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75" r:id="rId5"/>
    <p:sldId id="274" r:id="rId6"/>
    <p:sldId id="276" r:id="rId7"/>
    <p:sldId id="277" r:id="rId8"/>
    <p:sldId id="278" r:id="rId9"/>
    <p:sldId id="279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660"/>
  </p:normalViewPr>
  <p:slideViewPr>
    <p:cSldViewPr snapToGrid="0">
      <p:cViewPr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3:15.4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6B41975-169E-4047-9BD7-3A190FC16CD0}" emma:medium="tactile" emma:mode="ink">
          <msink:context xmlns:msink="http://schemas.microsoft.com/ink/2010/main" type="writingRegion" rotatedBoundingBox="862,297 23280,38 23446,14368 1027,14627"/>
        </emma:interpretation>
      </emma:emma>
    </inkml:annotationXML>
    <inkml:traceGroup>
      <inkml:annotationXML>
        <emma:emma xmlns:emma="http://www.w3.org/2003/04/emma" version="1.0">
          <emma:interpretation id="{503C257A-00CF-4FA1-8247-C56FFC0E9ACE}" emma:medium="tactile" emma:mode="ink">
            <msink:context xmlns:msink="http://schemas.microsoft.com/ink/2010/main" type="paragraph" rotatedBoundingBox="856,332 13010,115 13031,1311 878,1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605D71-2567-40EE-A13B-34F91C8C7FAB}" emma:medium="tactile" emma:mode="ink">
              <msink:context xmlns:msink="http://schemas.microsoft.com/ink/2010/main" type="line" rotatedBoundingBox="856,332 13010,115 13031,1311 878,1528">
                <msink:destinationLink direction="with" ref="{6E531FBF-9570-4872-8C92-2FA636CD0FD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9AF7513-F07D-4FB3-ABA8-5E71510F8E7A}" emma:medium="tactile" emma:mode="ink">
                <msink:context xmlns:msink="http://schemas.microsoft.com/ink/2010/main" type="inkWord" rotatedBoundingBox="858,425 4095,368 4114,1463 877,15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2536 151 592 0,'-23'8'220'0,"23"-8"-172"0,-23 16-12 0,5-3 48 16,9 3-52-16,-9 12-4 15,8 9-16-15,-8 3-12 16,5 5 4-16,-6 3-4 16,10 1 0-16,-4-1 32 15,3-3-16-15,-12-1-12 16,8-3-8-16,-13-1-112 16,4 1 64-16</inkml:trace>
          <inkml:trace contextRef="#ctx0" brushRef="#br0" timeOffset="642.9037">2941 248 580 0,'18'-28'216'0,"-18"28"-168"0,-5-20-12 0,1 12 48 15,-1 4-52-15,-13-4 4 16,4 8-20-16,-13 8-36 15,4 8 8-15,-8 8-4 16,8 4 8-16,-5 1 16 16,15 3-4-16,-1 1-48 15,10-5 28-15,4 4 4 16,9-3 8-16,4-1-8 16,6 0 8-16,8 1 4 15,0 3 0-15,10 0 0 16,-1 1 0-16,-4-1 8 15,0 0-4-15,-14 1 16 16,-4 3-12-16,-19-7 16 16,1-5-16-16,-28 0 16 15,4-4-16-15,-22-3-48 16,9-1 24-16,-13-16-84 16,8 0 56-16,1-12-24 15,8 3 40-15,1-11 4 16,8 0 16-16,10-8-20 15,14 7 16-15,8-7 40 16,10 0-16-16,13-9 132 16,10 9-80-16,26-12-12 15,6 3-32-15,13-11-8 16,-5 11-4-16,-4-11-16 0,-9 11 4 16,-14-7 40-16,-9 7-24 0,-19-7 68 15,-3 11-44-15,-24-3 28 16,1 12-36-16,-28-1-16 15,0 1-8-15,-18 12 4 16,9 4-4-16,-5 0-12 16,14 8 4-16,5 4-32 15,13 4 20-15,10 0-136 16,13 0 84-16,0 8-64 16,9-4 72-16,0-4-192 15,1 13 136-15</inkml:trace>
          <inkml:trace contextRef="#ctx0" brushRef="#br0" timeOffset="-455.1102">164 90 436 0,'-10'-20'160'0,"10"20"-124"0,-4-20-8 0,-1 8 104 16,5 8-76-16,-4-8 32 16,4 4-52-16,0-5-24 15,4 9-4-15,-4-4 8 16,5 8-8-16,-10 12-12 16,5 13 0-16,-9 35-16 15,5 13 12-15,-10 16 32 16,9 0-16-16,-13 0-16 15,5-12 0-15,-10 0 20 16,9-12-4-16,-4-8-4 16,4-5 0-16,5-23 20 15,9-5-12-15,-4-20 4 16,8-8-8-16,5-20 4 16,5 3-8-16,4-11-4 15,-4 8 4-15,9-1-4 16,-5 13 0-16,-5-4-20 15,6 8 12-15,-10 0-12 16,4 4 8-16,-3 4 44 16,-1 8-20-16,0-4 16 0,0 4-16 0,9 4 28 15,9 4-24-15,10 1-12 16,4 3-8-16,9-4 4 16,-5 4 0-16,1-12 16 15,-1-4-8-15,-4-8 4 16,5 0-4-16,-14-12 28 15,4 8-20-15,-18-8 20 16,5 8-20-16,-9-17 0 16,-5 9-8-16,-9 4-24 15,14-4 8-15,-28-12-24 16,14 11 20-16,-9-3 4 16,9 12 8-16,0-8-20 15,0 12 12-15,0-4-24 16,-14 0 20-16,5 8 24 15,9 8-8-15,-23 0 8 16,23 12-4-16,-22-4-8 16,13 0 4-16,-5 5-24 15,5-1 12-15,9 0-4 16,0 4 4-16,0-3 0 16,23-1 0-16,-14-4 16 15,13 4-4-15,1-16-12 16,9 4 4-16,0-8 4 15,0 0 0-15,4-16-64 16,5 8 36-16,-4-12-40 0,-1 4 36 16,5 0-32-16,-9 3 32 0,0-3-60 15,0 4 52-15,-19-4 0 16,5 8 24-16,-13 4 136 16,4 4-68-16,0-4 36 15,-4 8-52-15,4 0-32 16,-9 4-4-16,0 0 24 15,9 0-12-15,-9 0 32 16,0-4-28-16,-9 4 20 16,9 0-20-16,-9-8-8 15,9 0-4-15,-14 0-40 16,0 8 20-16,-13-16-20 16,13 8 20-16,-17 0-16 15,17 0 16-15,-4 0-28 16,4 4 28-16,-4 13 16 15,13 7 0-15,5 20 20 16,9 1-12-16,5 8-12 16,9 3 0-16,0-11 4 15,4-1 0-15,0-15 0 16,5-9 0-16,0-20 32 16,0 0-16-16,4-37-4 15,5 9-8-15,9-37 12 16,-4 5-8-16,-1-17-92 15,1 4 48-15,-10-8-88 16,1 12 72-16,-10 0 28 0,0 13 16 16,-17 3 120-1,-1 9-60-15,0 7 40 16,-5 17-52-16,-8 4 48 0,4 8-52 0,-9 4 12 16,0 4-32-16,-1-4-16 15,10 8-4-15,-13 0 4 16,13 4 0-16,-14 0 8 15,5 12-4-15,-5 8-20 16,5 1 8-16,-14 11-12 16,5 5 8-16,-9 3 16 15,9 1 0-15,-5 7-4 16,9-3 4-16,5 8-16 16,9-5 8-16,9-11-4 15,5-5 0-15,9-19-44 16,9-5 24-16,4-24-152 15,0 0 100-15</inkml:trace>
          <inkml:trace contextRef="#ctx0" brushRef="#br0" timeOffset="-241.1415">1229 552 664 0,'-23'-4'244'0,"23"4"-188"0,5 4-16 16,-1-4 12-1,1 8-36-15,4-8 48 16,9 0-36-16,23-8 12 16,5 8-24-16,31-8 20 15,0 4-24-15,10-4 4 0,-5 0-8 0,-5-1-128 16,-13 5 64-16,-5-8-332 16,-4 8 220-16</inkml:trace>
        </inkml:traceGroup>
        <inkml:traceGroup>
          <inkml:annotationXML>
            <emma:emma xmlns:emma="http://www.w3.org/2003/04/emma" version="1.0">
              <emma:interpretation id="{35E3388B-32D1-42C3-8C96-97360AF5A6F9}" emma:medium="tactile" emma:mode="ink">
                <msink:context xmlns:msink="http://schemas.microsoft.com/ink/2010/main" type="inkWord" rotatedBoundingBox="4561,1274 4620,1273 4623,1461 4564,1463"/>
              </emma:interpretation>
            </emma:emma>
          </inkml:annotationXML>
          <inkml:trace contextRef="#ctx0" brushRef="#br0" timeOffset="854.9675">3747 839 840 0,'-19'49'312'0,"19"-49"-244"0,-13 73-16 15,-1-37 16 1,5-4-48-16</inkml:trace>
        </inkml:traceGroup>
        <inkml:traceGroup>
          <inkml:annotationXML>
            <emma:emma xmlns:emma="http://www.w3.org/2003/04/emma" version="1.0">
              <emma:interpretation id="{AA86745D-BDA2-4F92-A149-CA1A2E52BDD0}" emma:medium="tactile" emma:mode="ink">
                <msink:context xmlns:msink="http://schemas.microsoft.com/ink/2010/main" type="inkWord" rotatedBoundingBox="5942,241 7578,212 7595,1128 5959,11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18.9564">5149-35 392 0,'-37'-24'148'0,"28"24"-116"16,-4-8-8-16,4 4 120 16,9 4-84-16,-9-8 52 15,9 3-64-15,9-7 56 16,4 4-64-16,28-4 44 15,0 4-48-15,9-4 0 16,5 4-24-16,18-4 0 0,-9 8-4 0,13-9 4 16,-4 5-8-16,0 0 24 15,-10 4-16-15,-17-4-4 16,-14 8-4-16,-23 0 4 16,-9 4-4-16,-23-4-80 15,-4 4 40-15,-19-4-76 16,10 0 68-16,-5-4-24 15,9 4 40-15,0-4-12 16,9 8 24-16,1 4 0 16,3 0 8-16,-3 13 24 15,8 3-8-15,-4 24 32 16,4 5-24-16,-9 24-4 16,10 0-8-16,-15 4-4 15,19-4 0-15,-14-13 16 16,5-11-8-16,-4-13 40 15,3-7-24-15,-8-13 4 16,13-4-16-16,1-16-24 16,4 0 4-16,4-24-32 15,5 4 24-15,0-17-56 16,5 9 40-16,-5-4 8 16,4 11 12-16,1-3 36 15,-1 12-12-15,-4 12 68 16,0 4-48-16,0 12 60 15,5 9-56-15,4 3 28 16,5 0-36-16,8-4-28 0,6 1 0 16,3-9 24-16,6-4-12 0,8-8 4 15,1 0-8-15,13-8-16 16,0 0 4-16,1-8 28 16,-6 8-12-16,-13-8 12 15,-9 0-12-15,-14-9 36 16,0 9-24-16,-13-8-24 15,-5 4 0-15,-9 0 0 16,0 3 0-16,-5 1 16 16,5 8-8-16,-5 4-4 15,5 4 0-15,-4 8-16 16,8 5 8-16,-4 7 4 16,4-4 0-16,1 4 16 15,8 1-8-15,5-5-12 16,5 0 0-16,9-4-16 15,9 1 12-15,13-9 4 16,1 0 4-16,8-16-36 16,-3 4 20-16,3-21-28 15,1 1 24-15,9-20-36 16,-5-1 36-16,4-20-4 16,-12 13 16-16,-6-9 0 15,-4 12 0-15,-14 1 24 16,-8 15-8-16,-10 1 40 15,-9 12-24-15,-5 0 32 16,1 12-32-16,-10-1 4 16,5 9-16-16,-9 13-8 0,9 3 0 15,-1 24-16-15,6 5 8 0,-5 15 20 16,13 5-8-16,1 0 16 16,4-4-16-16,0-9 24 15,-4-7-20-15,-10-9 12 16,5-3-12-16,-9-9 20 15,4-4-20-15,-4-8-32 16,0 0 12-16,5-12-36 16,4-4 28-16,0-16-48 15,22 4 36-15,1-12-48 16,23 7 44-16,-5-3-12 16,4 12 28-16,1 8-8 15,-5 12 12-15,-14 8 36 16,5 8-16-16,-23 1 28 15,5-1-24-15,-19 4 68 16,-4 5-48-16,-23-9 40 16,0 0-40-16,-13-12 8 15,-1 1-24-15,-8-13 0 16,8 0-8-16,-4-17-8 16,23 5 4-16,8-8-16 15,6 4 8-15,13-4-84 16,13 3 48-16,19 5-656 15,0 12 384-15</inkml:trace>
        </inkml:traceGroup>
        <inkml:traceGroup>
          <inkml:annotationXML>
            <emma:emma xmlns:emma="http://www.w3.org/2003/04/emma" version="1.0">
              <emma:interpretation id="{11ED0385-6F19-4C10-926B-6413F3DACC9C}" emma:medium="tactile" emma:mode="ink">
                <msink:context xmlns:msink="http://schemas.microsoft.com/ink/2010/main" type="inkWord" rotatedBoundingBox="8260,509 10114,476 10128,1285 8274,13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10.6534">7389 159 612 0,'14'-32'228'0,"-14"32"-180"0,18-24-12 16,-5 16 80-1,1 3-72-15,4-3 36 16,5 0-48-16,0 16 16 16,0 9-28-16,8 23-8 15,1 9-8-15,0 7 4 16,-4 9-4-16,-10-4 32 15,-5-9-20-15,-13-3 4 16,-4-9-12-16,-19-3-8 16,5-9 4-16,-5-4 28 0,0-3-16 0,-9-9-12 31,19-4-8-31,-10-12 4 0,18 0 0 16,10-12-36-16,9 3 20 0,31-11-28 15,1 8 24-15,31-4 8 16,10 8 12-16,-1-5-36 15,5 9 20-15,-4-4 24 16,-10-4-4-16,1 4 72 16,-10 4-44-16,-18-8 76 15,-9 7-60-15,-18-7 20 16,-5 4-40-16,-23-4 0 16,1 8-16-16,-19 4-16 15,0 8 0-15,-4 4-16 16,4 16 12-16,0-4-24 15,10 13 20-15,8-13 4 16,10 8 8-16,13-7 16 16,9-5-8-16,23-16 16 15,5 8-16-15,4-16 4 16,0 4-4-16,-9-12-8 16,-9-1 4-16,-13-3 20 15,-15-4-12-15,-22-4 4 16,-4-1-8-16,-33-15-16 15,5 11 4-15,-18 5 4 16,9 8 0-16,0 4-28 16,18 12 16-16,14-5-20 0,18 9 16 0</inkml:trace>
          <inkml:trace contextRef="#ctx0" brushRef="#br0" timeOffset="4983.3797">9251 572 788 0,'-5'16'292'0,"5"-16"-228"0,-31 29-16 0,12-1 36 16,6-4-56-16,-28 21-12 15,18-1-8-15,-18 9-308 16,18-9 164-16</inkml:trace>
        </inkml:traceGroup>
        <inkml:traceGroup>
          <inkml:annotationXML>
            <emma:emma xmlns:emma="http://www.w3.org/2003/04/emma" version="1.0">
              <emma:interpretation id="{F433E00C-F8EB-44C1-B501-8D97FD216828}" emma:medium="tactile" emma:mode="ink">
                <msink:context xmlns:msink="http://schemas.microsoft.com/ink/2010/main" type="inkWord" rotatedBoundingBox="10672,523 12022,499 12032,1050 10682,107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626.8775">9802 232 748 0,'41'-40'276'0,"-41"40"-216"0,45-21-16 0,-31 13 24 16,4 8-48-16,-4 0 0 16,0 8-12-16,-10 17 12 15,5 3-12-15,-13 13-12 16,4 3 0-16,-14 5 4 16,0-5 0-16,-4-3 0 15,9-9 0-15,-5-4 0 16,5 1 0-16,0-9 16 15,9-4-8-15,5-8 4 16,8 4-4-16,10-8 4 16,9 0-8-16,14-12 16 15,4 4-12-15,4-20-20 16,-4 4 4-16,5-13-12 16,0 9 8-16,-10-4-28 15,1 7 24-15,-14 5 84 16,-10 12-36-16,-17 8 88 15,-5 12-68-15,-18 5 36 16,4 3-52-16,-4 4 8 16,4 5-28-16,0-9 8 15,10 0-12-15,8-12 20 0,6 1-20 16,26-13 24-16,5-4-24 0,23-9-20 31,9-3 0-31,-14-12-32 0,5 8 24 0,-24-17-56 16,-3 5 40-16,-28-13 0 15,-9 5 16-15,-18 3 4 16,-10 13 4-16,-17 12 24 16,4 8-8-16,5 8-20 15,8 8 4-15,15 0 12 16,3 4 0-16,38 1-292 16,8-9 156-16</inkml:trace>
          <inkml:trace contextRef="#ctx0" brushRef="#br0" timeOffset="5838.9405">11150 66 852 0,'-14'0'316'0,"14"0"-248"16,-9 29-16-16,0-5 40 15,9 4-60-15,-9 21-12 16,4-1-12-16,0 9 0 15,10 0-4-15,-5-5 24 16,9-3-16-16,0-5-56 16,0-3 20-16,-9-5-288 15,0 1 172-15</inkml:trace>
        </inkml:traceGroup>
        <inkml:traceGroup>
          <inkml:annotationXML>
            <emma:emma xmlns:emma="http://www.w3.org/2003/04/emma" version="1.0">
              <emma:interpretation id="{D328D005-AF2A-496A-A8ED-7E01550D3B49}" emma:medium="tactile" emma:mode="ink">
                <msink:context xmlns:msink="http://schemas.microsoft.com/ink/2010/main" type="inkWord" rotatedBoundingBox="12596,527 13017,520 13030,1236 12609,1243"/>
              </emma:interpretation>
              <emma:one-of disjunction-type="recognition" id="oneOf4">
                <emma:interpretation id="interp4" emma:lang="" emma:confidence="1">
                  <emma:literal>9</emma:literal>
                </emma:interpretation>
                <emma:interpretation id="interp5" emma:lang="" emma:confidence="0">
                  <emma:literal>q</emma:literal>
                </emma:interpretation>
                <emma:interpretation id="interp6" emma:lang="" emma:confidence="0">
                  <emma:literal>8</emma:literal>
                </emma:interpretation>
                <emma:interpretation id="interp7" emma:lang="" emma:confidence="0">
                  <emma:literal>&lt;</emma:literal>
                </emma:interpretation>
                <emma:interpretation id="interp8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6257.1678">12033 354 748 0,'68'-45'276'0,"-68"45"-216"0,41-36-16 0,-36 15 68 16,-5 5-72-16,-19-16 8 16,-3 8-28-16,-19-17-28 15,4 17 0-15,-17 8 4 16,8 7 4-16,-9 22-44 15,14 7 24-15,5 16 16 16,13 9 4-16,-4 3 20 16,13 5-12-16,10-8 16 15,8-5-16-15,15-8 16 16,3-7-16-16,6-9 4 16,8-8-4-16,5-4-8 15,-9 0 4-15,-5-8-40 16,5 4 20-16,-23-4-12 15,5 0 16-15,-28 4-8 16,14 0 8-16,-13 12 68 16,-6 4-28-16,6 4 84 15,-6 9-60-15,6 3-16 16,4 5-24-16,4 7 24 0,10 5-20 16,-5 3-596-1,9-3 316-15</inkml:trace>
        </inkml:traceGroup>
      </inkml:traceGroup>
    </inkml:traceGroup>
    <inkml:traceGroup>
      <inkml:annotationXML>
        <emma:emma xmlns:emma="http://www.w3.org/2003/04/emma" version="1.0">
          <emma:interpretation id="{989747DA-B1EE-4AC6-9EC6-D5F661257FA1}" emma:medium="tactile" emma:mode="ink">
            <msink:context xmlns:msink="http://schemas.microsoft.com/ink/2010/main" type="paragraph" rotatedBoundingBox="2260,2027 13542,2016 13543,3731 2262,37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7A6DF5-D72F-4245-8036-FE8CFEF50F5B}" emma:medium="tactile" emma:mode="ink">
              <msink:context xmlns:msink="http://schemas.microsoft.com/ink/2010/main" type="line" rotatedBoundingBox="2260,2027 13542,2016 13543,3731 2262,3742">
                <msink:destinationLink direction="with" ref="{A111C62D-1669-4881-97B7-A3001EFF3E3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8BECFE2-639C-474A-A3D3-FE1BA5885C5E}" emma:medium="tactile" emma:mode="ink">
                <msink:context xmlns:msink="http://schemas.microsoft.com/ink/2010/main" type="inkWord" rotatedBoundingBox="2260,2027 4282,2025 4283,3315 2261,331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232.5808">2622 1628 780 0,'18'-32'288'0,"-18"32"-224"0,14-4-20 0,-5 12-12 16,0 8-28-16,9 17 16 15,1 7-12-15,-1 17 4 16,5 3-4-16,-10 29 4 15,-8 5-8-15,-10 19-12 16,-4-4 4-16,-5 0 4 16,-8-16 0-16,-1-4 0 15,0-8 0-15,0-16 16 16,1-4-8-16</inkml:trace>
          <inkml:trace contextRef="#ctx0" brushRef="#br0" timeOffset="17006.4554">1397 2045 384 0,'-9'-20'140'0,"9"20"-108"0,0-16-8 0,0 8 128 16,0 0-88-16,0 4 36 15,0-5-60-15,0 1 12 16,5 8-32-16,-1-8-8 16,15 8-8-16,3-8-16 15,6 4 8-15,8-12-16 16,5 16 12-16,5-8 12 16,-5 16 0-16,0 0 8 15,-5 4-8-15,-13 33 76 16,0 7-44-16,-23 37 12 15,0 4-28-15,-23 21 16 16,0-21-24-16,-27 4 32 16,4-8-28-16,-4-4 20 15,9-16-20-15,0-17 0 16,23-11-8-16,18-33-32 0,18-8 12 0,37-28-436 16,0-9 248-16</inkml:trace>
          <inkml:trace contextRef="#ctx0" brushRef="#br0" timeOffset="17877.34">1998 2349 612 0,'-36'-33'228'0,"36"33"-180"0,-9-4-12 0,4 0 132 16,5 8-100-16,-4-4 60 16,-1 4-72-16,14-4-24 15,5 0-20-15,45-4 8 16,14-12-12-16,36 0 4 16,10 8-4-16,22-12-16 15,-5 11 4-15,5-7-24 16,-18 8 16-16,-18 0-12 15,-27 8 12-15,-1 0 0 16,-22 4 4-16,-19-4 0 16,-4 4 0-16,-9 0 32 15,-5 0-12-15,-5 0 4 16,-3 4-8-16,-10-8 36 16,4 4-20-16,-4-4-32 15,0 0 4-15,-4 5 0 16,4 3 4-16,-10 4 16 15,-3 8-8-15,-5 16-4 16,-14-3 0-16,-5 7 12 16,15 5-8-16,-10-5 24 15,18 1-20-15,5-5 32 16,9-3-28-16,18-9 12 16,9-4-16-16,5-12 0 0,0 0-4 15,5-12 4-15,-1 0-8 16,-4-12 32-16,0 0-20 0,-14-9 4 15,5 9-12-15,-23-12 20 16,0 8-16-16,-9-5-20 16,-5 5 0-16,5 4-4 15,-5 8 4-15,5 4-28 16,9 4 20-16,9-4-144 16,5 4 88-16</inkml:trace>
        </inkml:traceGroup>
        <inkml:traceGroup>
          <inkml:annotationXML>
            <emma:emma xmlns:emma="http://www.w3.org/2003/04/emma" version="1.0">
              <emma:interpretation id="{8AD8FB77-999D-4071-AE31-F9E2E7E44B2A}" emma:medium="tactile" emma:mode="ink">
                <msink:context xmlns:msink="http://schemas.microsoft.com/ink/2010/main" type="inkWord" rotatedBoundingBox="4723,2236 6563,2234 6564,3218 4724,322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178.1402">3974 1815 600 0,'0'-13'224'0,"0"13"-176"0,9 4-12 16,-9 0 72-1,0 9-68-15,0 11 60 16,0 4-56-16,-9 21 40 16,5 3-48-16,-14 29 32 15,4 0-36-15,-4 12 36 16,13 0-40-16,-13-12-4 16,0-12-16-16,4-12 20 15,14-9-16-15,-14-11 24 0,14-9-24 16,0-12 4-16,0 1-8 15,0-17-172-15,14 0 88 0</inkml:trace>
          <inkml:trace contextRef="#ctx0" brushRef="#br0" timeOffset="18448.4226">4193 2001 560 0,'0'-17'208'0,"0"17"-164"0,0-4-8 0,0 0 144 15,9 8-104-15,-9-4 24 16,0 0-60-16,0 4-36 16,0 1-4-16,0 3 24 15,0 8-12-15,-9 28 24 16,0 9-24-16,-14 28 48 16,5 0-32-16,-10 12-24 15,10-12-4-15,-14-4 16 16,19-8-8-16,-10-9 4 15,9-11-4-15,10-13-52 16,4-3 28-16,9-21-392 16,0-8 224-16</inkml:trace>
          <inkml:trace contextRef="#ctx0" brushRef="#br0" timeOffset="19364.1187">4666 2409 488 0,'9'0'180'0,"-9"0"-140"0,-9 0-12 0,5 0 100 16,4 9-76-16,-9-1 40 16,0 8-52-16,-10 8 56 15,6 4-56-15,-19 1 28 16,14 3-40-16,-1-8 16 15,6 1-24-15,-1-5-8 16,10-4-8-16,4-8 56 16,9 0-32-16,4-8-12 15,10 0-8-15,0-12 16 16,0 0-12-16,-5-12-84 16,0 8 40-16,-4-13-16 15,-1 5 28-15,-8-4-4 16,4 3 12-16,-4 1 0 15,-1 12 4-15,-4 0-20 0,5 8 16 0,-1 4 24 16,5 4-8-16,0 4 28 16,5 4-20-16,0 0 24 15,-1 4-24-15,1-4 24 16,4 5-24-16,-4-5-12 16,4 4-4-16,-4-4 20 15,4 0-8-15,-4-4-20 16,4 0 4-16,-4-8-32 15,4 0 24-15,-5-8 16 16,6 0 0-16,-1-8 0 16,0 0 4-16,0-4-16 15,5-1 8-15,-5 13-4 16,0 0 0-16,-4 8 52 16,4 0-24-16,-4 16 8 15,4-3-16-15,0 11-24 16,1-4 4-16,-1-4 20 15,5 4-4-15,-1-3 24 16,1-1-20-16,0-16 4 16,0 8-8-16,-5-12 20 15,-5 4-16-15,6-12-20 16,-1 0 0-16,-9-9 4 16,0 5 4-16,9-4-36 15,-4 8 20-15,-5 4-4 16,5 4 12-16,4 4 76 0,5 4-36 0,-1-4 40 15,6 4-40-15,-1-4 16 16,5 0-28-16,-5-8 8 16,-4 4-16-16,0-9 56 15,-5 1-40-15,-9-12-72 16,-4 0 20-16</inkml:trace>
        </inkml:traceGroup>
        <inkml:traceGroup>
          <inkml:annotationXML>
            <emma:emma xmlns:emma="http://www.w3.org/2003/04/emma" version="1.0">
              <emma:interpretation id="{D5E719ED-06C2-4CE7-81CD-7FDC3F305732}" emma:medium="tactile" emma:mode="ink">
                <msink:context xmlns:msink="http://schemas.microsoft.com/ink/2010/main" type="inkWord" rotatedBoundingBox="7687,2043 13542,2037 13543,3731 7689,3736"/>
              </emma:interpretation>
              <emma:one-of disjunction-type="recognition" id="oneOf7">
                <emma:interpretation id="interp11" emma:lang="" emma:confidence="1">
                  <emma:literal>gulden</emma:literal>
                </emma:interpretation>
                <emma:interpretation id="interp12" emma:lang="" emma:confidence="0">
                  <emma:literal>gilder</emma:literal>
                </emma:interpretation>
                <emma:interpretation id="interp13" emma:lang="" emma:confidence="0">
                  <emma:literal>guider</emma:literal>
                </emma:interpretation>
                <emma:interpretation id="interp14" emma:lang="" emma:confidence="0">
                  <emma:literal>golden</emma:literal>
                </emma:interpretation>
                <emma:interpretation id="interp15" emma:lang="" emma:confidence="0">
                  <emma:literal>guilder</emma:literal>
                </emma:interpretation>
              </emma:one-of>
            </emma:emma>
          </inkml:annotationXML>
          <inkml:trace contextRef="#ctx0" brushRef="#br0" timeOffset="22651.572">10134 2337 508 0,'14'-25'188'0,"-14"25"-148"0,9-28-8 0,0 8 124 15,5 12-92-15,-14-13 36 16,4 5-60-16,-8-4 20 15,4 4-32-15,-18 0-36 16,4 7 4-16,-32 5 16 16,1 4-4-16,-10 4 32 15,1 9-24-15,-10 3 4 16,23 8-12-16,4-4-24 16,24 1 8-16,4-5 20 15,18 8-4-15,18-12-12 16,14-4 0-16,0 4 12 15,5 5-4-15,-1 7-20 16,-13 4 8-16,-5 17 4 16,1 3 4-16,-24 33-20 15,1 0 12-15,-14 24-24 0,4-3 20 16,-13-5 4-16,4-16 8 0,-13-9 16 16,4-19-8-16,-27-8 4 15,9-9-4-15,-9-8 48 16,0-7-32-16,-9-13 8 15,13-4-20-15,-8-16 28 16,13-1-24-16,-5-31-12 16,10 8-8-16,17-41-4 15,19 12 0-15,19-16-36 16,17 12 24-16,23-4-4 16,14 17 16-16,9-9 8 15,9 20 0-15,-9-11 0 16,-9 19 0-16,-9-3-12 15,-19 11 8-15,-13-3 28 16,-5 8-12-16,-8-4 48 16,-6 11-32-16,-8-3 12 15,-1 4-24-15,-4 0-16 16,9 8-4-16,-4 0-4 16,0 3 0-16,-1-3 16 15,5 8-4-15,-9-8-4 16,9 8 4-16,-4-8-16 15,4 8 8-15,-9-4 4 16,0 8 0-16,0-4-20 16,0 0 12-16,9 0 32 15,-9 4-16-15,0 4-28 16,0 4 12-16,0 9-16 0,5-1 12 16,-1 4 36-16,1 1-16 0,4-1 16 15,4-4-12-15,6-8 0 16,-1 0-4-16,5-12 36 15,4 4-20-15,0-12-24 16,1 4 0-16,-1-8-8 16,-4 0 0-16,-1-8-56 15,1 4 36-15,-5-21-48 16,5 9 40-16,-9-13-16 16,4 5 32-16,-13-5 8 15,4 13 12-15,-5 0 88 16,1 12-48-16,-5 3 52 15,4 9-52-15,-4 12 32 16,5 9-40-16,0 7 16 16,4 0-28-16,0 5 8 15,0 7-16-15,0-8 12 16,0 1-16-16,-4-5-4 16,-1-4 0-16,-4-4-252 15,5 1 136-15,-5-9-440 16,9-4 312-16</inkml:trace>
          <inkml:trace contextRef="#ctx0" brushRef="#br0" timeOffset="23267.233">11077 1928 716 0,'-14'0'264'0,"14"0"-204"0,-9 8-16 0,0-4 28 16,0 8-48-16,-9 0-12 15,4 13-4-15,-9 7-52 16,9 4 24-16,-4 17-204 15,5 4 124-15,8-5-4 16,10 5 68-16,-1-13 12 16,10 1 16-16,-1-17 76 15,6-3-36-15,3-9 104 16,1-4-80-16,9-12 20 16,0 8-44-16,9-16-4 15,0 0-16-15,14-12 12 16,-15 3-16-16,6-19 16 15,-14 8-16-15,0-17 24 16,-9 5-20-16,-23-1 56 16,9 13-36-16,-23 8 48 15,5 7-48-15,-18 17 12 16,-5 13-28-16,4 11 8 16,6 8-12-16,8 9-8 15,9-9 0-15,14-3 12 16,5-5-8-16,13-12 4 15,5 0-4-15,5-16-24 16,-1 0 8-16,-4-16-56 16,9 0 32-16,-14-28-20 15,-8 11 32-15,3-32 0 16,-3 21 12-16,-10-21 8 16,-5 13 0-16,-4-1 8 0,5 4-4 15,-5 17 112-15,4 4-64 16,-4 20-12-16,0 3-24 0,0 14-4 15,0 3-8-15,0 20 32 16,0 5-20-16,0 11 20 16,5 13-20-16,-5 4 8 15,0-5-12-15,0-3-8 16,4-9 0-16,1-11-156 16,9-9 84-16,-5-12-220 15,0 1 164-15</inkml:trace>
          <inkml:trace contextRef="#ctx0" brushRef="#br0" timeOffset="23838.0957">11791 2272 592 0,'0'0'220'0,"0"0"-172"0,10 20-12 0,-10-16 92 16,0 4-76-16,0 0-4 15,4 0-28-15,1-12 4 16,4 12-16-16,4-8 16 15,10 0-16-15,0-12 4 16,4 0-4-16,-4-16 4 16,0 8-8-16,-9-9-4 15,-1 5 4-15,-13-4 20 16,0 7-12-16,-13 5 4 16,-1 8-8-16,-13 0 36 0,8 0-20 0,-13 8 20 15,10 8-24-15,-6 8 0 16,10 4-12-16,0 17-16 15,9-1 4-15,4 9 4 16,5 3 0-16,14-11 8 16,4-1-4-16,14-3-56 15,0-5 28-15,4-8-76 16,5 0 56-16,5-12-88 16,-5 1 76-16,0-9-156 15,-5 0 116-15,-4-9-172 16,0 1 152-16,0-12-32 15,0-4 88-15,-10-21 44 16,1 9 12-16,0-9 296 16,-5 9-160-16,0-9 196 15,1 21-192-15,-1-4 56 16,5 16-116-16,4 4 48 16,0 8-72-16,1 12 32 15,3 8-48-15,10 16 44 16,-9 13-48-16,-4-4 28 15,-6-9-32-15,1 0 28 16,-14 1-32-16,-9-9 32 16,-4-4-32-16,-24-7-200 15,6-5 96-15</inkml:trace>
          <inkml:trace contextRef="#ctx0" brushRef="#br0" timeOffset="20399.9451">6815 1863 476 0,'0'-36'176'0,"0"32"-136"0,0-9-12 16,0 5 100-1,0 4-76-15,0-4 60 16,0 4-68-16,0 12-4 16,0 4-24-16,0 17 8 15,14 7-16-15,-10 21-4 16,6 4 0-16,-1 19 4 15,0 1-4-15,9-8-12 16,0 4 4-16,5-20 48 0,0-13-24 0,-1-11 36 16,6-5-32-16,-1-16 48 15,0 0-40-15,1-16-8 16,-1-4-12-16,5-28-12 16,0 7 4-16,0-27 12 15,0 7-8-15,4-24-40 16,-4 17 20-16,-9-1-24 15,-1 21 20-15,-3 7-28 16,-1 17 28-16,-9 16 4 16,0 12 12-16,-4 29 16 15,4 7-8-15,-5 13 4 16,5-4-4-16,5-17 28 16,4 1-20-16,0-25 64 15,5-4-44-15,9-32 28 16,0 0-36-16,4-37 8 15,5-3-20-15,5-17 28 16,-1 8-28-16,-4-24 4 16,5 8-12-16,-1-16-16 15,-4 16 4-15,-4 4-40 16,4 25 24-16,-18 19-12 16,-1 21 20-16,1 24-140 15,-14 13 80-15,5 11-356 16,4 4 240-16</inkml:trace>
          <inkml:trace contextRef="#ctx0" brushRef="#br0" timeOffset="21435.7515">8245 2158 404 0,'14'-20'148'0,"-14"20"-112"0,13-24-12 0,-8 12 128 16,4 8-88-16,-5-12 0 16,5 8-40-16,-13-9-8 15,4 5-8-15,-9-4 12 16,0 8-12-16,-9 0-20 16,4 8 4-16,-9 4 20 15,9 4-4-15,-8 8 92 16,8 8-52-16,-9 13 40 15,10-1-52-15,-10 9 8 16,14-5-28-16,4-3 8 16,5 3-12-16,0-16 12 15,5 1-16-15,4-13 24 16,9 0-20-16,-4-12 12 16,4-4-12-16,0-12-76 15,0 0 32-15,1-17-4 16,-1 9 20-16,0-13-16 15,-4 9 20-15,-1 0-32 16,1 12 28-16,-5 3 40 16,0 13-12-16,0 13 44 0,0 7-32 0,0 12 4 15,1 9-16-15,3-1 20 16,1-3-20-16,4-9 4 16,5 0-8-16,0-7 20 15,-1-1-16-15,6-12-12 16,-1 0-4-16,0-12-24 15,1 0 16-15,-6-16-32 16,1-1 28-16,-5-11-4 16,5-4 12-16,-9-5-12 15,-1 5 12-15,1 3-4 16,4 17 4-16,-4 4 44 16,0 16-24-16,-5 16 16 15,0 13-16-15,0 7-16 16,0 5 0-16,-4-9 12 15,4 5-4-15,0-17 32 16,5 4-20-16,-5-8 4 16,4-3-12-16,-4-13-8 15,0 0 4-15,1-17-24 16,-1 5 12-16,-5-20-32 16,5 0 24-16,0-21-56 15,1 5 40-15,3-9 8 16,1 9 12-16,4 7-32 15,0 13 24-15,5 4 52 16,4 11-16-16,1 5-4 0,4 13-8 16,4-1 20-16,5 8-12 15,4-4 12-15,6 4-12 0,-1-8 0 16,-14 0-4-16,5-8 36 16,-14 0-20-16,1-12 4 15,-6 4-16-15,-17-12 12 16,4 4-16-16,-13-13 16 15,-1 5-16-15,-9-4-28 16,1 3 8-16,-10 1-4 16,5 12 8-16,-10 8 60 15,10 8-28-15,-5 20-12 16,10 5-4-16,13 19 8 16,9 5-8-16,18 3 24 15,5 5-20-15,4-12 32 16,1-5-28-16,18-11-100 15,-5-5 40-15,22-12-264 16,1 0 172-16</inkml:trace>
        </inkml:traceGroup>
      </inkml:traceGroup>
    </inkml:traceGroup>
    <inkml:traceGroup>
      <inkml:annotationXML>
        <emma:emma xmlns:emma="http://www.w3.org/2003/04/emma" version="1.0">
          <emma:interpretation id="{BC91BAA8-0F87-4F07-9580-F37F822CE268}" emma:medium="tactile" emma:mode="ink">
            <msink:context xmlns:msink="http://schemas.microsoft.com/ink/2010/main" type="paragraph" rotatedBoundingBox="1873,3885 23310,3364 23342,4672 1905,51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56A2DD-9D84-49B0-85C0-BD1FD7E07745}" emma:medium="tactile" emma:mode="ink">
              <msink:context xmlns:msink="http://schemas.microsoft.com/ink/2010/main" type="line" rotatedBoundingBox="1873,3885 23310,3364 23342,4672 1905,5193"/>
            </emma:interpretation>
          </emma:emma>
        </inkml:annotationXML>
        <inkml:traceGroup>
          <inkml:annotationXML>
            <emma:emma xmlns:emma="http://www.w3.org/2003/04/emma" version="1.0">
              <emma:interpretation id="{6F286FA0-6224-493C-BF31-3CFBB094EF47}" emma:medium="tactile" emma:mode="ink">
                <msink:context xmlns:msink="http://schemas.microsoft.com/ink/2010/main" type="inkWord" rotatedBoundingBox="1873,3885 7231,3755 7261,5004 1904,513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9851.2486">1179 4133 800 0,'-18'-16'296'0,"18"16"-232"0,22 0-16 0,6 8 80 15,-6-4-80-15,33-4 8 16,4 4-36-16,32-4 16 16,-4 4-24-16,22-12 32 15,0-4-28-15,14-8-32 16,-13 0 8-16,8-13-112 16,-18 5 64-16,-4-25 8 15,-23 9 28-15,-14-37 0 16,-14 16 8-16,-13-8 0 15,-5 21 4-15,-4-1 60 16,-5 25-28-16,-4 0 16 16,-5 19-24-16,-4 30 20 15,-1 3-24-15,-4 33 12 16,0 3-12-16,-9 21 0 16,0-8-4-16,-9 0 28 15,0-12-20-15,-14-5 32 16,9-3-32-16,-18-9 4 15,14-15-12-15,-10-13 36 0,10-8-20 16,0-24-24-16,13-4 0 16,10-17-88-16,8 5 48 15,14-5-40-15,5 9 48 0,13 12-16 16,1 12 28-16,4 8 0 16,0 12 12-16,-5 12 8 15,-4 9 0-15,-9 15 8 16,9 1-4-16,-19 4 32 15,1-5-20-15,-14-7 64 16,5-9-44-16,-14-7 28 16,4-13-36-16,-13-8 28 15,0-4-32-15,-14-24-84 16,4 12 32-16,-8-21-52 16,9 1 44-16,-5-4-40 15,14 11 40-15,8-7-16 16,15 12 32-16,9 0-8 15,13-5 16-15,9 1 8 16,-4 4 4-16,37-12 0 16,-6 3 0-16,19-3 16 15,0 4-8-15,5-13-12 16,-14 17 0-16,-5-8 12 16,-14 12-4-16,-3-5-12 15,-20 5 4-15,6 8-16 16,-5 8 12-16,-23 8-12 15,0 0 8-15,-9 4 44 16,0-4-20-16,0 9 16 0,0-5-16 0,-5-4 0 16,5 8-4-1,-4-8 4-15,13 0-8 0,-18-4 16 16,9 4-12-16,-14-8-4 16,14 8 0-16,-23-8-16 15,14 9 8-15,-13-9-4 16,12 0 0-16,-12 8 0 15,13 0 0-15,4 4-12 16,5 4 12-16,5 12 12 16,4 1 0-16,0 7-4 15,4 1 4-15,1 3 20 16,4-4-12-16,-9 1-12 16,5-9-4-16,-14 1 20 15,0-1-8-15,-23-12 4 16,14 0-4-16,-23-8 12 15,10-4-12-15,-15-16-12 16,-4 4 0-16,5-8 28 16,4 8-12-16,9-4-32 15,5 4 12-15,18 8 28 16,9 0-12-16,23 8 8 16,0 0-8-16,13 0 12 15,1-4-12-15,22-4 16 16,5 8-16-16,18-16-4 15,-9 8 0-15,4-12-48 16,-8-4 24-16,-10-5 8 0,-9-3 8 16,-13-12 20-16,-5 7-8 15,-18-11 16-15,-5 12-16 0,-9-9-4 16,0 17 0-16,-4-4 12 16,-1 12-8-16,-4-5-40 15,0 17 20-15,-4 0-8 16,4 17 12-16,-10 3 8 15,6 16 0-15,-10 9 8 16,10-1-4-16,-10 9-4 16,5-5 4-16,0 1-4 15,4-9 0-15,10-15 16 16,4 3-8-16,5-20-40 16,4 8 20-16,9-24-88 15,0 0 60-15,14-28-128 16,0 7 96-16,9-27-8 15,5 11 48-15,0-3 36 16,-1 11 0-16,-8 1 52 16,-10 16-28-16,-13 3 116 15,-5 17-76-15,-18 8 56 16,-4 21-72-16,-10 7 76 16,5 9-72-16,-5-1 60 15,10 1-64-15,4-1-12 16,4-7-24-16,5-9 16 15,10 0-20-15,3-11 32 16,6-5-28-16,4-12-112 16,-1-4 52-16,1-13-168 15,0 9 116-15,-5-28-128 0,1 8 128 0,-5-9-24 16,-5 17 72-16,-5-4 4 16,1 7 24-16,0 5 92 15,-1 20-40-15,-3 5 116 16,3 3-88-16,10-4 108 15,-9 8-96-15,17-4 32 16,1 0-60-16,14-7-8 16,-1-1-20-16,10-12-12 15,0 0 0-15,-10-5-48 16,-4 1 24-16,-9-4-56 16,-9 8 44-16,-14-4-100 15,-9 4 76-15,-18 0 24 16,-1 8 24-16,-3 0-4 15,-1 8 8-15,9 0 20 16,-4 5-8-16,14-1 60 16,4 4-40-16,9-4 60 15,9 0-52-15,9-3 28 16,5 3-36-16,14-12-8 16,-1 0-12-16,1-12 20 15,-1 0-16-15,1-9-20 16,4 1 0-16,-5-4-24 15,-4 4 20-15,5-13 12 16,-14 13 4-16,4-12-12 16,-4 0 4-16,0-1 4 0,-9 5 0 15,-10-4-12-15,5 3 8 0,-13 5 4 16,4 12 0-16,0 0 44 16,-9 4-24-16,0 4 8 15,0 4-16-15,0 4 12 16,0 4-16-16,-9 4-20 15,9 1 4-15,-9 3 4 16,9 4 4-16,-5-4 8 16,10 5-4-16,-5-5-36 15,9 4 16-15,5-4-40 16,9 5 36-16,4-17-48 16,0 0 40-16,14-8-28 15,-9 0 32-15,4-12 20 16,5 0 4-16,-9-13-16 15,5 5 8-15,4-8 4 16,-14 3 4-16,0-7 16 16,-4 8-8-16,-9-5 4 15,-5 13-4-15,-18 0 12 16,4 8-12-16,-13 8-28 16,4 4 8-16,-18 4 48 15,10 8-16-15,-19 9 60 16,9-1-44-16,5 4 36 15,17 5-40-15,10-5 0 16,14 0-20-16,27-12 20 16,5 1-20-16,22-13-108 0,5 0 48 15,22-12-360-15,-13 0 228 16</inkml:trace>
          <inkml:trace contextRef="#ctx0" brushRef="#br0" timeOffset="97568.7142">1766 3441 528 0,'5'-8'196'0,"-10"8"-152"0,-4 8-12 16,-9 9 52-16,13 3-52 0,-36 41 24 15,0 15-36-15,-18 17-8 16,-5 1-8-16,-8 15 12 16,3-20-8-16,-4 12 24 15,10-12-20-15,-6-12 92 16,24-16-56-16,-10-21 20 16,23-7-36-16,10-29-20 15,17-8-8-15,14-41-24 16,18-4 12-16,19-32-92 15,-5 5 52-15,23-22-4 16,-1 18 32-16,1-1-4 16,0 8 12-16,-5 28 104 15,-9 29-48-15,0 28 60 16,-9 17-60-16,0 27 40 16,-9 5-48-16,-5 40 8 15,-4-4-28-15,-5 12 8 16,5-15-12-16,-5-5-8 15,-4-17 0-15,-5-11-136 0,-4-12 72 0,-14-17-232 16,4-12 164-16</inkml:trace>
          <inkml:trace contextRef="#ctx0" brushRef="#br0" timeOffset="100543.7091">3792 4396 352 0,'9'-8'132'0,"-9"8"-104"0,18 0-8 0,-13 0 96 16,0 0-68-16,-1-4 52 15,10 4-60-15,4-8-12 16,0 8-16-16,0-16-12 16,5 4 4-16,-5-12-4 15,5 16 0-15,-9-13 32 16,0 5-16-16,-5-4 76 15,0 4-56-15,-9-5 48 16,0 5-48-16,-5 4 44 16,1 4-48-16,-5 0 28 15,9 8-32-15,-10-8-8 16,10 8-12-16,-4-8-16 16,8 8 4-16,-4-12 12 15,0 12-4-15,-4 0-48 16,-1 0 28-16,-8 0-208 15,4 8 124-15</inkml:trace>
        </inkml:traceGroup>
        <inkml:traceGroup>
          <inkml:annotationXML>
            <emma:emma xmlns:emma="http://www.w3.org/2003/04/emma" version="1.0">
              <emma:interpretation id="{5111076E-FD7E-40F5-AA1E-9D94C460CB2A}" emma:medium="tactile" emma:mode="ink">
                <msink:context xmlns:msink="http://schemas.microsoft.com/ink/2010/main" type="inkWord" rotatedBoundingBox="8248,4069 9009,4050 9033,5020 8272,5039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1352.7435">7480 4146 508 0,'-9'-33'188'0,"13"25"-148"0,-8-8-8 0,-1 12 184 16,5 4-124-16,-13 0 36 15,4 8-80-15,-14 4-12 16,9 4-20-16,0 5-12 16,10-1 0-16,4-4 20 15,4 4-12-15,10-12 12 16,4-4-12-16,5-16-8 15,0 4 0-15,0-12-180 16,-1 4 96-16,-3-9-56 16,-6 9 80-16,-4-12 20 15,-9 8 24-15,0-5 36 16,0 5-12-16,0 4 180 16,0 8-104-16,14 0 68 15,4 4-92-15,23 4 60 16,9 4-68-16,19 0-4 15,3-4-32-15,-3 0 4 16,-6 8-12-16,-3-16-44 16,-10 8 20-16,-18-12-140 15,-5 12 84-15,-18-8-240 16,5 3 168-16</inkml:trace>
          <inkml:trace contextRef="#ctx0" brushRef="#br0" timeOffset="101547.1745">8063 3640 488 0,'-9'-21'180'0,"9"21"-140"0,-9 4-12 0,-5 5 144 16,14 3-100-16,-18 20 96 16,4 9-100-16,-18 15 56 15,9 1-72-15,-9 32-12 16,10 0-24-16,-10 12 32 16,9-4-24-16,9 4-12 15,5-20-8-15,5-12-92 16,4-12 48-16,0-13-248 15,4-7 160-15</inkml:trace>
        </inkml:traceGroup>
        <inkml:traceGroup>
          <inkml:annotationXML>
            <emma:emma xmlns:emma="http://www.w3.org/2003/04/emma" version="1.0">
              <emma:interpretation id="{17B67614-D477-48E2-A7AA-D3E5783C7D2B}" emma:medium="tactile" emma:mode="ink">
                <msink:context xmlns:msink="http://schemas.microsoft.com/ink/2010/main" type="inkWord" rotatedBoundingBox="9841,4096 11861,4047 11880,4860 9860,4909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1806.906">8973 3866 788 0,'0'-20'292'0,"0"20"-228"0,37-4-16 15,-15 0 124 1,1 4-104-16,23-12 44 16,4 4-68-16,9-4-16 15,5 8-16-15,-10-5 0 0,-4 9-8 0,-9 0-160 16,-4 5 84-16</inkml:trace>
          <inkml:trace contextRef="#ctx0" brushRef="#br0" timeOffset="101968.9244">9128 3781 632 0,'-4'37'236'0,"4"-37"-184"0,-5 69-16 0,-4-37 88 16,4 4-76-16,-8 13 24 15,-1-1-40-15,-4 13 24 16,9-4-32-16,-5-5-24 16,9-7 0-16,10-13-372 15,4-7 204-15</inkml:trace>
          <inkml:trace contextRef="#ctx0" brushRef="#br0" timeOffset="102541.4104">9547 4044 1008 0,'-14'0'372'0,"14"0"-288"0,9 8-24 16,-4-3-44 0,4-1-20-16,18 0 28 15,5 0-12-15,37 0-100 16,3 0 44-16,19-4-296 15,0 4 184-15</inkml:trace>
          <inkml:trace contextRef="#ctx0" brushRef="#br0" timeOffset="102357.9238">10221 3640 892 0,'-9'-8'332'0,"9"8"-260"0,-28 8-20 15,6 0-24 1,8 4-28-16,-22 4 32 16,8 0-16-16,-17 5-100 15,13-1 40-15,-14-4-52 16,14 4 56-16,-13 0-92 0,13 1 72 0,-18-1 28 15,13 8 24-15,-8 1 24 16,13 3-8-16,-4 4 68 16,8-3-44-16,-4 7 16 15,14 1-32-15,0 7 28 16,9 1-28-16,4-5 12 16,10 1-16-16,0-9 36 15,4-3-24-15,4-9-4 16,-4-4-12-16,14-8 4 15,0 0-8-15,9-3 8 16,9 3-8-16,-5-4-28 16,5 0 12-16,-4 0-120 15,-6 0 76-15,10-4-472 16,-9 0 292-16</inkml:trace>
          <inkml:trace contextRef="#ctx0" brushRef="#br0" timeOffset="103093.8896">10366 3834 652 0,'-22'-16'244'0,"22"16"-192"0,0 4-12 0,0 0 24 16,0 8-44-16,0 8 68 15,9 0-48-15,-5 13-16 16,1 3-16-16,-5 1-8 16,4-5 0-16,-4-4 16 15,0 9-8-15,0-9 24 16,0-4-20-16,0-15 24 16,0-5-24-16,0-8 4 15,10-5-8-15,-1-15-24 16,-5-4 8-16,5-21-68 15,10 9 44-15,-6-21-40 16,10 13 40-16,0-9 36 16,-1 20 0-16,1 21 108 15,0 16-64-15,-14 20 32 16,9 13-44-16,-18 15 32 16,-4-3-40-16,-10 3 20 15,10 1-28-15,-1 0 16 16,5-5-20-16,9-11 28 0,9-9-28 0,5-20 32 15,4 0-32-15,5-20-4 16,0 0-8-16,9-17-128 16,-4 1 68-16,-1-21-100 15,0 5 88 1,-13-5-20 0,0 8 52-16,-9 13-12 0,4 12 28 0,-14 20 152 15,15 16-72-15,-15 12 100 16,5 9-92-16,-9 7 80 15,9 5-84-15,0 3 12 16,1 1-44-16,-6-4-4 16,5-5-16-16,-4-7-192 15,4-5 96-15</inkml:trace>
        </inkml:traceGroup>
        <inkml:traceGroup>
          <inkml:annotationXML>
            <emma:emma xmlns:emma="http://www.w3.org/2003/04/emma" version="1.0">
              <emma:interpretation id="{3559B626-429D-48AB-A60F-135AF32CFFDB}" emma:medium="tactile" emma:mode="ink">
                <msink:context xmlns:msink="http://schemas.microsoft.com/ink/2010/main" type="inkWord" rotatedBoundingBox="13060,4020 16030,3947 16047,4635 13077,470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4160.9037">12206 3980 424 0,'-9'-13'156'0,"13"5"-120"0,1 0-8 16,4 0 96 0,5 4-72-16,-5-12 40 15,13 8-52-15,-3-16 12 16,-6 7-32-16,10-3 16 15,0 8-20-15,-10 4 0 0,-3 12-8 16,-1 12-8-16,9 4 4 0,-18 13 40 16,4 3-24-16,-8 9-20 15,4-1 0-15,-5 1 68 16,1-5-36-16,-5-7 40 16,9-1-40-16,-9-12 60 15,9-4-52-15,0-20 20 16,9-4-40-16,4-20 0 15,6 0-12-15,8-25-128 16,0 8 64-16,10-35-112 16,-1 7 100-16,5-12 4 15,-5 12 40-15,5 16 24 16,-4 21 4-16,-14 32 84 16,-1 16-44-16,-13 32 24 15,1 13-40-15,-10 8 28 16,0-4-32-16,0 3 20 15,9-7-24-15,0-4 36 16,4-9-32-16,6-8 32 16,-1-11-32-16,0-25 20 15,5 8-24-15,0-28-28 16,-1-1 4-16,6-19-148 16,-1 3 80-16,0-27-152 15,-4-5 124-15,0-16-72 16,0 4 100-16,-5 8 56 15,0 21 12-15,-4 15 160 16,-1 21-88-16,-4 28 96 0,5 12-96 16,-9 29 12-16,-1 4-48 0,-8 3 12 15,4 5-24-15,-5-4 16 16,1-9-20-16,-6 5 28 16,1-8-28-16,-4-1-92 15,8-3 40-15,-4-9-376 16,5-4 228-16</inkml:trace>
          <inkml:trace contextRef="#ctx0" brushRef="#br0" timeOffset="105135.5322">13772 3878 684 0,'0'-16'252'0,"0"16"-192"0,-32 8-20 0,18 5 92 15,5 3-80-15,-23 4-4 16,10 4-28-16,-6 5-24 16,10-1 0-16,5 4 28 15,13-3-12-15,9-1 24 16,4-4-24-16,10-8-12 16,0 1-4-16,0-17-128 15,4 0 72-15,-9-17-56 16,5 1 68-16,-9-4-72 15,4 4 68-15,-14-13-96 16,1 5 84-16,-10-4 4 0,5 8 36 16,0-5 220-16,5 5-108 0,-1 4 72 15,6 16-92-15,12-8 40 16,10 8-64-16,14 0 16 16,-1 0-40-16,10-8 8 15,-1 8-16-15,-3-4 0 16,-6 4-4-16,-22-4-8 15,0 4 4-15,-37 4-24 16,5 4 12-16,-23 4-12 16,-9 0 8-16,-9 4-20 15,9 0 20-15,5 5-12 16,4 3 12-16,9-4 24 16,5 4-4-16,18-3 32 15,18-5-24-15,9-8 12 16,14-4-16-16,14-8 0 15,-1 4-4-15,-3-12-112 16,17 8 56-16,-18-21-32 16,-14 13 44-16,-4-12 4 15,-4 4 20-15,-1-17 8 16,-9 5 4-16,-4-29 8 16,-1 5-4-16,-4-9-4 15,1 8 4-15,-6 5 92 16,5 15-52-16,-4 5 60 15,-1 12-60-15,-4 7-48 16,5 9 0-16,-5 13 4 16,4 7 4-16,-8 12-4 0,4 4 4 15,-14 17 4 1,1 4-4-16,-19 3 8 0,4 5-8 0,-13-8 40 16,5-5-20-16,4 5 4 15,14-9-16-15,18 5 44 16,4-1-28-16,28-11 4 15,9-9-20-15,18-16-8 16,5 0 0-16,27-24-68 16,-4 0 36-16,8-8-4 15,-17 4 16-15,-24-17 20 16,-8 9 0-16,-14-8 24 16,-9 3-16-16,-23-7 4 15,0 12-8-15,-23-5 48 16,-4 13-32-16,-19 8 52 15,10 8-44-15,-10 8-8 16,14 8-12-16,9 0-20 16,1 9 4-16,31 3 40 15,13 0-24-15,29 5-52 16,8-1 16-16,14-8-200 16,-5-3 124-16,14-9-512 15,-5 0 340-15</inkml:trace>
        </inkml:traceGroup>
        <inkml:traceGroup>
          <inkml:annotationXML>
            <emma:emma xmlns:emma="http://www.w3.org/2003/04/emma" version="1.0">
              <emma:interpretation id="{E4069222-D7E7-4D7D-9291-502DC3E561E2}" emma:medium="tactile" emma:mode="ink">
                <msink:context xmlns:msink="http://schemas.microsoft.com/ink/2010/main" type="inkWord" rotatedBoundingBox="17428,3841 18019,3827 18037,4535 17445,4549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5919.2177">16636 3907 332 0,'-5'24'120'0,"5"-24"-92"0,-9 24-8 0,0-12 220 16,9 1-136-16,-9 3 44 15,0 0-84-15,-9-4-8 16,18 4-32-16,-5-4 12 16,5 5-20-16,0-9 28 15,5 4-28-15,-5-12 12 16,13 0-16-16,5-8-244 15,10 4 124-15</inkml:trace>
          <inkml:trace contextRef="#ctx0" brushRef="#br0" timeOffset="105633.9687">16699 3449 932 0,'-13'-28'348'0,"8"20"-272"0,1 8-20 0,-1 0-4 32,5 0-40-32,-4-8-32 0,4 8 12 0</inkml:trace>
          <inkml:trace contextRef="#ctx0" brushRef="#br0" timeOffset="106217.5104">16850 3919 632 0,'-14'0'236'0,"14"0"-184"0,-9 24-16 0,4-12 148 15,5 0-108 1,0 1 76-16,5-1-88 0,4 0 16 15,9 0-44-15,5-8 20 16,4 0-28-16,5-4 28 16,0 0-32-16,4-4-40 15,-4 0 8-15,-4-4-124 16,-1 4 76-16,-9-4-56 16,-4 4 64-16,-5-4-8 15,0 8 32-15,-13 0 12 16,4 8 12-16,-10 0 96 15,1 8-52-15,0-4 44 16,9 4-52-16,5 1 32 16,4-1-36-16,9-4-196 15,5 0 92-15</inkml:trace>
        </inkml:traceGroup>
        <inkml:traceGroup>
          <inkml:annotationXML>
            <emma:emma xmlns:emma="http://www.w3.org/2003/04/emma" version="1.0">
              <emma:interpretation id="{94D08D5C-F0EB-4AA8-BC88-F6048D8BC3F6}" emma:medium="tactile" emma:mode="ink">
                <msink:context xmlns:msink="http://schemas.microsoft.com/ink/2010/main" type="inkWord" rotatedBoundingBox="18897,4252 19329,4242 19334,4433 18902,4444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6592.5083">18370 3878 592 0,'32'-16'220'0,"-32"16"-172"0,37-12-12 0,-28 4 100 16,0 8-80-16,-9-8 40 15,0 0-56-15,-18-4-24 16,4 8-8-16,-27 4-36 15,5 4 16-15,-28 8 4 16,18 4 8-16,-17 8 0 16,12 1 0-16,11-1 60 15,8 4-32-15,18-8 24 16,5 1-32-16,9-9 16 16,23-4-20-16,9-8 0 15,-1 4-8-15,15-8-24 16,9 4 8-16,-24-8-68 15,6 4 44-15,-5-4-12 16,0 8 24-16,-10-4-68 16,1 4 52-16,9 4 4 15,0 4 20-15</inkml:trace>
        </inkml:traceGroup>
        <inkml:traceGroup>
          <inkml:annotationXML>
            <emma:emma xmlns:emma="http://www.w3.org/2003/04/emma" version="1.0">
              <emma:interpretation id="{394C9187-F073-4013-BC3C-CAACC1663E0D}" emma:medium="tactile" emma:mode="ink">
                <msink:context xmlns:msink="http://schemas.microsoft.com/ink/2010/main" type="inkWord" rotatedBoundingBox="20231,3562 23313,3487 23338,4523 20256,459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07195.8103">19395 3312 580 0,'4'-20'216'0,"-4"16"-168"0,9-4-12 16,-4 8 48-1,-1 8-52-15,10 16 60 16,-5 4-56-16,5 45-8 16,4 8-16-16,-4 20 24 0,-5-4-20 0,-5-8-12 15,1-8-8-15,-5-12 12 16,0-12-4-16,0-13 32 15,0-7-20-15,9-25-136 16,9-4 64-16</inkml:trace>
          <inkml:trace contextRef="#ctx0" brushRef="#br0" timeOffset="107388.3226">20328 3146 780 0,'0'-41'288'0,"0"41"-224"0,0 33-20 0,-14-13 32 16,10 4-52-16,-19 25 0 16,5 4-16-16,-14 48 20 15,14 4-16-15,-10 24-56 16,-3-11 20-16,21 3-32 16,1-20 32-16,-9 1-132 15,9-17 88-15</inkml:trace>
          <inkml:trace contextRef="#ctx0" brushRef="#br0" timeOffset="108153.4251">19386 3895 684 0,'-9'-17'252'0,"9"17"-192"0,40-8-20 0,1 4 40 16,10 4-52-16,35-4 32 15,1-4-32-15,31 4-16 16,0 0-8-16,14 0 4 16,-13 8-4-16,-10-12-4 15,-18 8 4-15,-14-4 20 16,-22 4-12-16,-23-4 84 16,-5 4-52-16,-27 0 40 15,0 4-48-15,-27 8-12 16,13 4-12-16,-13 9-12 15,0 3 4-15,18 0 12 16,-1 5-8-16,20-1 16 16,3 0-16-16,10-3-12 15,0-5 0-15,4-8-76 16,5-4 44-16,4-12-76 16,-13-4 68-16,0-12-36 15,-5 0 48-15,-4-12-52 16,-5 3 48-16,-9-11 8 15,0 3 16-15,-9-3-8 16,4 12 12-16,-8 4 76 16,8 7-40-16,-4 5 0 15,9 8-16-15,0 0 24 16,0 8-20-16,9-4 20 16,5-4-20-16,4 0 8 15,9 9-12-15,5-18-52 0,0 9 24 16,9-8-148-16,4-4 92 0,1-8-92 15,-5 4 96-15,-5-37 60 16,10 9 8-16,-14-25 8 16,9 4-4-16,-9-8 48 15,-1 13-28-15,-12 3 132 16,8 12-88-16,-9 9 32 16,-4 12-60-16,-10 7-40 15,-4 9-4-15,-4 16 28 16,-10 13-16-16,-13 27 28 15,0 13-24-15,-24 28 40 16,10 4-28-16,5 4-24 16,9-8 0-16,13-8 0 15,5-20 0-15,23 4 8 16,-1-13-4-16,10-15-100 16,4-1 52-16,5-28-184 15,0 0 128-15,-5-24-376 16,1-4 264-16</inkml:trace>
          <inkml:trace contextRef="#ctx0" brushRef="#br0" timeOffset="108978.8854">21398 3263 528 0,'18'-20'196'0,"-18"20"-152"0,41-12-12 16,-36 8 88-1,8 4-72-15,-13 0-36 0,0 8-12 16,0 12 24-16,-13 9-16 15,-6 23 52-15,1 5-32 0,-9 32 4 16,4 0-20-16,0 8 20 16,5-12-20-16,5 0 12 15,-1-24-12-15,14-5 12 16,0-11-16-16,14-5 4 16,-14-11-4-16,13-17-68 15,1-4 32-15,0-16-48 16,4 0 40-16,0-17-24 15,0 1 36-15,9-16-16 16,5 3 24-16,-4-7 72 16,-1 11-32-16,-4 1 160 15,-5 12-104-15,-9 4 56 16,-4 7-80-16,-10 18-44 16,-4 15-8-16,0-4-12 15,0 8 0-15,9 1 44 16,0-5-24-16,0 4 8 15,9-3-12-15,0-5-68 16,5-4 32-16,-1-4-92 16,6-4 64-16,-6-12-96 15,5 4 88-15,-4-16-76 16,0 0 80-16,-5-21 4 16,0 9 36-16,0-16 64 15,0 7-20-15,-4-11 132 16,-1 7-88-16,1 9 92 15,-5 7-92-15,13 9-16 16,-3 12-32-16,-6 4 12 0,14 8-20 0,-4 0 4 16,0 9-8-16,-10-1 12 15,10 0-12-15,-1-4 40 16,1 4-24-16,-9-4-84 16,13-3 32-16,-4-18-36 15,-1 9 40-15,1-28-16 16,4 8 24-16,-4-8-28 15,4 7 28-15,-4 5-20 16,4 8 20-16,-5 16 80 16,1 8-36-16,0 13 8 15,-1 3-20-15,6 9 24 16,-1-9-24-16,5 0 12 16,-1-3-16-16,-3-9 20 15,17-4-20-15,-13-8 48 16,-5-8-32-16,9-8 64 15,-8 0-52-15,-6-20 64 16,5 3-64-16,5-19-8 16,0-1-20-16,9-3 8 15,-9 3-12-15,8 1-4 16,-8 7 0-16</inkml:trace>
        </inkml:traceGroup>
      </inkml:traceGroup>
    </inkml:traceGroup>
    <inkml:traceGroup>
      <inkml:annotationXML>
        <emma:emma xmlns:emma="http://www.w3.org/2003/04/emma" version="1.0">
          <emma:interpretation id="{14FC2F59-3BF6-449A-A02C-A35C398D596F}" emma:medium="tactile" emma:mode="ink">
            <msink:context xmlns:msink="http://schemas.microsoft.com/ink/2010/main" type="paragraph" rotatedBoundingBox="2070,5568 19373,5369 19387,6561 2084,6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237C93-66D0-4DCB-AADB-98D0050F392F}" emma:medium="tactile" emma:mode="ink">
              <msink:context xmlns:msink="http://schemas.microsoft.com/ink/2010/main" type="line" rotatedBoundingBox="2070,5568 19373,5369 19387,6561 2084,6761"/>
            </emma:interpretation>
          </emma:emma>
        </inkml:annotationXML>
        <inkml:traceGroup>
          <inkml:annotationXML>
            <emma:emma xmlns:emma="http://www.w3.org/2003/04/emma" version="1.0">
              <emma:interpretation id="{411599E6-3C40-4CD3-9871-FC903501606D}" emma:medium="tactile" emma:mode="ink">
                <msink:context xmlns:msink="http://schemas.microsoft.com/ink/2010/main" type="inkWord" rotatedBoundingBox="2070,5568 3973,5546 3984,6504 2081,6526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10075.2996">1202 5493 560 0,'9'-40'208'0,"-9"32"-164"0,4-17-8 0,-4 17 84 16,5 4-72-16,-5-8 44 15,4 8-56-15,-4-4 16 16,0 8-32-16,0 12 8 16,9 12-16-16,-4 33 0 15,4 0-4-15,-4 16 12 16,4-1-12-16,4-3 16 15,-3-12-16-15,3-17 16 16,5-7-16-16,10-17 60 16,-1-8-40-16,9-24 16 0,1-4-28 15,4-33-24-15,0 4 0 0,9-19-32 16,-14 7 24-16,1 0-40 16,-5 17 36-16,-10 11-48 15,6 17 40-15,-15 20 40 16,1 16-4-16,-5 29 16 15,5 8-12-15,-1 7 56 16,6 1-40-16,3-12 84 16,1-9-60-16,0-24 72 15,9-3-72-15,4-30 36 16,5-3-52-16,5-24 68 16,-5-1-56-16,-14-19 36 15,5 3-48-15,-5-12-12 16,-4 17-12-16,0-9-132 15,0 8 64-15,18 5-232 16,-10 15 160-16,15 5-560 16,9 16 388-16</inkml:trace>
          <inkml:trace contextRef="#ctx0" brushRef="#br0" timeOffset="110510.4566">3100 5113 904 0,'-18'4'332'0,"18"-4"-256"0,-46 16-24 15,24-4 52 1,3 0-68-16,-17 9-12 16,9 3-16-16,-14 8-20 0,4 5 8 15,-4 3 12-15,9 5-4 0,-9 7-20 16,14 5 8-16,0 8-12 16,13-1 8-16,1 1 8 15,13-4 4-15,13-5 32 16,-4-3-16-16,19-8 12 15,3-9-16-15,15-12-132 16,0-3 68-16,4-13-124 16,-5-4 100-16,-8-16-48 15,-10 3 72-15,-13-11 60 16,-5 0 0-16,-18-4 160 16,-1 8-92-16,-12-1 48 15,8 5-76-15,-9 4 12 16,5 8-40-16,4 4 72 15,14 4-56-15,0 4 48 16,14 9-48-16,4 3 16 16,10 0-32-16,-1 0 44 15,0 1-36-15,-9-5-16 16,1 0-4-16,-15-4-116 16,-4 1 60-16,-18-5-464 15,0 4 284-15</inkml:trace>
        </inkml:traceGroup>
        <inkml:traceGroup>
          <inkml:annotationXML>
            <emma:emma xmlns:emma="http://www.w3.org/2003/04/emma" version="1.0">
              <emma:interpretation id="{02FCABC7-5363-4F8E-B407-39FA3560D539}" emma:medium="tactile" emma:mode="ink">
                <msink:context xmlns:msink="http://schemas.microsoft.com/ink/2010/main" type="inkWord" rotatedBoundingBox="5562,5690 7403,5669 7415,6699 5574,672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1200.989">4694 5623 416 0,'0'-25'152'0,"0"25"-116"0,4-12-12 15,-4 8 128 1,0 8-88-16,0 0 52 15,0 13-68-15,0 7 20 16,0 8-40-16,0 5 36 16,5-1-36-16,-1-4-16 15,5-3-4-15,5-9 24 0,4 0-16 0,14-16 20 16,-5 0-20-16,5-16-44 16,0 0 16-16,-9-12-112 15,0 8 68-15,-14-1 8 16,0 5 28-16,-9 8-28 15,0 8 28-15,-5 12 128 16,1 9-56-16,8 3 124 16,5 4-100-16,14 1 32 15,5-5-64-15,13-8 28 16,4 1-40-16,5-17 36 16,-4 0-40-16,-10-17 48 15,5 5-44-15,-18-12 12 16,0 4-28-16,-10-8-8 15,-4 3-4-15,-13-7-92 16,4 4 48-16,-5-4-152 16,5 7 108-16</inkml:trace>
          <inkml:trace contextRef="#ctx0" brushRef="#br0" timeOffset="111488.773">6000 5287 820 0,'-4'-37'304'0,"4"37"-236"0,-9-8-20 0,4 8 52 16,10 8-64 0,-14 9-4-16,4 11-20 0,-13 33 8 15,0 7-12-15,-23 30 24 16,4 7-20-16,-22 12 48 15,9-16-32-15,-18-4-16 16,22-12-4-16,-9-4 24 16,24-16-16-16,-1-16-128 15,9-13 60-15,9-24-468 16,14-4 292-16</inkml:trace>
          <inkml:trace contextRef="#ctx0" brushRef="#br0" timeOffset="111788.961">6219 5785 872 0,'-9'-21'324'16,"9"21"-252"-16,-32-8-20 0,18 8 76 16,5 8-80-16,-14 9 16 15,14 7-40-15,-4 12-32 16,3-3 4-16,10-5 44 15,10 8-20-15,26-15 24 16,-4-1-24-16,32-12 0 16,4-4-12-16,-4-12-60 15,-10 0 28-15,-8-12 4 16,-5 3 8-16,-28-11 4 0,-3 4 0 16,-29-13 0-16,-3 5 0 0,-15-4-88 15,5 19 48-15,0 1-504 16,23 8 304-16</inkml:trace>
        </inkml:traceGroup>
        <inkml:traceGroup>
          <inkml:annotationXML>
            <emma:emma xmlns:emma="http://www.w3.org/2003/04/emma" version="1.0">
              <emma:interpretation id="{4506060B-E957-493A-A9A3-B49AB2829961}" emma:medium="tactile" emma:mode="ink">
                <msink:context xmlns:msink="http://schemas.microsoft.com/ink/2010/main" type="inkWord" rotatedBoundingBox="9104,5783 12711,5741 12718,6350 9111,639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2446.8546">8705 5574 476 0,'13'-16'176'0,"-8"4"-136"0,-1 4-12 0,-4 0 180 16,0 0-120-16,-9-5 52 15,0 13-80-15,-14-16-12 16,1 8-28-16,-19 0-4 15,4 8-8-15,-13-4-24 16,5 8 8-16,-5 4 4 16,9 8 4-16,-9 13 68 15,13 11-36-15,5 5 40 16,14 11-40-16,0 1 36 16,9-4-40-16,18-1 20 15,9-11-28-15,18-13 44 16,5-8-36-16,19-4-128 15,-1 1 52-15,9-17-220 16,0-5 148-16,-8-3-508 16,-6 4 352-16</inkml:trace>
          <inkml:trace contextRef="#ctx0" brushRef="#br0" timeOffset="113258.2205">8941 5776 852 0,'-9'-20'316'0,"9"20"-248"0,-4-20-16 0,-1 12 128 16,10 4-108-16,-5-8 24 15,0 8-56-15,4-4-44 16,5 4 0-16,5-9 8 16,9 9 0-16,4-12-4 15,5 8 4-15,-5-8 4 16,1 4-4-16,-10-4 16 16,-4 7-12-16,-24 1-20 15,1 4 4-15,-18-4 12 16,4 8 0-16,-13 0-12 15,9 8 4-15,-5 0-24 16,9 5 16-16,0 15-32 16,14-4 28-16,0 9 4 15,9-1 12-15,4 4 8 16,6-3-4-16,3-5 8 16,10-4-8-16,9-3 16 15,4-5-12-15,10-8 4 16,4-4-4-16,5-8-76 15,-5 4 36-15,9-12-12 16,-9 0 24-16,-5-17-4 16,-4 1 12-16,-9-13 0 15,-4 5 4-15,-6 0 24 16,-3 11-8-16,-6 5 40 16,1 12-24-16,-10 16-24 15,6 16 0-15,-6 5 16 0,5 7-8 16,-4-4 4-16,-1-3-4 0,1-5 36 15,4 0-20-15,0-11-68 16,5-1 24-16,-5-16-132 16,4 4 80-16,-3-8-44 15,-1 3 68-15,0-7-20 16,0 0 44-16,-5 4-24 16,1-4 28-16,4 12 64 15,5 4-24-15,9 4 48 16,8 4-40-16,15 0 12 15,4 9-24-15,9-21 8 16,0 8-12-16,5-16-32 16,-5 4 8-16,5-21-208 15,-9 5 124-15,4-16-16 16,-9 7 68-16,-5-11-4 16,-8 3 28-16,-10-11 44 15,-4 7-12-15,0-15 140 16,-10 11-84-16,6 1 40 15,-6 3-64-15,-8 1 168 16,4 15-116-16,-9 5 20 16,4 20-72-16,-4 8-44 15,0 9-4-15,0 15 36 16,0 16-20-16,-4 17-72 16,4 0 32-16,-9 16-468 15,-5-12 276-15</inkml:trace>
          <inkml:trace contextRef="#ctx0" brushRef="#br0" timeOffset="113919.3605">10212 5554 728 0,'0'-24'268'0,"0"24"-208"0,-14 0-16 0,14 0 52 15,14 0-60-15,-14 8 24 16,22 0-40-16,1 4 0 15,14-4-12-15,26 0 28 16,10-8-20-16,23 0 4 16,-5-8-12-16,0-4 4 15,-14 4-8-15,-4-8-4 16,-18 3 4-16,-14-3 12 16,-9 8-8-16,-19-8 68 15,-4 16-44-15,-18-12 16 16,5 12-32-16,-14 0 0 15,4 8-8-15,-9-8-16 16,5 4 4-16,-5 4 12 16,9 8-4-16,-4-8 8 15,9 5-8-15,-4 11-20 16,8-4 8-16,0 16-12 16,5 1 8-16,5 7 8 15,0 1 4-15,13-9 8 16,9 1-4-16,5-5 8 0,0-8-8 15,9-3-116-15,4-5 60 0,1-8-48 16,-1-4 56-16,1-12 16 16,-1 8 16-16,-13-16 4 15,0 4 0-15,-9-17 8 16,0 1 0-16,-5-4 32 16,5 7-16-16,-1-3 84 15,6 8-56-15,-1 12 48 16,0-1-52-16,1 18-12 15,4 11-16-15,-5-4-12 16,-4 12 4-16,-10-3 4 16,1 3-4-16,-10-8 32 15,1-4-20-15,-10-8 56 16,1-3-40-16,-5-18 108 16,9 5-80-16,0-28 64 15,9 3-72-15,18-23-40 16,10 7-8-16,45-11-24 15,0 23 12-15</inkml:trace>
        </inkml:traceGroup>
        <inkml:traceGroup>
          <inkml:annotationXML>
            <emma:emma xmlns:emma="http://www.w3.org/2003/04/emma" version="1.0">
              <emma:interpretation id="{81BEA863-CA14-43E7-8A99-1255F6BFF86F}" emma:medium="tactile" emma:mode="ink">
                <msink:context xmlns:msink="http://schemas.microsoft.com/ink/2010/main" type="inkWord" rotatedBoundingBox="14108,5608 19375,5547 19384,6345 14117,6406"/>
              </emma:interpretation>
              <emma:one-of disjunction-type="recognition" id="oneOf18">
                <emma:interpretation id="interp26" emma:lang="" emma:confidence="0">
                  <emma:literal>we for</emma:literal>
                </emma:interpretation>
                <emma:interpretation id="interp27" emma:lang="" emma:confidence="0">
                  <emma:literal>be for</emma:literal>
                </emma:interpretation>
                <emma:interpretation id="interp28" emma:lang="" emma:confidence="0">
                  <emma:literal>he for</emma:literal>
                </emma:interpretation>
                <emma:interpretation id="interp29" emma:lang="" emma:confidence="0">
                  <emma:literal>me for</emma:literal>
                </emma:interpretation>
                <emma:interpretation id="interp30" emma:lang="" emma:confidence="0">
                  <emma:literal>we for</emma:literal>
                </emma:interpretation>
              </emma:one-of>
            </emma:emma>
          </inkml:annotationXML>
          <inkml:trace contextRef="#ctx0" brushRef="#br0" timeOffset="116635.7903">15784 5517 424 0,'5'-8'156'0,"-5"8"-120"0,18-8-8 0,-18 4 140 16,9 8-96-16,-9-4 60 16,0 8-76-16,0 5 12 15,-9 3-40-15,0 12 28 16,9 0-32-16,-14 5 20 16,10 3-24-16,4-8 0 15,0 9-12-15,0-13 36 16,9-4-20-16,5-3 32 15,4-5-32-15,-5-12-12 16,10 0-8-16,-5-12-76 16,5 4 40-16,-9-9-48 15,9 5 44-15,-14-12-16 16,0 4 32-16,-9-5-8 16,4 13 16-16,-4-4 0 15,0 0 4-15,5 4 8 16,4 12 0-16,14 0 52 15,0 0-28-15,4 12 8 16,5 4-20-16,13 0 36 16,10-4-24-16,0-4 4 0,-1 9-16 15,-8-17-32-15,-1 0 8 16,-4 0-120-16,-4 0 76 0,-15-8-32 16,-3 8 52-16,-6-9 16 15,-4 1 8-15,-9-12 12 16,0 12 0-16,-9-8 24 15,9 12-12-15,-13-4 84 16,3 0-52-16,-3 8 56 16,4 0-56-16,0 0 16 15,9 0-40-15,-5 0-8 16,10 8-8-16,-5 4-4 16,0-4 0-16,0 8 0 15,0 0 0-15,-14 5 24 16,5-1-12-16,-5 4-4 15,5-4-4-15,0 5-16 16,9 3 8-16,9 4 48 16,5-3-24-16,13-9 36 15,9 0-32-15,19-12-216 16,0 0 104-16,31-16-188 16,-8 0 160-16,13-16-220 15,-18 0 192-15</inkml:trace>
          <inkml:trace contextRef="#ctx0" brushRef="#br0" timeOffset="117506.7381">17068 5489 808 0,'-23'-24'300'0,"23"24"-232"0,14-24-20 0,-14 15 204 16,9 9-148-16,5-8 0 15,4 4-60-15,19-8 20 16,-6 8-36-16,24-8 12 16,0 4-24-16,22 0-16 15,-9 8-4-15,-4-8 28 16,4 16-12-16,-22-8-40 15,4 8 16-15,-27-4-24 16,-5-4 20-16,-13 8 16 16,-1-4 4-16,-13 0-28 15,0 4 12-15,-5 4-12 16,10 9 12-16,-1 11 16 0,5 0 0 0,5 13 16 16,4-1-12-16,4 1 4 15,10 3-4-15,-5-19-52 16,1-5 28-16,-1-4 20 15,0-12 0-15,0-8-8 16,0 0 0-16,-8-8 4 16,3 0 0-16,-4-12 0 15,5 0 0-15,-14-17-12 16,5 5 8-16,-5-8-4 16,0 11 0-16,0-3 24 15,0 8-8-15,0-1-28 16,4 9 8-16,1 4-20 15,8 4 16-15,6 0 8 16,3 4 8-16,6-4-12 16,3 8 8-16,6 0 4 15,4 8 0-15,-9 0-20 16,-5 4 12-16,-13 12 20 16,-5 9-4-16,-9 3 16 15,0 4-16-15,-5-7 48 16,1-5-28-16,-1 0 40 15,10-11-40-15,-5-5 100 16,4-12-72-16,5-12 12 16,5-5-44-16,13-11 12 15,1 0-20-15,8-9-8 16,5 5-4-16,5-4 4 0,4 11-4 16,4 9-504-16,1 12 272 0</inkml:trace>
          <inkml:trace contextRef="#ctx0" brushRef="#br0" timeOffset="116832.8129">17323 5445 508 0,'32'-53'188'0,"-32"53"-148"0,14-57-8 16,-14 29 168-1,9 8-116-15,-9-13 64 0,0 5-88 0,0 0 80 16,0 8-80-16,-9 11-36 16,9 9-20-16,0 21-40 15,-5 7 20-15,-4 12 16 16,0 1 0-16,-14 16 56 15,14 7-32-15,-14 13-116 16,10 0 48-16,-6 4-152 16,10-16 112-16</inkml:trace>
          <inkml:trace contextRef="#ctx0" brushRef="#br0" timeOffset="115885.1156">13822 5376 548 0,'14'-16'204'0,"-1"12"-156"0,-4-13-16 16,-4 5 132-1,0 8-96-15,-5-12 52 16,4 4-72-16,-13-12-16 16,4 3-20-16,-13-7-28 15,0 8 8-15,-18 0 4 16,8 7 4-16,-31 13-20 15,14 9 12-15,-42 15 48 16,10 8-20-16,-10 17 36 0,23-1-32 0,5 17 32 16,27-8-32-16,23 3-12 15,18 1-8-15,41-16 56 16,10-9-32-16,35-8 16 16,-8-11-28-16,31-17-124 15,-13 0 60-15,9-17-88 16,-14 5 76-16,-18-20-40 15,-14 12 60-15,-18-5 20 16,-9-3 16-16,-18 0 72 16,-9 12-36-16,-19-1 76 15,0 9-60-15,-13 8 8 16,5 8-32-16,-15 25-20 16,10 3-8-16,4 9 20 15,5-1-8-15,14 1 24 16,4 3-20-16,9-15-4 15,14-5-4-15,-5-8 12 16,5-4-8-16,-4-12-40 16,-6-4 20-16,-8-16-16 15,0 0 16-15,-10-20 24 16,-4 7-4-16,0-23-12 16,0 15 0-16,0-15 4 15,5 15 0-15,4 1-12 16,5 12 8-16,4 3-32 15,0 5 20-15,5 8-4 16,-1 8 12-16,-3 0 16 0,3 16-4 16,-12 0 52-16,-1 5-32 0,-9 3-12 15,0 4-4 1,-9 1 16-16,-1-1-12 0,-3-12 12 16,8 8-12-16,1-20 44 15,4 9-28-15,4-26-4 16,5 9-16-16,10-20 4 15,8 8-8-15,9-21-48 16,5 9 28-16,5-4 12 16,-5 7 4-16,0-3-16 15,-5 12 8-15,-9-8-12 16,1 16 8-16,-15-1-28 16,1 9 24-16,-9 9-12 15,-1 7 16-15,1 8 0 16,4 4 4-16,5 5 44 15,8-1-24-15,10-4 16 16,5-3-16-16,8-17 36 16,1-4-24-16,4-8 12 15,0-12-20-15,4-9 0 16,-8 5-8-16,-14-4 4 16,-9 4-8-16,-23-1-12 15,0 5 4-15,-23 4-32 16,5 12 20-16,-14 8-40 15,4 4 36-15,-3 9-4 16,-1 3 16-16,9 12 44 16,9-7-24-16,10-1 44 0,8 4-32 15,14-20 20-15,5 5-24 0,23-26-8 16,-5 9-8-16,13-28-128 16,1 4 68-16,-5-13-112 15,-9 9 100-15,-14-8 20 16,-4 3 32-16,-9-3 24 15,-5 8-4-15,-9-17 8 16,0 13-8-16,0-9-4 16,9 5 4-16,-9-1 84 15,0 9-48-15,9 0 60 16,-9 12-56-16,5-1-40 16,4 13-4-16,-9 12-40 15,0 9 24-15,0 11-4 16,0 4 12-16,-23 13 8 15,0 3 0-15,-22 21 32 16,13-4-16-16,-9 20 4 16,9-12-12-16,5-9 28 15,8-3-20-15,10-12 12 16,9-9-16-16,9-11-164 16,10-1 80-16,3-16-456 15,6 0 296-15</inkml:trace>
        </inkml:traceGroup>
      </inkml:traceGroup>
    </inkml:traceGroup>
    <inkml:traceGroup>
      <inkml:annotationXML>
        <emma:emma xmlns:emma="http://www.w3.org/2003/04/emma" version="1.0">
          <emma:interpretation id="{EAA1023E-75C8-4A99-8A70-0DC6915705EF}" emma:medium="tactile" emma:mode="ink">
            <msink:context xmlns:msink="http://schemas.microsoft.com/ink/2010/main" type="paragraph" rotatedBoundingBox="7169,7290 18972,8138 18816,10313 7013,94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88495E-70BA-44DF-B764-4CBC918CBF15}" emma:medium="tactile" emma:mode="ink">
              <msink:context xmlns:msink="http://schemas.microsoft.com/ink/2010/main" type="line" rotatedBoundingBox="7169,7290 18972,8138 18816,10313 7013,9466"/>
            </emma:interpretation>
          </emma:emma>
        </inkml:annotationXML>
        <inkml:traceGroup>
          <inkml:annotationXML>
            <emma:emma xmlns:emma="http://www.w3.org/2003/04/emma" version="1.0">
              <emma:interpretation id="{D5860AA8-25FC-4F75-990A-796C89F1B624}" emma:medium="tactile" emma:mode="ink">
                <msink:context xmlns:msink="http://schemas.microsoft.com/ink/2010/main" type="inkWord" rotatedBoundingBox="18495,9343 18884,9371 18816,10313 18428,1028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6108.6785">18011 8937 704 0,'-73'134'264'0,"41"-13"-208"0,-36 37-12 0,8-41 28 16,-44 61-48-16,-15 29-284 16</inkml:trace>
        </inkml:traceGroup>
        <inkml:traceGroup>
          <inkml:annotationXML>
            <emma:emma xmlns:emma="http://www.w3.org/2003/04/emma" version="1.0">
              <emma:interpretation id="{4CD67115-087E-4725-BD15-62E948E8FD2F}" emma:medium="tactile" emma:mode="ink">
                <msink:context xmlns:msink="http://schemas.microsoft.com/ink/2010/main" type="inkWord" rotatedBoundingBox="16518,7962 17381,8024 17264,9647 16401,9585">
                  <msink:destinationLink direction="with" ref="{39217331-1AE4-4D3B-B553-C31846EA2C3F}"/>
                </msink:context>
              </emma:interpretation>
            </emma:emma>
          </inkml:annotationXML>
          <inkml:trace contextRef="#ctx0" brushRef="#br0" timeOffset="125913.4048">16508 7590 632 0,'-36'40'236'0,"-5"49"-184"0,-46 57-16 16,24-69 16-16,-33 44-36 16,-4 53 40-16,-5-4-32 15,0 0-180-15,-4 4 84 16,18-20-380-16,9-17 252 15,18-27 56-15</inkml:trace>
        </inkml:traceGroup>
        <inkml:traceGroup>
          <inkml:annotationXML>
            <emma:emma xmlns:emma="http://www.w3.org/2003/04/emma" version="1.0">
              <emma:interpretation id="{38EC624B-7710-4563-A73D-3ED79AC8EA1F}" emma:medium="tactile" emma:mode="ink">
                <msink:context xmlns:msink="http://schemas.microsoft.com/ink/2010/main" type="inkWord" rotatedBoundingBox="13927,7967 14417,8003 14333,9167 13844,9132"/>
              </emma:interpretation>
            </emma:emma>
          </inkml:annotationXML>
          <inkml:trace contextRef="#ctx0" brushRef="#br0" timeOffset="125674.1857">13544 7569 592 0,'-4'21'220'0,"-5"39"-172"0,-28 58-12 0,5-50-32 16,-13 17-8-16,-28 25 48 15,0 31-24-15,5-3-8 16,0-17-8-16,13-15-244 15,0-17 132-15,1-17-248 16</inkml:trace>
        </inkml:traceGroup>
        <inkml:traceGroup>
          <inkml:annotationXML>
            <emma:emma xmlns:emma="http://www.w3.org/2003/04/emma" version="1.0">
              <emma:interpretation id="{70B802E1-FF89-4012-9FA7-B80654BBC760}" emma:medium="tactile" emma:mode="ink">
                <msink:context xmlns:msink="http://schemas.microsoft.com/ink/2010/main" type="inkWord" rotatedBoundingBox="9795,7698 11604,7828 11516,9056 9707,8926">
                  <msink:destinationLink direction="with" ref="{A6A90902-1AFB-49AC-843F-35A3AEA478CB}"/>
                </msink:context>
              </emma:interpretation>
              <emma:one-of disjunction-type="recognition" id="oneOf20">
                <emma:interpretation id="interp32" emma:lang="" emma:confidence="0">
                  <emma:literal>1111,</emma:literal>
                </emma:interpretation>
                <emma:interpretation id="interp33" emma:lang="" emma:confidence="0">
                  <emma:literal>"11,</emma:literal>
                </emma:interpretation>
                <emma:interpretation id="interp34" emma:lang="" emma:confidence="0">
                  <emma:literal>"1,</emma:literal>
                </emma:interpretation>
                <emma:interpretation id="interp35" emma:lang="" emma:confidence="0">
                  <emma:literal>"'1,</emma:literal>
                </emma:interpretation>
                <emma:interpretation id="interp36" emma:lang="" emma:confidence="0">
                  <emma:literal>ini,</emma:literal>
                </emma:interpretation>
              </emma:one-of>
            </emma:emma>
          </inkml:annotationXML>
          <inkml:trace contextRef="#ctx0" brushRef="#br0" timeOffset="125206.9242">9533 7331 404 0,'19'-21'148'0,"-24"25"-112"0,-4 8-12 15,4 9 76-15,-13 11-60 16,-18 17 28-16,-28 32-40 0,-27 40-8 15,-18 17-12-15,13-21 28 16,9 12-20-16,10-11 4 0,13-9-12 16,19-24-448-1</inkml:trace>
          <inkml:trace contextRef="#ctx0" brushRef="#br0" timeOffset="125418.9876">10717 7594 664 0,'-32'56'244'0,"23"5"-188"0,-23 40-16 16,9-36-4-16,-22 16-28 15,-14 24 16-15,-10 37-16 16,-3 3-160-16,-1-15 80 15,4-17-200-15</inkml:trace>
        </inkml:traceGroup>
        <inkml:traceGroup>
          <inkml:annotationXML>
            <emma:emma xmlns:emma="http://www.w3.org/2003/04/emma" version="1.0">
              <emma:interpretation id="{855004EC-68CF-4592-8815-C65B22E62376}" emma:medium="tactile" emma:mode="ink">
                <msink:context xmlns:msink="http://schemas.microsoft.com/ink/2010/main" type="inkWord" rotatedBoundingBox="7117,8012 7502,8040 7426,9093 7041,9065"/>
              </emma:interpretation>
              <emma:one-of disjunction-type="recognition" id="oneOf21">
                <emma:interpretation id="interp37" emma:lang="" emma:confidence="0">
                  <emma:literal>l</emma:literal>
                </emma:interpretation>
                <emma:interpretation id="interp38" emma:lang="" emma:confidence="0">
                  <emma:literal>I</emma:literal>
                </emma:interpretation>
                <emma:interpretation id="interp39" emma:lang="" emma:confidence="0">
                  <emma:literal>/</emma:literal>
                </emma:interpretation>
                <emma:interpretation id="interp40" emma:lang="" emma:confidence="0">
                  <emma:literal>|</emma:literal>
                </emma:interpretation>
                <emma:interpretation id="interp4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24981.8249">6547 7695 352 0,'50'-57'132'0,"-50"57"-104"0,22-24-8 0,-22 24 80 16,10-8-60-16,-10 16 0 15,-10 16-24-15,-21 25 24 16,-15 19-24-16,-9 26 12 15,-8-5-16-15,4 16 0 16,4 4-4-16,14 0 12 16,0-8-12-16,14-16-12 0,8-16 0 15,10-12-156-15,14-17 88 16,22-19-280-16</inkml:trace>
        </inkml:traceGroup>
      </inkml:traceGroup>
    </inkml:traceGroup>
    <inkml:traceGroup>
      <inkml:annotationXML>
        <emma:emma xmlns:emma="http://www.w3.org/2003/04/emma" version="1.0">
          <emma:interpretation id="{12A99D18-02C3-4DCF-B181-52109354F825}" emma:medium="tactile" emma:mode="ink">
            <msink:context xmlns:msink="http://schemas.microsoft.com/ink/2010/main" type="paragraph" rotatedBoundingBox="2313,14585 4402,10048 4696,10183 2607,147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174459-35E0-40A5-A8EF-D86AF2A399B3}" emma:medium="tactile" emma:mode="ink">
              <msink:context xmlns:msink="http://schemas.microsoft.com/ink/2010/main" type="line" rotatedBoundingBox="2313,14585 4402,10048 4696,10183 2607,14721"/>
            </emma:interpretation>
          </emma:emma>
        </inkml:annotationXML>
        <inkml:traceGroup>
          <inkml:annotationXML>
            <emma:emma xmlns:emma="http://www.w3.org/2003/04/emma" version="1.0">
              <emma:interpretation id="{B78766C3-2F36-49A1-ACA2-7E0E473CCC12}" emma:medium="tactile" emma:mode="ink">
                <msink:context xmlns:msink="http://schemas.microsoft.com/ink/2010/main" type="inkWord" rotatedBoundingBox="2371,14612 2816,13644 3052,13754 2607,14721"/>
              </emma:interpretation>
            </emma:emma>
          </inkml:annotationXML>
          <inkml:trace contextRef="#ctx0" brushRef="#br0" timeOffset="127744.6919">2180 13320 756 0,'-150'101'280'0,"105"-28"-216"0,-14 24-20 15,4-12 12-15,-23 37-40 16,-17-1 12-16,-10 4-16 16,10 9-252-16</inkml:trace>
        </inkml:traceGroup>
        <inkml:traceGroup>
          <inkml:annotationXML>
            <emma:emma xmlns:emma="http://www.w3.org/2003/04/emma" version="1.0">
              <emma:interpretation id="{883C2015-F4D2-42DE-9CF1-C4F8BBA1DC0F}" emma:medium="tactile" emma:mode="ink">
                <msink:context xmlns:msink="http://schemas.microsoft.com/ink/2010/main" type="inkWord" rotatedBoundingBox="4022,10873 4402,10048 4679,10176 4299,11000"/>
              </emma:interpretation>
              <emma:one-of disjunction-type="recognition" id="oneOf22">
                <emma:interpretation id="interp42" emma:lang="" emma:confidence="0">
                  <emma:literal>_</emma:literal>
                </emma:interpretation>
                <emma:interpretation id="interp43" emma:lang="" emma:confidence="0">
                  <emma:literal>-</emma:literal>
                </emma:interpretation>
                <emma:interpretation id="interp44" emma:lang="" emma:confidence="0">
                  <emma:literal>•</emma:literal>
                </emma:interpretation>
                <emma:interpretation id="interp45" emma:lang="" emma:confidence="0">
                  <emma:literal>.</emma:literal>
                </emma:interpretation>
                <emma:interpretation id="interp46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28032.7573">3806 9742 728 0,'-132'122'268'0,"54"-33"-208"0,-40 32-16 0,50-32-36 16,-37 45-12-16,-50 8-568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5:21.8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0T15:35:09.724"/>
    </inkml:context>
  </inkml:definitions>
  <inkml:traceGroup>
    <inkml:annotationXML>
      <emma:emma xmlns:emma="http://www.w3.org/2003/04/emma" version="1.0">
        <emma:interpretation id="{B340FE4C-82A5-4143-8DAE-CA60BB3B38E8}" emma:medium="tactile" emma:mode="ink">
          <msink:context xmlns:msink="http://schemas.microsoft.com/ink/2010/main" type="writingRegion" rotatedBoundingBox="17177,13030 24258,13462 24049,16897 16967,16465"/>
        </emma:interpretation>
      </emma:emma>
    </inkml:annotationXML>
    <inkml:traceGroup>
      <inkml:annotationXML>
        <emma:emma xmlns:emma="http://www.w3.org/2003/04/emma" version="1.0">
          <emma:interpretation id="{78527A7D-EF91-4DC9-B4D5-B60B5B89ABCA}" emma:medium="tactile" emma:mode="ink">
            <msink:context xmlns:msink="http://schemas.microsoft.com/ink/2010/main" type="paragraph" rotatedBoundingBox="17185,13026 23083,13494 22975,14852 17078,14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2EDC59-740E-4483-9EDF-5A0404C6001F}" emma:medium="tactile" emma:mode="ink">
              <msink:context xmlns:msink="http://schemas.microsoft.com/ink/2010/main" type="line" rotatedBoundingBox="17185,13026 23083,13494 22975,14852 17078,14384"/>
            </emma:interpretation>
          </emma:emma>
        </inkml:annotationXML>
        <inkml:traceGroup>
          <inkml:annotationXML>
            <emma:emma xmlns:emma="http://www.w3.org/2003/04/emma" version="1.0">
              <emma:interpretation id="{ADA0E442-A4ED-4891-9BD2-53C0DBC0F1CE}" emma:medium="tactile" emma:mode="ink">
                <msink:context xmlns:msink="http://schemas.microsoft.com/ink/2010/main" type="inkWord" rotatedBoundingBox="17185,13026 17427,13046 17390,13510 17149,134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16554 12612 664 0,'-82'141'244'0,"27"-68"-188"0,-31 57-16 0,31-29-108 16</inkml:trace>
        </inkml:traceGroup>
        <inkml:traceGroup>
          <inkml:annotationXML>
            <emma:emma xmlns:emma="http://www.w3.org/2003/04/emma" version="1.0">
              <emma:interpretation id="{15275527-295E-485F-A6B4-E0108418E112}" emma:medium="tactile" emma:mode="ink">
                <msink:context xmlns:msink="http://schemas.microsoft.com/ink/2010/main" type="inkWord" rotatedBoundingBox="18278,14428 18293,14430 18291,14445 18276,144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1" brushRef="#br0">17405 13996 0,'0'0'15</inkml:trace>
        </inkml:traceGroup>
        <inkml:traceGroup>
          <inkml:annotationXML>
            <emma:emma xmlns:emma="http://www.w3.org/2003/04/emma" version="1.0">
              <emma:interpretation id="{E01D1DE0-F7F3-42BF-B1B9-06B33937124C}" emma:medium="tactile" emma:mode="ink">
                <msink:context xmlns:msink="http://schemas.microsoft.com/ink/2010/main" type="inkWord" rotatedBoundingBox="20117,13748 23044,13980 22975,14852 20048,146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079.3386">19727 14008 684 0,'0'24'252'0,"0"-16"-192"0,14 9-20 0,4-9 56 16,-4 0-60-16,8 0 32 15,10-12-40-15,0 0 0 16,0-4-16-16,-5-4-32 0,1-5 8 15,-1-3-12-15,-9 0 12 16,-4-4 16-16,-5-9 0 0,0 1-12 16,-9 3 4-16,-9 5 12 15,0 0-4-15,-5 12-28 16,-4 4 12-16,4 8 4 16,-8 8 8-16,-1 12 16 15,0 8-8 1,0 13-4-16,14-1 0 0,0-3 12 15,9 3-8-15,9-3 4 16,14-5-4-16,-5-8 12 16,5-4-12-16,4-3-12 15,5-9 0-15,14-8 20 16,17-4-8-16,1-4-28 16,13-5 8-16,-8-3-40 15,-6-4 32-15,-12-8 8 16,-10-13 8-16,-10-3 20 15,-17-5-8-15,-5 1-4 0,-9-5 0 16,-9 4 12-16,-5 5-8 16,-8 12-20-16,-1 7 4 15,-4 13-40-15,-1 12 28 16,-4 20 24-16,-9 21 0 16,14 16 28-16,-5 15-20 15,14-7 4-15,13-8-8 16,5-9-8-16,5-11 4 15,13-9 28-15,5-8-16 16,9-12 12-16,4-8-16 16,5-8-16-16,5-16 0 15,-10-12-76-15,-4-13 44 0,0-16-20 16,0-8 32-16,-19 1-84 16,6 3 60-16,-10 0-56 15,-5 8 60-15,5 9 92 16,-4 11-24-16,4 5 120 15,-9 12-84-15,0 7 20 16,0 9-48-16,0 8 76 16,0 12-60-16,0 9-4 15,-9 7-28-15,9 4 68 16,-5 9-48-16,-8 11 32 16,4 13-40-16,0 20 16 15,-5-12-24-15,-4-8-16 16,9-5-8-16,4-11 40 15,-4-9-24-15,-5-15 24 32,14 3-20-32,-9-16-220 0,9-12 112 0,0-4-484 15</inkml:trace>
          <inkml:trace contextRef="#ctx0" brushRef="#br0" timeOffset="11544.0545">20688 13773 476 0,'9'-8'176'0,"-9"4"-136"16,0 4-12-16,0 0 152 15,0 24-24-15,0 9-72 16,0 7 4-16,0 1-56 15,-9 3 44-15,4 1-44 0,1-9 12 16,-1-3-28-16,5-9 8 16,0-4-12-16,5-4 12 15,4-4-16-15,0-12 4 16,-5-8-4-16,15 0-96 16,3-8 52-16,-13-12-68 15,14-5 60-15,-18-3-68 16,13 4 68-16,-9 3 28 15,-4 5 12-15,4 8 24 16,-9 4-12-16,0 12 48 0,0 12-28 16,-9 4 72-16,9 8-52 15,-5 5-16-15,5-1-20 16,0 0 16-16,5 1-16 16,4-9 4-16,0 0-8 15,0-4-16-15,5-8 4 16,-10-4-164-16,14 4 92 15,-4-8-200-15,4-8 156 16</inkml:trace>
          <inkml:trace contextRef="#ctx0" brushRef="#br0" timeOffset="11814.3124">21302 13895 364 0,'0'-17'132'0,"5"9"-100"0,-5 4-12 15,0 4 124-15,0 0-84 16,-14 4 52 0,-9 4-44-16,-4 5-40 15,0 3 4-15,-5 4-24 16,0 4 4-16,0 1-4 0,9-1 28 16,10 0-20-16,4 0-12 15,18-3-8-15,-5-5 12 16,15-4-4-16,3-4 32 15,1 0-20-15,9 0-12 16,0-4-8-16,-5-4-260 16,0-8 144-16</inkml:trace>
          <inkml:trace contextRef="#ctx0" brushRef="#br0" timeOffset="12057.5893">21594 13543 488 0,'-23'-21'180'0,"5"25"-140"0,0 5-12 0,8-1 120 15,-8 4-88-15,5 8 44 16,-6 4-60-16,6 13 48 0,8 15-56 16,-4 13 0-16,4 0-20 0,5 0-12 15,0-5 0-15,0-7 20 16,-4-5-12-16,-5-7-136 15,4-13 68-15,-4-4-236 16</inkml:trace>
          <inkml:trace contextRef="#ctx0" brushRef="#br0" timeOffset="10222.5233">19231 13761 196 0,'13'-40'72'0,"-13"32"-56"0,0-5-4 15,0 9 12-15,10 0-16 0,-1 0 120 16,-9 4-72-16,-9 4 40 16,9 13-56-16,-10 11 144 15,6 16-104-15,-5 9 48 16,0 8-80-16,0-1 12 16,9 1-40-16,-14-16 44 0,14-9-36 15,-14 0 20-15,14-11-28 16,-9-9 8-16,9-4-16 15,0-12 28-15,9-4-24 16,5-8-4-16,-5-12-8 16,14-13 20-16,-10-7-12 0,10-1-12 15,0-3-4-15,-5-1-16 16,5 9 12-16,9 7 76 16,-9 5-40-16,8 4 36 15,1 3-36-15,-4 1 8 16,4 8-20-16,-1 4-8 15,1-8-4-15,5 12-4 16,-5-4 0-16,-1 3-88 16,1 5 48-16,-9 9-276 15,9 7 176-15,-9-4-484 16</inkml:trace>
          <inkml:trace contextRef="#ctx0" brushRef="#br0" timeOffset="12253.2494">21321 13899 696 0,'0'-16'256'0,"13"11"-196"0,1 1-20 16,-10 4 232-16,15 0-156 16,-10-4 104-16,9 0-128 15,9-4-52-15,5-4-24 0,5 4-72 0,8-4 32 16,19 0-348-16,-5-4 200 16,0-1-452-1</inkml:trace>
          <inkml:trace contextRef="#ctx0" brushRef="#br0" timeOffset="12519.9573">21767 13972 944 0,'-41'28'352'0,"36"-12"-276"0,-22 12-20 0,22-11 156 0,-8 3-128 16,-6 0 8-16,10-4-52 16,-4 4-4-16,13-11-20 15,0-1-244-15,0 0 120 0,13-8-396 16,-4 0 284-16</inkml:trace>
          <inkml:trace contextRef="#ctx0" brushRef="#br0" timeOffset="12373.0684">21908 13603 808 0,'-27'-16'300'0,"27"16"-232"0,-5 0-20 0,-4 8 36 16,0 0-56-16,-5-4-12 16,0 13-8-16,1-1-432 0</inkml:trace>
          <inkml:trace contextRef="#ctx0" brushRef="#br0" timeOffset="12823.4266">22003 14020 704 0,'0'-20'264'0,"0"20"-208"0,10 0-12 0,-10 0 72 16,0 0-72-16,0 0 16 15,0 8-36-15,0 4 4 16,-10 4-16-16,6 5-8 0,4 3 0 16,0-4 4-16,0 4-4 15,0-12-4-15,4 5 4 16,24-9-60-16,-15-8 32 16,10-8-60-16,0 0 48 0,-5 4 16 15,0-17 16-15,-18-3-24 16,0-4 16-16,0 7 40 15,-4-7-16-15,-10 16 16 16,-4-4-16-16,4 8-164 16,14 8 80-16</inkml:trace>
        </inkml:traceGroup>
      </inkml:traceGroup>
    </inkml:traceGroup>
    <inkml:traceGroup>
      <inkml:annotationXML>
        <emma:emma xmlns:emma="http://www.w3.org/2003/04/emma" version="1.0">
          <emma:interpretation id="{CE0CAFEC-F4C7-46E5-8DD6-F663A89A8C9B}" emma:medium="tactile" emma:mode="ink">
            <msink:context xmlns:msink="http://schemas.microsoft.com/ink/2010/main" type="paragraph" rotatedBoundingBox="18051,15704 24099,16072 24049,16897 18000,16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7B95EC-E040-4622-9905-1CE876283CA5}" emma:medium="tactile" emma:mode="ink">
              <msink:context xmlns:msink="http://schemas.microsoft.com/ink/2010/main" type="line" rotatedBoundingBox="18051,15704 24099,16072 24049,16897 18000,16528"/>
            </emma:interpretation>
          </emma:emma>
        </inkml:annotationXML>
        <inkml:traceGroup>
          <inkml:annotationXML>
            <emma:emma xmlns:emma="http://www.w3.org/2003/04/emma" version="1.0">
              <emma:interpretation id="{E0F32CC8-4A21-401D-B5D9-BD191FD154D5}" emma:medium="tactile" emma:mode="ink">
                <msink:context xmlns:msink="http://schemas.microsoft.com/ink/2010/main" type="inkWord" rotatedBoundingBox="18049,15731 19014,15789 18975,16437 18010,16378"/>
              </emma:interpretation>
            </emma:emma>
          </inkml:annotationXML>
          <inkml:trace contextRef="#ctx0" brushRef="#br0" timeOffset="13660.6386">17460 15663 156 0,'0'-16'56'0,"-14"8"-44"0,-9-8-4 32,10 12 68-32,-10 0-44 0,-4 0 32 0,-1 4-36 15,-4 4 116-15,1 4-80 0,-1 4 104 16,0 4-96-16,4 4 84 15,10 9-88-15,9 3 80 16,9 0-84-16,9-7 4 0,14-9-44 16,9-12-4-16,13-12-12 15,19-8 36-15,14-13-20 16,-1-3-56-16,0 4 16 16,-13-1-24-16,-14-7 24 15,-9-1 8-15,-9-7 8 16,-14-13-44-16,-18 5 24 0,0-1-12 15,-9 17 20-15,-9 15 60 16,-9 21-24-16,-5 29 88 16,-9 7-64-16,9 9 92 15,0 3-80-15,5-3 44 16,4 3-64-16,5 9 8 16,9 0-32-16,-5-1 8 15,9-3-12-15,-4-5-272 16,5-7 144-16,4-9-584 15</inkml:trace>
          <inkml:trace contextRef="#ctx0" brushRef="#br0" timeOffset="13960.9727">17819 15809 880 0,'14'-8'328'0,"9"8"-256"0,4 4-16 0,-13 0 100 16,0-4-96-16,4-4 28 15,4-4-52-15,6 4 4 16,4-8-24-16,-5-5-80 0,0 1 36 16,-8 4-8-16,-6-4 20 15,-8 0 20-15,-10 4 0 16,-8-5-28-16,-10 5 12 16,-5 8-20-16,1 4 16 15,-5 12 8-15,0 4 8 16,1 9 52-16,3 7-28 15,19 9 32-15,0 7-28 0,18-3 16 16,9-5-24-16,14-12-140 16,14 1 64-16,13-13-412 15,14-4 260-15</inkml:trace>
        </inkml:traceGroup>
        <inkml:traceGroup>
          <inkml:annotationXML>
            <emma:emma xmlns:emma="http://www.w3.org/2003/04/emma" version="1.0">
              <emma:interpretation id="{EA09FFF1-C302-4222-8B0D-CE36E404B4D4}" emma:medium="tactile" emma:mode="ink">
                <msink:context xmlns:msink="http://schemas.microsoft.com/ink/2010/main" type="inkWord" rotatedBoundingBox="19920,15818 24099,16072 24049,16897 19870,166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701.5399">21275 16161 176 0,'-5'8'64'16,"-4"0"-48"-16,9-8-8 0,0 0 24 0,-4 12-20 15,4-12-20-15,0 0 0 16,0 0-4-16,0 8 4 15,0-8 16-15,0 8-4 16,0-8 148-16,-5 0-84 16,5 0 68-16,-9 9-76 15,9-9 44-15,0 0-60 16,0 0 84-16,-4-9-72 16,4 1 68-16,4 0-68 15,10-4 40-15,-1-12-56 0,6 4 32 16,-1-5-40-16,9 5-8 15,-9-12-16-15,14 12 4 16,-9-1-8-16,0 5 8 16,9 0-8-16,0 12-36 15,-1 4 16-15,6 4-144 0,4 4 88 16,4-8-152-16,19 8 124 16,-9-8-64-1,-5 4 96-15,4-8 28 16,-13-4 24-16,-4 0 140 15,-5 4-72-15,-10-12 140 16,-3-1-108-16,-6 5 76 16,-4-4-96-16,-9 8 12 0,-9-4-44 15,0 4-12-15,-14 0-12 16,-8 16-24-16,-15 4 8 16,-4 4 4-16,-9 12 4 15,9 9 24-15,0 3-12 0,9 1 56 16,13-9-36-16,10 5 4 15,14-5-24-15,13-8 44 16,13-12-28-16,10 1 4 16,14-5-20-16,-1-4-32 15,5-4 8-15,1-4-128 16,-10-4 80-16,-5-13-20 16,-4-7 48-16,-9-8 8 15,-5-17 16-15,0-20 16 16,-4 4-4-16,-1 1-4 15,-8-1 4-15,9 20-40 16,-10 5 20-16,5 7 104 16,-4 9-48-16,-5 8 64 0,0 12-60 15,0 8 24-15,0 12-40 16,-5 8 72-16,-8 20-56 16,-1 5 40-16,0 12-48 15,5 11 24-15,-5-3-32 16,5-12-16-16,5-5-8 15,4-3-60-15,-9-9 32 16,4-11-316-16,5-5 188 16,0-4-420-1</inkml:trace>
          <inkml:trace contextRef="#ctx0" brushRef="#br0" timeOffset="18764.8794">22281 15853 488 0,'-13'-8'180'0,"8"8"-140"0,0 8-12 15,1-8 40-15,-1 13-44 16,-8 3 112-16,8 4-76 16,-4 8 28-16,4 1-52 15,1 3 56-15,-5 0-52 0,4-7 20 16,-4-1-40-16,5-4 16 15,4-4-20-15,0 1 0 16,0-9-8-16,0-8-52 16,13-4 28-16,-8-4-112 15,22-1 72-15,-4-11-28 0,0-4 48 16,-1-4 16-16,-8-1 8 16,9 1 64-16,-5 12-28 15,0 0 156-15,-13 7-100 16,-5 9 36-16,0 13-68 15,-5 3 0-15,5 8-32 16,-13 0 20-16,22 1-24 16,0-1-4-16,0 0-4 15,14-8-92-15,4-3 48 16,0-1-116-16,5-4 88 16,0-8-24-16,-14-8 56 15,14 0-28-15,-5-5 32 0,-8-7 12 16,-1 4 8-16,-4-4 12 15,-1 4 0-15,1-5 16 16,0 5-8 0,-10-4 40-16,10 4-24 0,-10 0 40 15,5 7-36-15,-4-3-24 16,-5-4-4-16,0 8 0 16,0 0 0-16,0 4 16 15,-5 8-8-15,5 4-20 16,-9 8 4-16,-9 0 56 15,14 5-24-15,-10 3 60 16,14 12-48-16,-14-7 44 16,14-1-44-16,-13 0 0 15,13-11-24-15,13 3 12 16,-13-8-16-16,0 0 24 0,0-12-20 16,0 0 12-16,14-4-12 15,-14-8-52-15,0-4 24 16,4-5-52-16,6 1 40 15,-6-16-92-15,-4-1 68 16,18-7-36-16,-18 11 48 16,14 5-4-16,0 0 28 15,-1 12 8-15,-8-5 8 16,8 13 60-16,-13 8-32 16,0 0 40-16,14 8-36 15,-9 13 24-15,-5-5-28 0,9 12 36 16,-9 0-36-16,0-3-16 15,0 3-4-15,0-4-8 16,0-3 0-16,0-5-12 16,4-4 8-16,10-12-24 15,-14 0 16-15,18-8-48 16,-4 4 32-16,13-21-20 16,-9-3 28-16,10-8 8 15,-6-1 12-15,6 1-20 16,-10 8 12-16,-4 3 12 15,13 9 0-15,-9 12 140 16,-18 12-80-16,9 12 124 16,-4 13-108-16,-1 3 48 15,10 9-72-15,4-9-16 16,-4 1-24-16,13-5-4 16,-9-4-4-16,1-3-436 0,-6-5 232 15</inkml:trace>
          <inkml:trace contextRef="#ctx0" brushRef="#br0" timeOffset="14952.1662">19204 15938 372 0,'13'-20'140'0,"-4"12"-112"0,-4-8-4 0,8 8 180 15,1-8-116-15,0-1 104 16,-1-3-108-16,-3 0 32 16,-10 4-68-16,0 0-24 0,-5-1-16 15,-9 9 0-15,-4 4-4 16,-14 4-28-16,0 8 12 15,-13 9 24-15,-5 7-8 0,13 0 20 16,10 4-16-16,9 1-4 16,18-5 0-16,9-4 28 15,9-4-16-15,9-12-4 16,5-4-8-16,5-8-200 16,-5 0 108-16,-5-4-192 15,-9-4 156-15,-4 4-32 16,-1 0 88-1,-8 8 104-15,-5 4-16 16,0 8 260-16,0 8-152 16,5 4 76-16,8 4-120 15,5 1 40-15,5-1-72 16,18-12-20-16,9-4-20 0,14-16 24 16,9 0-20-16,-9-8-128 15,-5-12 60-15,-9-5-72 0,-9-3 76 16,-18-1-20-16,8-3 40 15,-8-1-28-15,-5 1 32 16,1-5-24-16,-6-7 28 16,-8 3 36-1,9 9-8-15,-10-1 116 16,1 13-72-16,-1 8 52 16,1 8-64-16,-5 12 84 15,9 20-68-15,-5 8 52 0,6 5-64 16,-6 3 24-16,-8 8-40 15,4 13 8-15,-10 8-20 0,-3 4 20 16,4-5-24-16,-14-7 24 16,14-4-24-16,-14-17-84 15,9-12 40-15,-4-7-60 16,-5-13 52-16,1-17-84 16,13-19 68-16,-1-8-76 15,10-9 72-15,14 13-12 16,13 7 44-16,1 9 24 15,-1 12 4-15,5 8 124 16,-5 12-68-16,1 21 60 16,-6 3-72-16,1 0 76 15,-9 13-68-15,-5-9 44 16,0 1-56-16,-5-9 16 16,-4-7-36-16,-13-1-8 15,-10-8-204 1,-18-12 104-16,-18-8-60 0,-19-4 84 15,1 0-24-15,0-4 52 16,13 8-104-16,18 0 80 16,19 0-432-1</inkml:trace>
          <inkml:trace contextRef="#ctx0" brushRef="#br0" timeOffset="15975.582">20501 15975 132 0,'0'-4'52'0,"0"0"-44"0,14-4 4 0,-14 8 68 0,0 0-44 15,9-4 120-15,-9 0-88 16,4-1 88-16,1-3-88 16,-5 4 20-16,0 0-52 15,0 0-24-15,0 4-4 16,14-4 16-16,-14 0-12 0,0 4 48 15,0-4-32-15,0 0 48 16,0 0-44-16,0 0 12 16,9 0-28-16,-9 0 8 15,0 4-12-15,0-4 0 16,4 0-4-16,-4 0 28 16,0 4-20-16,0-4-4 15,-4 0-8-15,-5 0 4 16,9 0-4-16,-14 0 32 15,5-1-20-15,0 1-24 0,-5 0 4 16,0 0-8-16,5 0 4 16,-9-4 0-1,4 8 0-15,-8 0 8 0,-1 0 0 16,-4 8 8 0,-1-4-4-16,-4 4-12 0,10 5 4 15,-1 3 48-15,0-4-24 16,14 12 44-16,0 4-36 15,18-3 28-15,0 7-28 16,14 9-8-16,9-5-12 16,0-8 12-16,4 9-12 15,-4-13 24-15,-9 4-20 0,-5-11 12 16,-9 3-12-16,-14-12 0 16,-17 4-4-16,-1-4 20 15,-18 0-16-15,-5-4 4 16,-8 0-8-1,8-4 12-15,1 0-12 0,13 0-40 16,0-4 20-16,9 0-184 16,23-4 108-16,23 0-376 15,18-4 260-15,18 4-276 16</inkml:trace>
          <inkml:trace contextRef="#ctx0" brushRef="#br0" timeOffset="16858.8001">20747 15995 288 0,'-14'-12'108'0,"23"12"-84"0,-4-8-4 0,-5 8 48 16,0 0-40-16,9-4 76 16,0 0-56-16,-9 4-8 15,0 0-24-15,0 8 96 16,0 0-64-16,0 12 112 15,0 0-88-15,-9 9 60 16,9-1-76-16,-9 0 76 0,4-3-76 16,5 3-8-16,0-4-32 0,0-4 8 15,5-7-16-15,4-1 24 16,0-4-20 0,5 0 24-16,-1-8-24 0,6-4-64 15,-1-4 24-15,5 0-136 16,4-4 88-16,5-5-68 15,0-3 80-15,0-4-52 16,-10 4 68-16,10 3 12 16,-9 5 24-16,-5 4 116 15,0 4-56-15,-9 8 96 16,1 8-84-16,-6 1 52 16,5-1-68-16,-9 4 4 15,9-4-28-15,-4 4-4 16,-5-4-8-16,0 0 4 15,4-3-8-15,-4 3-4 16,0-12 4-16,0 0-104 0,0 4 56 16,0-4-52-16,0 0 56 15,0 0-4-15,0 0 24 16,10 0 4-16,-6-4 8 16,10-8 8-16,4-1 0 15,-4 5 16-15,4-4-8 16,-4 4-4-16,-1-8 0 15,1 8-16-15,-10-4 8 16,10 4 12-16,-14 8-4 16,0 0-4-16,0 8 4 15,-5 12 64-15,-4-4-36 0,0-4 76 16,0 4-60-16,5 1 36 16,-5-5-48-16,9-4-12 15,0 0-12-15,0-8 16 16,0 0-16-16,0 0 12 15,0 0-12-15,0 0 12 16,0 0-16-16,0 0-4 16,0 0 0-16,-5 0-32 15,0 0 16-15,1 0-4 16,-1 0 8-16,1 0 8 16,4 0-12-1,9 8 8-15,0-8 20 16,-4 0-8-16,8 0 16 15,-4 0-16-15,0 0 24 16,0-8-20-16,-9 8-48 16,0 0 20-16,0 0-208 0,0 0 124 15,0-8-160-15,0 8 148 16,5-8-376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6:23.9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0790A0-F985-4093-AE86-F23C146415A4}" emma:medium="tactile" emma:mode="ink">
          <msink:context xmlns:msink="http://schemas.microsoft.com/ink/2010/main" type="writingRegion" rotatedBoundingBox="3150,15024 22084,14833 22125,18827 3190,19018"/>
        </emma:interpretation>
      </emma:emma>
    </inkml:annotationXML>
    <inkml:traceGroup>
      <inkml:annotationXML>
        <emma:emma xmlns:emma="http://www.w3.org/2003/04/emma" version="1.0">
          <emma:interpretation id="{DE7F9639-F1F8-430B-B7B9-2F68B0F81AE8}" emma:medium="tactile" emma:mode="ink">
            <msink:context xmlns:msink="http://schemas.microsoft.com/ink/2010/main" type="paragraph" rotatedBoundingBox="3150,15024 22084,14833 22125,18827 3190,19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0812D-03A3-439C-BFB7-C060F6FCEF80}" emma:medium="tactile" emma:mode="ink">
              <msink:context xmlns:msink="http://schemas.microsoft.com/ink/2010/main" type="line" rotatedBoundingBox="3150,15024 22084,14833 22125,18827 3190,19018"/>
            </emma:interpretation>
          </emma:emma>
        </inkml:annotationXML>
        <inkml:traceGroup>
          <inkml:annotationXML>
            <emma:emma xmlns:emma="http://www.w3.org/2003/04/emma" version="1.0">
              <emma:interpretation id="{024AFB82-B971-4491-8A4D-05F2ECF1D0C0}" emma:medium="tactile" emma:mode="ink">
                <msink:context xmlns:msink="http://schemas.microsoft.com/ink/2010/main" type="inkWord" rotatedBoundingBox="5099,14741 6942,17975 3966,19671 2123,164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5222 17306 236 0,'18'65'88'0,"-18"-29"-68"0,9 25-4 16,-13-28 60-16,-10 15-44 16,-9 1-4-16,0 3-16 0,-9 9 0 15,-4 8-8-15,4-9 24 16,9 5-16-16,1-8 12 16,-1-13-12-16,5-11-8 15</inkml:trace>
          <inkml:trace contextRef="#ctx0" brushRef="#br0" timeOffset="-274.2307">4512 17266 164 0,'9'-12'60'0,"-5"0"-44"0,5 12-8 16,-9 0 32-16,0 0-24 15,0 0-4-15,0 0-8 16,0 0-24-16,5 12 12 16,-1 4 4-16,-4 12 4 0,0 5 96 15,-4 15-52-15,-5 1 44 16,-5 3-52-16,-4 1 16 16,-5 0-32-16,5-1 0 15,-5 1-12-15,9 11 20 16,-4-7-16-16,5-8-4 15,3-1-4-15,1-7 12 16,5-5-8-16,-1-12 32 16,5-7-24-16,5-5-92 15,-1 0 40-15,5-8-208 16,10-12 136-16,8-4-76 0</inkml:trace>
          <inkml:trace contextRef="#ctx0" brushRef="#br0" timeOffset="310.3235">4657 17731 268 0,'18'-44'100'0,"-18"27"-76"0,5-3-8 16,4 8 68-16,-9 4-48 16,14 0 48-16,-5-4-48 15,0 12 24-15,5 0-32 16,4 0 16-16,5 0-24 16,4 0 28-16,9-4-32 15,5 0 20-15,9-8-20 16,0 8 28-16,1-1-28 0,-10-3 32 15,-10 4-32-15,1 0-84 16,-14 0 36-16,-4 0-376 16</inkml:trace>
          <inkml:trace contextRef="#ctx0" brushRef="#br0" timeOffset="552.9941">4812 16983 436 0,'-9'-25'160'0,"13"21"-124"0,15-8-8 0,-1 8 132 16,9-12-92-16,5 4 44 0,9 0-68 15,5 3-32-15,8 1-12 16,-4 8 60-16,14 8-32 0,-9 5-232 15,-10 7 112-15,10 28-384 16</inkml:trace>
          <inkml:trace contextRef="#ctx0" brushRef="#br0" timeOffset="778.2279">5691 17755 624 0,'-5'0'228'0,"10"0"-176"0,-1 0-16 0,-4 0 8 16</inkml:trace>
          <inkml:trace contextRef="#ctx0" brushRef="#br0" timeOffset="2301.9399">3337 16853 320 0,'4'-24'120'0,"-4"12"-96"0,0-5-4 0,0 9 112 16,-4-12-76-16,-1 0 40 16,-4 12-56-16,0-8-16 15,-9 7-12-15,0 1 0 16,-10 8-8-16,-8 0-12 0,0 21 4 0,-1-1 4 15,5 8 0-15,5 5-20 16,9 3 12-16,0 8-48 16,13 9 28-16,14 28-4 15,0 36 20-15,9 17 44 16,5 4-20-16,0 23 36 16,9 1-32-16,-9-20-4 15,-1-13-8-15,-13-23 12 16,-9-25-8-16,-9-9 32 15,-13-11-24-15,-19-12 108 16,-19-9-68-16,-8-20 28 16,-5-20-48-16,0 0 4 15,5-4-24-15,13-12-16 16,1-8-4-16,4 0-136 16,13-9 72-16,10 5-472 15,13 16 300-15,14-17 68 16</inkml:trace>
          <inkml:trace contextRef="#ctx0" brushRef="#br0" timeOffset="-60970.3815">3851 14575 684 0,'-123'16'252'0,"46"40"-192"0,-32 33-20 15,54-32 4-15,-9 36-32 0,-22 33 48 16,-42 15-32-16,-8-7-60 16,8-5 20-16,1-11-124 0,-10-5 76 15,-4-24-160 1,9-28 124-1,14-25-252-15</inkml:trace>
          <inkml:trace contextRef="#ctx0" brushRef="#br0" timeOffset="3250.7537">3378 17432 236 0,'0'-8'88'0,"0"8"-68"0,9-4-4 15,-9-5 112-15,0 9-72 16,-9-8 84-16,9-8-80 16,-9 0 4-16,0 12-40 15,0-12-4-15,-23 8-12 16,0 8 4-16,-14 0-8 16,-17 8-4-16,-15 12 4 0,-8 0-4 15,8 25 0-15,1-1 44 16,22 5-24-16,10 8 0 0,17-1-12 15,24 5 4-15,27-4-8 16,31-9 32-16,33-16-20 16,13-11 40-16,5-21-32 15,8-21 20-15,19-11-24 16,-18 4 28-16,-36-5-32 16,-15 5 20-16,-40 0-20 15,-14-5 8-15,-27-7-12 16,-18-5-16-16,-5 1 0 15,-14 7-24-15,19 13 16 0,4 4-20 16,9 4 16-16,14 16-256 16,18 0 152-16,23 8-348 15</inkml:trace>
          <inkml:trace contextRef="#ctx0" brushRef="#br0" timeOffset="9783.7315">3929 18245 216 0,'-5'-16'80'0,"1"16"-60"0,-5-8-8 0,9 4 40 16,-5-8-32-16,-4 4 88 15,-5 0-60-15,1 3-12 16,-6 5-24-16,-3 5-20 15,-10-5 4-15,-5 16 40 16,-4 0-24-16,-4 0 44 16,8-4-32-16,-4 8 40 0,10 9-36 15,8-9 12-15,14 0-24 16,4 0-8-16,10 13-4 16,4-5 12-16,14 5-8 0,4-5 32 15,14 0-24-15,9 1 32 16,14-9-32-16,4-8-76 15,0-12 32-15</inkml:trace>
          <inkml:trace contextRef="#ctx0" brushRef="#br0" timeOffset="-61227.0742">5008 15679 676 0,'-178'49'248'0,"133"4"-192"0,-14 40-16 0,22-33 4 0,-36 9-32 15,-18 8 24-15,-9-8-24 16,-5 0-268-16</inkml:trace>
        </inkml:traceGroup>
        <inkml:traceGroup>
          <inkml:annotationXML>
            <emma:emma xmlns:emma="http://www.w3.org/2003/04/emma" version="1.0">
              <emma:interpretation id="{DEADCD41-D746-48F3-81A7-71861E041F2B}" emma:medium="tactile" emma:mode="ink">
                <msink:context xmlns:msink="http://schemas.microsoft.com/ink/2010/main" type="inkWord" rotatedBoundingBox="7036,17933 8423,16027 9623,16900 8235,188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10.6888">7407 16869 476 0,'-4'-8'176'0,"4"8"-136"0,0-12-12 0,0 12 76 16,0-4-64-16,4 0-16 16,5 0 16-1,0 0-24-15,0 0-4 0,1 0-8 16,3 0-16-16,-4 0 8 16,5 0 4-16,4-1 0 0,5 5 8 15,4 0-4-15,5 0-4 16,0 9 4-16,0 3 20 15,-5-4-12-15,-4-4-4 32,4 4-4-32,-13-4 56 0,0 0-32 15,-5-4-4-15,0 0-12 16,0 0-556-16,-5 4 296 16,6-16 28-16</inkml:trace>
          <inkml:trace contextRef="#ctx0" brushRef="#br0" timeOffset="1586.4279">6701 17630 332 0,'19'-12'120'0,"-15"-4"-92"0,1-5-8 15,-1 13 156 1,1 0-100-16,-1-8 32 0,-4 4-64 16,0-4 0-16,0-4-28 15,-4 11-8-15,-5-7-4 0,0 8-16 16,-10 8 8-16,-8 8-4 15,-5 8 0-15,-4 13 8 16,-5 7 0-16,0-7 16 16,9 3-8-16,9-4 4 15,10-4-4-15,13 5 4 16,9-9-8-16,9-8 24 16,14-8-16-16,9-4 40 0,9-8-28 15,-5-12 4-15,1-4-16 16,-5-9-76-16,-5-7 32 15,-4-13-32-15,-5-12 40 16,-4-7-44-16,-5-5 40 16,-4 12 8-16,-5 8 8 15,0 17 64-15,-9 11-28 16,5 9 0-16,-5 12-16 16,0 24 20-16,0 13-16 15,-5 31 12-15,1 13-12 16,-1 8 12-16,1-4-16 0,4 0 24 15,0-4-20-15,4-4 12 16,5-9-12-16,5-7 28 16,4-9-24-16,9-19 40 15,10-13-32-15,13-24-12 16,9-13-8-16,5-11-16 16,4-4 8-16,-13-13-4 15,-14-24 0-15,4-4-28 16,-13-8 20-16,0 0 4 15,-9 16 12-15,-5 8-12 16,-9 13 8-16,-4 11-4 16,4 9 0-16,-9 8 0 15,0 7 0-15,0 13-28 16,-9 13 20-16,0 23-20 0,0 21 20 16,-1 23 8-16,-3 13 8 15,8-4-12-15,5-12 8 16,0 8 28-16,5-12-12 15,18-8 32-15,-1 3-28 16,6-11 20-16,8-12-20 16,10-13-288-16,4-16 144 15,-14 4-308 1</inkml:trace>
          <inkml:trace contextRef="#ctx0" brushRef="#br0" timeOffset="-61440.1793">7808 15781 652 0,'-187'32'244'0,"132"37"-192"0,-26 32-12 15,30-32 32-15,-40 12-48 16,-18 44 32-16,-9 33-28 15,4-12-116-15,0-17 48 16,-9-12-388-16,-9-3 232 16,18-25-52-16</inkml:trace>
        </inkml:traceGroup>
        <inkml:traceGroup>
          <inkml:annotationXML>
            <emma:emma xmlns:emma="http://www.w3.org/2003/04/emma" version="1.0">
              <emma:interpretation id="{2436B1E0-A661-4B0F-839E-0ADFBC101BF2}" emma:medium="tactile" emma:mode="ink">
                <msink:context xmlns:msink="http://schemas.microsoft.com/ink/2010/main" type="inkWord" rotatedBoundingBox="9328,16032 11888,16127 11803,18422 9242,183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95.1022">9019 17739 444 0,'-14'0'164'0,"14"0"-124"0,5 0-16 16,-5 0 52-16,9 0-48 15,4 0 24-15,6 0-32 16,8-4 8-16,14-4-16 16,9 0 36-16,9 0-24 15,-4 0 4-15,4 4-16 0,-9-4 0 16,-13 8-4-16,-6-4 12 16,-3-4-12-16,-10 8 16 15,-4 0-16-15,-5 0 24 16,0-9-20-16,-5 9-108 0,6 0 48 15,-6-8-260 1</inkml:trace>
          <inkml:trace contextRef="#ctx0" brushRef="#br0" timeOffset="35922.4526">10517 16845 164 0,'0'0'60'0,"4"-8"-44"0,1 4-8 0,-5 4 104 15,9 0-64-15,-9 0 16 16,9 0-40-16,0 4 4 15,0 0-16-15,0 0 0 0,5 0-4 16,4-4 20-16,0 4-16 16,14 4 12-16,5-8-12 15,4 0-8-15,0 12 0 16,-5-8-4-16,1 0 0 16,-10 4 16-16,0-8-8 15,-9 4 16-15,-4 1-16 16,-5-1 16-16,0-4-16 15,-9 0-4-15,0 0 0 16,9 12-164-16</inkml:trace>
          <inkml:trace contextRef="#ctx0" brushRef="#br0" timeOffset="36417.916">10617 17023 184 0,'0'0'68'0,"0"4"-52"0,4 0-4 16,-4-4 64-16,0 0-44 15,0 0 60-15,5 0-56 16,4 12 0-16,9-4-20 16,-9-8 24-16,14 8-24 15,0-4 4-15,9 5-12 16,0-9 28-16,0 0-20 16,-1 16-12-16,-3-16-8 15,-6 4 20-15,-3-4-8 16,-1 12 24-16,-4-12-20 15,-5 0 12-15,0 0-12 0,0 0-156 16</inkml:trace>
          <inkml:trace contextRef="#ctx0" brushRef="#br0" timeOffset="50542.5165">8696 16800 364 0,'0'-8'132'0,"-5"12"-100"0,-4 4-12 0,9 5 44 16,-5 7-40-16,-4 0 68 15,0 0-52-15,-9 5-16 16,-5-5-16-16,-4 8 8 16,0-4-8-16,-5 1 16 15,4-1-16-15,-8-4 24 16,9-4-20-16,4-3-12 0,9-5-4 0,10-4-16 16,13-4 12-16,14 0 20 15,13-4-4-15,14 4-4 16,5 0 0-16,-5 4-4 15,0 0 0-15,-9 0 16 16,-5-4-8-16,-13 0-4 16,-5 0 0-16,-9 0 64 15,-9-8-36-15,-9-4 16 16,-23-9-32-16,10 1 0 16,-10 0-8-16,13 0-120 15,6-1 60-15</inkml:trace>
          <inkml:trace contextRef="#ctx0" brushRef="#br0" timeOffset="50094.2933">9670 16849 352 0,'14'-16'132'0,"-1"8"-104"0,-8-4-8 0,-1 7 132 16,-4-3-88-16,-4 4 60 15,-5 0-68-15,-5 4-24 16,-4 0-20-16,0 8 8 16,-10 0-12-16,-4 1 16 0,-13 3-16 15,-19 0-12-15,-27 0 0 16,-14 8 20-16,-8 5-8 16,8-5-12-16,-9-4 0 15,-4-4 4-15,8 4 0 0,15 5-20 16,17-5 12-16,19-4-12 15,23 4 8-15,13-4 0 16,9-8 4-16,14-4 24 16,14 4-8-16,0-4-224 15,4 0 120 1,9 0-284-16</inkml:trace>
          <inkml:trace contextRef="#ctx0" brushRef="#br0" timeOffset="8463.2099">9001 17537 280 0,'0'0'104'0,"0"4"-84"0,-9-4 0 15,9 0 144-15,0 0-92 16,0 0 44-16,0-4-72 15,0 4-16-15,0 0-16 16,0 0 0-16,9 4-8 16,0 8-4-16,4-12 4 0,1 4-4 15,4 0 0-15,-4-4 0 16,9 0 0-16,4-4 0 16,9 0 0-16,10 0 8 15,4-4-4-15,5 8-4 16,4-8 4-16,-14-4-4 0,1 8 0 15,-5-4 24-15,-18 8-12 16,-1-8-4-16,-3 8-4 16,-6-9 40-16,-4 9-24 15,-9 0-116-15,0 0 52 16</inkml:trace>
          <inkml:trace contextRef="#ctx0" brushRef="#br0" timeOffset="9036.7438">9324 17197 320 0,'0'-4'120'0,"4"12"-96"0,10 4-4 15,-14 12 112-15,5 13-76 16,-1 7 32-16,-4 21-52 16,-4 4 20-16,-1-8-28 15,-13-1 0-15,0 9-16 16,-5 0 64-16,0 8-44 0,-4-8-160 15,4-1 64-15</inkml:trace>
          <inkml:trace contextRef="#ctx0" brushRef="#br0" timeOffset="10748.2922">10608 17569 404 0,'0'-8'148'0,"0"-4"-112"0,4-4-12 16,-4 12 120-16,0-4-84 0,0 8 8 15,0-8-40-15,-4 4-8 16,-1-4-12 0,-13 24-8-16,0-4-8 0,-14 0 4 15,0 8 4-15,0-4 0 16,0 5 8-16,5-9-4 15,-9 8 24 1,17 0-16-16,-13 0-20 16,19 9 0-16,-5-9 20 15,9 8-4-15,4 13-12 16,-4-9 0-16,18 5-4 0,-4-5 0 16,13-4 32-16,0-3-12 15,18-9 40-15,-4-8-28 0,18-8 20 16,0-8-24-16,5-4 16 15,0-9-20-15,-5-7-8 16,-14 4-4-16,10-9 12 16,-24 9-8-16,6-4-12 15,-15 0 0-15,1-1 4 16,-5 5 0-16,-9 4-20 16,-9-1 12-16,0 5 32 15,0-4-16-15,-14 8 0 16,0 0-4-16,-4 4-4 15,0-4 0-15,-1 3 8 16,15 5-4-16,-5 0 16 0,8 0-12 16,10 4-92-16,0 0 48 15,5 12-596 1</inkml:trace>
          <inkml:trace contextRef="#ctx0" brushRef="#br0" timeOffset="-61707.0189">10849 15687 664 0,'-150'77'244'0,"54"21"-188"0,-22 35-16 0,63-60-12 15,-13 12-24-15,-23 40-92 16</inkml:trace>
        </inkml:traceGroup>
        <inkml:traceGroup>
          <inkml:annotationXML>
            <emma:emma xmlns:emma="http://www.w3.org/2003/04/emma" version="1.0">
              <emma:interpretation id="{570900EB-3B73-44DA-9890-A9D16C80E365}" emma:medium="tactile" emma:mode="ink">
                <msink:context xmlns:msink="http://schemas.microsoft.com/ink/2010/main" type="inkWord" rotatedBoundingBox="12134,15767 15091,15287 15504,17828 12546,183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0066.0078">12169 16529 216 0,'0'-8'80'0,"5"8"-60"0,4 0-8 0,-9 0-4 16,0 0-8-16,0 0 8 15,5 8-4-15,-5-8 24 0,0 8-16 16,0 0-20-1,0-8 0-15,0 0 32 0,0 0-16 16,0 0-132-16,0 0 68 16,0 9-68-16</inkml:trace>
          <inkml:trace contextRef="#ctx0" brushRef="#br0" timeOffset="41597.1417">12311 16922 124 0,'-5'-8'44'0,"10"8"-32"0,-5-4-4 0,0 4 64 15,-5 0-40-15,5 0 32 16,0 0-36-16,0 0 0 16,-5 4-16-16,1 0 28 15,-5 0-24-15,0 12 20 16,0 0-20-16,-5 0 44 15,0 5-32-15,1-1 28 0,3 12-28 16,-3-3-8-16,4 11-12 16,4-4-8-1,5-3 4-15,0-1 28 0,5-12-16 16,-1 5 4-16,5-13-12 16,0-4 12-16,10-8-12 15,-1-8 16-15,-4-4-16 16,4-13 4-16,5-7-4 0,-5 0 12 15,-9-1-12-15,4 5-56 16,1 4 24-16,-9 3 12 16,4 9 8-16,-5-8-16 15,-4 16 12-15,0 4-48 16,0 0 28-16,0 16 32 16,5 4 0-16,-1-3 0 15,-4 11 0-15,14-4 28 0,4-4-16 16,1 5-24-16,3-13 4 15,6 0 36-15,-6 0-20 16,10-8 8-16,-9-4-12 16,0-4 36-16,0-12-20 15,-1 0-4-15,-3-4-12 16,3-9 20-16,-3-3-16 16,-6-5-4-16,1-3-4 15,-1 4-32-15,-3 3 16 16,-1-3 4-16,0 11 8 15,-5-7-20-15,5 24 12 16,-9-8 4-16,-4 16 48 16,-5 12-24-16,0 0-476 15,0 0 248 1,-1 17 12-16</inkml:trace>
          <inkml:trace contextRef="#ctx0" brushRef="#br0" timeOffset="43518.8169">13617 16392 216 0,'9'-17'80'0,"-4"13"-60"0,-5-4-8 16,0 4 64-16,-5 0-44 16,5-4 32-16,-9 4-36 15,9 0-8-15,-13 0-12 16,3 0-8-16,1 0 4 15,-4 4-16-15,4 4 8 16,-5 4-16-16,-4-4 12 0,4 12 12 16,-4 5 0-16,4-5-48 15,0 20 28-15,5 17 56 16,0 20-20 0,-4 8 48-16,4 4-40 0,-5-5-4 15,-9 9-16-15,14 9-8 16,-9 3 4-16,4-12 4 15,0 4-4-15,5-16 24 16,-13-12-16-16,3-13 4 16,-3-7-8-16,-1-5-8 15,-4-12 4-15,-1-3 20 16,-4-9-12-16,5-8 12 0,4 4-12 16,1-12 12-16,-1-12-16 15,9 0-304-15,10-4 164 16,13-13-108-16</inkml:trace>
          <inkml:trace contextRef="#ctx0" brushRef="#br0" timeOffset="43806.2349">13872 16849 364 0,'-27'32'132'0,"18"-11"-100"0,-5 15-12 0,10-12 0 15,-1 5-16-15,0 3-4 16,-4-4 4-16,5 13 20 15,-1-5-12-15,-4-3 32 16,0-1-28-16,0-8-144 16</inkml:trace>
          <inkml:trace contextRef="#ctx0" brushRef="#br0" timeOffset="44149.7062">13690 16893 228 0,'0'-24'84'0,"5"24"-64"0,13-8-8 15,-5 8 72-15,6-4-48 16,8 4-4-16,19 0-20 16,13 4 8-16,14 16-12 15,-1 1-20-15,-8 7 4 16,-5 8 40-16,-4 5-20 15,-19 3 8-15,-13 13-12 16,-9-4 124-16,-14-5-68 0,-9-3 48 16,-10-9-64-16,-8 5 0 15,-9-13-28-15,-14 0 4 0,0-4-12 16,-5-3 28-16,0-13-24 16,5 4-56-16,5-16 16 15,4-12-128-15,4-9 80 16,10-11-308-1</inkml:trace>
          <inkml:trace contextRef="#ctx0" brushRef="#br0" timeOffset="-61932.6437">13321 14999 684 0,'-159'73'252'0,"122"20"-192"0,-13 41-20 15,32-65-12-15,-14 8-24 16,-9 16-28-16,-18 20 12 16,-9 0-328-16</inkml:trace>
          <inkml:trace contextRef="#ctx0" brushRef="#br0" timeOffset="40771.5428">11828 16991 40 0,'-5'0'16'0,"5"8"-12"0,-4-4-4 16,-1 4 100-16,1 8-56 15,-1 4 24-15,1 5-36 16,-1 19 68-16,0 1-56 15,1 15-4-15,-1 1-24 16,1-12 8-16,-5 11-16 16,0-3 16-16,-5-13-16 15,-4-3 4-15,4-9-4 16,0-7 20-16,1-5-16 16,-5-4 12-16,-1-12-12 0,10-4 0 15,0-12-4-15,9-16-8 16,0-13 4-16,9-12 20 15,5-3-12-15,4-1-4 16,9 1-4-16,1 7 64 16,-1 4-36-16,0 13 16 15,1 12-32-15,-1 0 0 16,-4 3-8-16,0 1 20 0,-5 8-16 16,-5 4 4-1,1-4-8-15,0 8-76 0,-5 0 36 16,0 8-452-1</inkml:trace>
          <inkml:trace contextRef="#ctx0" brushRef="#br0" timeOffset="39572.6962">11960 16849 156 0,'-9'0'56'0,"9"8"-44"0,-5-16-4 16,5 8 24-16,-4 0-20 16,-1 8-4-16,5-8-4 15,-4 4 12-15,-5 8-8 0,-1-4-4 16,-3 13 0-16,-1-5-4 16,-4 4 0-16,4 0 52 15,1-4-28-15,8 9 16 16,0-5-24-16,5 0 36 15,5-8-28-15,0 0-12 16,4 5-8-16,0-13 20 16,0 4-12-16,0-8-32 15</inkml:trace>
          <inkml:trace contextRef="#ctx0" brushRef="#br0" timeOffset="44378.7587">13918 16610 352 0,'0'-32'132'0,"9"24"-104"0,9 0-8 16,-4 4 148-16,-1 0-96 16,19 4 8-16,-5 0-52 15,10 4 8-15,4 0-20 16,-5 8 0-16,5-4-8 0,-4 8 64 16,-1 4-40-16,-4 5-436 15</inkml:trace>
          <inkml:trace contextRef="#ctx0" brushRef="#br0" timeOffset="44558.3303">14573 17088 612 0,'-4'0'228'0,"-1"0"-180"0,1 0-12 0,4 0 0 15,0 0-28-15,9 4 40 16,0 8-24-16,0 4-584 16</inkml:trace>
        </inkml:traceGroup>
        <inkml:traceGroup>
          <inkml:annotationXML>
            <emma:emma xmlns:emma="http://www.w3.org/2003/04/emma" version="1.0">
              <emma:interpretation id="{3E8BB7BA-E41E-4D6E-AA1E-5FE343990AAA}" emma:medium="tactile" emma:mode="ink">
                <msink:context xmlns:msink="http://schemas.microsoft.com/ink/2010/main" type="inkWord" rotatedBoundingBox="15918,17090 17811,17325 17718,18072 15825,178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298.7559">16772 17011 300 0,'5'0'112'0,"-5"0"-88"0,0 12-8 0,0-4 72 0,-5 8-52 16,1-4 56-16,-5 17-52 15,0 3 32-15,-1 9-40 16,-3-1 0-16,8 13-20 16,-4-5 12-16,0-3-16 15,-9-5 60-15,4 1-40 0,5-9-72 16,0 0 20-16,0-7-404 15,9-9 232 1,13 0 12-16</inkml:trace>
          <inkml:trace contextRef="#ctx0" brushRef="#br0" timeOffset="45151.433">15183 17063 496 0,'9'-24'184'0,"-9"16"-140"0,0-12-16 15,0 20 32-15,0-8-40 16,-4 0 0-16,-5 0-12 16,-5 8-16-16,-4 4 4 15,0 4-4-15,-10 4 0 0,1 4 8 16,0 4 0-16,-1 5-20 15,10 3 12-15,9 0 20 16,0 1-4-16,18-5 4 16,5-4-4-16,4-8 4 0,-4-4-8 15,8-8 32-15,-3-8-20 16,-6-4-76-16,6-8 32 16,-1 0-80-1,0-1 64-15,0-7-36 16,0-12 48-16,1-1-76 15,-1-7 56-15,5-13 0 16,-1-4 32-16,-3 4 252 16,-6 13-128-16,5 11 68 15,-9 17-104-15,-9 20 4 16,0 20-40-16,-13 21 4 16,4 7-20-16,-5 5 8 0,0-4-12 0,1 11 56 15,-1-3-40-15,5 4 32 16,0-5-32-16,13-3-176 15,-4-9 80-15,0-7-520 16</inkml:trace>
          <inkml:trace contextRef="#ctx0" brushRef="#br0" timeOffset="45426.5896">15857 17011 548 0,'-4'-4'204'0,"4"-4"-156"0,-9 0-16 16,4 8 16-16,-4-4-32 15,0 4-4-15,-5 4-8 16,0 4 4-16,-4 0-4 0,5-4-4 0,-6 4 4 16,6 4-48-16,-1 4 24 15,5 0 16-15,9 9 4 16,0-5-44-16,14 8 28 15,-1 5 48-15,5-1-16 16,1 9-24-16,-1-5 4 16,-4-4 8-16,-1 9 0 15,-4-9-20-15,-4-12 8 16,-10 1 84-16,-4 7-44 16,-4-20 36-16,-1 4-40 0,-9-4 8 15,-4 0-20-15,-1-4 28 16,1-4-28-16,-5-4 40 15,10 4-32-15,3-12-252 16,1 12 124-16</inkml:trace>
          <inkml:trace contextRef="#ctx0" brushRef="#br0" timeOffset="55490.2811">15602 16946 216 0,'9'-4'80'0,"5"0"-60"0,-5 4-8 0,5 0 92 15,-14 0-60-15,9 0 24 16,0 0-36-16,5-4 40 0,-5 0-40 16,4-4 12-16,10 4-28 15,-5-4 44-15,-4 0-32 16,9 4-4-16,-5-5-16 15,5 1 12-15,-10 8-12 16,10 0 4-16,-14 0-4 0,9 0 12 16,-4-8-12-16,-5 8 4 15,-4 0-4-15,4 0 4 16,5 0-8-16</inkml:trace>
          <inkml:trace contextRef="#ctx0" brushRef="#br0" timeOffset="46014.6216">16435 17233 340 0,'-4'-12'128'0,"8"12"-100"0,1 0-8 15,-5 0 8-15,9 0-20 16,-9 0 40-16,0 0-24 16,0 0 56-16,0 0-44 15,9 8 20-15,0-4-36 16,0-4 28-16,0 0-32 15,10 0-4-15,8-4-8 16,9-4 4-16,14 0-4 0,5 4 24 16,9-4-16-16,-9 8 40 15,-10 0-28-15,-13 0-4 16,-9 0-12-16,-14 0-112 16,-9 0 56-16,-9 0-280 15,-5 0 184-15,5-4-104 16</inkml:trace>
        </inkml:traceGroup>
        <inkml:traceGroup>
          <inkml:annotationXML>
            <emma:emma xmlns:emma="http://www.w3.org/2003/04/emma" version="1.0">
              <emma:interpretation id="{98845693-1641-450A-89C1-E797F8CF07ED}" emma:medium="tactile" emma:mode="ink">
                <msink:context xmlns:msink="http://schemas.microsoft.com/ink/2010/main" type="inkWord" rotatedBoundingBox="18197,17142 20236,16970 20336,18166 18297,183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7500.0759">18557 17209 528 0,'9'-16'196'0,"-4"4"-152"0,4 4-12 0,-5 4 104 16,10-4-80-16,4 4-20 0,5-5-24 16,9 1-4-16,9 0-4 15,13 0 24-15,6 4-16 0,-6 4 32 16,1 0-28-16,-10 4 32 15,-8 0-32-15,-10 0 12 16,-9 0-16-16,-9 0-220 16,-13 0 116-16,-10 0-440 15</inkml:trace>
          <inkml:trace contextRef="#ctx0" brushRef="#br0" timeOffset="48154.85">18694 16978 592 0,'18'-20'220'0,"-5"12"-172"0,10-8-12 15,-5 4 56-15,5 8-56 16,9 0-20-16,4 0-16 15,5-4 16-15,5 16-8 0,-5-4 48 0,0 4-28 16,-5 0-68-16,-8 0 20 16,-6 4-380-1</inkml:trace>
          <inkml:trace contextRef="#ctx0" brushRef="#br0" timeOffset="47001.6595">18047 16825 476 0,'14'-45'176'0,"-14"33"-136"0,0-12-12 0,0 12 40 15,-5-9-44-15,1 9 8 16,-5-8-20-16,-1 4 0 15,-3 8-4-15,-1 4-16 0,-4 12 4 16,4 12-16-16,1 8 12 16,-1 17-32-16,-4 7 24 15,9 5 60-15,-5 16-24 16,14 16 28-16,-9 8-28 16,9 12 8-16,0-11-16 15,0-18-16-15,0-11 0 16,0-8 4-16,-5-8 0 0,-4-13 0 15,9-4 0-15,-13-11 0 16,-10 3 0-16,-9-12 32 16,-14-4-16-16,-8-4 12 15,-5-3-16-15,-1-5 36 16,1-5-24-16,9-3-200 16,0-4 96-16,23 8-392 15</inkml:trace>
          <inkml:trace contextRef="#ctx0" brushRef="#br0" timeOffset="47722.1939">18930 17169 280 0,'-13'8'104'0,"4"12"-84"0,-10 20 0 0,6-7 56 16,4 19-44-16,-14 9 40 15,0 4-40-15,9-4-28 16,-4-5-4-16,9-11 8 16,-5-5-4-16,5 1 24 15,-4-5-16-15,4-16 12 16,-5 5-12-16,-4-9 88 15,-1-8-52-15,-8-4 20 0,4-12-36 16,-8-4 4-16,-6 0-20 16,1-9 8-16,4 1-12 0,9 4-24 15,5-4 4-15,13-1-560 16</inkml:trace>
          <inkml:trace contextRef="#ctx0" brushRef="#br0" timeOffset="48156.8565">19377 17371 572 0,'9'20'208'0,"0"-8"-160"0,-5-4-12 16,-4 1-260-16,18-1 116 15,5 12-192-15</inkml:trace>
        </inkml:traceGroup>
        <inkml:traceGroup>
          <inkml:annotationXML>
            <emma:emma xmlns:emma="http://www.w3.org/2003/04/emma" version="1.0">
              <emma:interpretation id="{0B1A3304-F7A2-490D-B9E4-85DBCA8489D1}" emma:medium="tactile" emma:mode="ink">
                <msink:context xmlns:msink="http://schemas.microsoft.com/ink/2010/main" type="inkWord" rotatedBoundingBox="20849,17530 22003,17518 22010,18208 20856,1822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623.6205">20201 17590 424 0,'22'-13'156'0,"-13"1"-120"0,-4-4-8 16,-5 4 104-16,-5-4-76 15,1-4 16-15,-5-1-48 0,-5 1 12 16,-9 0-20-16,1 4-8 16,3 8-4-16,-12 8-40 15,3 12 20-15,1 0-12 16,0 20 16-16,4-3-8 16,14 7 8-16,0-8-8 0,4-3 8 15,5-5 24-15,9-4-4 16,5-4 32-16,9-4-24 15,-1-8 40-15,10-8-32 16,9 0-112-16,-4-4 48 16,4-8-92-16,-5-5 76 15,-4-15-44-15,0-13 60 16,-5-11-16-16,0-9 36 16,-13 8-24-16,-5 8 24 15,-4 13 228-15,-1 7-108 16,-4 13 80-16,0 8-104 15,5 8-16-15,-10 8-36 16,-8 24 20-16,8 17-28 16,-9 11 20-16,1 13-20 0,4 4 28 15,-10-5-28-15,15-11 32 16,-1 0-32-16,1-13 76 16,4-3-56-16,0-9-240 15,4-8 104-15</inkml:trace>
          <inkml:trace contextRef="#ctx0" brushRef="#br0" timeOffset="49034.7108">21120 17448 644 0,'14'-28'236'0,"-14"28"-180"0,-14-29-20 0,1 17 72 16,-6-4-68-16,-8 4-8 15,-9 4-20-15,-5 8-20 16,-9 20 4-16,13-4 4 0,-4 12 0 16,23 5-72-16,4 7 40 15,19 1 4-15,18-13 16 0,13 4 12 16,10-3 0-16,-1-1 44 16,-4 0-24-1,-4-3 36-15,-19-5-32 0,-32-4 56 16,-27-4 0-1,-23 0-40-15,-4-3-40 16,0 7-4-16,-1-16-300 16,1 0 168-16,-5 4-376 15</inkml:trace>
        </inkml:traceGroup>
        <inkml:traceGroup>
          <inkml:annotationXML>
            <emma:emma xmlns:emma="http://www.w3.org/2003/04/emma" version="1.0">
              <emma:interpretation id="{AD91BE25-D962-41C1-B440-9CF665A8474F}" emma:medium="tactile" emma:mode="ink">
                <msink:context xmlns:msink="http://schemas.microsoft.com/ink/2010/main" type="inkWord" rotatedBoundingBox="21660,17537 22111,17533 22112,17586 21661,17591"/>
              </emma:interpretation>
              <emma:one-of disjunction-type="recognition" id="oneOf7"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=</emma:literal>
                </emma:interpretation>
                <emma:interpretation id="interp11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6335.5288">20788 17157 236 0,'9'-9'88'0,"5"9"-68"0,4-4-4 15,-4 4 88-15,-1-4-60 16,10 0 68-16,0 4-60 16,4-8-12-16,5 4-24 15,4-4 16-15,10 4-20 16,-5 0-4-16,4 0-4 15,-8 0 20-15,-5 4-12 16,-10 4-12-16,-3-8-4 16,-28 12-288-1,4 4 12-15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0:15.3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2E6D2A-2E8C-4F02-A320-7ACC9C4D337A}" emma:medium="tactile" emma:mode="ink">
          <msink:context xmlns:msink="http://schemas.microsoft.com/ink/2010/main" type="writingRegion" rotatedBoundingBox="743,399 21701,-32 21757,2649 798,3081"/>
        </emma:interpretation>
      </emma:emma>
    </inkml:annotationXML>
    <inkml:traceGroup>
      <inkml:annotationXML>
        <emma:emma xmlns:emma="http://www.w3.org/2003/04/emma" version="1.0">
          <emma:interpretation id="{CDC79475-1903-4E1B-A2A2-EB469AF4B834}" emma:medium="tactile" emma:mode="ink">
            <msink:context xmlns:msink="http://schemas.microsoft.com/ink/2010/main" type="paragraph" rotatedBoundingBox="743,399 21556,-29 21586,1408 772,1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594BC-14BD-4D52-9365-D16BADAADDB4}" emma:medium="tactile" emma:mode="ink">
              <msink:context xmlns:msink="http://schemas.microsoft.com/ink/2010/main" type="line" rotatedBoundingBox="743,399 21556,-29 21586,1408 772,1837"/>
            </emma:interpretation>
          </emma:emma>
        </inkml:annotationXML>
        <inkml:traceGroup>
          <inkml:annotationXML>
            <emma:emma xmlns:emma="http://www.w3.org/2003/04/emma" version="1.0">
              <emma:interpretation id="{EBCC5075-4A36-45CF-BF74-6C240A74EE7C}" emma:medium="tactile" emma:mode="ink">
                <msink:context xmlns:msink="http://schemas.microsoft.com/ink/2010/main" type="inkWord" rotatedBoundingBox="743,399 2255,368 2275,1330 763,1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81 404 0,'18'-28'148'0,"5"11"-112"0,14-3-12 16,-15 12 56-1,1 4-48-15,14 0-20 16,-1 8-12-16,0 20 0 16,1 5 0-16,-14 39 24 15,-1 5-12-15,-13 20 12 0,-4-8-12 0,-19-4 12 16,5-12-16-16,-14-4 40 15,5-13-24-15,-9-7 40 32,9-9-36-32,-5-11-24 0,23-9-4 0,0-20 0 15,14 0 0-15,8-25 8 16,10 1-4-16,5-24-48 16,-1-1 28-16,10-28-8 15,4 4 16-15,-5-8 8 16,-4 20 0-16,0 5 24 15,-4 15-12-15,-1 13 56 16,-4 11-36-16,0 26 20 16,0 15-32-16,-5 36 8 15,0 13-16-15,-4 12 12 16,-9-12-16-16,-5 0-4 16,0-13 0-16,-9-3 4 15,0-17-4-15,0 1 16 16,0-13-12-16,0-20-20 15,9 4 4-15,14-20-24 16,0 4 20-16,22-36-84 16,-13-1 56-16,23-44-84 15,-1 12 72-15,15-16 0 16,-6 20 32-16,1 8 120 16,-9 13-56-16,-1 15 48 15,-4 21-56-15,-18 16 32 0,0 16-36 0,-23 29 24 16,0 12-28-16,-27 24-8 15,9-5-12-15,-14 9 20 16,5-16-16-16,-9 4-4 16,8-8-4-16,-8 8-4 15,9-5 0-15,0-3-100 16,4-4 56-16</inkml:trace>
        </inkml:traceGroup>
        <inkml:traceGroup>
          <inkml:annotationXML>
            <emma:emma xmlns:emma="http://www.w3.org/2003/04/emma" version="1.0">
              <emma:interpretation id="{E3712E50-112A-479B-B184-2A303A855DF6}" emma:medium="tactile" emma:mode="ink">
                <msink:context xmlns:msink="http://schemas.microsoft.com/ink/2010/main" type="inkWord" rotatedBoundingBox="2662,532 4505,494 4522,1325 2679,13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81.3851">1994 563 436 0,'-9'0'160'0,"9"0"-124"16,-13-5-8-16,13 5 104 15,0 9-76-15,-10 3 16 16,10 4-48-16,-13 8-4 16,13 0-12-16,-9 5 20 15,9 3-16-15,-9 1 4 16,9 3-8-16,0 0-16 16,9-3 4-16,0-13 4 15,4-4 0-15,10-16 0 0,-5 0 0 0,10-24-20 16,4 4 12-16,-1-17-48 15,1 9 28-15,-18-9 40 16,4 9-4-16,-18 4 36 16,0 0-28-16,-13 3 56 15,-1 9-40-15,-9 4-8 16,9 0-12-16,-4 0 8 16,14 16-12-16,-10-8-28 15,10 0 8-15,4 0 24 16,4 0-8-16,14-8-36 15,5 8 20-15,13-16-32 16,5 8 24-16,14-4-24 16,0-5 24-16,-1 1-36 15,10 4 36-15,-23-4 8 16,-5 8 8-16,-17 0 64 16,-1 8-32-16,-14 0 68 15,1 8-56-15,-19 4 52 16,1 4-52-16,-10 4 32 15,9 1-40-15,-4-1-28 16,4 0-4-16,5-4 8 16,9 4-4-16,5-7-4 15,9 3 4-15,4-8-104 16,4 4 56-16,1-8-88 16,0 0 76-16,0-8-32 15,4 4 48-15,0-16 24 16,1 4 12-16,-6-25 20 0,-3 5-8 15,-1-25-12-15,0 9 0 16,0-17 40-16,1 12-24 0,-1-3 44 16,5 11-32-16,-10-3 12 15,5 15-20-15,-9 1 44 16,5 12-32-16,-14 3 20 16,5 13-28-16,-14 8-36 15,4 9 8-15,-9 19 28 16,1 8-12-16,-10 17-8 15,9 0-4-15,-8 7 20 16,3-3-8-16,1 0 24 16,9-4-20-16,-5 3-12 15,5-7-4-15,0 3 12 16,5-3-4-16,4-4-12 16,9-5 4-16,0-11-4 15,0-9 0-15,5-16-36 16,8 0 24-16,15-24-4 15,8 0 16-15,14-17-28 16,5 5 20-16,5-8 16 16,-6 7 0-16,-8-7 12 15,-5 16-8-15,-14-5 52 16,-8 9-32-16,-15-4 52 16,1 8-44-16,-19-4 4 15,1 3-24-15,-19-3-16 16,5 12 0-16,-14-4-4 15,5 4 0-15,-5 4 0 0,9 8 0 16,-4 0-20-16,13 8 16 0,0 1-32 16,14 3 28-16,5 4 32 15,4 0-8-15,5 5 0 16,4 7-4-16,5-8-24 16,4 1 12-16,0-17-24 15,1 0 20-15,4-20-32 16,-1 0 28-16,-3-16 24 15,-5 3-4-15,-1-15 8 16,1 4-4-16,-5-5-16 16,10 13 4-16,-1-9 4 15,-9 13 0-15,9-4 60 16,5 12-32-16,0 4 24 16,5 12-32-16,-1 4 8 15,0 4-16-15,-4 4 28 16,-4 4-24-16,-6 1 56 15,-3 3-40-15,-10-4 20 16,9 0-32-16,-14-3 16 16,-4-5-20-16,-4-8-8 15,-1 4-4-15,-13-12-148 16,5 4 80-16,-10-8-124 16,5 4 108-16</inkml:trace>
        </inkml:traceGroup>
        <inkml:traceGroup>
          <inkml:annotationXML>
            <emma:emma xmlns:emma="http://www.w3.org/2003/04/emma" version="1.0">
              <emma:interpretation id="{6571429E-CB9B-46F0-95A2-E4E709432547}" emma:medium="tactile" emma:mode="ink">
                <msink:context xmlns:msink="http://schemas.microsoft.com/ink/2010/main" type="inkWord" rotatedBoundingBox="5215,809 6766,777 6785,1713 5234,17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77.1442">4521 882 416 0,'-36'4'152'0,"36"-4"-116"0,-5 4-12 0,5-4 128 16,5 4-88-16,4-4 72 15,9 4-80-15,9 0 24 16,10 5-48-16,17-5 44 16,6-4-44-16,40 0 48 15,9 0-48-15,14 0 20 16,4 4-32-16,-4-8 28 15,-13 8-32-15,3-4-4 16,-17-4-8-16,-14 0-60 16,-18 0 32-16,-19-9-112 15,-17 5 76-15</inkml:trace>
          <inkml:trace contextRef="#ctx0" brushRef="#br0" timeOffset="2161.7935">4721 627 612 0,'-13'-8'228'0,"13"8"-180"0,-9 0-12 0,9-4 116 16,9 4-92-16,0-4-8 15,9 0-32-15,23-4-8 16,5 0-4-16,54-4 12 16,0 0-12-16,18 3 24 15,-4 5-20-15,-5 0-12 16,-8 4-4-16,-10 0-4 16,-9 8 0-16,-19-3 0 15,-13-1 0-15,-22 0-44 16,-15 4 24-16</inkml:trace>
          <inkml:trace contextRef="#ctx0" brushRef="#br0" timeOffset="2822.5839">5505 409 676 0,'-32'-16'248'0,"32"16"-192"0,-9 0-16 0,9 0 32 16,9 4-48-16,-5 0 16 16,10 4-24-16,18 8-8 15,4-4-4-15,28 4-4 16,4 0 0-16,10 1 16 15,-10 7-8-15,-9 0-20 16,-4 0 4-16,-19 5 12 16,-9 3 0-16,-17 5 8 15,-6 3-8-15,-27 29 52 16,5-4-32-16,-18 12 32 16,4-9-28-16,-23 5-8 15,10-12-12-15,-10-13 12 16,10-3-12-16,4-5-56 15,4-7 24-15,-4-1-252 16,18-12 152-16</inkml:trace>
        </inkml:traceGroup>
        <inkml:traceGroup>
          <inkml:annotationXML>
            <emma:emma xmlns:emma="http://www.w3.org/2003/04/emma" version="1.0">
              <emma:interpretation id="{ACD8C6FE-AF91-48B3-8FC2-8E35020E6B72}" emma:medium="tactile" emma:mode="ink">
                <msink:context xmlns:msink="http://schemas.microsoft.com/ink/2010/main" type="inkWord" rotatedBoundingBox="8028,347 9822,310 9844,1344 8050,13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483.84">7289 12 508 0,'-4'-12'188'0,"4"12"-148"0,0-12-8 16,4 8 132 0,5 4-96-16,5-4 104 15,13 4-96-15,-4 0 20 0,14 8-56 0,-6 0-24 16,10 0-8-16,9 0-28 16,5 0 12-16,22-4 40 15,5 4-20-15,5-8 8 16,-5 0-12-16,-5 0 36 15,-22 0-20-15,-10-8-40 16,-13 8 8-16,-18 0-212 16,-5-4 124-16,-18-4-404 15,-5 0 284-15</inkml:trace>
          <inkml:trace contextRef="#ctx0" brushRef="#br0" timeOffset="3709.7323">7704-53 340 0,'-19'-4'128'0,"19"4"-100"0,-13 4-8 0,13 0 192 16,0 5-120-16,0 19 88 15,0 4-108-15,-9 25 24 16,-1 12-56-16,6 16-24 16,-5-4-8-16,-5-4 16 15,5-9-12-15,-5-7 32 16,5-12-28-16,-4-5 4 15,4-3-12-15,-1-13 12 16,10-4-12-16,0-16-240 16,10-4 124-16</inkml:trace>
          <inkml:trace contextRef="#ctx0" brushRef="#br0" timeOffset="4188.5057">8810 45 736 0,'55'-17'272'0,"-55"17"-208"0,9-8-20 0,-5 0 72 16,1 8-72-16,-5-8-8 15,4 8-24-15,-8-8 0 16,-1 4-8-16,-13-8 16 16,4 8-12-16,-27-8-4 15,5 8 0-15,-23-9-24 16,4 9 12-16,-4 0 4 15,9 4 4-15,4-4 0 16,14 8 0-16,1 0 24 16,12 4-12-16,1 9-40 15,9 7 16-15,-5 12-8 16,1 9 12-16,-1 11 52 16,10 5-24-16,-6 0 0 15,6 0-12-15,-5-9-16 16,4-7 4-16,-4-9 12 15,9-8-4-15,-4-3 8 16,8-5-8-16,-4-12 8 16,9 8-8-16,0-12-12 15,10 13 4-15,3-9 4 0,6 0 0 16,13-4 0-16,4 0 0 0,10-4 0 16,-1 4 0-16,-4-4-56 15,1 0 32-15,-15 0-84 16,-13 0 56-16,-5 0-200 15,-4 0 136-15</inkml:trace>
          <inkml:trace contextRef="#ctx0" brushRef="#br0" timeOffset="4371.4918">8336 380 832 0,'-4'-4'308'0,"4"4"-240"0,9 0-20 0,-4-4 80 16,8 4-80-16,28-8 24 16,0 8-40-16,32-16 12 15,4 4-24-15,5-4-36 16,-9 8 8-16</inkml:trace>
          <inkml:trace contextRef="#ctx0" brushRef="#br0" timeOffset="46916.9925">8896 614 216 0,'0'0'80'0,"0"0"-60"0,0 0-8 16,0 0 116 0,0 0-72-16,-4-8 60 15,4 8-72-15,-9 0 24 16,18 0-40-16,-9 0 0 15,4 0-16-15,1-8 12 0,0 8-16 0,-5-4 16 16,9 8-16-16,-9-4 24 16,0 0-20-16,0-4-4 15,9 4-4-15,-5-4 28 16,5 8-16-16,-4-8-12 16,4 4-8-16,0-4 12 15,5 4-4-15,-5-4 8 16,5 4-8-16,-5-4-4 15,0 4 4-15,4-4-4 16,-3 4 0-16,-10 0 0 16,13 4 0-16,-13-4 0 15,0 0 0-15,0 0 0 16,5 8 0-16,-1-4-20 16,-4 4 12-16,9-8 40 15,-4 4-20-15,0-4-8 16,-1 0-8-16,1 0 12 15,-1 0-4-15,-4 0-4 16,0 0 4-16,0 0-16 16,0 0 8-16,-4 0 12 15,4 8-4-15,-5 0-4 16,1 8 4-16,-1-8-4 16,5 1 0-16,-14-1-12 15,14 4 8-15,0-4 4 16,-4 0 0-16,-5 4 8 15,0-4-4-15,4 0-4 16,0 8 4-16,-8-7-24 16,8 3 12-16,-8-8-4 0,-1 4 4 0,5 4 16 15,-5-4-4-15,5-4-20 16,0 4 8-16,-5 0 12 16,10 0 0-16,-5-4-12 15,0 5 4-15,4-5 4 16,5 0 0-16,-9 4 8 15,9-8-4-15,-9 8-20 16,4-8 8-16,-4 8 12 16,9 0 0-16,-9-4-4 15,9-4 4-15,-9 0-16 16,9 8 8-16,0-8-4 16,0 0 0-16,0 0 24 15,0 0-8-15,0 0-4 16,0 0 0-16,0 0-16 15,0 8 8-15,0-8 12 16,0 8-4-16,-9 0-4 16,4-3 4-16,-4 3 4 15,9 4-4-15,-4-8-20 16,8 0 8-16,-4-4 12 16,0 0 0-16,0 0-12 15,0 0 4-15,0 0 12 16,0 0-4-16,0 0-4 15,0 0 4-15,0 0-4 16,0 0 0-16,0 0 0 0,0 0 0 16,0 0 0-16,14 8 0 0,-5-8 0 15,14 0 0-15,-5-4 0 16,-4 4 0-16,8-8 0 16,1 8 0-16,-14 0 0 15,14 8 0-15,-9-4-12 16,-1 0 8-16,-8-4 12 15,8 4-4-15,-8-4 8 16,0 0-8-16,-5-4-4 16,9 4 4-16,0-8 4 15,-5 0-4-15,10 0-4 16,-9 8 4-16,-5-8-4 16,4 8 0-16,-8-8-44 15,4 16 24-15,-5-8-232 16,5 0 140-16</inkml:trace>
          <inkml:trace contextRef="#ctx0" brushRef="#br0" timeOffset="47682.214">8824 780 196 0,'0'0'72'0,"0"0"-56"0,0 0-4 16,0 0 100-1,0 0-64-15,4 0 68 16,-4 0-64-16,0 0 40 16,0 0-52-16,0 0 24 0,14 0-36 15,-5-4 16-15,0 4-24 0,0-8 16 16,0 16-20-16,-4-8-16 31,8 4-4-31,-3-4 12 16,3 4-4-16,-4-4-4 0,5 4 4 0,-5-4 12 15,0 0-8-15,5 0-4 16,-5 0 0-16,9-4 12 16,-4 0-8-16,-1-8-4 15,6 12 0-15,-6-8 4 16,1 8-4-16,-5-8-4 16,0 8 4-16,-9 0-16 15,0 0 8-15,0 0 12 16,0 0-4-16,0 0-80 15,0 0 40-15</inkml:trace>
        </inkml:traceGroup>
        <inkml:traceGroup>
          <inkml:annotationXML>
            <emma:emma xmlns:emma="http://www.w3.org/2003/04/emma" version="1.0">
              <emma:interpretation id="{E2DCCB54-1CED-4BD7-B761-79461E5ECA7B}" emma:medium="tactile" emma:mode="ink">
                <msink:context xmlns:msink="http://schemas.microsoft.com/ink/2010/main" type="inkWord" rotatedBoundingBox="10626,644 11242,632 11250,1010 10634,102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600.3802">9912 473 372 0,'0'45'140'0,"0"-25"-112"0,0 0-4 0,-5-11 128 15,5 3-88-15,-4 0 44 16,4 0-64-16,-5-8 64 16,0 0-60-16,1-8 0 15,4 4-28-15,4-12-4 16,6 0-8-16,3-17-16 15,10 5 4-15,4-20-48 16,1 3 24-16,4-15-20 16,4 11 28-16,-4 0 8 15,0 13 12-15,-10 12 0 16,1 16 0-16,-5 20 68 16,1 12-36-16,-10 17 40 15,0-1-40-15,-9 1 8 0,4-1-24 16,-4-7 8-16,5-5-12 0,0-8 12 15,-1 1-16-15,1-9 24 16,-1-4-20-16,1-8 40 16,4 0-28-16,0-12-48 31,0 0 12-31,0-12-52 0,0 0 36 0,0-21-56 16,5 9 48-16,0-17-36 15,-1 9 40-15,6-1 0 16,-1 9 20-16,-5 3 112 15,6 9-52-15,-6 16 8 16,1 8-36-16,-5 12 40 16,0 9-32-16,-4 7 12 15,-1 0-24-15,-8 1 8 16,4-1-12-16,-5 1 0 16,1-5-4-16,-1-8 20 15,5 0-16-15,-5-7-40 16,10-1 16-16,-5-8-60 15,0 0 40-15,0-8-44 16,9 0 40-16,-4-4-52 16,4 8 52-16,0-9-116 15,5 1 88-15</inkml:trace>
        </inkml:traceGroup>
        <inkml:traceGroup>
          <inkml:annotationXML>
            <emma:emma xmlns:emma="http://www.w3.org/2003/04/emma" version="1.0">
              <emma:interpretation id="{088DF220-111E-4240-A266-F34E85166F1D}" emma:medium="tactile" emma:mode="ink">
                <msink:context xmlns:msink="http://schemas.microsoft.com/ink/2010/main" type="inkWord" rotatedBoundingBox="11684,402 13692,360 13704,981 11697,102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410.3365">11091 243 496 0,'-5'-24'184'0,"5"24"-140"0,-4-5-16 0,-1 1 164 15,5 8-112-15,-4-4 44 16,-5 9-72-16,4 7-48 16,-4 4-4-16,-5 12 24 15,5 1-16-15,-9 7-8 16,9-3-4-16,-9-1 20 15,-1-4-8-15,10-3 4 16,5-5-4-16,8-4-8 16,5-4 4-16,5-7 12 15,4 3-8-15,5-12-100 16,0 4 48-16,9-12-32 16,0 4 40-16,-10-9 16 15,-8 1 8-15,4-8 28 16,-13 4-8-16,-5-4-4 15,0 3 0-15,-5-3 20 16,1 4-12-16,-10 0 12 16,5 4-12-16,0 0 12 15,4 4-16-15,1-1 4 16,8 9-4-16,1-4 4 16,4 4-8-16,9-8-28 15,9 0 12-15,23-8 24 0,10 8-8 16,17-8-8-16,-4 4 0 15,-9-5-60-15,-5 5 36 16,-18-12 20-16,-5 16 8 0,-18-8 44 16,1 4-20-16,-19 3-4 15,-5 9-12-15,-22 21 56 16,4-5-36-16,-18 24-4 16,5 5-12-16,-5-1 8 15,9-3-12-15,9-1-4 16,9-3 0-16,14-9-16 15,14-4 8-15,13-7-16 16,5-1 12-16,5-12-76 16,-1-4 48-16,0-16-32 15,-4 7 44-15,0-27-16 16,0 0 24-16,-9-37-44 16,0 4 32-16,-5-20-12 15,0 20 24-15,-9 4 8 16,5 21 8-16,-14 3 68 15,4 17-36-15,-8 8 68 16,4 8-60-16,-9 16 52 16,0 16-52-16,-5 21 24 15,0 3-36-15,-9 21 44 16,10 4-40-16,-5-8-16 16,9-5-8-16,-1-3 8 15,6-12-8-15,4-13-28 0,9-8 8 16</inkml:trace>
          <inkml:trace contextRef="#ctx0" brushRef="#br0" timeOffset="7206.479">11970 336 808 0,'0'8'300'0,"0"-8"-232"0,-14 4-20 0,5 0 72 16,9 4-76-16,0 4 8 15,0-4-32-15,-9-8-12 16,9 9-4-16,9-9-40 16,0 0 20-16,-5 0-56 15,6 0 40-15,-1-9-80 16,-5 9 60-16,-8-8 0 16,4-4 32-16,-9 0 4 15,-1 8 8-15,6-4 8 16,4 8 0-16,-9 0 16 15,9 0-8-15,0 8 40 16,0-4-24-16,0 4 4 16,9 8-16-16,5-8 12 15,-5 1-16-15,4-5 4 16,-4 4-4-16,-4-4 12 16,4 8-12-16,0-12-12 15,-9 0 0-15,9 0-4 16,-4 8 0-16,13-8 24 0,-4 0-8 15,-1 0-12-15,6 0 0 0,3-8 20 16,-8 0-8 0,0-4 16-16,-5 4-16 0,0-9 4 15,-5 1-4-15,-4-4-16 16,0 0 4-16,-13-5 12 16,4 1-4-16,-10 0-4 15,-3 8 4-15,-10-1-24 16,9 17 12-16,-13 9-32 15,8 7 24-15,-4 16-20 16,10 9 20-16,8-1 16 16,5 5 4-16,9-9 8 15,4 0-8-15,24-11 8 16,8-1-8-16,19-4-4 16,4-8 4-16,5-4-112 15,-10-4 60-15,1-4-24 16,-9-4 44-16,-10-8 16 15,5-4 8-15,-9-12 4 16,4-1 0-16,5-23 68 16,0 7-36-16,9-7 84 15,0 7-64-15,-4 13 44 16,9 16-56-16,-19 20 24 16,-4 16-36-16,0 16 36 15,0 1-36-15,-5 11 4 16,0-3-20-16,-13-1 56 15,0-11-40-15,-19-5 16 16,-4 0-28-16,-28-7-308 0,1-5 160 0</inkml:trace>
        </inkml:traceGroup>
        <inkml:traceGroup>
          <inkml:annotationXML>
            <emma:emma xmlns:emma="http://www.w3.org/2003/04/emma" version="1.0">
              <emma:interpretation id="{59FC69A5-E8D9-47C7-B45B-CDB2763C59A8}" emma:medium="tactile" emma:mode="ink">
                <msink:context xmlns:msink="http://schemas.microsoft.com/ink/2010/main" type="inkWord" rotatedBoundingBox="14596,915 14654,914 14656,1033 14599,103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488.9231">13909 518 340 0,'0'0'128'0,"0"0"-100"0,-4 8-8 15,-1-8 148 1,10 0-96-16,-5 0 24 15,0 0-56-15,0 0 28 16,0 16-40-16,0-4 4 16,0 5-20-16,-10-1 12 0,6 0-16 15,-14 0-196-15,-1 4 100 16</inkml:trace>
          <inkml:trace contextRef="#ctx0" brushRef="#br0" timeOffset="14324.9441">13864 550 176 0,'0'-4'64'0,"4"-4"-48"0,1 8-8 0</inkml:trace>
        </inkml:traceGroup>
        <inkml:traceGroup>
          <inkml:annotationXML>
            <emma:emma xmlns:emma="http://www.w3.org/2003/04/emma" version="1.0">
              <emma:interpretation id="{0B23AA6B-BB4E-40B4-BE03-AFA9CC0B79DA}" emma:medium="tactile" emma:mode="ink">
                <msink:context xmlns:msink="http://schemas.microsoft.com/ink/2010/main" type="inkWord" rotatedBoundingBox="15451,295 18196,239 18212,1032 15467,108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566.0488">15425 436 488 0,'0'-12'180'0,"0"12"-140"0,5 4-12 0,-1-4 100 16,1 0-76-16,4 0 24 16,0 0-44-16,9 0-12 15,0 0-12-15,5 0 20 16,5 0-16-16,-1 0-40 15,0 8 16-15,-4 4 12 16,4-8 0-16,-9 0 12 16,1 4-8-16,-15 5 8 15,1-1-8-15,-14 4-4 16,4-4 4-16,-13 0 4 16,4 0-4-16,-8 0-4 15,3 5 4-15,-3-9 12 16,8 4-8-16,-4-8-40 15,9 4 20-15,-5 0 28 16,9 0-8-16,-8-4 0 16,8 4-4-16,-9 0-4 15,10-4 0-15,-1 1 0 16,5-1 0-16,0 4 0 16,9-8 0-16,-4 0 8 15,4 8-4-15,5-8 16 16,4 4-12-16,-4-4-64 0,-1 0 28 15,-4 0-244-15,1 4 152 0</inkml:trace>
          <inkml:trace contextRef="#ctx0" brushRef="#br0" timeOffset="17853.9796">15484 602 320 0,'0'0'120'0,"0"0"-96"0,9 0-4 0,-4-8 156 15,0 8-100-15,4-4 32 16,0 4-64-16,0-4 8 15,5 4-32-15,-5-4 28 16,4 8-32-16,1-4 4 16,0 4-12-16,4-4-8 15,0 0 4-15</inkml:trace>
          <inkml:trace contextRef="#ctx0" brushRef="#br0" timeOffset="17041.8806">14715 320 664 0,'0'0'244'0,"0"0"-188"0,14-8-16 0,4 8 128 15,5 0-100-15,13-8 52 16,5 3-72-16,4-7-8 16,10 8-24-16,-9-4 16 15,8 8-20-15,-8-8-252 16,-5 8 132-16</inkml:trace>
          <inkml:trace contextRef="#ctx0" brushRef="#br0" timeOffset="16830.8182">14961-97 208 0,'-9'-4'76'0,"9"4"-60"0,-9 4-4 0,4-8 152 15,10 4-92-15,-10-4 32 16,5 8-60-16,-5-4 0 16,1 4-28-16,-5 0 52 15,4 0-36-15,-13 4-8 16,18 4-12-16,-14 4 88 15,5 9-56-15,-13 11-8 16,8 5-24-16,5 15 8 16,9-3-12-16,-14 8 40 15,5-13-24-15,9-3-4 16,0-1-12-16,-14-11 12 16,14-1-12-16,0-12-12 15,0 0 0-15,-9-8 20 16,18 5-8-16,-9-5-20 15,0 0 4-15,9-8 4 16,5 4 4-16,0-4 24 16,4 4-12-16,5-4 12 15,-1 4-12-15,1-8 0 16,9 4-4-16,0-4 4 16,4 4-8-16,-13-4 8 15,-5 5-8-15,5-5-4 16,0 0 4-16,0 0-48 0,-1 4 24 0,-12-4-116 15,-1-4 76-15,4-1-284 16,-4-3 196-16</inkml:trace>
          <inkml:trace contextRef="#ctx0" brushRef="#br0" timeOffset="16275.3171">15116-65 496 0,'-14'0'184'0,"14"0"-140"0,0-8-16 15,-5 4 108-15,5 8-80 0,-4-4 104 16,4 0-96-16,0 0 24 16,9 0-52-16,-9 0 12 15,18 0-28-15,-4 0 0 16,18 0-12-16,-10 0 20 16,1 0-16-16,9-4 12 15,-9 0-12-15,9-4 12 16,-5 4-16-16,0 0 4 15,-13 4-4-15,4-4-8 16,-13 8 4-16,-5-4 12 16,0 4-8-16,-5 0-108 15,1 0 52-15,-10-4-112 16,14 4 92-16,-9-4-128 16,4 4 112-16,-13-4-224 15,18 0 176-15</inkml:trace>
          <inkml:trace contextRef="#ctx0" brushRef="#br0" timeOffset="18482.6064">16094 355 612 0,'0'0'228'0,"0"0"-180"0,23-8-12 0,0 4 104 15,-9 0-84-15,27-8 4 16,-10 8-36-16,20-4-60 16,3 8 20-16,5-4-392 15,1 4 224-15</inkml:trace>
          <inkml:trace contextRef="#ctx0" brushRef="#br0" timeOffset="18273.8669">16236 92 780 0,'-5'-8'288'0,"5"8"-224"0,0-8-20 16,0 4 112-1,0 8-96-15,5-8 0 16,8 4-36-16,5-4 0 16,5 4-12-16,5 0 12 15,3 4-16-15</inkml:trace>
          <inkml:trace contextRef="#ctx0" brushRef="#br0" timeOffset="18829.0282">17087-9 456 0,'-18'-4'168'0,"18"4"-128"0,-46 8-16 16,19 0 148 0,9 8-100-16,-19 9 68 15,5 7-80-15,1 8 28 16,12 1-52-16,6 3-12 15,8-3-12-15,14-9 8 16,9 1-12-16,14-9 16 0,5-4-16 0,8-12 40 16,1-4-24-16,-10-12 4 15,1 4-16-15,-10-12 12 16,-4 0-16-16,-14-13-4 16,-5 5 0-16,-13-16 4 15,5 7-4-15,-10-3-4 16,0 7 4-16,1 1-32 15,4 12 16-15,4 4-188 16,10 8 108-16</inkml:trace>
          <inkml:trace contextRef="#ctx0" brushRef="#br0" timeOffset="18980.105">17460 477 748 0,'5'44'276'0,"-5"-44"-216"0,-9 36-16 0,4-15 4 15,1-1-36-15</inkml:trace>
        </inkml:traceGroup>
        <inkml:traceGroup>
          <inkml:annotationXML>
            <emma:emma xmlns:emma="http://www.w3.org/2003/04/emma" version="1.0">
              <emma:interpretation id="{0D15DF4B-4D2B-47EF-92DE-0D016303F88E}" emma:medium="tactile" emma:mode="ink">
                <msink:context xmlns:msink="http://schemas.microsoft.com/ink/2010/main" type="inkWord" rotatedBoundingBox="19176,192 21560,142 21580,1134 19197,118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9758.1586">18580-167 528 0,'0'-4'196'0,"0"0"-152"0,-9 4-12 0,0 0 88 15,9 0-72-15,-9 0 24 16,9 4-40-16,-5 0 32 16,5 4-36-16,-13 4 20 15,13 4-28-15,-9 13 36 16,9-1-32-16,-9 17 20 15,4 3-24-15,-9 17 0 16,5-12-12-16,-4 11 4 16,3-11-8-16,-3-9 16 15,8-7-12-15,1-9 16 16,4-8-16-16,4-11-204 16,14-5 104-16</inkml:trace>
          <inkml:trace contextRef="#ctx0" brushRef="#br0" timeOffset="20224.9553">18617 270 892 0,'0'-8'332'0,"0"8"-260"0,9-16-20 16,0 8 52-1,5 4-68-15,13-12 24 16,-4 3-40-16,13-3 8 15,1 8-16-15,8-4-140 16,5 12 72-16,0 12-388 16,0-4 248-16</inkml:trace>
          <inkml:trace contextRef="#ctx0" brushRef="#br0" timeOffset="19998.2962">18958-171 560 0,'5'-32'208'0,"-5"32"-164"0,4-4-8 0,-4-4 172 16,0 16-120-16,0-8 0 16,0 4-56-16,0 8-4 15,0 4-16-15,-4 12 0 16,4 1-4-16,-14 19 36 15,10 1-20-15,-6 24-12 16,10-5-8-16,-9 5 20 16,5-4-12-16,-5-4-4 15,9-13-4-15,-14-11-200 16,14-5 108-16</inkml:trace>
          <inkml:trace contextRef="#ctx0" brushRef="#br0" timeOffset="20737.8209">18999 642 632 0,'-4'-4'236'0,"4"4"-184"0,13 0-16 0,-8 0 140 15,4 0-104-15,9-4-12 16,5 8-36-16,9-4 8 16,4 4-20-16,1-4-252 15,-1 0 132-15</inkml:trace>
          <inkml:trace contextRef="#ctx0" brushRef="#br0" timeOffset="20539.2919">19122 396 652 0,'9'0'244'0,"-9"0"-192"0,14-8-12 0,-14 8 76 16,9 0-72-16,0 0 16 15,5 8-36-15,-1 4-32 16,1 4 4-16,-5 4 0 16,9 4 4-16,-13-3-20 15,4 3 12-15,-9 0 32 16,0 1-16-16,-14-5 8 15,-4 0-8-15,-14-4 4 16,5 4-8-16,-9-3 16 16,8 7-12-16,1-12-40 15,9 8 20-15,9-8-8 16,9 1 12-16,9-5 60 16,4 8-28-16,15-16-28 15,4 8 0-15,-1-8-176 16,6 4 100-16</inkml:trace>
          <inkml:trace contextRef="#ctx0" brushRef="#br0" timeOffset="21244.3219">19486 351 728 0,'14'-4'268'0,"-14"4"-208"0,32-12-16 0,-9 4 52 15,8 8-60-15,20-8 4 16,3 0-24-16,1 0-4 16,-5 8-4-16,-5-5-228 15,-8 5 124-15,-14 0-448 16,4 0 304-16</inkml:trace>
          <inkml:trace contextRef="#ctx0" brushRef="#br0" timeOffset="21052.832">19577 60 664 0,'-9'-12'244'0,"9"12"-188"0,5-4-16 16,-5-1 144-1,0 10-108-15,0-10 16 16,9 5-56-16,0-4 28 16,18 4-36-16,5-4 12 0,0 4-24 0,0 0-16 15,0 4-4-15,4 5-244 16,-4 3 136-16</inkml:trace>
          <inkml:trace contextRef="#ctx0" brushRef="#br0" timeOffset="21530.0225">19823-90 560 0,'-9'-8'208'0,"9"8"-164"0,0-8-8 0,0 8 120 15,0 0-92-15,0 8-16 31,0 0-32-31,-4 4 48 0,-1 16-36 0,-9 13 24 16,1 7-32-16,-19 17 16 16,18-4-20-16,-13 4 8 15,9-9-12-15,-5 1 20 16,9-12-20-16,1-9 12 16,3-8-12-16,1-3-140 15,9-5 72-15</inkml:trace>
          <inkml:trace contextRef="#ctx0" brushRef="#br0" timeOffset="21936.1387">20552-25 268 0,'-5'-8'100'0,"5"8"-76"0,-9 4-8 15,-14 4 200 1,14 8-120-16,-14 12 88 16,-8 5-112-16,-6 15 44 15,14 5-72-15,5-1 24 0,18 1-40 0,9-8 0 16,5-5-16-16,27-12 20 15,13-3-20-15,1-13 4 16,4-4-8-16,-4-16-8 16,0 0 4-16,-19-17 28 15,5 1-16-15,-23-20-4 16,-4 7-8-16,-14-15 28 16,-9 7-16-16,-5 1 4 15,-9 11-12-15,-4 9-40 16,13 8 16-16,1 12-320 15,4 12 184-15</inkml:trace>
        </inkml:traceGroup>
      </inkml:traceGroup>
    </inkml:traceGroup>
    <inkml:traceGroup>
      <inkml:annotationXML>
        <emma:emma xmlns:emma="http://www.w3.org/2003/04/emma" version="1.0">
          <emma:interpretation id="{A2F73ED1-D257-4B7D-B7F0-A82B0E7ED34B}" emma:medium="tactile" emma:mode="ink">
            <msink:context xmlns:msink="http://schemas.microsoft.com/ink/2010/main" type="paragraph" rotatedBoundingBox="7746,1620 21742,1596 21744,2748 7748,27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B89E53-D27E-4ACF-B39E-3477CCE86C4D}" emma:medium="tactile" emma:mode="ink">
              <msink:context xmlns:msink="http://schemas.microsoft.com/ink/2010/main" type="line" rotatedBoundingBox="7746,1620 21742,1596 21744,2748 7748,2773"/>
            </emma:interpretation>
          </emma:emma>
        </inkml:annotationXML>
        <inkml:traceGroup>
          <inkml:annotationXML>
            <emma:emma xmlns:emma="http://www.w3.org/2003/04/emma" version="1.0">
              <emma:interpretation id="{4B17F925-D1E9-4F35-AB94-31EFE5F059CE}" emma:medium="tactile" emma:mode="ink">
                <msink:context xmlns:msink="http://schemas.microsoft.com/ink/2010/main" type="inkWord" rotatedBoundingBox="7746,1620 9864,1616 9865,2240 7747,2243">
                  <msink:destinationLink direction="with" ref="{FF758C3C-AABE-484D-952D-F4BE0B91B9FC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722.6694">8405 1222 632 0,'-23'4'236'0,"23"-4"-184"0,-36 29-16 16,22-13 96 0,5 0-80-16,-14 20 32 15,18-3-48-15,-13 15-24 16,14 1-4-16,-5 8-20 15,13-1 8-15,-4-3 12 16,9-5-4-16,-4-7-4 16,-1-9 4-16,-4-8 4 0,9-3-4 15,-4-13-36-15,0-4 16 0,-1-20-20 16,1-5 20-16,4-27-8 16,4 3 12-16,6-19-28 15,3 7 24-15,-3 4-12 16,8 13 16-16,0 3 80 15,1 13-40-15,-6 8 44 16,1 8-40-16,-9 8 24 16,-5 16-28-16,-9 25 28 15,4 7-32-15,-8 17 4 16,4 8-16-16,4-13 0 16,10-3-4-16,4-12 4 15,5-9-8-15,4-16 16 16,5-4-12-16,0-16 4 15,0 0-4-15,0-24-60 16,-5-4 28-16,5-29-76 16,-5 5 56-16,1-17-80 15,-1 8 72-15,0 0-8 16,-4 17 36-16,0 7 56 16,0 13-12-16,-1 8 104 15,1 12-68-15,-5 16 12 16,1 12-44-16,-6 25 32 15,-4 3-32-15,-4 13-4 16,-1 0-12-16,1-4 20 16,0-9-16-16,-5-7-100 0,0-5 44 15</inkml:trace>
          <inkml:trace contextRef="#ctx0" brushRef="#br0" timeOffset="7897.589">7034 1263 684 0,'-22'0'252'0,"22"0"-192"15,-10 16-20-15,15-8 76 16,4-8-72-16,23 8 52 15,4-4-56-15,33-4 8 16,8 4-32-16,10-4 0 16,-1 4-8-16,5-4 20 15,-4 0-16-15,-5 0 12 16,-10 0-12-16,-12 0-164 16,-10 0 80-16,-23 4-436 15,-9 4 280-15</inkml:trace>
          <inkml:trace contextRef="#ctx0" brushRef="#br0" timeOffset="8110.1144">7490 1392 644 0,'-5'4'236'0,"5"-4"-180"0,-14 41-20 0,5-9 104 16,5 0-84-16,-5 21 16 15,0 0-48-15,4 7-4 16,0-15-12-16,1-1 4 16,4-7-8-16,0-17-72 15,4 4 36-15</inkml:trace>
        </inkml:traceGroup>
        <inkml:traceGroup>
          <inkml:annotationXML>
            <emma:emma xmlns:emma="http://www.w3.org/2003/04/emma" version="1.0">
              <emma:interpretation id="{09367283-5E9B-4B15-A348-F56C3566A743}" emma:medium="tactile" emma:mode="ink">
                <msink:context xmlns:msink="http://schemas.microsoft.com/ink/2010/main" type="inkWord" rotatedBoundingBox="9759,2317 10132,2316 10133,2636 9760,2637"/>
              </emma:interpretation>
              <emma:one-of disjunction-type="recognition" id="oneOf10"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7</emma:literal>
                </emma:interpretation>
                <emma:interpretation id="interp13" emma:lang="" emma:confidence="0">
                  <emma:literal>E</emma:literal>
                </emma:interpretation>
                <emma:interpretation id="interp14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9625.1782">9024 2120 456 0,'-9'-4'168'0,"9"4"-128"0,4 4-16 0,-4-4 52 16,0 0-48-16,5 0 76 15,4 0-56-15,0 0 44 16,5 0-52-16,-5-4 16 15,5 4-36-15,4-4 0 16,5 4-12-16,-1-5 20 16,1 1-16-16,4-4-84 15,-4 8 40-15,-5 4-572 16,1 9 332-16</inkml:trace>
          <inkml:trace contextRef="#ctx0" brushRef="#br0" timeOffset="49199.9547">9179 1946 372 0,'0'-4'140'0,"0"4"-112"0,4 4-4 15,-4-4 64 1,0 0-52-16,0 0 68 16,0 0-64-16,0 0 36 15,0 0-44-15,0 0-8 16,9 0-16-16,0-4 20 0,1 4-16 0,3-9-4 31,1 9-4-31,0-4-24 0,4 4 12 0,-5-4 12 16,6 4 0-16,-6-4 8 15,5 8-8-15,-8-4-28 16,3 4 12-16,-4-4 24 16,-4 4-8-16,-5 0-16 15,9 1 4-15,-9-5 12 16,0 0 0-16,0 0 8 16,5 8-8-16,-5-4-12 15,4 0 4-15,-4 0-4 16,0 0 0-16,-4 0 8 15,-1 4 0-15,-4-4 0 16,4 4 0-16,-13 0 0 16,9 0 0-16,-9 0-12 15,9 5 8-15,-9-5 4 16,8 4 0-16,-3 0 8 16,-5 0-4-16,-5 0-64 15,9 4 32-15,-9 1-4 16,10-1 16-16,-6-4 20 15,6 4 0-15,-1-4-20 16,5 0 8-16,-5-4 4 16,10 1 4-16,-1-5 8 15,5 4-4-15,-4-4-28 16,4 0 12-16,-5-4 40 0,5 4-16 0,-4-4-20 16,8 0 4-16,-4 0-8 15,0 0 4-15,0 0 16 16,9 0-4-16,0 0-4 15,1 0 4-15,-6 0-4 16,1 0 0-16,-1 0-12 16,1 4 8-16,-1-4 20 15,1 4-8-15,4-4-12 16,9 0 0-16,0 0-4 16,1 0 0-16,-6 0 16 15,5 0-4-15,-4 0-116 16,0 0 60-16,-10 0-92 15,1 0 80-15,-10 0-92 16,1 8 92-16</inkml:trace>
        </inkml:traceGroup>
        <inkml:traceGroup>
          <inkml:annotationXML>
            <emma:emma xmlns:emma="http://www.w3.org/2003/04/emma" version="1.0">
              <emma:interpretation id="{11E9374D-EBD0-4D33-A1F8-F04257A77FAA}" emma:medium="tactile" emma:mode="ink">
                <msink:context xmlns:msink="http://schemas.microsoft.com/ink/2010/main" type="inkWord" rotatedBoundingBox="10724,1755 13729,1750 13730,2423 10725,242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822.1167">9985 1740 320 0,'-5'-20'120'0,"10"8"-96"0,-1 0-4 0,1 4 124 15,4-1-84-15,4 1 44 16,1-4-60-16,4-4 4 16,5 8-32-16,4 4 20 15,1 4-24-15,-6 20 48 16,1 0-32-16,-9 29 12 16,0 0-24-16,-14-1 20 15,4 1-24-15,-8-5-4 16,-6-7-4-16,1-9 48 15,9 0-28-15,-4-12 32 16,8-3-28-16,5-13 0 16,10 0-16-16,-6-13 20 15,6 1-20-15,3-16-40 16,1 0 16-16,4-21-120 0,-4 9 72 16,-5-17-20-16,10 4 52 15,-15 17-12-15,1 8 24 0,-5 19 44 16,5 26-16-16,-14 11 80 15,9 8-56-15,-18 1 40 16,9 7-44-16,-5-3 8 16,10-9-24-16,-5-8 20 15,0-3-24-15,0-9 24 16,9 0-24-16,0-12 4 16,14 4-8-16,-10-16-104 15,10 4 52-15,0-12-104 16,4-1 84-16,1-19-120 15,3-5 104-15,1-7-92 16,0 7 100-16,0 1 80 16,-5 11 0-16,-8 17 212 15,3 16-120-15,-22 20 84 16,5 13-112-16,-10 7 44 16,5 1-72-16,-13-5 16 15,13-8-40-15,0 1 8 16,4-9-16-16,5-4-32 15,0 0 8-15,10-8-260 16,8 1 152-16</inkml:trace>
          <inkml:trace contextRef="#ctx0" brushRef="#br0" timeOffset="10990.3742">11159 1696 704 0,'-4'0'264'0,"4"0"-208"0,-9 28-12 0,-1-8 88 15,10-4-80-15,-4 9-4 16,-1-5-28-16,1 8 4 16,4-3-16-16,9-5-28 15,-5-4 8-15,15-4-84 16,-6-4 56-16,10 0-56 16,9-8 56-16,-9-8-24 15,-1 4 40-15,1-12 0 16,-9 4 16-16,-14-21 24 15,0 5-8-15,-14-20 4 16,1 7-4-16,-6-7 100 16,6 15-60-16,4-3 44 15,9 15-56-15,0 9-28 16,9 8-8-16,23 8-8 16,4 4 0-16,19 5 24 15,-1 3-8-15,1-4-4 16,0 4 0-16,-1-8-68 15,-17 0 36-15,-6-8 12 16,1 0 12-16,-13-8 12 16,-6 0-4-16,-8-4 8 15,-5 4-8-15,-14 8-20 16,0 4 8-16,-13 8 20 0,4 8-4 16,-4 9-4-16,4-1 0 0,5 0-24 15,13 1 12-15,10-1 20 16,4-8-4-16,14-12-20 15,0 0 4-15,9-8-100 16,-5 4 56-16,0-16-56 16,-4 4 64-16,-5-16 4 15,-4 4 24-15,-5-25 12 16,5 9 4-16,-10-21 96 16,5 4-52-16,-4-3 36 15,-1 11-48-15,1 1 8 16,-1 11-24-16,1 5 52 15,0 12-36-15,-5 4 12 16,4 12-28-16,-8 16 0 16,4 8-8-16,-10 29 12 15,6-1-12-15,-10 21 16 16,10-4-16-16,-1-8-4 16,5-9 0-16,0-11 4 15,9-5-4-15,5-11 8 16,9-5-8-16,13-8-48 15,5-4 28-15,14-8-40 16,4 0 32-16,0-8 0 16,-4 4 16-16,-5-12 24 15,-9 8-8-15,-9-13 16 16,-5 5-16-16,-13-12 76 16,-1 4-48-16,-17-13 40 15,4 9-44-15,-9-1-20 0,-5 9-4 16,-9 12-36-16,5 12 16 0,-9 16-4 15,8 5 8-15,1 7-28 16,14 5 20-16,8-1-4 16,5-4 12-16,10-3 0 15,3-5 0-15,6-4-28 16,3 0 20-16,1-12-72 16,0 5 48-16,-9-9-60 15,0 0 56-15,-5-12 20 16,9 0 20-16,-13-21 12 15,4 5-4-15,0-21-4 16,1 5 4-16,-1-13 12 16,5 13-8-16,8-1 24 15,-3 17-20-15,4 8 56 16,9 12-36-16,-5 16 56 16,5 8-52-16,5 9 36 15,-15-1-40-15,1 0 36 16,0 1-40-16,-9-5 12 15,0 0-24-15,-10-4 20 16,-8 1-24-16,-10-5 40 16,1-4-28-16,-14-4-84 15,-1 4 32-15,-13-8-248 16,10 0 156-16</inkml:trace>
        </inkml:traceGroup>
        <inkml:traceGroup>
          <inkml:annotationXML>
            <emma:emma xmlns:emma="http://www.w3.org/2003/04/emma" version="1.0">
              <emma:interpretation id="{792605A2-F43C-4BB9-B9F9-8F3903019678}" emma:medium="tactile" emma:mode="ink">
                <msink:context xmlns:msink="http://schemas.microsoft.com/ink/2010/main" type="inkWord" rotatedBoundingBox="14193,2370 14380,2369 14381,2632 14193,263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2976.4447">13631 1990 600 0,'-18'-8'224'0,"18"8"-176"0,0-4-12 16,0 0 184-1,9 8-128-15,-4 0 60 16,4 4-88-16,-9 4-4 15,0 4-36-15,-23 13 32 0,0-1-32 0,-13 17-260 16,0-9 128-16,-10 9-400 16,23-9 288-16</inkml:trace>
        </inkml:traceGroup>
        <inkml:traceGroup>
          <inkml:annotationXML>
            <emma:emma xmlns:emma="http://www.w3.org/2003/04/emma" version="1.0">
              <emma:interpretation id="{003656F9-12A5-4383-83E7-D18E93B0635B}" emma:medium="tactile" emma:mode="ink">
                <msink:context xmlns:msink="http://schemas.microsoft.com/ink/2010/main" type="inkWord" rotatedBoundingBox="15650,1763 18349,1759 18351,2754 15651,275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121.0276">14911 1472 716 0,'-5'-4'264'0,"5"4"-204"0,5-8-16 0,4 0 132 15,4 8-104-15,15-8 44 16,4 4-72-16,13-4 28 16,1 4-40-16,-1 0 0 15,1 4-20-15,-5-9 12 16,-5 9-16-16,-4-12 4 15,0 12-4-15,-5-4-8 16,-9 8 4-16,-8-4-60 16,-6 0 32-16,-8 4-192 15,4 4 120-15,-10 13-548 16,1 7 356-16</inkml:trace>
          <inkml:trace contextRef="#ctx0" brushRef="#br0" timeOffset="25360.5933">14906 1792 808 0,'18'8'300'0,"-18"-8"-232"0,41 8-20 0,-13-4 72 16,-1 4-76-16,5-8 52 31,4 4-56-31,1-4 16 0,4 0-36 0,-5-4 8 16,1 4-16-16,-10-4 12 15,0 4-16-15,-9-4 16 16,1 4-16-16,-6 0-188 16,-4 8 96-16,-13 8-280 15,4-4 200-15</inkml:trace>
          <inkml:trace contextRef="#ctx0" brushRef="#br0" timeOffset="24279.5948">14952 1496 332 0,'4'0'120'0,"-4"0"-92"0,0 0-8 0,0 0 52 16,0 0-44-16,-4 8 84 15,4 5-60-15,-5 15 88 16,1 4-80-16,-6 17 24 15,10-1-48-15,-9 5-4 16,9-4-20-16,-4-9 12 16,4-3-16-16,-5-9 24 15,10 0-20-15,-5-8 24 16,0 1-24-16,0-9 40 16,0-4-28-16,0-4-112 15,0 0 48-15</inkml:trace>
          <inkml:trace contextRef="#ctx0" brushRef="#br0" timeOffset="25556.2063">14929 2031 832 0,'-9'0'308'16,"9"0"-240"-16,4 4-20 0,1-4 80 15,9 0-80-15,8 0 60 16,6 4-64-16,8-4-4 16,5 4-24-16,5-4 16 15,-5 4-20-15,0-4 24 16,-5 0-24-16,-4 0-172 15,0 0 88-15</inkml:trace>
          <inkml:trace contextRef="#ctx0" brushRef="#br0" timeOffset="24760.5696">15475 1367 340 0,'-9'0'128'0,"9"0"-100"0,9 0-8 0,-9 0 68 16,0 0-52-16,0 0 24 15,0 0-40-15,0 0 0 16,0 0-12-16,0 0 20 16,0 0-16-16,0 0-12 15,0 0-4-15,0 0 20 16,0 0-8-16,0 0-12 16,0 0 0-16,0 0 20 15,0 0-8-15,0 0 16 16,9 0-16-16,-4 0 4 15,-5 0-4-15,9 0 4 16,0 0-8-16,-9 0-224 16,0 0 124-16,5 0-160 15,4 0 148-15,-9 0 40 16,0 0 40-16,-9 0 8 16,9 0 8-16</inkml:trace>
          <inkml:trace contextRef="#ctx0" brushRef="#br0" timeOffset="26082.3893">15507 2180 644 0,'-18'-8'236'0,"18"8"-180"0,0 4-20 0,0-4 148 16,0 0-108-16,9 0 40 15,5 4-68-15,13-4 16 16,5 0-36-16</inkml:trace>
          <inkml:trace contextRef="#ctx0" brushRef="#br0" timeOffset="25913.6793">15594 1950 788 0,'4'0'292'0,"-4"0"-228"0,23-4-16 0,-5 4 36 16,0 4-56-16,10-4-12 15,-1 16-8-15,0-8-8 16,-4 4 0-16,-9 4 8 16,-5 4-4-16,-14-3 8 15,5 3-8-15,-27 4 16 16,4 5-12-16,-18-1 16 15,5 4-16-15,-5-3 4 16,14-5-4-16,-5-4-16 16,13 0 4-16,1-4-32 15,14 9 20-15,8-13 32 16,10 4-8-16,4-8 28 16,9 4-24-16,1-8 12 15,4 0-12-15,-1-4-200 16,1 0 100-16</inkml:trace>
          <inkml:trace contextRef="#ctx0" brushRef="#br0" timeOffset="26456.3196">16035 1812 652 0,'-9'-8'244'0,"9"8"-192"0,0 0-12 15,0 0 164 1,0 0-120-16,14-4 0 0,-5 0-52 0,23-4 32 16,0 4-36-16,13-4 12 15,10 8-24-15,-10-8 0 16,10 16-8-16,-9-8-252 15,-15 8 132-15,-8 0-360 16,-9 4 264-16</inkml:trace>
          <inkml:trace contextRef="#ctx0" brushRef="#br0" timeOffset="26651.5683">16049 1921 728 0,'-9'0'268'0,"9"0"-208"0,18 4-16 0,-13-4 108 15,13 0-92-15,5 0 44 16,13 0-60-16,14-4-8 16,-4 0-20-16,13-4 24 15,5 8-24-15,-14 0-120 16,-5 0 56-16,-13-8-204 16,-5 8 144-16,-13 0-384 15,0-8 276-15</inkml:trace>
          <inkml:trace contextRef="#ctx0" brushRef="#br0" timeOffset="26924.0575">16359 1496 464 0,'-19'-4'176'0,"19"4"-140"0,0 29-8 0,0-9 152 31,0 8-104-31,-9 17 40 0,9 3-68 0,-4 5 24 16,-1-5-40-16,-13 1 8 15,4-4-24-15,-4-9 20 16,13-12-24-16,-4 5 24 16,0-5-24-16,9-8-64 15,9-4 24-15,5-8-508 16,18 0 296-16</inkml:trace>
          <inkml:trace contextRef="#ctx0" brushRef="#br0" timeOffset="27249.9227">16955 1678 808 0,'-9'-32'300'0,"9"32"-232"0,-18 0-20 15,9 12 44 1,-10 4-60-16,-8 9 24 15,9 7-36-15,-5 9-28 16,9-1 4-16,5-4 16 16,9 1-4-16,14-9 4 15,9 5-4-15,13-21 12 16,10 4-12-16,8-8 16 16,1-8-16-16,-5 0 4 15,-5-8-4-15,-13-4 4 0,-4 0-8 0,-10-17 24 16,-9 5-16-16,-14-20-12 15,1 7-4-15,-14-7 4 16,4 7 0-16,-4 5-12 16,9 16 8-16,0 3-172 15,9 13 96-15,9 13-524 16,9 3 336-16</inkml:trace>
          <inkml:trace contextRef="#ctx0" brushRef="#br0" timeOffset="27402.8296">17565 1970 704 0,'23'28'264'0,"-23"-28"-208"0,18 49-12 0,-18-17 64 16,0 1-68-16,-18 15 0 16,0 1-24-16,-14 11-488 15,4-3 260-15</inkml:trace>
        </inkml:traceGroup>
        <inkml:traceGroup>
          <inkml:annotationXML>
            <emma:emma xmlns:emma="http://www.w3.org/2003/04/emma" version="1.0">
              <emma:interpretation id="{FBA3CA2E-BDF4-46B6-9063-157073C309EA}" emma:medium="tactile" emma:mode="ink">
                <msink:context xmlns:msink="http://schemas.microsoft.com/ink/2010/main" type="inkWord" rotatedBoundingBox="19328,1606 20877,1603 20879,2639 19330,264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130.6809">19322 2039 748 0,'5'-8'276'0,"-5"8"-216"0,23 0-16 0,-5 0 56 15,5 0-64-15,-1 0 4 16,10-4-24-16</inkml:trace>
          <inkml:trace contextRef="#ctx0" brushRef="#br0" timeOffset="28965.7059">19445 1925 664 0,'14'-12'244'0,"-14"12"-188"0,9 12-16 0,-9-12 48 16,9 4-56-16,-9 4 4 15,0 9-20-15,0-1 16 16,0 4-20-16,-9 4-4 16,0 5-4-16,-5-5-16 15,5 0 8-15,-4 1 20 16,3-5-8-16,-12-8 4 16,13 4-4-16,4-4 4 15,-4 0-8-15,9 1-4 16,0-1 4-16,14 0 4 15,-5 0-4-15,13-8-72 16,-8 0 36-16,13-8-288 16,-4 0 180-16</inkml:trace>
          <inkml:trace contextRef="#ctx0" brushRef="#br0" timeOffset="29562.4931">19864 1772 696 0,'0'8'256'0,"0"-8"-196"0,37 0-20 0,-10 0 76 15,-4 0-72-15,13-4 24 16,5 0-36-16,14-9-128 15,-10 5 52-15</inkml:trace>
          <inkml:trace contextRef="#ctx0" brushRef="#br0" timeOffset="29368.8136">19973 1557 976 0,'-9'-32'360'15,"9"32"-280"-15,9-21-20 0,-4 13 72 16,13 4-84-16,-4-8 0 16,9 8-32-16,-1-4 24 15,10 8-24-15,-14 0-208 16,10 8 104-16</inkml:trace>
          <inkml:trace contextRef="#ctx0" brushRef="#br0" timeOffset="28210.6833">18653 1411 364 0,'5'-24'132'0,"-5"24"-100"0,0-12-12 0,0 8 140 16,0 4-92-16,0-8 52 16,0 8-72-16,0-8 56 15,0 16-64-15,-5 0-8 16,5 4-20-16,-9 24 52 16,4 9-36-16,-4 16-12 15,0-1-8-15,-4 5 8 16,8-4-8-16,-4-9 4 15,4-3-4-15,1-17 20 16,8-3-16-16,-4-9-100 16,10-4 44-16</inkml:trace>
          <inkml:trace contextRef="#ctx0" brushRef="#br0" timeOffset="28663.4029">18744 1812 984 0,'-4'-12'368'0,"4"12"-288"0,9 0-20 16,0-4 36-1,5 0-64-15,8-4 4 16,10 4-20-16,18 0 16 16,5 4-20-16,13 0-216 15,0 8 112-15,1 4-496 16,-10 8 332-16</inkml:trace>
          <inkml:trace contextRef="#ctx0" brushRef="#br0" timeOffset="28451.3371">19281 1229 612 0,'-4'-20'228'0,"4"20"-180"0,0 4-12 0,-5 0 52 31,5 8-56-31,-4 4 32 0,4 5-36 0,0 11-16 16,4 4-8-16,1 21 12 16,-1 4-8-16,-4 20 4 15,0-8-4-15,-18-1 20 16,9-3-16-16,-14-8-12 15,14-12-4-15,-18-5-260 16,9-8 144-16</inkml:trace>
        </inkml:traceGroup>
        <inkml:traceGroup>
          <inkml:annotationXML>
            <emma:emma xmlns:emma="http://www.w3.org/2003/04/emma" version="1.0">
              <emma:interpretation id="{850E8845-6E4D-42B4-A08E-0136113F2581}" emma:medium="tactile" emma:mode="ink">
                <msink:context xmlns:msink="http://schemas.microsoft.com/ink/2010/main" type="inkWord" rotatedBoundingBox="21505,1726 21742,1725 21743,2069 21506,207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9861.5853">20870 1347 736 0,'-9'-17'272'0,"9"17"-208"0,-18 0-20 0,4 4 88 16,10 5-80-16,-14 11 8 16,-5 4-40-16,9 17-20 15,5-1-4-15,9 9 12 16,0-5-4-16,18-3 24 16,5-9-16-16,4-8 24 15,14-8-24-15,-9-16 12 16,5 0-12-16,-5-20 36 15,-10 4-24-15,-17-20 4 16,-5 7-16-16,-18-11-8 0,4 7 0 16,-13 1-24-16,4 8 12 0,0 8-384 15,9 12 216-15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0:48.2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88FF16-9483-4168-97B5-F55167A926C4}" emma:medium="tactile" emma:mode="ink">
          <msink:context xmlns:msink="http://schemas.microsoft.com/ink/2010/main" type="inkDrawing" rotatedBoundingBox="5270,2353 14756,3838 13993,8713 4507,7228" hotPoints="15582,6221 10229,7839 5536,4799 10889,3181" semanticType="enclosure" shapeName="Ellipse">
            <msink:destinationLink direction="with" ref="{6CF8523B-E2EF-4402-8F39-53542BFE24CF}"/>
            <msink:destinationLink direction="with" ref="{FF758C3C-AABE-484D-952D-F4BE0B91B9FC}"/>
            <msink:destinationLink direction="with" ref="{73BFB991-F88C-4E97-B0CD-E4E55D722272}"/>
            <msink:destinationLink direction="to" ref="{F1AAD766-23A5-4491-8178-CCCABAB1B10F}"/>
          </msink:context>
        </emma:interpretation>
      </emma:emma>
    </inkml:annotationXML>
    <inkml:trace contextRef="#ctx0" brushRef="#br0">1192 404 600 0,'9'-29'224'0,"-9"29"-176"0,9-20-12 0,-13 12 44 16,-1 8-52-16,-18-16-12 15,1 12-8-15,-33-4 0 16,5 0-4-16,-32 8-12 16,9 8 4-16,-23 4-4 15,14 8 0-15,-36 12 68 16,18 9-32-16,-23 20-4 16,18 3-12-16,5 13 8 15,18 0-12-15,23-4-4 16,27-8 0-16,32-9-32 15,23-3 16-15,63 4 24 16,19-9-8-16,73 17 20 16,4 0-16-16,45 12-20 15,-13-5 4-15,23 13 4 16,-27-12 4-16,-1 41-20 16,-22-5 12-16,-14 24-4 0,-23-3 4 15,-27 28 0-15,-28-13 0 16,-13 50 32-16,-13-29-12 0,-24-5-12 15,5 22-4-15,5-13 12 16,9-21-4-16,13-11 8 0,23 16-8 16,10 4-12-16,8-5 4 15,37-19 108-15,31-17-56 16,19-12 16-16,77 5-40 16,10-17 12-16,49-28-20 15,5-25 36-15,28-28-28 16,13-20-12-16,-14-24-8 0,14-17 4 15,-32 5-4-15,9-25 24 16,-27-28-16-16,-23-45 12 16,-9 0-12-16,-50-7 20 15,-22-46-20-15,-19-3 24 16,-32 12-24-16,-37-16 4 16,-31-13-8-16,-27 17 12 15,-28-17-12-15,-18-7 16 16,-23 27-16-16,-18-3-40 15,-23-20 20-15,-27 23-52 16,-27 21 36-16,-19 8-80 16,-4-12 56-16,-14 12-44 15,-27 25 56-15,-18 27 12 16,4 17 16-16,0 8 12 0,-18 0 0 16,-18 16-12-16,22 17 8 15,6 11 12-15,-24 21-4 16,0 16-4-16,10 16 4 15,8 16-24-15,-22 5 12 16,9 15 40-16,13 1-20 16,15-1-8-16,-10 1-8 15,-9 15 20-15,18 1-8 16,18 4-12-16,5 0 0 16,-9-9 12-16,-5-7-4 15,19-17 24 1,9 1-16-16,-10-13 12 15,23 0-12-15,-31-16 20 16,22-4-20-16,-23-12-4 16,28 0-4-16,-23-21 4 15,14 5-4-15,-28-12-20 16,23 3 8-16,-18-7 20 16,23 15-4-16,-23-11-12 15,13 12 0-15,-22-1 4 16,31 9 0-16,-8-4-20 15,22 3 12-15,-18-3 40 16,23 8-20-16,-14 0 8 16,23 8-12-16,-9 0-8 15,23 0 4-15,-19-1-16 16,23 9 8-16,-31 0-16 16,22 9 12-16,-14-1 20 15,14 4-4-15,5 0-20 0,17 4 4 16,10 0-12-16,18 0 8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0:48.9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758C3C-AABE-484D-952D-F4BE0B91B9FC}" emma:medium="tactile" emma:mode="ink">
          <msink:context xmlns:msink="http://schemas.microsoft.com/ink/2010/main" type="inkDrawing" rotatedBoundingBox="5282,3948 8455,2760 8514,2919 5342,4107" semanticType="callout" shapeName="Other">
            <msink:sourceLink direction="with" ref="{4B17F925-D1E9-4F35-AB94-31EFE5F059CE}"/>
            <msink:sourceLink direction="with" ref="{3988FF16-9483-4168-97B5-F55167A926C4}"/>
          </msink:context>
        </emma:interpretation>
      </emma:emma>
    </inkml:annotationXML>
    <inkml:trace contextRef="#ctx0" brushRef="#br0">14 1218 364 0,'-18'-32'132'0,"18"32"-100"0,4-29-12 0,-4 13-20 16,5 8-4-16,-5-8 48 15,9 4-24-15,0-4 124 16,0 7-80-16,5-7 68 16,0 8-76-16,8-8 48 15,1 8-60-15,32-16 40 16,4-1-48-16,59-19 24 16,10 7-32-16,72-48 16 15,0 9-24-15,51-34-28 16,-19 17 4-16,23-4 0 15,-36 20 4-15,13 0 0 16,-32 17 0-16,0-1 32 16,-36 16-16-16,-4 1-12 15,-19 3-8-15,-5 17-516 16,-22 12 284-16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0:49.9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F8523B-E2EF-4402-8F39-53542BFE24CF}" emma:medium="tactile" emma:mode="ink">
          <msink:context xmlns:msink="http://schemas.microsoft.com/ink/2010/main" type="inkDrawing" rotatedBoundingBox="13510,7320 16464,5661 16581,5870 13627,7528" semanticType="callout" shapeName="Other">
            <msink:sourceLink direction="with" ref="{3988FF16-9483-4168-97B5-F55167A926C4}"/>
          </msink:context>
        </emma:interpretation>
      </emma:emma>
    </inkml:annotationXML>
    <inkml:trace contextRef="#ctx0" brushRef="#br0">218 1716 364 0,'-13'-12'132'0,"13"12"-100"0,0-12-12 0,-5 4 44 15,5 8-40-15,-9-8 32 16,5 4-28-16,-6-5 0 15,6 5-16-15,-5-4-16 16,4 8 0-16,-4-8 12 16,9 8-4-16,-9-12 32 15,4 12-20-15,-8-8 20 16,8 8-20-16,-8-4 36 16,3 4-28-16,-8-4 40 15,9 4-36-15,-9-4 56 16,9 0-48-16,-9-4 36 0,9 4-40 15,-1-8 68-15,6 7-52 0,13-11 0 16,14 0-28-16,36-16 84 16,5 3-56-16,72-39 12 15,10 3-36-15,77-53 12 16,-14 13-20-16,46-24 28 16,-22 15-28-16,26-23 32 15,-36 24-32-15,5-25 4 16,-37 37-12-16,-4-4 4 15,-32 32-8-15,-23 4-56 16,-32 28 28-16,-23-3-236 16,-22 12 144-16,-32 11-312 15,-10 9 240-15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0:50.8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BFB991-F88C-4E97-B0CD-E4E55D722272}" emma:medium="tactile" emma:mode="ink">
          <msink:context xmlns:msink="http://schemas.microsoft.com/ink/2010/main" type="inkDrawing" rotatedBoundingBox="6835,7287 9608,5734 9633,5779 6860,7333" semanticType="callout" shapeName="Other">
            <msink:sourceLink direction="with" ref="{3988FF16-9483-4168-97B5-F55167A926C4}"/>
            <msink:sourceLink direction="with" ref="{79FF90E7-A22C-46FE-A82B-099B132FB01A}"/>
          </msink:context>
        </emma:interpretation>
      </emma:emma>
    </inkml:annotationXML>
    <inkml:trace contextRef="#ctx0" brushRef="#br0">2750 7 572 0,'18'0'208'0,"-4"-4"-160"0,-14 8-12 0,0-4 92 16,0 0-76-16,-9 0 24 15,4 8-44-15,-27 0-4 16,5 1-16-16,-46 27 12 15,0 0-16-15,-50 45 4 16,0 8-4-16,-59 12 12 16,14 13-12-16,-64 15-20 15,31-11 4-15,-40 15 56 16,36-15-24-16,-9-9 16 16,41-16-24-16,-5-12 8 15,42-8-12-15,-1-17-44 16,42 1 20-16,4-12-288 15,27-5 164-15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0:51.3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A3CCAB-964B-473D-AB7D-3CF9327C9488}" emma:medium="tactile" emma:mode="ink">
          <msink:context xmlns:msink="http://schemas.microsoft.com/ink/2010/main" type="writingRegion" rotatedBoundingBox="7193,7416 4972,9229 4412,8543 6633,6730"/>
        </emma:interpretation>
      </emma:emma>
    </inkml:annotationXML>
    <inkml:traceGroup>
      <inkml:annotationXML>
        <emma:emma xmlns:emma="http://www.w3.org/2003/04/emma" version="1.0">
          <emma:interpretation id="{DBA8AE64-B93D-476A-AFE2-9EC2AC0D3B81}" emma:medium="tactile" emma:mode="ink">
            <msink:context xmlns:msink="http://schemas.microsoft.com/ink/2010/main" type="paragraph" rotatedBoundingBox="7193,7416 4972,9229 4412,8543 6633,6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8B28FA-3F9B-482C-92A3-B5A4C328A0CD}" emma:medium="tactile" emma:mode="ink">
              <msink:context xmlns:msink="http://schemas.microsoft.com/ink/2010/main" type="line" rotatedBoundingBox="7193,7416 4972,9229 4412,8543 6633,6730"/>
            </emma:interpretation>
          </emma:emma>
        </inkml:annotationXML>
        <inkml:traceGroup>
          <inkml:annotationXML>
            <emma:emma xmlns:emma="http://www.w3.org/2003/04/emma" version="1.0">
              <emma:interpretation id="{79FF90E7-A22C-46FE-A82B-099B132FB01A}" emma:medium="tactile" emma:mode="ink">
                <msink:context xmlns:msink="http://schemas.microsoft.com/ink/2010/main" type="inkWord" rotatedBoundingBox="7193,7416 6616,7887 6243,7431 6820,6960">
                  <msink:destinationLink direction="with" ref="{73BFB991-F88C-4E97-B0CD-E4E55D72227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534 0 392 0,'-45'16'148'0,"45"-16"-116"0,-50 24-8 0,22-11 100 16,6 3-72-16,-24 0 96 16,10 4-88-16,-19 8 32 15,14 1-52-15,-9 7 20 16,14 1-32-16,-1 11-8 16,10-3-12-16,-1-1-24 15,15 5 8-15,-1-13 48 16,5-3-20-16,14-9-28 15,4 0 4-15,18-4 0 16,9-3 4-16,24-1 0 16,-1 4 0-16,9-4 8 15,0 4-4-15,-13-7-12 16,-5 3 4-16,-18-12 160 16,-5 0-84-16,-18-12 88 15,1 4-96-15,-20-25 64 16,-3 5-72-16,-15-29-4 15,1 9-32-15,-5-21-4 16,5 9-8-16,0-9-16 16,13 16 4-16,0 1-192 0,14 15 108 15,0 5-184-15,9 8 156 16</inkml:trace>
        </inkml:traceGroup>
        <inkml:traceGroup>
          <inkml:annotationXML>
            <emma:emma xmlns:emma="http://www.w3.org/2003/04/emma" version="1.0">
              <emma:interpretation id="{C3E88293-2592-42F6-AD94-5D034F6A9FF8}" emma:medium="tactile" emma:mode="ink">
                <msink:context xmlns:msink="http://schemas.microsoft.com/ink/2010/main" type="inkWord" rotatedBoundingBox="5821,8366 4889,9127 4412,8543 5344,7782"/>
              </emma:interpretation>
            </emma:emma>
          </inkml:annotationXML>
          <inkml:trace contextRef="#ctx0" brushRef="#br0" timeOffset="615.147">-1127 894 736 0,'-14'-16'272'0,"14"16"-208"0,18-12-20 16,-4 8 28-1,4 4-48-15,14-4 16 16,0 8-24-16,4 0-24 15,5 8 0-15,-5 0 12 16,1 4 0-16,-14 9 16 16,-1 3-12-16,-26 17 24 0,-1 3-20 0,-31 13-92 15,-1-5 44 1,-35 5-88-16,3-8 72 16,-8-5 20-16,13-7 16 0,5-5-20 15,27-7 20 1,9-9-12-1,19 0 16-15,13 0 8 0,14 1 4 0,9 15-20 16,9 0 12 0,-23 9 12-16,5 7 0 0,-28 13 68 15,0-12-40-15,-31 12 76 16,0-13-60-16,-19 5 52 16,9-13-56-16,-4-19 92 15,14-5-76-15,0-24 76 16,17-8-76-16,19-29-40 15,5 1-16-15,27-25 4 16,9 8-4-16,22-3-4 16,6 15 4-16,13 1-252 15,-14 23 136-15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1:39.7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5F2528-5371-4606-8641-FDEFED9C6F49}" emma:medium="tactile" emma:mode="ink">
          <msink:context xmlns:msink="http://schemas.microsoft.com/ink/2010/main" type="inkDrawing" rotatedBoundingBox="1759,10638 7359,10532 7360,10611 1761,10716" semanticType="underline" shapeName="Other">
            <msink:sourceLink direction="with" ref="{49AD38CA-B4CE-4311-B3CA-20FB26075723}"/>
            <msink:sourceLink direction="with" ref="{9D8CF745-9A1C-4C02-8144-B5DB9D26B273}"/>
          </msink:context>
        </emma:interpretation>
      </emma:emma>
    </inkml:annotationXML>
    <inkml:trace contextRef="#ctx0" brushRef="#br0">0 76 260 0,'19'4'96'0,"-15"-4"-76"0,14 8-4 0,-8 0 88 0,3-4-60 15,1 0 96-15,9 0-80 16,9 0 60-16,-1 0-68 16,1-4-4-16,0 0-28 15,14 0 24-15,17 0-28 16,19 0 12-16,14 4-16 0,13 4-8 15,5 1 0-15,41-13 40 16,41 4-24-16,22-5 24 16,51-3-24-16,-5 4 44 15,50 0-36-15,-9 0 4 16,32-8-20-16,-27 8-8 16,36-4 0-16,-41 0-16 15,13-4 8-15,-26 4 40 16,-51 4-24-16,-32-9 16 0,-22 1-16 15,-32 0 0-15,-32 4-4 16,-19 4-24-16,-26 0 8 16,-23 4 4-16,-15 0 4 15,-12 0-12-15,-15 0 8 16,-13 0-180-16,-13 0 96 16,-5 0-444-1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2:29.6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1AAD766-23A5-4491-8178-CCCABAB1B10F}" emma:medium="tactile" emma:mode="ink">
          <msink:context xmlns:msink="http://schemas.microsoft.com/ink/2010/main" type="inkDrawing" rotatedBoundingBox="14310,4886 18137,4418 18190,4853 14363,5321" semanticType="callout" shapeName="Other">
            <msink:sourceLink direction="to" ref="{3988FF16-9483-4168-97B5-F55167A926C4}"/>
            <msink:sourceLink direction="from" ref="{27E0D468-B322-432F-AC1A-1B753650BC9B}"/>
          </msink:context>
        </emma:interpretation>
      </emma:emma>
    </inkml:annotationXML>
    <inkml:trace contextRef="#ctx0" brushRef="#br0">3533 127 436 0,'4'-69'160'0,"-4"69"-124"0,-4-16-8 15,-10 8-16 1,5 4-12-16,-41-8-12 0,0 8 8 0,-59-4-16 16,4 4 12-16,-77 0 4 15,9 8 4-15,-64 0 0 16,19 8 0-16,-42 4 0 15,37 4 0-15,-41 13 88 16,36 3-48-16,-13 5 28 16,41 3-40-16,-14 1-16 15,45-1-8-15,1 1-4 16,45-17 0-16,14 4-12 16,36-7 8-16,9-9 4 15,28 0 0-15,17-4 0 16,15 0 0-16,13-8-36 15,14 0 20-15</inkml:trace>
    <inkml:trace contextRef="#ctx0" brushRef="#br0" timeOffset="594.4455">100 196 144 0,'-32'-4'52'0,"32"4"-40"0,-27 0 0 16,18 4 132-16,4 4-80 0,-13 4 16 16,4 0-44-16,-8 9-36 15,3-1 0-15,-8 4 16 16,0 0-8-16,-5 1 24 15,-5-1-20-15,-4 0 40 16,10-4-28-16,3-3-24 16,10 3 0-16,9-4-8 15,9 0 0-15,18 0 32 16,0 1-12-16,19-1 12 16,-1 0-12-16,10 0 12 15,-5 0-16-15,4-4-4 16,-8 5 0-16,-5-9-4 15,-5 4 0-15,-9-12 132 16,0 4-72-16,-18-8 8 16,0 0-40-16,-13-12 0 15,-1 4-16-15,-4-13 12 16,9 9-16-16,-14-16-4 16,14 7 0-16,4-7-104 15,5 12 56-15,9 0-272 16,10 7 176-16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3:23.5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531FBF-9570-4872-8C92-2FA636CD0FD2}" emma:medium="tactile" emma:mode="ink">
          <msink:context xmlns:msink="http://schemas.microsoft.com/ink/2010/main" type="inkDrawing" rotatedBoundingBox="608,1580 13219,1480 13220,1599 609,1699" semanticType="underline" shapeName="Other">
            <msink:sourceLink direction="with" ref="{AE605D71-2567-40EE-A13B-34F91C8C7FAB}"/>
          </msink:context>
        </emma:interpretation>
      </emma:emma>
    </inkml:annotationXML>
    <inkml:trace contextRef="#ctx0" brushRef="#br0">54 99 496 0,'-18'0'184'0,"18"0"-140"0,-14 8-16 16,5-8 76 0,9 4-64-16,-9 0 28 15,9 4-40-15,-4-4 8 16,4 0-20-16,0-4 44 16,9 0-32-16,-5 0 48 0,1 0-44 15,4 0 12-15,0 0-28 0,0 0 8 16,0 5-12-16,-4-5 20 15,4 4-20-15,5-8-20 16,8 4 0-16,10-9-4 16,5 18 4-16,13-9 16 15,0 0-4-15,23 0-4 16,-10-5 4-16,6 5 4 16,-6 5-4-16,15-5 8 15,-10 4-8-15,19-4-12 16,-1 0 4-16,14 0 20 15,-4 8-8-15,-1-8-28 16,-13 0 8-16,9 0 12 16,-13 4 4-16,17-4 16 15,-3 4-12-15,8-8-20 16,-9 4 4-16,0-4 20 16,-9-4-4-16,18-1-4 15,-14 1 0-15,19-4-4 16,-9 8 0-16,8 0 8 15,-12 4-4-15,-6-8-28 16,-9 8 12-16,10-4 32 16,-14 4-12-16,18 0 0 15,-9 4-4-15,13-4 4 16,-8 0-4-16,9 0-12 16,-19 4 4-16,19-8 4 0,-1 4 0 15,14-4 8-15,-4 0-4 16,0 0-12-16,-14 8 4 0,0-8 4 15,-9 4 0-15,14-4 0 16,-5 4 0-16,9-4 16 16,-5 4-8-16,1-4-12 15,-19 4 0-15,1-8 4 16,-10 8 0-16,9-4-12 16,-4 8 8-16,9-4-4 15,-4 0 0-15,4 0 32 16,-10 4-12-16,1-8-20 15,-4 4 0-15,13-8-4 16,-19 8 4-16,28-9 32 16,-4 9-12-16,13-4-32 15,-14 4 12-15,1-4 8 16,-10 8 4-16,14-4 16 16,-13 0-12-16,22 0-20 15,-9 0 4-15,18 0 12 16,-18 4 0-16,10-8-12 15,-10 4 4-15,13-4-4 16,-4 4 0-16,19 0 16 16,-5 0-4-16,-1 0 8 15,-8 0-8-15,9-4-4 16,-9 0 4-16,18-4-24 16,-14 8 12-16,9-4 4 15,-31 4 4-15,22-4 8 0,0 0-4 16,14 0-12-16,-13 4 4 15,3 0-16-15,-8 4 12 0,0-8 4 16,-5 4 4-16,18-8-12 16,-8 16 8-16,8-8 28 15,-13 0-12-15,-5 0 12 16,-5 4-12-16,15-8-8 16,-10 12 0-16,14-8 4 15,-10 4-4-15,1 0-20 16,-9 4 8-16,18-4 12 15,-5 4 0-15,14-4-4 16,-9 5 4-16,4-9-4 16,-27 8 0-16,27-4 16 15,-13 0-8-15,18 0 4 16,-18 0-4-16,13 0-24 16,-18 4 8-16,10-8 32 15,-15 4-16-15,19-8-8 16,-18 4-4-16,4-4 20 15,-18 0-8-15,-14 0 32 16,-13 0-24-16,-10-4-4 16,-4 4-8-16,-9-4 28 15,-9 8-16-15,0-9-40 16,-14 9 12-16,4 0-384 16,1 5 216-16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2:30.5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1E900A-2FF9-4374-88FB-74772B246833}" emma:medium="tactile" emma:mode="ink">
          <msink:context xmlns:msink="http://schemas.microsoft.com/ink/2010/main" type="writingRegion" rotatedBoundingBox="18733,4635 19721,4635 19721,5676 18733,5676"/>
        </emma:interpretation>
      </emma:emma>
    </inkml:annotationXML>
    <inkml:traceGroup>
      <inkml:annotationXML>
        <emma:emma xmlns:emma="http://www.w3.org/2003/04/emma" version="1.0">
          <emma:interpretation id="{3BC9FA42-C81D-49A5-941E-68F960CD50F8}" emma:medium="tactile" emma:mode="ink">
            <msink:context xmlns:msink="http://schemas.microsoft.com/ink/2010/main" type="paragraph" rotatedBoundingBox="18733,4635 19721,4635 19721,5676 18733,5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C26EE1-459E-44CF-8272-3CE0583E9B56}" emma:medium="tactile" emma:mode="ink">
              <msink:context xmlns:msink="http://schemas.microsoft.com/ink/2010/main" type="line" rotatedBoundingBox="18733,4635 19721,4635 19721,5676 18733,5676"/>
            </emma:interpretation>
          </emma:emma>
        </inkml:annotationXML>
        <inkml:traceGroup>
          <inkml:annotationXML>
            <emma:emma xmlns:emma="http://www.w3.org/2003/04/emma" version="1.0">
              <emma:interpretation id="{27E0D468-B322-432F-AC1A-1B753650BC9B}" emma:medium="tactile" emma:mode="ink">
                <msink:context xmlns:msink="http://schemas.microsoft.com/ink/2010/main" type="inkWord" rotatedBoundingBox="18733,4635 19721,4635 19721,5676 18733,5676">
                  <msink:destinationLink direction="from" ref="{F1AAD766-23A5-4491-8178-CCCABAB1B10F}"/>
                </msink:context>
              </emma:interpretation>
              <emma:one-of disjunction-type="recognition" id="oneOf0">
                <emma:interpretation id="interp0" emma:lang="" emma:confidence="1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€</emma:literal>
                </emma:interpretation>
              </emma:one-of>
            </emma:emma>
          </inkml:annotationXML>
          <inkml:trace contextRef="#ctx0" brushRef="#br0">575 295 364 0,'54'-85'132'0,"-54"85"-100"0,55-61-12 0,-46 37 36 15,5 12-36-15,-5-17 24 16,-9 9-24-16,-14-4 44 16,-4 8-36-16,-37 0-40 15,10 11 4-15,-42 18 28 16,5 7-12-16,-27 36 8 16,23 5-8-16,8 20 64 15,10-4-40-15,18 8 40 16,27-4-40-16,18 16 44 15,19-8-44-15,32 4-8 16,-1-8-12-16,55-16 0 16,0-12-8-16,14-17 24 15,-14-12-16-15,1-19 40 16,-15-9-28-16,1-21 4 16,-10 5-16-16,-13-12-156 0,-10 8 76 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1:35.6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BDF841E-C04F-485E-9532-151E554848B5}" emma:medium="tactile" emma:mode="ink">
          <msink:context xmlns:msink="http://schemas.microsoft.com/ink/2010/main" type="writingRegion" rotatedBoundingBox="1287,9123 20951,9144 20941,19153 1276,19132"/>
        </emma:interpretation>
      </emma:emma>
    </inkml:annotationXML>
    <inkml:traceGroup>
      <inkml:annotationXML>
        <emma:emma xmlns:emma="http://www.w3.org/2003/04/emma" version="1.0">
          <emma:interpretation id="{A3030794-CC05-4F7A-BD3E-927BC72CBACC}" emma:medium="tactile" emma:mode="ink">
            <msink:context xmlns:msink="http://schemas.microsoft.com/ink/2010/main" type="paragraph" rotatedBoundingBox="1836,9322 17552,9104 17572,10536 1856,10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66055C-A7AB-42B3-A1E8-C84A80769CF9}" emma:medium="tactile" emma:mode="ink">
              <msink:context xmlns:msink="http://schemas.microsoft.com/ink/2010/main" type="line" rotatedBoundingBox="1836,9322 17552,9104 17572,10536 1856,10753"/>
            </emma:interpretation>
          </emma:emma>
        </inkml:annotationXML>
        <inkml:traceGroup>
          <inkml:annotationXML>
            <emma:emma xmlns:emma="http://www.w3.org/2003/04/emma" version="1.0">
              <emma:interpretation id="{9D8CF745-9A1C-4C02-8144-B5DB9D26B273}" emma:medium="tactile" emma:mode="ink">
                <msink:context xmlns:msink="http://schemas.microsoft.com/ink/2010/main" type="inkWord" rotatedBoundingBox="1839,9561 3717,9535 3728,10343 1851,10369">
                  <msink:destinationLink direction="with" ref="{525F2528-5371-4606-8641-FDEFED9C6F4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-4483 2711 404 0,'-4'-24'148'0,"4"24"-112"0,-10-4-12 0,10 0 136 16,10 4-92-16,3-8 52 16,5 4-72-16,10-4 44 15,4 8-52-15,9-8 52 16,4 4-56-16,23-4 20 16,5 3-36-16,14-7 28 15,-1 4-32-15,-4-4-4 16,-14 8-8-16,-4-8 4 15,-14 4-4-15,-9-4 40 16,-9 8-20-16,-14-4-164 16,-4 4 76-16</inkml:trace>
          <inkml:trace contextRef="#ctx0" brushRef="#br0" timeOffset="228.2024">-3987 2626 416 0,'-13'13'152'0,"13"-13"-116"0,-14 52-12 16,9-19 100-16,-4 3-72 0,0 4 24 15,0 5-44-15,0 20-20 16,0 8-8-16,4-1 12 16,-4-7-8-16,5-12 48 15,4-9-28-15,0-11 4 0,-5-5-20 16,10-12-60-16,4-12 24 15</inkml:trace>
          <inkml:trace contextRef="#ctx0" brushRef="#br0" timeOffset="704.8736">-2680 2590 560 0,'46'-24'208'0,"-46"24"-164"16,13-12-8-16,-13 3 56 16,0 5-56-16,-13-8-12 15,3 8-16-15,-21-4 8 16,3 8-8-16,-17-4-4 16,4 8 0-16,-18-4-16 15,13 4 8-15,-13 0 4 16,9 4 0-16,-5 0 0 15,14 5 0-15,0-1-44 16,9 4 24-16,0 8 24 16,10 0 0-16,-1 9 20 0,5 3-16 15,-1 9 24-15,6 7-20 16,-10 13-4-16,9-4-4 0,-8 12 12 16,3 0-8-16,1-5-4 15,5-7 0-15,-1-12 56 16,5-13-32-16,9-16 52 15,9-4-48-15,14-16 4 16,9-4-24-16,22-8-8 16,1 4 0-16,9-4-4 15,-5 12 0-15,-5 0 0 16,1 8 0-16,-9-4-20 16,-6 4 12-16,6 0-76 15,-5 0 48-15,-5-8-120 16,-4 4 92-16</inkml:trace>
          <inkml:trace contextRef="#ctx0" brushRef="#br0" timeOffset="917.1287">-3418 3007 696 0,'-50'-4'256'0,"50"4"-196"0,0-4-20 16,9 0 68-1,5 4-68-15,32-8 104 16,4-1-80-16,32-11-12 16,4 12-32-16,14-8-8 15,-9 4-4-15,10 0-96 16,-15 4 52-16,1-1-360 0,-10 9 220 0</inkml:trace>
        </inkml:traceGroup>
        <inkml:traceGroup>
          <inkml:annotationXML>
            <emma:emma xmlns:emma="http://www.w3.org/2003/04/emma" version="1.0">
              <emma:interpretation id="{49AD38CA-B4CE-4311-B3CA-20FB26075723}" emma:medium="tactile" emma:mode="ink">
                <msink:context xmlns:msink="http://schemas.microsoft.com/ink/2010/main" type="inkWord" rotatedBoundingBox="4802,9664 7046,9633 7056,10382 4813,10413">
                  <msink:destinationLink direction="with" ref="{525F2528-5371-4606-8641-FDEFED9C6F4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6.9011">-1000 2885 352 0,'23'-8'132'0,"-23"8"-104"0,0-20-8 16,4 12 124-1,15 0-84-15,-10-8 36 16,-5 8-56-16,5-21-4 16,0 13-24-16,-9-4 0 0,5 0-4 0,-14-5-8 15,4 5 4-15,-13 4-4 16,0-4 0-16,-14 12-28 15,9-1 16-15,-18 9-4 16,5 9 8-16,-14 3-12 16,4 8 12-16,-8 16 12 15,4 1 0-15,4-1 40 16,10 9-20-16,-5 15 48 16,4 13-40-16,10-4-16 15,0 8-8-15,22-12 16 16,-4-5-12-16,18-7 40 0,5-8-28 15,8-17-4-15,10-4-12 0,23-20 20 16,22-4-16-16,-8-4 12 31,17-4-12-31,-9-16-8 16,-8 8 0-16,-1-21 12 16,-4 5-8-16,-10-17-4 15,1 9 0-15,-14-9-4 16,-5 9 0-16,-13-5 8 15,0 13-4-15,-5-5-4 16,-4 13 4-16,-14-4 4 16,9 8-4-16,-18-5-12 15,9 13 4-15,0 0-16 16,-9 8 12-16,-5 0-4 16,5 4 4-16,-5 4-12 15,5 4 12-15,-14 4 4 0,10 8 4 0,-10-3-36 16,5 7 20-16,-5 8-4 15,14 5 12-15,-5-9 8 16,5 4 0-16,9-3-12 16,9-1 8-16,0-8 40 15,5-4-24-15,9-11 8 16,0-5-12-16,-1-9-60 16,10 1 28-16,0-12-40 15,0 0 32-15,-9-4-8 16,-10 3 24-16,-3 1-8 15,-1 8 12-15,-9 4 0 16,-9 8 4-16,-1 8 60 16,6 4-28-16,-5 8 0 15,9 9-16-15,0-5 28 16,9 4-20-16,5-7-4 16,-1-1-8-16,14-4 12 15,-4-4-8-15,-9-8 4 16,9 0-4-16,-5-12-76 15,-4 0 36-15,-5-16-40 16,4 3 40-16,6-11-16 16,-6 4 28-16,-4-5-8 15,14 13 16-15,0-4 16 16,0 8 0-16,-1 0 52 16,10 3-32-16,0 1 16 0,0 8-24 15,-5-4 8-15,-4 8-12 0,9-4 0 16,-14 8-4-16,5-4 4 15,9 0-8-15,-9 4-12 16,-1 4 4-16,1 4 20 16,0 9-8-16,0 3-4 15,-5 4 0-15,-14 5-24 16,15-1 12-16,-19-4 32 16,0 1-16-16,-19-9-8 15,15-4-4-15,-24-8 28 16,6 0-12-16,-1-12 4 15,0 4-8-15,10-8-16 16,-6 4 4-16,19-4-16 16,0 8 12-16,19-8 12 15,3 4 0-15,33-8-20 16,13 0 8-16,10-9 4 16,-1 9 4-16,10-12 8 15,-19 0-4-15,9-5 8 16,-22 9-8-16,-1-4 24 15,-8 4-16-15,-28-5-4 16,-4 5-4-16,-28 0-4 16,-4 4 0-16,-5-1-12 15,-9 9 8-15,-13 8 28 16,13 4-12-16,-14 4 32 16,24 5-28-16,-1 7 20 15,14 8-20-15,27 9 8 16,5-1-12-16,13 9 44 0,19-5-28 0,-10 4-296 15,10-3 144-15</inkml:trace>
        </inkml:traceGroup>
        <inkml:traceGroup>
          <inkml:annotationXML>
            <emma:emma xmlns:emma="http://www.w3.org/2003/04/emma" version="1.0">
              <emma:interpretation id="{CE22ECF9-27B5-40A4-9831-56B894BA2242}" emma:medium="tactile" emma:mode="ink">
                <msink:context xmlns:msink="http://schemas.microsoft.com/ink/2010/main" type="inkWord" rotatedBoundingBox="8216,9233 10852,9197 10872,10629 8236,106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69.1548">2547 2254 416 0,'9'-24'152'0,"-9"24"-116"0,9-4-12 15,-9 0 76 1,0 0-60-16,-9-4 36 16,9 4-44-16,-14-1-28 15,-4 5-4-15,-28 5 8 16,1 7-4-16,-33 16-12 0,1 16 4 15,0 25-32-15,-1 24 20 16,10 13 76-16,4-5-32 16,19 4 72-16,13 29-60 0,9 3 0 0,23-3-24 15,18-25 16-15,10-16-20 16,3-16 32-16,10-12-28 16,14-17 56-16,4-15-40 15</inkml:trace>
          <inkml:trace contextRef="#ctx0" brushRef="#br0" timeOffset="6272.1442">2729 2974 808 0,'-23'-12'300'0,"23"12"-232"0,23-4-20 16,0 0 36 0,8 0-56-16,24-4 32 15,0-4-32-15,22 4-8 0,0 8-12 16</inkml:trace>
          <inkml:trace contextRef="#ctx0" brushRef="#br0" timeOffset="6095.1014">3530 2671 352 0,'64'-49'132'0,"-64"49"-104"0,64-28-8 16,-42 16 156 0,-3 4-100-16,-10-8 76 15,4 8-88-15,-26-1-8 16,4 5-36-16,-23 4-12 16,-5 4-4-16,-17 0 4 15,-1 1-4-15,-9-5-12 16,10 0 4-16,-24-13 4 15,10 1 0-15,4-8-20 16,-4 4 12-16,13 0-4 16,14 3 4-16,-4 5-28 0,22 4 20 15,0 12 4-15,14 5 12 16,-14 19-44-16,10 4 24 0,-6 17 60 16,15 4-20-16,-14 11 20 15,-5-7-24-15,9 8 20 16,5-4-24-16,-14 3-4 15,14-3-4-15,5 0 28 16,-5-8-16-16,0-13 20 16,9-3-20-16,-10-13 0 15,20 0-8-15,-1-3 4 16,0-1-8-16,14-4-4 16,8 0 4-16,15-12 4 15,-1 1-4-15,19-5 8 16,-5 4-8-16,5-8-160 15,-9 8 84-15</inkml:trace>
          <inkml:trace contextRef="#ctx0" brushRef="#br0" timeOffset="6894.1539">3421 3505 728 0,'4'0'268'0,"-4"0"-208"0,9-13-16 0,5 5 44 15,-5 16-56-15,14-8 4 16,9 0-20-16,13 0-20 16,-4 9 0-16,19-5-304 15,-10 4 168-15</inkml:trace>
          <inkml:trace contextRef="#ctx0" brushRef="#br0" timeOffset="6695.6257">3535 3225 488 0,'18'-28'180'0,"-18"28"-140"0,54-16-12 16,-31 12 92-1,0 4-72-15,0 8-28 16,9 4-16-16,-10 16 4 16,1 5-4-16,-14 3 8 15,-4 1-8-15,-19 7 8 16,0-7-8-16,-17-9-4 15,-1 0 4-15,-14-4 28 16,5-3-16-16,-4-5 4 16,13 4-12-16,0-12-16 15,9 8 4-15,0-12 4 16,23 5 0-16,0-1 0 0,23 0 0 16,9-8 8-16,9 8-4 0,5-8-12 15,-1 8 4-15</inkml:trace>
          <inkml:trace contextRef="#ctx0" brushRef="#br0" timeOffset="7358.1749">4195 3027 436 0,'-28'0'160'0,"28"0"-124"0,5 8-8 16,0-16 184-1,4 8-120-15,9-8 80 16,5 4-104-16,18-12-20 15,4 8-28-15,14 0-32 16,-4 8 4-16</inkml:trace>
          <inkml:trace contextRef="#ctx0" brushRef="#br0" timeOffset="7178.655">4231 2869 624 0,'-13'-12'228'0,"13"12"-176"0,4-8-16 0,1 4 124 32,8 4-96-32,6-8 52 0,8 8-68 0,9-12-32 15,1 12-16-15,8-4 44 16,-4 4-24-16,0 0-184 16,-4 4 88-16</inkml:trace>
        </inkml:traceGroup>
        <inkml:traceGroup>
          <inkml:annotationXML>
            <emma:emma xmlns:emma="http://www.w3.org/2003/04/emma" version="1.0">
              <emma:interpretation id="{8773DFD0-FF8A-434F-918A-2EE31C2549ED}" emma:medium="tactile" emma:mode="ink">
                <msink:context xmlns:msink="http://schemas.microsoft.com/ink/2010/main" type="inkWord" rotatedBoundingBox="11543,9818 11851,9813 11855,10098 11546,101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776.2726">5397 2821 496 0,'-5'-21'184'0,"5"21"-140"0,-4 0-16 0,-5 0 120 15,-1 0-88-15,-8-8 36 16,5 16-56-16,-15-8-16 15,10 17-12-15,-9-5 8 16,4 12-12-16,0 0 16 16,14 5-16-16,5 3-20 15,13-4 4-15,13 5 40 16,6-5-20-16,8-8 16 16,5 5-16-16,0-21 12 15,-5-8-16-15,-4-17 40 16,0 5-24-16,-14-16-12 15,-4 7-8-15,-18-7-4 16,-1 4 0-16,-9-9-12 16,5 13 8-16,-9-4-16 15,4 8 12-15,1 3-76 16,8 17 48-16</inkml:trace>
        </inkml:traceGroup>
        <inkml:traceGroup>
          <inkml:annotationXML>
            <emma:emma xmlns:emma="http://www.w3.org/2003/04/emma" version="1.0">
              <emma:interpretation id="{8F67EA01-349A-4D76-B665-8D047EA1C79E}" emma:medium="tactile" emma:mode="ink">
                <msink:context xmlns:msink="http://schemas.microsoft.com/ink/2010/main" type="inkWord" rotatedBoundingBox="12444,10334 12472,10333 12474,10459 12445,10460"/>
              </emma:interpretation>
            </emma:emma>
          </inkml:annotationXML>
          <inkml:trace contextRef="#ctx0" brushRef="#br0" timeOffset="7944.7467">6125 3310 496 0,'9'41'184'0,"-9"-41"-140"0,-9 44-16 0,-4-23 32 15,8-1-40-15</inkml:trace>
        </inkml:traceGroup>
        <inkml:traceGroup>
          <inkml:annotationXML>
            <emma:emma xmlns:emma="http://www.w3.org/2003/04/emma" version="1.0">
              <emma:interpretation id="{1B2AFA20-7C2E-4205-B8F1-0CD72D888FA9}" emma:medium="tactile" emma:mode="ink">
                <msink:context xmlns:msink="http://schemas.microsoft.com/ink/2010/main" type="inkWord" rotatedBoundingBox="13340,9197 14446,9182 14463,10429 13357,1044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053.1556">7063 2331 20 0,'5'-32'8'0,"-5"32"-8"0,9-13 0 15,-9 5 232 1,4 8-128-16,-4 0 20 16,0 0-76-16,0 17 120 15,0 3-96-15,0 24 32 0,0 13-64 0,0 20 4 16,0-4-28-16,-4-5 20 15,4-3-24-15,-9-8 12 16,0-4-12-16,-5-9 28 16,5-4-24-16,-5-7 4 15,10-1-12-15,-1-16-16 16,5 1 4-16,9-21-332 16,9 0 184-16</inkml:trace>
          <inkml:trace contextRef="#ctx0" brushRef="#br0" timeOffset="9280.2828">7910 2161 320 0,'-5'8'120'0,"5"-8"-96"0,-18 20-4 0,4-3 124 15,5 7-84-15,-9 24 72 16,4 5-76-16,-4 24-12 15,9 4-28-15,-9 8-12 16,9-16 0-16,-5-9 12 16,5-3-8-16,-5 0 16 15,5-5-16-15,-9 1-276 16,9-8 144-16</inkml:trace>
          <inkml:trace contextRef="#ctx0" brushRef="#br0" timeOffset="9476.4718">7168 2821 728 0,'-32'-33'268'0,"32"33"-208"0,14-12-16 0,-1 4 8 16,5 0-36-16,14-8 12 15,9 4-16-15,9 4 12 16,5 3-16-16,4 10-196 15,0 3 100-15</inkml:trace>
          <inkml:trace contextRef="#ctx0" brushRef="#br0" timeOffset="10011.4359">7705 3132 508 0,'14'-8'188'0,"-14"8"-148"15,54-12-8-15,-22 8 36 16,0 4-44-16,18-4-28 15,5 0 0-15</inkml:trace>
          <inkml:trace contextRef="#ctx0" brushRef="#br0" timeOffset="9803.6744">8087 2914 332 0,'-13'-8'120'0,"13"8"-92"0,23-4-8 16,-23 4 8-1,4 8-20-15,1 4-12 16,-1 4 0-16,1 8 20 16,-1 1-8-16,-8 7 60 15,-1 4-40-15,-8 5 76 16,3-5-56-16,-17 1 8 0,4-1-32 15,-18-4 4 1,19-3-16-16,-15-5-8 0,14 0 0 0,1-3-4 16,13-1 0-16,13-4 8 15,10-8-4-15,13 0 16 16,10 0-12-16,-6-4-108 16,15 4 52-16</inkml:trace>
        </inkml:traceGroup>
        <inkml:traceGroup>
          <inkml:annotationXML>
            <emma:emma xmlns:emma="http://www.w3.org/2003/04/emma" version="1.0">
              <emma:interpretation id="{928E2653-70DE-4AA6-A906-E377FF5806A2}" emma:medium="tactile" emma:mode="ink">
                <msink:context xmlns:msink="http://schemas.microsoft.com/ink/2010/main" type="inkWord" rotatedBoundingBox="14970,9379 16313,9360 16321,9929 14978,9948"/>
              </emma:interpretation>
            </emma:emma>
          </inkml:annotationXML>
          <inkml:trace contextRef="#ctx0" brushRef="#br0" timeOffset="10406.1637">8652 2829 508 0,'-14'-4'188'0,"14"4"-148"0,23-4-8 15,-5 0 132 1,1 4-96-16,21-4 24 16,-8 8-52-16,14-8-28 15,-5 0-4-15,0-5-168 16,0 5 88-16</inkml:trace>
          <inkml:trace contextRef="#ctx0" brushRef="#br0" timeOffset="10241.5468">8652 2614 572 0,'-5'-32'208'0,"5"32"-160"0,14-16-12 0,-9 4 128 15,13 3-96-15,9 1 36 16,14 0-64-16,0-4-4 16,5 12-24-16,-5 0 12 15,4 8-16-15,5-4 4 16,0 4-4-16,-13 5-96 15,4-1 52-15,-19 0-184 16,-8 4 124-16</inkml:trace>
          <inkml:trace contextRef="#ctx0" brushRef="#br0" timeOffset="10680.2476">8925 2363 236 0,'-4'-12'88'0,"4"12"-68"0,-14 8-4 0,5 4 156 15,4 5-96-15,-8 15 120 16,4 4-112-16,-5 21-8 15,5 4-48-15,0-1 8 16,-5-7-20-16,0-4 28 16,10-5-28-16,-10-7-12 15,14-5-8-15,-14-12 20 16,14 4-8-16,0-11-160 16,14 3 80-16</inkml:trace>
          <inkml:trace contextRef="#ctx0" brushRef="#br0" timeOffset="10980.567">9804 2525 520 0,'-37'-36'192'0,"37"36"-152"0,-54 20-8 16,31 0 96-1,5 5-76-15,-19 11 68 16,10 0-68-16,0 9-28 15,13-1-16-15,14-3 44 16,9-5-28-16,19-11 16 0,8-1-24 0,23-12 0 31,9 0-8-31,5-16-24 0,-14 4 8 0,-13-12-32 16,-14 0 24-16,-28-21-20 16,-8 1 20-16,-33-21-44 15,1 9 32-15,-5-5-4 16,0 17 20-16,5 4-264 15,13 16 148-15</inkml:trace>
        </inkml:traceGroup>
        <inkml:traceGroup>
          <inkml:annotationXML>
            <emma:emma xmlns:emma="http://www.w3.org/2003/04/emma" version="1.0">
              <emma:interpretation id="{06BBB921-719A-4BEE-ABC7-33201FF0A3AE}" emma:medium="tactile" emma:mode="ink">
                <msink:context xmlns:msink="http://schemas.microsoft.com/ink/2010/main" type="inkWord" rotatedBoundingBox="16934,9140 17553,9131 17571,10467 16953,1047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229.2252">10596 2116 748 0,'141'49'276'0,"-141"-49"-216"0,150 101-16 16,-77-24 84 0,-4 0-80-16,26 48 24 0,-31 5-40 15,-28 4-20-15,-45-5-8 16,-45 9 72-16,-24-21-40 15,-49-24-180-15,-33-8 76 0,-13-4-664 16</inkml:trace>
        </inkml:traceGroup>
      </inkml:traceGroup>
    </inkml:traceGroup>
    <inkml:traceGroup>
      <inkml:annotationXML>
        <emma:emma xmlns:emma="http://www.w3.org/2003/04/emma" version="1.0">
          <emma:interpretation id="{4675B33B-3F6F-417B-86B2-A6E684DC6624}" emma:medium="tactile" emma:mode="ink">
            <msink:context xmlns:msink="http://schemas.microsoft.com/ink/2010/main" type="paragraph" rotatedBoundingBox="1698,10923 15254,11056 15240,12465 1684,123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4E79A3-F7D9-43CF-997B-8CA2164EBF35}" emma:medium="tactile" emma:mode="ink">
              <msink:context xmlns:msink="http://schemas.microsoft.com/ink/2010/main" type="line" rotatedBoundingBox="1698,10923 15254,11056 15240,12465 1684,12332"/>
            </emma:interpretation>
          </emma:emma>
        </inkml:annotationXML>
        <inkml:traceGroup>
          <inkml:annotationXML>
            <emma:emma xmlns:emma="http://www.w3.org/2003/04/emma" version="1.0">
              <emma:interpretation id="{F7E82AFF-6161-49CD-B6AC-8EA692B485CD}" emma:medium="tactile" emma:mode="ink">
                <msink:context xmlns:msink="http://schemas.microsoft.com/ink/2010/main" type="inkWord" rotatedBoundingBox="1698,10969 4098,10992 4092,11624 1692,1160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640.9439">-4556 3946 236 0,'9'0'88'0,"-13"12"-68"0,8 4-4 0,-4-4 104 16,0 8-68-16,0 9 60 16,0 11-68-16,0 5 24 15,0-1-40-15,-9 9-28 0,0 4 0 16,5-1 16-16,-10 5-8 16,-4-9 32-16,4-7-24 15,5-9-4-15,0-7-8 16,4-13 20-16,-4-8-12 0,9-8-32 15,14-12 12-15,-5-4-176 16,0-5 104 0,0-3-180-16,-4-8 148 15,4-1-36-15</inkml:trace>
          <inkml:trace contextRef="#ctx0" brushRef="#br0" timeOffset="32878.0739">-4524 4201 132 0,'18'-33'52'0,"-4"21"-44"0,9-4 4 16,0 12 80-16,-1-4-52 15,10 0 80-15,0 0-68 16,0 0-8-16,4 8-28 0,14 8 68 16,-4 8-48-16,-10-4-4 15,-4-4-20-15,-14 12 24 16,-18-4-20-16,-18 1 20 16,-9-5-20-1,-5 12 0-15,-14-8-8 0,-4-4-16 16,5-3 4-16,4 3 12 0,-5-8-4 15,24 0 8-15,8 0-8 16,5 0 8-16,23 0-8 16,4 0-144-1</inkml:trace>
          <inkml:trace contextRef="#ctx0" brushRef="#br0" timeOffset="33029.4777">-3704 4019 676 0,'-9'-13'248'0,"18"13"-192"0,0 4-16 15,-9-4-20-15,-9 9-20 16,0 7-372-16</inkml:trace>
          <inkml:trace contextRef="#ctx0" brushRef="#br0" timeOffset="33208.9614">-3864 4282 696 0,'-9'16'256'0,"5"-8"-196"0,-5 4-20 0,-1 0 68 16,10 4-68-16,-4 9 8 16,4 3-28-16,0 0-84 15,0 1 36-15,4-9-228 16,-4-4 140-16,0-16-336 15</inkml:trace>
          <inkml:trace contextRef="#ctx0" brushRef="#br0" timeOffset="33481.1864">-3340 3994 300 0,'-32'-12'112'0,"23"24"-88"0,-14 4-8 16,14 1 92-16,-9 7-64 15,0 8 148-15,8 13-108 16,-8-1 0-16,5-3-56 16,3-1 8-16,1-3-20 15,-4-1 28-15,13-4-28 0,-9-3 32 16,4-5-32-16,5-4 20 15,0-3-20-15,5-9-156 16,4-8 72-16</inkml:trace>
          <inkml:trace contextRef="#ctx0" brushRef="#br0" timeOffset="34004.0759">-3117 4253 548 0,'-9'-4'204'0,"13"12"-156"0,-8 0-16 0,4 5 116 16,-9-1-88-16,0 8 28 15,4 8-52-15,5 1-4 16,9-1-20-16,5 0-8 0,9-3 0 16,8-9 20-16,6-8-12 0,4-8-128 15,-9-12 64-15,4-5-60 16,-13-3 64-16,0 4 8 15,-5-8 24-15,-18 4 20 16,-9 3 0-16,0 5 16 16,-14 12-12-16,-4-8-4 15,-1 8 0-15,6 8 56 16,-1-8-32-16,14 4 8 16,9 0-24-16,9 0 28 15,9 0-24-15,-4-4 20 16,-1 0-20-16,10 0-52 15,-14-4 20-15,0 0-60 16,0 0 44-16,-9 0-64 16,0-4 56-16,0 0 16 0,0 0 20 15,5 0 20-15,4 4-8 16,5-4 48-16,4 0-28 16,27 8 28-16,10-13-28 15,22 9 8-15,10 4-20 16,-1 0 8-16,-8 4-12 15,-10 1-8-15,-22-5 0 16,-5 0 4-16,-14 0-4 16,-18 0-152-1</inkml:trace>
          <inkml:trace contextRef="#ctx0" brushRef="#br0" timeOffset="34274.3115">-2402 4063 392 0,'-32'16'148'0,"23"-4"-116"0,-23 9-8 16,9-9 144-16,5 4-96 16,-5 4 44-16,0 0-72 15,5 9 20-15,9-1-36 16,5 4 80-16,4 5-60 0,0-1-12 15,9 5-24-15,0-5 24 16,4-3-20-16,6-5 64 16,3-4-44-16,1-8 12 15,9-3-32-15,14-18-104 0,8-3 44 16</inkml:trace>
        </inkml:traceGroup>
        <inkml:traceGroup>
          <inkml:annotationXML>
            <emma:emma xmlns:emma="http://www.w3.org/2003/04/emma" version="1.0">
              <emma:interpretation id="{D6144A48-0E27-452E-B603-31678E8D3DC9}" emma:medium="tactile" emma:mode="ink">
                <msink:context xmlns:msink="http://schemas.microsoft.com/ink/2010/main" type="inkWord" rotatedBoundingBox="5163,11026 9861,11072 9852,12010 5154,1196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430.368">-1178 4257 580 0,'37'-20'216'0,"-5"12"-168"0,36 4-12 16,-27 8 68-16,5 4-64 16,-1 0 60-16,19 4-56 15,-10 5-20-15,6-1-16 16,-6 4 0-16,-22 4-4 0,-9 9 8 0,-37-1-8 16,-4 4 16-16,-18 1-12 15,-5-5 24-15,-5-8-20 16,-9-7 12-16,-4-13-12 15,5-8 12-15,-1-4-16 16,37-5-20-16,4-3 4 16,28 0-84-16,4 0 52 15,18 0-56-15,19-1 56 16,0-3 28-16,22-4 12 16,0 4 0-16,10 4 4 15,-1-1-16-15,-17 1 8 16,-15 8 4-16,-8 0 0 0,-14 8-12 15,-9-8 8-15,-23 24 64 16,0 0-4 0,-10 4-28-16,-3 1 0 15,13 11-16-15,0-4 12 16,23-3-16-16,-1 3 4 16,10-16-4-16,14-4 20 15,-1-8-16-15,-4-8-20 16,14-8 0-16,-10-4-4 15,-13-9 4-15,-18 1 16 16,-14 0-4-16,-14-1-12 16,-8 9 4-16,-10 4 4 15,0 4 0-15,0 4 0 16,9 0 0-16,9 4 8 0,14 4-4 16,32-4-232-16,23-4 124 15</inkml:trace>
          <inkml:trace contextRef="#ctx0" brushRef="#br0" timeOffset="34890.4329">-964 4265 392 0,'-4'-16'148'0,"4"12"-116"0,-9-4-8 0,9 4 128 16,0 0-88-16,-9 4 16 15,9 4-44-15,-14 8-16 16,-4 12-12-16,-5 17 48 0,0 28-32 16,0 20 16-16,10 8-24 15,-5-12 8-15,4-12-12 0,5-13 12 16,4-11-16-16,-4-9 16 15,5-7-16-15,-5-9 16 16,4-12-16-16,5-12-268 16,0-8 144-16,5-8-364 15</inkml:trace>
          <inkml:trace contextRef="#ctx0" brushRef="#br0" timeOffset="35809.882">138 4274 892 0,'0'-17'332'0,"9"13"-260"0,14-4-20 15,-9 4 152-15,4 0-124 16,18 0 64-16,-4 4-84 16,14 4-16-16,8-4-28 15,1 4-300-15,22 0 152 0</inkml:trace>
          <inkml:trace contextRef="#ctx0" brushRef="#br0" timeOffset="35671.0082">557 4075 528 0,'-32'-40'196'0,"19"32"-152"0,-6 0-12 0,-3 20 116 16,-1 4-88-16,0 8 44 15,9 4-60-15,-4 9-24 16,5 3-12-16,3-3 0 0,10-1-4 0,0 1-4 15,0-1 4-15,-4 0 40 16,-5 1-24-16,0-1 36 16,-5 1-32-16,-4-5-180 15,-19 1 84-15,15-1-396 16,-19-4 260 0,9-12-56-16</inkml:trace>
          <inkml:trace contextRef="#ctx0" brushRef="#br0" timeOffset="37247.2072">543 4468 632 0,'-9'-12'236'0,"18"16"-184"0,-9-4-16 0,14 0 8 16,9 0-32-16,-5 0 12 16,18 0-12-16,10-8 28 15,18-5-24-15,4-3-68 0,-13 0 28 16,-1 0-52-16,-22 0 40 16,-23-1 36-16,5 1 4 15,-28 0-16-15,-18 0 4 16,-13 4 4-16,-10 4 4 15,1 8 76-15,8 4-40 16,-4 0 56-16,23 12-52 0,-5 4 8 16,32 9-32-16,-9 7 64 15,18 4-48-15,27 5 4 16,5-5-20-16,5-3 16 16,22-5-20-16,-4-8 40 15,-10-7-28-15,1-9-48 16,0-4 12-16,-19-4-52 15,5-16 36-15,-9-13-12 16,-9-7 24-16,13-1-16 16,-13-11 16-16,-5 11-16 15,5 5 16-15,0 8-8 16,-1 4 12-16,-13 3 44 16,14 9-20-16,-9 4 16 15,-5 8-16-15,0 12 36 0,-9 1-24 16,-9 11-4-16,0 0-12 15,4 9-8-15,-4-1 4 16,9-3 48-16,-9-13-28 16,9-4 16-16,9-4-24 15,14-16 20-15,0-12-24 16,18-12-108-16,4-17 48 16,1 9-68-16,8-1 68 15,-8 13 4-15,-14 4 28 16,-9 12-4-16,-5-1 8 15,-18 9 88-15,-9 21-44 16,-14 11 36-16,9 5-40 0,-4 7 88 16,9 1-64-16,9-9-4 15,23-8-32-15,9 1 52 16,9-13-40-16,4-16-56 16,10-8 16-16,-1-13-168 15,6-7 100-15,-1-12-56 16,-5-9 84-16,-4-3-52 31,-4 15 60-31,-14-16 20 16,-9 9 20-16,-23-13-16 0,0 13 12 15,-14 11 100-15,-9 13-48 16,5 12 60-16,-5 16-60 16,0 8 24-16,10 5-40 0,4 7 16 15,0 4-24-15,9 5 28 16,0-9-32-16,0 8-144 0,0 1 64 15,-5-1-176-15,-18 1 136 16,14-13-216 0,-14-12 184-16,-4-4-88 15,0-16 132-15,-14-12 104 16,-5-16 0-16,1 7 292 16,13 5-168-16,9-4 208 15,0 11-196-15,14-3 20 16,18 12-100-16,28 0-8 15,4 0-36-15,13 4 24 0,24-4-32 16,22 8 4-16,23-8-12 0,-14 8-24 16,-9 0 8-16,-22-8 12 15,-15-5 0-15,-8 1-4 16,-19 0 4-16,-13-8 40 16,-14-12-24-16,-9 3-8 15,-9 9-8-15,5-4-4 16,-15 16 0-16,15-1-168 15,-5 18 92-15,9 3-340 16,0 4 232 0,-9 0-260-16</inkml:trace>
          <inkml:trace contextRef="#ctx0" brushRef="#br0" timeOffset="37938.1654">2365 4395 384 0,'-10'36'140'0,"10"-15"-108"0,-4 11-8 0,13-12 144 16,5 9-96-16,4-5 32 15,-4 0-60-15,8-4 36 16,-4 1-48-16,-4-5 28 0,9-4-32 16,-5-4-8-16,-4-4-12 15,9 0 20-15,8-8-16 16,-8-8-4-16,9-4-4 15,-9-9-68-15,9-3 36 16,-10 4-24-16,1 4 32 16,-9 3 20-16,4 9 0 0,-18 4 20 15,-9 12-12-15,-5 9-12 16,-4 3 0-16,4 4 56 16,-8 0-28-16,13 1 16 15,-1-1-24-15,-3-8-8 16,13 0-4-16,0-4-16 15,9 1 8-15,-5-13-120 16,15-5 68-16,3-7-120 16,-8-8 100-16,9-4-12 15,9 4 48-15,-9-1 52 16,-5 9-4-16,-5 8 80 16,10 12-52-16,0 8 40 15,9 1-44-15,0 3-20 16,0 0-4-16,4 0 60 15,-4-3-36-15,0-5-4 0,9 0-16 16,-14-4 8-16,5-12-12 16,0-4-20-16,4-4 4 15,-4-13 40-15,0-15-20 16,-9-13-20-16,9-7 4 16,-1-5 0-16,-3 4 4 15,-6 13-12 1,1 7 8-16,0 5 84 15,-5 7-48-15,-18 5 52 16,23 12-48-16,-23 4 8 16,0 12-28-16,-23 4 72 15,5 8-52-15,-9 4-12 16,-5 5-16-16,9-1 44 16,-9 4-28-16,14 1-44 15,4 3 8-15,14 4-272 0</inkml:trace>
        </inkml:traceGroup>
        <inkml:traceGroup>
          <inkml:annotationXML>
            <emma:emma xmlns:emma="http://www.w3.org/2003/04/emma" version="1.0">
              <emma:interpretation id="{3A013302-F825-4544-B198-9AFF9E682B67}" emma:medium="tactile" emma:mode="ink">
                <msink:context xmlns:msink="http://schemas.microsoft.com/ink/2010/main" type="inkWord" rotatedBoundingBox="10653,11241 12401,11258 12389,12437 10642,1242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9003.9072">4677 4452 340 0,'32'-9'128'0,"-18"1"-100"0,-5 0-8 0,-9 0 184 0,9 0-116 16,-18-4 8-16,9 0-56 16,-14 0-28-16,-4 4-8 15,-5-5-16-15,-13 5 8 0,-10 4-4 16,-8 8 0-16,-1-4-12 16,1 8 12-16,8 1 20 15,14 7-4-15,9-4-28 16,5 4 8-16,18 0 12 15,9-4 4-15,14-4-20 16,0 9 8-16,0-13-232 16,-1 4 128-16,6-8-32 15,-6 0 88-15,1-8 76 16,-9 8-4-16,9-4 248 16,-1 4-144-16,1 4 76 15,4 0-120-15,10 0-24 16,4-4-32-16,4-4-8 0,33-4-4 15,-1-4 12-15,1-1-12 16,-10 1-28-16,5 0 8 16,-19 0 24-16,-17 0-8 15,-5 0 20-15,-10-5-16 0,-8 5-20 16,-19 0 4-16,-4 4-24 16,-13 4 20-16,3 16-4 15,-8 17 8-15,4 23 76 16,-4 29-36-16,13 12 24 15,14-4-36-15,0-12 0 16,14-4-12-16,-5 0 4 16,-4-13-8-16,-1-7 32 15,-13-12-20-15,9-9 32 16,-9-20-32-16,-5-16 12 16,1-12-16-16,-6-17-44 15,6-3 20-15,8-13-156 16,10-27 92-16,4-26-152 15,18 1 128-15,14 12 76 16,14 16 20-16,13 17 144 16,-13 11-76-16,-1 13 76 0,-8 12-80 15,-1 7-12-15,-26 13-32 16,-6 13 40 0,-17 7-28-16,-14 8 20 0,-14 5-28 15,-5-5 16-15,-4-4-20 16,-4-8 28-16,-1-4-28 15,14-12-100-15,19-8 40 16,4-8-252-16,31-8 160 16,10-4-404-1</inkml:trace>
          <inkml:trace contextRef="#ctx0" brushRef="#br0" timeOffset="39469.2935">5834 4241 540 0,'32'-8'200'0,"-32"16"-156"0,-9 12-12 16,4-7 132-16,-13 11-96 15,-14 20 68-15,5 45-76 16,-5 17-16-16,9-1-28 16,14-4 16-16,9 0-20 0,14 8 24 15,8 1-24-15,-3-9 32 16,-10-20-28-16,0-16 12 16,-5-13-16-16,-4-19 44 15,-9-17-28-15,-4-16-156 16,-10-25 68-16,-9-27-136 15,5-21 112-15,8-8-196 16,1-4 156 0,4-4-88-16,14-8 120 0,10-8 52 15,12-1 28-15,10 5 144 16,14 20-72-16,-1 13 168 16,1 11-128-16,-1 16 40 15,-4 9-80-15,-4 12 40 16,-5 4-56-16,-1 16 4 0,-17 8-28 15,4 16-12-15,-9 4-4 16,-9 21 12-16,-18 3-8 16,5 1 16-16,-19-8-16 15,-9 3 40-15,-9-15-24 16,0-9 12-16,4-8-20 16,10-16 20-16,8-8-24 0,28-12-152 15,19-17 72-15,17-3-456 16,14-1 292-1,5 9-104-15</inkml:trace>
        </inkml:traceGroup>
        <inkml:traceGroup>
          <inkml:annotationXML>
            <emma:emma xmlns:emma="http://www.w3.org/2003/04/emma" version="1.0">
              <emma:interpretation id="{99EB2C4B-2579-4573-8950-D370C8D5DC78}" emma:medium="tactile" emma:mode="ink">
                <msink:context xmlns:msink="http://schemas.microsoft.com/ink/2010/main" type="inkWord" rotatedBoundingBox="12759,11032 15254,11056 15249,11621 12753,11596"/>
              </emma:interpretation>
              <emma:one-of disjunction-type="recognition" id="oneOf9">
                <emma:interpretation id="interp9" emma:lang="" emma:confidence="0">
                  <emma:literal>an</emma:literal>
                </emma:interpretation>
                <emma:interpretation id="interp10" emma:lang="" emma:confidence="0">
                  <emma:literal>oh</emma:literal>
                </emma:interpretation>
                <emma:interpretation id="interp11" emma:lang="" emma:confidence="0">
                  <emma:literal>ash</emma:literal>
                </emma:interpretation>
                <emma:interpretation id="interp12" emma:lang="" emma:confidence="0">
                  <emma:literal>ah</emma:literal>
                </emma:interpretation>
                <emma:interpretation id="interp13" emma:lang="" emma:confidence="0">
                  <emma:literal>och</emma:literal>
                </emma:interpretation>
              </emma:one-of>
            </emma:emma>
          </inkml:annotationXML>
          <inkml:trace contextRef="#ctx0" brushRef="#br0" timeOffset="39935.744">6508 4253 696 0,'0'0'256'0,"0"4"-196"0,-14 0-20 16,5 13 48-16,-5-1-56 15,-4 8 48-15,4 12-44 16,1 9-12-16,4 4-12 15,9-5 24-15,0-8-20 0,9-7 32 16,-9-13-32-16,0-16 12 16,0-12-16-16,0-12 12 15,-9-13-16-15,9-7-12 0,0-1 0 16,0 1 4-16,0-1 0 16,9 9-12-16,4 3 8 15,19 13-40-15,5 8 24 16,4 4-28-16,13 8 28 15,1 8 8-15,-1-4 12 16,6 8 0-16,3-8 0 16,6 4 96-16,-15-8-52 15,-8 0-8-15,-14 8-24 16,-14-8 8-16,-27 4-12 16,-14 4 24-16,-18 1-20 0,-4 11-40 15,-10-4 16-15,9 0-8 16,1 8 12-16,13-3 8 15,14-1 0-15,18 0-12 16,9-4 8-16,14-8 48 16,18-12-24-16,-5-8 8 15,5-8-16-15,5 4 0 16,-5-4-4-16,-14-1-8 16,-9 5 4-16,-4 0-340 15,-19 8 184-15</inkml:trace>
          <inkml:trace contextRef="#ctx0" brushRef="#br0" timeOffset="41207.2962">7518 4318 392 0,'14'-16'148'0,"-14"8"-116"0,9-4-8 16,-9 8 32-16,0-5-36 15,0 5 52-15,-9 0-40 16,4-4 20-16,-13 4-32 16,-5 0 8-16,-8 0-16 15,-15 4 20-15,-9 4-20 16,10 4 48-16,-1-4-32 0,5 4-16 0,19 1-4 16,8-1 44-16,19 0-28 15,17 0 8-15,10-4-20 16,14 0-96-16,-5 0 48 15,-5 0-176-15,-4-4 120 16,0 0-228 0,-9 0 176-16,-14 0 28 15,4 4 72-15,-4 0 172 16,-9 4-68-16,0 0 172 16,0 0-132-16,0-8 84 15,14 8-104-15,4-4 16 0,5-4-56 16,14-4 4-16,4-8-28 15,13 0-8-15,14 0-4 0,-13 4-32 16,9 0 16-16,-10 0 12 16,-8 0 4-16,-1 4-4 15,-22 0 4-15,9 0-24 16,-14-1 12-16,-4 5 4 16,-5 0 4-16,-9 0 76 15,0 0-40-15,0 0 48 16,0 0-48-16,0 0-20 15,0 0-8-15,0 0-8 16,0 0 0-16,0 9 8 16,-9-1-4-16,0-4-4 15,-14 4 4-15,0 0 4 16,-9 4-4-16,1 0-4 16,3 4 4-16,10 5-40 0,9 3 20 15,9 0 32-15,27 0-8 16,1-3-44-16,13-5 20 15,4-8-68-15,10-8 48 16,-1-8-20-16,1-12 36 16,4-9-8-16,-4 1 16 15,-5 4 16-15,-5-1 0 16,1 1 16-16,-5-4-12 16,-5-1-12-16,5-11 0 15,-13-5 20-15,4-3-8 16,-5 3 48-16,-9 13-28 0,0 12-4 15,-9 12-16-15,-4 16 20 16,-10 12-16-16,1 12 40 16,-1 1-28-16,-4-1 20 15,0 5-24-15,9-5 44 16,0 0-36-16,0-3 12 16,0-5-24-16,0-4 52 15,0-4-36-15,0-8 72 16,0-8-56-16,9-4 20 15,0-4-40-15,5-4-60 16,9 0 16-16,-14 0-52 31,14 8 40-31,-1 0-20 16,1 4 28-16,-5 4-24 16,5 8 24-16,-9 4 8 0,9 8 12 0,-23 5-188 15,0 7 104-15,-23 9-632 16</inkml:trace>
        </inkml:traceGroup>
      </inkml:traceGroup>
    </inkml:traceGroup>
    <inkml:traceGroup>
      <inkml:annotationXML>
        <emma:emma xmlns:emma="http://www.w3.org/2003/04/emma" version="1.0">
          <emma:interpretation id="{E3A2F2AD-2BEA-4DF6-9646-DA1A32AA2B36}" emma:medium="tactile" emma:mode="ink">
            <msink:context xmlns:msink="http://schemas.microsoft.com/ink/2010/main" type="paragraph" rotatedBoundingBox="4417,12401 15452,12775 15404,14176 4369,1380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4CA9E34-A8D6-4320-A3AD-B1AC83FC6061}" emma:medium="tactile" emma:mode="ink">
              <msink:context xmlns:msink="http://schemas.microsoft.com/ink/2010/main" type="line" rotatedBoundingBox="4417,12401 15452,12775 15404,14176 4369,13802"/>
            </emma:interpretation>
          </emma:emma>
        </inkml:annotationXML>
        <inkml:traceGroup>
          <inkml:annotationXML>
            <emma:emma xmlns:emma="http://www.w3.org/2003/04/emma" version="1.0">
              <emma:interpretation id="{BA6FA734-C113-4C64-9C00-4B0AFE1DC1A5}" emma:medium="tactile" emma:mode="ink">
                <msink:context xmlns:msink="http://schemas.microsoft.com/ink/2010/main" type="inkWord" rotatedBoundingBox="4413,12516 6862,12599 6820,13854 4370,1377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2832.1158">-1046 5649 340 0,'64'-8'128'0,"-50"12"-100"0,-10 5-8 0,-4-9 112 15,0 0-76-15,0 4 104 16,-9 0-96-16,-4 0-4 0,-10 0-36 16,-9 0 12-16,-18 4-24 15,-9 0 4-15,-5-4-8 0,-4 4-24 16,4-8 8-16,9 0 4 16,5-4 4-16,5 0-12 15,8-4 8-15,10 4 4 16,4 4 0-16,5 0-28 15,4 8 16-15,1 8-20 16,-1 12 16-16,0 17 52 16,-8 20-16-16,3 16 16 15,-3-4-20-15,-6-5 36 16,1-7-28-16,4-8 4 16,5-9-16-16,0-3 20 15,9-5-20-15,-5-7 40 0,14-9-28 16,9 0 12-16,-4-3-20 15,13-5 20-15,5-4-24 16,-1 0 4-16,10 0-8 16,5-4-8-16,4 0 4 15,-5 0-4-15,-4 1 0 16,0-5-44-16,-9-4 24 16,-1 0-124-16,-3 0 80 15,-6-4-316 1,-13-1 212-16,0 1-180 15</inkml:trace>
          <inkml:trace contextRef="#ctx0" brushRef="#br0" timeOffset="43074.772">-1901 6277 392 0,'-37'-16'148'0,"28"20"-116"0,4-4-8 15,5 0 172 1,19 4 36-16,13-4-112 15,9 4-12-15,9 0-68 16,9 4-16-16,0 0-16 0,0-4 20 16,-4 0-16-16,-5-4 4 15,0-4-8-15,0 4-40 16,-4-4 16-16,-10 0-160 16,-4 0 96-16,-9-4-352 15,-5-8 240 1</inkml:trace>
          <inkml:trace contextRef="#ctx0" brushRef="#br0" timeOffset="43360.5519">-1451 5536 600 0,'-9'-16'224'0,"14"16"-176"0,-1 0-12 0,-4 0 132 0,14 0-100 16,4-8 8-16,14 8-48 16,14 0 0-16,13 4-16 15,14 0 28-15,-10 0-24 0,6 0-164 16,-1 0 80-16,-13 4-548 15,-15 4 344 1,1 0 104-16</inkml:trace>
          <inkml:trace contextRef="#ctx0" brushRef="#br0" timeOffset="43792.7009">-162 5621 300 0,'-18'-4'112'0,"8"8"-88"0,-3 4-8 0,4-8 136 16,-19 4-88-1,-4 0 36-15,-13 4-60 0,-14 5 4 16,-10 3-28-16,-3 4 88 16,3 8-56-16,6 5 32 0,3 11-48 15,6 13 68-15,-5 8-52 0,4 12 0 16,0-5-28-16,10-3 32 16,4-4-28-16,13 8 20 15,10 0-24-15,18 8 28 16,5-9-32-16,22 1 20 15,0-20-20-15,14-5 20 16,-9-15-24-16,5-9-92 16,-5-12 44-16,-1-8-236 15,6-8 152-15,4-12-476 16,-9-4 336 0,13-9 72-16</inkml:trace>
          <inkml:trace contextRef="#ctx0" brushRef="#br0" timeOffset="44168.2">-322 6091 528 0,'-4'0'196'0,"-5"8"-152"0,-5 8-12 0,5 0 116 16,-5 4-88-16,5 13 20 15,0-5-48-15,0 8 4 16,0-7-20-16,0-1 44 0,4-4-32 15,-4-3 4-15,5-5-20 16,-15-8 64-16,6-4-44 16,4-4 16-16,4-4-32 15,-4-4 20-15,0-4-24 0,9-5 12 16,13 1-12-16,6 0-32 16,8 4 8-16,9 4-32 15,5-8 28-15,9 4-4 16,1 3 12-16,-6 1-12 15,-8 8 12-15,-10-8 4 16,-4 0 20 0,-5 4-8-16,-9-4-28 15,-5 0 8-15,-4 0-392 16,-4 8 224-16,4 0-292 16</inkml:trace>
          <inkml:trace contextRef="#ctx0" brushRef="#br0" timeOffset="44457.5229">-349 6022 704 0,'-5'-16'264'0,"1"8"-208"0,8-1-12 0,-4 5 132 15,5 0-104-15,4 0 44 16,0 0-72-16,9 0 48 16,10 4-56-16,-1-4 0 0,5 0-20 15,-5 4 16-15,1 0-20 16,-1-8 4-16,-4 8-8 0,-5 0-128 16,-4 0 64-16,-5 0-216 15,0 0 152-15,-9 0-524 16</inkml:trace>
          <inkml:trace contextRef="#ctx0" brushRef="#br0" timeOffset="44844.078">307 5771 352 0,'-14'-8'132'0,"9"8"-104"0,-4-8-8 0,9 8 184 15,0 0-116-15,5-8 36 16,13 16-4-1,9 0-68-15,5 8 52 0,0 12-64 16,0 25 20-16,-5 12-40 16,-4 12 16-16,-5-1-20 15,-9-3 28-15,-9-4-28 16,-13 4 40-16,-19 4-32 16,-14 0 4-16,-17 8-16 0,-10-12-60 15,0-9 24-15,9-3-280 16,10-16 168-16,-6-5-464 15</inkml:trace>
        </inkml:traceGroup>
        <inkml:traceGroup>
          <inkml:annotationXML>
            <emma:emma xmlns:emma="http://www.w3.org/2003/04/emma" version="1.0">
              <emma:interpretation id="{F26D5348-9BC9-457E-9CD7-C9E4490A2E64}" emma:medium="tactile" emma:mode="ink">
                <msink:context xmlns:msink="http://schemas.microsoft.com/ink/2010/main" type="inkWord" rotatedBoundingBox="7569,13145 7983,13159 7974,13402 7560,13388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6332.1663">1222 6358 572 0,'9'-4'208'0,"0"8"-160"0,5 0-12 0,-1 0 100 16,-4-4-80-16,14 0 16 15,9 0-48-15,0 0-20 16,13-4-8-16,10 4-332 0</inkml:trace>
          <inkml:trace contextRef="#ctx0" brushRef="#br0" timeOffset="46182.2677">1281 6131 488 0,'-5'0'180'0,"5"0"-140"0,5-8-12 16,4 12 164-16,-9-4-112 15,9 4 12-15,5-4-56 16,4 4-8-16,5 0-16 16,9 4 20-16,9 0-20 0,9 0-4 15,-5 1-4-15,1 3-164 16,-5 0 88-16,-18 0-464 16,-14 4 296-16,-28 12 88 15</inkml:trace>
        </inkml:traceGroup>
        <inkml:traceGroup>
          <inkml:annotationXML>
            <emma:emma xmlns:emma="http://www.w3.org/2003/04/emma" version="1.0">
              <emma:interpretation id="{5CDDF417-53DD-4546-83E4-2097FDAA81C4}" emma:medium="tactile" emma:mode="ink">
                <msink:context xmlns:msink="http://schemas.microsoft.com/ink/2010/main" type="inkWord" rotatedBoundingBox="8769,12767 10821,12836 10786,13849 8735,1378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051.1138">2679 5832 624 0,'-32'-17'228'0,"32"17"-176"0,0-4-16 0,0 4 116 16,0 0-92-16,9 0-16 15,5 4-28-15,8 0 40 16,10-4-32-16,37 0-20 0,8 0-4 16,19 0 8-16,4 0-4 15,0-4 24-15,-14 0-16 16,1-4-4-16,-5 4-4 16,-18 0-16-16,-10 0 8 15,-17-4 12-15,-19 8-4 16,-5 0 16-16,-13 0-12 15,-13 12 16-15,-5 0-16 0,-5 4-28 16,0 5 8-16,-9-1 32 16,9 20-12-16,-4 1 0 15,-14 7-4-15,0 13-32 16,5 0 16-16,-19 0 4 16,-4 7 8-16,0 13-20 15,-5 12 12-15,0-8 20 16,19-4-4-16,-10-12 16 15,19-12-16-15,4-17 16 16,0-20-16-16,9-20 68 16,5-16-44-16,4-20 4 15,5-29-20-15,-4-8 8 16,-6-4-16-16,6 9 4 16,-10-5-4-16,5-8-8 0,-5 4 4 15,-9 0-24-15,0 4 12 16,-4 12 4-16,-5 5 4 15,9 11-44-15,9 9 24 16,0 12-12-16,14 11 20 16,9 13 0-16,0 0 4 15,23 13-108-15,4 11 64 16,10 4-500 0,4 9 308-16,13-13-76 15</inkml:trace>
          <inkml:trace contextRef="#ctx0" brushRef="#br0" timeOffset="47623.6544">4400 6167 580 0,'-19'-36'216'0,"15"36"-168"15,-10 8-12-15,5 4 76 0,-14 0-68 16,-9 13 80-16,-4 3-72 16,-5 8 28-16,-4 9-48 15,-1 4 0-15,1-1-20 0,4 5 20 16,-19 7-20-16,6-7 32 15,-10-8-28-15,18-5-144 16,5-8 64-16,5-3-572 16</inkml:trace>
          <inkml:trace contextRef="#ctx0" brushRef="#br0" timeOffset="47400.5613">3967 6163 696 0,'-9'-12'256'0,"18"12"-196"0,-9 4-20 16,5 4 32-16,-5 5-48 16,9 3 76-16,9 8-52 15,9 4-16-15,5 1-20 16,14 3 24-16,8 0-20 0,6 5 12 0,3-1-16 15,-4-3 12-15,-13-9-16 16,-14-8 60-16,-9-4-40 16,-5-8 8-16,-18-4-24 15,-9-8-340-15,-5-4 176 16</inkml:trace>
        </inkml:traceGroup>
        <inkml:traceGroup>
          <inkml:annotationXML>
            <emma:emma xmlns:emma="http://www.w3.org/2003/04/emma" version="1.0">
              <emma:interpretation id="{A1567E86-CAB3-439C-8AFB-CC9CA55004C0}" emma:medium="tactile" emma:mode="ink">
                <msink:context xmlns:msink="http://schemas.microsoft.com/ink/2010/main" type="inkWord" rotatedBoundingBox="11542,12642 13422,12706 13375,14107 11495,14043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8342.0629">5424 6252 476 0,'-9'-4'176'0,"-5"-4"-136"0,10 4-12 15,4 4 208-15,-5-4-136 16,1-4 72-16,4 0-100 16,0 4-4-16,13-4-44 15,5 4-12-15,5 0-8 0,5 4-24 16,8 8 12-16,5 0-4 0,0-8 4 15,0 12 8-15,-9 4 0 16,-9-8 8-16,-14 9-4 16,-23 3 16-16,-18 8-12 15,-9 5 16-15,-4 3-16 16,-10 0 32-16,0 1-24 16,-8-1-24-16,-1-7 4 15,14 3 16-15,0-12-4 16,18 0-28-16,14 5 8 15,13-5 48-15,23-4-16 16,5-8 8-16,13 8-16 0,5-8 0 16,0-12-4-16,5 13 12 15,-10-9-12-15,5 0 24 16,-9-5-20-16,-9 1-92 16,-9-4 44-16,-5 0-176 15,-5 0 120-15,-8-4-336 16,4-8 240-1,-18 4-172-15</inkml:trace>
          <inkml:trace contextRef="#ctx0" brushRef="#br0" timeOffset="48541.1409">5219 6390 612 0,'-9'4'228'0,"9"4"-180"0,14 0-12 16,4 0 168-16,5 0-120 0,9-3-8 15,13 3-48-15,-4 0-12 16,5-8-8-16,8 0 20 0,-8 0-16 16,-10-8-108-16,5 8 48 15,-27-8-184-15,-5 3 132 16,-23-3-404 0</inkml:trace>
          <inkml:trace contextRef="#ctx0" brushRef="#br0" timeOffset="48897.6698">5319 6050 488 0,'0'-16'180'0,"0"8"-140"0,14-12-12 31,-9 7 136-31,4-7-96 0,4 0-8 0,1-4-40 16,0-5-16-16,-5 5 0 15,4 0-4-15,-4 4 0 0,1 3 0 16,-1 1 0-16,0 4 60 16,-5 4-32-16,5 4 8 15,-9 4-24-15,0 0 44 16,5 8-28-16,4 8 12 15,-4 4-24-15,-1 5 28 0,5 7-28 16,0 0 12-16,1 1-16 16,-1-1 56-16,0-3-40 15,0-5-300-15,-5 0 144 16</inkml:trace>
          <inkml:trace contextRef="#ctx0" brushRef="#br0" timeOffset="50474.9854">6048 5904 312 0,'-9'0'112'0,"4"9"-84"0,1 7-12 16,4-4 92-16,0 8-64 16,0 8 88-16,0 5-76 15,9 3 88-15,0 9-84 16,4-5 60-16,1-3-68 16,4-1 24-16,1-4-44 0,3 1 0 15,1-9-20-15,4 0 36 16,10-7-24-16,8-9 12 15,10 0-20-15,13-4 0 16,10-8-8-16,-15 0 12 16,6-4-12-16,-10-9 16 0,-9-3-16 15,0-12-4-15,-9-9 0 16,-9-3-16-16,-5-9 8 16,-4 1 4-16,-5 7 0 15,-9 5 8-15,0 7-4 16,-9 13-144-16,0 8 76 15,-4 12-360 1</inkml:trace>
          <inkml:trace contextRef="#ctx0" brushRef="#br0" timeOffset="50939.1356">6590 5666 352 0,'-5'0'132'0,"0"8"-104"0,5 0-8 16,-4 8 104 0,-1 4 16-16,1 5-68 0,-1 11 52 15,5 21-76-15,-4 3 44 16,-1 5-52-16,-4 12 32 0,0-8-40 16,0-4 36-16,0-1-40 15,-5 5 20-15,0 12-28 16,1 0 8-16,-10 0-16 15,14-4 44-15,-9-8-28 16,4-17 12-16,0-11-24 16,5-9 28-16,0-12-28 15,-5-4-76-15,5 1 32 16,-4-9-212-16,4-8 136 16,-5 0-336-16,5 0 248 15,9 0-168-15</inkml:trace>
          <inkml:trace contextRef="#ctx0" brushRef="#br0" timeOffset="51675.2901">6794 6730 364 0,'0'-12'132'0,"5"4"-100"0,4-4-12 0,-9 8 176 16,9-5-112-16,-9 1 36 15,14 0-72-15,-14 4 16 16,0 4-36-16,0 0-28 0,0 16 0 16,0 5 36-16,0 7-24 0,-9 8 52 15,4 5-36-15,-4-5 28 16,0 1-28-16,4-1-16 15,1-12-8-15,-1 1 12 16,-4-1-8-16,9-12 40 16,-9-4-24-16,9 0 64 15,0-8-48-15,0 0-16 16,9-4-16-16,-9-4-28 16,9 0 12-16,-4 0-40 15,4-8 28-15,9 4-28 16,-4 4 28-16,0-5-16 15,8 1 20-15,6 4 0 16,-15 0 8-16,10 4-12 16,0 0 12-16,-5 4 4 15,5 4 4 1,-10 4 0-16,6 4 0 0,-15 0-12 0,5 1 8 16,-9 3 28-16,-9 4-12 15,5 0-4-15,-5-4-4 16,-1 1 20-16,6-5-12 15,-1 0 24-15,1-4-24 16,-1 0 24-16,5-8-24 16,0-4-4-16,5-8-4 15,4 4-164-15,-5 0 88 16,6 0-236-16,-1 0 176 16,-5 3-328-1</inkml:trace>
        </inkml:traceGroup>
        <inkml:traceGroup>
          <inkml:annotationXML>
            <emma:emma xmlns:emma="http://www.w3.org/2003/04/emma" version="1.0">
              <emma:interpretation id="{309550E1-57BE-44EA-A6F2-80D3378AF423}" emma:medium="tactile" emma:mode="ink">
                <msink:context xmlns:msink="http://schemas.microsoft.com/ink/2010/main" type="inkWord" rotatedBoundingBox="13836,12781 15450,12836 15410,13997 13797,1394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4108.4257">8097 5892 340 0,'4'-16'128'0,"-4"4"-100"0,0 0-8 15,0 8 148-15,5-4-96 16,-1 0 32-16,-4-1-60 16,-4 1 16-16,-1 0-32 15,-4 0-8-15,-5 0-12 0,-4 0-16 31,4 4 4-31,-13 0-16 0,-9 4 12 0,-5 4 4 16,-5 4 4-16,1 4 32 16,-1 4-16-16,5 5 32 0,0 3-32 15,0 8 20-15,9 9-20 16,5 7 0-16,-5 5-8 16,9 4 56-16,-4-1-36 15,9-3 32-15,0 12-32 16,4-5 8-16,5 21-20 15,0-8 20-15,9 8-24 16,18-8 4-16,-9-12-8 16,5-13 28-16,-1 1-20 0,6-17 32 15,3-4-32-15,-8-7 4 16,4-1-12-16,-4-8 28 16,4-8-20-16,0 4-92 15,1-8 40-15,3 0-184 16,10 0 124-16,0-12-300 15,-5-4 224 1,5 8-212-16</inkml:trace>
          <inkml:trace contextRef="#ctx0" brushRef="#br0" timeOffset="54514.5259">8010 6285 352 0,'-18'-4'132'0,"22"8"-104"0,-4 4-8 16,-4 0 156-16,-1 4-100 0,5 8 76 15,-9 13-88-15,9 7 28 16,0 13-56-16,0-1 32 0,0 1-36 16,9-12 16-16,-9-1-28 15,5-12 44-15,-5-7-36 16,4-13 56-16,-4-8-48 15,5-8 0-15,4-13-20 16,0 1-4-16,5-24-4 16,-5 3 12-16,0-3-12 15,5 3-40-15,8 5 20 0,-8 7-44 16,4 1 36-16,5 8-12 16,-9 4 20-16,13 4-8 15,-4 3 8-15,-5 5 44 16,0 0-20-16,5 0 16 15,-5 4-16-15,0-4 12 16,5 0-16-16,-5 0 4 16,1 4-4-16,-6 0-236 15,-4 0 124-15</inkml:trace>
          <inkml:trace contextRef="#ctx0" brushRef="#br0" timeOffset="55338.7382">8046 6151 416 0,'-4'0'152'0,"-1"0"-116"0,10 0-12 0,-5 0 56 16,0 0-48-16,0 0 68 16,0 0-60-16,0 0 64 15,0 0-64-15,0 0 36 16,0 0-44-16,0 0 44 0,0 0-44 16,0 0 12-16,0 0-28 0,9 4 8 15,5 0-12-15,-1-4 20 16,10 0-20-16,0-4 12 15,4 0-12-15,5 4-8 16,0 0 0-16,0-4 20 16,-5 0-12-16,0 0-4 15,-4 0-4-15,-5 0 4 16,-8 0-4-16,-1 0 8 16,-9 0-8-16,-5 4-12 15,-4 0 4-15,0 4-84 16,0 0 48-16,0 4-284 15,4-4 180-15</inkml:trace>
          <inkml:trace contextRef="#ctx0" brushRef="#br0" timeOffset="55984.055">8752 5836 352 0,'0'-4'132'0,"0"4"-104"0,5-4-8 0,-5 4 124 16,4 0-84-16,1-9 64 16,-5 9-72-1,13 4-12-15,-3 1 4 16,-1 3-28-16,4 4 28 0,1 8-28 15,4 8 48-15,10 21-36 16,-1-1 40-16,0 13-40 16,5 0 12-16,4 8-24 15,1-13 8-15,-10 13-12 16,-4 8 0-16,-14 4-4 16,-18 0-8-16,-5 0 4 0,-8-12 40 15,-10-5-24-15,-14-7 8 16,-4-12-16-16,-9-9-148 15,-19-4 72-15,-3-3-476 16</inkml:trace>
        </inkml:traceGroup>
      </inkml:traceGroup>
    </inkml:traceGroup>
    <inkml:traceGroup>
      <inkml:annotationXML>
        <emma:emma xmlns:emma="http://www.w3.org/2003/04/emma" version="1.0">
          <emma:interpretation id="{D1D334C6-EDB4-422A-88B2-C1C7D99755DF}" emma:medium="tactile" emma:mode="ink">
            <msink:context xmlns:msink="http://schemas.microsoft.com/ink/2010/main" type="paragraph" rotatedBoundingBox="3296,14365 20590,14044 20623,15822 3329,161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5859EC-E68F-4707-96EC-22E4D236CD94}" emma:medium="tactile" emma:mode="ink">
              <msink:context xmlns:msink="http://schemas.microsoft.com/ink/2010/main" type="line" rotatedBoundingBox="3296,14365 20590,14044 20623,15822 3329,16143"/>
            </emma:interpretation>
          </emma:emma>
        </inkml:annotationXML>
        <inkml:traceGroup>
          <inkml:annotationXML>
            <emma:emma xmlns:emma="http://www.w3.org/2003/04/emma" version="1.0">
              <emma:interpretation id="{A88972D5-DB64-46F0-9FA2-5BAEADC2C09F}" emma:medium="tactile" emma:mode="ink">
                <msink:context xmlns:msink="http://schemas.microsoft.com/ink/2010/main" type="inkWord" rotatedBoundingBox="3301,14658 4904,14628 4917,15349 3315,15379"/>
              </emma:interpretation>
            </emma:emma>
          </inkml:annotationXML>
          <inkml:trace contextRef="#ctx0" brushRef="#br0" timeOffset="87467.2152">-2971 7657 384 0,'-9'-4'140'0,"18"4"-108"0,-14 0-8 0,5 0 48 16,0 0-44-16,0 0 76 15,5 0-56-15,4 0 20 0,-9 0-40 16,13 4 28-16,-4-4-32 16,5 4-12-16,-5 0-8 0,9-4 4 15,-4 0-4-15,18 0 8 16,4-4-8-16,19-4 32 16,22 0-20-16,10 0 4 15,4 3-12-15,-4 1-16 16,-10 4 4-16,0-4 4 15,-4 0 0-15,-14 4 24 16,-9 0-12-16,-13-4-4 16,-14 4-4-16,-1 0 28 15,-3 0-16-15,-15 0 32 16,-4 0-32-16,0 0-12 16,0 0-8-16,0 8-4 15,-4-4 0-15,-6 13 24 16,-3 3-8-16,4 12-28 0,-14 9 8 15,-9 11 4-15,0 13 8 16,9 0 8-16,-18 0-4 16,0-5-20-16,5-7 8 15,0-9-4-15,-1-7 4 16,-4-9 24-16,0 0-8 16,0-7 4-16,0-9-4 15,5-4 20-15,-1-8-16 16,1-4 4-16,-5-8-8 15,0-13 4-15,-4-19-8 16,-1-9-4-16,1-7 4 0,-1-1-4 16,5 4 0-16,9 9 0 15,-4 3 0-15,13 13-12 16,5-1 8-16,4 13-4 16,0 4 0-16,10 4 0 15,4 0 0-15,4 4 0 16,1 4 0-16,18-4-176 15,4-1 96-15</inkml:trace>
          <inkml:trace contextRef="#ctx0" brushRef="#br0" timeOffset="87740.4433">-1924 7689 528 0,'9'16'196'0,"0"-4"-152"0,-4 17-12 0,13-5 132 15,-5 13-96-15,19 7 60 16,14 1-72-16,-5-1 20 16,-5 1-44-16,1-9-36 0,8 25 0 15,5-5 28-15,-13-11-16 16,-5-9 8-16,-1-7-8 15,-12-13-200-15,-1-4 104 16,-9-8-520 0</inkml:trace>
          <inkml:trace contextRef="#ctx0" brushRef="#br0" timeOffset="87954.9809">-1428 7960 476 0,'-32'8'176'0,"23"5"-136"0,-5 11-12 16,5-4 120-16,-4 4-88 16,-10 9 20-16,-9 3-48 15,0-4 4-15,-9 1-20 16,-9 3 8-16,-5-15-12 0,-8 3-60 16,-6 0 24-16,1-4-236 15,4-3 144 1,19-5-268-16</inkml:trace>
        </inkml:traceGroup>
        <inkml:traceGroup>
          <inkml:annotationXML>
            <emma:emma xmlns:emma="http://www.w3.org/2003/04/emma" version="1.0">
              <emma:interpretation id="{A5993524-B6D8-454E-8131-BF66F9FF4296}" emma:medium="tactile" emma:mode="ink">
                <msink:context xmlns:msink="http://schemas.microsoft.com/ink/2010/main" type="inkWord" rotatedBoundingBox="5448,14585 7318,14550 7337,15551 5466,1558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9001.7657">-873 8296 508 0,'-4'4'188'0,"4"-4"-148"0,9 0-8 0,5 4 124 0,-5-4-92 16,14 0 28-16,-1-4-56 16,15-4-4-16,4-4-20 15,13 4 20-15,10-4-20 0,9 4-32 16,4-4 12-16,-13 3-220 15,-14 1 128-15,-18 0-244 32,-5 8 196-32,-27 0-60 0</inkml:trace>
          <inkml:trace contextRef="#ctx0" brushRef="#br0" timeOffset="88743.5788">-99 7879 364 0,'0'-4'132'0,"5"4"-100"0,4-8-12 15,-9 8 88-15,0-4-64 16,0-4 16-16,-9 0-36 15,4 0 12-15,-4-4-20 16,-9 0-8-16,-5-1-4 0,-4-3-16 16,-5-4 8-16,-9 0 20 0,-4 0-8 15,-10 3 68-15,-4 1-44 16,0 4-20-16,-5 4-12 16,14 0 24-1,4 4-12-15,10 8 4 0,9 0-8 16,8 4 64-16,1 8-40 15,5 8-12-15,-6 5-12 16,1 15 8-16,14 17-8 16,-6-16 24-16,1 7-20 15,0 5 32-15,-4 32-28 0,8-16-12 16,-9-9-8-16,5-15 28 16,5-13-12-16,-5 21-12 15,4-21 16 1,5-11-12-16,0-9-24 15,0-8 8-15,0-8 4 16,14 4 8-16,-5 0-12 16,4 0 8-16,6 0-4 15,3 0 0-15,6 0 8 16,22 4 0-16,9 1 0 16,14-1 0-16,0 0 0 15,0 4 0-15,-14 0-64 16,-5-4 36-16,-13-4-120 15,-13-4 84-15,-6-4-396 16,-12-4 256-16,-20 4 8 16</inkml:trace>
          <inkml:trace contextRef="#ctx0" brushRef="#br0" timeOffset="89450.9329">-731 7572 364 0,'-5'0'132'0,"10"4"-100"0,-5-4-12 0,0 0 176 0,0 0-112 16,9 0 88-16,4 0-100 15,1 4 60-15,9 0-76 16,9-4 32-16,13 0-52 0,10 0-12 15,18-4-12-15,-5-4 16 16,0 4-16-16,-4-4 12 16,0 4-12-16,-14 0-200 15,0-1 100-15,-9 5-324 16,-9 9 228 0,0 7-176-16</inkml:trace>
          <inkml:trace contextRef="#ctx0" brushRef="#br0" timeOffset="90413.1102">534 8320 560 0,'9'-4'208'0,"-9"8"-164"0,5 1-8 0,-5-5 120 31,18 0-40-31,9 0-52 0,5 4-28 16,14-8-28-16,4-5 4 0,5 9-8 16,-5 0-108-16,0-4 56 15,-5 4-128-15,-4-4 96 16,-9 4-304 0</inkml:trace>
          <inkml:trace contextRef="#ctx0" brushRef="#br0" timeOffset="90189.9998">612 8041 508 0,'0'-4'188'0,"-9"4"-148"0,4 4-8 0,5-4 88 16,0 0-72-16,0 0 52 15,5 8-60-15,4-4 40 16,0 4-44-16,9 1 16 0,5-9-32 0,4 4-8 15,19 0-8-15,4-4 12 16,-5 0-8-16,1 0-12 16,-1 4 0-16,-13-4 20 15,-9 0-8-15,-14 8-100 16,-9-8 48-16,0 8-316 16,-14 4 200-1,-4 8-220-15</inkml:trace>
        </inkml:traceGroup>
        <inkml:traceGroup>
          <inkml:annotationXML>
            <emma:emma xmlns:emma="http://www.w3.org/2003/04/emma" version="1.0">
              <emma:interpretation id="{AAD3009F-25DF-4462-9993-83F8E0FBCA1A}" emma:medium="tactile" emma:mode="ink">
                <msink:context xmlns:msink="http://schemas.microsoft.com/ink/2010/main" type="inkWord" rotatedBoundingBox="7898,14587 12098,14509 12125,15980 7925,1605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1521.6857">2255 8009 8 0,'0'-12'4'0,"0"8"-4"0,0 8 0 16,0-4 124-16,0 16-68 16,9 12 112-16,-9 17-96 15,0 7 76-15,14 5-84 16,-14 4-4-16,0 3-40 16,0 5 40-16,-14 0-32 0,1-4 48 15,-19-9-44-15,0-7 100 16,-4-13-76-16,-5-11 20 0,-5-9-44 15,14-8 24 1,-9-20-32-16,9-12-76 0,0-17 28 16,5-11-432-1,4-1 252-15,19-4-128 16</inkml:trace>
          <inkml:trace contextRef="#ctx0" brushRef="#br0" timeOffset="91644.0109">2378 7568 384 0,'18'-12'140'0,"-4"12"-108"16,0 4-8-16,-5 0-40 0,4 0 4 15,-13 12-284-15</inkml:trace>
          <inkml:trace contextRef="#ctx0" brushRef="#br0" timeOffset="92723.9604">2874 7932 164 0,'0'-8'60'0,"0"12"-44"0,0-4-8 0,0 0 24 16,0 0-20-16,0 4 24 15,-9-4-24-15,5 4 92 16,-5-4-56-16,-5 0 32 16,-4 0-48-16,4 0 24 15,-4 4-28-15,4 0-16 16,-8 4-8-16,3 4 12 15,-3 5-8-15,3 7 60 0,-3 4-40 16,3 5 84-16,-3-1-60 16,-1 8 8-1,0-3-36-15,5-1 4 0,4-7-16 16,14-5 12-16,0-4-16 16,14-4 32-16,4-4-24 0,5-4-32 15,0-8 8-15,22-8-132 16,-13-4 80-16,14 0-92 15,-15-8 88-15,1 0 52 16,-9-1 8-16,-9 1 0 16,-5 0 0-16,-9 12 136 15,0 4-72-15,-9 8 52 16,-5 8-64-16,14 12 36 16,0-8-48-16,0 5 0 15,23-9-24-15,9 8 12 0,13-12-16 16,10-4 24-1,-1-4-20-15,10 4 24 0,-18-12-24 16,-1-12-12-16,-13 4-4 16,-9-13 4-16,-9-15 0 15,-10-1 0-15,-8-7 0 16,-10-5 24-16,9 13-12 16,-8 7-12-16,-1 9-4 15,5 12-60-15,0 8 36 16,9 12-480-1,0 16 276-15,0-8-112 16</inkml:trace>
          <inkml:trace contextRef="#ctx0" brushRef="#br0" timeOffset="93820.8346">3148 8745 508 0,'9'-8'188'0,"0"8"-148"0,0-8-8 15,0 0 72-15,5 4-64 16,-1 4 28-16,1-8-40 16,-5 8 36-16,5-8-36 15,4 0 64-15,-4 0-52 0,-5-4-8 16,14-5-20-16,-5-11 8 15,5 0-12-15,4-17-12 0,5 9 0 16,9-9 12-16,4 5-4 16,1-5 24-16,4-11-16 15,-14-5-12-15,5 0-4 16,-13-4 4-16,-10 5 0 16,-5 7-36-16,6 9 20 15,-15 7 32-15,-4 9-8 16,0 8-8-16,0 3-4 15,0 17 4 1,0 17-12-16,0 11 8 16,0 8 20-16,0 13-8 0,-4 0 4 15,-1-1-4-15,0-3-8 16,-4-5 4-16,0 1 4 16,5-13-4-16,4-4 16 15,4-4-12-15,5-3 24 16,10-5-20-16,-1-8-12 15,0-8-4-15,14 0-24 16,0-8 16-16,0-9-20 16,-5-7 16-16,5-8-36 15,-9-9 32-15,-1 5 16 16,-13-1 4-16,10 1-8 16,-15 3 4-16,10 9 28 15,-14 8-12-15,0 12 4 16,0 8-8-16,0 20 28 15,-5 12-20-15,5 9 4 0,0 3-12 16,5 1 12-16,4-1-12 16,-9-7 24-16,9-9-20 15,-9 0 32-15,9-3-28 16,-4-5-216-16,4-4 108 16,-9-8-396-1,14-4 272-15,4 4-96 16</inkml:trace>
          <inkml:trace contextRef="#ctx0" brushRef="#br0" timeOffset="94088.6838">4691 7758 384 0,'-23'-16'140'0,"28"16"-108"0,-14 0-8 15,4 0 152-15,1 4-100 16,-1 4-4-16,1 8-44 15,4 12 24-15,-5 13-28 16,5 11 56-16,5 9-44 0,-1 0 28 16,-4 0-36-16,-4-5 8 15,-6-3-20-15,-3-5 8 16,-10-7-12-16,0-5 28 16,0 1-24-16,5-13-56 15,-5-4 16-15,14-4-172 16,5-12 104-16,13-8-468 15</inkml:trace>
          <inkml:trace contextRef="#ctx0" brushRef="#br0" timeOffset="94343.42">5114 7673 540 0,'-4'-8'200'0,"8"12"-156"0,6 0-12 0,-6 4 0 16,5 0-24-16,-4 4 60 16,4 13-40-16,5 11 16 15,-1 13-28-15,1 11 44 0,-10 9-32 0,1 0 20 16,-14-4-28-16,-5-5 8 16,-4-7-16-16,-5 4 12 15,-4-9-16-15,0-3-144 16,4-13 72-16,-5-4-376 15</inkml:trace>
          <inkml:trace contextRef="#ctx0" brushRef="#br0" timeOffset="95394.6647">1581 8260 312 0,'-9'-8'112'0,"14"8"-84"0,-1-8-12 15,6 4 128-15,3-5-84 0,-4 9 44 16,14-4-60-16,-5 4 64 16,5 0-60-16,0 4 44 15,0 0-52-15,-1-4 16 0,1 0-36 16,9 9 60-16,-9-9-44 15,0 4-8-15,8-4-16 16,6 0 24-16,-5-4-20 16,-10 0-180-16,1-5 88 15,-14 5-564 1</inkml:trace>
          <inkml:trace contextRef="#ctx0" brushRef="#br0" timeOffset="94811.8725">4614 7552 560 0,'-14'-13'208'0,"14"13"-164"0,0-8-8 16,9 8 128-16,5 0-96 15,4 0 52-15,5-4-72 16,4 0 0-16,5-4-28 16,9 0-20-16,0 4-4 0</inkml:trace>
          <inkml:trace contextRef="#ctx0" brushRef="#br0" timeOffset="94556.4869">4605 8207 572 0,'-28'-28'208'0,"37"28"-160"0,19-12-12 0,-10 4 112 16,9-5-88-16,10 1 0 15,4 8-36-15,9 0 12 16,4 4-24-16,1 0-56 0,-5 4 20 16,-9 0-288-1</inkml:trace>
          <inkml:trace contextRef="#ctx0" brushRef="#br0" timeOffset="95818.2303">5779 8527 612 0,'-9'36'228'0,"9"-3"-180"0,0 23-12 0,0-19 0 16,0-1-28-16,-9 9 40 16,-14 7-24-16,-22-7-320 15,8-1 160-15,-13 5-212 0</inkml:trace>
        </inkml:traceGroup>
        <inkml:traceGroup>
          <inkml:annotationXML>
            <emma:emma xmlns:emma="http://www.w3.org/2003/04/emma" version="1.0">
              <emma:interpretation id="{6653386A-5DF4-432C-88D2-1185B364AE49}" emma:medium="tactile" emma:mode="ink">
                <msink:context xmlns:msink="http://schemas.microsoft.com/ink/2010/main" type="inkWord" rotatedBoundingBox="13585,14561 15821,14520 15839,15487 13603,1552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6625.4887">7386 7928 444 0,'-4'-24'164'0,"4"16"-124"0,0-9-16 16,4 9 148-16,1-4-100 16,-1 0 68-16,1 0-80 15,0 4 20-15,4 0-48 16,4 4-36-16,5 4 0 0,10 0 8 16,4-4 0-16,4 0 8 15,10-1-8-15,4 5 16 16,4 0-12-16,1 0-28 15,-14 0 8-15,-9 5 24 16,-9-1-8-16,-14 4 0 16,-14 8 0-16,-9 8-16 15,-13 13 8-15,0 3 4 16,-5 13 0-16,0 11-28 0,-4 1 16 16,13 0 24-16,0-13-8 15,5-7 8-15,0-9-4 16,0-7 4-16,-1-1-8 15,1-12 8-15,0-12-8 16,0-4 32-16,-1-4-20 16,-3-12-4-16,-6-8-8 15,1-5 4-15,0-15-4 16,-1-5-4-16,1-11 4 16,4-1-4-16,1 4 0 15,8 9-12-15,5 7 8 0,4 9-4 16,5 8 0-16,9 7-12 15,10 9 12-15,3 8-232 16,6 8 128-16,4 9-420 16</inkml:trace>
          <inkml:trace contextRef="#ctx0" brushRef="#br0" timeOffset="96823.9689">8119 7920 600 0,'-18'12'224'0,"32"16"-176"0,9 17-12 15,-10-9 52-15,10 1-56 16,4-1 40-16,10 5-40 0,8-5 16 16,5 0-28-16,5-11-28 15,-5-5 4-15,-9-4-192 0,-9-4 104 16</inkml:trace>
          <inkml:trace contextRef="#ctx0" brushRef="#br0" timeOffset="97049.0674">8447 7859 572 0,'-41'8'208'0,"32"8"-160"0,-14 17-12 0,10-1 112 0,-6 5-88 15,-3 11 20-15,-1 13-48 16,-9-5-20-16,5-3-8 16,-1-4 40-16,1-13-24 0,4-8-52 15,5-11 16-15,0-1-156 16,9-4 96-16,9-12-460 16</inkml:trace>
          <inkml:trace contextRef="#ctx0" brushRef="#br0" timeOffset="97274.6832">8934 7681 632 0,'-4'-4'236'0,"4"16"-184"0,-9 16-16 0,9-3 44 15,-5 11-52-15,1 25 8 16,-6 16-24-1,1 4 12-15,0-8-16 0,-4-13-4 0,-1-7 0 16,-4-1 28-16,-5-11-16 16,5-9-92-16,-1-3 40 15,1-9-376 1</inkml:trace>
          <inkml:trace contextRef="#ctx0" brushRef="#br0" timeOffset="97726.2853">8902 8146 728 0,'-27'-32'268'0,"32"24"-208"0,8-4-16 0,-4 8 80 16,5 0-76-16,4 0 24 16,14 0-40-16,14 0-12 15,13 0-12-15,9 0-184 0,0-1 100 16,-4 1-500-1,-9-4 320-15,-23 0 48 0</inkml:trace>
          <inkml:trace contextRef="#ctx0" brushRef="#br0" timeOffset="97924.0099">9007 7596 728 0,'-14'-20'268'0,"19"16"-208"0,13-8-16 16,0 4 44-16,14-5-56 15,18 1 40-15,14 0-40 16,14 4-8-16,-1 0-16 16,0 8-648-16</inkml:trace>
          <inkml:trace contextRef="#ctx0" brushRef="#br0" timeOffset="97575.3435">9485 7637 632 0,'-13'12'236'0,"-1"4"-184"0,5 20-16 16,4-3 52-16,1 23-56 15,4 25 16-15,4 8-32 16,1-8 20-16,-1-8-24 15,5-12 24-15,-9 4-24 0,-4-17-172 16,-10 5 88-16,-4-9-404 16,-14 1 264-1,-9-9 16-15</inkml:trace>
        </inkml:traceGroup>
        <inkml:traceGroup>
          <inkml:annotationXML>
            <emma:emma xmlns:emma="http://www.w3.org/2003/04/emma" version="1.0">
              <emma:interpretation id="{DAFC4FE1-F78E-4421-B7E0-B8524E433BEB}" emma:medium="tactile" emma:mode="ink">
                <msink:context xmlns:msink="http://schemas.microsoft.com/ink/2010/main" type="inkWord" rotatedBoundingBox="16627,14399 18768,14360 18790,15532 16649,15572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8622.4708">10305 8256 768 0,'0'0'284'0,"22"4"-220"0,1-4-20 16,0 0 76-16,9-12-76 15,13 12-28-15,10-8-12 16,22 3-320-16,-8 5 168 16,-6 0-352-16</inkml:trace>
          <inkml:trace contextRef="#ctx0" brushRef="#br0" timeOffset="98482.1399">10368 7948 756 0,'5'-16'280'0,"-5"12"-216"0,9-8-20 0,5 8 92 16,4-4-84-16,14 4-28 15,9 0-20-15,4 12 20 16,5-4-12-16,-4 12-436 15</inkml:trace>
          <inkml:trace contextRef="#ctx0" brushRef="#br0" timeOffset="99223.0972">11488 7782 416 0,'-13'-8'152'0,"4"12"-116"0,4 12-12 15,-4 9 100-15,9 23-72 16,0 17 40-16,9 12-52 0,5 0-16 16,-10-8-12-16,5-1 16 0,-4-11-16 15,-5-4 4-15,-14-1-8 16,-13-7 20-16,-14-9-16 16,-9-3 12-16,-5-13-12 15,1-8-16-15,8-12 0 16,5-12-192-16,9-8 108 15,14-5-368 1</inkml:trace>
          <inkml:trace contextRef="#ctx0" brushRef="#br0" timeOffset="99346.1096">11725 7418 704 0,'9'-69'264'0,"-4"85"-208"0,4-8-12 16,-9 5 8-16,0 3-36 15,0 8-276-15</inkml:trace>
          <inkml:trace contextRef="#ctx0" brushRef="#br0" timeOffset="99990.7302">11939 7734 404 0,'-4'-8'148'0,"4"8"-112"0,0-4-12 0,0 4 76 16,0 0-60-16,0 0 16 15,0 0-32-15,0 8 24 0,0 8-32 16,-10 8 4-16,-12 21-12 16,4 7 56-16,4 9-36 0,-4-8 60 15,9 3-52-15,4-11 0 16,14-9-20-16,5-8 16 15,13-3-20-15,9-13 40 16,10-20-28-16,9 4-68 16,-5-12 24-16,-5-13-72 15,-8 1 52-15,-5 0 0 16,-14-1 24-16,-9 9 4 16,-14 0 4-16,-4 16-12 15,-4 12 12-15,-1 8 76 16,5 4-40-16,9 0 44 15,13 1-40-15,10-5 0 16,14-4-20-16,-1-12 36 16,5-8-24-16,-5-12-4 15,-4-5-12-15,-4-11 12 0,-15-4-12 16,-4-5-4-16,-4 0 0 16,-10-3 12-16,-4 3-8 15,-4 9-12-15,-6 4 0 16,6 7-48-16,8 9 24 15,-4 8-328-15,9 8 196 16,9 16-304 0</inkml:trace>
        </inkml:traceGroup>
        <inkml:traceGroup>
          <inkml:annotationXML>
            <emma:emma xmlns:emma="http://www.w3.org/2003/04/emma" version="1.0">
              <emma:interpretation id="{ED299BB9-9E20-4DEE-BB0C-485C2E043AC7}" emma:medium="tactile" emma:mode="ink">
                <msink:context xmlns:msink="http://schemas.microsoft.com/ink/2010/main" type="inkWord" rotatedBoundingBox="19267,14068 20590,14044 20612,15193 19288,15218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0333.6411">13173 7649 436 0,'18'-25'160'0,"-9"17"-124"0,5-4-8 16,-5 8 148-16,-9-4-100 16,0 0 68-16,-9 0-84 15,0 0-24-15,-5 0-24 16,-9 8 16-16,1 4-16 0,-19 4-20 15,4 8 0-15,-4 0 32 16,5 4-16-16,4 9 16 16,23 7-12-16,0 1 28 15,22 3-24-15,6 9 32 16,3-5-32-16,6-7-12 0,-6-1-8 16,1-4-236-16,0-7 132 15,-5-1-432 1,-9-4 304-16,-4-4 72 15</inkml:trace>
          <inkml:trace contextRef="#ctx0" brushRef="#br0" timeOffset="100486.7856">12986 7851 464 0,'-18'-28'176'0,"18"20"-140"0,0-9-8 0,5 9 196 0,-5-4-128 15,4 12 120-15,5-8-124 16,10 4-64-16,3 0-24 15,6 4 8-15,3 0-4 0,20-4-232 16,3 0 120-16</inkml:trace>
          <inkml:trace contextRef="#ctx0" brushRef="#br0" timeOffset="101549.7419">14184 7406 424 0,'32'-24'156'0,"-28"15"-120"0,14 9-8 0,-9 0 36 15,-9 0-40-15,0-4 52 0,-9 4-44 16,-9 0-16-16,-9 4-8 15,-14 5 0-15,-18-1-4 16,4-4-12-16,5 0 4 0,-5 0-16 16,5 0 12-16,0 0-12 15,5 4 8-15,13 0-8 16,0 4 8-16,18 0-20 16,14 1 20-16,0 3 32 15,0 4-12-15,9 4 52 16,-4 9-32-16,4-5-4 15,-18 4-16-15,4 5 36 16,-4 11-20-16,-4 5-4 16,-1 8-12-16,-4-5 4 15,4-3-8-15,0-13 8 16,5 1-8 0,5-9 16-16,-1-8-12 0,5 1-4 15,9-5 0-15,0-4-4 16,5 0 0-16,0-4 0 0,8-3 0 15,1 3 0-15,5-8 0 16,-6 0 24-16,6-8-12 16,-1 4-20-16,0-4 0 15,14 4 20-15,-4 0-4 16,-6 0-92-16,-8 0 48 16,-9-4-184-1</inkml:trace>
          <inkml:trace contextRef="#ctx0" brushRef="#br0" timeOffset="101793.3868">13697 7762 592 0,'0'0'220'0,"13"0"-172"0,10 4-12 15,-9 0 76-15,13-4-68 16,-4 4 16-16,13-4-36 16,5 0-12-16,5 0-8 15,8 0-40-15,-8 0 20 0,-5 0-232 0,-9-4 136 16,-10-4-304 0</inkml:trace>
          <inkml:trace contextRef="#ctx0" brushRef="#br0" timeOffset="102459.15">13756 7078 332 0,'9'-8'120'0,"4"4"-92"0,-13 0-8 0,0 4 184 16,0-4-116-16,0 4 44 15,0 0-80-15,10-4-28 16,-10 4-16-16,0 0 60 0,9 8-36 0,-5 0 24 15,19-4-36-15,-5 0 16 16,19-4-20-16,17-4 0 16,1-4-8-16,9 8 4 15,-10-8-8-15,5 4-12 16,-18 0 4-16,-18 0-92 16,0-4 48-16,-23-1-180 15,-14 1 128-15,-4 8-344 16</inkml:trace>
        </inkml:traceGroup>
      </inkml:traceGroup>
    </inkml:traceGroup>
    <inkml:traceGroup>
      <inkml:annotationXML>
        <emma:emma xmlns:emma="http://www.w3.org/2003/04/emma" version="1.0">
          <emma:interpretation id="{62A55D4F-397A-410E-9A11-3316E092A643}" emma:medium="tactile" emma:mode="ink">
            <msink:context xmlns:msink="http://schemas.microsoft.com/ink/2010/main" type="paragraph" rotatedBoundingBox="2197,16170 18708,16309 18695,17876 2183,17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3862C6-405C-4DAF-94D7-F2E8CE2D679F}" emma:medium="tactile" emma:mode="ink">
              <msink:context xmlns:msink="http://schemas.microsoft.com/ink/2010/main" type="line" rotatedBoundingBox="2197,16170 18708,16309 18695,17876 2183,17737"/>
            </emma:interpretation>
          </emma:emma>
        </inkml:annotationXML>
        <inkml:traceGroup>
          <inkml:annotationXML>
            <emma:emma xmlns:emma="http://www.w3.org/2003/04/emma" version="1.0">
              <emma:interpretation id="{A296C5CE-25BC-47D0-B3C0-5F6B5717BA11}" emma:medium="tactile" emma:mode="ink">
                <msink:context xmlns:msink="http://schemas.microsoft.com/ink/2010/main" type="inkWord" rotatedBoundingBox="2195,16383 6082,16415 6074,17326 2187,17293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9717.2252">-4114 9563 260 0,'0'-8'96'0,"0"4"-76"0,0-4-4 0,0 8 112 0,9 0-72 15,-9 0-20-15,9 0-24 16,5 0-4-16,-1 8-4 16,6-4 52-16,3 4-32 15,1 0 24-15,14-4-28 16,-6-4 8-16,20 4-16 15,-1-8-8-15,4 4 0 16,1-12 20-16,-5 12-12 16,0-4-20-16,0 4 0 0,-13 0 20 15,3 0-4-15,-12 0-20 16,-10 4 4-16,-9-4 32 16,-9 0-16-16,-4 16-36 15,-10 0 16-15,9 4 12 16,-13 1 0-16,4 7 12 0,-4 0-8 15,5 17-12-15,-6 12 4 16,6 7-4-16,-10 5 0 16,9-4 16-16,-4 8-4 15,0-21 8-15,0-7-8 16,-5-1 16-16,0-15-12 16,-4-5 4-16,-5-16-4 15,-4-8 12-15,4-4-12 16,0-20 48-16,-5-17-28 15,6-19-4-15,3-5-16 16,1-8 20-16,4 8-16 0,5 4 24 16,0 9-24-16,-5 7 12 15,0 5-12-15,5 8-16 16,4 3 0-16,-4 9-4 16,9 4 0-16,27 16-12 15,5 4-4 1,9 4 12-16,4 4-312 15</inkml:trace>
          <inkml:trace contextRef="#ctx0" brushRef="#br0" timeOffset="110409.5787">-2657 9680 340 0,'-18'-12'128'0,"18"12"-100"0,-10 4-8 0,6-4 96 16,-10 8-68-16,1 4 0 16,-1 9-32-16,0 11 32 15,-4 8-24-15,0 9 12 16,-5 8-20-16,5 3 20 15,-19 1-24-15,1-8 4 0,-5-9-8 16,0-3 12-16,5-9-12 16,4 0 32-16,18-15-24 0,5-9-136 15,18-12 64-15,18 0-412 16</inkml:trace>
          <inkml:trace contextRef="#ctx0" brushRef="#br0" timeOffset="110219.0718">-2990 9725 364 0,'-13'-16'132'0,"22"16"-100"0,-5 0-12 0,-4 0 68 0,0 0-52 16,0 4-12-16,14 12-16 16,-5 4 52-1,9 16-32-15,5 9 40 0,4 8-36 16,5 11 8-16,9-3-24 15,0 0 8-15,0-9-12 0,-13-11 28 16,-1-1-24-16,-9-11 20 16,-4-5-20-16,-14-12-80 15,-9-8 36-15,4-4-500 16,-9-8 288 0,10-24 84-16</inkml:trace>
          <inkml:trace contextRef="#ctx0" brushRef="#br0" timeOffset="110918.6491">-2175 9713 528 0,'-4'-4'196'0,"8"0"-152"0,5-1-12 16,-9 5 52-16,5 0-52 15,13 0 4-15,0 0-20 16,19-8 16-16,8 0-20 15,10 0 12-15,4 0-12 0,0 0-16 0,-9 0 0 16,-4 8 20-16,-14 0-8 16,-5-8-20-16,-9 8 4 15,-8 0 20-15,-15 0-4 16,-4 8-4-16,-5 0 0 16,-4 0-16-16,-5 12 8 15,0 5 12-15,5 11-4 16,0 21-20-16,0-1 8 15,4 21 32-15,1-24-16 16,-1 12 8-16,-4-13-8 16,-5-3 4-16,-9-17-8 0,0-4 16 15,0-7-12-15,0-5 32 16,1-24-24-16,3-12 12 16,5-13-16-16,-4-19 20 15,4-5-20-15,5 0-4 16,4-3-4-16,5 3 12 15,5 8-8-15,-10 17-4 16,10 4 0-16,-1 3 4 16,5 5-4-16,0 8-20 15,-9 4 8-15,9 4-32 16,0 4 24-16,9 4-232 16,14 8 136-16</inkml:trace>
          <inkml:trace contextRef="#ctx0" brushRef="#br0" timeOffset="111461.632">-1005 9680 488 0,'-36'-8'180'0,"36"8"-140"0,-27 8-12 15,13 0 100-15,-9 4-76 16,-9 9-4-16,-4 11-28 16,0 5-16-16,-5-1 0 0,-5 8 12 0,5 9-8 15,5-4-20-15,-1-9 4 16,-4 5 40-16,5-9-20 16,9-8 0-16,4-7-8 15,5-1-200-15,8-4 108 16,15-12-344-1</inkml:trace>
          <inkml:trace contextRef="#ctx0" brushRef="#br0" timeOffset="111221.9949">-1528 9709 456 0,'14'0'168'0,"-10"12"-128"0,14 0-16 0,-9 0 104 16,5 8-76-16,4 9 60 15,5 7-68-15,4 8 24 0,5 1-40 16,5 0 0-16,4-9-16 0,0-4 56 16,-5-3-40-16,-9-9 16 15,1-4-28-15,-10-8-192 16,-9-8 92-16,0-8-500 15</inkml:trace>
          <inkml:trace contextRef="#ctx0" brushRef="#br0" timeOffset="112605.3238">-754 10044 404 0,'-14'-40'148'0,"19"28"-112"0,8 8-12 0,6-4 100 16,-1-4-72-16,18-5 96 16,5 1-88-16,14 0-20 15,9 8-24-15,-1 0-60 16,1 4 28-16,-23 0-324 15,5 0 188-15,-15-4-140 16</inkml:trace>
          <inkml:trace contextRef="#ctx0" brushRef="#br0" timeOffset="112390.1527">-686 9680 260 0,'0'12'96'0,"-4"9"-76"0,-6 11-4 15,1-4 140-15,0 17-88 0,5 11 8 16,-5 9-48-16,9-12 52 16,-14 8-44-16,5-13 20 15,4-7-36-15,1-9 16 16,-1-4-20-16,1-12-8 0,4-3-4 15,4-5 4-15,1 0-4 16,4 0 8-16,0 0-8 16,0-4-20-16,5 0 8 15,-5 4 32-15,0 0-16 16,0-4 0-16,0-4-4 16,0 8-4-16,9-8 0 0,1 0 0 15,8 0 0 1,9 0 16-16,5-8-8 0,0 8-4 15,9 0 0-15,-13-4-208 16,-10 4 112-16,-9-4-296 31,1 4 216-31</inkml:trace>
          <inkml:trace contextRef="#ctx0" brushRef="#br0" timeOffset="112814.2811">-718 9458 436 0,'-13'-29'160'0,"13"21"-124"0,4 0-8 15,10 0 52-15,9-4-48 16,8 8 40-16,24 4-40 16,13 4-36-16,10-4 0 15,-1 20-412-15</inkml:trace>
          <inkml:trace contextRef="#ctx0" brushRef="#br0" timeOffset="112017.6623">-668 9628 580 0,'-9'-8'216'0,"18"12"-168"0,-4-13-12 0,13 1 48 0,0 0-52 15,19 0 24-15,-1 0-36 16,10-4-16-16,8 0-8 15,-4 8 20-15,-4 4-8 0,-14 0-40 16,4-4 20-16,-13 8-156 16,-14 0 92-16,-13 8-312 15</inkml:trace>
        </inkml:traceGroup>
        <inkml:traceGroup>
          <inkml:annotationXML>
            <emma:emma xmlns:emma="http://www.w3.org/2003/04/emma" version="1.0">
              <emma:interpretation id="{65D3756B-1725-4787-B205-61B58692DE16}" emma:medium="tactile" emma:mode="ink">
                <msink:context xmlns:msink="http://schemas.microsoft.com/ink/2010/main" type="inkWord" rotatedBoundingBox="6901,16464 12353,16509 12343,17654 6891,17608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3591.4149">566 10121 488 0,'-9'-28'180'0,"9"32"-140"0,14 0-12 15,-1-8 64-15,6 4-56 16,3 0 4-16,15 4-24 15,13 4-56-15</inkml:trace>
          <inkml:trace contextRef="#ctx0" brushRef="#br0" timeOffset="113458.0324">666 9806 384 0,'-22'-4'140'0,"17"0"-108"0,5 0-8 0,0 4 108 15,9-4-76-15,9-1 24 16,5 1-48-16,4 0-20 16,14 4-8-16,0 4 20 0,0 5-12 15,-4 7-320 1,-10 4 164-16,-9 12-136 0</inkml:trace>
          <inkml:trace contextRef="#ctx0" brushRef="#br0" timeOffset="113873.1919">1322 9992 600 0,'-23'-33'224'0,"32"33"-176"0,-4 0-12 0,-5 0 36 15,13-4-48-15,10 4-36 16,14 0 4-16,4 0 36 15,13 0-16-15,5 4-228 0,10 5 112 16,-15-5-292-16</inkml:trace>
          <inkml:trace contextRef="#ctx0" brushRef="#br0" timeOffset="114150.6825">1996 10004 464 0,'-9'61'176'0,"0"-25"-140"0,4 25-8 16,5-13 48-16,0 5-48 15,-5-4 16-15,-4-5-28 16,0 1 0-16,-4-9-8 0,-10-4 64 0,-14-7-40 15,-4-9 40-15,-13-8-40 16,-10-12 0-16,9-8-20 16,10-8-164-16,13-9 80 15,18 9-436 1</inkml:trace>
          <inkml:trace contextRef="#ctx0" brushRef="#br0" timeOffset="114270.7411">2228 9490 704 0,'0'-36'264'0,"5"44"-208"0,4 12-12 16,-9-4-360-16,0 21 164 15,9-9-196-15</inkml:trace>
          <inkml:trace contextRef="#ctx0" brushRef="#br0" timeOffset="115092.9706">2615 9753 208 0,'9'0'76'0,"-18"4"-60"0,-5 8-4 16,10 0 72-16,-5 5-48 16,-5 15 92-16,0 0-72 15,-8 17 36-15,12-1-56 16,-3-7 24-16,4 3-32 0,0-11 0 15,9-5-16-15,4-12 12 16,14 5-16-16,-4-21 4 0,9-4-4 16,0-13-216-1,4 1 112-15,-4-4-148 16,-1 0 140-16,-13 4 12 16,1 7 56-16,-1 1 172 15,-9 20-72-15,0 1 196 16,0 7-144-16,4 0-12 15,1 0-64-15,13-3 16 16,5-9-32-16,9-8 20 0,9-8-24 16,0-9 16-16,-5-3-20 0,-4-4 20 15,-5-5-24-15,-9-3-4 16,-13 0-4-16,-10-1-4 16,1 1 0-16,-10 0-56 15,1 11 32-15,-1 13-140 16,5 4 92-16,4 12-328 15</inkml:trace>
          <inkml:trace contextRef="#ctx0" brushRef="#br0" timeOffset="115772.7784">2724 10514 444 0,'-18'28'164'0,"18"-12"-124"0,5 5-16 0,4-9 132 16,-5-4-92-16,14-4 88 15,5-4-88-15,0-12 40 16,4 4-64-16,1-8 24 0,3-5-36 16,1 1 8-16,0-4-20 15,0-1-16-15,0 1-4 16,4-8 48-16,-8-5-24 15,4-15-72-15,-5-9 28 16,-4-4-52-16,-1-3 40 0,-3 7-16 16,-1 12 32-16,-5 5 20 15,-3 11 0-15,-1 9-8 16,0 8 4-16,-5 8-16 16,-4 16 12-16,-4 12-12 15,-1 13 8-15,-4 11 16 16,5 5 0-16,-1-1 16 15,5-3-12-15,0-5 24 16,9-12-20-16,0-7 12 16,5-9-12-16,0-4-16 15,-1-12 0-15,1-12-76 16,4-9 44-16,0-7-20 16,1-8 32-16,-6-9-76 15,-4 5 60-15,-4 3 16 16,-1 5 16-16,-4 19 24 15,0 5-8-15,-4 16 68 0,4 17-44 16,0 3 32-16,4 16-36 16,5 1 8-16,5-5-20 15,9-7 20-15,9-9-24 16,9-4-372 0,9-8 192-16,-5-8-212 15</inkml:trace>
          <inkml:trace contextRef="#ctx0" brushRef="#br0" timeOffset="116240.5228">3926 9794 464 0,'-4'-17'176'0,"4"17"-140"0,0 0-8 15,0 0 64-15,9 0-56 16,4 0 48-16,10 4-48 15,4-4-36-15,5-4-4 16,5 0 0-16,8-8 4 0,5 4 0 16,0 4 0-16,-9-4 0 15,-4 4 0-15,-14-4 8 16,-10 0-4-16,-8 0-4 16,-10 8 4-16,-8 0 4 15,-6 8-4-15,1 4-48 16,-5 4 28-16,5 16 4 15,0 13 8-15,0 12 20 16,4 19-8-16,0 14 32 0,-4-18-24 16,5-11 4-16,-6-12-12 15,1-9 12-15,-5-12-12 16,5-7 24-16,5-13-20 16,-6-8 76-16,1-16-52 15,4-9 12-15,1-19-28 16,-1-9-4-16,-4-24-8 15,0 21 4-15,-1-9-8 16,6 20-12-16,-1 5 4 0,1 3-4 16,3 9 0-16,6 12 8 15,4 8 0-15,0-4-36 16,0 12 20-16,14 8-232 16,4 8 136-16</inkml:trace>
          <inkml:trace contextRef="#ctx0" brushRef="#br0" timeOffset="116432.5329">4495 9749 508 0,'-9'-16'188'0,"9"20"-148"0,9 0-8 16,0 0 28-16,10 8-40 15,8 12 80-15,9 5-56 0,5 11 40 16,5 5-48-16,4 3 0 0,14-3-24 16,-5-5 20-16,9-3-20 15,-13-5 32-15,-10-8-28 16,-13-3-128-16,-27-9-460 31</inkml:trace>
          <inkml:trace contextRef="#ctx0" brushRef="#br0" timeOffset="116657.3873">5023 9725 456 0,'-13'-12'168'0,"8"12"-128"16,-8 8-16-16,-1 0 124 0,-13 8-88 15,-5 16 52-15,-5 13-64 16,5 3-24-16,1 9-16 15,-6 4 36-15,5-5-24 0,5-7 24 16,9-13-24-16,4-3-88 16,5-13 36-16,4-8-272 15,5-12 168 1,5-4-248-16</inkml:trace>
          <inkml:trace contextRef="#ctx0" brushRef="#br0" timeOffset="116943.9098">5406 9713 372 0,'4'-13'140'0,"-4"13"-112"0,0-8-4 0,0 8 56 16,0 0-48-1,-13 17 48-15,4 3-8 16,-10 16-40-16,-3 13 20 15,8 20-36-15,9 7 32 0,1-3-32 16,4 8 32-16,4-12-32 16,1-16 20-16,-14-17-20 15,0 5 52-15,0-21-36 16,0 4-76-16,-10-12 20 0,1-8-360 31,4 4 208-31</inkml:trace>
          <inkml:trace contextRef="#ctx0" brushRef="#br0" timeOffset="117422.4977">5283 10012 520 0,'0'-4'192'0,"23"8"-152"0,-1-4-8 15,-3 0 0-15,8 0-24 16,0 0 24-16,5 0-20 16,9 0 4-16,5-8-8 15,-1 4 12-15,1-4-12 0,-10 8-232 16,1 0 120 0,-24 0-228-16</inkml:trace>
          <inkml:trace contextRef="#ctx0" brushRef="#br0" timeOffset="117725.5206">5401 9603 528 0,'-13'-24'196'0,"22"8"-152"0,-5 16-12 0,1-4 132 16,4 0-96-16,0 0 96 0,9 4-96 15,5 0-16-15,4 4-32 16,10 4 64-16,4 0-48 0</inkml:trace>
          <inkml:trace contextRef="#ctx0" brushRef="#br0" timeOffset="117183.0558">5948 9705 280 0,'-9'0'104'0,"9"0"-84"0,-28 20 0 16,15 4 152-1,8 4-96-15,-4 37 76 0,9 20-88 16,9-12 8 0,0 0-40-16,14-4-20 0,0-1-8 0,-1-19 4 15,-3-9-4-15,-6-7 8 16,-8-13-8-16,-10-4-416 16,-8-4 224-16,-19 1-72 31</inkml:trace>
        </inkml:traceGroup>
        <inkml:traceGroup>
          <inkml:annotationXML>
            <emma:emma xmlns:emma="http://www.w3.org/2003/04/emma" version="1.0">
              <emma:interpretation id="{35C9EA2A-BB3B-4BC8-89AF-E73ADCEA9C4C}" emma:medium="tactile" emma:mode="ink">
                <msink:context xmlns:msink="http://schemas.microsoft.com/ink/2010/main" type="inkWord" rotatedBoundingBox="13295,17042 13689,17045 13686,17344 13292,17340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9586.4861">6954 10312 548 0,'0'0'204'0,"4"0"-156"0,5-4-16 16,5 4 72-16,13-9-64 0,10 1-16 16,8 8-16-16,1-4-36 15,9 8 16-15,-1 8-356 16,-8-7 200-16,-14 7-88 15</inkml:trace>
          <inkml:trace contextRef="#ctx0" brushRef="#br0" timeOffset="119388.46">7008 10032 488 0,'5'-4'180'0,"0"0"-140"0,4 4-12 16,0 0 40-16,9 0-44 15,5-4 16-15,4 4-24 16,5 0-8-16,9 4-4 15,0 0 20-15,0 0-12 0,-5 4-12 16,-8 1-4-16,-10-9-148 16,-9 12 84-16,-9 0-324 15</inkml:trace>
        </inkml:traceGroup>
        <inkml:traceGroup>
          <inkml:annotationXML>
            <emma:emma xmlns:emma="http://www.w3.org/2003/04/emma" version="1.0">
              <emma:interpretation id="{1F94EAC0-BEDA-4556-A3FA-DE9C1099C59E}" emma:medium="tactile" emma:mode="ink">
                <msink:context xmlns:msink="http://schemas.microsoft.com/ink/2010/main" type="inkWord" rotatedBoundingBox="14549,16532 17324,16555 17313,17864 14538,17841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21683.0636">8383 9915 164 0,'9'-16'60'0,"-4"12"-44"0,4-8-8 0,0 12 88 0,-9-4-56 15,0-1 36-15,0-7-44 16,0 12 8-16,0-8-24 16,0 4 8-16,-4-4-12 15,-1 8 28-15,1-4-24 16,-1 0-12-16,-4 0-8 15,0 0 4-15,0 4 0 16,0 0 8-16,0-4-4 16,-5 4 8-16,5 0-8 15,-5 0 16-15,-4 4-12 16,4 4-4-16,5 0 0 16,-5 4 28-16,-4 8-16 15,5 13 48-15,-1 7-36 16,5 5 28-16,9 12-28 15,0-5 28-15,0-11-32 16,9-1-4-16,5-4-12 0,-5-7 28 0,9-9-20 16,0-8 32-16,5-8-32 15,0-4-4-15,4-12-8 16,0 4-16-16,5-8 8 16,-14-4-16-16,5-5 12 15,-5 5-32-15,-9 0 24 16,-4 12-28-16,-5 8 24 15,-5 8-16-15,1 12 20 16,4 12 44-16,9-3-16 16,9-1 0-16,19-8-8 15,17 9 40-15,10-9-24 0,9-4 8 16,-9-12-16-16,-5-4 20 16,-5-8-20-16,-8-12 24 15,-10 8-24-15,-8-17 12 16,-19-11-12-16,-9-13 0 15,-5-7-4-15,-8-1-8 16,-1 12 4-16,0 5-16 16,5 7 8-16,5 13-16 15,-1 12 12-15,5 4-156 16,9 8 92-16,5 8-392 16,-1 0 256-1,1 0 12-15</inkml:trace>
          <inkml:trace contextRef="#ctx0" brushRef="#br0" timeOffset="122227.0232">9244 9583 280 0,'18'-40'104'0,"-4"36"-84"0,8-13 0 15,-3 13 56-15,3 4-44 0,1 13 40 16,0 7-40-16,0 8 60 0,0 0-52 16,-5 5 0-16,-5-1-24 15,-13 1 8-15,0-1-16 16,-9 0 40-16,-4-3-24 15,-10-5 12-15,-9-12-20 0,0-4 8 16,-4-8-12-16,4 0 0 16,0-8-4-16,14-4-52 15,4-4 28-15,10 4-8 16,8-1 16-16,19 5-36 16,4 8 24-16,10 4 40 15,8 4-8-15,1 9 36 16,-5 3-32-16,0 0 32 15,-5 0-32-15,-13 1-76 16,0-1 32-16,-14 0-404 16,4 0 236-16</inkml:trace>
          <inkml:trace contextRef="#ctx0" brushRef="#br0" timeOffset="122958.9707">9267 10757 384 0,'-41'4'140'0,"36"12"-108"0,-9-4-8 16,14-4 48-16,0-4-44 16,10 12 60-16,-1-7-52 15,4-9 12-15,6-5-32 16,8-3 8-16,9-8-12 15,5-8-8-15,5-12 0 0,8-9 20 16,1-16-12-16,9 9 24 0,4-9-24 16,9-4-32-16,-8 0 12 15,-10-3-36-15,-4-5 28 16,-14 4 4-16,-10 8 12 16,-17 5 24-16,4 7-12 15,-9 17 48-15,-4 3-32 16,-5 9 12-16,9 0-24 15,-9 16-16-15,0 12-4 16,9 16-16-16,-4 5 12 16,-5 15 32-16,0 9-16 15,-5 3 0-15,-4-3-4 16,5-9-4-16,-6-3 0 16,6-9 0-16,-1-11 0 0,5-1 44 15,0-4-24-15,5-8 36 16,9-8-32-16,-1-4 4 15,10-8-16-15,9-8-8 16,-9-17 0-16,13-15-40 16,-4-5 20-16,-9-8-20 15,-1 9 20-15,1 3 8 16,-14 12 8-16,0 13-28 16,-4 4 16-16,-5 8 24 15,-5 8-8-15,-4 24 44 16,0 12-24-16,-5 13-4 15,5 11-12-15,9 5 4 16,-13 4-8-16,13-17 40 16,13-3-20-16,-17-5-4 0,4-4-12 15,0-15 56-15,-9 3-36 16,9-16-12-16,-14 8-8 16,-4-8-212-16,9-4 112 15,-5-4-376 1,10-8 260-16,-1 12-88 15</inkml:trace>
          <inkml:trace contextRef="#ctx0" brushRef="#br0" timeOffset="123395.0044">10983 9802 384 0,'0'-4'140'0,"-9"4"-108"0,9-4-8 16,-5 4 100-16,-4 0-72 15,0 0 16-15,0 0-44 16,-5 0-12-16,1 4-8 15,-5-4 4 1,-5 4 4-16,-9 0-4 0,0 4 12 16,0 4-12-16,-4 4 16 0,-5 12-16 15,4 9 24-15,5 11-20 16,1 5 24-16,8 0-24 16,9-1-4-16,5-3-4 15,18-9 28-15,14-7-16 16,0-5 40-16,18-8-32 15,4-4 20-15,-8-3-24 16,4 3-132-16,-10-16 60 16,-8 0-256-1,-9 0 172-15</inkml:trace>
          <inkml:trace contextRef="#ctx0" brushRef="#br0" timeOffset="123579.4953">10623 10117 560 0,'5'-16'208'0,"-1"4"-164"15,10 4-8-15,-5 8 56 0,9 0-56 16,10-4-20 0,-1 8-16-16,10 0 36 0,8 4-24 15,1 4 52-15,-5 0-36 16</inkml:trace>
        </inkml:traceGroup>
        <inkml:traceGroup>
          <inkml:annotationXML>
            <emma:emma xmlns:emma="http://www.w3.org/2003/04/emma" version="1.0">
              <emma:interpretation id="{05F208AB-4959-494F-933D-9EF820E39DA4}" emma:medium="tactile" emma:mode="ink">
                <msink:context xmlns:msink="http://schemas.microsoft.com/ink/2010/main" type="inkWord" rotatedBoundingBox="17815,16301 18708,16309 18699,17393 17806,17386"/>
              </emma:interpretation>
              <emma:one-of disjunction-type="recognition" id="oneOf24">
                <emma:interpretation id="interp28" emma:lang="" emma:confidence="1">
                  <emma:literal>E</emma:literal>
                </emma:interpretation>
                <emma:interpretation id="interp29" emma:lang="" emma:confidence="0">
                  <emma:literal>5</emma:literal>
                </emma:interpretation>
                <emma:interpretation id="interp30" emma:lang="" emma:confidence="0">
                  <emma:literal>F</emma:literal>
                </emma:interpretation>
                <emma:interpretation id="interp31" emma:lang="" emma:confidence="0">
                  <emma:literal>€</emma:literal>
                </emma:interpretation>
                <emma:interpretation id="interp32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124743.023">11479 10069 540 0,'-9'-12'200'0,"27"12"-156"0,5 0-12 0,-9-8 80 0,18 8-68 16,0-9 44-16,4 9-52 16,-4-8 24-16,13 8-32 15,5-4-36-15,-4 0 4 0,0 4-204 16,-1 0 116-16,-4-4-228 16,-14-4 184-1,-8-4-104-15</inkml:trace>
          <inkml:trace contextRef="#ctx0" brushRef="#br0" timeOffset="124475.3112">12271 9611 548 0,'32'-12'204'0,"-18"8"-156"0,4-16-16 0,-9 8 96 15,0 8-76-15,1-12 52 16,-6 16-64-16,-8-4-4 15,-15 4-20-15,-8 12-20 0,-23-4 0 16,-14 4 28-16,-9-4-12 16,-4 4-56-16,4-4 20 15,9 0 28-15,14 0 0 16,9-8-16-16,5-4 4 16,9 4 4-16,4 0 4 15,9 0 8-15,5 4-4 0,0-4-4 16,0 0 4-16,0 13-76 15,4-5 40-15,-8 16-12 16,-1-4 24-16,9 13 20 16,-4 23 4-16,0 9 24 15,9 8-16-15,-9 4 12 16,4-12-12-16,-4 3 0 16,0-15-4-16,5-13 12 15,-5-7-12-15,-1-9 24 16,1-4-20-16,-4-4 32 15,13-7-28-15,-9 3-12 16,9-12-8-16,9 8 20 16,0 0-8-16,4-4-28 15,10 0 8-15,0 4 12 16,9-4 4-16,4 0-48 16,-4-4 28-16,0 0-156 0,-9-4 96 15,4 0-180 1,-9 0 148-16,-9-8-172 15,-9 0 164-15,-9-4 20 16</inkml:trace>
          <inkml:trace contextRef="#ctx0" brushRef="#br0" timeOffset="125093.4547">11725 9433 528 0,'9'-12'196'0,"-9"4"-152"16,5-4-12-16,4 4 96 0,5 0-76 15,8-4 60-15,10-5-68 16,9 1 24-16,14 0-40 16,9 4 0-16,-1 4-16 0,-4 0 0 15,-8 4-4-15,-10-4-68 16,-10 8 32-16,-8 0-244 15,-23 0 152-15</inkml:trace>
        </inkml:traceGroup>
      </inkml:traceGroup>
    </inkml:traceGroup>
    <inkml:traceGroup>
      <inkml:annotationXML>
        <emma:emma xmlns:emma="http://www.w3.org/2003/04/emma" version="1.0">
          <emma:interpretation id="{7CD309CE-819C-4183-B5B9-2526A518CA32}" emma:medium="tactile" emma:mode="ink">
            <msink:context xmlns:msink="http://schemas.microsoft.com/ink/2010/main" type="paragraph" rotatedBoundingBox="1278,17945 20942,17966 20941,19153 1276,19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120381-46C3-48F6-9397-017B2FFD661C}" emma:medium="tactile" emma:mode="ink">
              <msink:context xmlns:msink="http://schemas.microsoft.com/ink/2010/main" type="line" rotatedBoundingBox="1278,17945 20942,17966 20941,19153 1276,19132"/>
            </emma:interpretation>
          </emma:emma>
        </inkml:annotationXML>
        <inkml:traceGroup>
          <inkml:annotationXML>
            <emma:emma xmlns:emma="http://www.w3.org/2003/04/emma" version="1.0">
              <emma:interpretation id="{7F6B3798-B8BB-435A-A99D-3E7DF96DE74F}" emma:medium="tactile" emma:mode="ink">
                <msink:context xmlns:msink="http://schemas.microsoft.com/ink/2010/main" type="inkWord" rotatedBoundingBox="1278,17991 5093,17995 5092,19136 1276,19132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5315.1546">-5057 11032 280 0,'-4'-4'104'0,"4"4"-84"0,0 0 0 16,0 0 76-16,0 0-56 15,0 0 36-15,0 0-44 16,0 0-28-16,0 0-4 16,9 0-20-16,-9 0 12 15,0 0 4-15,9 0 4 16,0 4 0-16,0 0 0 15,0-4 0-15,1 4 0 16,-1-4 32-16,4 0-16 16,5 0 4-16,5 0-12 15,5-4 4-15,8-4-8 16,10 8 8-16,4-8-8 0,-5 4-12 16,-4 4 4-16,-4 0 4 15,-6 4 0-15,-8-4-28 16,0 8 16-16,-9 0 24 15,8-4-8-15,-13 4 8 16,5-4-4-16,-5 0 4 16,5 0-8-16,4-4 24 15,-13 0-16-15,4 0 4 16,0 0-8-16,5 0-8 16,-14 0 4-16,0 0 12 0,0 0-8 15,0 0-20-15,-10 0 4 0,6 8 4 16,4-4 4-16,-9 4 8 15,-5 1-4-15,5 3 8 16,0 4-8-16,-9 4-36 16,-5 8 16-16,0 13 16 15,0 20 0-15,-4 11-8 16,-5 1 4-16,0 4-4 16,5-8 0-16,0-8-12 15,-1-9 12-15,6-7 32 16,-1-13-16-16,9 1 8 15,1-9-8-15,3-8 20 16,1-8-16-16,0 0 12 16,0-16-12-16,0 4-8 15,-5-4 0-15,1-8-16 0,4 0 8 16,-1-9 4-16,6-7 0 16,-5-8 0-16,4-9 0 15,1 0-12-15,-1-11 8 16,5-1 28-16,-4 8-12 15,-1-3-20-15,5 11 0 16,-5 9 48-16,1 7-20 16,-1 9-20-16,1 0 0 15,-1 12-20-15,5-4 12 16,0 12 20-16,9 0-4 16,0 8-204-16,5 0 104 15,4 8-264-15</inkml:trace>
          <inkml:trace contextRef="#ctx0" brushRef="#br0" timeOffset="136171.2495">-3905 10979 236 0,'-4'4'88'0,"4"-4"-68"0,-9-4-4 0,0 4 44 15,4 4-36-15,0 0 24 16,1-4-28-16,-5 4 8 15,-5 1-16-15,5-1-16 16,0 8 0-16,-5-4 4 16,1 8 0-16,-6-4 24 15,-3 8-12-15,-1 9-32 16,0 11 12-16,-9 9 44 16,0 15-16-16,10 25 68 15,-1 1-48-15,9-10-16 16,-4 1-16-16,13-12 24 0,-4-8-16 15,9 4-4-15,5-13-8 16,-1-3 12-16,5-9-8 16,1-7 48-16,-1-13-28 0,4 0-4 15,1 0-16-15,0-12-216 16,-1 1 112 0,1-5-280-16</inkml:trace>
          <inkml:trace contextRef="#ctx0" brushRef="#br0" timeOffset="137011.7218">-3754 11250 416 0,'-5'-12'152'0,"5"12"-116"0,0-4-12 0,0 4 76 16,0 0-60-16,0 0 28 15,0 0-40-15,0 0 8 0,0 0-20 16,9 0-24-16,9-4 0 16,1 0 4-16,3-4 4 0,15 8 32 15,-1-9-16-15,10-3 4 16,4 8-12-16,0-8 28 16,0 8-20-16,-9-4-12 15,-5 8-8-15,-8 0 4 16,-10 0 0-16,-5 0 8 15,-3 0-4-15,-1 0 8 16,-5-4-8-16,-4 4-12 16,0 0 4-16,0 0-4 15,0 0 0-15,0 0 0 16,0 0 0-16,0 4 8 16,-4 8 0-16,-1 0 0 15,-4 4 0-15,-5 13-20 0,1-1 12 16,-6 25 20-16,-3 7-4 15,-6 17-20-15,1-4 4 16,0-4 4-16,-1-4 4 16,10-5 0-16,-5-7 0 15,1-4 8-15,4-9-4 16,4-8-12-16,0-3 4 16,5-9 40-16,-9-4-24 15,13-12 24-15,-13 4-20 16,4-16-8-16,1 0-4 15,4-12 4-15,-10 0-4 16,15-1 8-16,-14-7-8 0,4-4 8 16,-4-17-8-16,4 9-12 15,-9-9 4-15,10 5 4 16,-10 3 0-16,14 1 0 16,0 3 0-16,9-3-56 15,0 7 32-15,13-3 20 16,6 4 4-16,-6-1 0 15,10 13 4-15,-5 4 4 16,-4 4-4-16,4-5 40 16,-4 13-188-1,-5 0 80-15</inkml:trace>
          <inkml:trace contextRef="#ctx0" brushRef="#br0" timeOffset="137347.4934">-3099 11610 520 0,'5'-20'192'0,"4"28"-152"16,0-8-8-16,-9 0 80 0,0 0-68 15,14 8 8-15,-5 0-32 16,4-4 68-16,1 12-52 16,0-8-592-16,8 5 296 15,1-21 52-15</inkml:trace>
          <inkml:trace contextRef="#ctx0" brushRef="#br0" timeOffset="138711.6851">-2730 11590 364 0,'0'-4'132'0,"9"-4"-100"0,14-4-12 0,-5 3 96 16,9 9-68 0,10-8 32-16,8-4-44 0,1 12-24 15,-5 0-4-15,0 0 36 16,-5 0-24-16,-9 0 0 0,-4 0-12 16,-5-8-96-16,-8 8 52 15,-1-4-244 1,0-12 156-16</inkml:trace>
          <inkml:trace contextRef="#ctx0" brushRef="#br0" timeOffset="138408.3685">-2589 11185 196 0,'-4'8'72'0,"4"4"-56"0,0 9-4 15,0-9 100-15,-5 20-64 16,0 9 16-16,-4 7-40 15,0 9 40-15,0-9-36 0,0 1 28 16,-5-5-28-16,5-7 36 16,0-5-36-16,0-11 4 15,0 7-20-15,4-16 12 16,1 4-16-16,-1-4-48 0,5 0 24 16,9 1 28-16,5-5-4 15,0 0 0-15,8 0-4 16,6-4-16-16,4 4 8 15,-1 4 28-15,1-12-12 16,0 8 32-16,0 0-28 16,-5-4 40-16,1-4-32 15,-1 0-172-15,-4 0 80 0,4-4-300 16</inkml:trace>
          <inkml:trace contextRef="#ctx0" brushRef="#br0" timeOffset="138020.3372">-2648 11209 436 0,'-9'-12'160'0,"13"4"-124"0,1 4-8 0,4 0 88 16,5 0-68-16,13-4-12 15,9 8-20-15,10 0 4 16,4 0-12-16,5 0 32 0,-10 8-24 15,1-8 40-15,-14 8-32 16,-1-4-4-16,-12 4-12 16,-6 0 4-16,-8 0-8 0,-10-3-180 15,-13 7 100-15</inkml:trace>
          <inkml:trace contextRef="#ctx0" brushRef="#br0" timeOffset="139060.6141">-2598 11011 424 0,'0'-4'156'0,"0"-4"-120"0,9 16-8 15,-4-8 72-15,13 0-60 16,-5 0 28-16,19 4-40 0,-9 0 16 16,23-4-24-16,-14 0 16 0,13 0-20 15,-4 8 36-15,-5 0-28 16,-4 0-164-16,0-3 76 16,-9 11-416-1</inkml:trace>
          <inkml:trace contextRef="#ctx0" brushRef="#br0" timeOffset="140224.7079">-1947 10995 216 0,'0'-24'80'0,"0"24"-60"0,0 0-8 15,0 0 48-15,0 0-36 16,0 0-20-16,14 8-4 15,-5 4 60-15,14 8-32 16,-1 8 40-16,1 9-36 16,-5 11 0-16,5 25-20 15,0 28 28-15,-10 5-24 0,-8-13 20 16,-5-12-20 0,-18-12 52-16,-14 7-36 0,-4-3 20 15,-5 4-32-15,-5-12-8 16,10-4-8-16,4-13-136 15,9-7 72-15,5-17-356 16</inkml:trace>
          <inkml:trace contextRef="#ctx0" brushRef="#br0" timeOffset="140542.5542">-1487 11663 540 0,'-5'-5'200'0,"10"5"-156"0,-5-8-12 15,0 8 36-15,9 0-44 16,0-8 32-16,5 8-28 15,-1-8-8-15,6 8-12 16,-1 0 48-16,0 0-32 0,0 0 24 16,5 0-28-16,0 0-72 15,-5 8 28-15,0-8-220 16,0 0 132-16,5 12-300 16</inkml:trace>
        </inkml:traceGroup>
        <inkml:traceGroup>
          <inkml:annotationXML>
            <emma:emma xmlns:emma="http://www.w3.org/2003/04/emma" version="1.0">
              <emma:interpretation id="{49E5B7AA-B59E-41B8-AF4B-DC71F318192C}" emma:medium="tactile" emma:mode="ink">
                <msink:context xmlns:msink="http://schemas.microsoft.com/ink/2010/main" type="inkWord" rotatedBoundingBox="5517,18026 7816,18028 7815,18897 5516,18895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1516.6432">-777 11165 312 0,'0'0'112'0,"0"0"-84"0,9-4-12 0,-9 4 128 16,0 0-84-16,0 0 8 15,0 0-40-15,0 0 0 16,0 0-16-16,0 0 28 16,0 0-24-16,9 4-4 15,5-4-8-15,0 0 4 0,17-4-4 16,24 0 32-16,9 0-20 16,4-5 12-16,-4 9-16 15,-9 0 28-15,-10 9-24 0,-9-9-24 16,5 4 4-1,-18 0-8-15,-9-4 4 0,-5 4 32 16,0-4-12-16,-9 0-12 16,14 0-4-16,-14 0-24 15,0 0 16-15,0 0-4 16,0 0 8-16,0 0 24 16,0 0-8-16,-14 8 4 15,14 0-4-15,-9-4-24 16,0 12 8-16,-14-4 4 15,9 17 4-15,-8 11-20 16,-1 13 12-16,-9 24 12 16,9-5 0-16,1-7-12 15,-6-8 4-15,10-9-4 16,0-3 0-16,4-9 8 0,0-7 0 16,1-9 24-16,-1 0-12 15,0-4 40-15,1-16-28 16,-5 4-4-16,4-4-12 15,-4-4-16-15,0-4 4 16,-1-12 28-16,1 4-12 16,0-8-20-16,4-9 0 15,1-7 20-15,-6-9-4 16,1-8 24-16,9 9-20 16,-9-13-20-16,4 17 0 15,-4-1-4-15,13 5 4 16,-4 15-12-16,0 1 12 0,-4 4 4 15,13 4 4-15,0 0-20 16,0 11 12-16,0 1 20 16,0 4-4-16,13 9-260 15</inkml:trace>
          <inkml:trace contextRef="#ctx0" brushRef="#br0" timeOffset="142221.5374">15 11039 260 0,'-4'-8'96'0,"8"4"-76"0,1-8-4 15,-5 12 68-15,9-4-48 16,-5 0 56-16,6 4-52 16,-6-4 16-16,5 8-36 15,5-4 0-15,0 4-12 16,4 0 12-16,0 4-12 16,0 0-12-16,0 0 0 0,1 8 28 15,-6-7-12-15,-8 11 32 16,-5 0-28-16,-5 0 56 15,-17-4-40-15,3 1-16 0,-3 3-8 16,3-4 0-16,-3-4-4 16,3-4 8-16,10 0-8 15,5 0-28-15,-1-3 12 16,5-5 12-16,14-5 4 16,4 1 16-16,9 0-12 15,1-4 32-15,-6 8-24 16,1 0 48-16,0 8-36 15,-5-4-280-15,-4 0 140 16</inkml:trace>
          <inkml:trace contextRef="#ctx0" brushRef="#br0" timeOffset="143857.9148">908 11213 216 0,'9'-4'80'0,"-5"4"-60"0,5-4-8 0,1 4 72 0,-1 0-48 16,0 0 48-16,0 0-48 16,-9 0 24-16,0 0-32 15,0 0 16-15,-5 0-24 16,-4 0 16-16,-9 4-20 15,-5 0 0-15,-4 4-8 16,-5 0 4-16,-4-3-8 16,-1 3 16-16,1-8-12 15,8 0-20-15,-3-8 4 16,12 3 48-16,1-3-20 0,9 0-28 16,0 8 4-16,4 0-44 15,1 0 28-15,-1 0 8 16,1 0 8-16,4 8-8 15,-5 0 8-15,5 5 4 16,-14-1 0-16,5 8-20 0,0 12 12 16,0 5-4-16,-9 11 4 15,13 13 0-15,-4 0 0 16,0 8 24-16,9-17-8 16,-4-3-4-16,-5-9 0 15,-1-3 12-15,10-13-8 16,-9 4 16-16,5-16-16 15,4 5 16-15,-5-9-16 16,5-4 16-16,0-4-16 16,5 8-12-16,8-4 0 0,-3 0-24 15,8-4 16-15,9 0 12 16,-4 4 4-16,0-4 40 16,8 0-20-16,-8 0-4 15,0 0-12-15,0 0-32 16,4 0 12-16,-4 0-108 15,-10-4 64-15,-3 0-232 16</inkml:trace>
          <inkml:trace contextRef="#ctx0" brushRef="#br0" timeOffset="144145.7053">525 11654 416 0,'-4'-4'152'0,"8"4"-116"0,-4-16-12 0,18 16 56 16,-4 0-48-16,4 0 40 15,-4-4-40-15,18-4 8 16,-9 0-24-16,13 0 20 15,-4-4-24-15,9 8 48 0,-9-4-32 16,-10-1 4-16,-8 5-20 16,4-4-112-16,-13 0 52 15,-5 0-252-15</inkml:trace>
          <inkml:trace contextRef="#ctx0" brushRef="#br0" timeOffset="144581.3636">603 11092 476 0,'4'-8'176'0,"-4"8"-136"0,5 0-12 0,4 0 40 16,9 0-44-16,-4 0 32 16,8-4-28-16,6 0-8 15,8 0-12-15,-4-4 36 0,0 4-20 16,-5-1 20-16,-4 1-24 0,-5 0-88 16,-9 4 36-16,-9 0-448 15,0 8 264 1,0 1 48-16</inkml:trace>
          <inkml:trace contextRef="#ctx0" brushRef="#br0" timeOffset="158032.9403">1308 11505 248 0,'-4'-12'92'0,"4"12"-72"0,0 0-4 0,0 0 36 15,0 0-32-15,9 0 52 16,0 8-40-16,0-16-16 0,5 8-8 15,-1 0-8-15,6 0 0 16,3-9 32-16,1 9-16 16,-5 0 12-16,1 9-16 15,-6-1-220-15,-8 0 116 16,-5 4-116-16</inkml:trace>
          <inkml:trace contextRef="#ctx0" brushRef="#br0" timeOffset="158226.4597">1304 11739 372 0,'0'-8'140'0,"4"0"-112"0,5 4-4 0,10 4 40 15,-6-4-40-15,10 4 8 16,0 4-20-16,0-4-68 15,-1 0 28-15,-3 0-304 16</inkml:trace>
        </inkml:traceGroup>
        <inkml:traceGroup>
          <inkml:annotationXML>
            <emma:emma xmlns:emma="http://www.w3.org/2003/04/emma" version="1.0">
              <emma:interpretation id="{BA08E42C-D20A-4720-A764-79FAA1AB5AFB}" emma:medium="tactile" emma:mode="ink">
                <msink:context xmlns:msink="http://schemas.microsoft.com/ink/2010/main" type="inkWord" rotatedBoundingBox="8339,17956 10429,17958 10428,18767 8338,18765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9127.0226">2392 11213 352 0,'-5'-8'132'0,"-4"8"-104"0,0-4-8 0,9 4 132 16,0 0-88-16,0 0 0 15,0 0-40-15,9 4-24 16,5 0-4-16,9 0 20 16,8-4-8-16,10 0 4 0,-4 0-4 15,8 0 12-15,-4-4-12 16,5 0 16-16,-1-4-16 0,-4-4-72 15,-4 12 32 1,-14 0-4-16,-1 0 20 0,-3 0 4 16,-10 0 4-16,0 0 16 15,-9 0-4-15,0 0 24 16,0 0-16-16,0 0-20 16,0 0 0-16,0 0-4 15,0 0 4-15,0 0 0 16,0 0 0-16,4 8 8 15,-4 8 0-15,-4-4 8 16,-10 13-4-16,0 3-28 16,1 12 12-16,-5 17-4 15,-1-4 8-15,6 3 24 16,-1-3-8-16,0 4-28 16,1-21 8-16,4 1 24 15,0-9-8-15,-1-16 44 0,10 8-24 16,-4-12-4-16,-5-4-12 15,0-8 12-15,-5-8-12 16,5-8 24-16,0-8-20 16,-9-1 32-16,-1-19-28 15,-3-1 20-15,3-12-20 16,-3 9 28-16,-6-1-28 16,1 9 32-16,4 15-32 15,0 5-4-15,14 4-8 16,9 4-4-16,0 4 0 15,19-1-20-15,-6 5 12 0,10 8-332 16,4 0 188 0,1 21-212-16</inkml:trace>
          <inkml:trace contextRef="#ctx0" brushRef="#br0" timeOffset="159610.3076">3234 10934 228 0,'0'0'84'0,"14"8"-64"0,-14 4-8 0,9-4 40 16,5 5-32-16,-5 7 44 15,4-4-36-15,1-4 4 0,4 4-20 16,-13-4 12-16,-1-3-16 16,-4 7 60-16,-9-8-40 15,-4 8-20-15,-6-12-8 16,1 4-28-16,0 0 16 16,9-4 24-16,9-4-8 15,9 0 64-15,14 0-40 16,4 0 16-16,0 0-28 15,5 0-8-15,-5 0-4 16,-4 16-456-16</inkml:trace>
          <inkml:trace contextRef="#ctx0" brushRef="#br0" timeOffset="160068.0241">2005 11521 548 0,'0'-20'204'0,"-5"20"-156"16,5-8-16-16,0 8 72 16,0 0-64-16,0 0 28 0,0 0-40 15,9 0-52-15,1 0 12 16,-1 0 28-16,13-9-8 0,1 5 72 15,18-12-48-15,-4 8-268 16,17-4 128-16,-4 12-360 16</inkml:trace>
          <inkml:trace contextRef="#ctx0" brushRef="#br0" timeOffset="160718.2533">4072 11124 352 0,'14'-4'132'0,"-10"4"-104"15,-4 0-8-15,0 0 112 0,0 0-76 16,0 0 32-16,-4 0-52 16,-10 0-24-16,-4 4-4 15,-5-4 24-15,-14 8-16 16,1-4-24-16,-5-4 4 0,5 0 0 16,4-4 4-16,4-4 8 15,6 8-4-15,-1-4 32 16,9 4-20-16,1 0-48 15,3 0 16-15,1 4 12 0,-4 4 4 16,-1 4-24-16,-4 1 12 16,0 7-4-16,-5 12 8 15,0 13-28-15,0 15 20 16,5 5-4-16,4 8 12 16,5-12 24-16,5-1-8 15,4-11 4-15,4-13-4 16,1-11 28-16,-1 3-20 15,6-16 20-15,-1 4-20 16,0-12 36-16,0-4-28 16,5 0-12-16,-1 0-8 15,1-4 12-15,0 0-8 0,4 0-20 16,0-4 4-16,5 8 4 16,4 8 4-16,-4-4 8 15,9-4-4-15,-5 4-28 16,5 0 12-16,-5-4-224 15</inkml:trace>
          <inkml:trace contextRef="#ctx0" brushRef="#br0" timeOffset="161036.1255">3689 11484 372 0,'14'-4'140'0,"4"4"-112"0,14-4-4 0,-14 0 64 16,10-4-52-16,4 8 68 16,-1-4-64-16,6 4-8 15,-5 0-20-15,0 4-100 0</inkml:trace>
          <inkml:trace contextRef="#ctx0" brushRef="#br0" timeOffset="161564.0032">3708 11064 236 0,'-5'-4'88'0,"5"4"-68"0,5-5-4 0,-5 5 124 0,0 0-80 16,0 0 52-16,13 0-64 15,1 0 0-15,9 0-28 16,4 0 24-16,9 0-28 15,-4-4 40-15,14 0-32 16,-14 0-12-16,0 0-8 16,-5 0 28-16,-9 0-16 0,-4 4-4 15,-14 0-8-15,9 0-4 16,-9 0 0-16,0 0 8 16,0 8-4-16,0-8-372 15</inkml:trace>
        </inkml:traceGroup>
        <inkml:traceGroup>
          <inkml:annotationXML>
            <emma:emma xmlns:emma="http://www.w3.org/2003/04/emma" version="1.0">
              <emma:interpretation id="{99CC542D-2D49-4E2D-8D7D-9C3E9A5383D7}" emma:medium="tactile" emma:mode="ink">
                <msink:context xmlns:msink="http://schemas.microsoft.com/ink/2010/main" type="inkWord" rotatedBoundingBox="11021,18795 11080,18796 11079,18877 11021,18877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62101.9351">4737 11772 416 0,'0'12'152'0,"4"-4"-116"0,-13 12-12 0,0-12 20 15,-9 4-28-15,-5 9 32 16</inkml:trace>
        </inkml:traceGroup>
        <inkml:traceGroup>
          <inkml:annotationXML>
            <emma:emma xmlns:emma="http://www.w3.org/2003/04/emma" version="1.0">
              <emma:interpretation id="{36372E96-ABBF-47C5-901D-BB892F94022B}" emma:medium="tactile" emma:mode="ink">
                <msink:context xmlns:msink="http://schemas.microsoft.com/ink/2010/main" type="inkWord" rotatedBoundingBox="12792,17957 14950,17959 14949,18878 12791,1887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66017.3243">6772 11327 164 0,'-9'-4'60'0,"9"4"-44"0,0 0-8 0,0 0 76 16,0 0-48-16,0 0 12 15,9 0-28-15,-9 0 40 16,13 4-32-16,-13-4 56 16,9 0-48-16,-9 0 44 0,0 0-44 15,0 0 44-15,0 0-48 16,0 0 12-16,0 0-28 16,0 0-8-16,0 0-4 15,0 0-4-15,0 0 0 0,0 0 8 16,0 0-4-16,10-4-12 15,3 4 4-15,-4 0 12 16,14 0-4-16,0-9 8 16,9 5-8-16,13-12 16 15,10 8-12-15,13-4 24 16,10 12-20-16,-15-4 24 16,6 4-24-16,-15 0-12 15,-13 4-4-15,-13-4 4 16,-6 0 0-16,-4 0 16 0,-4 0-8 15,0 0-4-15,-5 0 0 16,0 0-16-16,-4 0 8 16,4 0 12-16,-9 0-4 15,9 0-4-15,-9 0 4 16,4 0-16-16,-4 0 8 16,0 0 28-16,0 0-12 15,0 0-4-15,5 0-4 16,-1-4 4-16,-4 0-4 15,0 4-4-15,0 0 4 16,5-4-4-16,-5 4 0 16,0 0 0-16,-5 0 0 0,5 0-12 15,0 0 8-15,0 0-32 16,-4 8 20-16,-1-4 24 16,-4 12-4-16,5-12 0 15,-5 16 0-15,-5 1 4 16,-4 7-4-16,4 12-28 15,-4 1 12-15,-5 8 12 16,5 7 4-16,0-11-12 16,-5 3 4-16,0-7-4 15,5-9 0-15,-5-4 8 16,0 5 0-16,1-9 0 16,8-4 0-16,0-12 0 15,1 5 0-15,-1-5 44 16,0-4-24-16,5-4-28 15,-4 0 4-15,-1-4 0 0,0 4 4 16,-4-17 8-16,-5 9-4 16,5-4-28-16,-14-8 12 15,9-8 40-15,-8-5-16 16,8-3 16-16,5-5-16 16,-1 1 20-16,10 8-20 15,5-5 4-15,-5 1-8 16,-1 3-8-16,10 1 4 15,0 8-4-15,0 3 0 16,10-3 8-16,-1 12-4 16,-9 4-12-16,13 4 4 0,-4 4-288 15,5 4 160 1</inkml:trace>
          <inkml:trace contextRef="#ctx0" brushRef="#br0" timeOffset="166438.0189">7568 11116 372 0,'-4'-20'140'0,"8"16"-112"0,6-4-4 0,-1 4 144 16,-9 0-96-16,13 4-28 16,-4 4-28-16,5 0-16 15,-5 4 0-15,5 0 0 0,-1 4 0 16,-3 0 8-16,-6 4-4 16,-4 1 32-16,-9-9-20 15,0 12 12-15,0-8-16 16,0-4 28-16,4 0-24 15,1-8-4-15,-1 0-8 16,5 0-16-16,9 0 8 16,9 0 12-16,10-4-4 0,8 0-12 15,1 0 4-15,-1 0 64 16,0 4-32-16,1 0-116 16,-5 0 44-16,0 4-496 15</inkml:trace>
          <inkml:trace contextRef="#ctx0" brushRef="#br0" timeOffset="167158.3814">8206 11614 364 0,'-5'-4'132'0,"10"-4"-100"0,-5 0-12 16,0 8 88-16,0-4-64 15,0 4 44-15,0 0-52 16,0-4 8-16,-5 4-28 15,5 0-8-15,0 0-4 16,0 0-24-16,0 8 12 0,14 0 20 16,0-4 4-16,4-4-8 15,9 4 60-15,5-4-40 16,9-4 8-16,4 0-24 16,1-4 36-16,-5 4-24 15,-5 0 4-15,-4 0-16 16,-9-5 12-16,-5 5-16 15,-4-4 24-15,-5 0-20 16,-9 0-40-16,0-4 16 16,0 12-200-16,0-4 116 15,0 0-284 1,0 0 212-16,0 4-36 0</inkml:trace>
          <inkml:trace contextRef="#ctx0" brushRef="#br0" timeOffset="167431.6304">8452 11254 372 0,'0'0'140'0,"4"0"-112"0,-4 12-4 15,0-4 84-15,-4 20-64 16,-1 5 16-16,-4 11-36 16,-5 9 12-16,10-9-20 15,-5 1 8-15,0-1-12 0,-1-7 36 16,10-9-24-16,0 0-24 0,0-3 0 16,0-9-300-1</inkml:trace>
          <inkml:trace contextRef="#ctx0" brushRef="#br0" timeOffset="168300.1765">9085 11420 184 0,'13'-21'68'0,"-8"5"-52"0,-1 8-4 0,1-4 84 16,-1 12-56-16,-4-8 52 15,0 0-52-15,0-4 32 16,-4 12-40-16,-1 0 0 16,1 0-20-16,-5 20-16 15,-5 0 0-15,0 8 40 0,1 5-24 16,4 7 24-16,-1 5-20 15,-3-13 8-15,8 9-12 16,5-1-16-16,0-11 0 16,5-9 28-16,-1-4-12 15,5 0 48-15,5-8-32 0,4-8 20 16,5 0-28-16,0-8-60 16,4-8 16-16,0 12-60 15,1-12 48-15,-1-5-52 16,-4-3 48-16,-5 4 12 15,-4 0 16-15,-5 8-8 16,0 12 12 0,-9 0 4-16,0 8 4 15,4 16 68-15,6-4-36 0,3 4-12 16,10 1-12-16,4-9 16 16,10 0-12-16,-1-8 32 15,5 4-28-15,-4-12 20 16,-6-4-20-16,-8-8 8 15,-5-8-12-15,-4-4-16 0,-5-9 0 16,-9 1 4-16,-4-9 0 16,-5-3 16-16,4 3-8 15,-4 9-20-15,0 4 4 16,4 16 12-16,5-1 0 16,5-3-276-16</inkml:trace>
        </inkml:traceGroup>
        <inkml:traceGroup>
          <inkml:annotationXML>
            <emma:emma xmlns:emma="http://www.w3.org/2003/04/emma" version="1.0">
              <emma:interpretation id="{68CCD5A7-7E9F-490D-9666-9EF75A9BEC5D}" emma:medium="tactile" emma:mode="ink">
                <msink:context xmlns:msink="http://schemas.microsoft.com/ink/2010/main" type="inkWord" rotatedBoundingBox="15355,17990 18920,17994 18919,18879 15354,18876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68734.9635">9795 11096 320 0,'18'-16'120'0,"0"16"-96"0,5 4-4 16,-9 4 24-16,-1 4-28 16,-4-4 12-16,0 12-16 0,-4 1 20 15,-5-1-20-15,-5 0 12 16,-4 0-12-16,-9 1 20 15,-5-9-20-15,1 8 32 16,-1-12-28-16,5 0 4 16,-1-8-12-16,10 0-16 15,5-16 4-15,8 4 4 16,10-8 0-16,9 7-36 16,4-7 20-16,5 12-4 15,0 0 12-15,0 4 24 0,0 4-8 16,-5 4 48-1,0 12-28-15,-4-4-84 0,-5 9 28 16,0 11-368-16</inkml:trace>
          <inkml:trace contextRef="#ctx0" brushRef="#br0" timeOffset="169411.0253">9858 11853 184 0,'0'-4'68'0,"10"4"-52"0,8 0-4 0,-5-4 28 15,10 0-24-15,5-5 32 16,3-3-32-16,6 4 20 15,4-4-20-15,-5-8-8 16,1-4-4-16,-5-9 4 16,-1 9-4-16,-3-17-4 15,-1-3 4-15,-4-1-4 16,-5 1 0-16,-4-1 24 16,-5 9-12-16,-5 8-4 15,-4-5-4-15,5 13-48 16,-5 12 24-16,0 0 24 0,-5 4 0 15,5 4 52-15,0 16-28 16,-4 8 40-16,4 13-40 16,-5 3 4-16,-4 9-20 15,0-5 12-15,0 5-16 16,4-9-4-16,1-3 0 16,4-13-4-16,4-4 0 15,1-4 68-15,4-12-36 16,0 5-12-16,0-18-12 15,5-3-28-15,0-16 12 16,4-12-40-16,0-1 28 16,0-8-48-16,0-3 40 15,1-5-4-15,-1 13 20 16,-5 3-8-16,-3 13 8 16,-6 8 140-16,-4 12-68 0,0 8-8 15,-4 12-32-15,-6 16 28 16,1 12-24-16,0-3 12 15,5 7-20-15,-1 1 8 16,5-1-12-16,5-7 12 16,-1-13-16-16,1 5 76 15,4-9-48-15,-5-4-64 0,6-4 8 16,-6-4-292 0</inkml:trace>
          <inkml:trace contextRef="#ctx0" brushRef="#br0" timeOffset="169772.0043">11038 11153 312 0,'0'-13'112'0,"-5"17"-84"0,1 5-12 16,4-9 40-16,0 8-36 16,-5 8 88-16,-9 4-60 15,1 4-24-15,-1 5-12 16,-4 7 12-16,-9 9-12 16,-5 3-4-16,0 5-4 0,4-5 20 15,6-3-12-15,3-9-12 16,10-3-4-16,18-1 20 15,14-4-8-15,14-3 48 0,4-5-28 16,4-4 4-16,-8-8-20 16,4-8-384-1,-5 8 200-15,-4-4-80 16</inkml:trace>
          <inkml:trace contextRef="#ctx0" brushRef="#br0" timeOffset="169939.6382">10915 11493 340 0,'-9'-13'128'0,"22"5"-100"0,19-4-8 15,-18 12 148-15,9-8-96 16,8 0 16-16,15 0-52 16,9-4 36-16,8 12-40 15,-3 0-392-15</inkml:trace>
          <inkml:trace contextRef="#ctx0" brushRef="#br0" timeOffset="170619.5896">6885 10934 184 0,'-36'16'68'0,"27"4"-52"0,-23-3-4 0,18 7 84 15,-17-12-56-15,-10 20 80 16,-9-3-68-16,-1 11 28 16,10 21-48-16,-4 36 36 15,4 12-40-15,14-7-24 16,13-9-4-16,19-8 52 15,17-4-28-15,33-9-44 16</inkml:trace>
          <inkml:trace contextRef="#ctx0" brushRef="#br0" timeOffset="171180.9479">11452 11055 280 0,'5'9'104'0,"8"-1"-84"15,10 12 0-15,-14 0 64 0,14 12-48 16,0 21 24-16,8 16-40 15,-8 20 8-15,-5 0-16 16,-4-4 20-16,-9-12-20 16,-14-12 24-16,-10-21-24 15,-8 9 12-15,-9-21-12 16,-5-4 28-16,-5-4-24 16,5-12-224-16</inkml:trace>
          <inkml:trace contextRef="#ctx0" brushRef="#br0" timeOffset="171663.3471">12417 11144 364 0,'9'-8'132'0,"-9"4"-100"0,-9-8-12 0,9 8 104 15,0 0-72-15,0-4-4 16,-9 4-28-16,-14 0-16 16,1 0 0-16,-15-4 4 0,-13 4-4 15,5-4 8-15,-1 0-8 16,0 8-20-16,5-4 8 16,10 4-12-16,8 0 8 15,9 4-28-15,1 4 24 16,-6 4 16-16,10 8 0 15,-4 8 20-15,-10 13-12 16,5 15 24-16,4 9-20 16,-9 12 4-16,5-4-8 15,4-4 4-15,5-9-8 16,0-11-28-16,5-13 12 16,-1-11 32-16,5 3-12 15,9-16 36-15,5 0-28 16,4-8 4-16,9-4-12 15,1-4 4-15,3 4-8 0,1 0 24 0,5 4-16 16,-5 0-12-16,-5 5-4 16,0-1 4-16,1-4 0 15,-1 8-144-15,-4-4 80 16,-1 0-264 0</inkml:trace>
          <inkml:trace contextRef="#ctx0" brushRef="#br0" timeOffset="171862.9051">11944 11529 600 0,'-5'-28'224'0,"14"11"-176"0,5-3-12 15,4 8 52-15,14-4-56 16,4 4 16-16,10 4-32 15,9 4 52-15,4 8-36 16,-5 0-448-16</inkml:trace>
          <inkml:trace contextRef="#ctx0" brushRef="#br0" timeOffset="172175.8423">12089 11047 456 0,'9'-8'168'0,"10"4"-128"0,-6-4-16 0,6 4 132 16,3-4-92-16,6 0 60 16,4 4-68-16,8-4-16 15,-3 0-24-15,8-4 60 0,-4 7-44 0,5 5-320 16,22 5 156-16,5 7-340 16</inkml:trace>
        </inkml:traceGroup>
        <inkml:traceGroup>
          <inkml:annotationXML>
            <emma:emma xmlns:emma="http://www.w3.org/2003/04/emma" version="1.0">
              <emma:interpretation id="{442F8334-821A-4913-8619-8CF478395264}" emma:medium="tactile" emma:mode="ink">
                <msink:context xmlns:msink="http://schemas.microsoft.com/ink/2010/main" type="inkWord" rotatedBoundingBox="19407,18406 20049,18407 20048,18480 19406,18480"/>
              </emma:interpretation>
              <emma:one-of disjunction-type="recognition" id="oneOf31">
                <emma:interpretation id="interp39" emma:lang="" emma:confidence="0">
                  <emma:literal>_</emma:literal>
                </emma:interpretation>
                <emma:interpretation id="interp40" emma:lang="" emma:confidence="0">
                  <emma:literal>-</emma:literal>
                </emma:interpretation>
                <emma:interpretation id="interp41" emma:lang="" emma:confidence="0">
                  <emma:literal>.</emma:literal>
                </emma:interpretation>
                <emma:interpretation id="interp42" emma:lang="" emma:confidence="0">
                  <emma:literal>•</emma:literal>
                </emma:interpretation>
                <emma:interpretation id="interp43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72415.9808">13200 11201 612 0,'-22'-16'228'0,"22"16"-180"0,9-12-12 0,-5 12 36 16,14-8-48-16,10 0 0 15,13 8-16-15,4-13 36 16,1 13-20-16,8 13-552 16</inkml:trace>
        </inkml:traceGroup>
        <inkml:traceGroup>
          <inkml:annotationXML>
            <emma:emma xmlns:emma="http://www.w3.org/2003/04/emma" version="1.0">
              <emma:interpretation id="{FA8FE229-4172-4CF4-872A-748C0C720111}" emma:medium="tactile" emma:mode="ink">
                <msink:context xmlns:msink="http://schemas.microsoft.com/ink/2010/main" type="inkWord" rotatedBoundingBox="19517,18167 19762,18168 19761,18225 19516,1822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72689.2437">13068 11456 456 0,'0'0'168'0,"23"-12"-128"0,0 12-16 0,0-4 80 15,18-12-64-15,18-5 36 0,4 13-44 16,24-4 68-16,13 12-52 15,-23 0-352-15,-4 8 164 16,0 0-228-16</inkml:trace>
        </inkml:traceGroup>
        <inkml:traceGroup>
          <inkml:annotationXML>
            <emma:emma xmlns:emma="http://www.w3.org/2003/04/emma" version="1.0">
              <emma:interpretation id="{E2D91824-B250-4A0E-AA53-50E49C43C682}" emma:medium="tactile" emma:mode="ink">
                <msink:context xmlns:msink="http://schemas.microsoft.com/ink/2010/main" type="inkWord" rotatedBoundingBox="20509,18220 20942,18221 20941,18549 20508,18548"/>
              </emma:interpretation>
              <emma:one-of disjunction-type="recognition" id="oneOf33">
                <emma:interpretation id="interp45" emma:lang="" emma:confidence="0">
                  <emma:literal>o</emma:literal>
                </emma:interpretation>
                <emma:interpretation id="interp46" emma:lang="" emma:confidence="0">
                  <emma:literal>O</emma:literal>
                </emma:interpretation>
                <emma:interpretation id="interp47" emma:lang="" emma:confidence="0">
                  <emma:literal>0</emma:literal>
                </emma:interpretation>
                <emma:interpretation id="interp48" emma:lang="" emma:confidence="0">
                  <emma:literal>C</emma:literal>
                </emma:interpretation>
                <emma:interpretation id="interp4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72893.2854">14534 11205 436 0,'-13'-8'160'0,"-1"8"-124"0,-18 0-8 16,9 0 104-16,-22 4-76 0,-10 8 60 16,-4 9-72-16,4 15 4 15,14 4-28-15,19 5-12 0,17 3-4 16,28-7 40-16,22-5-24 16,10-7 36-16,0-13-32 15,8-16 48-15,1-12-40 16,-9-17-40-16,-14 5 0 15,-14-12 0-15,-22-5 8 16,-19 9 0-16,-9-5 0 16,-13 17-88-16,-10 0 48 15,-4 8-232-15,0 12 152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4:57.7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6C7C15-B7AA-469A-9729-FB66C750FCC2}" emma:medium="tactile" emma:mode="ink">
          <msink:context xmlns:msink="http://schemas.microsoft.com/ink/2010/main" type="writingRegion" rotatedBoundingBox="2509,448 23468,-70 23932,18669 2973,19188"/>
        </emma:interpretation>
      </emma:emma>
    </inkml:annotationXML>
    <inkml:traceGroup>
      <inkml:annotationXML>
        <emma:emma xmlns:emma="http://www.w3.org/2003/04/emma" version="1.0">
          <emma:interpretation id="{66FA14D8-FA80-4F0E-B7C1-CB5C36C0274F}" emma:medium="tactile" emma:mode="ink">
            <msink:context xmlns:msink="http://schemas.microsoft.com/ink/2010/main" type="paragraph" rotatedBoundingBox="3154,423 21771,258 21793,2679 3175,2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9AABF1-D574-4091-9DCE-C76D2F0CD58D}" emma:medium="tactile" emma:mode="ink">
              <msink:context xmlns:msink="http://schemas.microsoft.com/ink/2010/main" type="line" rotatedBoundingBox="3154,423 21771,258 21793,2679 3175,2845"/>
            </emma:interpretation>
          </emma:emma>
        </inkml:annotationXML>
        <inkml:traceGroup>
          <inkml:annotationXML>
            <emma:emma xmlns:emma="http://www.w3.org/2003/04/emma" version="1.0">
              <emma:interpretation id="{B5976AE2-1A41-49C0-830A-67A2107E782E}" emma:medium="tactile" emma:mode="ink">
                <msink:context xmlns:msink="http://schemas.microsoft.com/ink/2010/main" type="inkWord" rotatedBoundingBox="3154,423 6233,396 6248,2040 3168,2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 20 300 0,'-9'-12'112'0,"9"12"-88"0,0 12-8 0,-5-12 128 15,1 0-84-15,-6 0 116 16,10 0-100-16,0 0 76 15,5 4-88-15,13-4 20 16,5 4-48-16,23-12-4 16,8 8-20-16,28-8 20 15,5 4-20-15,22 0-32 16,-18 4 12-16,-9-4 20 16,-5 8-8-16,-8-4-8 15,-19 0 0-15,-14-4 4 16,-4 4 0-16,-14 0 88 15,-4 4-48-15,-14 0 16 16,4 4-32-16,-8-4-20 16,4 4-8-16,-5-4 12 15,1 5-4-15,-5-1-4 16,9 4 4-16,-9-4 12 16,4 4-8-16,-9 0-20 15,14 4 4-15,-22 17 12 16,3 7 0-16,-17 29-4 15,9 4 4-15,-19 12-4 16,5-4 0-16,-9 4 8 16,9-12-4-16,-5 8-12 15,10-13 4-15,-5-3-4 16,14-8 0-16,-1-13 52 0,10-7-24 0,-5-29-20 16,10 0 0-16,-5-32 36 15,9-5-24-15,-10-23-28 16,6 7 8-16,-6-24 20 15,6 13-8-15,-10-25-8 16,9 12 0-16,-13-12 12 16,4 12-4-16,-22-4 16 15,17 21-12-15,-8-1-12 16,13 13 0-16,-9 3 4 16,10 9 0-16,8 8-28 15,9 8 16-15,14-1-128 16,5 9 80-16,18 0-416 15,9 4 264-15</inkml:trace>
          <inkml:trace contextRef="#ctx0" brushRef="#br0" timeOffset="362.4624">1131-93 540 0,'5'-8'200'0,"-5"8"-156"0,31 8-12 0,-8 0 44 16,0 0-48-1,4 4 8-15,5 5-24 0,-5 3 0 16,1-4-4-16,-19 4 12 15,0 4-12-15,-23-3 24 16,-4 3-20-16,-18 0 48 16,4 1-32-16,-5-1 144 15,10 8-96-15,9-8 28 16,13 1-60-16,37-9-20 16,9-4-12-16,23-8-36 15,4 0 12-15,5-4-548 16,-5 0 304-16</inkml:trace>
          <inkml:trace contextRef="#ctx0" brushRef="#br0" timeOffset="605.0169">1691 514 728 0,'-9'4'268'0,"9"-4"-208"0,41 4-16 15,-5-8 28 1,5 4-48-16,37-8 0 0,-5 4-16 16,8-12-104-16,-3 8 52 0,-5-13-308 15,-10 13 196-15</inkml:trace>
          <inkml:trace contextRef="#ctx0" brushRef="#br0" timeOffset="3019.0256">-176-550 320 0,'-13'-16'120'0,"13"16"-96"0,-18-13-4 0,4 9 88 15,0 4-64-15,-13-4 88 16,4 8-76-16,-9-4 52 16,5 8-64-16,-14 5 40 15,9 3-48-15,-18 28 44 16,9 13-48-16,-27 40 12 16,18 4-28-16,-14 57 8 15,9-4-12-15,23 36 0 16,19-16-4-16,36 8-8 15,17-20 4-15,47-4-412 16,9-29 224-16</inkml:trace>
          <inkml:trace contextRef="#ctx0" brushRef="#br0" timeOffset="784.0842">2287 105 528 0,'-13'-12'196'0,"13"12"-152"0,0 16-12 0,-5 5 140 15,1 11-100 1,-10 25 52-16,5-1-76 0,-14 25-16 15,10 0-20-15,-10-4 8 16,0-12-12-16,-9-4-188 16,18-5 96-16</inkml:trace>
        </inkml:traceGroup>
        <inkml:traceGroup>
          <inkml:annotationXML>
            <emma:emma xmlns:emma="http://www.w3.org/2003/04/emma" version="1.0">
              <emma:interpretation id="{827B5D0B-878D-43F3-B63C-20C1E76A92F5}" emma:medium="tactile" emma:mode="ink">
                <msink:context xmlns:msink="http://schemas.microsoft.com/ink/2010/main" type="inkWord" rotatedBoundingBox="6547,415 8678,396 8700,2796 6568,28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14.3581">4423-587 488 0,'-14'-8'180'0,"14"8"-140"0,0-4-12 0,9-4 120 15,5 16-88-15,18 4 88 16,0 4-84-16,27 45 28 16,-5 12-52-16,-8 36-4 15,-5 1-24-15,-18 39-8 16,-10-3 0-16,-40 20 4 16,-5-24-4-16,-22 19 8 15,3-19-8-15,-21 4-12 16,17-25 4-16,-4-20-128 15,4-24 72-15,5-24-328 16,18-17 216-16</inkml:trace>
          <inkml:trace contextRef="#ctx0" brushRef="#br0" timeOffset="1668.296">2633 1809 288 0,'-13'-24'108'0,"13"24"-84"15,-5-45-4-15,5 9 92 16,9 8-64-16,0-29 76 15,10 8-68-15,3-32 84 16,6 9-80-16,-1-50 32 16,0 9-52-16,1-45 28 15,4 20-36-15,-1-24 16 16,1 21-28-16,0-5 52 16,9 29-40-16,5-1 56 0,-1 25-52 15,10 0 28-15,9 20-36 16,8 9 0-16,-3 19-16 0,-19 13 0 15,4 16-4-15,-22 16-16 16,-9 8 4-16,-14 12 12 16,0 4-4-16,-27 5-12 15,-5 3 4-15,-22 0-76 16,-1-3 44-16,-8-5-48 16,13-4 48-16,4 0-60 15,5-3 56-15,-9-5-8 16,28 0 28-16,13 0-4 15,9 0 12-15,27 8-28 16,5 5 24-16,5 15 40 16,8 1-12-16,-8 3-8 15,-1 1-8-15,-26-1 12 16,-6-3-4-16,-26-1 40 16,-6-4-20-16,-35-3 64 15,4-5-48-15,-19-8 64 16,15 5-64-16,-10-21 44 15,23 4-48-15,0-12-28 16,18 4-8-16,19-12-44 16,4 0 24-16,13-13-488 15,6 1 280-15</inkml:trace>
          <inkml:trace contextRef="#ctx0" brushRef="#br0" timeOffset="2090.235">3635-312 540 0,'5'-20'200'0,"-5"20"-156"0,18-8-12 0,-9 0 52 16,-4 16-52-16,-5-8 68 16,9 8-60-16,4 0 36 15,5 4-44-15,-4 5 24 16,9-1-28-16,-5 4 8 16,-4 0-20-16,-5 1-8 15,5 3-4-15,-24 0 20 16,6-4-12-16,-5-3 4 15,0 3-8-15,-14-12 4 16,14 8-8-16,-5-4 24 16,14-4-16-16,-9 0 40 15,18-8-28-15,5 0-4 16,18 0-12-16,4 0 4 16,10 0-8-16,8 0-276 15,-4 8 148-15</inkml:trace>
        </inkml:traceGroup>
        <inkml:traceGroup>
          <inkml:annotationXML>
            <emma:emma xmlns:emma="http://www.w3.org/2003/04/emma" version="1.0">
              <emma:interpretation id="{C3C87A29-9C88-4FFD-8EE1-A78B76F3D60B}" emma:medium="tactile" emma:mode="ink">
                <msink:context xmlns:msink="http://schemas.microsoft.com/ink/2010/main" type="inkWord" rotatedBoundingBox="9169,564 11817,540 11827,1690 9180,17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23.745">5256 385 768 0,'-32'-21'284'0,"32"21"-220"0,9-12-20 0,9 0 84 16,10 8-80-16,26-8 52 15,1 0-60-15,22 4-20 16,1 0-12-16,8-1-96 16,-17 9 48-16,8-12-248 15,-13 12 160-15</inkml:trace>
          <inkml:trace contextRef="#ctx0" brushRef="#br0" timeOffset="3995.1368">6207-101 384 0,'-4'-28'140'0,"4"28"-108"0,-32-9-8 0,0 9-12 15,9 5-12-15,-31-1 0 16,8 8 0 0,-18-4 0-16,10 4 0 0,-24-4-12 15,10 0 8-15,-9 0 84 16,8-4-48-16,1-4 72 15,14 4-64-15,13-4 28 16,18 0-40-16,14 0 0 16,9 0-16-16,13-4 0 15,-4 8-4-15,5-4-8 16,0 8 4-16,-14 1 4 16,4 15-4-16,-17 8 8 15,4 1-8-15,-14 23 8 16,9 13-8-16,-4 12 16 15,9 0-12-15,-5-4-12 16,5-12 0-16,5-9 40 16,8-11-24-16,-4-9 68 15,9-8-44-15,9-7 20 16,5-5-36-16,4-4-8 16,5-4-8-16,9-4 20 15,5 0-12-15,4-4 12 16,-5 4-12-16,-4-4-60 15,0 0 24-15</inkml:trace>
          <inkml:trace contextRef="#ctx0" brushRef="#br0" timeOffset="4507.499">5579-307 580 0,'-41'-33'216'0,"41"33"-168"0,-13-16-12 0,13 8 260 16,4 8-168-16,10-8 144 16,8 0-160-16,24-9-8 15,4 9-60-15,23-8-40 16,4 4-4-16,24 0-548 15,-1 8 300-15</inkml:trace>
          <inkml:trace contextRef="#ctx0" brushRef="#br0" timeOffset="4986.281">6968-364 444 0,'-23'-24'164'0,"23"24"-124"0,-55-13-16 0,19 13 44 16,13 9-44-16,-31 7-12 15,-1 8-4-15,-9 16 52 16,10 9-32-16,-1 16 112 16,18-5-80-16,-8 25 36 15,18 0-56-15,4 25-24 16,14-13-8-16,9 0 0 16,23-16-4-16,-1-8-28 15,10-25 12-15,9-3-196 16,5-17 112-16</inkml:trace>
          <inkml:trace contextRef="#ctx0" brushRef="#br0" timeOffset="5330.762">7022 8 436 0,'-22'0'160'0,"22"0"-124"0,-28 45-8 16,15-17 88 0,8 0-68-16,-13 25 32 0,9-4-44 0,0 3 20 15,4 1-28-15,1-13 8 16,8-3-20-16,-4-13 20 16,0-4-24-16,0-16 24 15,9-4-24-15,0-20 4 16,0-4-8-16,1-21-8 15,3 9 4-15,1-9-24 16,0 9 12-16,8 3 20 16,1 9-4-16,0 0 16 15,4 12-16-15,-4-4 4 16,0 7-4-16,4 1-84 16,-4 4 40-16</inkml:trace>
          <inkml:trace contextRef="#ctx0" brushRef="#br0" timeOffset="5514.2498">7077 4 748 0,'-9'-8'276'0,"9"8"-216"16,4-12-16-16,1 8 136 15,0 4-108-15,4-4 8 16,4 0-52-16</inkml:trace>
          <inkml:trace contextRef="#ctx0" brushRef="#br0" timeOffset="7012.4041">6918-8 352 0,'-19'-4'132'0,"10"4"-104"0,0-4-8 0,5 4 124 16,4 4-84-16,-5-4 64 15,5 0-72-15,5 0 40 16,4 4-52-16,4-4 32 16,10 0-40-16,5 0 24 15,-1 4-28-15,0-4 44 16,5 0-40-16,-5 0 20 16,1 0-32-16,-1 0-8 15,-4 0-8-15,0 0 12 16,-5 0-8-16,-5 0 24 15,1 0-20-15,0-4-20 16,-1 4 0-16</inkml:trace>
          <inkml:trace contextRef="#ctx0" brushRef="#br0" timeOffset="5828.8945">7605-218 600 0,'41'-13'224'0,"-41"13"-176"0,68 21-12 0,-36-1 184 15,-4 8-128-15,-1 17 52 16,5 3-84-16,-9 29-12 16,-10 0-28-16,-17 28 16 15,-5-12-24-15,-19 0-4 16,1-16-4-16,-28-12-92 16,5-8 48-16</inkml:trace>
        </inkml:traceGroup>
        <inkml:traceGroup>
          <inkml:annotationXML>
            <emma:emma xmlns:emma="http://www.w3.org/2003/04/emma" version="1.0">
              <emma:interpretation id="{DCD04637-94D7-43FB-9804-ADF0081A0BC8}" emma:medium="tactile" emma:mode="ink">
                <msink:context xmlns:msink="http://schemas.microsoft.com/ink/2010/main" type="inkWord" rotatedBoundingBox="12409,1095 12569,1093 12573,1498 12413,15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09.4092">8457 101 788 0,'27'-12'292'0,"-27"12"-228"0,45 0-16 0,-26 0 20 15,3 0-48-15</inkml:trace>
          <inkml:trace contextRef="#ctx0" brushRef="#br0" timeOffset="6158.9237">8493 494 572 0,'18'-12'208'0,"-18"12"-160"0,55-12-12 0,-32-1-20 16,8 5-16-16</inkml:trace>
        </inkml:traceGroup>
        <inkml:traceGroup>
          <inkml:annotationXML>
            <emma:emma xmlns:emma="http://www.w3.org/2003/04/emma" version="1.0">
              <emma:interpretation id="{65D71862-B5F3-4061-AC77-FA8415D4CA9D}" emma:medium="tactile" emma:mode="ink">
                <msink:context xmlns:msink="http://schemas.microsoft.com/ink/2010/main" type="inkWord" rotatedBoundingBox="13304,1690 13379,1690 13380,1819 13306,182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375.9033">9426 684 808 0,'-9'4'300'0,"14"4"-232"15,-5 12-20-15,-5-7-88 16,-4 3 12-16,-23 16-420 15,9 5 248-15</inkml:trace>
        </inkml:traceGroup>
        <inkml:traceGroup>
          <inkml:annotationXML>
            <emma:emma xmlns:emma="http://www.w3.org/2003/04/emma" version="1.0">
              <emma:interpretation id="{DCFB651E-EE93-46F2-9549-39408532B781}" emma:medium="tactile" emma:mode="ink">
                <msink:context xmlns:msink="http://schemas.microsoft.com/ink/2010/main" type="inkWord" rotatedBoundingBox="14502,591 16347,574 16363,2353 14518,237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273.8402">10596 1360 300 0,'-13'0'112'0,"8"0"-88"0,-8 4-8 15,13-8 100 1,4 0-68-16,1-12 52 0,8 3-60 0,5-23 8 15,1 4-32-15,3-37 8 16,1 0-12-16,0-24 12 16,9 12-16-16,-9-40-12 15,13 19 0-15,-9-31 20 16,10 16-8 0,4-1 24-16,4 29-20 0,10 4 120 15,-10 29-76-15,19-1 60 16,-5 25-72-16,-4 7 4 15,-9 13-28-15,-5 8 4 16,-10 8-12-16,-8 4 0 16,0 4-4-16,-14 0 12 15,-4 5-12-15,-10-1-72 16,-4 0 32-16,-5-4-172 16,-4 8 112-16,-5-16-36 15,1 0 76-15,12-8-16 16,1 4 44-16,5-4-32 15,4 4 32-15,9 8-16 16,5 9 24-16,8 15 16 16,1 9 4-16,0 7-4 15,0 1 4-15,-14-1 28 16,4-3-16-16,-17-5 152 16,-5-7-92-16,-14-5 100 15,9-4-100-15,-18-16 36 16,10 0-64-16,-6-16-24 15,6 4-16-15,-1-16-20 0,18 0 8 16,5-13-216-16,5 9 120 0</inkml:trace>
          <inkml:trace contextRef="#ctx0" brushRef="#br0" timeOffset="8667.6421">11698-397 736 0,'9'-20'272'0,"-9"20"-208"0,9-8-20 16,5 8 64-1,-5 0-68-15,5 16 28 16,-5-4-40-16,0 13-8 16,5 3-12-16,-28 0 28 15,5 5-20-15,-14-5-24 16,14-4 4-16,-23 1 8 15,5-5 0-15,4-4 32 0,5-4-20 16,18-4 20-16,9 0-20 0,23-4-16 16,4 1-4-16</inkml:trace>
          <inkml:trace contextRef="#ctx0" brushRef="#br0" timeOffset="9026.1919">12094 279 548 0,'-13'8'204'0,"13"-8"-156"0,13 4-16 0,5-8 52 15,-4 4-52-15,41-12-20 0,-1 0-12 16,24-4-316-16,4 4 168 0</inkml:trace>
          <inkml:trace contextRef="#ctx0" brushRef="#br0" timeOffset="8891.2366">12158 24 820 0,'5'0'304'15,"-5"0"-236"-15,27-8-20 0,-4 8-8 16,-1 0-32-16,15 4-136 15,4 0 72-15,4 4-500 16,-4 5 308-16</inkml:trace>
        </inkml:traceGroup>
        <inkml:traceGroup>
          <inkml:annotationXML>
            <emma:emma xmlns:emma="http://www.w3.org/2003/04/emma" version="1.0">
              <emma:interpretation id="{5B589F5E-8B33-4D6B-A10A-94C1A7BA41E1}" emma:medium="tactile" emma:mode="ink">
                <msink:context xmlns:msink="http://schemas.microsoft.com/ink/2010/main" type="inkWord" rotatedBoundingBox="17106,579 18819,564 18828,1548 17115,156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610.1488">13355-409 748 0,'0'-4'276'0,"0"4"-216"0,-13 41-16 0,8-13-12 15,10 4-28-15,-10 21-4 16,1 0 4-16,-10 7-4 15,9 1 0-15,-4 12 0 16,5-12 0-16,-10 3-12 16,0-7 8-16,-8-12 20 15,8-9-8-15,-13-20 16 16,13 4-16-16,-9-24-12 16,10-4 0-16,13-20 12 15,13 0-4-15,15-13-80 16,8 13 40-16,10-1-32 15,4 1 44-15,0 4 12 16,-14 16 8-16,-4 0-16 0,0 16 12 16,-23 4 40-16,0 8-20 15,-18 4 8-15,0 1-12 0,-14-5 72 16,-9 12-44-16,-4-15 24 16,4-5-40-16,0-12 36 15,14 8-32-15,4-16-24 16,14 4 0-16,5-4-28 15,8 8 16-15,6 8-12 16,-1 4 12-16,5 16 8 16,-1 4 4-16,-3 9 16 15,-1-1-8-15,-5 1-20 16,1-1 4-16,-5-7 20 16,5-5-4-16,-14-8-84 15,4-4 44-15,1-11-332 16,0-5 200-16</inkml:trace>
          <inkml:trace contextRef="#ctx0" brushRef="#br0" timeOffset="9925.4872">13738-312 476 0,'27'-52'176'0,"-27"52"-136"0,55-41-12 0,-32 29 164 16,4 4-112-16,-4 0 88 15,-1 8-96-15,-3 4 16 16,-6 8-52-16,-13 8 12 16,0 5-28-16,-13-1 8 15,3 4-16-15,-8-3 56 16,9-5-40-16,9-4-4 15,5 0-12-15,17-12 0 16,6 0-8-16,8-8 24 16,1 0-16-16,4-4-504 15,4 0 264-15</inkml:trace>
          <inkml:trace contextRef="#ctx0" brushRef="#br0" timeOffset="10677.046">14516 352 572 0,'5'4'208'0,"-5"-4"-160"0,73-4-12 0,-37 4 4 16,1 0-28-16,17-12-84 15,1 4 40-15</inkml:trace>
          <inkml:trace contextRef="#ctx0" brushRef="#br0" timeOffset="10531.1483">14598 0 820 0,'-4'-8'304'0,"17"8"-236"0,10 0-20 15,-14 0 88 1,19 0-84-16,3 0-4 15,1 0-28-15,5 8-76 16,-5-8 28-16,0 4-488 16,8 8 280-16</inkml:trace>
        </inkml:traceGroup>
        <inkml:traceGroup>
          <inkml:annotationXML>
            <emma:emma xmlns:emma="http://www.w3.org/2003/04/emma" version="1.0">
              <emma:interpretation id="{08D00651-941D-4FEE-BF7A-75C0A1C128AE}" emma:medium="tactile" emma:mode="ink">
                <msink:context xmlns:msink="http://schemas.microsoft.com/ink/2010/main" type="inkWord" rotatedBoundingBox="19324,509 21773,487 21784,1737 19335,175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186.5623">15632-182 728 0,'-23'-28'268'0,"23"28"-208"0,-18 8-16 16,4 4 88-1,1 0-80-15,-15 8 24 16,1 9-44-16,-5-1-4 16,5 4-16-16,4 1-8 15,14-1 0-15,9 0-16 16,9 1 8-16,9-5 4 0,9 0 0 0,1-11-64 16,4-1 36-16,0-12-120 15,-1 0 84-15,-3-8-72 16,-1 4 80-16,-18-4 24 15,0 4 16-15,-13 4 8 16,4 4 0-16,-5 4 132 16,10 4-72-16,4-4 0 15,9 1-32-15,18-13 12 16,10 4-20-16,13-17 32 16,0 5-28-16,0-8 4 15,-4 0-12-15,-9-8 28 16,-10 8-20-16,-18-9 20 15,-4 1-20-15,-28 0 0 16,1 3-8-16,-10-3-8 16,9 4 4-16,-13 0-40 15,13 8 20-15,14-1-364 16,9 5 208-16</inkml:trace>
          <inkml:trace contextRef="#ctx0" brushRef="#br0" timeOffset="14024.0873">15682 105 196 0,'-5'-4'72'0,"5"4"-56"0,0-4-4 0,0-4 72 16,0 16-48-16,0-8 48 16,0 0-48-16,0 0 44 15,0 0-48-15,0-8 72 16,0 8-56-16,0-4 0 15,0 8-28-15,0-4 40 16,0 0-32-16,0-4 20 16,0 4-28-16,0-4 36 15,0 4-32-15,-4-4 4 16,4 8-16-16,-5-8 12 16,10 4-16-16,-5-4 4 15,0 8-4-15,0-4 20 16,0 0-16-16,0-4 24 15,0 4-24-15,-5-4 32 16,5 4-28-16,-4-8 12 16,8 8-16-16,-8-4 12 15,4 4-16-15,-5-4 24 16,5 0-20-16,-4-4 12 16,4 8-12-16,-5-9 12 15,10 9-16-15,-10-4 40 0,5 4-24 0,-5-4 12 16,10 4-20-16,-10 0 0 15,5 4-8-15,-4-4-8 16,8 0 4-16,-8 4-4 16,4 5 0-16,-5 3 8 15,1 8-4-15,-5 4 8 16,4 0-8-16,-9 1-20 16,10-1 8-16,-5-4 20 15,9 1-4-15,-9-5-12 16,9-4 0-16,-5-8 48 15,10 0-24-15,-5-8-28 16,4 4 4-16,1-12-28 16,4 4 20-16,-5-13-120 15,6 9 76-15,3-12-112 16,1 4 100-16,0-5-56 16,-1 5 72-16,1-4-16 15,0 12 40-15,-10-4 32 16,5 8 0-16,-9-5 8 15,5 9-4-15,-10-4 4 16,5 8-8-16,-9-4-4 16,5 8 4-16,-6 0 12 15,10 4-8-15,-9 1 16 16,5-1-16-16,-5 8-12 16,9 4 0-16,-9 4 12 15,9-3-4-15,-10-1-4 16,6 4 4-16,-5-4 20 0,9-4-12 15,-9-3 24-15,9-1-24 0,-5-8-32 16,5 0 12-16</inkml:trace>
          <inkml:trace contextRef="#ctx0" brushRef="#br0" timeOffset="11561.5589">16297-397 352 0,'9'-32'132'0,"-9"32"-104"0,31-32-8 0,-17 16 176 16,0 7-112-16,4-3 132 15,0 4-124-15,-4 8 16 16,0 12-64-16,-14 17 8 31,0 7-32-31,-10 9 0 0,6-1-12 0,-10-3 20 16,10-5-16-16,-10-12-12 16,0 1-4-16,1-5-32 15,-1-12 20-15,-9-8-56 16,10 0 40-16,4-8 8 15,4 0 12-15,14-8-16 16,-4 7 16-16,22-3-20 16,0 8 16-16,23 8 0 15,0 4 8-15,14 1-380 16,0 7 212-16</inkml:trace>
          <inkml:trace contextRef="#ctx0" brushRef="#br0" timeOffset="12312.0719">16333 745 384 0,'-5'0'140'0,"5"0"-108"0,32-12-8 0,-9-1 92 16,4 9-68-16,23-12 32 16,5 4-44-16,9-16-12 15,4-1-16-15,-4-23 4 16,-5-1-8-16,-4-28 16 16,-14 4-12-16,4-12-12 15,-22 21 0-15,0 7 84 16,-5 24-48-16,-4-7 116 15,-5 24-88-15,-9 3 56 16,0 9-72-16,0 16-4 16,0 1-24-16,-9 27-12 15,9 0 0-15,-14 21-16 16,14-4 8-16,-9-5 20 16,9-3-8-16,0-9-4 15,13-12 0-15,-3-15-40 0,-1-5 20 16,4-17-40-16,6-3 36 0,3-28-20 15,1-1 24-15,9-11-28 16,4 7 28-16,-4-16-4 16,-9 13 12-16,0-1-12 15,0 17 12-15,-5-1 76 16,-5 17-40-16,-4 8 116 16,-9 8-84-16,0 12 20 15,0 12-48-15,-18 8-4 16,14 5-16-16,-14 7 0 15,4 5-4-15,5 7-8 16,4-7 4-16,-13-1 20 16,18 1-12-16,-14-17-188 15,14 1 92-15,0-9-300 16,5-8 216-16</inkml:trace>
          <inkml:trace contextRef="#ctx0" brushRef="#br0" timeOffset="12735.7397">17571 77 808 0,'-9'0'300'0,"9"0"-232"0,41 0-20 0,-27 0 108 16,9 0-96-16,13 0-16 15,5 0-28-15,14 0-312 16,-1 8 160-16</inkml:trace>
          <inkml:trace contextRef="#ctx0" brushRef="#br0" timeOffset="12582.331">17808-113 364 0,'0'-37'132'0,"0"37"-100"0,-4-20-12 16,-1 12 200 0,0 4-124-16,-13-4 52 0,18 8-88 15,-18 8 24-15,4 4-48 0,-13 12 24 16,9 9-32-16,-10 3 72 15,6 1-56-15,-6 7 24 16,24 1-40-16,-10 15 0 16,10-3-16-16,8-4 0 15,1-5-4-15,17-11-140 16,1-5 76-16,0-12-404 16,0-8 256-16</inkml:trace>
          <inkml:trace contextRef="#ctx0" brushRef="#br0" timeOffset="15136.4126">15545-93 404 0,'-4'0'148'0,"4"0"-112"0,-5-4-12 16,1 4 64-1,-1 8-52-15,-4-4 56 0,0 4-52 16,-9 0 52-16,9 0-56 16,-10 5 20-16,10-1-36 0,-9 4 44 15,4 4-36-15,-4 4 40 16,9 5-40-16,-5 3 20 16,14 4-28-16,-4-3 28 15,8-1-32-15,1-3-24 16,9-5 4-16,-1-8 36 15,5-4-20-15,5-12 8 16,0 0-12-16,-5-8 4 16,5 0-8-16,-5-8-20 15,5 8 8-15,-9-13 40 16,-1 9-20-16,1-8-20 16,0 8 4-16,-5-8 8 15,4 8 0-15,-8-5-4 16,4 5 4-16,-9-8 4 15,0 12-4-15,-5-4-4 16,5 8 4-16,-9-4-16 16,9 4 8-16,-4-4-4 15,8 8 0-15,-4-5-20 16,0 5 16-16,0-4-4 16,0 8 8-16,0-4 24 15,0 0-8-15,0 5-12 16,0 3 0-16,-4 0 12 15,4 4-4-15,-5 0-12 0,1 0 4 16,-5 8 4-16,9-3 0 16,-5 3-20-16,5 0 12 0,0 0 4 15,9 5 4-15,0-5 0 16,0 4 0-16,10-8 8 16,-1-4-4-16,5-4 8 15,4 1-8-15,5-9 24 16,0 0-16-16,-1-13-20 15,1 9 0-15,0-8 4 16,-4 0 4-16,-6-8 32 16,1 12-16-16,-9-17-4 15,4 13-8-15,-9-12-24 16,5 8 12-16,-5-4 20 16,0 3-4-16,-5-3 4 15,1 0-4-15,-10 4 4 16,1 4-8-16,-10-5 32 15,5 9-20-15,-5-4 20 16,-4 8-20-16,5-4 0 16,3 4-8-16,6-4-16 15,4 8 4-15,0 0-32 16,4 0 20-16,1 0-348 16,0 4 204-16</inkml:trace>
        </inkml:traceGroup>
      </inkml:traceGroup>
    </inkml:traceGroup>
    <inkml:traceGroup>
      <inkml:annotationXML>
        <emma:emma xmlns:emma="http://www.w3.org/2003/04/emma" version="1.0">
          <emma:interpretation id="{5849BE8B-DCE5-4C95-BE73-34F15B3B7351}" emma:medium="tactile" emma:mode="ink">
            <msink:context xmlns:msink="http://schemas.microsoft.com/ink/2010/main" type="paragraph" rotatedBoundingBox="2566,2981 21305,2447 21409,6083 2670,6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009650-1E6F-4773-8D42-99DC06EB410B}" emma:medium="tactile" emma:mode="ink">
              <msink:context xmlns:msink="http://schemas.microsoft.com/ink/2010/main" type="line" rotatedBoundingBox="2566,2981 21305,2447 21353,4134 2614,4667"/>
            </emma:interpretation>
          </emma:emma>
        </inkml:annotationXML>
        <inkml:traceGroup>
          <inkml:annotationXML>
            <emma:emma xmlns:emma="http://www.w3.org/2003/04/emma" version="1.0">
              <emma:interpretation id="{744EE5DB-10F7-4A7B-8608-685F7CA906AC}" emma:medium="tactile" emma:mode="ink">
                <msink:context xmlns:msink="http://schemas.microsoft.com/ink/2010/main" type="inkWord" rotatedBoundingBox="2600,4170 3221,4152 3235,4650 2614,4667">
                  <msink:destinationLink direction="with" ref="{7819016D-ADA6-42C3-89E8-4A9FDEA6986A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7446.5719">-1309 3416 352 0,'-37'-33'132'0,"37"33"-104"0,14-12-8 0,-5 4-36 16,0 8 4-16,9-8-164 15,5 8 100-15,9-20 20 16,0 12 36-16,13-29 28 15,5 13-4-15,5-4 120 16,0 11-68-16,4-11 68 16,-9 16-72-16,-4-4 4 15,-5 0-32-15,-14 16-4 16,0 0-12-16,-13 16 36 16,-5 0-20-16,-18 12 12 15,9 9-20-15,0 15 28 16,-5-11-28-16,-4 3 4 15,0 1-12-15,0-1 12 16,-5 1-12-16,-22-1 24 16,9 1-20-16,-19-17 76 15,19-12-52-15,-23-16 40 16,22-8-44-16,-4-20-28 16,10 4-4-16</inkml:trace>
        </inkml:traceGroup>
        <inkml:traceGroup>
          <inkml:annotationXML>
            <emma:emma xmlns:emma="http://www.w3.org/2003/04/emma" version="1.0">
              <emma:interpretation id="{7C2110A0-C0BE-49D3-B685-994077C6D7EE}" emma:medium="tactile" emma:mode="ink">
                <msink:context xmlns:msink="http://schemas.microsoft.com/ink/2010/main" type="inkWord" rotatedBoundingBox="3863,2944 6935,2856 6974,4232 3902,431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415.2501">1035 2141 644 0,'0'-8'236'0,"0"8"-180"0,-18-4-20 16,18 4 96-16,-13-4-80 16,-6 0 32-1,15 0-48-15,-5-4 4 16,0-1-24-16,-5-3 8 15,-4 8-12-15,-19-4 0 0,-4 4-4 16,-41 0 4 0,5 4-8-16,-23-4-12 0,13 8 4 15,-8-4-16-15,22 4 12 0,-9-8 48 16,23 4-20-16,-5-4 8 16,23 0-16-16,14-4-32 15,13 8 8-15,9-4-12 16,10 4 12-16,4 0 24 15,9 4-4-15,-4 4-20 16,0 4 4-16,-10 8 20 16,5 5-4-16,-9 23-40 15,5 5 20-15,-10 24 20 16,1 0-4-16,-10 4 20 16,5-9-16-16,-14-3 32 15,10-8-24-15,-15-4-12 16,10-9-8-16,-9-7-4 15,9-1 0-15,-1-12 16 16,10-11-4-16,9-5-20 16,9-4 8-16,14-8-40 15,4 4 28-15,10 4 40 16,-1 0-8-16,10 4 0 16,-10 0-8-16,19 5 12 15,-10 3-8-15,5 0 4 16,-4 0-4-16,4-4-24 0,-14 5 8 15,-4-9-32-15,-4 0 24 0,-6 0-108 16,1-8 68-16,-14-4-432 16,5-4 268-16</inkml:trace>
          <inkml:trace contextRef="#ctx0" brushRef="#br0" timeOffset="19653.8837">152 2817 768 0,'-18'-20'284'0,"18"20"-220"0,-5-9-20 0,1 5 92 15,8 0-84-15,1-8 40 16,9 4-52-16,4-4 20 16,5 8-32-16,-1 4 0 15,6 0-16-15,8 0 0 16,-4 4-4-16,18 0 4 15,0 0-8-15,5-4 16 16,-1 4-12-16,1-8-116 16,0 4 56-16</inkml:trace>
          <inkml:trace contextRef="#ctx0" brushRef="#br0" timeOffset="19924.6035">220 1995 684 0,'-22'-32'252'0,"22"32"-192"0,0-24-20 0,0 15 208 16,9 9-144-16,-5 0 80 16,15 5-108-16,-6-1 40 15,5 4-72-15,19-4 4 16,8 4-28-16,19-8 24 15,4 4-28-15,14-8 4 16,-4 0-12-16,-5-4-156 16,-10 4 80-16,1-4-368 15,-5 12 244-15</inkml:trace>
          <inkml:trace contextRef="#ctx0" brushRef="#br0" timeOffset="20239.441">1509 1971 676 0,'-41'-4'248'0,"41"4"-192"0,-55 24-16 16,19-8 76-1,9 1-72-15,-28 19 44 16,5 4-52-16,-14 41 44 0,9 8-48 0,1 21 4 16,22-5-24-16,5 4-16 15,18-12 0-15,4 0-4 16,10-8 0-16,4-12 32 16,13-16-12-16,15-16-128 15,-1-13 64-15,10-16-476 16,8-8 292-16</inkml:trace>
          <inkml:trace contextRef="#ctx0" brushRef="#br0" timeOffset="20538.9833">1618 2566 592 0,'-13'24'220'0,"13"-24"-172"0,-32 57-12 0,18-29 84 16,9 0-72-16,-17 9 16 15,13-1-40-15,-1 1-20 16,6-5-8-16,-1-8 56 16,10-3-28-16,-1-17 44 15,6-4-40-15,-1-21 4 16,0 5-20-16,0-12-8 16,5 4 0-16,-5-13 4 15,4 9-4-15,6-13-20 16,-6 13 8-16,5 0 84 15,1 12-44-15,-1-1-8 0,5 13-16 16,8 0-8-16,-8 4 0 16,14 0-12-16,-5 4 8 0</inkml:trace>
          <inkml:trace contextRef="#ctx0" brushRef="#br0" timeOffset="20721.9596">1673 2279 880 0,'-9'-29'328'0,"9"29"-256"0,4-16-16 0,1 8 132 16,8 4-112-16,10-8-20 16,9 8-36-16,18-8-108 15,0 7 52-15</inkml:trace>
          <inkml:trace contextRef="#ctx0" brushRef="#br0" timeOffset="20991.1754">2269 2003 728 0,'0'17'268'0,"0"-17"-208"0,14 60-16 16,-10-11 108 0,6-1-92-16,-6 45 8 0,5 5-40 0,-18 11 28 15,9-8-32-15,-18 12 20 16,0-12-24-16,-32 13-72 16,-5-17 28-16,-18-8-64 15,9-16 52-15,-4-21-228 16,13-11 144-16</inkml:trace>
          <inkml:trace contextRef="#ctx0" brushRef="#br0" timeOffset="21320.6344">2788 2732 860 0,'5'-8'320'0,"-5"8"-248"0,50 0-20 15,-23-4-12-15,5 4-32 16,14-8-180-16,13 4 96 0</inkml:trace>
          <inkml:trace contextRef="#ctx0" brushRef="#br0" timeOffset="21174.2107">2806 2465 880 0,'19'-8'328'0,"-19"8"-256"0,54 0-16 16,-31 0-24-1,9 0-28-15</inkml:trace>
        </inkml:traceGroup>
        <inkml:traceGroup>
          <inkml:annotationXML>
            <emma:emma xmlns:emma="http://www.w3.org/2003/04/emma" version="1.0">
              <emma:interpretation id="{2FA9A803-14D4-40D3-A07E-48ADA4E4E905}" emma:medium="tactile" emma:mode="ink">
                <msink:context xmlns:msink="http://schemas.microsoft.com/ink/2010/main" type="inkWord" rotatedBoundingBox="7766,2896 9982,2833 10011,3845 7795,390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321.6826">5725 2695 684 0,'-50'-36'252'0,"50"36"-192"0,-9-16-20 0,9 12 180 15,0 4-128-15,4-4 44 16,14 8-84-16,-4-8-4 15,18 12-28-15,0 0-12 16,0 0-4-16,13-8-84 16,-4 4 44-16,9-4-196 15,-4 0 128-15,-10-4-528 16,1 4 356-16</inkml:trace>
          <inkml:trace contextRef="#ctx0" brushRef="#br0" timeOffset="23108.4105">5743 2343 748 0,'0'-28'276'0,"0"28"-216"0,-9-24-16 0,9 12 128 15,0 3-104-15,0-7 16 16,9 4-48-16,9 0-8 15,-4 4-16-15,13 8-24 16,1 8 4-16,8 16-4 16,0 1 4-16,-4 19 32 15,0 1-12-15,-18 7 12 16,4-3-12-16,-32 3 20 16,5-3-20-16,-23-13 24 15,10 1-24-15,-15-5-4 16,10 1-4-16,-10-9-4 15,15-8 0-15,-6 0-12 16,10-4 8-16,5-4-48 16,8 0 24-16,10 1 8 15,4-1 8-15,9-4 20 16,5 0-4-16,4 4 16 16,0 0-12-16,10-4-28 15,-1 0 8-15,0-4-224 16,1 0 128-16</inkml:trace>
          <inkml:trace contextRef="#ctx0" brushRef="#br0" timeOffset="23708.7116">5802 2048 736 0,'-4'-4'272'0,"4"4"-208"0,0-24-20 16,4 7 80 0,10 5-76-16,0-12-12 15,4 4-20-15,5-13-4 0,4 5-8 0,-4 0-4 16,-1 11 4-16,-3 5-4 15,-10 12 0-15,-9 12 60 16,0 5-32-16,-5 7 16 16,5 4-28-16,-4 1 0 15,8-1-8-15,1-4-40 16,4-4 16-16,18-3-364 16,0 3 208-16</inkml:trace>
          <inkml:trace contextRef="#ctx0" brushRef="#br0" timeOffset="21935.2698">3908 2181 704 0,'-45'-16'264'0,"45"16"-208"0,-28 4-12 0,19 0 152 16,5 0-116-16,4 0 12 15,4 0-56-15,28-8-24 16,9 4-8-16,27-4 12 16,5 8-8-16,9-4 4 15,-4 0-4-15,-15-4 4 16,-8 4-8-16,-9 0 8 16,-10 0-8-16,-13 8 68 15,-10-8-40-15,-13 9 76 16,-4-1-60-16,-5 4-24 15,0 12-16-15,-5 12-8 16,5 1 0-16,-9 24 0 16,4-5 0-16,-9 9 0 15,5-8 0-15,-14-5 8 0,9-7-4 0,-13-5 16 16,4-3-12-16,-18-9 4 16,14 0-4-16,-10-11 20 15,10-1-16-15,-5-12-4 16,13-4-4-16,-4-8 40 15,10 0-24-15,-1-17 16 32,9 1-20-32,1-25 20 0,4 5-24 0,-1-25-4 15,10 8-4-15,-4-7-4 16,4 11 0-16,0 8-44 16,4 17 24-16,-4 4-116 15,10 16 76-15,3 3-228 16,10 9 160-16,9 13-604 15,4 7 412-15</inkml:trace>
          <inkml:trace contextRef="#ctx0" brushRef="#br0" timeOffset="22149.4476">4755 2198 788 0,'-9'-4'292'0,"9"4"-228"0,32 28-16 15,-18-4 52 1,8 4-64-16,10 25 32 0,9 0-40 0,-4 3 0 16,-1-3-16-16,0-4 0 15,5-9-4-15,-18-8-8 16,0-3 4-16,-9-13-136 15,4 0 72-15,-14-12-416 16,5-4 264-16</inkml:trace>
          <inkml:trace contextRef="#ctx0" brushRef="#br0" timeOffset="22297.7335">5229 2274 808 0,'-32'5'300'0,"32"-5"-232"0,-41 56-20 0,18-23 152 15,0 3-120-15,-9 17 56 16,-4-1-80-16,-1 1-8 16,-3-1-28-16,-1-3-152 15,9-9 68-15</inkml:trace>
        </inkml:traceGroup>
        <inkml:traceGroup>
          <inkml:annotationXML>
            <emma:emma xmlns:emma="http://www.w3.org/2003/04/emma" version="1.0">
              <emma:interpretation id="{DD07338C-7911-45E7-A72A-FC975539BE20}" emma:medium="tactile" emma:mode="ink">
                <msink:context xmlns:msink="http://schemas.microsoft.com/ink/2010/main" type="inkWord" rotatedBoundingBox="10523,2794 13512,2709 13557,4304 10568,438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5414.3529">8479 1898 664 0,'-4'-24'244'0,"4"24"-188"0,-18-8-16 0,8 12 112 15,1 4-92-15,-18 8 64 16,-5 4-72-16,-9 17 32 16,-4 3-48-16,-1 29 0 15,5 8-24-15,-4 28 12 16,13-8-16-16,-9 4-4 16,18-16 0-16,0-8 4 15,14-16-4-15,0-4-4 16,9-9 4-16,18-11-164 15,-4-5 88-15,22-16-340 16,-4-4 228-16</inkml:trace>
          <inkml:trace contextRef="#ctx0" brushRef="#br0" timeOffset="25764.8642">8520 2448 704 0,'0'61'264'0,"0"-61"-208"0,-9 73-12 0,-4-41 0 31,13-3-32-31,-10 7 12 0,10 1-12 0,0-9-8 16,0 0 0-16,0-12 28 16,10 1-16-16,-10-13 20 15,13-4-20-15,-13-12 0 16,9 3-8-16,-9-11 20 15,9 8-16-15,-4-12 12 16,-5 4-12-16,4-9-44 16,1 9 20-16,13-8 56 15,5 11-24-15,4 1 64 16,5 8-48-16,0-4-16 16,0 8-12-16,4-4 8 15,5 4-8-15,-18-4 24 16,0 8-20-16,-14-4-216 15,5 4 112-15,-19-4-572 16,5 8 368-16</inkml:trace>
          <inkml:trace contextRef="#ctx0" brushRef="#br0" timeOffset="25962.8681">8598 2242 780 0,'-19'-16'288'0,"19"16"-224"0,-4-4-20 0,-1 0 128 16,10 8-104-16,-1-4-8 15,15 0-40-15,8 0-24 16,5 4 0-16,9-4 12 16,0 4-4-16</inkml:trace>
          <inkml:trace contextRef="#ctx0" brushRef="#br0" timeOffset="26319.3306">9226 2015 676 0,'23'-4'248'0,"-23"4"-192"0,54 0-16 15,-31 9 188 1,9 3-132-16,14 16 88 15,4 17-112-15,0 35 24 16,-9 5-56-16,-19 17 48 16,-8-9-52-16,-32 4 20 0,-5-12-36 0,-32 20-168 15,5-16 80-15,-45 0-856 16,8-8 512-16</inkml:trace>
          <inkml:trace contextRef="#ctx0" brushRef="#br0" timeOffset="24157.9063">6695 2117 508 0,'-23'4'188'0,"23"-4"-148"0,-23 8-8 0,9 0 132 15,5 0-96-15,-4 20 60 16,8 1-72-16,-13 15 20 16,13 5-44-16,14 7 8 15,5-3-24-15,9-9-8 16,13-3-4-16,28-9 40 16,-5-7-24-16,14-13 24 15,-5 0-24-15,-4-16 8 16,-5-4-16-16,-9-17 12 15,-9 5-16-15,0-16-12 16,-9 7 0-16,-5-23-104 16,1 7 60-16</inkml:trace>
          <inkml:trace contextRef="#ctx0" brushRef="#br0" timeOffset="24519.4334">7154 1850 560 0,'-9'-21'208'0,"9"21"-164"0,-4-24-8 15,-1 12 144 1,10 8-104-16,-10-8 60 16,5 8-80-16,-4 4-44 15,4 8-8-15,-5 12 20 16,5 4-12-16,-9 13 40 0,4 3-28 0,-4 17 48 15,5 4-40-15,-10 28 20 16,0 4-32-16,-8 16 28 16,4-12-32-16,-14 0 4 15,9-16-12-15,-18 8 20 16,18-16-16-16,-13 20-32 16,8-4 12-16,1-8-24 15,18-8 16-15,-9-8-88 16,18-9 56-16,0-11-144 15,0-5 108-15,23-11-492 16,-1-9 324-16</inkml:trace>
          <inkml:trace contextRef="#ctx0" brushRef="#br0" timeOffset="25013.817">7355 2813 404 0,'9'-21'148'0,"-9"21"-112"0,9-16-12 16,-9 8 152 0,5 8-100-16,-5-4 60 15,0 4-80-15,-5 0 56 16,0 12-64-16,-8 4 20 15,-1 13-40-15,-4 23 16 0,4 1-24 0,-4 12 16 32,4-5-20-32,1 1 0 0,4-8-8 0,-5-13 36 15,14-3-20-15,0-13-4 16,0 0-12-16,0-20 20 16,14-4-16-16,-5-8 4 15,4-8-8-15,6-12-32 16,3 7 12-16,10-11-108 15,5 4 64-15,4 3-12 16,0 5 44-16,-14 16 40 16,5 8-8-16,-14 21 104 15,-4-1-60-15,-14 4 20 16,0 5-40-16,-14-5 12 16,5 0-24-16,-9-8 16 15,4 1-20-15,0-9-52 16,5 0 20-16,-4-8-156 15,8 4 96-15,0-8-240 16,5 0 176-16</inkml:trace>
        </inkml:traceGroup>
        <inkml:traceGroup>
          <inkml:annotationXML>
            <emma:emma xmlns:emma="http://www.w3.org/2003/04/emma" version="1.0">
              <emma:interpretation id="{3BB87879-14B5-4FB5-9453-7178D6EC65FC}" emma:medium="tactile" emma:mode="ink">
                <msink:context xmlns:msink="http://schemas.microsoft.com/ink/2010/main" type="inkWord" rotatedBoundingBox="14838,3644 14998,3639 15005,3883 14845,388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5135.9662">10974 2651 236 0,'28'-16'88'0,"-28"16"-68"0,31 16-4 16,-26 0 8-1,4 0-16-15,-23 9 16 16,5-1-16-16,-23 8 16 15,5 5-16-15,-9 3-20 0,-1 1 4 16</inkml:trace>
        </inkml:traceGroup>
        <inkml:traceGroup>
          <inkml:annotationXML>
            <emma:emma xmlns:emma="http://www.w3.org/2003/04/emma" version="1.0">
              <emma:interpretation id="{3014CA13-7FA9-4544-8E8E-76D2D5C5DB17}" emma:medium="tactile" emma:mode="ink">
                <msink:context xmlns:msink="http://schemas.microsoft.com/ink/2010/main" type="inkWord" rotatedBoundingBox="16281,2973 18692,2905 18718,3830 16308,3898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6096.6666">12390 1987 228 0,'-27'-12'84'0,"27"12"-64"0,-14 4-8 0,10-8 92 15,4 4-60-15,0-4 16 16,4 4-36-16,10-4 12 16,4 8-20-16,14-4 8 15,4 0-12-15,14 0 20 16,1 8-20-16,12-8-12 15,-4 4-4-15,19-8 20 16,-1 4-8-16,5-8-4 16,-4 8 0-16,-6 0-16 15,-3 4 8-15,-19-4 28 16,-9 4-12-16,-9-4 4 16,-10 4-8-16,1-4-24 15,-14 4 8-15,-4-4 48 16,4 0-20-16,-9 0-20 15,0 8 0-15,-5 0 8 16,5 0-4-16,-4-4-20 16,-1 5 8-16,-4 3 4 15,9 4 4-15,-18 4 16 16,4 4-8-16,-8 21-40 16,-1 3 20-16,-9 21 0 15,9-4 12-15,-9 8 0 16,5-4 0-16,-5-17 8 15,9 1-4-15,-9-13 8 16,10-7-8-16,-10-13 40 16,9 4-20-16,-4-8 32 0,4-11-32 0,-9-5 20 15,9 0-24-15,-9-13-16 16,10-3-8-16,-10-20 20 31,9-1-8-31,-13-23-4 0,4 3 0 0,-5-12 4 16,-4 4-4-16,0 1-4 15,5 11 4-15,0 4-16 16,4 13 8-16,0 0-24 16,14 11 16-16,-1 1 12 15,6 12 4-15,-1 0-48 16,10 12 28-16,-1 0 12 16,10 8 4-16,4-4 20 15,4 8-12-15</inkml:trace>
          <inkml:trace contextRef="#ctx0" brushRef="#br0" timeOffset="166337.2768">13688 2254 280 0,'9'-8'104'0,"-9"8"-84"0,32 8 0 0,-19 0 48 15,6 0-40-15,-6 5-12 16,5-1-8-16,-4 0-8 16,0 4 0-16</inkml:trace>
          <inkml:trace contextRef="#ctx0" brushRef="#br0" timeOffset="167270.7645">14184 2416 404 0,'9'-12'148'0,"-9"12"-112"0,23-4-12 0,0 0 20 16,-1 4-28-16,19-8 20 16,-4 4-20-16,17 0 0 15,1 4-8-15,9-4 12 16,-5 8-12-16,-4-4 32 15,-5 4-24-15,-9-8-24 16,-5 0 4-16</inkml:trace>
          <inkml:trace contextRef="#ctx0" brushRef="#br0" timeOffset="167010.6194">14239 1999 216 0,'0'33'80'0,"0"-33"-60"0,13 24-8 0,-8-8 108 15,-1 0-68-15,6 13 32 16,-1 3-48-16,-14 17 32 16,5-1-40-16,-9 9 20 31,0-5-28-31,-9 5-16 0,18-4-8 0,-14-9 12 15,14-3-4-15,0-9 8 16,5 0-8-16,4-7 8 16,4-1-8-16,6-8 16 15,3 0-12-15,10-3 4 16,0 3-4-16,4 0-16 16,-4-4 4-16,14-8 20 15,-5 8-8-15,-5-4-4 16,5 4 0-16,5 5 20 15,-14-5-12-15,-1-8 24 16,6 0-24-16</inkml:trace>
        </inkml:traceGroup>
        <inkml:traceGroup>
          <inkml:annotationXML>
            <emma:emma xmlns:emma="http://www.w3.org/2003/04/emma" version="1.0">
              <emma:interpretation id="{8782B581-71F9-4568-B369-9C55006CD729}" emma:medium="tactile" emma:mode="ink">
                <msink:context xmlns:msink="http://schemas.microsoft.com/ink/2010/main" type="inkWord" rotatedBoundingBox="18213,2600 18749,2585 18751,2657 18215,2672"/>
              </emma:interpretation>
              <emma:one-of disjunction-type="recognition" id="oneOf14">
                <emma:interpretation id="interp14" emma:lang="" emma:confidence="0">
                  <emma:literal>_</emma:literal>
                </emma:interpretation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~</emma:literal>
                </emma:interpretation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^</emma:literal>
                </emma:interpretation>
              </emma:one-of>
            </emma:emma>
          </inkml:annotationXML>
          <inkml:trace contextRef="#ctx0" brushRef="#br0" timeOffset="167686.8708">14266 1615 340 0,'-5'0'128'0,"5"0"-100"0,5 0-8 0,-5 0 68 16,0 0-52-16,0 4 68 16,5 0-64-16,4-4 44 15,4 0-48-15,10-4 24 16,9 0-32-16,18-4-28 15,0 0 0-15,9 0 24 16,-4 3-12-16,0 5 12 16,-5 5-12-16,-5 3-112 15,-13 8 52-15,-5-4-392 16,1 12 240-16</inkml:trace>
        </inkml:traceGroup>
        <inkml:traceGroup>
          <inkml:annotationXML>
            <emma:emma xmlns:emma="http://www.w3.org/2003/04/emma" version="1.0">
              <emma:interpretation id="{F83EF17B-B0AB-4E63-9904-C838237A9FDE}" emma:medium="tactile" emma:mode="ink">
                <msink:context xmlns:msink="http://schemas.microsoft.com/ink/2010/main" type="inkWord" rotatedBoundingBox="18323,3024 18846,3009 18847,3035 18323,305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66626.0438">14371 2044 312 0,'0'-16'112'0,"0"16"-84"0,32-4-12 16,-5 0 56-1,0 4-44-15,23-5 76 16,0 10-56-16,14-5 0 16,-5 0-28-16,-4-5-4 15,-5 5-8-15,-9-4 12 16,-9 8-12-16,-14-4 16 15,0 0-16-15</inkml:trace>
        </inkml:traceGroup>
        <inkml:traceGroup>
          <inkml:annotationXML>
            <emma:emma xmlns:emma="http://www.w3.org/2003/04/emma" version="1.0">
              <emma:interpretation id="{17183B44-82F3-425C-A746-2687241E995C}" emma:medium="tactile" emma:mode="ink">
                <msink:context xmlns:msink="http://schemas.microsoft.com/ink/2010/main" type="inkWord" rotatedBoundingBox="19393,3135 21323,3080 21338,3610 19408,3665"/>
              </emma:interpretation>
              <emma:one-of disjunction-type="recognition" id="oneOf16">
                <emma:interpretation id="interp20" emma:lang="" emma:confidence="0">
                  <emma:literal>=0</emma:literal>
                </emma:interpretation>
                <emma:interpretation id="interp21" emma:lang="" emma:confidence="0">
                  <emma:literal>= U</emma:literal>
                </emma:interpretation>
                <emma:interpretation id="interp22" emma:lang="" emma:confidence="0">
                  <emma:literal>= O</emma:literal>
                </emma:interpretation>
                <emma:interpretation id="interp23" emma:lang="" emma:confidence="0">
                  <emma:literal>to</emma:literal>
                </emma:interpretation>
                <emma:interpretation id="interp24" emma:lang="" emma:confidence="0">
                  <emma:literal>= u</emma:literal>
                </emma:interpretation>
              </emma:one-of>
            </emma:emma>
          </inkml:annotationXML>
          <inkml:trace contextRef="#ctx0" brushRef="#br0" timeOffset="168163.2368">15441 2149 364 0,'4'-8'132'0,"-4"8"-100"0,14-8-12 0,-10 4 88 15,5 8-64-15,5-4-8 16,4 0-24-16,5 0-12 16,4 0 4-16,14 0 28 15,-9 0-16-15,14 0-4 16,-10 4-8-16,5-4-192 16,-4 8 104-16</inkml:trace>
          <inkml:trace contextRef="#ctx0" brushRef="#br0" timeOffset="168334.6922">15459 2359 184 0,'18'-4'68'0,"-18"4"-52"0,14 4-4 0,4-4 48 15,-4 0-36-15,17-4 60 16,1 4-48-16,23-4-24 16,4 0-12-16,18 0 24 15,1 4-12-15,8-4 12 16,-8 8-12-16,-1-8-220 16,1 0 116-16</inkml:trace>
          <inkml:trace contextRef="#ctx0" brushRef="#br0" timeOffset="168707.761">16920 2141 176 0,'0'-4'64'0,"0"4"-48"0,-27 0-8 16,13 0 104-1,5 0-64-15,-18 8 96 16,4 4-84-16,-13 20 32 16,8 1-52-16,6 15-24 15,8 1-8-15,14 8 0 16,14-1-4-16,13-3 24 16,9-9-16-16,14-7 12 0,5-9-12 15,18-16 12 1,0-4-16-16,13-16 16 0,-8-4-16 0,-15-28 32 15,-8 3-24-15,-23-23 4 16,-14 3-12-16,-22-8-16 16,-10 17 4-16,-23-1-4 15,6 13 0-15,-10 7 16 16,13 21-4-16,1-8-48 16,13 16 28-16</inkml:trace>
        </inkml:traceGroup>
      </inkml:traceGroup>
      <inkml:traceGroup>
        <inkml:annotationXML>
          <emma:emma xmlns:emma="http://www.w3.org/2003/04/emma" version="1.0">
            <emma:interpretation id="{0C18D9D8-001F-427A-9998-AC4856E62FE9}" emma:medium="tactile" emma:mode="ink">
              <msink:context xmlns:msink="http://schemas.microsoft.com/ink/2010/main" type="line" rotatedBoundingBox="3230,4733 16468,4357 16521,6223 3283,6599"/>
            </emma:interpretation>
          </emma:emma>
        </inkml:annotationXML>
        <inkml:traceGroup>
          <inkml:annotationXML>
            <emma:emma xmlns:emma="http://www.w3.org/2003/04/emma" version="1.0">
              <emma:interpretation id="{546DB5FE-47D7-4338-B957-6E36784993C4}" emma:medium="tactile" emma:mode="ink">
                <msink:context xmlns:msink="http://schemas.microsoft.com/ink/2010/main" type="inkWord" rotatedBoundingBox="3230,4733 5825,4660 5874,6371 3279,6445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7194.0511">1523 4767 768 0,'-10'0'284'0,"10"0"-220"0,23 9-20 0,-5-9 68 16,1 8-72-16,17-16 28 16,1 8-40-16,22-9-60 15,0 9 16-15,9-8-184 16,0 0 112-16</inkml:trace>
          <inkml:trace contextRef="#ctx0" brushRef="#br0" timeOffset="37401.991">1896 4472 624 0,'-23'0'228'0,"23"0"-176"0,-18 36-16 16,9-11 96-1,-5 3-80-15,-9 8 52 16,10 9-64-16,-5-1-20 15,4 1-12-15,-4 0 8 16,9 3-8-16,-5-3-100 16,9-9 48-16</inkml:trace>
          <inkml:trace contextRef="#ctx0" brushRef="#br0" timeOffset="36604.827">161 4391 404 0,'-13'-4'148'0,"13"4"-112"0,-9 0-12 0,4-4 172 16,10 4-112-16,-10-4 96 15,5 4-100-15,-5-8 24 16,1 8-60-16,-1-8 36 15,5 8-44-15,-4-8 16 16,8 8-32-16,-4 0-16 16,9 8-8-16,5 0-4 15,4 4 0-15,23-8 8 16,0 4 0-16,37-16-12 16,4 8 8-16,18-4 28 15,-9 0-12-15,0-4-20 16,-18 8 0-16,-5-8 4 15,-13 8 4-15,-10 0 32 0,-8 0-16 16,-15 0 20-16,1 0-20 0,-14 0 20 16,0 8-24-16,-18 4 4 15,5-4-8-15,-5 0-8 16,-5 8 4-16,5-4-16 16,-5 13 8-16,-4 3-4 15,0 8 0-15,-10 9-12 16,6 4 12-16,-24 11 4 15,14-3 4-15,-13 12-20 16,4 12 12-16,-5-8 20 16,14-1-4-16,-4-7-28 15,13-12 8-15,0-13 24 16,14-7-8-16,-4-21 44 16,4-4-24-16,-5-20 20 15,5 4-24-15,-9-37 28 16,4 1-32-16,-13-17 4 15,13 12-12-15,-18-15 12 16,0 15-12-16,0-12-12 16,10 17 0-16,-6-9 12 15,5 9-4-15,5-5-4 16,-5 0 4-16,10 5 4 16,4-5-4-16,0 9-64 15,4-1 32-15,10 5-236 16,4 16 148-16</inkml:trace>
          <inkml:trace contextRef="#ctx0" brushRef="#br0" timeOffset="36964.7852">1126 4092 736 0,'5'-17'272'0,"-5"17"-208"0,9 0-20 0,-4 0 88 16,-1 8-80-16,10-8 32 16,13 9-48-16,5-1 20 15,0 4-28-15,4 4 0 16,-4-8-16-16,-9 4 0 16,0 4-4-16,-23-3 48 15,0 3-32-15,-23 0 0 16,9 4-16-16,-22-4-16 15,4 5 4-15,0 3 4 16,9-4 0-16,14-4 0 16,9 0 0-16,23-3 32 15,9 3-16-15,13-8 4 16,6 4-12-16,-1-12-32 16,4 8 12-16,-22-8-268 15,5 8 152-15</inkml:trace>
          <inkml:trace contextRef="#ctx0" brushRef="#br0" timeOffset="39125.6368">-230 3776 736 0,'-9'-45'272'0,"9"45"-208"0,-19-16-20 0,6 16 64 16,-1 8-68-16,-13 13-8 15,-1 3-20-15,-13 28-12 16,5 5 4-16,-19 16-32 16,5 8 16-16,-9 36 24 15,14 9-8-15,8 23 44 16,14-11-24-16,23 16-4 16,-4-4-12-16,36-5 12 15,13-23-12-15,19-21-136 16,9-24 72-16,41-13-456 15,4-11 284-15</inkml:trace>
        </inkml:traceGroup>
        <inkml:traceGroup>
          <inkml:annotationXML>
            <emma:emma xmlns:emma="http://www.w3.org/2003/04/emma" version="1.0">
              <emma:interpretation id="{2A92D0A2-BE24-4816-8A70-DC1284E32E26}" emma:medium="tactile" emma:mode="ink">
                <msink:context xmlns:msink="http://schemas.microsoft.com/ink/2010/main" type="inkWord" rotatedBoundingBox="6258,4746 7726,4704 7776,6472 6309,6514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8166.374">2360 5492 508 0,'-4'12'188'0,"4"-12"-148"0,0 4-8 0,0-4 104 16,0 0-80-16,0 0 120 16,0 0-100-16,0-4-4 15,4 4-44-15,-4-8 20 16,5 0-32-16,-5-12 20 16,4 3-20-16,-4-19 8 15,10 4-12-15,3-37-8 16,1 0 0-16,-1-24 12 15,1 8-8-15,0-8 4 16,4 12-4-16,0-8-40 16,0 28 16-16,5-16 104 15,5 8-48-15,3 5 28 0,6 3-36 0,4 12 24 16,0 13-32-16,0-4-4 31,0 19-12-31,-5 9-16 0,-4 8 4 0,-5 12-4 16,1 0 0-16,-6 13 44 15,-3 3-24-15,-6 4 24 16,-4 0-20-16,-9-3 20 16,5 11-24-16,-19-8-84 15,5 1 40-15,-14-13-60 16,1 8 52-16,-19-12-40 16,4 5 44-16,-8-9 12 15,13-4 12-15,5 4 4 16,8 0 0-16,15-8-36 15,8 8 24-15,19 8 24 16,4-12 0-16,14 4 0 16,0 9 0-16,0 3 12 15,-4-4-8-15,-10 4 16 16,-4-4-16-16,-14 1 24 16,0-5-20-16,-18 8 24 15,-5-4-24-15,-22 4 4 16,4-7-8-16,-23-1 20 15,10-4-16-15,-10 0 24 16,10 0-24-16,8-8-32 16,19 0 12-16,13-16-124 0,10 4 76 0</inkml:trace>
          <inkml:trace contextRef="#ctx0" brushRef="#br0" timeOffset="38453.7871">3230 4043 996 0,'41'-32'368'0,"-41"32"-284"0,50-8-24 0,-32 3 72 16,5 5-84-16,0 0 24 16,-1 5-40-16,-3 3 4 15,-1 8-20-15,-14 0 8 16,-4 0-12-16,-22 0 36 15,-6 5-24-15,-13-5-12 16,5 0-8-16,0-4-4 16,13 4 0-16,14-8-56 15,9 1 32-15,22-9 4 16,15 0 8-16,8 0-68 16,1 4 44-16</inkml:trace>
          <inkml:trace contextRef="#ctx0" brushRef="#br0" timeOffset="39741.7114">3640 3808 600 0,'-46'-24'224'0,"46"24"-176"0,0-12-12 16,-9 0 72-1,18 8-68-15,-9-13 80 16,9 9-68-16,5-8 28 15,0 4-48-15,4 12 52 16,5 12-48-16,-1 37 20 16,6-1-36-16,-1 41 0 15,-4 0-12-15,-14 57 48 16,0-8-32-16,-27 32 8 0,-1-17-20 16,-26 17-24-16,-5-24 4 15,-28-8 12-15,1-21 0 0,-19-20-196 16,15-16 104-16</inkml:trace>
        </inkml:traceGroup>
        <inkml:traceGroup>
          <inkml:annotationXML>
            <emma:emma xmlns:emma="http://www.w3.org/2003/04/emma" version="1.0">
              <emma:interpretation id="{3A5A9C5D-070C-4397-A0A9-D156669A52B6}" emma:medium="tactile" emma:mode="ink">
                <msink:context xmlns:msink="http://schemas.microsoft.com/ink/2010/main" type="inkWord" rotatedBoundingBox="8575,4909 12184,4807 12217,5990 8609,609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0418.5104">4842 4290 780 0,'-23'-16'288'0,"23"16"-224"0,-9-4-20 15,9 0 112 1,0 8-96-16,-5-4 36 16,10 0-56-16,4 0-16 15,4 0-12-15,10 0 0 16,18 0-8-16,0 0-20 16,5 0 8-16,8-4 20 0,1-5-4 0,0 1-20 15,13 4 4-15,-13-4 4 16,-10 8 4-16,-13-4 24 15,-5 4-12-15,-22-4 76 16,4 8-52-16,-18 0 12 16,9 4-28-16,-23 9-4 15,14 3-8-15,-14 16-32 16,0 5 12-16,-8 15 4 16,8 1 8-16,0 12 8 15,0-13-4-15,-9-3 16 16,1 0-12-16,-6-17 16 15,28-8-16-15,-23 1 4 16,18-5-4-16,-4-16 4 16,5-4-8-16,-10-12 24 15,14-4-16-15,-5-12 12 16,5 3-12-16,-14-23 20 16,-9 7-20-16,-13-35-4 15,13 7-4-15,-23-12-4 16,10 16 0-16,4 1 0 15,18 19 0-15,5 1-64 16,4 11 36-16,23 1-4 16,5 12 16-16,9 0-104 15,-1 12 68-15</inkml:trace>
          <inkml:trace contextRef="#ctx0" brushRef="#br0" timeOffset="40706.2767">5588 4213 788 0,'0'-4'292'0,"0"4"-228"0,9 16-16 0,5-4 44 15,-5 4-60-15,14 17 48 16,9 7-44-16,0 9 8 16,0 3-28-16,4-7-8 15,-4-5-4-15,4-7 28 16,1-1-16-16,-10-12-100 16,-4-3 40-16</inkml:trace>
          <inkml:trace contextRef="#ctx0" brushRef="#br0" timeOffset="40899.7908">6039 4148 756 0,'-41'12'280'0,"41"-12"-216"0,-50 53-20 16,23-9 120-1,4 1-100-15,-18 24 36 0,14 4-60 0,-10-1-16 31,-4-7-12-31,5-8-72 0,8-13 32 0,6-11-172 16,8-1 108-16</inkml:trace>
          <inkml:trace contextRef="#ctx0" brushRef="#br0" timeOffset="41456.7717">6371 4557 748 0,'-22'-16'276'0,"22"16"-216"0,4-4-16 0,1 0 172 16,8 8-128-16,6-8 52 15,3 4-80-15,10-8-20 16,0 4-24-16,4-5-72 16,10 5 28-16</inkml:trace>
          <inkml:trace contextRef="#ctx0" brushRef="#br0" timeOffset="41273.7995">6403 4193 756 0,'14'-16'280'0,"-14"16"-216"0,32-9-20 0,-19 5 68 15,6 8-72-15,8-4 36 16,5 5-44-16,9-1-20 16,0 8-4-16,0 0 0 15,-5 4-4-15,-13 8 52 16,-5 5-32-16,-22 11 32 15,-15 1-28-15,-17 3 0 16,4 1-16-16,-9-1-8 16,14 1 0-16,-14-9-16 15,13 0 8-15,1-7-32 16,9-1 20-16,4-4 32 16,14 1-8-16,0-17 44 15,9 0-28-15,5 0-4 0,9-8-12 16,9 0 12-16,0 0-12 0,4-8-152 15,0 8 76-15,-8 0-272 16,-1 0 192-16</inkml:trace>
          <inkml:trace contextRef="#ctx0" brushRef="#br0" timeOffset="41742.0301">6572 4096 996 0,'-14'-17'368'0,"14"17"-284"0,9-36-24 0,0 12 44 15,5 8-68-15,22-21 24 16,-4 9-40-16,18-9 44 16,0 9-36-16,-9 8-32 15,0 8 0-15,-13 16 16 16,3 8-4-16,-12 4 24 16,-10 8-20-16,-5 1-76 15,1 3 36-15,-5 0-456 16,0 5 264-16</inkml:trace>
          <inkml:trace contextRef="#ctx0" brushRef="#br0" timeOffset="42310.124">7491 3994 392 0,'-13'-16'148'0,"13"16"-116"0,-14-20-8 0,0 12 136 16,5 8-92-16,-14 0 68 16,10 8-76-16,-14 0 80 15,8 4-80-15,-3 13 32 16,8-5-52-16,5 16 20 16,9-3-32-16,13 7-8 15,19-4-12-15,27 1 28 16,5-5-20-16,18-3 32 15,-4-13-32-15,8-16 20 16,-9 0-20-16,10-16 20 16,-5 3-24-16,-5-11-32 15,-13 8 12-15,-14-12-220 16,-13 7 128-16</inkml:trace>
          <inkml:trace contextRef="#ctx0" brushRef="#br0" timeOffset="42569.3119">7833 3897 704 0,'-14'-4'264'0,"14"4"-208"0,-4 16-12 0,-1-3 80 16,5 3-76-16,-9 16 8 15,4 5-36-15,-8 23 4 16,8 1-12-16,-13 24-8 15,9 0 0-15,-9 4 4 16,9-12-4-16,-5-12-4 16,9-9 4-16,-4-15 40 15,5-5-24-15,-1-12-336 16,5 5 172-16</inkml:trace>
          <inkml:trace contextRef="#ctx0" brushRef="#br0" timeOffset="42954.8377">8079 4585 652 0,'-37'21'244'0,"37"-21"-192"0,-23 36-12 16,14-16 76-1,5 4-72-15,-5 1 24 16,4 7-36-16,1-8 32 15,4-3-36-15,-5-5 20 0,10 8-28 16,-5-12 36 0,4-4-32-16,1-16 12 0,4 8-20 0,4 0-8 31,1 0-4-31,9-12-24 0,0 0 12 0,4 4-56 16,9 4 32-16,-4 4-12 15,-4 0 28-15,-6 0 88 16,-3 8-40-16,-10 12 36 15,0 4-40-15,-14-3 36 16,5-5-36-16,-9 4-4 16,0 4-16-16,-5-3 20 15,10-5-16-15,-5-8-128 16,4-4 64-16,-4-4-324 16,9 0 208-16</inkml:trace>
        </inkml:traceGroup>
        <inkml:traceGroup>
          <inkml:annotationXML>
            <emma:emma xmlns:emma="http://www.w3.org/2003/04/emma" version="1.0">
              <emma:interpretation id="{7AD9EB8F-6055-4105-80DA-A66BDEA845A0}" emma:medium="tactile" emma:mode="ink">
                <msink:context xmlns:msink="http://schemas.microsoft.com/ink/2010/main" type="inkWord" rotatedBoundingBox="12625,4863 13820,4829 13847,5778 12652,581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3495.4453">9158 3918 528 0,'0'-21'196'0,"0"21"-152"0,-9-24-12 0,9 12 160 15,-5 8-112-15,-18-4 56 16,5 4-80-16,-14 12-8 16,0 8-28-16,-22 16 48 15,8 5-36-15,-13 19 28 16,13 5-32-16,-4 24-8 16,18 8-12-16,5 12 4 15,9-11-8-15,4-14 32 16,14-15-20-16,5-12 12 15,8-9-16-15</inkml:trace>
          <inkml:trace contextRef="#ctx0" brushRef="#br0" timeOffset="43841.4836">9180 4201 716 0,'-9'20'264'0,"9"-20"-204"0,-22 73-16 0,3-33 28 16,15 1-48-16,-10 11 44 15,5-3-40-15,4-4 20 16,10-5-28-16,-5-12 60 16,9-7-44-16,-4-13 36 15,4-4-40-15,-5-12 24 16,10 0-28-16,-9-17-16 15,-1 1-8-15,1-21-32 16,-1 9 16-16,5-8-12 16,0 11 12-16,1 1-64 15,3 12 44-15,1 3 56 16,0 9-8-16,4 0-4 16,0 8-8-16,-9-4-48 15,9 4 24-15</inkml:trace>
          <inkml:trace contextRef="#ctx0" brushRef="#br0" timeOffset="44023.4703">9281 4112 800 0,'0'-8'296'0,"0"8"-232"0,22 0-16 0,-13-4 0 15,10 4-36-15,8-4-188 16,5 4 92-16</inkml:trace>
          <inkml:trace contextRef="#ctx0" brushRef="#br0" timeOffset="44322.0198">9699 3986 676 0,'0'0'248'0,"0"0"-192"0,28 17-16 0,-10-5 136 15,5 4-104-15,9 20 32 16,-1 1-60-16,-8 36 52 15,0 3-56-15,-18 18 28 16,-10-5-40-16,-22-9 16 16,-1-15-24-16,-35-8 16 15,8-9-20-15,-18-11-220 0,14-9 112 16,9-12-548-16,18 1 356 0</inkml:trace>
        </inkml:traceGroup>
        <inkml:traceGroup>
          <inkml:annotationXML>
            <emma:emma xmlns:emma="http://www.w3.org/2003/04/emma" version="1.0">
              <emma:interpretation id="{97247A17-39B9-4C0C-B4E3-9385A32487D2}" emma:medium="tactile" emma:mode="ink">
                <msink:context xmlns:msink="http://schemas.microsoft.com/ink/2010/main" type="inkWord" rotatedBoundingBox="14548,5081 14930,5071 14936,5272 14553,5282"/>
              </emma:interpretation>
              <emma:one-of disjunction-type="recognition" id="oneOf21">
                <emma:interpretation id="interp29" emma:lang="" emma:confidence="1">
                  <emma:literal>=</emma:literal>
                </emma:interpretation>
                <emma:interpretation id="interp30" emma:lang="" emma:confidence="0">
                  <emma:literal>[</emma:literal>
                </emma:interpretation>
                <emma:interpretation id="interp31" emma:lang="" emma:confidence="0">
                  <emma:literal>C</emma:literal>
                </emma:interpretation>
                <emma:interpretation id="interp32" emma:lang="" emma:confidence="0">
                  <emma:literal>I</emma:literal>
                </emma:interpretation>
                <emma:interpretation id="interp3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4577.196">10596 4104 956 0,'5'-8'352'0,"-5"8"-272"0,27-4-24 0,-13 0 136 16,4 4-116-16,14-5 16 16,0 1-56-16,13-4-36 15,1 8 0-15</inkml:trace>
          <inkml:trace contextRef="#ctx0" brushRef="#br0" timeOffset="44712.056">10660 4253 880 0,'-14'9'328'0,"14"-9"-256"0,19 8-16 15,-1-8 12 1,5 4-48-16,31-8-8 0,-4 0-8 16,37 0-436-16,-1-1 236 0</inkml:trace>
        </inkml:traceGroup>
        <inkml:traceGroup>
          <inkml:annotationXML>
            <emma:emma xmlns:emma="http://www.w3.org/2003/04/emma" version="1.0">
              <emma:interpretation id="{39664ACA-E313-4EAD-B15E-AC68E11C0E5D}" emma:medium="tactile" emma:mode="ink">
                <msink:context xmlns:msink="http://schemas.microsoft.com/ink/2010/main" type="inkWord" rotatedBoundingBox="16026,5059 16488,5046 16495,5283 16032,5297"/>
              </emma:interpretation>
              <emma:one-of disjunction-type="recognition" id="oneOf22">
                <emma:interpretation id="interp34" emma:lang="" emma:confidence="0">
                  <emma:literal>o</emma:literal>
                </emma:interpretation>
                <emma:interpretation id="interp35" emma:lang="" emma:confidence="0">
                  <emma:literal>0</emma:literal>
                </emma:interpretation>
                <emma:interpretation id="interp36" emma:lang="" emma:confidence="0">
                  <emma:literal>O</emma:literal>
                </emma:interpretation>
                <emma:interpretation id="interp37" emma:lang="" emma:confidence="0">
                  <emma:literal>u</emma:literal>
                </emma:interpretation>
                <emma:interpretation id="interp38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45084.0664">12249 4051 976 0,'-82'0'360'0,"82"0"-280"0,-36 16-20 0,13-8 80 16,14 5-88-16,-5 3-36 15,5 4-16-15,9 8-12 16,9-3 4-16,14 11 32 16,13-8-12-16,19-12 24 15,9 9-24-15,9-25 48 16,-10 0-32-16,-8-16-16 15,-10-1-4-15,-22-7 24 16,-5 4-16-16,-31-8-4 16,-1 7-8-16,-22-3-24 15,-1 8 12-15,10 0-100 16,4 8 56-16,14 8-520 0,9 4 312 16</inkml:trace>
        </inkml:traceGroup>
      </inkml:traceGroup>
    </inkml:traceGroup>
    <inkml:traceGroup>
      <inkml:annotationXML>
        <emma:emma xmlns:emma="http://www.w3.org/2003/04/emma" version="1.0">
          <emma:interpretation id="{92E533BF-017B-418D-9C82-0010CA3D2B71}" emma:medium="tactile" emma:mode="ink">
            <msink:context xmlns:msink="http://schemas.microsoft.com/ink/2010/main" type="paragraph" rotatedBoundingBox="3057,7042 17494,6849 17518,8667 3082,8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E4B100-1E63-4A89-90D6-5DA6CE802A44}" emma:medium="tactile" emma:mode="ink">
              <msink:context xmlns:msink="http://schemas.microsoft.com/ink/2010/main" type="line" rotatedBoundingBox="3057,7042 17494,6849 17518,8667 3082,8860"/>
            </emma:interpretation>
          </emma:emma>
        </inkml:annotationXML>
        <inkml:traceGroup>
          <inkml:annotationXML>
            <emma:emma xmlns:emma="http://www.w3.org/2003/04/emma" version="1.0">
              <emma:interpretation id="{A3E9BD44-587E-42DF-A1F4-5171B113DDDE}" emma:medium="tactile" emma:mode="ink">
                <msink:context xmlns:msink="http://schemas.microsoft.com/ink/2010/main" type="inkWord" rotatedBoundingBox="3060,7245 5271,7216 5284,8159 3073,8188">
                  <msink:destinationLink direction="with" ref="{05537B4B-F541-4C65-8BB7-14DE9B601A71}"/>
                </msink:context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60820.5991">944 6637 664 0,'14'-20'244'0,"-14"20"-188"0,27-16-16 0,-13-1 76 16,4 13-72-16,5-4 52 16,4 8-56-16,1 0-4 15,3 4-20-15,1 13-4 16,0 3-4-16,-14 8 20 15,1 5-16-15,-15-1 12 16,-4 0-12-16,-18 1 20 16,0-1-20-16,-23 0 4 15,9 1-8-15,-14-5 20 16,10 0-16-16,0-11-12 16,13 3-4-16,-5-12 28 15,10 8-12-15,0-12-32 16,14 4 12-16,-1 0-8 15,5 0 8-15,5 1 0 16,8 3 0-16,10-4 8 16,4 8 0-16,14-8 8 15,0-4-4-15,5-4-56 16,-1 4 28-16,-4-8-260 0,-9 4 152 0</inkml:trace>
          <inkml:trace contextRef="#ctx0" brushRef="#br0" timeOffset="61049.2077">771 6924 728 0,'0'-8'268'0,"0"8"-208"0,5 0-16 0,4 0 88 16,5 4-80-16,8 0 40 15,6-4-52-15,4 9-4 16,0-9-24-16,4 8-24 15,-4-8 4-15,-5 0-128 16,0 4 76-16,-4-8-92 16,-5 4 88-16,-8-8-196 15,-1 8 144-15</inkml:trace>
          <inkml:trace contextRef="#ctx0" brushRef="#br0" timeOffset="61406.4468">935 6512 488 0,'-13'-37'180'0,"13"37"-140"0,-5-24-12 15,5 12 108-15,5 4-80 0,4-17 76 16,0 5-76-16,0-8-4 16,9 8-32-16,5-9 16 15,4 9-24-15,5-4 12 16,5 8-12-16,-1-1 12 16,-4 5-16-16,0 4 16 15,-10 8-16-15,-8 8 68 16,0 4-44-16,-10 9 32 15,10 7-36-15,0 8 0 16,-1 5-16-16,5 3-60 16,5 1 24-16</inkml:trace>
          <inkml:trace contextRef="#ctx0" brushRef="#br0" timeOffset="59514.2921">-749 6455 248 0,'-14'-20'92'0,"14"20"-72"0,0 0-4 0,0 0 96 16,0 0-64-16,-9 0 184 16,9 0-132-16,0-4 44 15,0 4-84-15,0-4 8 16,0 8-40-16,0-4 36 16,0 0-36-16,9 0 4 15,5 8-20-15,4-4 20 16,5 4-20-16,9-8 24 15,-1 0-24-15,20-8 4 16,-1 4-8-16,18-12-8 16,9 3 4-16,14 1-4 15,-9 8 0-15,-4 0 8 16,-19 4-4-16,-4-4-4 16,-15 8 4-16,-8-4 4 15,-9 0-4-15,-18 0 16 16,4 0-12-16,-18 0-4 15,9 0 0-15,-5 0-4 16,-4 4 0-16,0 0 16 16,9 4-8-16,-14 5-28 15,5-5 8-15,-5 4 12 16,5 4 4-16,-18 8-12 16,9 1 4-16,-14 11-16 15,5 0 12-15,-19 13 4 16,5 0 4-16,-13 7 0 15,13-3 0-15,-10 12-12 0,15-13 8 16,-5 1 28-16,9-1-12 0,-4-3 4 16,13-9-8-16,-9-7 12 15,14-9-12-15,-5-8 16 16,5-4-16 0,-5-16-4-16,5 0 0 0,0-12 40 15,4 0-24-15,-4-16 0 16,4 7-12-16,-4-11 20 15,4 3-16-15,-8-7-4 16,8 8-4-16,-9-13 4 16,10 13-4-16,-10-5-12 15,9 9 4-15,0 0 4 16,5 7 0-16,0 1-28 16,5 12 16-16,-1 0-20 15,5 8 16-15,5 0 16 16,4 4 4-16,4 0-4 15,1 4 4-15,4-4-172 16,10 4 92-16</inkml:trace>
          <inkml:trace contextRef="#ctx0" brushRef="#br0" timeOffset="60392.6741">348 6633 652 0,'-18'-12'244'0,"18"12"-192"0,-5 12-12 16,1-4 76 0,-1 8-72-16,-9 9 36 15,10 3-48-15,-19 8 8 16,9 1-24-16,-13 3 36 16,9-3-28-16,-9-1 32 15,-5 1-32-15,-14-5 4 16,14 0-16-16,-13-3-8 15,13-5 0-15,-4-8-164 16,13 0 88-16</inkml:trace>
          <inkml:trace contextRef="#ctx0" brushRef="#br0" timeOffset="60161.0571">20 6722 508 0,'-23'-12'188'0,"23"12"-148"0,9 4-8 16,-9-4 116-16,5 8-88 0,4 4 124 15,5 4-104-15,9 9 68 16,-1-1-88-16,6 8 4 16,4 1-40-16,13 3 24 15,-9-3-32-15,1 3 20 16,4-4-20-16,-14-3 20 15,5-1-24-15,-9-12 32 16,-5 0-28-16,-9-16-208 16,0-4 104-16</inkml:trace>
        </inkml:traceGroup>
        <inkml:traceGroup>
          <inkml:annotationXML>
            <emma:emma xmlns:emma="http://www.w3.org/2003/04/emma" version="1.0">
              <emma:interpretation id="{173575E2-99F5-4456-87D3-1E7FCA4A35EE}" emma:medium="tactile" emma:mode="ink">
                <msink:context xmlns:msink="http://schemas.microsoft.com/ink/2010/main" type="inkWord" rotatedBoundingBox="6130,7001 9031,6962 9054,8671 6153,8710">
                  <msink:destinationLink direction="with" ref="{B32C18B3-BBD7-40C7-AF0C-77C1C8CD670C}"/>
                </msink:context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62519.945">2979 6022 364 0,'0'-16'132'0,"0"16"-100"0,-9 0-12 15,5 0 132 1,4-8-88-16,-14 0 44 16,5 8-64-16,-18-4 28 15,-1 4-40-15,-26 4-20 0,4 8-4 0,-28 12-20 16,10 4 8-16,-14 17 72 15,18 3-36-15,-9 41 60 16,14 9-56-16,-4 39 20 16,17-7-36-16,10 36 72 15,13-13-56-15,23 5 56 16,14-24-52-16,26-21 24 16,1-16-36-16,32-12 28 15,-4-20-32-15,17-12-56 16,-9-5 16-16,1-32-252 15,-10-8 148-15</inkml:trace>
          <inkml:trace contextRef="#ctx0" brushRef="#br0" timeOffset="63102.5312">3303 6491 612 0,'-28'-24'228'0,"28"24"-180"0,-18-4-12 16,9-4 168 0,9 8-120-16,0-8 28 15,9 0-68-15,23-8 0 0,5 12-28 0,26-21 20 16,6 17-24-16,12-4-4 15,1 4-4-15,9-4-16 16,-4 8 8-16,-10 0-4 16,-8 4 0-16,-15 0 8 15,-8 4 0-15,-23 0 52 16,-14 4-28-16,-18 4 16 16,4 0-24-16,-18 12-16 15,-4 1-4-15,-9 15-4 16,4 9 0-16,-9 16 24 15,4-5-8-15,-4 13-4 16,9-4 0-16,-4 8-16 16,9-8 8-16,-10 3 12 15,10-11-4-15,-5-12 16 16,14-9-12-16,-9-24 48 16,8-4-28-16,-8-32 40 15,4 4-40-15,-4-32 12 16,4 3-24-16,-13-16 0 15,8 17-8-15,-17-21-24 16,4 20 8-16,-14-19 4 16,10 11 4-16,-5-12-12 15,9 17 8-15,4-1 12 16,15 13-4-16,-1 3-4 16,14 13 4-16,13 4-128 15,10 4 68-15,18 4-436 0,9 8 272 16</inkml:trace>
          <inkml:trace contextRef="#ctx0" brushRef="#br0" timeOffset="63432.3906">4354 6095 932 0,'28'-24'348'0,"-28"24"-272"0,50 4-20 0,-32 0 24 16,5-4-56-16,0 8-12 16,8 8-4-16,-21 8 16 15,-6 0-12-15,-18 5 12 16,5-1-12-16,-23 0 12 16,10 1-16-16,-1-1 32 15,0-8-24-15,0-8 84 16,14 1-56-16,9-9 40 15,9 0-48-15,37-4 8 16,-1-4-28-16,28 4-8 16,5 8-4-16,4 4-244 15,-9 4 132-15,-5 8-412 16,-4-3 288-16</inkml:trace>
          <inkml:trace contextRef="#ctx0" brushRef="#br0" timeOffset="63636.4319">4801 6811 728 0,'-14'-8'268'0,"14"8"-208"0,45 8-16 0,-22-4 88 15,9 0-80-15,9-4-12 16,5 0-24-16,8 0-24 15,1 0 4-15</inkml:trace>
          <inkml:trace contextRef="#ctx0" brushRef="#br0" timeOffset="63838.469">5087 6576 704 0,'-31'-12'264'0,"31"12"-208"0,-14 49-12 0,5-21 132 16,9 5-104-16,-14 11 88 15,14 1-96-15,-9 7 20 16,9 1-48-16,-14 12-200 16,14-5 92-16,-18 5-460 15,5-4 296-15</inkml:trace>
        </inkml:traceGroup>
        <inkml:traceGroup>
          <inkml:annotationXML>
            <emma:emma xmlns:emma="http://www.w3.org/2003/04/emma" version="1.0">
              <emma:interpretation id="{97038121-CC6B-4F8B-A129-C7153AD64E59}" emma:medium="tactile" emma:mode="ink">
                <msink:context xmlns:msink="http://schemas.microsoft.com/ink/2010/main" type="inkWord" rotatedBoundingBox="9664,7084 11623,7058 11645,8745 9687,8772">
                  <msink:destinationLink direction="with" ref="{B32C18B3-BBD7-40C7-AF0C-77C1C8CD670C}"/>
                </msink:context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64904.2999">5748 7722 416 0,'0'20'152'0,"0"-20"-116"0,-9 16-12 0,4-12 120 16,10 0-84-16,-5-4 80 16,0 0-80-16,0-8 48 15,0 0-64-15,0-16 60 16,9-1-64-16,4-15 52 15,5 4-52-15,-4-29 24 16,4 4-36-16,1-36-16 16,-1 4-8-16,0-8-16 15,5 12 8-15,0-8 4 16,4 20 0-16,5 4 0 16,4 8 0-16,10 0 0 15,-1 17 0-15,10-1 52 16,-10 17-28-16,5 8 16 15,-4 15-24-15,-1 13-8 16,-8 13-4-16,4 3-24 0,-14 4 12 16,-4 0 20-16,-5 5-4 0,-18-1 24 15,0-4-20-15,-18-3-32 16,0-1 12-16,-19-8-68 16,10-4 40-16,-9-8-36 15,8 4 40-15,5-4-16 16,14 0 28-16,5 4-16 15,13 4 20-15,14 8-8 16,9 5 12-16,-1 7 8 16,1 0 4-16,0 5 24 15,-4 3-12-15,-10-3 84 16,-5-1-52-16,-17 0 48 16,-1-7-52-16,-22-13 16 15,0-4-36-15,-19-16 0 16,10-4-12-16,-10-9 12 15,10-3-12-15,13-8-64 16,9 7 28-16,19-7-368 16,9 8 220-16</inkml:trace>
          <inkml:trace contextRef="#ctx0" brushRef="#br0" timeOffset="65234.2221">6604 6277 704 0,'4'-41'264'0,"-4"41"-208"0,23-12-12 0,-5 8 64 16,-4 8-68-16,8-4 52 15,1 4-52-15,5 4 32 16,3 5-40-16,-3 3-20 16,-5 0-4-16,-5 8 0 15,-9 9-4-15,-14-9 52 16,1 8-32-16,-19-7 32 15,5-5-28-15,-5 0 28 16,9-8-32-16,10-12 32 16,4 4-32-16,18-8-4 15,14-4-12-15,22 0 4 16,-8 4-8-16,4-4-152 16,0 4 80-16,0-8-208 15,-4 8 152-15,-5-13-468 16,-5 9 332-16</inkml:trace>
          <inkml:trace contextRef="#ctx0" brushRef="#br0" timeOffset="65531.9948">7214 6107 788 0,'-9'-8'292'0,"9"8"-228"0,13-24-16 15,-4 15 152 1,9 5-120-16,19 0 72 15,4 8-88-15,18 17 28 16,5 3-56-16,4 45 8 16,-4 8-28-16,-19 40 8 0,-4 0-12 0,-27 17-8 15,-19-13 0-15,-45 25 4 16,-9-21-4 0,-36 1-48-16,4-21 28 0</inkml:trace>
        </inkml:traceGroup>
        <inkml:traceGroup>
          <inkml:annotationXML>
            <emma:emma xmlns:emma="http://www.w3.org/2003/04/emma" version="1.0">
              <emma:interpretation id="{03DA3EC6-FD19-4FF9-AA51-35A67ED13869}" emma:medium="tactile" emma:mode="ink">
                <msink:context xmlns:msink="http://schemas.microsoft.com/ink/2010/main" type="inkWord" rotatedBoundingBox="12222,6981 14800,6946 14822,8563 12244,8597"/>
              </emma:interpretation>
              <emma:one-of disjunction-type="recognition" id="oneOf26">
                <emma:interpretation id="interp42" emma:lang="" emma:confidence="0">
                  <emma:literal>(r)</emma:literal>
                </emma:interpretation>
                <emma:interpretation id="interp43" emma:lang="" emma:confidence="0">
                  <emma:literal>(i)</emma:literal>
                </emma:interpretation>
                <emma:interpretation id="interp44" emma:lang="" emma:confidence="0">
                  <emma:literal>(F)</emma:literal>
                </emma:interpretation>
                <emma:interpretation id="interp45" emma:lang="" emma:confidence="0">
                  <emma:literal>hr)</emma:literal>
                </emma:interpretation>
                <emma:interpretation id="interp46" emma:lang="" emma:confidence="0">
                  <emma:literal>(re)</emma:literal>
                </emma:interpretation>
              </emma:one-of>
            </emma:emma>
          </inkml:annotationXML>
          <inkml:trace contextRef="#ctx0" brushRef="#br0" timeOffset="67155.7426">9982 6135 684 0,'-5'-24'252'0,"5"24"-192"0,-9-16-20 0,0 12 12 16,0 8-36-16,-14 0 64 15,0 8-44-15,-22 8 36 16,8 9-40-16,-22 35 52 16,9 5-48-16,-5 32 36 15,15-4-40-15,8-4 8 16,13-12-24-16,19 0 44 15,14-8-32-15,13-12 20 16,1-4-28-16,13-21-212 16,4-4 104-16</inkml:trace>
          <inkml:trace contextRef="#ctx0" brushRef="#br0" timeOffset="67442.3549">10018 6621 780 0,'-4'-20'288'0,"4"20"-224"0,0 12-20 15,-5 0 56 1,5 8-64-16,-4 13 32 16,4-1-40-16,-5 0 0 15,5 1-16-15,-5-9 20 16,10 0-20-16,-5-12 84 0,9 1-52 16,-9-13 12-16,0 0-32 0,0-17 48 15,9 5-40-15,5-16-8 16,-1 0-12-16,15-9-12 15,-1 1 4-15,14 3-16 16,-4 13 8-16,3 8-4 16,6 4 0-16,-5 0 16 15,-5 8-4-15,-4-4-248 16,0 4 132-16</inkml:trace>
          <inkml:trace contextRef="#ctx0" brushRef="#br0" timeOffset="67652.3416">10168 6390 676 0,'-22'-32'248'0,"22"32"-192"0,9-12-16 15,4 4 180 1,6 4-128-16,17-9 16 16,5 9-64-16,14 0-32 15,4 4-4-15</inkml:trace>
          <inkml:trace contextRef="#ctx0" brushRef="#br0" timeOffset="67876.9773">10615 6010 600 0,'0'-20'224'0,"0"20"-176"0,13 4-12 0,-8 8 140 15,4 8-104-15,14 12 132 16,9 5-120-16,9 32 92 16,4 8-100-16,-13 32-24 15,0 0-32-15,-23 0 4 16,-9-16-16-16,-32 5 16 16,0-9-16-16,-32 4 24 15,10-16-20-15,-15-17-120 16,1-15 60-16,-5-25-300 15,23-8 192-15</inkml:trace>
          <inkml:trace contextRef="#ctx0" brushRef="#br0" timeOffset="66059.3993">8343 6236 332 0,'-9'-12'120'0,"9"12"-92"0,4-12-8 0,-4 4 80 15,5 4-60-15,-10-8 124 16,5 4-92-16,-9-8 52 15,9 8-68-15,-9-1 0 16,4 9-32-16,-13 4 56 16,9 9-44-16,-5 15 36 15,14 8-40-15,0 29 24 16,14 4-28-16,4 12 28 16,10-8-32-16,13-9 84 15,0-11-60-15,27-17 76 16,0-7-72-16,28-17 16 15,-5-12-36-15,9-16-12 16,-14 0-12-16,-4-33 28 16,-18 4-20-16,-14-23-208 15,-9 7 104-15,-18-12-364 16,-9 21 256-16</inkml:trace>
          <inkml:trace contextRef="#ctx0" brushRef="#br0" timeOffset="66360.2905">8743 5969 572 0,'5'4'208'0,"-5"-4"-160"0,-14 0-12 0,5 8 68 15,9 5-64-15,-9 11 72 16,0 8-64-16,-5 21 72 15,5 0-68-15,-9 40 8 16,4 4-36-16,-8 24 24 16,8-12-32-16,-4 9 4 15,4-13-12-15,-4 4 12 16,13-12-12-16,-18-8 32 16,14-12-24-16,-9-16-68 15,9-16 28-15,-5-13-284 16,14-8 172-16</inkml:trace>
          <inkml:trace contextRef="#ctx0" brushRef="#br0" timeOffset="66825.4738">9035 6831 632 0,'-23'4'236'0,"23"-4"-184"0,-14 29-16 16,5-5 44 0,0 4-52-16,0 33 96 15,4 8-72-15,-4 12 20 0,5-4-40 0,-1-9 32 16,5-7-36-16,-9-12 40 16,9-9-40-16,0-7 40 15,0-9-40-15,0-16 56 16,0 0-48-16,0-16-8 15,14 0-16-15,-5-12-12 16,0 3 4-16,5-7-40 16,8 8 20-16,1-4-28 15,9 8 24-15,-9 8-16 16,9 8 20-16,0 8-8 16,-10 8 12-16,1 0 8 15,-14 4 4-15,0-3 24 16,-4 3-12-16,-10-4 24 15,-4 0-24-15,0-3 24 16,0-1-24-16,-5-8 24 16,5 0-24-16,5-12-12 15,8 4-4-15,-4-8-208 16,9 0 116-16,5-8-332 16,4-1 240-16</inkml:trace>
        </inkml:traceGroup>
        <inkml:traceGroup>
          <inkml:annotationXML>
            <emma:emma xmlns:emma="http://www.w3.org/2003/04/emma" version="1.0">
              <emma:interpretation id="{A93F0B1C-7852-44B7-AAB1-E5EC52CC236F}" emma:medium="tactile" emma:mode="ink">
                <msink:context xmlns:msink="http://schemas.microsoft.com/ink/2010/main" type="inkWord" rotatedBoundingBox="15369,7149 16380,7135 16384,7411 15373,7425"/>
              </emma:interpretation>
              <emma:one-of disjunction-type="recognition" id="oneOf27">
                <emma:interpretation id="interp47" emma:lang="" emma:confidence="0">
                  <emma:literal>=0</emma:literal>
                </emma:interpretation>
                <emma:interpretation id="interp48" emma:lang="" emma:confidence="0">
                  <emma:literal>= C</emma:literal>
                </emma:interpretation>
                <emma:interpretation id="interp49" emma:lang="" emma:confidence="0">
                  <emma:literal>= c</emma:literal>
                </emma:interpretation>
                <emma:interpretation id="interp50" emma:lang="" emma:confidence="0">
                  <emma:literal>to</emma:literal>
                </emma:interpretation>
                <emma:interpretation id="interp51" emma:lang="" emma:confidence="0">
                  <emma:literal>= o</emma:literal>
                </emma:interpretation>
              </emma:one-of>
            </emma:emma>
          </inkml:annotationXML>
          <inkml:trace contextRef="#ctx0" brushRef="#br0" timeOffset="68312.3968">11420 6415 860 0,'0'-9'320'0,"0"9"-248"0,55 4-20 0,-19-4 16 15,15 5-48-15,31-10 0 16,4 10-12-16,23-18 12 16,1 5-12-16,22 4-240 15,-9 0 124-15,-1 4-484 16,-17-4 332-16</inkml:trace>
          <inkml:trace contextRef="#ctx0" brushRef="#br0" timeOffset="68107.3504">11507 6192 1068 0,'0'-16'396'0,"0"16"-308"0,45-12-24 16,-13 4 108 0,5 8-108-16,4-9 28 0,13 1-56 15,-8 8 4-15,9 0-24 16</inkml:trace>
        </inkml:traceGroup>
        <inkml:traceGroup>
          <inkml:annotationXML>
            <emma:emma xmlns:emma="http://www.w3.org/2003/04/emma" version="1.0">
              <emma:interpretation id="{FE006C7B-A0CA-41CB-A9E6-DD5477D6181F}" emma:medium="tactile" emma:mode="ink">
                <msink:context xmlns:msink="http://schemas.microsoft.com/ink/2010/main" type="inkWord" rotatedBoundingBox="17033,7135 17497,7129 17501,7430 17037,7437"/>
              </emma:interpretation>
            </emma:emma>
          </inkml:annotationXML>
          <inkml:trace contextRef="#ctx0" brushRef="#br0" timeOffset="68567.5741">13351 6131 832 0,'-9'-4'308'0,"9"4"-240"0,-37 0-20 15,5 0 152 1,10 4-120-16,-24 4 116 16,5 9-112-16,0 7-8 15,5 4-48-15,31 13 28 0,14-1-32 0,37 1 32 16,4 7-32-16,14-20-100 15,4-7 40-15,5-21-16 16,-9-8 32-16,-14-25 20 16,-14-3 4-16,-31-5-28 15,-5 9 12-15,-28-4 4 16,6 7 8-16</inkml:trace>
        </inkml:traceGroup>
      </inkml:traceGroup>
    </inkml:traceGroup>
    <inkml:traceGroup>
      <inkml:annotationXML>
        <emma:emma xmlns:emma="http://www.w3.org/2003/04/emma" version="1.0">
          <emma:interpretation id="{C3CABF43-AE66-4D0C-B67E-3F1FE1B07518}" emma:medium="tactile" emma:mode="ink">
            <msink:context xmlns:msink="http://schemas.microsoft.com/ink/2010/main" type="paragraph" rotatedBoundingBox="5021,9041 21376,8555 21453,11118 5097,11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7A2FBA-DF24-4E28-AD60-D35CAE9D4DAE}" emma:medium="tactile" emma:mode="ink">
              <msink:context xmlns:msink="http://schemas.microsoft.com/ink/2010/main" type="line" rotatedBoundingBox="5021,9041 21376,8555 21421,10062 5066,10548"/>
            </emma:interpretation>
          </emma:emma>
        </inkml:annotationXML>
        <inkml:traceGroup>
          <inkml:annotationXML>
            <emma:emma xmlns:emma="http://www.w3.org/2003/04/emma" version="1.0">
              <emma:interpretation id="{9AE4407D-495E-44DF-887C-8395BF4D9447}" emma:medium="tactile" emma:mode="ink">
                <msink:context xmlns:msink="http://schemas.microsoft.com/ink/2010/main" type="inkWord" rotatedBoundingBox="5026,9196 8575,9090 8615,10442 5066,10548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78085.8477">2615 8596 260 0,'-27'-45'96'0,"27"45"-76"0,-27-36-4 15,8 24 80 1,10 4-56-16,-13 4 104 15,3 4-80-15,-13 16-4 16,10 4-36-16,-10 16 100 16,9 9-72-16,-18 12 32 15,9-5-48-15,-27 9 48 0,9-4-48 0,-37 7 36 32,24-3-40-32,-6 4 24 0,15-9-28 0,8-7 0 15,5-9-16-15,19-15 12 16,8-9-16-16,18-20-4 15,15-4 0-15,17-21 4 16,5 5-4-16,5-12-136 16,-1 7 76-16,-4-7-60 15,5 8 68-15,-10-9 16 16,5 13 20-16,-9-12 12 16,4 7 0-16,-13-3-20 15,4 8 12-15,-4-5 56 16,0 9-24-16,-9 0 60 15,4 12-48-15,0-4 20 16,0 3-36-16,0 1 8 16,5 4-16-16,0-4 36 15,4 8-24-15,5-4 32 16,0 12-32-16,9 4 32 16,0 5-32-16,-5 7 12 15,1 4-20-15,-14 1 8 16,8 11-12-16,-8 0 28 15,-5 5-24-15,5 8 4 16,-9-5-12-16,-5-3-8 16,5-5 4-16,-5-7 20 15,4-9-12-15,-17-8-4 16,8-4-4-16,-4-12-192 0,0 0 104 0,-4-12-248 16,4 4 188-16</inkml:trace>
          <inkml:trace contextRef="#ctx0" brushRef="#br0" timeOffset="78358.1305">2260 8992 424 0,'-32'-4'156'0,"32"4"-120"0,0-4-8 0,0 0 148 15,9 0-100-15,5-4 140 16,4 0-128-16,-4-4 48 16,9 4-80-16,9-4-8 15,-1 8-28-15,1-4-12 16,5 8-4-16,-5 0-136 16,-1 4 72-16,1 0-180 15,-9 0 136-15,9-4-188 16,-9 4 164-16</inkml:trace>
          <inkml:trace contextRef="#ctx0" brushRef="#br0" timeOffset="79076.2961">2292 8321 572 0,'-5'0'208'0,"5"0"-160"0,19-4-12 0,-10 0 136 16,4 4-100-16,10-5 76 15,9 5-84-15,4-4 0 16,5 0-40-16,5-4 40 15,0 12-36-15,4-4-24 16,-5 0-4-16,1 0 16 16,-1 4-8-16,-8-4-4 15,-1 0 0-15,-4 0-136 16,-5 0 72-16,-4-8-320 16,0 4 212-16</inkml:trace>
          <inkml:trace contextRef="#ctx0" brushRef="#br0" timeOffset="78791.4184">2383 8199 332 0,'-18'-4'120'0,"18"4"-92"0,-9 0-8 0,4 0 156 15,5 0-100-15,-4-8 140 16,8 8-128-16,1 0 84 16,4 0-104-16,5-4 48 15,4 4-72-15,9-4 68 16,5 4-64-16,13-12-44 15,1 16-4-15,4-8-4 16,-4 4 4-16,-5 0-20 16,0 8 12-16,-14-4-232 15,-4 4 128-15</inkml:trace>
          <inkml:trace contextRef="#ctx0" brushRef="#br0" timeOffset="79603.718">3471 8952 288 0,'0'0'108'0,"0"0"-84"0,0 4-4 16,0-4 216-1,9 8-132-15,-4 4 144 16,4 4-144-16,-9 13 16 16,9 7-72-16,-18 13 8 15,0 3-36-15,-18 5 16 16,-1-4-20-16,-17-1-52 16,-1-7 20-16,-8-5-128 15,8-3 80-15,-9-13-192 16,10-8 144-16</inkml:trace>
          <inkml:trace contextRef="#ctx0" brushRef="#br0" timeOffset="77424.5887">2151 8224 280 0,'-18'-5'104'0,"18"5"-84"0,-5 5 0 15,1-5 108 1,4 4-72-16,-10-4 120 16,6 0-100-16,-14-4 40 0,4 4-68 0,-18-5 56 15,5 5-64-15,-23-4 0 16,4 4-24-16,-18 0 16 16,10 4-20-16,-14-4 32 15,13 0-28-15,-18-4-4 16,14 4-8-16,-9-4 4 15,18 0-4 1,-1 0 40-16,20 4-20 0,3-8 4 16,10 8-16-16,9-4-8 15,9 4 0-15,4-4 20 16,6 4-12-16,3-4-12 16,1 4-4-16,0 0-16 15,-1 4 12-15,-8 4 32 16,4 0-16-16,-14 8 28 15,1 1-24-15,-10 19 12 16,5 5-12-16,-14 31 20 16,5 1-20-16,-14 12-4 15,9-4-4-15,-8-4-4 16,8-8 0-16,-5-4 16 16,10-5-8-16,5 5-20 15,3-8 4-15,-3 3 20 16,13-11-4-16,-9 4-4 15,9-13 0-15,9-4-4 16,0-7 0-16,5-5 16 16,4-4-8-16,5-3-4 0,4-1 0 15,5-8-4-15,-9 4 0 0,8-12 0 16,-8 4 0-16,0-4 8 16,-5 4-4-16,5 0 24 15,0-4-16-15,-1 0-4 16,10 0-4-16,-9 0-4 15,9 0 0-15,0-4 0 16,0 4 0-16,-5-4-88 16,14 8 48-16,-5-8-320 15,5 4 200-15</inkml:trace>
          <inkml:trace contextRef="#ctx0" brushRef="#br0" timeOffset="79948.1576">4113 8438 364 0,'-23'-24'132'0,"23"24"-100"0,-13-16-12 0,4 11 132 15,9 5-88-15,-14 13 140 16,5 3-116-16,-5 24 4 16,5 9-56-16,0 16 44 15,0-5-44-15,-14 5-8 16,23 0-16-16,-23-4 0 15,10-13-8-15,-6 5-12 16,6-1 4-16,-1-15-16 16,5-9 12-16,0-12-348 15,9 0 196-15</inkml:trace>
          <inkml:trace contextRef="#ctx0" brushRef="#br0" timeOffset="80776.337">3908 8134 612 0,'-23'-8'228'0,"23"8"-180"0,0 0-12 16,10-8 160 0,-1 12-116-16,13-8 88 15,1 0-96-15,23-4-12 16,-1 8-36-16,5-4-16 15,0 8-4-15,1-4-68 0,-6 8 36 0,-13 0-224 16,-9 4 136-16</inkml:trace>
          <inkml:trace contextRef="#ctx0" brushRef="#br0" timeOffset="80972.0295">3899 8260 748 0,'0'0'276'0,"0"0"-216"0,18-4-16 0,1 0 156 16,3 8-120-16,19-4 12 15,5 0-56-15,13 0-36 16,5 0 0-16,4-4-248 16,0 4 136-16,5-4-288 15,-5 0 224-15</inkml:trace>
          <inkml:trace contextRef="#ctx0" brushRef="#br0" timeOffset="80477.0515">3972 8572 476 0,'0'-37'176'0,"0"37"-136"0,18-28-12 0,-4 12 152 16,4 8-104-16,5-9 112 16,9 9-108-16,13-4 80 15,10 8-92-15,-10 8 80 16,1 8-84-16,-5 8 12 15,-5 5-44-15,-4 7-32 16,-9 5 0-16,-14 3 36 16,0 0-24-16,-27-3 0 15,4-1-8-15,-27-7-128 16,19-5 68-16,-33-12-56 16,9 0 64-16,1-8-8 15,13 0 32-15,9-4 4 16,14 0 12-16,18 0-12 15,14 8 12-15,9 1-12 16,13 3 8-16,1 0 16 16,-5 0 0-16,23 0 40 15,-14 4-20-15,13 0-4 16,-8 5-12-16,-9 3 4 16,-5 0-8-16,-28 1 16 15,-4-1-12-15,-27 4 24 16,-5 5-20-16,-31-1-4 0,17-4-4 15,-26-4 28-15,3 1-16 16,-12-9 40-16,3-4-32 0,6-16 12 16,3 0-20-16,15-12-44 15,13-4 16-15</inkml:trace>
        </inkml:traceGroup>
        <inkml:traceGroup>
          <inkml:annotationXML>
            <emma:emma xmlns:emma="http://www.w3.org/2003/04/emma" version="1.0">
              <emma:interpretation id="{2CACED4B-8751-4CDA-BF67-13ECE69AB199}" emma:medium="tactile" emma:mode="ink">
                <msink:context xmlns:msink="http://schemas.microsoft.com/ink/2010/main" type="inkWord" rotatedBoundingBox="9267,9181 9708,9168 9744,10369 9303,10383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81479.2037">5347 8191 624 0,'-32'0'228'0,"32"0"-176"0,9-8-16 0,0 4 96 16,5 4-80-16,18-4 32 16,4 4-48-16,14-4-24 15,5 8-4-15,0-4-20 16,-10 4 8-16,1 0 12 15,-14 0-4-15,-10 0 16 16,1 0-12-16,-14-4 68 16,-4 4-44-16,-10 0 32 15,5 4-36-15,-9 5 0 16,9-1-16-16,-9 16-8 16,9 4 0-16,-14 37 28 15,5 8-16-15,9 24-4 16,-13-4-8-16,3 13-4 15,10-13 0-15,-9 8 96 16,5-8-52-16,-5-8 68 16,9-16-60-16,0-16 60 15,-9-13-64-15,-5-16 8 16,5-7-32-16,-5-13-12 16,-4-8-8-16,-19-8 20 15,6-4-12-15,-24-9-252 16,0 9 132-16</inkml:trace>
        </inkml:traceGroup>
        <inkml:traceGroup>
          <inkml:annotationXML>
            <emma:emma xmlns:emma="http://www.w3.org/2003/04/emma" version="1.0">
              <emma:interpretation id="{4596B013-DD76-470A-9804-D57DB3EF5272}" emma:medium="tactile" emma:mode="ink">
                <msink:context xmlns:msink="http://schemas.microsoft.com/ink/2010/main" type="inkWord" rotatedBoundingBox="10330,9660 10809,9645 10817,9912 10338,9926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82276.9515">6385 8911 860 0,'18'9'320'0,"-18"-9"-248"0,28-9-20 15,-6 5 32 1,1 4-56-16,18-8 16 15,9-4-28-15,18 4-272 16,1 4 140-16,13 0-380 16,-5 4 280-16</inkml:trace>
          <inkml:trace contextRef="#ctx0" brushRef="#br0" timeOffset="82097.9761">6435 8721 704 0,'-18'-20'264'0,"18"20"-208"0,18-12-12 0,-13 4 168 16,4 4-124-16,4-4 52 15,6 4-80-15,8-4-28 16,5 3-20-16,13 1-12 16,1 8 4-16,8 1-324 15,-3 3 176-15</inkml:trace>
        </inkml:traceGroup>
        <inkml:traceGroup>
          <inkml:annotationXML>
            <emma:emma xmlns:emma="http://www.w3.org/2003/04/emma" version="1.0">
              <emma:interpretation id="{3D8C0625-DCF3-41FF-A9E5-F626B28B01F9}" emma:medium="tactile" emma:mode="ink">
                <msink:context xmlns:msink="http://schemas.microsoft.com/ink/2010/main" type="inkWord" rotatedBoundingBox="11469,8965 13854,8894 13892,10185 11508,10256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83703.8386">8807 8576 788 0,'-36'8'292'0,"36"-8"-228"0,13 20-16 15,-4 0-184 1,1-8 64-16,3-12-340 16,5 8 228-16</inkml:trace>
          <inkml:trace contextRef="#ctx0" brushRef="#br0" timeOffset="84811.9328">9276 8159 832 0,'27'-8'308'0,"-27"8"-240"0,69 0-20 0,-28 0 140 16,9 0-112-16,36-8-12 16,-8-1-40-16,-1 9-232 15,-4 0 116-15,-5 0-556 16,-4 9 360-16</inkml:trace>
          <inkml:trace contextRef="#ctx0" brushRef="#br0" timeOffset="84392.3077">9440 8393 612 0,'36'-68'228'0,"-36"68"-180"0,60-21-12 16,-29 13 280-1,1 8-180-15,9 4 140 16,0 9-160-16,-4 15-36 15,4 0-52-15,-23 25-4 16,5-1-12-16,-19 5-60 16,-4-4 24-16,-27-9-128 15,-5-3 80-15,-27-9-80 16,4-8 88-16,-9-7-80 16,10-1 80-16,4-12 16 0,18-4 28 0,14-4-20 15,18 0 24-15,27 4 4 16,14 4 12-16,27 8 76 15,1 8-40-15,3 0 56 16,-3 5-52-16,-15-1 52 16,-4 0-56-16,-22 0 88 15,-6 5-68-15,-26-5 16 16,-5-4-40-16,-41 1-32 16,0-5 0-16,-37-8 24 15,5 4-12-15,-4-12-120 16,13 0 60-16,5-12-292 15,22 4 192-15,10-13-412 16,13 9 316-16</inkml:trace>
          <inkml:trace contextRef="#ctx0" brushRef="#br0" timeOffset="84619.9223">9308 8021 840 0,'-23'-36'312'0,"23"36"-244"0,0-29-16 16,0 13 148 0,9 8-120-16,14-8 72 0,0 8-88 15,13 4-16-15,14 4-32 0,9 4-224 16,-4 8 116-16</inkml:trace>
          <inkml:trace contextRef="#ctx0" brushRef="#br0" timeOffset="84032.859">9440 8377 444 0,'-32'0'164'0,"32"0"-124"0,-23 45-16 0,14-13 60 16,5 1-52-16,-10 23 40 16,9 5-40-16,-8 4 0 15,8-9-20-15,1-3 0 16,4-9-4-16,-5-7 12 16,10-5-12-16,-5-12 24 15,0-3-20-15,0-13-76 16,0 0 36-16,0-16-140 15,4 4 92-15,1-17-124 16,4 5 116-16</inkml:trace>
          <inkml:trace contextRef="#ctx0" brushRef="#br0" timeOffset="82788.412">8006 8458 508 0,'-5'-28'188'0,"5"28"-148"0,18 0-8 0,-18 4 88 16,0 12-72-16,-4 21 76 15,-1 7-68-15,-13 17-20 16,4 4-24-16,-17 7 16 15,3-11-16-15,-17 8 12 16,8-8-12-16,-22-9 56 16,9 1-40-16,-5-5 84 15,10-11-60-15,4-25-16 16,18-8-24-16,10-20-12 16,13 0 4-16,22-25-148 15,15 5 80-15,8-21-184 16,5 4 140-16,10-15 4 15,-6 3 68-15,10-8 56 16,0 12-8-16,-5-3 104 16,-5 23-64-16,-8 13 116 15,-5 16-92-15,-14 20 68 0,-4 20-84 16,-5 17 12-16,0 7-40 0,1 5-48 16,3 8 8-16,6-1 8 15,-1-3 4-15,0 4-4 16,-4-4 4-16,-9-5-76 15,-1-3 40-15,-13-13-208 16,0-3 136-16,-27-13-264 16,4-8 208-16</inkml:trace>
          <inkml:trace contextRef="#ctx0" brushRef="#br0" timeOffset="82981.9192">7724 8972 684 0,'-14'-20'252'0,"14"20"-192"16,27-8-20-16,-9 0 180 16,5 8-128-16,14-8 112 15,4 12-116-15,18-12-40 16,0 8-28-16,18-4-228 16,1 4 112-16,-5-4-244 15,-10 4 192-15,-13-5-228 16,-13 1 216-16</inkml:trace>
          <inkml:trace contextRef="#ctx0" brushRef="#br0" timeOffset="83491.2738">7783 8280 684 0,'-9'-8'252'0,"9"8"-192"0,36-4-20 0,-18 0 128 32,5 0-100-32,27-4 88 0,5 8-92 0,18-4-48 15,-5 8-16-15,9 0-260 16,-8 4 144-16</inkml:trace>
          <inkml:trace contextRef="#ctx0" brushRef="#br0" timeOffset="83286.2291">7837 8098 704 0,'-13'-16'264'0,"13"16"-208"0,4-4-12 0,5 0 96 15,0 8-84-15,5-4 40 16,9 4-56-16,9-4-24 15,9 4-8-15,4-4-80 16,-8 8 40-16,4 0-144 16,-5 4 96-16</inkml:trace>
        </inkml:traceGroup>
        <inkml:traceGroup>
          <inkml:annotationXML>
            <emma:emma xmlns:emma="http://www.w3.org/2003/04/emma" version="1.0">
              <emma:interpretation id="{6D9DCF21-6935-43A1-B45A-EB218EE07C18}" emma:medium="tactile" emma:mode="ink">
                <msink:context xmlns:msink="http://schemas.microsoft.com/ink/2010/main" type="inkWord" rotatedBoundingBox="14589,9784 15172,9767 15173,9793 14590,9810"/>
              </emma:interpretation>
              <emma:one-of disjunction-type="recognition" id="oneOf32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85566.0163">10665 8790 548 0,'-14'-12'204'0,"14"12"-156"0,-9 4-16 0,4-4 132 15,10 0-96-15,-1 0 104 16,10 8-96-16,13-4 72 15,10 0-84-15,22-4 20 16,5 0-48-16,13-4-12 16,-4 4-16-16,-5-4 4 15,1 4-8-15,-24-4-188 16,-4 0 100-16</inkml:trace>
        </inkml:traceGroup>
        <inkml:traceGroup>
          <inkml:annotationXML>
            <emma:emma xmlns:emma="http://www.w3.org/2003/04/emma" version="1.0">
              <emma:interpretation id="{AEB67D3F-3633-4981-A7AD-67FE930FFBF3}" emma:medium="tactile" emma:mode="ink">
                <msink:context xmlns:msink="http://schemas.microsoft.com/ink/2010/main" type="inkWord" rotatedBoundingBox="15827,8720 17767,8662 17802,9832 15862,9889"/>
              </emma:interpretation>
            </emma:emma>
          </inkml:annotationXML>
          <inkml:trace contextRef="#ctx0" brushRef="#br0" timeOffset="86977.8593">12918 8329 852 0,'-22'16'316'0,"22"-16"-248"0,-10 16-16 15,6-12-20 1,8 0-28-16,-4 4-212 16,10 0 112-16</inkml:trace>
          <inkml:trace contextRef="#ctx0" brushRef="#br0" timeOffset="87364.3685">13469 8252 320 0,'-13'4'120'0,"13"-4"-96"0,-14 12-4 0,0-4 156 15,10 16-100-15,-15 17 84 16,1 3-92-16,-14 21 8 16,14 0-44-16,-14 0-12 15,10-5-12-15,-15-7 56 16,14-9-36-16,-4-11 24 15,4-9-32-15,1-4 28 16,12-7-32-16,-3-22 4 16,8 5-12-16,10-20-16 15,18 0 4-15,4-25-4 16,5 1 0-16,4-25-80 16,1 12 48-16,-6-8-12 15,10 13 32-15,-9 3 32 16,0 13-8-16,0-1 108 15,-5 21-64-15,1-4 96 0,-10 11-84 16,5 9-12-16,8 13-28 0,-8 15 48 16,14 4-40-16,-5 29 8 15,4 3-24-15,0 17-24 16,1-4 4-16,-10-4 12 16,-4-12 0-16,-14-5-80 15,0-15 40-15,-23-5-252 16,5-8 164-16</inkml:trace>
          <inkml:trace contextRef="#ctx0" brushRef="#br0" timeOffset="88087.9064">13269 7714 476 0,'-9'-13'176'0,"9"13"-136"0,4-8-12 16,-4 8 180-1,9 0-120-15,1-8 104 16,8 0-108-16,0 8-4 16,0 0-44-16,9 0-16 0,1 0-12 0,4 8 4 15,4-8-8-15,1 8-20 16,-6-4 8-16,-3 0-164 16,-6 5 96-16</inkml:trace>
          <inkml:trace contextRef="#ctx0" brushRef="#br0" timeOffset="88300.081">13287 7960 612 0,'0'-4'228'0,"0"4"-180"0,14 0-12 0,-5 0 140 15,9 0-104-15,9 0 24 16,5 4-56-16,0 9-36 16,5-5-4-16,4 0-248 15,-1 8 136-15</inkml:trace>
          <inkml:trace contextRef="#ctx0" brushRef="#br0" timeOffset="87547.8572">13314 8588 780 0,'0'-12'288'0,"0"12"-224"0,37-8-20 15,-19 3 68 1,0 5-72-16,19-8 8 16,4 8-28-16,13 0-92 15,1 0 40-15</inkml:trace>
          <inkml:trace contextRef="#ctx0" brushRef="#br0" timeOffset="86690.5315">11885 8066 780 0,'13'4'288'0,"-13"-4"-224"0,37-16-20 0,-10 7 76 16,1 5-76-16,31-8-44 15,9 0-4-15,23-8-160 16,-4 16 88-16</inkml:trace>
          <inkml:trace contextRef="#ctx0" brushRef="#br0" timeOffset="86254.3645">11990 8207 216 0,'18'-4'80'0,"-18"4"-60"0,0 0-8 16,0 0 128-16,-9 8-80 0,0 5 152 15,9 7-120-15,-5 16 60 16,0 5-88-16,-8 19 8 16,-1 5-40-16,5 12-4 15,4-8-16-15,1-9-16 16,4-11 0-16,0-8 28 16,4-9-12-16,1-12 4 15,0-4-8-15,-5-12-76 16,4-4 36-16,-4-16-84 15,0 0 64-15,-4-29-44 16,4 1 56-16,-10-25-16 16,1 4 36-16,0-7 44 15,5 15-12-15,-1 0 104 16,5 13-64-16,5 3 144 16,-1 13-112-16,10 4 132 15,13 12-128-15,-4 3 48 16,0 9-80-16,9 4-16 15,4 5-24-15,10 3-12 16,-5 4 0-16,-10 8 12 16,-8 0-8-16,-27 9-64 15,-1 3 28-15,-22 1-156 16,-5-1 104-16,0-8-12 16,-4-3 60-16,4-17-24 15,14 0 32-15,4-8-60 16,14 4 48-16,4 4 8 0,15 8 16 0,17 9 4 15,10 3 0 1,8 4 16-16,5 5-4 0,-13-5 76 31,-1 0-44-31,-35-3 112 0,-1-5-88 0,-37 0-16 16,-4 1-28-16,-22-9 12 16,8 0-16-16,-13-8 32 15,4 0-28-15,1-12-12 16,17 0-8-16,6-4-68 15,8 4 40-15</inkml:trace>
          <inkml:trace contextRef="#ctx0" brushRef="#br0" timeOffset="86541.1286">11944 7839 548 0,'-27'-57'204'0,"27"57"-156"0,0-24-16 16,4 12 192-1,5 12-128-15,5-16 140 16,9 16-136-16,0-8-20 15,4-4-48-15,5 12-40 0,4 12 4 0,10-4-280 16,-5 16 152-16,-9-12-348 16,-5 12 268-16</inkml:trace>
        </inkml:traceGroup>
        <inkml:traceGroup>
          <inkml:annotationXML>
            <emma:emma xmlns:emma="http://www.w3.org/2003/04/emma" version="1.0">
              <emma:interpretation id="{07DD25FD-B4D1-4E05-B18B-7711E6438A17}" emma:medium="tactile" emma:mode="ink">
                <msink:context xmlns:msink="http://schemas.microsoft.com/ink/2010/main" type="inkWord" rotatedBoundingBox="18778,9336 19380,9318 19390,9654 18788,9672"/>
              </emma:interpretation>
              <emma:one-of disjunction-type="recognition" id="oneOf33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04696.9967">14835 8644 664 0,'5'0'244'0,"-5"0"-188"0,18 13-16 0,-5-13 128 16,6 8-100-16,8-16 44 15,9 8-68-15,19-9-16 16,0 5-16-16,13-8-12 16,-4 8 4-16,4-4 12 15,-9 4-8-15,0-4-196 16,-4 4 100-16</inkml:trace>
          <inkml:trace contextRef="#ctx0" brushRef="#br0" timeOffset="104479.4182">14844 8365 364 0,'0'-8'132'0,"0"8"-100"0,0-4-12 0,0 4 124 16,0 0-84-16,0-8 52 16,0 8-64-16,5-8 56 15,4 8-64-15,4-8 36 16,10 8-44-16,5 0 0 15,3 8-20-15,15-8-16 16,-1 4 0-16,6 0 12 16,-1 4-4-16,-9 0-4 15,0 4 4-15,-10-4-16 16,-3 0 8-16,-10-8-16 16,-4 4 12-16,-14-4-224 15,4 0 124-15,-13 0-348 16,0 9 256-16</inkml:trace>
        </inkml:traceGroup>
        <inkml:traceGroup>
          <inkml:annotationXML>
            <emma:emma xmlns:emma="http://www.w3.org/2003/04/emma" version="1.0">
              <emma:interpretation id="{D5D2928E-89CE-44CD-8C99-2BC033A51A68}" emma:medium="tactile" emma:mode="ink">
                <msink:context xmlns:msink="http://schemas.microsoft.com/ink/2010/main" type="inkWord" rotatedBoundingBox="20536,9142 21393,9116 21409,9635 20551,9660"/>
              </emma:interpretation>
              <emma:one-of disjunction-type="recognition" id="oneOf34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05035.396">16847 8219 548 0,'14'-24'204'0,"-14"24"-156"0,9-16-16 16,-9 8 72-1,0 8-64-15,-13-4 60 16,3 4-56-16,-21 4 84 15,3 8-72-15,-17 8 24 16,8 9-44-16,-8 11-12 16,8 13-16-16,15 3 20 15,12-3-16-15,29 8-12 0,13-9-4 0,18-11 20 16,18-9-8-16,28-16 4 16,4-8-4-16,13-20 12 15,-8 0-12-15,-14-24 16 16,-18-1-16-16,-27-15 4 15,-14 3-4-15,-37-8-24 16,-9 13 8-16,-31-1-100 16,-1 17 56-16</inkml:trace>
          <inkml:trace contextRef="#ctx0" brushRef="#br0" timeOffset="112273.3011">17385 8244 372 0,'4'-12'140'0,"-4"12"-112"0,32-4-4 0,-23 0 108 16,0 8-76-16,-9-8 32 15,5 4-52-15,-10-5 20 16,5 5-28-16,-9-8 28 16,0 8-32-16,0-4-4 15,4 4-12-15,-13-4 12 16,18 4-12-16,-9-4 4 15,5 4-4-15,-10-4-24 16,-4 4 8-16,-5-8 12 16,-4 8 0-16,-14-8-36 15,4-4 16-15,-13 4 76 16,14 12-32-16,-5-16 52 0,0 8-44 16,-5-4-12-16,14 3-12 0,-13-3-88 31,17 12 40-31</inkml:trace>
        </inkml:traceGroup>
      </inkml:traceGroup>
      <inkml:traceGroup>
        <inkml:annotationXML>
          <emma:emma xmlns:emma="http://www.w3.org/2003/04/emma" version="1.0">
            <emma:interpretation id="{A4447D95-4893-4019-95DD-8C9B170E59FC}" emma:medium="tactile" emma:mode="ink">
              <msink:context xmlns:msink="http://schemas.microsoft.com/ink/2010/main" type="line" rotatedBoundingBox="7943,10836 12975,10498 13024,11229 7992,11566"/>
            </emma:interpretation>
          </emma:emma>
        </inkml:annotationXML>
        <inkml:traceGroup>
          <inkml:annotationXML>
            <emma:emma xmlns:emma="http://www.w3.org/2003/04/emma" version="1.0">
              <emma:interpretation id="{78411878-DE9C-4BB5-AF13-C92D58E7A311}" emma:medium="tactile" emma:mode="ink">
                <msink:context xmlns:msink="http://schemas.microsoft.com/ink/2010/main" type="inkWord" rotatedBoundingBox="7943,10836 12975,10498 13024,11229 7992,11566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08172.7428">5898 10105 488 0,'0'-8'180'0,"0"8"-140"0,0 4-12 15,-14-4 108 1,28 0-80-16,-28 8 84 0,14 9-80 0,0 3 108 31,0 4-92-31,0 0 4 0,0 5-44 0,0-1 0 16,0 0-20-16,-9-3 52 15,9-1-36-15,-9-4 4 16,9-4-24-16,0-4 12 16,0-3-16-16,0-13 16 15,9-1-16-15,0-7-28 16,5 0 8-16,-5-12-92 15,5 8 56-15,8-9-64 16,-3 5 64-16,-6-4-4 16,5 8 32-16,-13-4 32 15,4 3-8-15,-9 5-36 16,0 4 20-16,-9 8 100 16,9 4-48-16,-14 0 64 15,5 8-60-15,9 5 32 16,0-1-44-16,0 0 0 15,0 4-20-15,0-4-16 16,9 1 0-16,5-5 12 16,-5 0-4-16,0-8 16 15,5 0-12-15,-5-8 16 16,5 4-16-16,-5-8-40 16,4 4 20-16,-3-12-88 15,-1 3 60-15,4-11-40 16,10 8 48-16,-5-8-16 15,-4 7 28-15,-5 1 0 0,14 8 12 0,-10 4 68 16,-3 8-32-16,-10 4 60 16,9 8-52-16,-18 1 12 15,9-1-32-15,-10 0 8 16,10 4-12-16,-13-8 0 16,13 5-4-16,-9-5 4 15,9 4-8-15,0-4-20 16,9 0 8-16,-9-4-100 15,9 0 56-15,-5-4-36 16,6 4 48-16,-1-8-188 16,13 0 128-16,-8-8-284 15,9 0 216-15</inkml:trace>
          <inkml:trace contextRef="#ctx0" brushRef="#br0" timeOffset="108998.2268">6458 10178 476 0,'-9'8'176'0,"9"-8"-136"0,0 0-12 16,0 0 76-1,0 0-64-15,0 0 44 16,9 8-48-16,5-4 32 16,-5 5-36-16,-9-1 8 15,13 0-24-15,-13 0 8 16,9 4-12-16,-9-4 44 15,0 4-28-15,-9-4 4 0,5 4-20 16,-5-8-16-16,0 5 0 0,-5-5-16 16,14 0 12-16,14-4 4 15,-5 0 4-15,4-4 0 16,-4 4 0-16,14-8 24 16,-5 3-12-16,-13 1-20 15,13 4 0-15,-13-4 12 16,-5 8 0-16,0-4-12 15,0 9 4-15,-5-5 20 16,-4 4-8-16,9-8-28 16,0 4 8-16,0-4 4 15,9 0 8-15,-4-4 8 16,13 4-4-16,-4-8-4 16,4 4 4-16,-5-5 4 15,-3 5-4-15,8-8-20 16,-5 8 8-16,6-12-4 15,-6 16 4-15,15-12-64 16,-10 4 40-16,-5 0-84 16,1 0 64-16,4-13-60 15,5 13 64-15,-9-16-4 16,8 4 32-16,-3-9 20 16,13 5 4-16,-10-12-12 15,1 7 4-15,-9-11 4 16,9 12 0-16,-14-9 0 15,0 9 0-15,-9-9 24 0,13 13-12 16,-13-8 12-16,0 11-12 0,0-3 28 16,0 4-24-16,0-4 48 15,5 8-36-15,-5-5 28 16,0 9-28-16,-5 0 16 16,5 4-24-16,-4 0-8 15,-1 8-8-15,-4 0 12 16,5 8-8-16,-10 4 84 15,9 4-48-15,-13 21 40 16,9 7-48-16,-14 21 24 16,5 4-32-16,4 8 0 15,5-13-16-15,-4-3-16 16,4-12 0-16,9-5 12 16,9-7-4-16,4-9-56 15,6-4 28-15,3-8-236 16,10-8 144-16,-9-8-224 15,0 5 192-15</inkml:trace>
          <inkml:trace contextRef="#ctx0" brushRef="#br0" timeOffset="109689.1083">6845 10093 416 0,'-64'-16'152'0,"64"16"-116"0,-36-4-12 16,13-4 208-1,23 8-132-15,-9 0 48 16,9 0-88-16,9 0 16 15,14 8-44-15,13-4-8 0,14 0-16 0,9-4 4 16,-4 4-8-16,22-12 16 16,-13 4-12-16,23-8-28 15,-19 8 8 1,-13-4-20-16,-1 4 16 0,-8-4 8 16,-24 8 8-16,-12-9 8 15,-10 5-4-15,-10 0 16 16,1 8-12-16,-18 0-20 15,-5 5 4-15,9 7 12 16,-8 4 0-16,12 4 40 16,-3 1-20-16,-1-1-32 15,0 0 4-15,9-4 16 16,5-3-4-16,0-5-12 16,9 0 0-16,9-12-136 15,5 4 72-15,4-12-128 16,19 0 112-16,4-4-12 15,-5 3 56-15,-4 1 36 16,0 4 4-16,-10 4 212 16,-12 4-116-16,3 4 96 15,-13 5-112-15,9-1 8 16,5 0-52-16,0-4-12 16,8 0-16-16,15-4-16 15,-5 0 4-15,13-8-180 16,-4 4 96-16,5-8-84 15,-1 4 100-15,10-20-68 0,-10 3 80 16,1-27-4-16,0-1 40 0,8-28 4 31,-8 5 12-31,-5-5 76 0,-5 8-36 16,-18 12 136-16,5 21-92 0,-23 7 148 16,-4 13-124-16,-19 12 64 15,-5 12-96-15,-17 25 16 16,27 7-48-16,-19 25 4 15,14 0-24-15,-8 12 0 16,22-13-8-16,-5-7-192 16,5-8 100-16,9-13-204 15,0-4 164-15,-9-11-212 16,9-5 188-16</inkml:trace>
          <inkml:trace contextRef="#ctx0" brushRef="#br0" timeOffset="106507.8125">4473 10178 236 0,'0'-16'88'0,"0"16"-68"0,-9-20-4 0,9 12-8 16,-9 0-8-16,-5-5 60 15,5 13-32-15,-14-8 76 31,9 0-56-31,-17 0 36 0,8 8-48 0,-18 8 44 16,4 0-48-16,-4 4 4 16,5 13-24-16,-19 3 80 15,14-4-48-15,5 13 128 16,13-1-96-16,14-7 16 16,18 7-52-16,14-8-8 15,22 5-20-15,24-21 0 16,-5-12-4-16,27-8-60 15,4-4 28-15,19-5-68 16,-5-3 52-16,-9-4 8 16,-13 4 20-16,-23 3-16 15,-19 1 16-15,-13 0 4 16,-9 8 8-16,-32 4 96 16,-5 4-52-16,-9 4 88 15,-9 4-76-15,1 4 16 16,8 0-40-16,14 5-20 15,-5-9-8-15,37 0 20 16,0 0-12-16,8-12 12 16,6 4-12-16,4-12-32 15,-5 4 8-15,-18-9 12 16,19 5 4-16,-28-12-12 16,0 12 4-16,-27-12 12 0,4 11-4 0,-18-11-4 15,0 16 4-15,-4-4-16 16,4 8 8-16,9-4-16 15,14 8 12-15</inkml:trace>
          <inkml:trace contextRef="#ctx0" brushRef="#br0" timeOffset="107496.9481">5370 10154 216 0,'9'-8'80'0,"-9"8"-60"0,9-8-8 0,5 4 84 16,-5 8-56-16,-9-4 16 16,9 0-32-16,-9 8 84 15,0 8-60-15,-9 8 84 16,9 1-76-16,-9 7-8 15,-5 4-32-15,5 5 52 16,0-5-40-16,-14 1 96 16,9-5-72-16,14-8 20 15,-9-3-40-15,9-17-4 16,9-4-16-16,5-17-16 16,4 1 0-16,5-16-48 15,0 8 24-15,9-13-92 16,-10 9 68-16,15-5-12 15,-14 9 40-15,-5-4 4 16,4 12 12-16,-12-5 52 16,-6 13-24-16,-8 0 80 15,4 8-56-15,-10 4 40 16,10 8-48-16,-9 1 60 16,9-1-56-16,-13 4 20 15,13 0-40-15,0 0 0 0,0 5-12 16,0-13 4-16,0 4-8 0,0-8 16 15,13 4-12-15,-13-12 4 16,9 0-4-16,5-8-8 16,4 4 4-16,5-13-4 15,0 9 0-15,-9-8-28 16,4 4 16-16,-5 0-12 16,10 3 12-16,-14 9 8 15,5 8 4-15,-14 9 76 16,0 3-40-16,0 4 32 15,0 4-40-15,0 1 28 16,0-1-32-16,0-4-24 16,0 0 0-16,0-8 16 15,9 5-8-15,-9-13 24 16,0 4-20-16,9-12-164 16,-9 0 84-16,0-8-196 15,14 3 152-15,-14-11-232 16,9 8 196-16,5-4-164 15,-5 4 176-15</inkml:trace>
          <inkml:trace contextRef="#ctx0" brushRef="#br0" timeOffset="110340.8411">7783 10077 424 0,'-37'-65'156'0,"37"65"-120"0,-32-36-8 15,23 24 264 1,0 4-164-16,0-5 116 16,9 9-144-16,14 0 28 15,9 8-80-15,13-4-16 16,5 9-20-16,27-9-12 16,1 4 4-16,17-4-24 15,5-4 12-15,-14 4 32 16,-4 0-16-16,-27 0-8 15,-14 0-4-15,-10 0 28 16,-12 8-12-16,-20 4-12 0,1 4-4 16,-4 4 4-16,-5 4 0 15,4 9 0-15,18-1 0 0,10-3 0 16,0-1 0-16,22-4-12 16,-9 0 8-16,5-7-68 15,0-1 40-15,-9-12-100 16,-9 0 72-16,-5-8-8 15,4 0 44-15,-17-8 12 16,-5 4 12-16,0-13-12 16,0 1 8-16,-10-8-16 15,10 3 12-15,0-3 4 16,0 12 4-16,9 0-12 16,9 8 8-16,5 0 84 15,13 8-48-15,0 0 44 16,-4 8-44-16,18 0-8 15,-4 4-16-15,4 0 56 16,-5 0-36-16,-4 0-20 16,0 9-8-16,-10-5 16 15,-3 0-8-15,-10-4 4 16,4 4-4-16,-8-8 56 16,4-4-36-16,-4-4 96 15,-1 0-72-15,10-4 84 16,4 0-80-16,5-16 8 15,4 0-40-15,0-17 12 16,5 9-20-16,-4-4-184 16,4-5 92-16</inkml:trace>
        </inkml:traceGroup>
      </inkml:traceGroup>
    </inkml:traceGroup>
    <inkml:traceGroup>
      <inkml:annotationXML>
        <emma:emma xmlns:emma="http://www.w3.org/2003/04/emma" version="1.0">
          <emma:interpretation id="{82E08A59-1143-4BCE-B039-121DDB0A7726}" emma:medium="tactile" emma:mode="ink">
            <msink:context xmlns:msink="http://schemas.microsoft.com/ink/2010/main" type="paragraph" rotatedBoundingBox="4448,11780 23767,11595 23786,13681 4468,138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108465-31BF-48DF-9769-7BF84A9CF9DC}" emma:medium="tactile" emma:mode="ink">
              <msink:context xmlns:msink="http://schemas.microsoft.com/ink/2010/main" type="line" rotatedBoundingBox="4448,11780 23767,11595 23786,13681 4468,13865"/>
            </emma:interpretation>
          </emma:emma>
        </inkml:annotationXML>
        <inkml:traceGroup>
          <inkml:annotationXML>
            <emma:emma xmlns:emma="http://www.w3.org/2003/04/emma" version="1.0">
              <emma:interpretation id="{C0F932AD-FEF1-4CBD-8F0B-9705176EA902}" emma:medium="tactile" emma:mode="ink">
                <msink:context xmlns:msink="http://schemas.microsoft.com/ink/2010/main" type="inkWord" rotatedBoundingBox="4448,11780 8976,11736 8996,13822 4468,13865">
                  <msink:destinationLink direction="with" ref="{7819016D-ADA6-42C3-89E8-4A9FDEA6986A}"/>
                  <msink:destinationLink direction="with" ref="{B0DBC48F-5F50-41D2-9694-61089B8484C4}"/>
                </msink:context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40950.5619">2078 10996 476 0,'9'-8'176'0,"-9"8"-136"0,5 0-12 16,4 0 172-16,0-9-116 16,5 9 96-16,8 0-100 15,1 0-12-15,4 9-40 0,1-5 20 0,4 8-32 16,-10 0-12-16,10 4-8 15,-9 0 28-15,-5 0-12 16,-13 5 48-16,-5 7-32 16,-14 0 12-16,5-7-24 15,-9 3 20-15,-5-8-24 16,0 4 12-16,0-12-12 16,10 5-24-16,-1-5 4 15,5 0-40-15,9 0 28 16,14 0 16-16,-5 0 4 0,4 4-8 15,15-12 4-15,-1 0 20 16,14 0-8-16,5 0 32 16,8 0-24-16,10 0-100 15,-5 8 40-15,-4 0-264 16,-1-4 172-16,-8 13-476 16</inkml:trace>
          <inkml:trace contextRef="#ctx0" brushRef="#br0" timeOffset="141144.0786">2419 11680 676 0,'-9'-8'248'0,"5"8"-192"0,13 0-16 0,5 0 144 15,13 0-108-15,9 0 24 16,14 0-60-16,5 0-16 16,4 0-16-16,5 0 20 0,-5 8-16 15,-9-8-76-15,-9-8 36 16,-9 8-124-16,-5 0 88 15,-8-9-184-15,-6 1 140 0,-4 0-356 16</inkml:trace>
          <inkml:trace contextRef="#ctx0" brushRef="#br0" timeOffset="141380.2072">2916 11421 664 0,'-5'0'244'0,"-8"8"-188"0,-6 0-16 16,10 12 76-16,-9 8-72 15,4-3 44-15,-8 11-52 16,-6 0 0-16,1 9-24 16,0 8-16-16,4 11 0 0,-4 1-48 15,-1-4 24-15,5-5-116 16,1-11 80-16,3 0-512 16</inkml:trace>
          <inkml:trace contextRef="#ctx0" brushRef="#br0" timeOffset="142087.6688">3307 12817 572 0,'0'8'208'0,"0"0"-160"0,9-12-12 16,1 4 76-16,-1 0-68 15,4-4 60-15,1-8-60 16,0-4 16-16,-5-9-40 15,13-15 44-15,-12-17-36 0,3-12 20 16,-4 1-28-16,5 3 36 16,4-8-32-16,-9-24-32 15,0-29 4-15,5 5 0 16,4 16 4-16,-4 16-12 16,-5 4 8-16,14 16 64 15,-10 4-32-15,6 9 32 16,3-1-32-16,10 12 8 15,0 1-20-15,5 20-24 0,8 3 0 16,10 13 12-16,8 16 0 16,-8 4-20-16,0 5 8 15,-10 7 12-15,-8 0 0 16,-10 1 52-16,-22-1-32 16,-10 0 32-16,-22-4-28 15,-19 1-96-15,-8-5 36 16,-6-4-36-16,10-4 44 15,5 0-24-15,8-4 28 16,5 0-16-16,10 0 20 0,13 0-28 16,-1 0 28-16,20 4-40 15,12 9 36-15,1 3-20 16,18 12 24-16,-4 13 16 16,3 7 4-16,-3 1 8 15,-14 0-8-15,-14-9 32 16,-23-8-20-16,-9-3 56 15,-18-13-40-15,-4-4 20 16,-1-8-32-16,1-16 16 16,4-8-20-16,4-4 0 15,10-13-8-15,9-11-172 16,13 3 88-16,5 1-560 16,32 8 352-1,9 3-16-15</inkml:trace>
          <inkml:trace contextRef="#ctx0" brushRef="#br0" timeOffset="140391.0368">976 11307 280 0,'-9'4'104'0,"9"-4"-84"0,-4 8 0 16,4-8 120-16,0 0-80 16,0 0 36-16,9 0-56 15,0-4 20-15,0 0-32 16,-5 0 88-16,1 0-64 15,0 0 20-15,-5 4-40 16,0 0 24-16,0 0-32 0,0 0 32 16,9 0-32-16,-9 0-4 15,9 0-12-15,4 0 12 16,6 4-12-16,8 0-4 16,9-4 0-16,14 0 4 0,10 4-4 15,-1 0 16-15,5-4-12 16,-1 0 4-16,-4 0-4 15,-4 0-16-15,13 0 4 16,-13 0 12-16,0 0-4 16,-1 0-20-16,-8 0 8 15,-14 4 32-15,0 0-16 16,-1-4 8-16,-8 0-8 16,-9-4 4-16,9 0-8 15,-14 0 24-15,9-4-16 16,-4 4-4-16,-5-4-4 0,-5 4-16 15,5 0 8-15,-9 0-16 16,-9 0 12-16,9 4-4 16,-13 4 4-16,-1 8 8 15,-13 4 0-15,4 5-20 16,-14 7 12-16,6 4 12 16,-10 9 0-16,-5 3-20 15,1 5 8-15,8-1-4 16,-4 1 4-16,5 8 24 15,-1 3-8-15,1 1-4 16,-1-4 0-16,6-5 12 16,3-11-8-16,6-5-20 15,3-8 4-15,1-7 40 16,9-5-20-16,-5-16 0 16,1-8 36-16,-6-12-28 15,-3-13-20-15,-6-7 0 16,-3-9 24-16,-1 1-12 15,-5-5 24-15,-4 4-24 16,5 5-4-16,9 3-4 16,-1-3-16-16,10-1 8 15,0 1 4-15,4-1 0 16,5 9 16-16,0 12-8 16,4-5-12-16,1 13 0 15,4-4-16-15,4 12 12 16,5 0-4-16,10 4 4 0,8-4-160 15,9-1 92-15,10-7-332 16</inkml:trace>
          <inkml:trace contextRef="#ctx0" brushRef="#br0" timeOffset="142898.6503">1104 10801 404 0,'-14'-12'148'0,"5"0"-112"0,-14 4-12 16,0 8 144-16,1 8-96 16,-10 4 32-16,-14 9-60 15,5 7 8-15,-18 8-32 16,0 5 60-16,-9 15-44 0,8 37 44 16,6 33-44-16,8-5 8 15,14-3-28-15,19 15 28 16,26 17-28-16,28-8-24 15,28-21 4-15,17-16-28 0,55-20 20 16,46-4-276-16,32-8 156 16</inkml:trace>
          <inkml:trace contextRef="#ctx0" brushRef="#br0" timeOffset="142494.057">4213 11202 572 0,'5'-40'208'0,"-5"32"-160"0,18-5-12 0,-13 9 144 16,13 0-104-16,-5 4 76 15,1 0-88-15,-5 8-8 16,0 9-36-16,5 3 16 0,-5 4-24 15,-9 4 32-15,-9 1-28 16,-5-1 20-16,1-4-20 0,-15-3 8 16,-8-5-12-16,4-4-8 15,9-4 0-15,1 0-4 16,22-8 0-16,22 0-28 16,10 0 16-16,5 0-12 15,4 8 12-15,4 0-328 16,1 4 188-16,-1 5-440 15</inkml:trace>
          <inkml:trace contextRef="#ctx0" brushRef="#br0" timeOffset="143485.7038">4855 11020 372 0,'-32'-16'140'0,"23"12"-112"0,-4-12-4 0,4 11 180 15,4-3-116-15,-4 0 36 16,0 4-76-16,9 0-20 16,0 4-16-16,9 8 16 0,23 8-16 15,-5 21-4-15,14 44-4 16,0 36-24-16,-5 5 12 15,-4-1 56-15,0 13-24 16,-18 11 8-16,-23-3-20 16,-5-25 28-16,-27-20-24 15,-14-16 12-15,-27-12-16 16,-4-4 36-16,-1-25-24 0,15-15-136 16,17-21 60-16,14-12-544 15,23-9 328 1,36-27 44-16</inkml:trace>
        </inkml:traceGroup>
        <inkml:traceGroup>
          <inkml:annotationXML>
            <emma:emma xmlns:emma="http://www.w3.org/2003/04/emma" version="1.0">
              <emma:interpretation id="{E4CD04C4-C687-4C54-A8F0-B43863D44673}" emma:medium="tactile" emma:mode="ink">
                <msink:context xmlns:msink="http://schemas.microsoft.com/ink/2010/main" type="inkWord" rotatedBoundingBox="9611,11945 12296,11919 12309,13303 9625,13329">
                  <msink:destinationLink direction="with" ref="{B0DBC48F-5F50-41D2-9694-61089B8484C4}"/>
                </msink:context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144036.1669">6071 10979 528 0,'14'0'196'0,"-5"5"-152"0,9 3-12 16,-5 4 88-16,-3 8-72 15,-10 16 88-15,-10 33-80 16,-3 12 36-16,-10 12-56 16,-9-8 0-16,0-4-24 0,0 8 0 15,-13 8-4-15,13 5 20 16,0-13-16-16,9-9-20 15,1-3 0-15,8-16-180 16,5-20 100-16</inkml:trace>
          <inkml:trace contextRef="#ctx0" brushRef="#br0" timeOffset="144487.8683">6453 11821 548 0,'-22'25'204'0,"22"-1"-156"0,-10 16-16 0,10-7 96 16,-9 7-76-16,5 9 24 16,4-1-44-16,0 1-32 0,-9-13 0 15,9-3 36-15,0-9-24 0,-5-8 36 16,5-4-32-16,0-4 48 15,0-8-36-15,9-8-4 16,5-4-16 0,4-8-8-16,5 0-16 15,-5 3 8-15,5 9-48 16,-5 4 28-16,9 12-12 16,1 9 24-16,-6-1 44 15,-3 0-16-15,-6 0 36 16,-8 0-32-16,-10 1 32 15,-4-5-32-15,-4 0 48 16,-6-4-36-16,6 0-32 16,4-8 0-16,4 0-168 15,5-12-476 1</inkml:trace>
          <inkml:trace contextRef="#ctx0" brushRef="#br0" timeOffset="144730.6041">7478 10979 508 0,'-9'-32'188'0,"-1"28"-148"0,-12-4-8 0,8 8 60 0,-18 4-56 16,0 4 84-16,-13 4-68 15,4 13 0-15,-5 15-32 16,1 13 84-16,4 28-56 0,0 12 4 16,4 4-32-16,15-16-12 15,-6-4-4-15,15-1 20 16,4 5-12-16,4 0 40 16,5-4-28-16,9-12-100 15,5-8 40-15,4-13-384 16</inkml:trace>
          <inkml:trace contextRef="#ctx0" brushRef="#br0" timeOffset="145045.4063">7546 11514 632 0,'-18'16'236'0,"4"0"-184"0,-4 8-16 0,9-7 52 16,-5 3-56-16,0 4 32 15,5 8-36-15,5-3 0 16,4-5-16-16,4-12 20 0,1-4-20 16,4-8 56-16,0-8-36 15,0-4 20-15,0-4-32 16,5-4 16-16,0-5-20 16,-1-3 0-16,1 0-8 15,9 3-68-15,4 5 32 0,5 8-16 16,0 4 28-1,4 4 28-15,-8 4-8 0,-1 4-8 16,-4 4 0-16,-5-4-260 16,0 0 144-16,-4 8-428 15</inkml:trace>
          <inkml:trace contextRef="#ctx0" brushRef="#br0" timeOffset="145215.4156">7619 11275 832 0,'0'-8'308'0,"13"0"-240"0,6-4-20 15,-6 8 88-15,10-5-84 16,0 5-28-16,4 0-20 16,5 0-120-16,9 4 64 0,-5 0-664 15</inkml:trace>
          <inkml:trace contextRef="#ctx0" brushRef="#br0" timeOffset="143769.4734">5770 11016 416 0,'-4'-16'152'0,"-5"16"-116"0,-5-4-12 16,5 8 144-16,0 4-96 15,-9 4 32-15,4 4-60 16,5 12 44-16,-5 21-52 16,5 8 36-16,18 7-40 0,5 5 16 0,4-4-28 15,9-8 28 1,5-9-32-16,18-11 40 0,28-13-32 16,22-4 32-16,0-4-32 15,0-8 4-15,0-12-16 16,1-8-8-16,3-12 0 15,-13-12-236-15,-22-17 128 16,-24-12-564 0</inkml:trace>
          <inkml:trace contextRef="#ctx0" brushRef="#br0" timeOffset="145465.5467">8183 10915 592 0,'5'0'220'0,"18"12"-172"0,4 4-12 0,-4 0 120 0,0 17-92 15,4 27 52-15,-4 37-68 16,-10 13-8-16,-13-9-24 16,-13-12 32-16,-15-8-24 0,-22 4 20 15,-23 4-24-15,-13-8 16 16,8-8-20-16,10-9-112 16,4-15 48-16,10-13-472 15</inkml:trace>
        </inkml:traceGroup>
        <inkml:traceGroup>
          <inkml:annotationXML>
            <emma:emma xmlns:emma="http://www.w3.org/2003/04/emma" version="1.0">
              <emma:interpretation id="{60D4A671-587C-44EB-A921-79E6743B4C88}" emma:medium="tactile" emma:mode="ink">
                <msink:context xmlns:msink="http://schemas.microsoft.com/ink/2010/main" type="inkWord" rotatedBoundingBox="13129,12033 13990,12025 13994,12427 13133,12435">
                  <msink:destinationLink direction="with" ref="{B0DBC48F-5F50-41D2-9694-61089B8484C4}"/>
                </msink:context>
              </emma:interpretation>
              <emma:one-of disjunction-type="recognition" id="oneOf38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45950.3327">9185 11429 820 0,'-5'0'304'0,"24"0"-236"0,13 0-20 16,-10-4 72-16,33 0-76 16,31-4 0-16,28-1-28 15,-4 5-28-15,-10 4 4 16,0-8-444-16,9 16 244 16,5-12-248-16</inkml:trace>
          <inkml:trace contextRef="#ctx0" brushRef="#br0" timeOffset="145708.6898">9317 11125 684 0,'14'-48'252'0,"4"40"-192"0,37-17-20 0,-19 21 112 15,14-4-92-15,9 0 0 16,5 8-36-16,-5 4-8 16,-9 4-8-16,0 0-260 0,-9 4 136 15</inkml:trace>
        </inkml:traceGroup>
        <inkml:traceGroup>
          <inkml:annotationXML>
            <emma:emma xmlns:emma="http://www.w3.org/2003/04/emma" version="1.0">
              <emma:interpretation id="{B39FD98B-0CB9-4EA8-AC01-12469545E34B}" emma:medium="tactile" emma:mode="ink">
                <msink:context xmlns:msink="http://schemas.microsoft.com/ink/2010/main" type="inkWord" rotatedBoundingBox="14912,11940 15367,11935 15370,12250 14915,12255">
                  <msink:destinationLink direction="with" ref="{B0DBC48F-5F50-41D2-9694-61089B8484C4}"/>
                </msink:context>
              </emma:interpretation>
              <emma:one-of disjunction-type="recognition" id="oneOf39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46261.1587">11361 10939 768 0,'-13'-4'284'0,"-6"4"-220"0,-17-4-20 0,13 8 112 15,-18 4-96-15,-23 4 8 0,-13 8-40 16,13 9-44-1,19 7 8-15,27 13 28 0,27-5-12 0,27 1 36 16,14-9-28-16,14-7-48 16,0-25 16-16,-1-13-32 15,-3-11 28-15,-10-12 20 16,-14-9 0-16,-18 1 28 16,-13-5-16-16,-19 13 24 15,-9 8-24-15,1 4-20 16,-6 3 0-16,1 13-268 15,0 20 148-15,4 5-480 16</inkml:trace>
        </inkml:traceGroup>
        <inkml:traceGroup>
          <inkml:annotationXML>
            <emma:emma xmlns:emma="http://www.w3.org/2003/04/emma" version="1.0">
              <emma:interpretation id="{6AFA2608-396E-4873-809A-B84FD152F45D}" emma:medium="tactile" emma:mode="ink">
                <msink:context xmlns:msink="http://schemas.microsoft.com/ink/2010/main" type="inkWord" rotatedBoundingBox="18547,11836 21120,11811 21134,13208 18560,13233"/>
              </emma:interpretation>
              <emma:one-of disjunction-type="recognition" id="oneOf40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73522.0652">14935 11368 236 0,'5'-12'88'0,"-1"0"-68"0,5-9-4 16,-4 9 68-16,-5 0-48 16,0-4 32-16,0 0-40 15,-9 4 0-15,-5 4-16 0,-4 4 0 16,-9 4-4-16,-5 4-52 16,-5 0 28-16,-8 4 4 15,-5 0 8-15,4 0-24 16,10 8 16-16,13 0-12 15,14 9 12-15,9 3 52 16,9 16-20-16,18 1 8 16,5-1-16-16,5 1 20 15,4-5-20-15,-5 1 4 16,1-1-8-16,-10-3 4 16,-4-5-8-16,-10-3 40 15,-13-5-20-15,-13-4 12 0,-10-8-20 16,-14-12 28-16,-8-8-28 15,-14-16-24-15,-1 8 4 16,6-13-148-16</inkml:trace>
          <inkml:trace contextRef="#ctx0" brushRef="#br0" timeOffset="273911.2304">15236 11453 372 0,'0'105'140'0,"0"-72"-112"0,0-5-4 0,-5-4 32 15,-4 5-36-15,-5-5 16 16,-4 8-20-16,0 1 20 0,-5 3-24 15,0-8 24-15,5-7-24 16,0-5-128-16,-5 0 64 16,5-16-292-16</inkml:trace>
          <inkml:trace contextRef="#ctx0" brushRef="#br0" timeOffset="273712.7026">15459 10842 372 0,'-14'-20'140'0,"14"24"-112"0,0 8-4 16,-9-8-4-16,-5 4-16 16,1 4-188-16,4 4 100 0,0 5-96 15</inkml:trace>
          <inkml:trace contextRef="#ctx0" brushRef="#br0" timeOffset="275137.389">15604 11243 104 0,'5'0'36'0,"0"8"-28"0,-1 4 0 0,-4-4-16 15,5 4 4-15,-1 4 72 16,1 4-36-16,-1 1-4 15,1 15-16-15,-5 1 44 16,0 3-32-16,0 0 60 16,-5-3-48-16,1 3 12 15,-5-3-32-15,0-1 52 16,-1-7-36-16,6-1-8 16,-1 0-12-16,1-12 24 15,-1-3-20-15,5-13 20 16,5-5-20-16,4-3 8 0,0-8-12 15,9-4 20-15,0-8-20 16,5 3-64-16,0-3 24 16,0 0 12-16,0-1 12 15,-1 5-40-15,1-12 24 16,-5 7 16-16,0 1 4 16,1 4-8-16,-1-5 4 15,0 5 4-15,0 4 0 16,1 4-20-16,-6 4 12 15,1 7 20-15,-1 10-4 16,-3 7 4-16,-1 12-4 16,-9 12 28-16,0 1-20 15,0-1 12-15,0-7-16 16,0 3 36-16,4-4-24 16,-4-8 12-16,0 5-20 0,0-13 8 15,5 8-12-15,4-12 12 0,0-8-16 16,5-8 68-16,8 0-44 15,6-12-56-15,8-4 12 16,-4-21-152-16,0-4 92 16,-5 5-12-16,1 8 52 15,-6 7 20-15,-8 9 8 16,0 16 72-16,-5 16-36 16,0 8 24-16,-5 17-36 15,1-1 0-15,0 1-12 16,4-9 20-16,4 4-16 15,10-12 4-15,9-3-8 0,9-5 48 16,14-8-32-16,4-8 0 16,0-4-16-16,5-13-68 15,-5-19 32-15,-5-21-84 16,1-16 60-16,-9-4-88 16,-10 13 80-1,-13 15 28-15,4 9 24 16,-13 7 148-16,-5 13-76 15,-5 8 8-15,-4 12-44 16,0 4-8-16,-9 16-12 16,-4 24 12-16,4 33-12 0,-14 24 4 15,9 0-4-15,5-8 4 16,0 0-8-16,-5 0 16 31,14 5-12-31,-4 11 16 0,4-12-16 0,-5-12 16 16,1-21-16-16,4-7 24 15,0-16-20 1,-9-21-32-16,-1-16-104 0,10-25 68 16,0-27-120-1,-4-25 100-15,-1-4-92 16,1 0 96-16,4 4-20 16,9 0 56-16,-5-8 24 15,-4 0 8-15,10 8 80 16,3 13-40-16,-4 11 68 15,19 9-64-15,-1 27 28 0,5 13-40 16,4 20 16-16,5 21-24 16,5 7 0-16,-10 1-12 15,-9-1 12-15,-8-3-12 16,-15-9 40-16,-22-3-24 16,-9 3 12-16,-14-8-20 15,-5-8 28-15,-4-3-28 16,0-9-112-16,4-4 52 15,10-4-188-15,9-4 132 16,18-5-156-16</inkml:trace>
        </inkml:traceGroup>
        <inkml:traceGroup>
          <inkml:annotationXML>
            <emma:emma xmlns:emma="http://www.w3.org/2003/04/emma" version="1.0">
              <emma:interpretation id="{B0B4B3E6-570B-456B-833E-9E5BF80CD371}" emma:medium="tactile" emma:mode="ink">
                <msink:context xmlns:msink="http://schemas.microsoft.com/ink/2010/main" type="inkWord" rotatedBoundingBox="21575,11828 23769,11807 23777,12645 21583,12666"/>
              </emma:interpretation>
              <emma:one-of disjunction-type="recognition" id="oneOf41">
                <emma:interpretation id="interp65" emma:lang="" emma:confidence="0">
                  <emma:literal>for</emma:literal>
                </emma:interpretation>
                <emma:interpretation id="interp66" emma:lang="" emma:confidence="0">
                  <emma:literal>her</emma:literal>
                </emma:interpretation>
                <emma:interpretation id="interp67" emma:lang="" emma:confidence="0">
                  <emma:literal>far</emma:literal>
                </emma:interpretation>
                <emma:interpretation id="interp68" emma:lang="" emma:confidence="0">
                  <emma:literal>beer</emma:literal>
                </emma:interpretation>
                <emma:interpretation id="interp69" emma:lang="" emma:confidence="0">
                  <emma:literal>fer</emma:literal>
                </emma:interpretation>
              </emma:one-of>
            </emma:emma>
          </inkml:annotationXML>
          <inkml:trace contextRef="#ctx0" brushRef="#br0" timeOffset="276397.4536">17712 10830 384 0,'5'-8'140'0,"-10"20"-108"0,1 16-8 0,-5-8 64 16,4 5-52-16,-4 3 24 15,5 8-40-15,-6 9 36 16,6 20-32-16,-1-1-4 16,-4 13-12-16,9 4 28 15,-4-4-20-15,-1-12 12 0,-4-8-16 16,4-9 28-16,5-11-24 15,0-5 40-15,0-12-32 16,5-8-76-16,4-12 28 0,0-8-20 16,9-8 28-16,5-8-8 15,0-21 12-15,0-7 8 16,0-9 4-16,-1-4-20 16,-3 4 12-16,-6 9 12 15,-4 7 0-15,-4 13-36 16,-5 8 16-16,0 3-20 15,4 5 20-15,1 12-8 16,-5 4 12-16,9 8 36 16,5-4-16-16,-1 4-16 15,-4-4 0-15,1 1 12 16,-10-5 0-16,4-5 40 16,-4 1-20-16,-4-4-32 15,-6 0 4-15,1 0 16 16,-13 4-4-16,8 0-48 0,-9 4 24 15,0 0-8-15,1 4 16 16,3 4-36-16,-3-4 24 16,13 4-4-16,-1 0 16 15,-3 1 8-15,8-1 0 16,-4 4 24-16,9 0-12 16,0 0-12-16,0 0-4 15,0 0 28-15,14 0-12 16,-1 1-32-16,1 3 12 15,4 0-36-15,1 0 28 16,17 0-12-16,5 5 16 16,4-5 24-16,15 0-4 15,-10-4 16-15,-5-8-16 16,10-8-4-16,-19-4 0 16,-4-8 4-16,-14-4-4 15,-4-5 8-15,-5 5-8 16,-9-4 16-16,-14-5-12 15,-13 1-40-15,-5 8 20 16,-18 0-60-16,-9 3 40 16,0 5-12-16,4 8 28 15,1 8-16-15,17 8 16 16,5 9 44-16,5 11-16 16,9 17 80-16,9 3-56 15,4 9 4-15,10 0-24 16,13-9 24-16,9-11-24 0,14-5 4 15,9-8-12-15,9-3 36 16,10-5-20-16,8-4 20 16,-9-4-24-16,1-12-60 0,4-8 16 15,4-16-52-15,0-12 44 16,-8-17-176 0,3-8 112-16,-8-4 0 15,-14 13 60-15,-9 7 128 16,-9 13-48-16,-5 12 72 15,-8 12-64-15,-1 12 40 16,-4 16-52-16,-10 12-20 0,10 9-12 16,-14 7 36-16,4 1-24 15,1-1 8-15,4-7-16 16,5-9 20-16,-1-7-20 16,5-5 32-16,-4-12-28 0,4-8 12 15,-4-8-16-15,4-12 12 16,-4-25-16-16,4-16-4 15,9-11 0-15,5-1-32 16,27 0 16-16,23 8-12 16,9 21 12-16,19 11 36 15,-1 13-16-15,0 16-176 16,-4 52 92-16,-28 13-368 16</inkml:trace>
        </inkml:traceGroup>
      </inkml:traceGroup>
    </inkml:traceGroup>
    <inkml:traceGroup>
      <inkml:annotationXML>
        <emma:emma xmlns:emma="http://www.w3.org/2003/04/emma" version="1.0">
          <emma:interpretation id="{012829C5-1718-42C8-8939-CFAF5086871E}" emma:medium="tactile" emma:mode="ink">
            <msink:context xmlns:msink="http://schemas.microsoft.com/ink/2010/main" type="paragraph" rotatedBoundingBox="3225,14034 19701,13863 19722,15870 3246,16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A7CC0-CB71-469D-BFAF-F8FFD497AFE1}" emma:medium="tactile" emma:mode="ink">
              <msink:context xmlns:msink="http://schemas.microsoft.com/ink/2010/main" type="line" rotatedBoundingBox="3225,14034 19701,13863 19715,15242 3240,15414"/>
            </emma:interpretation>
          </emma:emma>
        </inkml:annotationXML>
        <inkml:traceGroup>
          <inkml:annotationXML>
            <emma:emma xmlns:emma="http://www.w3.org/2003/04/emma" version="1.0">
              <emma:interpretation id="{106EA213-299B-4F53-8CA9-0AD4A512E3BC}" emma:medium="tactile" emma:mode="ink">
                <msink:context xmlns:msink="http://schemas.microsoft.com/ink/2010/main" type="inkWord" rotatedBoundingBox="3225,14034 5632,14009 5643,14989 3236,15014"/>
              </emma:interpretation>
              <emma:one-of disjunction-type="recognition" id="oneOf42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59415.9984">184 13238 300 0,'-5'12'112'0,"5"4"-88"0,0 16-8 16,5-3 204-16,4 7-124 16,5 5 68-16,13 7-96 15,-4-7 4-15,18-1-40 16,0-3 4-16,13-5-20 0,-8 0 0 0,0-7-8 15,-5-1 12-15,-10-8-12 16,-3 0-116-16,-10-8 56 16,-4-4-356-1,-5-8 224-15,-9 4-88 16</inkml:trace>
          <inkml:trace contextRef="#ctx0" brushRef="#br0" timeOffset="359532.8094">721 13327 444 0,'-4'16'164'0,"-5"-4"-124"0,-19 16-16 0,15-7 112 0,-10 7-80 16,0 8 24-16,-13 5-48 16,-1-5-4-16,-4 1-16 15,-4-1 0-15,-10-4-4 0,10-3-8 16,4 3 4-16,4-8 4 15,5-3-4-15,0-5 8 16,10-4-8-16,8-8-196 16,14-4 104-16</inkml:trace>
          <inkml:trace contextRef="#ctx0" brushRef="#br0" timeOffset="360409.0392">890 13671 384 0,'-37'-21'140'0,"33"30"-108"0,-1-9-8 16,5 0 120-16,9 8-84 15,5-4 152-15,0-4-120 16,18 0 0-16,22 0-56 15,10 0-24-15,13 0-8 0,5 0 20 16,-18 0-12-16,4 0-224 16,-13 0 116-16,-10 0-440 15</inkml:trace>
          <inkml:trace contextRef="#ctx0" brushRef="#br0" timeOffset="360068.1201">1659 13222 520 0,'18'-17'192'0,"-13"13"-152"0,-10 4-8 0,1-8 104 16,-1 8-80-16,-8 0-4 16,-6-4-32-16,1 0-16 15,0 4 0-15,-5-8-4 0,-9 0 0 16,0 4-20-16,-13-4 12 15,-5 0-12-15,-5 0 8 16,5 4 24 0,5 4-4-16,-5 8-28 0,4 4 8 15,5 4-12-15,9 8 12 16,5 5 44-16,4 11-20 16,5 9 16-16,4 3-16 0,5 9 36 15,5 0-24-15,-1-5-32 16,-4 1 4-16,0 0 52 15,-5-5-24-15,5 1 0 16,0-5-16-16,-5-7-8 16,5-9 4-16,-4-8-4 15,13-7 0-15,-10-9 44 16,10-8-24-16,10-4-20 16,8 0 0-16,0 0-8 15,9 0 0-15,5 8 16 16,5 4-4-16,8 4-12 15,5-4 4-15,9 0-4 0,-13 4 0 16,8-4 24-16,-8 0-8 16,-14-8-64-16,0 0 28 15,-9 0-312 1,-1-8 184-16,-22 8-232 16</inkml:trace>
          <inkml:trace contextRef="#ctx0" brushRef="#br0" timeOffset="360583.5018">990 13015 476 0,'0'0'176'0,"4"-4"-136"0,6 4-12 0,-1 0 164 16,0 0-112-16,4 4 20 16,10 4-60-16,9-4 0 15,9 0-24-15,18 0 0 0,0 0-8 0,1 0 20 16,3 5-16-16,-8-9-356 16</inkml:trace>
          <inkml:trace contextRef="#ctx0" brushRef="#br0" timeOffset="358671.9469">-722 13525 228 0,'9'-16'84'0,"0"12"-64"0,-4 0-8 0,4 0 116 15,0 0-72-15,5-4 16 16,-1-1-48-16,1 5 4 16,0 4-16-16,-1 0 20 15,1 13-20-15,0 3 4 16,-5 8-8-16,4 4 12 16,6-3-12-16,-6 3-4 15,1 0 0-15,-5 1-16 16,-9-5 8-16,0 0 28 15,0 0-12-15,-5 1-12 0,-4-5-4 16,0 0 28-16,5-8-12 16,-1 1 12-16,1-9-12 15,4-4 0-15,4-9-4 16,-4 1-16-16,5-4 4 0,-1-4 4 16,10 0 0-16,-5 0-12 15,0-1 8-15,0 1-4 16,0 0 0-16,-4 0 16 15,13 0-4-15,-4 0 8 16,9-1-8-16,-1-3-12 16,10 0 4-16,5-4 12 15,4-1-4 1,0 1-4-16,0 4 4 0,-5 0 4 16,-4 7-4-16,0 5 8 15,-10 4-8-15,-12 4 32 16,3 8-20-16,1 5 32 0,-5 7-32 15,0 4 20-15,0 4-20 16,0-3 8-16,0-1-12 16,-9 4 12-16,0-3-16 15,0 3 16-15,0 0-16 16,0 1 16-16,-9-1-16 16,0 0-4-16,-4-8 0 15,-1-3 12-15,5-5-8 16,0-4 4-16,-5-4-4 15,5-4 20-15,9-4-16 0,0-4-48 16,0 0 20-16,0 0-200 16,0-1 120-16,0-3-416 15</inkml:trace>
          <inkml:trace contextRef="#ctx0" brushRef="#br0" timeOffset="359062.5607">-390 13363 364 0,'0'-24'132'0,"9"12"-100"0,1-4-12 16,-1 3 140-16,4-3-92 15,6-4 36-15,3 0-64 0,1-5-4 16,0 5-24-16,0 0 12 16,-1 4-16-16,-3 0 16 15,-1 3-16-15,0 5 40 16,5 0-24-16,-10 4 12 16,6 4-20-16,3 4 8 0,-12 8-12 15,12 5 20-15,-8 3-20 16,4 4 4-16,0 9-8 15,1-1 20-15,-6-4-16 16,5 1 24-16,-8-5-24 0,3-4-152 16,-4 0 72-16,-9-8-428 31,5 1 272-31,4-1-32 0</inkml:trace>
        </inkml:traceGroup>
        <inkml:traceGroup>
          <inkml:annotationXML>
            <emma:emma xmlns:emma="http://www.w3.org/2003/04/emma" version="1.0">
              <emma:interpretation id="{1F6A27AC-3C38-4DD4-9B01-089C48A68D77}" emma:medium="tactile" emma:mode="ink">
                <msink:context xmlns:msink="http://schemas.microsoft.com/ink/2010/main" type="inkWord" rotatedBoundingBox="6115,14369 8129,14348 8140,15363 6125,15384"/>
              </emma:interpretation>
              <emma:one-of disjunction-type="recognition" id="oneOf43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61179.5391">2165 13626 644 0,'9'8'236'0,"4"-4"-180"0,15 0-20 16,-10 0 52-16,14-4-56 16,13 0 24-16,24-4-36 15,12 0-160-15,11 0 76 0,-6 0-468 16</inkml:trace>
          <inkml:trace contextRef="#ctx0" brushRef="#br0" timeOffset="360927.2878">2206 13371 476 0,'-19'-8'176'0,"19"16"-136"0,19-4-12 0,-6-4 92 16,1 0-72-16,-1 0 32 15,15 0-44-15,4 0-76 0</inkml:trace>
          <inkml:trace contextRef="#ctx0" brushRef="#br0" timeOffset="361554.9739">3366 13456 508 0,'-45'4'188'0,"22"0"-148"0,-22 13-8 0,17-1 124 0,-4 8-92 16,1 4 116-16,-1 1-104 15,14-1-4-15,8 4-44 16,10-3 20-16,19-1-32 0,17-4 32 16,10-3-32-16,13-5 20 15,9-8-20-15,-9-4-36 16,-9-4 12-16,-9-8 8 16,-4-12 4-16,-15-1-4 15,-12-7 4-15,-10-8-4 16,-10-9 0-16,-8 9-12 15,-9 7 8-15,-5 5-16 16,9 8 12-16,1 12-4 16,3 8 4-16,10 8-124 15,18 8 72-15,10 0-452 16</inkml:trace>
          <inkml:trace contextRef="#ctx0" brushRef="#br0" timeOffset="361832.2122">4186 14229 612 0,'-64'33'228'0,"32"-1"-180"0,-13 4-12 16,8-7-528-16</inkml:trace>
        </inkml:traceGroup>
        <inkml:traceGroup>
          <inkml:annotationXML>
            <emma:emma xmlns:emma="http://www.w3.org/2003/04/emma" version="1.0">
              <emma:interpretation id="{C6ABB52E-E646-4998-82E3-15048861B24C}" emma:medium="tactile" emma:mode="ink">
                <msink:context xmlns:msink="http://schemas.microsoft.com/ink/2010/main" type="inkWord" rotatedBoundingBox="9708,13972 14150,13925 14163,15198 9721,15245"/>
              </emma:interpretation>
              <emma:one-of disjunction-type="recognition" id="oneOf44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68627.0563">8120 12954 320 0,'0'-4'120'0,"0"0"-96"0,-5 4-4 16,-4 0 132-16,0-4-88 0,-5 4 96 15,-4 4-92-15,-9 4-52 16,-5 5-12-16,-5 3 8 15,-4 4-4-15,-4 8 76 0,-10 21-48 16,-4 24 100-16,0 8-76 16,0 16 44-16,13-8-64 15,19-12-4-15,13 0-20 16,23 4 16-16,19 4-20 16,8 0 24-16,10-13-24 15,8-11-56-15,5-20 20 16,10-13-288-16,4-20 172 15,-5 0-452-15</inkml:trace>
          <inkml:trace contextRef="#ctx0" brushRef="#br0" timeOffset="369211.1325">8215 13270 392 0,'-32'-28'148'0,"32"24"-116"0,5 0-8 16,-5 4 128-16,0 0-88 15,9 0 60-15,5 0-68 16,8 4-16-16,6 4-24 16,4 0-4-16,4 4-4 0,5-4 12 0,5 0-12 15,4-4 4-15,4-4-4 16,10-4-8-16,4-4 4 15,-9 0 12-15,-4 0-8 16,-9 0-4-16,-14 4 0 16,-10 0 28-16,-13 4-16 15,-9 8-4-15,-13 4-8 16,-5 8-16-16,-10 9 8 16,1 3 12-16,0 8-4 15,-1 9-20-15,1 0 8 16,4-5 4-16,5 1 4 0,-5-5-12 15,5 0 8-15,0-3 40 16,-5 3-24-16,0-7 16 16,5-9-16-16,0-4 20 15,-5-16-20-15,5-4 12 16,0-12-12-16,-5-12 20 16,0 0-20-16,0-13 12 15,-4-3-12-15,-5-9-8 16,-9-3 0-16,0-9-4 15,-4 0 0-15,4 4 44 16,4 9-24-16,1 11-8 16,9 9-8-16,8 8-40 15,10 12 20-15,18 8 32 16,14 12-8-16,18 4-264 16,14 8 140-16,4 9-504 15</inkml:trace>
          <inkml:trace contextRef="#ctx0" brushRef="#br0" timeOffset="369741.4221">9618 13387 560 0,'-46'4'208'0,"28"9"-164"0,-14 19-8 0,14-12 120 16,-14 17-92-16,5 3 52 16,-10 1-68-16,1 3-16 15,-1 5-20-15,-4 7 24 0,-9 1-20 16,0-4-4-16,0-1-8 16,-9-11-48-16,9-9 24 15,13-12-284-15,15-16 168 16,17-4-340-1</inkml:trace>
          <inkml:trace contextRef="#ctx0" brushRef="#br0" timeOffset="369545.0883">9162 13468 456 0,'-9'-20'168'0,"14"20"-128"0,8 8-16 0,-8 0 148 0,4 9-100 15,0 3 68-15,5 8-80 16,4 0 28-16,9 1-52 16,10-5 0-16,13 4-24 0,4-3 12 15,6-5-16-15,-6 0 4 16,-8-4-4-16,-19-8-272 31,0 0 148-31</inkml:trace>
          <inkml:trace contextRef="#ctx0" brushRef="#br0" timeOffset="370409.383">9800 13638 768 0,'27'4'284'0,"-9"4"-220"0,9 1-20 15,-8-9 12-15,8 0-40 16,0 0 40-16,5 0-32 16,0-4-128-16,0 4 56 15,-5-5-292-15</inkml:trace>
          <inkml:trace contextRef="#ctx0" brushRef="#br0" timeOffset="370142.1763">9945 13436 364 0,'5'-20'132'0,"-1"20"-100"0,1-4-12 16,4 0 212-16,5 0-132 15,-1 0 12-15,6 4-68 16,3 0 4-16,6 4-28 16,-1 0-8-16,0 8-8 0,-8 4 12 15,-6 0-8-15,-13 4 4 0,-13 17-4 16,-6-9-16-16,-8 5 4 15,0-1 28-15,-1 0-12 16,-8-3-4-16,0-5-4 16,8 0-4-16,-4-4 0 15,5-3 0-15,13-1 0 16,10 0 8-16,4-4-4 16,13-4 16-16,10-4-12 15,5-4 32-15,3-4-24 16,6 0-56-16,-1-4 16 15,1 0-252-15,-10 0 152 16,-4-4-344-16</inkml:trace>
          <inkml:trace contextRef="#ctx0" brushRef="#br0" timeOffset="370698.2008">9904 13201 312 0,'-9'-24'112'0,"14"16"-84"0,-1-4-12 0,5 4 100 0,1-4-68 15,-1-5 96-15,0 1-84 16,4 0 16-16,1 0-44 16,4-4 56-16,-4 3-48 15,0 5 20-15,-5-4-40 0,4 4 52 16,-4 4-40-16,1 0 64 15,-1 8-56-15,4 0 20 16,-4 16-40-16,-4-4 16 16,13 4-20-16,5 0-44 15,-9 5 16-15,8 3-500 16,-3 4 280 0,-6 1-204-16</inkml:trace>
          <inkml:trace contextRef="#ctx0" brushRef="#br0" timeOffset="367320.0096">5761 13533 288 0,'9'-24'108'0,"0"20"-84"0,-4-12-4 0,4 12 92 16,-4-5-64-16,4 1 32 15,0 0-44-15,0 0 32 16,0 0-40-16,5 4-24 15,-1 4-4-15,1 8 16 16,4 4-8-16,-4 4 16 0,0 9-16 16,-1-1 32-16,-4 4-24 15,-9-3 12-15,0-1-16 16,-4 0 20-16,-1-4-20 16,-4-3-4-16,5-5-4 0,-1-4 20 15,1-4-12-15,8-8-20 16,5-4 0-16,5-4 4 15,9-5 4-15,4-3-36 16,5-4 20-16,4 0-20 16,5 7 20-16,0-7 0 15,-4 12 8-15,-6-4 0 16,-3 16 0-16,-1 8 104 16,-4 0-52-16,-5 12 60 15,0 5-60-15,-4 3-4 16,-5 0-24-16,5 9-4 15,-5-5-4-15,0 4 4 16,0-3-8-16,0-5 24 16,-9-8-16-16,0-3-4 15,0-5-4-15,0-12-120 0,0-8 64 16,-9-9-312 0</inkml:trace>
          <inkml:trace contextRef="#ctx0" brushRef="#br0" timeOffset="367619.7488">6166 13343 332 0,'5'-24'120'0,"4"11"-92"0,5-11-8 0,-1 12 124 0,1-4-84 16,4-4 28-16,5-1-52 15,-5 1-12-15,0 0-16 16,1 4-8-16,-1 4 4 16,-4-1-4-16,-5 5 0 0,0 4 52 15,0 0-28-15,0 4 76 16,0 8-52-16,-4 13 44 16,-1 11-52-16,5 0-12 15,5 5-16-15,-5-1-72 16,5 1 32-16,-1-9-436 15</inkml:trace>
          <inkml:trace contextRef="#ctx0" brushRef="#br0" timeOffset="368006.8131">6767 13355 664 0,'32'16'244'0,"-9"13"-188"0,9-1-16 0,-9 0 32 16,4 1-48-16,5 3 8 15,4 0-20-15,1-3 20 16,-5-1-20-16,-1-4-12 0,-8 1-4 16,-5-9-128-16,5-4 72 15</inkml:trace>
          <inkml:trace contextRef="#ctx0" brushRef="#br0" timeOffset="368123.6237">7186 13319 476 0,'-22'-17'176'0,"17"38"-136"0,-9 19-12 15,10-16 144-15,-5 13-100 16,-14 3 52-16,0 5-76 15,5-1-8-15,-9-3-24 16,-5-1-36-16,-9-3 8 0,-5-1-304 16</inkml:trace>
          <inkml:trace contextRef="#ctx0" brushRef="#br0" timeOffset="376462.359">8192 12995 548 0,'5'-4'204'0,"-5"4"-156"0,9-4-16 0,0 4 96 16,5 0-76-16,0 0 32 0,-1 0-48 16,1-4-12-16,0 4-16 15,-14 0 36-15,-5 0-20 0,-9 0-12 16,-8 0-8-16,-15 0-4 16,-13 4 0-16,-9-4 16 15,9 0-8-15,0 0-4 16,4-4 0-16,10-4-16 15,-5 0 8-15,4 4 4 16,5 4 0-16,5 0-20 16,-5 0 12-16,5 8 4 15,4-4 4-15,0 4 0 16,5 0 0-16,5 0-12 16,-1 0 8-16,5 0-24 15,4-4 16-15,5 4 32 16,0 0-12-16,0 9 36 15,-4-5-28-15,4 4-4 0,0 12-8 16,-5 1 28-16,-4 15-16 16,5 9-12-16,-6 11-8 15,6-3 48-15,-1 8-24 16,1-12 8-16,4-5-16 16,-5-3 12-16,1-9-16 15,-5 5 24-15,-1 3-20 16,1 1 4-16,0 3-8 15,5 1-32-15,-5 0 12 16,4-1 12-16,5-3 4 16,0-9-4-16,0-7 4 0,0-5 20 15,0 0-12-15,0-7 12 16,0-9-12-16,0 0-8 16,0-4 0-16,0 4 20 15,0-12-12-15,0 0-20 16,0 0 0-16,9 0 12 15,0-8 0-15,5 4-4 16,4-4 4-16,0 0-16 16,1 0 8-16,3 0-4 15,1-1 0-15,4 1 24 16,10 0-8-16,-1 4 16 16,1 0-16-16,4 4-152 15,4 20 76-15</inkml:trace>
        </inkml:traceGroup>
        <inkml:traceGroup>
          <inkml:annotationXML>
            <emma:emma xmlns:emma="http://www.w3.org/2003/04/emma" version="1.0">
              <emma:interpretation id="{56529C4D-ED65-4B8B-B55B-CE03C302FD19}" emma:medium="tactile" emma:mode="ink">
                <msink:context xmlns:msink="http://schemas.microsoft.com/ink/2010/main" type="inkWord" rotatedBoundingBox="14474,13935 17367,13905 17380,15137 14487,15167"/>
              </emma:interpretation>
              <emma:one-of disjunction-type="recognition" id="oneOf45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72228.943">10546 13201 424 0,'-22'-8'156'0,"26"8"-120"0,-4 0-8 0,0 0 124 16,9 4-88-16,-4 8 60 16,4 9-68-16,-5 11 12 15,10 8-40-15,0 9 8 0,-1 4-20 16,1-5 20-16,4-7-24 0,5-9 24 16,0-8-24-16,9-8 24 15,13-3-24-15,10-13 24 16,4-4-24-16,0-13-12 15,0-7-4-15,-9-12 28 16,-9-9-12-16,0-7-4 16,-13-1-4-16,-10 0-4 15,-9 9 0-15,0 7-28 16,-4 9 16-16,-5 4 4 16,0 8 8-16,0 8-36 15,9 8 20-15,0 4-400 16</inkml:trace>
          <inkml:trace contextRef="#ctx0" brushRef="#br0" timeOffset="372034.148">10724 12954 528 0,'0'-8'196'0,"4"8"-152"0,-4-4-12 0,0 4 132 0,0 0-96 16,0 0 60-16,10-4-72 15,-1 0 28-15,-5 0-48 16,14 4 8-16,14 0-28 0,5 0 20 15,17 0-24-15,1 0 12 16,0 0-12-16,4 0-8 16,4 0 0-16,-22 0 20 15,-4-4-12-15,-5 4-4 16,-9 0-4-16,-14 0-128 16,-18-4 68-16,-1 8-128 15,-3 0 104-15,-10 0-56 16,-9 0 76-16,9 4 16 15,-9 0 28-15,10 1 12 16,-10 3 4-16,9 8 52 16,14 12-28-16,0 17 44 0,4 20-40 15,1-1 4 1,-1 5-20-16,-4 0 12 16,5-4-16-16,-10-8-4 15,5-9 0-15,-14-3 20 16,9-5-12-16,-13-7-12 15,9-9-4-15,-5 0 40 16,-4-3-24-16,-1-5-20 16,6 4 4-16,-1-12-16 15,5 0 8-15,-5-7 0 16,9 3 4-16,-4-8 0 16,4 0 0-16,1 0 52 15,8 0-24-15,1 0 36 0,4-8-32 16,9 3 4-16,9 1-16 15,9 0 12-15,14 0-16 16,9 4 16-16,10 0-16 0,-1 0 16 16,-5 0-16-16,-8 0-108 15,-5 0 52-15,-9-8-96 16,-14 0 84-16,-4-4-288 16,-10 0 192-1,-18 8-140-15</inkml:trace>
          <inkml:trace contextRef="#ctx0" brushRef="#br0" timeOffset="372724.6755">11384 13590 372 0,'-5'0'140'0,"5"8"-112"0,0 4-4 16,0-4 84-16,0 4-64 15,0 8 88-15,0 5-76 16,0 3-20-16,0 9-20 16,0-1 20-16,0 0-20 15,-4-3 4-15,-1-9-12 0,5-4 36 16,0-8-20-16,0-12 12 16,0-4-20-16,5-4 20 15,4-8-24-15,5-4-4 16,8-4-4-16,6 3-48 15,4 1 24-15,4 8-36 16,-4 4 32-16,0 4 80 16,-5 4-28-16,-4 12 28 15,-9 4-36-15,-5 4 8 0,-5 5-16 16,-4-1 36-16,-4-4-24 16,-1 0-100-16,1 1 40 15,-1-9-340 1</inkml:trace>
          <inkml:trace contextRef="#ctx0" brushRef="#br0" timeOffset="373519.9856">12290 12950 392 0,'0'-8'148'0,"0"8"-116"0,0 0-8 16,0 0 40-16,-9 0-40 15,9 0 8-15,0 0-20 16,-9 8-32-16,0-8 8 15,4 8 56-15,-18-8-20 16,5 5 68-16,-5 3-52 16,1 8 36-16,-10 0-44 15,0 0 44-15,-5 21-44 16,6 19 48-16,8 29-48 0,-9 12 12 0,5-4-28 16,13-8 20-16,9-4-24 15,5 0 4-15,10-4-8 16,3 0 28-16,-4-12-20 15,10-13-224-15,-1-11 112 16,0-21-476 0</inkml:trace>
          <inkml:trace contextRef="#ctx0" brushRef="#br0" timeOffset="373974.6946">12290 13371 312 0,'-9'-32'112'0,"9"32"-84"0,4 16-12 16,-4-4 100-16,0 12-68 16,-4 9 112-16,4 7-88 15,0 1-20-15,0-5-32 16,0-3 4-16,0-9-16 16,0-4 60-16,0-4-40 0,0-4 52 15,0-12-48-15,0 0 12 16,0-8-28-16,0 0 8 15,4-8-12-15,1-8-8 16,4-5 0-16,5-3-24 16,4 8 12-16,9 4-32 15,5 3 24-15,5 5 32 16,-1 4-8-16,0 8 28 16,1 4-24-16,-10 0-20 0,-4 0 0 15,-9 4-188-15,-5-8 104 16,-9 0-444-1</inkml:trace>
          <inkml:trace contextRef="#ctx0" brushRef="#br0" timeOffset="374056.9136">12399 13193 520 0,'5'-20'192'0,"9"16"-152"0,4-8-8 0,-5 8 140 0,6 0-100 16,3-4 8-16,-8 4-52 16,9-1 8-16,0 5-20 15,4 5-184-15,-4-1 92 0</inkml:trace>
          <inkml:trace contextRef="#ctx0" brushRef="#br0" timeOffset="374390.3147">12759 13100 520 0,'18'8'192'0,"-18"0"-152"0,9 21-8 16,-4 3 104-16,4 17-80 0,0 19-4 15,-4 5-32-15,-1-8 12 16,-4 4-20-16,0-13 4 0,-9-7-8 15,-5-5 20-15,1-7-16 16,-10-13 40-16,0 0-28 16,0-11-200-16,-4-5 96 15</inkml:trace>
          <inkml:trace contextRef="#ctx0" brushRef="#br0" timeOffset="375552.5382">13178 12942 300 0,'-5'-4'112'16,"5"4"-88"-16,0 4-8 0,0-4 116 0,0-4-76 15,0 4 40-15,0 0-56 16,0 0 28-16,0 0-36 16,0 0 8-16,0 0-24 15,0 0 44-15,0 0-32 16,0 0 28-16,0 0-28 0,0 0 44 15,0 0-40-15,0 0 4 16,-9 0-24-16,9 0 12 16,0 0-16-16,0 8-4 15,0-8 0-15,0 0-16 16,0 0 8-16,0 0 12 16,0 0-4-16,0 0 8 15,14 8-8-15,4 1-4 16,-4-5 36-16,8-4-20 15,1 4-12-15,5 0-8 16,-1 0 20-16,-4-4-8 16,-5 0-20-16,-5 4 4 15,-3-4 4-15,-1 0 4 16,-9 0 0-16,0 0 0 16,0 0 0-16,0 0 0 15,0 0 0-15,0 0 0 16,0 0 0-16,9 4 0 15,-9-4-12-15,4 8 8 0,5 0 12 16,-9 0-4-16,0 8-4 16,0 9 4-16,0 11-40 15,10 29 20-15,-10 8 16 32,4 3 0-32,-4 13 12 15,0-8-8-15,0 4 16 16,0-8-12-16,0 8 4 15,0-4-4-15,0-8 12 16,0-12-12-16,0-1 32 16,0-11-24-16,-14-17-32 15,14-3 8-15,-18-9 0 0,5-12 8 16,-19-12-72-16,0-8 40 16,-14-8-244-16</inkml:trace>
        </inkml:traceGroup>
        <inkml:traceGroup>
          <inkml:annotationXML>
            <emma:emma xmlns:emma="http://www.w3.org/2003/04/emma" version="1.0">
              <emma:interpretation id="{A7D0A493-DC97-4F7F-9F20-1F19805E3EA6}" emma:medium="tactile" emma:mode="ink">
                <msink:context xmlns:msink="http://schemas.microsoft.com/ink/2010/main" type="inkWord" rotatedBoundingBox="18033,14220 18617,14214 18620,14578 18037,14584"/>
              </emma:interpretation>
              <emma:one-of disjunction-type="recognition" id="oneOf46">
                <emma:interpretation id="interp74" emma:lang="" emma:confidence="0">
                  <emma:literal>I o</emma:literal>
                </emma:interpretation>
                <emma:interpretation id="interp75" emma:lang="" emma:confidence="0">
                  <emma:literal>to</emma:literal>
                </emma:interpretation>
                <emma:interpretation id="interp76" emma:lang="" emma:confidence="0">
                  <emma:literal>so</emma:literal>
                </emma:interpretation>
                <emma:interpretation id="interp77" emma:lang="" emma:confidence="0">
                  <emma:literal>no</emma:literal>
                </emma:interpretation>
                <emma:interpretation id="interp78" emma:lang="" emma:confidence="0">
                  <emma:literal>£0</emma:literal>
                </emma:interpretation>
              </emma:one-of>
            </emma:emma>
          </inkml:annotationXML>
          <inkml:trace contextRef="#ctx0" brushRef="#br0" timeOffset="377278.1175">14093 13578 548 0,'-9'-17'204'0,"9"26"-156"0,9-1-16 15,0-8 96-15,14-4-76 16,0-5 16-16,18 5-44 15,18-4 4-15,27-4-16 16,10-4 20-16,-14 4-20 0,4 0-172 16,-17 0 88-16</inkml:trace>
          <inkml:trace contextRef="#ctx0" brushRef="#br0" timeOffset="377100.8073">14120 13351 392 0,'5'-20'148'0,"-10"16"-116"0,10-21-8 0,-5 17 252 15,9-8-156-15,-9 4 92 16,0 4-124-16,9-8 12 16,5 8-60-16,4 0-4 0,5 4-24 15,9-5 28-15,4 9-24 16,5 0-32-16,4 9 8 0,-8-1-316 16,4 4 176-16,-18 12-440 15</inkml:trace>
        </inkml:traceGroup>
        <inkml:traceGroup>
          <inkml:annotationXML>
            <emma:emma xmlns:emma="http://www.w3.org/2003/04/emma" version="1.0">
              <emma:interpretation id="{DD49A016-B5E4-40BF-8170-CFAE79D5FFDB}" emma:medium="tactile" emma:mode="ink">
                <msink:context xmlns:msink="http://schemas.microsoft.com/ink/2010/main" type="inkWord" rotatedBoundingBox="19326,14230 19704,14226 19708,14609 19330,14613"/>
              </emma:interpretation>
            </emma:emma>
          </inkml:annotationXML>
          <inkml:trace contextRef="#ctx0" brushRef="#br0" timeOffset="377633.4042">15559 13306 340 0,'-14'-28'128'0,"5"28"-100"0,-4 0-8 0,3 0 200 0,-3 8-124 16,-5 4 52-16,-5 13-88 15,-9 7 24-15,9 13-48 16,0-5-12-16,19 1-12 0,4-5 24 15,14-4-20-15,8-3 20 16,15-9-20-16,13-12-24 16,4-8 0-16,6-4-40 15,-6-4 28-15,-8-12-4 16,-19-9 16-16,-13-7 8 16,-23-13 0-16,-14-7-20 15,-14 3 12-15,-4 4 4 16,10 13 4-16,8 8-196 15,0 12 108-15,14 20-396 16</inkml:trace>
        </inkml:traceGroup>
      </inkml:traceGroup>
      <inkml:traceGroup>
        <inkml:annotationXML>
          <emma:emma xmlns:emma="http://www.w3.org/2003/04/emma" version="1.0">
            <emma:interpretation id="{D2A48ADA-534A-48AF-951C-A5AACA57F646}" emma:medium="tactile" emma:mode="ink">
              <msink:context xmlns:msink="http://schemas.microsoft.com/ink/2010/main" type="line" rotatedBoundingBox="9762,15286 14102,15150 14126,15902 9785,16038"/>
            </emma:interpretation>
          </emma:emma>
        </inkml:annotationXML>
        <inkml:traceGroup>
          <inkml:annotationXML>
            <emma:emma xmlns:emma="http://www.w3.org/2003/04/emma" version="1.0">
              <emma:interpretation id="{75049411-B73B-440A-BEA2-2373BD8003BF}" emma:medium="tactile" emma:mode="ink">
                <msink:context xmlns:msink="http://schemas.microsoft.com/ink/2010/main" type="inkWord" rotatedBoundingBox="9762,15286 10341,15268 10362,15942 9783,15960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92830.5121">6239 14436 80 0,'0'0'32'0,"0"0"-24"0,-13 0-4 0,4 8 32 15,4 0-20-15,-4 4 32 16,-5 8-32 0,-13 8 84-16,4 17-56 0,-22 8 48 15,13 7-52-15,-9-3-20 16,4-4-12-16,5-9 16 15,1-3-12-15,8-13 32 16,0-4-28-16,5-4 20 0,4-11-20 16,5-1-8-16,5-16-4 15,4-5-40-15,4-7 20 16,5-8-276-16,5-9 160 16,9-3-4-16</inkml:trace>
          <inkml:trace contextRef="#ctx0" brushRef="#br0" timeOffset="393220.5499">6016 14856 404 0,'-13'-8'148'0,"22"8"-112"0,13 0-12 0,-3 0 164 0,8-8-108 16,18 0 72-16,6 4-88 16,-1 0-44-16,4 0-16 15,-4 4-200-15</inkml:trace>
          <inkml:trace contextRef="#ctx0" brushRef="#br0" timeOffset="397123.604">6016 14294 424 0,'0'-4'156'0,"0"8"-120"0,14-8-8 16,-5 4 160-16,14 4-108 16,9-8 64-16,13-4-84 15,-4 4-36-15,5-4-12 16,-1 4-208-16,10 4 108 15,-1 0-396-15</inkml:trace>
          <inkml:trace contextRef="#ctx0" brushRef="#br0" timeOffset="393040.1156">6235 14427 92 0,'4'9'32'0,"5"-1"-24"0,5 12 0 16,-5-4 204-16,5 8-116 15,-5 13 52-15,9 7-88 16,-4 9-12-16,9 0-28 0,-10-5 4 15,5 1-12 1,-4-9 12-16,-5-3-16 16,-4-9-48-16,-5-4 24 0</inkml:trace>
        </inkml:traceGroup>
        <inkml:traceGroup>
          <inkml:annotationXML>
            <emma:emma xmlns:emma="http://www.w3.org/2003/04/emma" version="1.0">
              <emma:interpretation id="{E305172D-48B8-4D81-A0C9-5B07612BC478}" emma:medium="tactile" emma:mode="ink">
                <msink:context xmlns:msink="http://schemas.microsoft.com/ink/2010/main" type="inkWord" rotatedBoundingBox="12281,15271 12527,15263 12549,15942 12302,15950"/>
              </emma:interpretation>
              <emma:one-of disjunction-type="recognition" id="oneOf48">
                <emma:interpretation id="interp80" emma:lang="" emma:confidence="0">
                  <emma:literal>_</emma:literal>
                </emma:interpretation>
                <emma:interpretation id="interp81" emma:lang="" emma:confidence="0">
                  <emma:literal>-</emma:literal>
                </emma:interpretation>
                <emma:interpretation id="interp82" emma:lang="" emma:confidence="0">
                  <emma:literal>~</emma:literal>
                </emma:interpretation>
                <emma:interpretation id="interp83" emma:lang="" emma:confidence="0">
                  <emma:literal>.</emma:literal>
                </emma:interpretation>
                <emma:interpretation id="interp84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96466.7208">8334 14278 528 0,'0'0'196'0,"-5"0"-152"0,5-4-12 16,5 4 104-16,4 0-80 15,13 0-20-15,-3-4-24 16,3 0-12-16,6 0 0 16,4 4-352-16</inkml:trace>
          <inkml:trace contextRef="#ctx0" brushRef="#br0" timeOffset="394374.0029">8416 14391 228 0,'-5'0'84'0,"-4"8"-64"0,4 8-8 0,5 1 172 15,0 11-104-15,0 12 44 0,-9 13-72 16,18 0-4-16,-9-1-28 16,0-3 16-16,0-9-24 15,0-3 12-15,0-13-12 0,0-4-16 16,0-4 0-16,0-8 40 15,5-16-208 1,-5-12 100-16,0-4-180 16,0-9 144-1,0-7 0-15,0-5 64 16,0 5 40-16,-5 4 4 16,-4-1 116-16,18 5-64 15,-4 3 112-15,4 1-92 16,5 8 76-16,-1 4-84 15,6 4 64-15,-1 7-72 16,-5 5-40-16,1 9-12 16,4-1 4-16,-4 8-4 0,0-4 8 0,-10 4-8 15,5-4 16-15,-18 5-12 16,9-5 24-16,-9 0-20 16,-5 0-32-16,-4-4 12 15,5-4-176-15,-10 0 104 16,14 0-172-1,9 0 144-15,0 4 28 16,9 4 48-16,14 9 96 16,-5 7-36-16,0 4 140 15,0 1-92-15,0-1 8 0,-13 1-48 16,9-1-8-16,-10-4-16 16,-8-3 12-16,-10-5-16 15,0 4 4-15,-13-4-4 0,-9-8 28 16,-1-8-20-16,-13-4-144 15,4-4 64-15</inkml:trace>
        </inkml:traceGroup>
        <inkml:traceGroup>
          <inkml:annotationXML>
            <emma:emma xmlns:emma="http://www.w3.org/2003/04/emma" version="1.0">
              <emma:interpretation id="{9B8D96D8-C029-4635-9685-06970FA87459}" emma:medium="tactile" emma:mode="ink">
                <msink:context xmlns:msink="http://schemas.microsoft.com/ink/2010/main" type="inkWord" rotatedBoundingBox="13785,15246 14105,15236 14126,15902 13806,15912"/>
              </emma:interpretation>
              <emma:one-of disjunction-type="recognition" id="oneOf49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394974.663">9973 14468 416 0,'0'-8'152'0,"-5"8"-116"0,1 0-12 16,4 0 48-16,0 0-44 15,0 0 16-15,0-4-28 16,0 4-8-16,-5 0-4 16,0 0-16-16,-4 8 8 15,-4 0 12-15,-6 4-4 16,-3 4 16-16,-1 9-12 15,9 3 92 1,5 0-52-16,9 25-12 0,9-9-24 16,9 5 44-16,-4-5-32 15,18-3 16-15,4-13-24 16,5-3-16-16,5-5-4 0,-5-12-156 0,-5-4 88 16,1-4-340-1,-19-4 228-15</inkml:trace>
          <inkml:trace contextRef="#ctx0" brushRef="#br0" timeOffset="395732.7706">9891 14290 496 0,'-5'-8'184'0,"10"0"-140"0,-10 0-16 15,10 4 172-15,-1 0-116 16,5-1 44-16,5-3-76 0,4 8-28 16,0-8-16-16,10 8-64 0,4 0 32 15,-1 8-612 1</inkml:trace>
        </inkml:traceGroup>
      </inkml:traceGroup>
    </inkml:traceGroup>
    <inkml:traceGroup>
      <inkml:annotationXML>
        <emma:emma xmlns:emma="http://www.w3.org/2003/04/emma" version="1.0">
          <emma:interpretation id="{64FFD288-2F05-4C9B-B2B0-C3BD5D56F144}" emma:medium="tactile" emma:mode="ink">
            <msink:context xmlns:msink="http://schemas.microsoft.com/ink/2010/main" type="paragraph" rotatedBoundingBox="9551,16663 19467,16417 19493,17472 9577,1771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62D5389-8692-41FB-A255-8DDF48170E3A}" emma:medium="tactile" emma:mode="ink">
              <msink:context xmlns:msink="http://schemas.microsoft.com/ink/2010/main" type="line" rotatedBoundingBox="9551,16663 19467,16417 19493,17472 9577,17718"/>
            </emma:interpretation>
          </emma:emma>
        </inkml:annotationXML>
        <inkml:traceGroup>
          <inkml:annotationXML>
            <emma:emma xmlns:emma="http://www.w3.org/2003/04/emma" version="1.0">
              <emma:interpretation id="{F458A356-DF12-483A-9D46-E8AA14B1D41A}" emma:medium="tactile" emma:mode="ink">
                <msink:context xmlns:msink="http://schemas.microsoft.com/ink/2010/main" type="inkWord" rotatedBoundingBox="9552,16711 12459,16639 12484,17646 9577,17718">
                  <msink:destinationLink direction="with" ref="{29C0F69F-1A0B-4213-A23E-68BA403FE84A}"/>
                </msink:context>
              </emma:interpretation>
              <emma:one-of disjunction-type="recognition" id="oneOf50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406568.7864">6895 15678 280 0,'0'0'104'0,"0"-4"-84"0,-5 4 0 15,5 0 92-15,0 0-64 16,-4 0 8-16,-1 0-36 15,1 0 4-15,-5 0-12 16,-5 4-8-16,0 0 0 16,-4 4-16-16,-5 0 8 0,-4 12 12 15,-5 1-4 1,-4 11 40-16,-5 17-20 0,4 11 64 16,10 13-48-16,4 4 28 15,10 4-40-15,3-12-16 16,10-8-8-16,5-13 20 0,9 5-12 15,8-13 12-15,6-3-12 16,4-9 12-16,-1-4-16 16,-3-4-152-16,-1-11 76 15,-9 3-428 1</inkml:trace>
          <inkml:trace contextRef="#ctx0" brushRef="#br0" timeOffset="407015.0859">7123 16062 208 0,'4'17'76'0,"-4"3"-60"0,-4 16-4 16,4-15 172-16,0 11-104 16,-5 0 44-16,5 1-72 15,-9-5 16-15,9 0-40 16,-5-7 36-16,5-9-36 16,0-4 28-16,-4 4-28 0,4-12 16 0,-5-4-24 15,10-8 16-15,4-8-20 16,5-5-68-16,-10-3 24 15,5-9-128-15,0 1 84 16,5 4-36-16,0 3 64 16,4 1 16-1,5 8 16-15,-1 8 136 16,1 12-72-16,-5 8 0 16,1 8-32-16,-6 8 12 0,1 9-20 15,-10-5 24 1,1 0-24-16,-5 1 4 0,-5-5-8 15,-8-4 12-15,4-4-12 16,-5-4-84-16</inkml:trace>
          <inkml:trace contextRef="#ctx0" brushRef="#br0" timeOffset="407368.5256">7182 15852 228 0,'4'-12'84'0,"10"4"-64"0,0-8-8 0,-10 12 172 16,1 0-104-16,4-9 56 15,0 5-80-15,5-4 0 16,-1 4-32-16,1 4 4 16,0 0-16-16,-1 0 0 0,1 4-4 15,-5 0-8 1,0 4 4-16,0 4 28 16,-4 8-16-16,-5-4 40 15,4 1-32-15,1 3-32 16,-1 0 4-16</inkml:trace>
          <inkml:trace contextRef="#ctx0" brushRef="#br0" timeOffset="407525.6344">7637 16192 456 0,'5'8'168'0,"8"0"-128"0,-13-8-16 16,0 0-328-16</inkml:trace>
          <inkml:trace contextRef="#ctx0" brushRef="#br0" timeOffset="405604.7232">5647 15901 208 0,'0'-4'76'0,"5"4"-60"0,9 0-4 15,-14 0 92-15,0 0-60 16,9-5 44-16,-5 5-52 15,1-4 32-15,4 4-36 16,0 0 8-16,0 4-24 16,5-4 28-16,4 5-28 15,5-5 12-15,9-5-16 16,18 1-16-16,9-4 0 16,9-4 40-16,1 4-24 0,-6 0-20 15,-4 0 4-15,-18 0 8 16,-9 8 0-16,-9-8 68 15,-5 8-40-15,-13 0 16 32,4 0-32-32,-14 0-8 15,5 4-4-15,-9 0 20 0,0 0-12 0,0 0-40 16,0 4 16-16,0 0 36 16,0 4-12-16,4 4-28 0,-4 9 8 15,0-5 0-15,-9 24 8 16,-5 9 0-16,-4 8 0 15,-5-13 0 1,0 13 0-16,0-16 0 0,5-5 0 16,-1-4 0-16,1-7 0 15,4-9 8-15,1-8-4 16,-1 0 40-16,9-12-20 16,-4-4-4-16,0-4-12 0,4-12-8 15,0-12 4-15,-4-9-4 16,0 5 0-16,-5-17 24 15,1 13-12-15,-1 3-20 16,5 5 0-16,-5 3 40 16,5 5-20-16,-1 4-8 15,6 4-8-15,4 4 12 16,4-1-4-16,0 1 8 16,10 0-8-16,4 0-168 15,5 4 88-15,-5 8-488 16</inkml:trace>
          <inkml:trace contextRef="#ctx0" brushRef="#br0" timeOffset="408433.0831">7897 16119 612 0,'13'8'228'0,"-13"-8"-180"0,14 0-12 0,4 4 16 0,9 0-36 16,10-4-4-16,8-4-8 15,10 0-324-15,-5 4 176 16,-14 0-168-16</inkml:trace>
          <inkml:trace contextRef="#ctx0" brushRef="#br0" timeOffset="407990.9095">7951 15929 476 0,'9'0'176'0,"-4"0"-136"0,8 0-12 0,6 0 12 0,8 0-28 15,9 0 12-15,10 0-12 16,0 0-8-16,-6 4 0 16,-3 0 4-16,-10 0-4 15,-4 4 16-15,-14 4-12 0,-18 9-20 16,-9 3 4-16,-14 8-4 16,-5 5 4-16,-3-5-12 15,-1-4 12-15,0-3 32 16,9 7-16-16,4-4-8 15,10-7-4-15,4-5 4 16,10-8 0-16,-1 0 24 16,14-4-12-16,5-4 4 15,4 4-8-15,5-8-8 16,4 0 4-16,1 4 4 16,8 4-4-16,-4-4-20 0,-5 4 8 15,-8-4-188 1,-6 0 104-16</inkml:trace>
          <inkml:trace contextRef="#ctx0" brushRef="#br0" timeOffset="408534.8537">8256 15686 364 0,'5'-16'132'0,"13"16"-100"0,9 0-12 0,-8 8 244 15,8 8-148-15,0 0 80 16,5 33-120-16,0 28 20 16,0 4-56-16,-5 20 12 0,-13-8-32 15,-10-8 44-15,-17-4-36 16,-15 0-76-16,-22 0 24 15,-23 0-212-15,-13-12 132 16,-1-9-460-16</inkml:trace>
        </inkml:traceGroup>
        <inkml:traceGroup>
          <inkml:annotationXML>
            <emma:emma xmlns:emma="http://www.w3.org/2003/04/emma" version="1.0">
              <emma:interpretation id="{ED56EB55-4B81-4518-B5D5-1A784C6F8C20}" emma:medium="tactile" emma:mode="ink">
                <msink:context xmlns:msink="http://schemas.microsoft.com/ink/2010/main" type="inkWord" rotatedBoundingBox="13077,17207 13465,17197 13466,17262 13079,17272"/>
              </emma:interpretation>
              <emma:one-of disjunction-type="recognition" id="oneOf51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409250.8387">9126 16253 372 0,'9'-8'140'0,"-5"-1"-112"0,-4-3-4 16,0 12 188-16,0-4-120 15,0 4 60-15,10-4-88 16,-1 4 4-16,9 0-36 0,0 0 24 15,9 0-32-15,5 0 20 0,5-4-24 16,4 0 8-16,9-4-16 16,-9 8-16-16,-5 0 0 15,-9-4 20-15,-8 0-8 16,-15 20-20 0,1 8 4-16,-19-11-136 15,5-1 76-15,-9-12-504 16</inkml:trace>
        </inkml:traceGroup>
        <inkml:traceGroup>
          <inkml:annotationXML>
            <emma:emma xmlns:emma="http://www.w3.org/2003/04/emma" version="1.0">
              <emma:interpretation id="{04BB7889-54BB-4319-B3B4-A0766B5C8B1A}" emma:medium="tactile" emma:mode="ink">
                <msink:context xmlns:msink="http://schemas.microsoft.com/ink/2010/main" type="inkWord" rotatedBoundingBox="14056,16551 17034,16477 17058,17416 14079,17490"/>
              </emma:interpretation>
              <emma:one-of disjunction-type="recognition" id="oneOf52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420579.6393">10218 15880 404 0,'23'-20'148'0,"-5"20"-112"0,5-12-12 0,0 8 48 15,0-4-44-15,0-4 32 16,-1 4-32-16,1 0 16 15,0-5-24-15,4 5 0 16,-13-8-12-16,9 12 36 0,-14-4-20 0,4 4 32 16,-4 0-32-16,-9 4 20 15,0 0-24-15,0 8 36 16,0 0-32-16,0 8 20 16,0 0-24-16,10 1 0 15,-6 3-12-15,5 0 12 16,0 0-12-16,5 1-372 15,-14-1 196 1,0 4-276-16</inkml:trace>
          <inkml:trace contextRef="#ctx0" brushRef="#br0" timeOffset="420665.8686">10797 16160 476 0,'4'-4'176'0,"1"8"-136"0,4 8-12 0,-5-4 4 16,1 0-24-16,4 0-40 15</inkml:trace>
          <inkml:trace contextRef="#ctx0" brushRef="#br0" timeOffset="421442.935">11152 15799 600 0,'0'-8'224'0,"-5"8"-176"0,10-4-12 15,4 4 132-15,5 0-100 16,-1 0 52-16,5 4-72 16,1-4-16-16,8 0-20 15,0 0-20-15,1 0 4 0,3-4 12 16,6-4-4-16,18-4-4 16,4 4 4-16,0 0-16 15,0 4 8-15,-4 0 4 16,-10 0 0-16,-17-4 0 15,-1 8 0 1,-18 0 24-16,5 0-12 0,-14 0 32 16,9 8-28-16,-18-4 4 15,4 4-12-15,-4 0-8 16,0 0 4-16,0 8-4 16,-5 4 0-16,0-7 0 15,-4 11 0-15,5 8-20 0,-15 17 12 16,1-1 4-16,-5 9 4 15,0 8-20-15,-4-9 12 16,8-3 40-16,1-8-20 16,4-1-20-16,5-12 4 0,0-3 8 15,4-5 0-15,1-4-4 16,4-12 4-16,4 9 20 16,-4-9-12-16,4-4-12 15,1-4-4-15,-1 4 4 16,1-4 0-16,-1-8-12 15,-4 4 8-15,0-4 20 16,4-9-8-16,-4 5-12 16,0-4 0-16,0-12 28 15,-5-17-12-15,1 1-4 16,-1-17-4-16,-4-12 4 16,-9 4-4-16,-1 5-4 15,1 7 4-15,0 8-4 16,4 17 0-16,5 8 8 15,-1-5-4-15,10 9-12 0,9-4 4 16,5 16-16-16,13-4 12 16,-9 12-4-16,5 0 4 15,-5 8-320-15,5 12 180 16,-24 16-432 0</inkml:trace>
          <inkml:trace contextRef="#ctx0" brushRef="#br0" timeOffset="419926.8841">10118 16147 80 0,'9'0'32'0,"-9"0"-24"0,0 0-4 16,0 0 60-16,0 0-36 16,0 0 40-16,0 0-36 15,0 0 8-15,0 0-24 16,0 0-8-16,5 0-4 16,-5 0-4-16,9 9 0 0,-9-9 24 15,0 0-12-15,0 0 4 16,9 4-8-16,-9 8 56 15,0-8-36-15,0 12 52 16,0 0-48-16,0 8 56 16,0-7-52-16,0 3 20 15,0 0-36-15,0 0-16 16,0-3-8-16,-9-5 20 16,9 0-8-16,0-4 4 0,-9 0-4 15,9-8-16-15,-5 4 4 16,5 0 12-16,0-4-4 15,0 0 16-15,0 0-12 0,0 0-20 16,0 0 4 0,0 0 4-16,0 0 4 0,14-4 24 15,-5-4-12-15,14-4-4 16,-9-8-4-16,4 7-16 16,5-15 8-16,-1 12 4 15,10-4 0-15,-9-5-20 16,9-3 12-16,-9 8-12 15,8 0 8-15,-8 7 16 16,-9 1 0-16,9 4-20 16,-14 8 8-16,0 4 12 15,-5 12 0-15,6-3 32 16,-10 7-20-16,0 12 40 16,0-8-32-16,0 1-12 15,-10-1-8-15,10-4 28 0,-4-4-16 16,-1 1 4-16,1-5-12 15,-1 4 12-15,-4-8-12 16,0 0-4-16,0-4 0 16,0 0-112-16,0 0 60 15,0 0-200 1</inkml:trace>
          <inkml:trace contextRef="#ctx0" brushRef="#br0" timeOffset="422374.0161">12249 15544 580 0,'0'-8'216'0,"9"0"-168"0,0-4-12 0,9 8 76 15,5 4-68-15,5-8 44 16,22-4-52-16,-5 8 24 16,10 4-32-16,-5 0-28 0,0 4 0 15,-14-4 16 1,-4 4-8-16,0 0 16 15,-9 0-16-15,-14-4-20 16,-4 0 4-16,-19 0-76 16,14 8 48-16,-23 0-108 15,14 4 80-15,-14 0 12 0,0 5 32 16,1 3-20-16,4 8 24 16,-1 1 16-16,10 7 0 15,0 13 12-15,0 15-8 0,9 5 52 16,-5 4-32-16,1-12-28 15,-10-1 0-15,-9-7 8 16,1-17 0-16,-6 1 8 16,-8-1-8-16,-5-12 16 0,5 1-12 15,-5-5-20-15,0-4 4 16,4-4 12 0,10-4 0-16,0 1 24 0,4-5-16 15,5 8 84-15,8-8-52 16,1 0 24-16,9-4-40 15,9 8 52-15,14-4-44 16,9-4 36-16,23-4-40 16,-1-4 0-16,19 8-20 15,-9 0 20-15,-5 0-20 0,-13-4-76 16,-10-4 36-16,1 0-124 16,-19 8 88-16,-5-9-116 15,-13 5 104 1,0-4-408-16,-13-4 264 15,-5 4 48-15</inkml:trace>
          <inkml:trace contextRef="#ctx0" brushRef="#br0" timeOffset="422733.4923">12126 15767 560 0,'-4'-8'208'0,"-1"16"-164"0,0-8-8 16,5 0 92-16,0 12-76 16,5 0 32-16,4 9-48 15,0-1 32-15,5 8-40 0,4 9 20 0,5-1-28 16,0-4 28-16,13-7-32 16,0-5 32-16,5 0-32 15,10-12 20-15,-6-8-20 16,10-8 8-16,-10-16-12 15,1-5-8-15,-5-7 0 16,-9-4 4-16,-10-1-4 16,-8 9-4-16,-5 3 4 15,5-3-32-15,-14 8 16 16,9 8-12-16,-9-1 12 0,0 13-124 16,14 0 76-16,-5 4-180 15,0 8 136-15,0 0-416 16</inkml:trace>
          <inkml:trace contextRef="#ctx0" brushRef="#br0" timeOffset="423195.4874">12841 16228 548 0,'-18'17'204'0,"18"7"-156"0,-14-4-16 0,9 0 60 16,1-3-56-16,-1 3 40 15,5-4-44-15,-9 4 8 16,9-4-24-16,0-8 8 0,0-8-12 16,0 9 44-16,0-9-28 15,0 0 4-15,0 0-20 16,5-9-8-16,4 1 0 16,0-4-68-16,5 4 36 15,4 0 4-15,14 0 12 0,-9 4 36 16,18 4-12-16,-5 4 68 15,-4 4-48-15,-5 0 4 16,10 4-20-16,-15-8-4 16,-8 4-4-16,-14 1-140 15</inkml:trace>
        </inkml:traceGroup>
        <inkml:traceGroup>
          <inkml:annotationXML>
            <emma:emma xmlns:emma="http://www.w3.org/2003/04/emma" version="1.0">
              <emma:interpretation id="{CD9D9445-0B10-4CF2-B92B-688815807AA1}" emma:medium="tactile" emma:mode="ink">
                <msink:context xmlns:msink="http://schemas.microsoft.com/ink/2010/main" type="inkWord" rotatedBoundingBox="17931,16547 19470,16509 19477,16822 17939,16860"/>
              </emma:interpretation>
              <emma:one-of disjunction-type="recognition" id="oneOf53">
                <emma:interpretation id="interp89" emma:lang="" emma:confidence="0">
                  <emma:literal>-n o</emma:literal>
                </emma:interpretation>
                <emma:interpretation id="interp90" emma:lang="" emma:confidence="0">
                  <emma:literal>= w</emma:literal>
                </emma:interpretation>
                <emma:interpretation id="interp91" emma:lang="" emma:confidence="0">
                  <emma:literal>= W</emma:literal>
                </emma:interpretation>
                <emma:interpretation id="interp92" emma:lang="" emma:confidence="0">
                  <emma:literal>-Go</emma:literal>
                </emma:interpretation>
                <emma:interpretation id="interp93" emma:lang="" emma:confidence="0">
                  <emma:literal>= -</emma:literal>
                </emma:interpretation>
              </emma:one-of>
            </emma:emma>
          </inkml:annotationXML>
          <inkml:trace contextRef="#ctx0" brushRef="#br0" timeOffset="424150.6255">13988 15549 508 0,'-9'-5'188'0,"9"10"-148"0,5-1-8 16,-5-4 148-16,0 0-104 16,0 0 120-16,0 0-112 0,4-4 36 15,5 4-72-15,5-5-8 0,0 1-24 16,4 4 8-16,9 0-16 15,0 4-116-15,5 1 56 16,0 3-312-16,0-4 200 16</inkml:trace>
          <inkml:trace contextRef="#ctx0" brushRef="#br0" timeOffset="424356.1273">14002 15710 768 0,'18'0'284'0,"-9"0"-220"0,14-4-20 0,-5 4 100 0,0 0-88 16,14 0-12-16,14 0-28 16,13-8-40-16,14 8 12 15,9 4-260-15,0 0 152 0,-9 0-348 16</inkml:trace>
          <inkml:trace contextRef="#ctx0" brushRef="#br0" timeOffset="424670.6283">15081 15633 696 0,'-50'-4'256'0,"27"13"-196"0,-9-1-20 0,19 4 100 16,-1 4-84-16,5-4 4 16,13 12-36-16,15-7 44 15,17 11-36-15,28-8 4 0,13 0-24 16,5-3 20-16,-5-9-20 16,-8-8 12-16,-10-8-12 15,-14-5-16-15,-13-3 0 16,-13 0-32-16,-19-8 20 0,-10-1-116 15,-12 1 72-15,-19 0-108 16,-9 8 100-16,-5 12-356 16,0 16 236-1,5 8-84-15</inkml:trace>
        </inkml:traceGroup>
      </inkml:traceGroup>
    </inkml:traceGroup>
    <inkml:traceGroup>
      <inkml:annotationXML>
        <emma:emma xmlns:emma="http://www.w3.org/2003/04/emma" version="1.0">
          <emma:interpretation id="{0E803461-05F4-4AD9-BB24-C050743FDC3C}" emma:medium="tactile" emma:mode="ink">
            <msink:context xmlns:msink="http://schemas.microsoft.com/ink/2010/main" type="paragraph" rotatedBoundingBox="14641,17981 23287,17655 23323,18607 14677,1893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06EFB78-2486-40D6-AD83-FF25B0806798}" emma:medium="tactile" emma:mode="ink">
              <msink:context xmlns:msink="http://schemas.microsoft.com/ink/2010/main" type="line" rotatedBoundingBox="14641,17981 23287,17655 23323,18607 14677,18933"/>
            </emma:interpretation>
          </emma:emma>
        </inkml:annotationXML>
        <inkml:traceGroup>
          <inkml:annotationXML>
            <emma:emma xmlns:emma="http://www.w3.org/2003/04/emma" version="1.0">
              <emma:interpretation id="{A57DC71C-4B1A-48A5-9923-0717084ADA1A}" emma:medium="tactile" emma:mode="ink">
                <msink:context xmlns:msink="http://schemas.microsoft.com/ink/2010/main" type="inkWord" rotatedBoundingBox="14641,17981 17491,17874 17527,18826 14677,18933"/>
              </emma:interpretation>
              <emma:one-of disjunction-type="recognition" id="oneOf54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437029.739">11798 17224 528 0,'-4'0'196'0,"13"0"-152"15,5 4-12-15,-1 4 44 0,10 0-48 16,4-4-4-16,10-4-12 16,4 0-12-16,13 0 4 15,10-4-16-15,4-4 8 0,1 8-4 16,-6-8 0-16,-8 8-20 15,-5-4 16-15,-13 0 24 16,-10 0-8-16,-4-4 8 16,-10 4-4-16,-4 0 72 15,-9 0-44-15,0-4-20 16,0 8-16-16,-4 0 24 16,-1 0-12-16,1 0-32 15,-5 12 12-15,-1-4 0 0,1 8 8 16,-9 8 8-16,-5 17-4 15,-4 7-12-15,-5 13 4 16,0 8-4-16,0-9 0 16,5-7 0-16,0-4 0 15,4-9 24-15,5-12-8 16,4-7-12-16,5-1 0 16,0-4 20-16,0-12-8 15,4-4 24-15,1-12-20 16,-5 4 40-16,-5-12-28 15,0-1 20-15,-4-19-24 0,-5 0-16 16,1-9-8-16,-6 0 28 16,1 5-12-16,4 7 40 15,5 5-28-15,4 0 12 16,10 11-20-16,4-3-16 16,4 4-4-16,10 12-76 15,4-4 44-15,0 4-304 16,5-5 188-16,9 26-292 15</inkml:trace>
          <inkml:trace contextRef="#ctx0" brushRef="#br0" timeOffset="438051.5343">12823 17135 352 0,'-9'-4'132'0,"4"4"-104"0,-4 8-8 15,9-8 96-15,-5 8-68 16,5 4 60-16,0-4-64 16,0 13 92-16,5-1-76 15,4 0 24-15,5 8-48 16,-1 5 4-16,10-5-24 0,4 4 20 15,5-15-24-15,5-5 12 0,4-4-12 16,4-8-16-16,1-8 0 16,-5-13-40-16,-9 1 24 15,-5-4-20-15,-4-4 24 16,-5-9 28-16,-4 13-8 16,-5 0 0-16,0 3 0 15,-9 5-24-15,4 4 12 16,1 0 12-16,4 12 0 15,5 0-144-15,-1 8 76 16</inkml:trace>
          <inkml:trace contextRef="#ctx0" brushRef="#br0" timeOffset="437552.6284">13110 17058 424 0,'0'32'156'0,"4"-7"-120"0,-4 23-8 16,0-7 36-16,0 15-40 15,0 1 16-15,0 12-24 16,-4-17-16-16,-6-3-4 16,-3 0 4-16,-1-17 0 15,-9-4-152-15,-4 5 84 16,4-17 0-16,1-8 44 16,-6-4 8-16,5-8 8 15,5 0 104-15,5 4-52 16,17-4 148-16,5 4 0 15,9 0-100-15,5 4-20 16,9 0-52-16,4 0-12 0,19 12-4 16,-14-12-68-16,-4 8 36 15,-1-4-296 1</inkml:trace>
          <inkml:trace contextRef="#ctx0" brushRef="#br0" timeOffset="437269.9046">12877 16929 580 0,'9'-21'216'0,"10"21"-168"0,13-8-12 0,-5 4 56 16,18-4-56-16,5 8 12 16,14 0-28-16,-9 8-12 15,-1-4-4-15,-8 0-24 0,-5 0 12 16,-14 4-120-16,-9 5 72 15,-8-5-232 1,-10 0 160-16,-10 4-136 0</inkml:trace>
          <inkml:trace contextRef="#ctx0" brushRef="#br0" timeOffset="438768.5179">13437 17629 312 0,'-13'4'112'0,"17"-12"-84"0,5 0-12 16,-9 8 40-16,0 12-36 15,0-4 68-15,0 4-48 16,0 4 52-16,-9 4-52 16,5 5-4-16,-5-1-20 15,9 0 8-15,-10-8-16 16,6-4 32-16,-1 9-24 0,5-9 4 16,-4-4-12-16,-1-8 20 15,5 0-16-15,0 0-4 16,0 0-4-16,5-8-4 15,4-4 0-15,5 0-80 16,-10 3 44-16,5 1-12 0,0-4 28 16,14 12 20-1,-9-8 64-15,4 8-32 16,-4 0 48-16,4 0-48 16,-5 8-24-16,-3 4-8 15,-1-4 24-15,4 1-12 16,-13-1 4-16,0-8-8 15,5 4-112-15,-5-4 56 16,0 0-172 0</inkml:trace>
          <inkml:trace contextRef="#ctx0" brushRef="#br0" timeOffset="435856.117">10706 17426 260 0,'0'-12'96'0,"4"12"-76"0,-4-4-4 16,0 4 68-16,0 0-48 15,0 0 56-15,0 0-52 16,0 0-4-16,5 8-20 16,-1 4 24-16,1 5-24 15,-1 15-12-15,6-4-8 16,-1 13 40-16,-5-1-24 0,1-3 0 16,-5-9-8-16,-5-4-4 15,1-4 0-15,-1 1 0 0,-4-1 0 16,9-12 16-16,-5-8-8 15,5 0-4-15,5-8 0 16,4 0-16-16,0-12 8 16,5-1-68-16,-1-3 40 15,15-4 20-15,-1 8 12 16,0-1-8-16,1 5 4 16,-5 4 20-16,8 4-8 15,-8-4 4-15,9 12-4 16,-9 0 28-16,9 0-20 0,-10 8 20 15,1 4-20-15,0 0-8 16,-9 4-4-16,-10 5-4 16,5-1 0-16,-4 0 16 15,4 0-8-15,-14 0-20 16,1-7 4-16,4-5-40 16,0 4 28-16,0-12-116 15,0 0 76 1,0 0-272-16</inkml:trace>
          <inkml:trace contextRef="#ctx0" brushRef="#br0" timeOffset="436202.0371">10974 17228 372 0,'0'-12'140'0,"5"4"-112"0,8 0-4 0,-3 4 100 16,3-4-72-16,1-1 24 15,0-3-44-15,4 4 12 16,-5-4-24-16,6 4 36 0,-6 4-32 15,1 0 12-15,-5 8-20 0,0 0 52 16,0 16-36-16,-4 4 48 16,4 13-48-16,0-1-24 15,-4 5-8-15,13-5-52 16,-5 5 24-16,1-9-452 16</inkml:trace>
          <inkml:trace contextRef="#ctx0" brushRef="#br0" timeOffset="436371.2657">11452 17499 508 0,'9'8'188'0,"1"0"-148"0,-1 4-8 0,-5-12-16 15</inkml:trace>
        </inkml:traceGroup>
        <inkml:traceGroup>
          <inkml:annotationXML>
            <emma:emma xmlns:emma="http://www.w3.org/2003/04/emma" version="1.0">
              <emma:interpretation id="{8BEA4F84-AD91-4A1A-AFD5-8A587A9041D8}" emma:medium="tactile" emma:mode="ink">
                <msink:context xmlns:msink="http://schemas.microsoft.com/ink/2010/main" type="inkWord" rotatedBoundingBox="18112,18177 18541,18161 18551,18429 18123,18445"/>
              </emma:interpretation>
              <emma:one-of disjunction-type="recognition" id="oneOf55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439163.4919">14252 17188 496 0,'0'-5'184'0,"0"5"-140"0,0-4-16 0,5 4 152 15,13-4-104-15,-9-4 40 16,14 8-68-16,0 0 8 16,-1 0-36-16,10 0-160 0,-9 8 76 15</inkml:trace>
          <inkml:trace contextRef="#ctx0" brushRef="#br0" timeOffset="439618.2444">14189 17438 580 0,'-19'0'216'0,"24"0"-168"0,4 0-12 0,-9 0 112 0,18 0-88 16,14-4 0-16,14-4-36 15,13 0-88-15,9 0 36 16,0 4-308-16,1-4 184 15,-15 8-188-15</inkml:trace>
        </inkml:traceGroup>
        <inkml:traceGroup>
          <inkml:annotationXML>
            <emma:emma xmlns:emma="http://www.w3.org/2003/04/emma" version="1.0">
              <emma:interpretation id="{8FE0A221-6885-4473-9915-6875AC031D1D}" emma:medium="tactile" emma:mode="ink">
                <msink:context xmlns:msink="http://schemas.microsoft.com/ink/2010/main" type="inkWord" rotatedBoundingBox="19070,18135 19448,18121 19457,18376 19080,18391"/>
              </emma:interpretation>
              <emma:one-of disjunction-type="recognition" id="oneOf56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439744.9561">15268 17131 572 0,'-46'-4'208'0,"37"4"-160"0,-14 0-12 0,10 4 100 16,-1 4-80-16,-4 12 92 0,9 0-84 16,-1 9 28-16,6 3-52 15,13-4 4-15,5 9-28 0,18-13 28 16,4 0-28-16,14-3 4 15,0-17-12-15,-9-8-120 16,5-13 60-16,-15 13-24 16,-8-16 48-16,0-4-4 15,-14 4 20-15,5-9 16 16,-14 9 0-16,-14-12-20 16,0 12 8-16,-4 7 4 15,5 1 4-15,-6 12-248 16,19 0 136-16,0 12-368 15</inkml:trace>
        </inkml:traceGroup>
        <inkml:traceGroup>
          <inkml:annotationXML>
            <emma:emma xmlns:emma="http://www.w3.org/2003/04/emma" version="1.0">
              <emma:interpretation id="{69F9DFAC-0710-456C-A45A-27678A0E9206}" emma:medium="tactile" emma:mode="ink">
                <msink:context xmlns:msink="http://schemas.microsoft.com/ink/2010/main" type="inkWord" rotatedBoundingBox="21013,18191 21792,18161 21804,18473 21025,18503"/>
              </emma:interpretation>
              <emma:one-of disjunction-type="recognition" id="oneOf57">
                <emma:interpretation id="interp97" emma:lang="" emma:confidence="1">
                  <emma:literal>on</emma:literal>
                </emma:interpretation>
                <emma:interpretation id="interp98" emma:lang="" emma:confidence="0">
                  <emma:literal>an</emma:literal>
                </emma:interpretation>
                <emma:interpretation id="interp99" emma:lang="" emma:confidence="0">
                  <emma:literal>in</emma:literal>
                </emma:interpretation>
                <emma:interpretation id="interp100" emma:lang="" emma:confidence="0">
                  <emma:literal>•n</emma:literal>
                </emma:interpretation>
                <emma:interpretation id="interp101" emma:lang="" emma:confidence="0">
                  <emma:literal>En</emma:literal>
                </emma:interpretation>
              </emma:one-of>
            </emma:emma>
          </inkml:annotationXML>
          <inkml:trace contextRef="#ctx0" brushRef="#br0" timeOffset="442542.1546">17130 17285 416 0,'0'-17'152'0,"0"9"-116"0,0-4-12 0,0 12 32 15,0-4-36-15,0 0 52 16,0 0-40-16,0-4 4 16,0 8-24-16,0 0 36 15,0 0-24-15,-5 8-48 0,1 4 12 16,-6 4 12-16,6 5 0 15,-5 7-8-15,-9 8 4 16,13-7 4-16,0 7 0 0,5-12-12 16,10 5 8-16,3-13-32 15,5-4 20-15,1-12-84 16,3-8 60 0,1 4-40-16,-9-12 48 15,4 4 20-15,-9-9 8 16,-4-3 4-16,-1-8 0 15,1 7 16-15,-1-11-8 16,6 8 48-16,3 16-28 16,5-9-4-16,1 1-16 15,8 4 36-15,5 4-20 16,-5 4-4-16,0-4-12 16,1 12 36-16,-10-5-20 15,5 10 20-15,-10 3-24 0,-4 4 36 16,1 8-32-16,-6 8 4 15,1 1-16-15,-5-1 0 0,0-4-4 16,0-4 4-16,-5 1-8 16,5-9 40-16,-4-4-20 15,4-8-12-15,-10 0-8 16,10-4-4-16,0-4 0 16,0-4 0-16,10-5 0 15,-1 13-12-15,0-4 8 16,-5 0 12-16,10 4-4 15,0 0 16-15,-5 4-12 0,0-4 4 16,5-4-4-16,-1 8 28 16,-8-4-20-16,8-4-24 15,-4 0 4-15,1 0-8 16,-6 0 4-16,1-5 16 16,-5 9-4-16,4-12 8 15,-4 8-8-15,14-4-12 16,-5-8 4-16,0 12-16 15,14-9 12-15,-5 1 12 16,0 12 0-16,-4 0-12 16,-9 4 4-16,8 8 12 15,-13 8-4-15,0 5 24 16,-4 3-16-16,-5 8 92 16,9-3-56-16,9-1-4 15,-5 4-28-15,10-11 8 0,0-5-16 16,-10-4 4-16,10-4-4 15,-10-4-184-15,5-8 100 16,-4 4-228-16,4-8 172 16</inkml:trace>
        </inkml:traceGroup>
        <inkml:traceGroup>
          <inkml:annotationXML>
            <emma:emma xmlns:emma="http://www.w3.org/2003/04/emma" version="1.0">
              <emma:interpretation id="{A2F2EF4E-ACFC-46C5-8BD2-C15E1AFA773B}" emma:medium="tactile" emma:mode="ink">
                <msink:context xmlns:msink="http://schemas.microsoft.com/ink/2010/main" type="inkWord" rotatedBoundingBox="22628,17751 23290,17726 23312,18304 22650,18329"/>
              </emma:interpretation>
              <emma:one-of disjunction-type="recognition" id="oneOf58">
                <emma:interpretation id="interp102" emma:lang="" emma:confidence="0">
                  <emma:literal>C</emma:literal>
                </emma:interpretation>
                <emma:interpretation id="interp103" emma:lang="" emma:confidence="0">
                  <emma:literal>c</emma:literal>
                </emma:interpretation>
                <emma:interpretation id="interp104" emma:lang="" emma:confidence="0">
                  <emma:literal>&lt;</emma:literal>
                </emma:interpretation>
                <emma:interpretation id="interp105" emma:lang="" emma:confidence="0">
                  <emma:literal>(</emma:literal>
                </emma:interpretation>
                <emma:interpretation id="interp106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442912.6396">19065 16831 340 0,'27'-36'128'0,"-18"20"-100"0,0-4-8 16,-9 16 80-16,0-13-60 16,-9 13 44-16,0 0-48 15,-5 4 0-15,-4 8-24 16,-9 0 28-1,4 5-24-15,-18 7 32 16,14 8-32-16,-14 4 40 16,9 5-32-16,-9 3 40 15,4 1-36-15,-4 7 12 0,5 1-24 16,13-5 28-16,23 9-28 16,23-8 32-16,13-1-32 15,15-16 20-15,-6 1-20 0,10-17 28 16,8-8-28-16,6-8-68 0,4-4 28 15,-10-8-80-15,-13-1 60 16,5-3-36-16,-19 0 48 16,-4 12-68-16,-18-4 56 15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7:00.0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2C18B3-BBD7-40C7-AF0C-77C1C8CD670C}" emma:medium="tactile" emma:mode="ink">
          <msink:context xmlns:msink="http://schemas.microsoft.com/ink/2010/main" type="inkDrawing" rotatedBoundingBox="6695,8609 10865,8477 10867,8549 6697,8681" semanticType="underline" shapeName="Other">
            <msink:sourceLink direction="with" ref="{173575E2-99F5-4456-87D3-1E7FCA4A35EE}"/>
            <msink:sourceLink direction="with" ref="{97038121-CC6B-4F8B-A129-C7153AD64E59}"/>
          </msink:context>
        </emma:interpretation>
      </emma:emma>
    </inkml:annotationXML>
    <inkml:trace contextRef="#ctx0" brushRef="#br0">0 141 80 0,'9'-8'32'0,"9"8"-24"0,0-4-4 0,-4 4 44 16,4 0-28-16,-4 0 60 0,9-4-44 15,-14 4-24-15,4 4-12 16,-4-4 8-16,1 4-4 15,-10-4 8-15,4 8-8 16,-4 1 32-16,9-1-20 16,-9-8 48-16,14 4-36 15,4 0-32-15,9-4 0 16,10-4 16-16,22 0-4 16,5 0 4-16,27 4-4 15,4 4-16-15,6 0 4 16,26-12 12-16,37 8-4 15,13 0-20-15,28 0 8 16,41-4 40-16,-4-5-20 16,35-7 44-16,-13 12-32 15,14-8 48-15,-14 4-40 0,-41 0-8 16,-36 0-12-16,-19-4 44 16,-31 0-32-16,-28-1-12 15,-22 1-4-15,-19 4 8 16,-13 4-8-16,-19-4 4 0,-9 4-4 15,-8 0 4-15,-6 0-8 16,-4 0-20-16,0 4 8 16,1 0-40-16,3 4 28 15,10 0-116 1,4 0 76-16,5 4-108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7:00.9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537B4B-F541-4C65-8BB7-14DE9B601A71}" emma:medium="tactile" emma:mode="ink">
          <msink:context xmlns:msink="http://schemas.microsoft.com/ink/2010/main" type="inkDrawing" rotatedBoundingBox="3148,8647 5771,8525 5772,8545 3149,8667" semanticType="underline" shapeName="Other">
            <msink:sourceLink direction="with" ref="{A3E9BD44-587E-42DF-A1F4-5171B113DDDE}"/>
          </msink:context>
        </emma:interpretation>
      </emma:emma>
    </inkml:annotationXML>
    <inkml:trace contextRef="#ctx0" brushRef="#br0">0 133 196 0,'-9'-8'72'0,"9"8"-56"0,5-4-4 16,-5 4 136-16,4 0-84 0,5 0 52 16,0 0-68-16,5 0 0 15,9 0-28-15,4 4-4 16,5 4-8-16,14-8 28 16,17-4-20-16,47-4 64 15,40 0-44-15,23-4 44 16,64-5-44-16,13 5-12 0,28-4-12 0,-14 12 8 15,-28-12-12-15,-17 4 4 16,-32 4-4-16,-42 3 20 16,-35 1-16-16,-78 4-76 15,-42 13-536 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7:34.8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819016D-ADA6-42C3-89E8-4A9FDEA6986A}" emma:medium="tactile" emma:mode="ink">
          <msink:context xmlns:msink="http://schemas.microsoft.com/ink/2010/main" type="inkDrawing" rotatedBoundingBox="3026,4457 3322,12434 784,12528 487,4552" semanticType="callout" shapeName="Other">
            <msink:sourceLink direction="with" ref="{C0F932AD-FEF1-4CBD-8F0B-9705176EA902}"/>
            <msink:sourceLink direction="with" ref="{744EE5DB-10F7-4A7B-8608-685F7CA906AC}"/>
          </msink:context>
        </emma:interpretation>
      </emma:emma>
    </inkml:annotationXML>
    <inkml:trace contextRef="#ctx0" brushRef="#br0">2480 7977 404 0,'-41'-4'148'0,"28"4"-112"0,-15 0-12 0,10 0-4 0,-9 4-16 15,-10 0 16-15,-8 0-12 16,4 4-4-16,-9-8 0 16,-9-4-16-16,-14-8 8 15,-14-9 40-15,-13-15-24 16,4-17 36-16,5-11-32 16,5 3 48-16,-14-12-36 15,4-8-4-15,-9-16-16 16,-4-24 20-16,13-9-16 15,5 9 4-15,14-5-8 0,4-23 20 16,9-17-16-16,5 12 4 16,0 8-8-16,14-24-8 15,-6-12 4-15,1 20-32 16,-9 0 16-16,0-24-12 0,4-4 12 16,-4 20-8-16,-5-16 8 15,19-12 16-15,-1 11 0 16,5 5-20-16,5-8 8 15,4 4 40-15,9 16-20 16,14 12 8-16,23-24-12 16,9 0 36-16,9 12-20 15,9 8-12-15,18-12-8 16,4 0 12-16,6 12-8 16,4 4-28-16,-5-12 8 15,0-8-20-15,-4 16 16 16,-14 25-8-16,-4-5 12 0,-1-8 0 15,10-3 4 1,8 15 24-16,15 21-8 0,8 11 16 16,5 13-16-16,-18 12 4 31,9 4-4-31,-4-8-8 16,-10 17 4-16,27-13-4 15,-3 16 0-15,8-4 8 16,-5 25-4-16,-4-1-28 15,-13 17 12-15,-1-9 12 16,-9 17 4-16,-4-4-4 16,-9 4 4-16,9 3-84 15,-14 1 44-15,-9 12-304 16,4-4 188-16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49:30.5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DBC48F-5F50-41D2-9694-61089B8484C4}" emma:medium="tactile" emma:mode="ink">
          <msink:context xmlns:msink="http://schemas.microsoft.com/ink/2010/main" type="inkDrawing" rotatedBoundingBox="5010,13467 17417,13414 17418,13560 5011,13613" semanticType="underline" shapeName="Other">
            <msink:sourceLink direction="with" ref="{C0F932AD-FEF1-4CBD-8F0B-9705176EA902}"/>
            <msink:sourceLink direction="with" ref="{E4CD04C4-C687-4C54-A8F0-B43863D44673}"/>
            <msink:sourceLink direction="with" ref="{60D4A671-587C-44EB-A921-79E6743B4C88}"/>
            <msink:sourceLink direction="with" ref="{B39FD98B-0CB9-4EA8-AC01-12469545E34B}"/>
          </msink:context>
        </emma:interpretation>
      </emma:emma>
    </inkml:annotationXML>
    <inkml:trace contextRef="#ctx0" brushRef="#br0">0 49 132 0,'55'-8'52'0,"-23"12"-44"0,13 0 4 16,-13 4 24-16,0 0-20 15,13 0-12 1,1 4-8-16,9-4-4 0,4 0 0 15,14-4 32-15,4-4-12 16,23 4 32-16,10 5-28 16,3 3-4-16,15 4-8 15,31 0 20-15,28-8-12 0,18-4-40 16,41-8 16-16,18-4 72 16,45-8-32-16,10-4 52 15,45-5-44-15,19 5 44 16,8 16-48-16,28-12-8 15,-5 16-12-15,19 12-12 16,18-4 4-16,-10 8 12 16,19 9-8-16,18-9-4 15,5-4 0-15,-19-8-4 16,23-12 0-16,-27-8 16 16,-9 4-8-16,-10-5-12 0,-31-3 0 15,-27 0 4-15,-37 12 0 16,-28-8 24-16,-17 8-12 15,-51 3 4-15,-40 1-8 16,-24 0-68-16,-26-4 32 16,-28 0-136-16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2:03.2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C0F69F-1A0B-4213-A23E-68BA403FE84A}" emma:medium="tactile" emma:mode="ink">
          <msink:context xmlns:msink="http://schemas.microsoft.com/ink/2010/main" type="inkDrawing" rotatedBoundingBox="9323,17901 12787,17615 12791,17668 9327,17954" semanticType="underline" shapeName="Other">
            <msink:sourceLink direction="with" ref="{F458A356-DF12-483A-9D46-E8AA14B1D41A}"/>
          </msink:context>
        </emma:interpretation>
      </emma:emma>
    </inkml:annotationXML>
    <inkml:trace contextRef="#ctx0" brushRef="#br0">1 336 384 0,'-9'-8'140'0,"14"0"-108"0,-1-1-8 0,1 5 152 16,4-4-100-16,14 8 60 15,18-4-80-15,18 4 80 0,23-8-76 16,64 0 44-16,49-4-64 0,47-8 8 16,45-5-32-16,36 1 28 15,0 12-28-15,-9-12 12 16,-27 8-16-16,-46-5-8 16,-27-3 0-16,-27 4 4 15,-32 0-4-15,-32-5-48 16,-32 9 28-16,-37 4-260 31,-4 4 152-31,-50 8-488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3:40.6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0T15:55:33.965"/>
    </inkml:context>
  </inkml:definitions>
  <inkml:traceGroup>
    <inkml:annotationXML>
      <emma:emma xmlns:emma="http://www.w3.org/2003/04/emma" version="1.0">
        <emma:interpretation id="{92FAE144-8D69-4E2B-9370-D6DA42A69FB7}" emma:medium="tactile" emma:mode="ink">
          <msink:context xmlns:msink="http://schemas.microsoft.com/ink/2010/main" type="writingRegion" rotatedBoundingBox="3159,330 23617,233 23706,18868 3248,18966"/>
        </emma:interpretation>
      </emma:emma>
    </inkml:annotationXML>
    <inkml:traceGroup>
      <inkml:annotationXML>
        <emma:emma xmlns:emma="http://www.w3.org/2003/04/emma" version="1.0">
          <emma:interpretation id="{F0E4080F-CEFF-4818-A661-8BC1E2806B9F}" emma:medium="tactile" emma:mode="ink">
            <msink:context xmlns:msink="http://schemas.microsoft.com/ink/2010/main" type="paragraph" rotatedBoundingBox="3164,242 21448,272 21445,1902 3161,1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63D71-D341-43A7-B01B-0241F7A59783}" emma:medium="tactile" emma:mode="ink">
              <msink:context xmlns:msink="http://schemas.microsoft.com/ink/2010/main" type="line" rotatedBoundingBox="3164,242 21448,272 21445,1902 3161,1873"/>
            </emma:interpretation>
          </emma:emma>
        </inkml:annotationXML>
        <inkml:traceGroup>
          <inkml:annotationXML>
            <emma:emma xmlns:emma="http://www.w3.org/2003/04/emma" version="1.0">
              <emma:interpretation id="{BF1456D0-A9EA-4F7B-9058-038FE3E4080F}" emma:medium="tactile" emma:mode="ink">
                <msink:context xmlns:msink="http://schemas.microsoft.com/ink/2010/main" type="inkWord" rotatedBoundingBox="3163,571 5567,575 5565,1573 3162,1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53 456 0,'0'-8'168'0,"9"3"-128"0,-5-3-16 16,-4 4 96-1,5 4-72-15,0-8 8 16,8 4-36-16,1-4 48 16,-1 8-36-16,6-8 20 15,-1 8-32-15,0 0 28 16,5 4-32-16,-5 8-4 15,0 4-8-15,-9 9 12 16,1 3-8-16,-10 12 24 0,0 9-20 16,-5 0 4-1,5-1-8-15,-9-7-8 0,0-5 4 0,-5-12 12 16,10 1-8-16,-1-21-4 16,10 0 0-16,-1-25-24 15,10 1 12-15,4-16 4 16,5 3 4-16,-1-7-28 15,6 8 16-15,-1-1-4 16,5 5 8-16,-5 0 16 16,5 11-4-16,-5 1-28 15,1 12 12-15,-10 4 32 16,0 8-12-16,-9 12 52 16,0 9-32-16,-9 19-4 15,5 1-16-15,-5 4 12 16,0-1-12-16,-5-3 4 15,5-9-4-15,0-3 4 16,0-9-8-16,-4-8-12 16,-1-4 4-16,-4-12-76 15,0-4 44-15,-5-16-312 16,5 0 192-16</inkml:trace>
          <inkml:trace contextRef="#ctx0" brushRef="#br0" timeOffset="300.8006">352-57 464 0,'-14'-40'176'0,"14"40"-140"0,14-28-8 0,-5 11 144 15,5 5-100-15,8-16 88 16,6 8-96-16,17-13-4 16,1 5-40-16,18-8 4 15,-1 11-12-15,1-3-8 16,-9 8 0-16,-10-1 12 15,-8 9-8-15,-10 0 4 16,-4 4-4-16,-10 8 64 16,-4 8-40-16,-9 12 24 15,5 9-36-15,-5 11 8 16,5 1-16-16,-1 7-8 16,5 1 0-16,0-5-120 15,5 1 64-15,0-5-304 16,-1-3 196-16</inkml:trace>
          <inkml:trace contextRef="#ctx0" brushRef="#br0" timeOffset="452.7886">1021 352 820 0,'5'8'304'0,"-5"-8"-236"0,18 12-20 15,-18-8 28 1,9 9-52-16,5-9 8 15,-5 4-20-15,4-8-236 16,1 4 120-16</inkml:trace>
          <inkml:trace contextRef="#ctx0" brushRef="#br0" timeOffset="1006.1744">1713-231 632 0,'0'-20'236'0,"0"20"-184"0,0 0-16 0,0 0 104 16,5 8-84-16,4 0 32 16,0 4-52-16,14-3-4 15,4-1-20-15,28-4-16 16,4 0 0-16,23-8 4 16,-9-4 0-16,-1-5 8 15,-8 9-4-15,-9-8 32 16,-10 4-20-16,-8-4 32 15,-10 8-32-15,-9-8 84 16,1 8-56-16,-15 0-20 16,1 4-16-16,-5 4-20 15,0 8 8-15,-5 4-4 16,5 8 0-16,-4 13-12 16,4-1 12-16,-14 13 4 15,5-1 4-15,-9 17 0 16,4 4 0-16,-9 12 16 15,9 0-8-15,-17-8-28 16,8-9 8-16,0-3 4 16,9-16 8-16,-4-9 24 15,5-8-12-15,-6-11 48 0,10-5-32 16,-23-12 4-16,10 0-20 0,-24-25-8 16,5 1 0-16,-18-37 40 15,13 1-24-15,-8-17-20 16,13 12 0-16,-5-4 0 15,14 13 0-15,-9 3-28 16,14 13 16-16,0 3-12 16,9 13 12-16,18 0-64 15,0 7 44-15,18 1-364 16,5 8 216-16</inkml:trace>
        </inkml:traceGroup>
        <inkml:traceGroup>
          <inkml:annotationXML>
            <emma:emma xmlns:emma="http://www.w3.org/2003/04/emma" version="1.0">
              <emma:interpretation id="{DB59239E-9847-4F6B-99F3-F57613AB8965}" emma:medium="tactile" emma:mode="ink">
                <msink:context xmlns:msink="http://schemas.microsoft.com/ink/2010/main" type="inkWord" rotatedBoundingBox="6332,479 7522,481 7519,1880 6329,18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92.3297">3170-417 528 0,'-4'-20'196'0,"4"20"-152"0,4-20-12 0,1 8 148 16,8 7-104-16,5-7 40 15,10 0-68-15,17 0-12 16,10 8-20-16,13 0-12 16,-4 8 0-16,0 0 4 15,-5 4-4-15,-9-4 24 16,-4 4-16-16,-15-4-76 16,-3 4 36-16,-19-8-96 15,0 4 68-15,-14-4-104 16,5 0 92-16,-13 0-48 15,4 0 68-15,-10 5 0 16,6 7 28-16,-10 16 56 16,5 4-16-16,-10 29 16 15,10 0-20-15,-14 16 36 16,10-4-28-16,-19 16-12 0,9-4-8 16,-14 16 28-16,14-12-16 15,-13-8 48-15,22-17-36 0,-9-7 56 16,19-12-48-16,-6-9 36 15,6-8-40-15,13 1 60 16,0-13-52-16,22 4 28 16,1 0-40-16,23 1 16 15,-1-5-24-15,5-8 8 16,0 4-16-16,-4 0 12 16,-5-4-16-16,-5-4-4 15,-4 0 0-15,-14-4-172 16,1 4 92-16,-10-12-304 15,-5 0 212-15</inkml:trace>
          <inkml:trace contextRef="#ctx0" brushRef="#br0" timeOffset="2552.7881">3225 16 580 0,'-28'-8'216'0,"28"8"-168"0,0 0-12 0,0 0 84 16,0 8-72-16,0 4 96 15,5 5-84-15,-1 7-28 16,10 0-20-16,0 4-4 16,-1 5-4-16,6-1 52 0,3 1-32 0,6-21 44 15,-1 0-40-15,9-16 4 16,5-4-20-16,14-17 20 15,-9 1-20-15,8-12 12 16,-8 7-12-16,-10-11 20 16,1 8-20-16,-15-9-92 15,1 13 44-15,-9 3-68 16,-5 13 60-16,-9 4-84 16,4 8 72-16,-4 4-112 15,0 8 92-15,10 1-304 16,-10-1 212-16</inkml:trace>
          <inkml:trace contextRef="#ctx0" brushRef="#br0" timeOffset="2987.4421">4194 283 572 0,'-13'41'208'0,"13"-41"-160"0,-28 85-12 16,15-45 76 0,8-3-68-16,-8 7 16 15,4 5-36-15,-5-13 40 0,9 1-36 0,-8-9 20 31,8 0-28-31,-4-12 44 0,14 1-36 0,-5-13 4 16,4-4-20-16,1-4-24 16,8-5 4-16,6-7-32 15,8 0 24-15,0-4-92 16,5 8 60-16,0 4-4 16,0 4 32-16,-5 8 20 15,-4 8 4-15,-5 4 52 16,-4 8-32-16,-10 5-12 15,1-1-4-15,-10 4 24 16,5-3-16-16,-4-9 4 16,4 0-12-16,-5-12-360 15,5-4 196-15</inkml:trace>
        </inkml:traceGroup>
        <inkml:traceGroup>
          <inkml:annotationXML>
            <emma:emma xmlns:emma="http://www.w3.org/2003/04/emma" version="1.0">
              <emma:interpretation id="{611551F8-FA25-4729-B953-21478AA9F904}" emma:medium="tactile" emma:mode="ink">
                <msink:context xmlns:msink="http://schemas.microsoft.com/ink/2010/main" type="inkWord" rotatedBoundingBox="8280,965 10148,968 10146,1783 8279,17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64.4444">5128 162 684 0,'-14'0'252'0,"14"0"-192"0,23 16-20 0,-9-8 92 16,4 0-80-16,14-4 16 15,4 0-44-15,28-4-4 16,0 4-12-16,22-4-156 16,-9 4 80-16,1-4-352 15,-5 4 236-15</inkml:trace>
          <inkml:trace contextRef="#ctx0" brushRef="#br0" timeOffset="3201.5112">5214-16 860 0,'14'-8'320'0,"-14"8"-248"0,14-8-20 16,-1 8 4-1,5 4-40-15,14-4-4 0,5 4-8 0,4 0-216 16,4 0 116-16,-13 0-480 15,5 8 320-15</inkml:trace>
          <inkml:trace contextRef="#ctx0" brushRef="#br0" timeOffset="3619.1211">6175 12 832 0,'0'-8'308'0,"0"8"-240"0,-14 12-20 16,1-4 72 0,4 0-76-16,-14 17 16 15,9-1-36-15,0 8-20 16,5 5-8-16,14-9 12 16,13 0-4-16,14-11-4 15,9-1 4-15,4-16-68 16,1-8 36-16,-10-9 56 0,-8-3-12 15,-15-8 4-15,-13 0-12 0,-22-5 12 16,-1 5-12-16,-9 0 4 16,5 3-4-16,4 13-32 15,5 4 12-15</inkml:trace>
          <inkml:trace contextRef="#ctx0" brushRef="#br0" timeOffset="3799.8804">6981 599 912 0,'-18'24'340'0,"18"-24"-264"0,-5 45-24 0,-18-25-8 15,5 0-36-15,-18 21-84 16,-10-5 44-16</inkml:trace>
        </inkml:traceGroup>
        <inkml:traceGroup>
          <inkml:annotationXML>
            <emma:emma xmlns:emma="http://www.w3.org/2003/04/emma" version="1.0">
              <emma:interpretation id="{BA2407EC-44BA-46B7-8901-8AE1C7B19ECC}" emma:medium="tactile" emma:mode="ink">
                <msink:context xmlns:msink="http://schemas.microsoft.com/ink/2010/main" type="inkWord" rotatedBoundingBox="11972,399 14956,403 14954,1712 11970,170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332.369">10846-190 664 0,'-14'0'244'0,"14"0"-188"0,-4 0-16 0,4 8 32 15,4 4-48-15,1 8 60 16,4 5-48-16,5-1 20 15,9 0-36-15,4 0 28 16,9-3-32-16,5-5 12 16,5-4-16-16,-1-8 44 15,1 0-28-15,-5-8 20 16,0 0-28-16,-5-12 28 16,-4 4-32-16,5-21 4 15,-10 5-12-15,-4-17 20 16,-1 9-16-16,-8 0-76 15,4 11 36-15,-9 9-236 16,5 12 144-16</inkml:trace>
          <inkml:trace contextRef="#ctx0" brushRef="#br0" timeOffset="8002.9941">11256-554 476 0,'-18'28'176'0,"18"-28"-136"0,-9 97-12 15,9-44 20 1,-5-1-32-16,-13 21 12 0,-5 0-16 0,0 4-96 16,5-4 48-16,-5 8 12 15,10 0 16-15,-6-5 8 16,6-15 0-16,-10-4 24 15,9-13-12-15,-13-7-20 16,9-17 0-16,-9-4 20 16,8 0-4-16,-8-8 60 31,13-8-40-31,1 0 84 0,4 0-60 0,-1-8 36 16,10 8-52-16,-4 0 32 15,8 0-36-15,1 0-8 16,4 8-16-16,9 1 28 15,10-5-20-15,13-4-4 16,0 8-8-16,9-16 12 16,0 4-8-16,-5-5-144 15,1 1 72-15,-10-8-264 16,-4 8 184-16</inkml:trace>
          <inkml:trace contextRef="#ctx0" brushRef="#br0" timeOffset="7650.0438">10878-558 644 0,'14'-9'236'0,"-14"9"-180"0,50-12-20 0,-18 8 168 16,13 0-120-16,10 0-8 15,-1 4-48-15,6-4-4 16,-6 8-12-16,-4-4 28 16,-9 4-24-16,-9-4-32 15,0 0 8-15,-14 4-88 0,0 0 56 16,-13-4-92 0,0 4 76-16</inkml:trace>
          <inkml:trace contextRef="#ctx0" brushRef="#br0" timeOffset="8737.4591">11570 85 528 0,'-14'20'196'0,"14"-20"-152"0,-9 69-12 16,5-33 72 0,4 5-64-16,-5 12 16 0,-4-1-32 15,0 1 12-15,9-17-20 0,-9 1 28 16,9-5-28-16,0-12 76 15,0-4-56-15,0-12 4 16,0 0-24-16,0-16-12 16,14 8 0-16,-5-28 4 15,13 8-4-15,10-9-100 16,0-3 52-16,5 3-24 16,-6 13 40-16,1 12 40 15,0 8-4-15,-18 16 80 16,9 5-52-16,-23 11 12 15,0 4-28-15,-5-7-4 16,-4-1-8-16,-9 0 20 16,13-3-16-16,-13-9-100 15,13 0 44-15</inkml:trace>
          <inkml:trace contextRef="#ctx0" brushRef="#br0" timeOffset="4880.7919">8825-134 364 0,'-9'-20'132'0,"9"12"-100"0,-5-12-12 0,0 4 148 16,10 4-96-16,-5-17 112 16,5 1-104-16,-5-13 36 15,9 5-68-15,4-9 28 16,10 5-44-16,14 4 16 15,13 3-28-15,13 1 28 16,1 8-32-16,9 7 12 16,-5 5-16-16,14 12-24 15,-9 4 4-15,14 29 4 16,-10 7 4-16,0 29 16 16,-8 4-8-16,-19 4 16 15,-5-4-16-15,-27-1 16 16,-4-19-16-16,-37 16-40 15,-9-13 20-15,-27 5-24 16,5-4 20-16,-24-9-44 16,14-3 32-16,-4-17 24 0,4-16 4 15,5-16-8-15,14-8 4 16,13-20 12-16,23-1-4 16,9-3-4-16,9 8 4 0,23-25 4 15,4 25-4-15,14-17 52 16,0 9-32-16,5-5-20 15,-10 13-4-15,10 0-20 16,-14 15 12-16,-9 5-128 16,0 12 76-16,0 0-120 15,-10 9 104-15,6 7-332 16,-5-8 228-16</inkml:trace>
          <inkml:trace contextRef="#ctx0" brushRef="#br0" timeOffset="5540.8591">9995 405 372 0,'0'-4'140'0,"0"4"-112"0,9-4-4 0,-9 0 144 15,0 8-96-15,4-4 16 16,6 4-52-16,-20 0 20 15,10 8-32-15,-4 4 40 16,-1 4-36-16,1 5 28 16,-5 3-28-16,-5-4 36 15,14 0-36-15,-9-3-4 16,0-1-16-16,0-4-16 16,9 0 4-16,-5-8 12 15,5 0-4-15,-4-8 24 16,8 0-16-16,-4-4-12 15,9 4-4-15,-4-12-16 16,13 4 12-16,-4-12-32 16,-1 8 24-16,6-8-12 15,-6 7 16-15,5-3-28 16,5 8 24-16,0-4 16 16,0 4 0-16,-1 0 44 15,-3 4-20-15,3 4 12 16,1 8-20-16,-14 0 28 15,10 8-28-15,-15 0 32 0,1 1-32 16,-10 3 32-16,-4 4-32 0,-5-4 32 16,5 1-32-16,0-5-12 15,0 0-8-15,4-4 12 16,-4 0-4-16,9-8 8 16,0 0-8-16,-9-4-196 15,18 0 104-15</inkml:trace>
        </inkml:traceGroup>
        <inkml:traceGroup>
          <inkml:annotationXML>
            <emma:emma xmlns:emma="http://www.w3.org/2003/04/emma" version="1.0">
              <emma:interpretation id="{BE251116-E45F-46BD-943E-0992E576F300}" emma:medium="tactile" emma:mode="ink">
                <msink:context xmlns:msink="http://schemas.microsoft.com/ink/2010/main" type="inkWord" rotatedBoundingBox="15651,924 15915,925 15914,1087 15650,108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220.2915">12490-61 944 0,'-5'-4'352'0,"5"4"-276"16,9-4-20-16,9 0-4 15,-4 8-40-15,18-4 40 16,4 4-28-16,-4-4-76 16,14 4 28-16</inkml:trace>
          <inkml:trace contextRef="#ctx0" brushRef="#br0" timeOffset="9383.2645">12558 89 684 0,'36'-4'252'0,"-36"4"-192"0,55 4-20 0,-32-4 24 15,4 0-44-15,0 0-36 16,-4 0 8-16</inkml:trace>
        </inkml:traceGroup>
        <inkml:traceGroup>
          <inkml:annotationXML>
            <emma:emma xmlns:emma="http://www.w3.org/2003/04/emma" version="1.0">
              <emma:interpretation id="{4F5D1669-24FA-481F-8118-64AC04C2453F}" emma:medium="tactile" emma:mode="ink">
                <msink:context xmlns:msink="http://schemas.microsoft.com/ink/2010/main" type="inkWord" rotatedBoundingBox="16608,264 19318,268 19315,1803 16605,179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184.205">13505 154 644 0,'-23'-8'236'0,"23"8"-180"0,-9-8-20 0,9 4 104 15,5 4-84-15,-1-5-12 16,10 10-28-16,4-5-16 15,0 4 4-15,10 4-4 16,-1 4 0-16,5 24-12 16,4 1 8-16,-4 11 12 15,-5 5-4-15,-13-1 16 16,-5 1-12-16,-18-4 4 16,0-9-4-16,-14-3 4 15,5-5-8-15,-9-12 8 16,8 0-8-16,-3-12 40 15,8 1-20-15,0-18 4 16,5 1-16-16,0-16-8 16,5 4 0-16,4-13-24 15,9 5 12-15,4-4-24 16,6 7 20-16,8 1 4 16,9 12 8-16,14 0 0 15,5 12 0-15,4 0-44 16,-4 4 24-16,9-4-204 15,-14 4 124-15</inkml:trace>
          <inkml:trace contextRef="#ctx0" brushRef="#br0" timeOffset="10689.871">13473-12 520 0,'-18'0'192'0,"18"0"-152"0,-9 0-8 0,4 0 116 16,10 0-88-16,-5 0 36 16,0 0-56-16,0 0 40 15,4 0-48-15,1 0 20 16,9 8-32-16,4-8 28 15,5 0-32-15,18 0 20 16,9 0-20-16,36 0 20 16,10-8-24-16,27 0 12 15,-14 4-12-15,14-8 0 16,-5 12-4-16,-4-4-24 16,-14 4 8-16,-18-5-68 15,-18 10 44-15,-23-5-68 16,-14 0 60-16,-18 0-228 15,-9 0 148-15</inkml:trace>
          <inkml:trace contextRef="#ctx0" brushRef="#br0" timeOffset="10254.0466">13619-591 352 0,'0'-24'132'0,"0"20"-104"0,0-8-8 16,0 4 140 0,0 4-92-16,4-13 80 15,15 5-88-15,-10-8 20 16,13 8-44-16,6-4 40 16,4 8-44-16,9 3-32 15,0 5-4-15,0 13 8 16,0 7 0-16,-5 12 8 15,-4 5-8-15,-14 19-4 0,0-3 4 16,-22 4 28 0,-5-1-16-16,-19-7 32 0,6-13-32 15,-29 1 4 1,15-9-12-16,-10-16 4 0,15 0-8 0,-10-20-4 16,13 0 4-16,6-24 4 15,8 3-4-15,9-11-56 16,14 8 28-16,14-1 4 15,9 9 8-15,14 4-8 16,-1 12 12-16,-4 8-112 16,0 8 68-16,-4 4-92 15,-10 8 80-15,-9 0-276 16,0 0 192-16</inkml:trace>
          <inkml:trace contextRef="#ctx0" brushRef="#br0" timeOffset="11616.3548">14202 368 372 0,'9'4'140'0,"-9"-4"-112"0,-9 21-4 0,-1-5 152 15,10 4-100-15,-9 8 52 16,5 5-80-16,-5-1-16 16,-10-4-20-16,1-3 32 15,5-1-20-15,-1-8 48 16,5-4-40-16,0-4 12 16,4 0-28-16,5-12 0 15,5 4-8-15,4-8-8 16,5 0 4-16,-1-16-16 15,5 4 8-15,1-13-40 16,-1 9 24-16,0-4-20 16,5 7 24-16,-5 1 36 15,5 12-12-15,-5 8 36 16,0 4-28-16,-4 12 64 16,4 9-44-16,-13 3-8 15,8 0-16-15,-17 1 16 16,4-1-16-16,-5-8 48 15,5 0-32-15,-4-3-16 16,4-5-4-16,-5-4-152 16,5 0 80-16,0-12-332 15,9 4 216-15</inkml:trace>
          <inkml:trace contextRef="#ctx0" brushRef="#br0" timeOffset="13122.628">15089-117 548 0,'-31'-8'204'0,"31"8"-156"0,-10 12-16 0,6-4 96 15,4 0-76-15,-5 8 68 16,5 4-68-16,0 1 4 16,9-1-32-16,5-4 24 15,4 4-32-15,23-12 48 16,5 4-36-16,13-12 40 16,5 4-40-16,9-12 28 15,-19 0-28-15,5 0 28 16,-9-8-32-16,-13-8 20 15,-5 3-24-15,-9-7 16 16,-10 4-20-16,5-4-8 16,-9 11-4-16,-4 1-104 15,-5 12 56-15,0 0-236 16,0 4 156-16</inkml:trace>
          <inkml:trace contextRef="#ctx0" brushRef="#br0" timeOffset="12747.5781">15194-542 580 0,'-23'-8'216'0,"23"8"-168"0,-13 0-12 0,4 0 136 16,-1 0-100-16,10 0 16 16,0 0-52-16,10 0 8 15,12 8-24-15,33 0 60 16,0-4-44-16,13-4 12 16,-4 8-32-16,-5-8-8 15,-9 4-4-15,0-4 28 16,-9 0-16-16,-9 0-40 15,-5 0 12-15,-13-8 12 16,4 8 0-16,-18-8-76 16,5 4 40-16,-10-4-84 0,5 8 68 15,-9 0-68-15,4 0 64 16,-4 0-64-16,5 8 64 0,-10-8 4 16,5 8 32-16,-9 4 4 15,9-4 8-15,-19 12-28 16,15 5 20-16,-19 19 24 15,18 1-4-15,-9 11 36 16,5 1-24-16,-9 8 4 16,13-5-12-16,-4 9 20 15,9-4-16-15,-5 0-4 16,1 8-4-16,-6-13-4 16,10 5 0-16,-18-12 16 15,9-9-8-15,-19-3-12 16,10-5 0-16,-9-4 12 15,4-3-4-15,-5-13 8 16,14 0-8-16,-4-8 52 16,13 0-32-16,-4-8 96 15,14 0-68-15,-10-4 4 16,14 4-36-16,14-4 32 16,-5 8-28-16,27-8 32 15,10 4-32-15,18 0 32 16,-1 4-32-16,6 0 32 15,-10-4-32-15,-5 0 4 16,-8 0-16-16,-14 0-76 16,-5-4 32-16,-9 0-56 15,-4 0 48-15,-9-8-200 16,4 0 136-16</inkml:trace>
          <inkml:trace contextRef="#ctx0" brushRef="#br0" timeOffset="14083.2299">15841 478 260 0,'0'-5'96'0,"0"5"-76"0,4-4-4 0,-4 0 132 15,5 0-84-15,-1-4 88 16,1 4-88-16,-5-4 28 16,4 8-52-16,-4-4 4 15,5 4-28-15,-5-4 28 16,0 8-28-16,-5 4 48 16,5 8-36-16,-4 9-16 15,4-1-4-15,-5 0 0 16,1 5-4-16,-5-1 32 15,9-4-20-15,-10-12 20 16,10 9-20-16,-4-9 0 16,4 0-8-16,-5-12 12 15,10 8-12-15,-5-8 4 16,0 0-4-16,0 0 20 16,4 8-16-16,-4-8-40 15,0 0 16-15,5 0-8 16,0 4 12-16,-1-4 16 15,1 0-4-15,4-4-12 16,4 4 4-16,6-8 20 16,3 0-8-16,-3-4-4 15,-1 8 0-15,5-9-16 16,4 9 8-16,-4 0 12 16,-1 4-4-16,-3-4-28 15,-6 8 12-15,-4-4-4 0,1 8 8 16,-6-3 8-16,5 3 0 0,-4 0-12 15,-1 8 8-15,1-8 4 16,-1 4 0-16,-4-4-12 16,5 0 8-16,-5 8 20 15,0-3-8-15,0 3 24 16,0-4-20-16,-5-4-20 16,5 0 0-16,-9 0 20 15,9 0-4-15,-4-8-12 16,4 0 0-16,0-8-128 15,9 8 72-15,0-8-328 16,9 0 216-16</inkml:trace>
        </inkml:traceGroup>
        <inkml:traceGroup>
          <inkml:annotationXML>
            <emma:emma xmlns:emma="http://www.w3.org/2003/04/emma" version="1.0">
              <emma:interpretation id="{96E7BA42-2092-49D7-8B81-F987256E1715}" emma:medium="tactile" emma:mode="ink">
                <msink:context xmlns:msink="http://schemas.microsoft.com/ink/2010/main" type="inkWord" rotatedBoundingBox="19981,772 21447,775 21446,1014 19980,101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354.3874">16819-69 904 0,'-4'-16'332'0,"4"16"-256"0,27-12-24 0,-13 12 132 31,-10 0-112-31,24-4 32 0,4 0-60 0,-1-4-20 16,6 0-12-16,-10 4-64 16,10 4 28-16</inkml:trace>
          <inkml:trace contextRef="#ctx0" brushRef="#br0" timeOffset="14547.9015">16856-4 748 0,'-14'0'276'0,"14"0"-216"0,18 4-16 0,1-4 100 16,-1 4-88-16,18-4 48 16,-13 0-60-16,32-8 4 15,-10 8-32-15,37-8-288 16,0 12 144-16</inkml:trace>
          <inkml:trace contextRef="#ctx0" brushRef="#br0" timeOffset="14848.2008">18158-198 664 0,'-9'-21'244'0,"9"21"-188"0,-50-4-16 0,22 8 180 16,-3 9-128-16,-15 3 44 15,5 8-84-15,5 0-48 16,4 1-4-16,9-1-12 16,23 8 4-16,14-11 16 15,27-5-4-15,13 0 16 16,6-4-12-16,3-8-12 16,6 4 0-16,-28-16 40 15,4 4-24-15,-22-12 52 16,-14 0-36-16,-18-17-4 15,0 9-16-15,-14-8 12 16,0 7-12-16,0 1-40 16,5 12 20-16</inkml:trace>
        </inkml:traceGroup>
      </inkml:traceGroup>
    </inkml:traceGroup>
    <inkml:traceGroup>
      <inkml:annotationXML>
        <emma:emma xmlns:emma="http://www.w3.org/2003/04/emma" version="1.0">
          <emma:interpretation id="{8886DD0F-F6BD-4BE6-8F81-0399E52BFC5B}" emma:medium="tactile" emma:mode="ink">
            <msink:context xmlns:msink="http://schemas.microsoft.com/ink/2010/main" type="paragraph" rotatedBoundingBox="6097,2685 14046,2460 14063,3068 6114,32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5876B4-1A75-4146-8FE7-03C23139A6FE}" emma:medium="tactile" emma:mode="ink">
              <msink:context xmlns:msink="http://schemas.microsoft.com/ink/2010/main" type="line" rotatedBoundingBox="6097,2685 14046,2460 14063,3068 6114,3293"/>
            </emma:interpretation>
          </emma:emma>
        </inkml:annotationXML>
        <inkml:traceGroup>
          <inkml:annotationXML>
            <emma:emma xmlns:emma="http://www.w3.org/2003/04/emma" version="1.0">
              <emma:interpretation id="{386B02A6-64B6-462D-9BB7-F9511B87A77E}" emma:medium="tactile" emma:mode="ink">
                <msink:context xmlns:msink="http://schemas.microsoft.com/ink/2010/main" type="inkWord" rotatedBoundingBox="6097,2685 7468,2647 7484,3205 6113,324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248.3662">3184 1938 236 0,'-18'-16'88'0,"18"12"-68"0,-5 0-4 16,0 8 88 0,1 4-60-16,-14 9 112 15,9 3-84-15,-14 12 24 16,9 1-56-16,-18 7 12 16,19 0-32-16,-15 1 28 0,6-1-32 0,-1-11 40 15,9-1-32-15,5-28 48 16,9 0-40-16,5-24 4 15,8 8-24-15,1-13-8 16,0 5 0-16,-1-16 4 16,1 3-4-16,-5-24-12 15,5 9 4-15,-10-17-4 16,5 8 0-16,-9 1 8 16,5 15 0-16,-1 13-12 15,1 20 8-15,-1 32 48 16,6 16-24-16,-6 25-8 15,14 8-8-15,1-1 12 16,-1-3-8-16,14-8-20 16,-1-4 4-16,6-17 56 15,13-4-24-15,0-16 68 16,0-3-52-16,-4-17 28 16,-1-5-40-16,-4-11 28 15,0 4-32-15,-4-20 20 16,4-1-24-16,-5-19-16 15,-4 3-8-15,-5-12-4 16,-4 9 0-16,-5-1-28 16,-4 16 20-16,4 1-172 15,0 20 108-15,-9 4-156 16,0 7 136-16</inkml:trace>
          <inkml:trace contextRef="#ctx0" brushRef="#br0" timeOffset="19668.484">3848 2108 684 0,'5'13'252'0,"-5"-13"-192"0,23 8-20 0,-5-8 12 16,-4 4-36-16,22-4 20 15,0 0-20-15,15-8 8 16,-1 4-12-16,4-4 0 16,-4 3-4-16,-9-7-32 15,-9 8 12-15,-9-12 48 16,-5 8-16-16,-18-8-8 16,-4 4-8-16,-24-5 12 15,6 5-8-15,-19 0 32 16,4 8-24-16,-13 4 32 15,9 8-32-15,0 0-24 16,5 9 4-16,8 3 0 16,6-4 4-16,17 0 8 15,19 4-4-15,13-7 8 16,5-5-8-16,13 4 32 16,1 0-20-16,9-4-128 0,-1 0 60 0,1-4-248 15,-10 0 172-15</inkml:trace>
        </inkml:traceGroup>
        <inkml:traceGroup>
          <inkml:annotationXML>
            <emma:emma xmlns:emma="http://www.w3.org/2003/04/emma" version="1.0">
              <emma:interpretation id="{67998113-9753-4D7D-9E47-941DAAFA8CF5}" emma:medium="tactile" emma:mode="ink">
                <msink:context xmlns:msink="http://schemas.microsoft.com/ink/2010/main" type="inkWord" rotatedBoundingBox="7784,2981 10473,2905 10480,3170 7791,324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1754.4601">6667 2015 612 0,'4'-24'228'0,"-4"24"-180"0,9 4-12 0,-9-4 80 16,0 8-72-16,-4 0 44 15,4 4-52-15,0 1 0 16,0-1-24-16,0 4 0 16,0-4-4-16,-5 0 12 15,5 8-12-15,-4-11 24 16,-1 7-20-16,-4-4 32 16,9-4-28-16,0-8-12 15,0 4-8-15,-9-8-24 16,18 0 16-16,-9-8-32 15,9 4 28-15,-4-8-48 0,13 3 36 16,5-3-20-16,-1 4 28 0,-3-4-8 16,8 4 16-16,-4 0-20 15,-5 8 20-15,-14-5 40 16,15 9-16-16,-15-4 60 16,-4 4-40-16,0 0 72 15,0 8-56 1,-4 1 28-16,4 3-44 0,-9 0 8 15,18 0-24-15,-9 0 8 16,4 4-12-16,-4-4 0 16,5 5-4-16,-1-5-8 15,5 0 4-15,1-4-136 16,-10 0 72-16</inkml:trace>
          <inkml:trace contextRef="#ctx0" brushRef="#br0" timeOffset="22161.7915">7172 2036 416 0,'-14'-13'152'0,"14"13"-116"0,5 9-12 15,-5-9 144 1,0 0-96-16,0 4 32 15,0 4-60-15,0 4 0 16,0 0-28-16,0 0-8 0,0 0-4 0,0 0 12 16,0 1-8-16,0-5-4 15,4 0 0-15,-4-4 20 16,5 0-12-16,-5-4 24 16,0 0-24-16,0-4 4 15,9 4-8-15,-4-8-24 16,4 4 8-16,0-8-4 15,5 3 4-15,-5-3 0 16,4 4 0-16,-4 0 44 16,5 4-24-16,-14 0 52 15,9 8-36-15,-9-4 20 16,9 8-28-16,-9 0 16 16,14 4-20-16,-10-4 36 15,10 1-28-15</inkml:trace>
          <inkml:trace contextRef="#ctx0" brushRef="#br0" timeOffset="20133.4887">4650 1983 208 0,'-18'4'76'0,"18"-4"-60"0,0 4-4 0,0 0 196 16,4 0-116-16,-4 0 96 15,0 4-108-15,0 4-28 16,0 1-32-16,-4 3 12 16,4 0-20-16,-5 0-4 15,5 0-4-15,-5-3 4 16,10 3-4-16,0-8 8 15,8 4-8-15,5-12-28 16,5 0 12-16,9-8-84 16,0 0 56-16,4-8-56 15,1 7 56-15,-10-7 20 16,0 8 16-16,-8-4 92 16,-6 8-48-16,-8-4 72 15,-1 8-64-15,-13 0 0 0,5 8-28 16,-15 0 60-16,10 0-48 0,5 4 16 15,4 0-32-15,13 1 0 16,6 3-8-16,13-8-16 16,13 4 4-16,-4-12-164 15,0 0 92-15,0-8-436 16,0 8 284-16</inkml:trace>
          <inkml:trace contextRef="#ctx0" brushRef="#br0" timeOffset="20869.4446">5355 2015 312 0,'0'4'112'0,"0"-4"-84"0,5 9-12 16,-5-9 152-1,0 4-96-15,0 4 68 16,0 4-80-16,-14 8 8 15,5 0-36-15,-4 1 24 0,-1 3-32 0,0-8 12 16,5 0-20-16,-5-8 36 16,10 8-28-16,-1-24-12 31,10 8-8-31,4-16-4 0,5 4 0 0,8-8-36 16,1 0 20-16,9-9-92 15,9 13 60-15,-5-8-4 16,-4 4 32-16,-9 3 4 15,9 5 8-15,-18 4 60 16,4 8-28-16,-14 4 88 16,-4 8-64-16,0 0 64 15,0 5-60-15,-4-5 4 16,4 4-32-16,0-4-12 16,4 4-8-16,6-8 28 15,-1 5-16-15,4-9 32 16,-4 0-32-16,0-8-4 15,5 4-8-15,0-9-48 16,-5 9 24-16,0-16-64 16,5 12 48-16,-5-8-44 15,4 4 44-15,6-8-24 16,-6 8 36-16,-4-4-16 16,5 8 24-16,-5 4 104 15,5 0-44-15,-10 0 60 16,5 8-60-16,-4 4 32 0,0 8-44 15,-1 0 36-15,1 0-40 16,-5-3-4-16,9 3-16 0,-9-4-52 16,9 4 28-16,-9-4-228 15,4 1 136-15</inkml:trace>
          <inkml:trace contextRef="#ctx0" brushRef="#br0" timeOffset="21304.0999">6357 2015 624 0,'-5'0'228'0,"5"0"-176"0,-9-8-16 0,5 0 96 15,4 8-80-15,-9-8 60 16,0 4-68-16,-5 0 16 15,5 4-40-15,-14 0-8 16,9 4-8-16,-13 0 20 16,9 8-12-16,-9 4-4 15,4 1-4-15,0-1-16 16,14 4 8-16,0-8 4 16,9 4 0-16,4-8-36 15,10-3 20-15,4-5-116 16,5 0 72-16,0-5-116 15,0 5 100-15,-5-8-24 0,-5 0 60 0,-3-4 40 32,3 8 4-32,-8-8 124 0,-1 12-72 0,-4-8 76 31,0 8-76-31,5 0 24 0,4 8-48 0,5-4 0 16,4 8-20-16,9 0 12 15,5 4-16-15,0-7-108 16,0 7 52-16</inkml:trace>
        </inkml:traceGroup>
        <inkml:traceGroup>
          <inkml:annotationXML>
            <emma:emma xmlns:emma="http://www.w3.org/2003/04/emma" version="1.0">
              <emma:interpretation id="{C7C01B7B-A69C-4D13-BA9E-BBB732A5289D}" emma:medium="tactile" emma:mode="ink">
                <msink:context xmlns:msink="http://schemas.microsoft.com/ink/2010/main" type="inkWord" rotatedBoundingBox="12013,2600 12679,2581 12694,3100 12027,3119"/>
              </emma:interpretation>
              <emma:one-of disjunction-type="recognition" id="oneOf9">
                <emma:interpretation id="interp9" emma:lang="" emma:confidence="0">
                  <emma:literal>B C.</emma:literal>
                </emma:interpretation>
                <emma:interpretation id="interp10" emma:lang="" emma:confidence="0">
                  <emma:literal>3. C.</emma:literal>
                </emma:interpretation>
                <emma:interpretation id="interp11" emma:lang="" emma:confidence="0">
                  <emma:literal>B C.</emma:literal>
                </emma:interpretation>
                <emma:interpretation id="interp12" emma:lang="" emma:confidence="0">
                  <emma:literal>B.C.</emma:literal>
                </emma:interpretation>
                <emma:interpretation id="interp13" emma:lang="" emma:confidence="0">
                  <emma:literal>B. C.</emma:literal>
                </emma:interpretation>
              </emma:one-of>
            </emma:emma>
          </inkml:annotationXML>
          <inkml:trace contextRef="#ctx0" brushRef="#br0" timeOffset="23270.8289">9007 1906 392 0,'9'-52'148'0,"-9"52"-116"0,4-65-8 0,1 36 232 16,4 9-144-16,0-12 60 15,0 3-100-15,5 1 36 16,0 8-64-16,8 0 40 15,1 8-48-15,4 7 0 16,5 10-24-16,-4 3 20 16,4 12-20-16,-10 4 40 15,-3-4-28-15,-15 17 32 16,5-9-32-16,-18 0-56 16,0 1 16-16,-18-5-68 15,4 0 48-15,-18-7-8 16,18-5 24-16,-9-8-24 15,10 0 28-15,12-4-64 16,6 0 44-16,13 0-8 16,9 8 24-16,9 0-12 15,1 4 16-15,-1 4 28 0,0 0-8 16,-4 1 0-16,0 3 0 16,-14-4 12-16,5 4-8 0,-14-3 48 15,0-1-28-15,-14-4 28 16,5 4-28-16,-14-8 8 15,0 4-20-15,1-4 8 16,-1 0-12-16,0-8 12 16,9 5-16-16,-4-10-4 15,9 5 0-15,-4-4-156 16,13 0 84-16,0-4-288 16,0 4 196-16</inkml:trace>
          <inkml:trace contextRef="#ctx0" brushRef="#br0" timeOffset="23424.2368">9458 2011 820 0,'4'-8'304'0,"-4"8"-236"0,14 8-20 0,-14-8 140 16,0 0-112-16,0 0 60 16,0 0-80-16,0 0-68 15,9 4 4-15,9 0-300 16,5 0 168-16</inkml:trace>
          <inkml:trace contextRef="#ctx0" brushRef="#br0" timeOffset="22822.8806">8998 1813 268 0,'-5'-8'100'0,"5"8"-76"0,0-8-8 16,0 4 228 0,0 8-136-16,-14 8 28 0,14 8-84 0,-18 13 12 31,5 3-36-31,-15 4-16 0,15-3-8 0,-1-5 20 16,0 5-12-16,5-17-12 15,5 4-4-15,-1-16 20 16,10 4-8-16,-1-16-224 15,14 0 120-15</inkml:trace>
        </inkml:traceGroup>
        <inkml:traceGroup>
          <inkml:annotationXML>
            <emma:emma xmlns:emma="http://www.w3.org/2003/04/emma" version="1.0">
              <emma:interpretation id="{EC985394-C779-44F4-94C5-E695BD22230B}" emma:medium="tactile" emma:mode="ink">
                <msink:context xmlns:msink="http://schemas.microsoft.com/ink/2010/main" type="inkWord" rotatedBoundingBox="13224,2586 13549,2576 13561,3004 13236,3013"/>
              </emma:interpretation>
            </emma:emma>
          </inkml:annotationXML>
          <inkml:trace contextRef="#ctx0" brushRef="#br0" timeOffset="23699.9699">10332 1748 644 0,'45'-52'236'0,"-45"52"-180"0,9-41-20 0,-18 25 160 16,9 4-116-16,-13-8 100 15,-6 7-104-15,-17 5 12 16,4 4-52-16,-13 16 4 16,4 5-24-16,9 15-16 15,4 4-4-15,1 17-16 16,9-4 12-16,0-1 4 16,18-7 4-16,0-1 0 15,13-7 0-15,5-9 60 16,19-4-32-16,13-4-72 15,0-8 20-15</inkml:trace>
        </inkml:traceGroup>
        <inkml:traceGroup>
          <inkml:annotationXML>
            <emma:emma xmlns:emma="http://www.w3.org/2003/04/emma" version="1.0">
              <emma:interpretation id="{4A0FD4B5-9CA8-4C91-A911-6D9E8DF79312}" emma:medium="tactile" emma:mode="ink">
                <msink:context xmlns:msink="http://schemas.microsoft.com/ink/2010/main" type="inkWord" rotatedBoundingBox="14038,3009 14062,3009 14062,3037 14039,3038"/>
              </emma:interpretation>
            </emma:emma>
          </inkml:annotationXML>
          <inkml:trace contextRef="#ctx0" brushRef="#br0" timeOffset="23812.769">10873 2040 1172 0,'0'-8'436'0,"0"8"-340"0,23-21-24 15</inkml:trace>
        </inkml:traceGroup>
      </inkml:traceGroup>
    </inkml:traceGroup>
    <inkml:traceGroup>
      <inkml:annotationXML>
        <emma:emma xmlns:emma="http://www.w3.org/2003/04/emma" version="1.0">
          <emma:interpretation id="{41C36B09-9497-41E2-83FE-0FA1455F6E11}" emma:medium="tactile" emma:mode="ink">
            <msink:context xmlns:msink="http://schemas.microsoft.com/ink/2010/main" type="paragraph" rotatedBoundingBox="5586,3722 21373,3646 21380,5214 5594,52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6CA97EE-FB88-42FA-883B-9078B7055E70}" emma:medium="tactile" emma:mode="ink">
              <msink:context xmlns:msink="http://schemas.microsoft.com/ink/2010/main" type="line" rotatedBoundingBox="5586,3722 21373,3646 21380,5214 5594,5289"/>
            </emma:interpretation>
          </emma:emma>
        </inkml:annotationXML>
        <inkml:traceGroup>
          <inkml:annotationXML>
            <emma:emma xmlns:emma="http://www.w3.org/2003/04/emma" version="1.0">
              <emma:interpretation id="{CBFE6527-E7A9-4CAF-A373-FA65E5811F7E}" emma:medium="tactile" emma:mode="ink">
                <msink:context xmlns:msink="http://schemas.microsoft.com/ink/2010/main" type="inkWord" rotatedBoundingBox="5587,3901 7589,3891 7594,4899 5592,4909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3842.3082">3939 3545 632 0,'-22'8'236'0,"22"-8"-184"0,0 0-16 16,0 0 104 0,9 4-84-16,27-4 60 15,-4 4-72-15,23-8 4 16,4 4-28-16,9-4 4 15,5 4-12-15,-18-4-132 0,-1 4 68 0,-17 0-236 16,-5 4 160-16</inkml:trace>
          <inkml:trace contextRef="#ctx0" brushRef="#br0" timeOffset="43238.1668">2524 2942 340 0,'-5'0'128'0,"5"4"-100"0,0-4-8 0,0 0 156 15,0 0-100-15,0 0 52 16,0 0-80-16,0 0 20 16,0 0-40-16,0 0 36 15,0 8-36-15,0 0 20 16,0 0-28-16,0-8 36 15,0 0-32-15,0 5 20 16,5-1-24-16,-5-4 36 16,0 0-32-16,0 0-4 15,0 0-12-15,4 0 20 16,5 0-16-16,5-4 24 16,9-1-24-16,13-7-4 15,5 8-4-15,14-4 20 16,4 8-12-16,5-4-32 15,-5 4 12-15,0-4 20 0,0 4-8 0,-4 0 20 16,-1 0-16-16,1 0-4 16,-5 4 0-16,0 0-16 15,-4 0 8-15,-5 0 12 16,-5 0-4-16,1-4 24 16,-6 4-16-16,-3-8-4 15,-5 0-4-15,-1-4-4 16,-3 4 0-16,-10-8 16 15,4 8-8-15,-8-8-4 16,-1 8 0-16,-8-4-24 16,-1 8 12-16,-8-4-4 15,4 4 4-15,-10 0-12 16,10 4 12-16,-9 0-12 16,4 4 8-16,-4 4-8 15,4 0 8-15,-8 8 0 16,3 5 4-16,-12 19 8 15,8 5 0-15,-14 19 8 16,6-3-4-16,-10 16-20 16,13-12 8-16,-8 8 4 15,13-4 4-15,-9 8-12 16,14-13 8-16,-9-3 20 16,8 0-8-16,1-21-4 15,0-11 0-15,-5-13-4 16,1-4 0-16,-10-12-20 0,9 0 12 15,-14-20 20-15,6 0-4 0,-15-24-12 16,5 3 0 0,-14-20 4-16,14 5 0 0,-4-9-12 15,9 9 8-15,-5-13 20 16,13 12-8-16,1-12 48 16,9 17-28-16,-1-5-24 15,6 9-4-15,-1 7 0 16,10 13 0-16,-5 0 0 15,9 8 0-15,-5 3-44 16,5 9 24-16,-5 4-124 16,5 4 80-16,0 4-204 15,5 5 152-15</inkml:trace>
          <inkml:trace contextRef="#ctx0" brushRef="#br0" timeOffset="43630.6994">4035 3359 652 0,'-4'-12'244'0,"4"12"-192"0,36 0-12 0,-13-4 68 15,0 4-68-15,13-4 28 16,5 0-40-16,0-4-16 16,0 4-8-16,-5 0-76 15,-4 4 40-15,-9 0-296 16,0 8 184-16</inkml:trace>
        </inkml:traceGroup>
        <inkml:traceGroup>
          <inkml:annotationXML>
            <emma:emma xmlns:emma="http://www.w3.org/2003/04/emma" version="1.0">
              <emma:interpretation id="{AF67097C-386B-4E4B-BFF8-EAE644DE2DF4}" emma:medium="tactile" emma:mode="ink">
                <msink:context xmlns:msink="http://schemas.microsoft.com/ink/2010/main" type="inkWord" rotatedBoundingBox="8862,3967 9709,3963 9715,5145 8868,514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4964.336">5783 3120 560 0,'-22'-24'208'0,"22"24"-164"0,-14-12-8 0,5 8 84 16,0 4-72-16,-5-8 96 15,5 4-84-15,0-5 68 16,9 5-72-16,0-4-32 16,9 4-12-16,9-4-24 15,10 4 8-15,12-8 12 16,6 4-4-16,31-4 8 16,5 4-8-16,9 0-4 15,-4 4 4-15,-10-5-16 16,-8 9 8-16,-10-4 12 15,-9 8-4-15,-14-4 32 16,-4 0-20-16,-14 0 56 16,1 0-40-16,-15 0 4 0,1 0-24 0,-10 5 20 15,5-1-20-15,-4 0-12 16,-1 0-4-16,-4 4 12 16,4 8-4-16,-8 8-28 15,4 9 12-15,-14 15-4 16,0 5 8-16,-18 7 16 15,5 5-4-15,-14 12-64 16,9-4 32-16,-9 8 4 16,9-4 12-16,-5-4 20 15,14-9-4-15,0-11 24 16,10-8-16-16,-6-17 4 16,15-4-8-16,-10-20 12 15,14 0-12-15,-9-24 4 16,4 0-4-16,-9-29 12 15,9 1-12-15,-8-17-4 16,13 12 0-16,-14-11 20 16,14 7-12-16,-5-16-4 15,14 12-4-15,-9-12 4 16,4 9-4-16,-13 3-20 16,18 12 8-16,-14 5 4 15,5 12 4-15,-4 3-28 16,4 9 16-16,9 8-100 15,0 8 60-15,0 8-160 16,13 8 116-16,-4 8-500 16,14 4 332-16</inkml:trace>
          <inkml:trace contextRef="#ctx0" brushRef="#br0" timeOffset="45494.2847">6539 3703 416 0,'-4'-8'152'0,"4"8"-116"16,4-4-12-16,-4 0 208 16,0 8-132-16,-4-4 4 15,4 0-64-15,-9 0-4 16,4 4-20-16,-9 0-16 16,1 8-4-16,-10 0 40 15,5 4-24-15,-10 1-8 16,10 3-8-16,-9 0-16 15,9 0 12-15,4-4-24 16,14 5 20-16,4-1 4 16,10 0 8-16,4-4 24 15,5 5-12-15,9-1-12 0,-9 4-4 16,0-4 4-16,-1 5 0 16,-13-9-20-16,1 4 12 0,-10-4 76 15,0 0-40-15,-10-3 28 16,1-1-36-16,-4-4 0 15,-6 0-12-15,-3-4 4 16,-1 4-8-16,0-8 8 16,0 4-8-16,5-4-28 15,-5 4 12-15</inkml:trace>
        </inkml:traceGroup>
        <inkml:traceGroup>
          <inkml:annotationXML>
            <emma:emma xmlns:emma="http://www.w3.org/2003/04/emma" version="1.0">
              <emma:interpretation id="{A41B3533-5F0C-47FA-B19C-933A8F4D3763}" emma:medium="tactile" emma:mode="ink">
                <msink:context xmlns:msink="http://schemas.microsoft.com/ink/2010/main" type="inkWord" rotatedBoundingBox="10286,4305 10651,4303 10653,4817 10289,481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5810.5856">7122 3529 748 0,'18'-8'276'0,"-18"8"-216"0,32-4-16 15,-14 0 76-15,0 8-76 16,14-8 16-16,0 4-36 0,5-4 4 16,-1 0-16-16,5 0-8 15,-5 4 0-15,-4-4-208 16,0 8 112-16</inkml:trace>
          <inkml:trace contextRef="#ctx0" brushRef="#br0" timeOffset="46048.7196">7359 3306 624 0,'-9'0'228'0,"9"0"-176"0,0 21-16 0,0-9 116 16,0 0-92-16,0 8 64 16,0 4-72-16,-5 9 4 15,14-1-32-15,-18 9 4 16,9 3-16-16,-9 9 12 16,4-1-16-16,-13 1-4 15,18-9 0-15,-14-3-312 16,5-9 168-16</inkml:trace>
        </inkml:traceGroup>
        <inkml:traceGroup>
          <inkml:annotationXML>
            <emma:emma xmlns:emma="http://www.w3.org/2003/04/emma" version="1.0">
              <emma:interpretation id="{9AF22C63-9A09-40C8-A258-F49A1A7135F7}" emma:medium="tactile" emma:mode="ink">
                <msink:context xmlns:msink="http://schemas.microsoft.com/ink/2010/main" type="inkWord" rotatedBoundingBox="11554,3693 13390,3684 13397,5252 11561,526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7296.1142">8438 3505 364 0,'-14'-8'132'0,"14"8"-100"0,-18 0-12 16,4 0 156-1,14 0-100-15,0 0 68 16,0 0-84-16,0 0 64 15,9 0-72-15,5 0 16 16,0 0-36-16,8 0 24 16,1 0-32-16,0-4 20 15,4 4-24-15,-4-5 8 16,0 1-16-16,-5 0 12 16,0 4-16-16,-4-4-92 15,-1 8 48-15,-8-8-280 0,0 4 176 0</inkml:trace>
          <inkml:trace contextRef="#ctx0" brushRef="#br0" timeOffset="46977.2665">8470 3286 352 0,'-23'-24'132'0,"23"24"-104"0,0-12-8 0,-9 4 212 16,9 8-132-16,0-8 80 16,0 3-104-16,0-3-4 15,9 4-48-15,0-4-4 16,5 8-12-16,8-8-8 15,1 4 4-15,0 0 12 16,4 4-8-16,-4 4-4 16,0 4 0-16,-10 4 20 15,6 13-12-15,-15 3 12 16,14 0-12-16,-18 5 20 16,0-1-20-16,-18-4 12 15,4 1-12-15,-17-1 0 16,12 4-4-16,-8-3-16 15,4-1 4-15,1-8-4 16,3 1 0-16,6-5 8 16,8 0 0-16,1-4 0 15,4 0 0-15,4-4 8 16,10 0-4-16,4 0 32 16,9 1-20-16,1-5-4 15,-1 0-8-15,0 0 28 0,1 0-16 16,-1 0 4-16,-4 0-12 0,-1 0-112 15,-3 0 56-15,-6-8-112 16,5 4 92-16,-8-4-304 16,3 0 208-16</inkml:trace>
          <inkml:trace contextRef="#ctx0" brushRef="#br0" timeOffset="47656.614">8624 2950 704 0,'0'-24'264'0,"0"24"-208"0,0-16-12 16,0 8 88-1,9 0-80-15,-9-9 40 16,10 5-52-16,-6-4 12 15,5 4-32-15,0 4 8 16,-4-4-16-16,-1 4 12 16,1 8-16-16,-5 4-4 15,9 4 0-15,-9 4 4 16,5 8-4-16,-1 0-4 16,1 1 4-16,4-1-268 15,0 0 144-15</inkml:trace>
          <inkml:trace contextRef="#ctx0" brushRef="#br0" timeOffset="48524.4209">8920 3343 476 0,'-4'-4'176'0,"4"4"-136"0,0 8-12 16,0-8 64 0,0 0-56-16,4 0 56 15,10 4-52-15,0 0 24 16,-1 0-36-16,10-4 44 16,0 4-40-16,9-4 56 15,0 4-52-15,18-4 20 16,0 0-36-16,27-8 16 0,0 0-20 15,37-12 28-15,5 3-28 0,-1 1 12 16,-13 4-16-16,-1 0-8 16,-12 8 0-16,-15-12 20 15,-13 12-12-15,-19 0 24 16,-8 4-24-16,-19-4-136 16,-9 8 68-16</inkml:trace>
          <inkml:trace contextRef="#ctx0" brushRef="#br0" timeOffset="48959.0983">8957 3460 392 0,'0'-8'148'0,"0"8"-116"0,45 0-8 15,-13 0 172 1,0 8-112-16,18 0 28 16,5 0-68-16,-1 13-28 15,-4 7-8-15,-13 16 8 16,-5 9-8-16,-14 0 24 15,0 3-20-15,-18-7 12 16,-4-1-12-16,-19-3 12 0,0-5-16 0,-22-11 32 16,8-9-24-16,-13-12 76 15,14-4-56-15,-1-16 56 16,10 0-52-16,18-12-28 16,13-1-12-16,19-11 8 15,4 3-4-15,10-7-4 16,4 16 4-16,4-5-32 15,-4 9 16-15,5-4-224 16,-5 8 128-16</inkml:trace>
          <inkml:trace contextRef="#ctx0" brushRef="#br0" timeOffset="48134.3843">9253 2736 600 0,'22'-12'224'0,"-22"12"-176"0,32-13-12 0,-18 5 96 16,4 4-80-16,-4-4 40 16,18 8-52-16,0 4 4 15,4 8-28-15,-4 5 8 16,13 3-12-16,-13 4-8 15,0 4 0-15,-9 5 20 16,-5 3-12-16,-9 5 32 16,-9-5-28-16,-23 5 12 15,1-9-16-15,-19-4-68 16,4 1 28-16,-13-13-16 16,18 4 28-16,-4-20-8 15,4 0 12-15,0-12 0 16,18 4 4-16,1-8-12 0,13 8 12 15,0-13 32-15,9 9-16 0,9-4 36 16,9 4-28-16,1 0 4 16,4 4-12-16,0 8-128 15,-1 0 64-15,-3 0-452 16,-6 12 280-16</inkml:trace>
          <inkml:trace contextRef="#ctx0" brushRef="#br0" timeOffset="49438.5424">9753 3513 684 0,'19'-12'252'15,"-19"12"-192"-15,18 0-20 0,-9 0 136 16,5 0-104-16,-1 4 24 16,6 4-56-16,-6 4-16 15,5 8-16-15,-13 4 20 16,4 5-16-16,-23 3-12 16,10 5-4-16,-23-1-84 15,4 0 48-15,-18-7-4 16,13-1 28-16,-13-8-24 15,19 1 24-15,4-13 32 0,8-4-8 0,15-4-52 16,9 4 20-16,13 0 4 16,9 8 8-16,-8 4-16 15,4 8 16-15,-5 13 32 16,0-1-12-16,-9 5 0 16,-4-1-4-16,-14-3 20 15,-5-1-12-15,-17-4 68 16,4 1-48-16,-23-9 40 15,4-4-40-15,-13-12 8 16,9-4-24-16,0-8 36 16,14-8-28-16,9-8-4 15,13 8-12-15,23-16 4 16,10 7-8-16,17-3 8 16,5 8-8-16,5 0 24 15,-5 3-16-15,-5 1-232 16,-4 8 116-16,-9-4-448 15,0 8 304-15</inkml:trace>
        </inkml:traceGroup>
        <inkml:traceGroup>
          <inkml:annotationXML>
            <emma:emma xmlns:emma="http://www.w3.org/2003/04/emma" version="1.0">
              <emma:interpretation id="{8D2A5679-E78E-48BD-A5EA-E18EEA35A235}" emma:medium="tactile" emma:mode="ink">
                <msink:context xmlns:msink="http://schemas.microsoft.com/ink/2010/main" type="inkWord" rotatedBoundingBox="14107,4770 14180,4769 14181,4987 14108,4988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2865.6686">10942 3804 560 0,'4'-32'208'0,"10"36"-164"0,4 16-8 0,-9-4 92 16,5 9-76-16,-10 11 8 16,6 0-40-16,-24 5-48 15,0-1 16-15</inkml:trace>
        </inkml:traceGroup>
        <inkml:traceGroup>
          <inkml:annotationXML>
            <emma:emma xmlns:emma="http://www.w3.org/2003/04/emma" version="1.0">
              <emma:interpretation id="{379C7B0A-BA85-46F9-9F46-A08D5A5269CD}" emma:medium="tactile" emma:mode="ink">
                <msink:context xmlns:msink="http://schemas.microsoft.com/ink/2010/main" type="inkWord" rotatedBoundingBox="15779,3860 17521,3852 17525,4760 15783,4768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3829.7971">12818 2966 612 0,'-5'-28'228'0,"5"28"-180"0,0-20-12 0,0 12 124 15,14 4-96-15,-10-8 44 16,10 8-64-16,-1-9 28 16,1 9-40-16,-5-4-8 15,0 4-16-15,5 4 12 16,-5 4-12-16,-4 8 40 16,-1 9-24-16,1 3 4 15,-1 4-16-15,1 5 28 16,4 3-24-16,5-4-216 0,-5 1 108 15,9-5-476-15,5-4 316 0</inkml:trace>
          <inkml:trace contextRef="#ctx0" brushRef="#br0" timeOffset="53992.2827">13286 3351 956 0,'23'8'352'0,"-23"-8"-272"0,14 4-24 0,-10-4 4 16,1 4-44-16,0-4-76 16,-1 4 32-16,1-4-272 15,4 0 164-15</inkml:trace>
          <inkml:trace contextRef="#ctx0" brushRef="#br0" timeOffset="54708.6874">13701 3027 600 0,'-32'-28'224'0,"32"28"-176"0,0-8-12 16,0 4 176-1,0 4-124-15,4-8 0 16,10 4-56-16,9-5 32 15,4 9-36-15,19-12 28 0,-1 12-28 0,19 0-16 16,0 0-8-16,-1 0 12 16,-8 0-8-16,-5 0-4 15,-4 4 0-15,-5 0-16 16,-5 0 8-16,-9 0 12 16,1 1-4-16,-10-5 32 15,-4 4-20-15,-5-4 40 16,4 0-32-16,-13 0-4 15,0 0-12-15,0 0 12 16,0 0-12-16,0 4-28 16,0 4 8-16,-4 8 24 15,4 4-8-15,-14 12-36 16,5 1 20-16,-14 15-16 16,10 5 16-16,-10 8 16 15,5-5 0-15,-14 5-4 16,18-8 4-16,-13 7-4 15,9-7 0-15,-10-4 8 16,6-5-4-16,-1 1 32 16,5-17-20-16,-5-4 40 15,5-4-32-15,-5-11 12 16,9-1-20-16,-4-12 0 16,4 0-8-16,-8-13-16 15,8 5 4-15,-13-16 4 16,13 4 0-16,0-17 8 0,5 9-4 15,-5-13 24-15,10 13-16 0,-10-17 4 16,5 5-8-16,-9-25-16 31,9 8 4-31,-9-16 4 0,4 13 0 0,-4 11 8 16,13 9-4-16,-8 7-20 16,3 13 8-16,-3 4-24 15,8 12 20-15,-4 3-20 16,9 5 16-16,0 0-72 15,5 9 52-15,-1-5-196 16,10 0 128-16</inkml:trace>
          <inkml:trace contextRef="#ctx0" brushRef="#br0" timeOffset="53492.9009">12654 3319 560 0,'0'24'208'0,"0"-24"-164"0,4 32-8 0,-8-16 32 15,4 5-44-15,-5 7 32 16,5 0-28-16,-4 1 60 15,-1 3-48-15,-4-8 72 16,9-4-64-16,-9-7 88 16,9-1-76-16,-5-16 8 15,10 4-44-15,-5-21-20 16,9 5-8-16,0-12-4 16,5 4 0-16,4-5 24 15,-5 5-8-15,6-4-40 16,3 3 20-16,1 1-16 15,-5 12 16-15,-4 0-20 16,4 4 20-16,-4-4 24 16,4 12-8-16,-4 0 28 15,4 8-20-15,-9 0 4 16,5 4-8-16,-10 4 20 16,10 4-16-16,-14 5 12 15,0 3-12-15,0 0-8 0,0 5 0 16,-9-5 28-16,4 0-16 0,-4-7 12 15,9-5-16-15,0-8-68 16,0-4 28-16,-9-8-120 16,18 0 84-16,-9-4-204 15,0-4 152-15</inkml:trace>
          <inkml:trace contextRef="#ctx0" brushRef="#br0" timeOffset="55748.4663">12804 2902 332 0,'0'-8'120'0,"-5"4"-92"0,-4-1-8 16,5 1 184-1,4 8-116-15,-9-4 104 16,-1 0-108-16,-3 0 40 15,8 5-68-15,-18 7-24 16,19 0-20-16,-14 0-12 16,4 0 4-16,-13 8 12 0,13-3-8 0,-4-9-108 15,4 12 52-15</inkml:trace>
        </inkml:traceGroup>
        <inkml:traceGroup>
          <inkml:annotationXML>
            <emma:emma xmlns:emma="http://www.w3.org/2003/04/emma" version="1.0">
              <emma:interpretation id="{ED4B458F-2469-42C6-AD6F-177A11334EBC}" emma:medium="tactile" emma:mode="ink">
                <msink:context xmlns:msink="http://schemas.microsoft.com/ink/2010/main" type="inkWord" rotatedBoundingBox="18154,4284 18655,4282 18656,4432 18155,443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6423.8253">15003 3298 756 0,'-14'0'280'0,"14"0"-216"16,5-4-20-16,-5 0 112 15,9 8-96-15,5-8 8 16,8 4-40-16,10-4-8 16,5 8-12-16,8-4-60 15,1 0 28-15,-5 0-228 16,0 8 140-16</inkml:trace>
          <inkml:trace contextRef="#ctx0" brushRef="#br0" timeOffset="56602.2727">15071 3436 820 0,'0'-4'304'0,"0"4"-236"0,18 0-20 0,5 0 20 16,4 0-48-16,24-4 8 15,3 4-16-15,10-8-88 16,-5 8 44-16,5-4-404 16,-5 8 240-16</inkml:trace>
        </inkml:traceGroup>
        <inkml:traceGroup>
          <inkml:annotationXML>
            <emma:emma xmlns:emma="http://www.w3.org/2003/04/emma" version="1.0">
              <emma:interpretation id="{E3FD6BBC-71DA-4964-8E34-0695217193DD}" emma:medium="tactile" emma:mode="ink">
                <msink:context xmlns:msink="http://schemas.microsoft.com/ink/2010/main" type="inkWord" rotatedBoundingBox="19285,3791 20169,3787 20172,4488 19289,449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7096.2978">16141 3205 664 0,'-9'4'244'0,"9"-4"-188"0,0 37-16 15,0-17 32 1,0 0-48-16,-9 8 24 15,9 1-28-15,0-1 16 16,0-4-20-16,0-3 64 16,0-1-48-16,0-8 48 15,0 0-44-15,0-8 44 0,9 0-48 0,-9-12 20 32,14 4-32-32,-5-8-16 0,9 0-8 0,-4-8-4 15,8 3 0-15,-8-11-100 16,13 8 60-16,-4-4-16 15,4 7 40 1,-8 5-12-16,3 4 20 0,1 8 52 16,-9 12-16-16,4-4 36 15,-4 9-32-15,-14-5 56 16,9 4-44-16,-9 8-16 16,0-4-12-16,0-3 36 15,0 3-24-15,-9-4 16 16,9-4-20-16,-14 4-132 15,14-8 64-15,-9 1-140 16,9-9 108-16,0 0-416 16,0 0 276-16</inkml:trace>
          <inkml:trace contextRef="#ctx0" brushRef="#br0" timeOffset="57399.9603">16341 2869 652 0,'0'-20'244'0,"0"20"-192"0,10-16-12 0,3 8 92 16,-4 4-80-1,5-8 24-15,-5 8-44 0,5-5 4 16,4 9-20-16,-14-4 20 15,6 8-24-15,-1 5 24 16,4 3-24-16,-13 4 48 16,9 0-32-16,1 4 20 15,-6 1-28-15,5-5 0 16,0 8-12-16,-9-8-260 16,14-4 136-16</inkml:trace>
          <inkml:trace contextRef="#ctx0" brushRef="#br0" timeOffset="57638.6132">16924 3298 852 0,'-13'12'316'0,"13"-12"-248"0,13 21-16 16,-8-13 16 0,4 0-48-16,4 0 36 15,1 4-32-15,-5-8-128 0,5 4 56 16,-5-4-448-16,0 0 272 16</inkml:trace>
        </inkml:traceGroup>
        <inkml:traceGroup>
          <inkml:annotationXML>
            <emma:emma xmlns:emma="http://www.w3.org/2003/04/emma" version="1.0">
              <emma:interpretation id="{C37BBA7F-6404-485F-BAB6-FDE878F8780D}" emma:medium="tactile" emma:mode="ink">
                <msink:context xmlns:msink="http://schemas.microsoft.com/ink/2010/main" type="inkWord" rotatedBoundingBox="20554,3830 21373,3826 21379,4998 20560,5002"/>
              </emma:interpretation>
            </emma:emma>
          </inkml:annotationXML>
          <inkml:trace contextRef="#ctx0" brushRef="#br0" timeOffset="58628.0258">17402 2930 384 0,'-13'0'140'0,"13"0"-108"0,4 0-8 0,-4 0 172 15,0 0-112-15,0 0 88 16,0 0-100-16,0-8 24 15,9 8-56-15,-9-4 12 16,0 4-32-16,9-4 16 16,10 0-20-16,8-4 28 15,-4 8-28-15,22-8-24 16,1 4 4-16,17-5 0 16,-3 5 4-16,22-8 0 15,-10 8 0-15,6-4 8 16,-10 8-4-16,-13-8-4 15,-5 8 4-15,-18-4 72 16,0 4-40-16,-19-4 68 16,5 4-64-16,-13-4-16 15,4 4-16-15,-13-4-8 16,4 8 0-16,-10-4-12 16,6 4 8-16,-10 0 12 15,5 8-4-15,-14 0-28 16,5 8 12-16,-14 13 4 15,9 7 8-15,-13 17 0 16,4 0 0-16,-13 7-12 16,13 1 8-16,4-4 4 15,-3-9 0-15,3-3 0 16,10-9 0-16,4-3 8 16,-4-9-4-16,9-3 24 0,0-5-16 15,-5-4 4-15,10-4-8 0,-10-8 4 16,10 0-8-16,-10-8 16 15,5 0-12-15,0-8-20 16,4 0 4-16,-9-8 20 16,5 3-4-16,-9-7-4 31,9 0 0-31,-18-17 12 0,9 9-8 0,-19-25-4 16,10 5 0-16,-10-17-4 15,6 16 0-15,-1-7 0 16,18 19 0-16,-9 1-20 15,14 11 12-15,5 1-32 16,8 12 24-16,5 4-20 16,0 12 20-16,5 4-160 15,0 4 100-15,4 8-252 16,5-4 184-16</inkml:trace>
          <inkml:trace contextRef="#ctx0" brushRef="#br0" timeOffset="59288.2673">18185 3626 508 0,'0'-16'188'0,"0"16"-148"0,14-12-8 0,-14 4 184 16,5 4-124-16,-10-4 68 16,5 3-92-16,-9-7 12 15,4 8-44-15,-13 0-12 16,0 4-16-16,-9 0 4 16,4 4-8-16,-5 0 8 15,10 8-8-15,-14-3-4 16,14 3 4-16,0 0-16 15,4 4 8-15,1 0 12 16,8 4-4-16,5 1-4 16,5 3 4-16,8 0-4 15,6 5 0-15,8-1 24 16,0-4-12-16,0 0-4 16,1-3-4-16,-5-1-40 15,-5 4 20-15,-14-8 16 0,-4 1 0 0,-13-5 28 16,8 0-16-16,-22 0 4 15,4 0-8-15,-13-8 48 16,4 4-32-16,-5-4 0 16,10 0-16-16,0-4 20 15,4 4-16-15,-4-8 4 16,17 4-8-16,-3 0-156 16,8 0 80-16,-4-4-236 15,9 4 172-15</inkml:trace>
        </inkml:traceGroup>
      </inkml:traceGroup>
    </inkml:traceGroup>
    <inkml:traceGroup>
      <inkml:annotationXML>
        <emma:emma xmlns:emma="http://www.w3.org/2003/04/emma" version="1.0">
          <emma:interpretation id="{881227A0-4325-49EC-BFF7-57A40D55E7A4}" emma:medium="tactile" emma:mode="ink">
            <msink:context xmlns:msink="http://schemas.microsoft.com/ink/2010/main" type="paragraph" rotatedBoundingBox="4142,5918 23627,5434 23667,7057 4182,75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F95427-D1BC-4144-A4FE-DF5F52A9BBAA}" emma:medium="tactile" emma:mode="ink">
              <msink:context xmlns:msink="http://schemas.microsoft.com/ink/2010/main" type="line" rotatedBoundingBox="4142,5918 23627,5434 23667,7057 4182,7542"/>
            </emma:interpretation>
          </emma:emma>
        </inkml:annotationXML>
        <inkml:traceGroup>
          <inkml:annotationXML>
            <emma:emma xmlns:emma="http://www.w3.org/2003/04/emma" version="1.0">
              <emma:interpretation id="{857AD6C9-FDD3-4328-853D-5435B5BB4DA2}" emma:medium="tactile" emma:mode="ink">
                <msink:context xmlns:msink="http://schemas.microsoft.com/ink/2010/main" type="inkWord" rotatedBoundingBox="4142,5918 5083,5895 5108,6887 4167,691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77168.2522">989 5419 540 0,'9'-37'200'0,"10"25"-156"0,-1 0-12 0,-9 4 28 16,5 8-40-16,8-4 0 16,1 8-12-16,4 8 20 15,5 0-16-15,-4 17 4 16,3-5-8-16,-3 12 4 16,-5 1-8-16,-10-1 8 15,1 1-8-15,-10-5-4 16,1 0 4-16,-5-11 48 15,0-5-28-15,0-16 8 16,5-4-20-16,-1-12 0 16,10-5-4-16,-1-11-24 15,6 12 8-15,3-17-40 16,1 13 28-16,9 0-4 16,0 8 16-16,4 3 8 15,-4 9 0-15,0 4 44 16,0 8-24-16,-5 5 36 15,1 7-32-15,-10 4 12 16,-5 4-20-16,-3 9 8 16,-1-1-12-16,-9 9 0 15,0-1-4-15,-5-3-16 16,1-5 4-16,-6-7 12 16,10-1-4-16,-9-8-72 15,9-4 36-15,-4-12-100 16,4 0 72-16</inkml:trace>
          <inkml:trace contextRef="#ctx0" brushRef="#br0" timeOffset="77484.9961">1563 5055 560 0,'23'-37'208'0,"-23"37"-164"0,27-28-8 0,-13 16 76 16,4 4-68-16,0-9 52 15,5 5-56-15,-5-4 24 16,5 8-36-16,-5 0 52 16,5 0-44-16,-10 8 36 15,1 12-40-15,0 4 88 16,-1 0-68-16,-3 21-4 15,3-1-32-15,-4 17 16 16,5-9-20-16,0 1-20 16,-1-5 0-16,1-3-364 15,4-5 200-15</inkml:trace>
        </inkml:traceGroup>
        <inkml:traceGroup>
          <inkml:annotationXML>
            <emma:emma xmlns:emma="http://www.w3.org/2003/04/emma" version="1.0">
              <emma:interpretation id="{D6DC0E20-BED3-40E6-B47B-3DC9B5F0AE28}" emma:medium="tactile" emma:mode="ink">
                <msink:context xmlns:msink="http://schemas.microsoft.com/ink/2010/main" type="inkWord" rotatedBoundingBox="5529,6510 5578,6508 5580,6583 5531,6584"/>
              </emma:interpretation>
            </emma:emma>
          </inkml:annotationXML>
          <inkml:trace contextRef="#ctx0" brushRef="#br0" timeOffset="77681.3008">2364 5512 736 0,'9'16'272'0,"-9"-16"-208"0,9 16-20 16,-9-12-8-16,0 9-28 0,0-5-100 15,14 0 48-15,-5-4-352 16,0 0 220-16</inkml:trace>
        </inkml:traceGroup>
        <inkml:traceGroup>
          <inkml:annotationXML>
            <emma:emma xmlns:emma="http://www.w3.org/2003/04/emma" version="1.0">
              <emma:interpretation id="{22FA45F7-4939-431A-8A7E-2A7F78502E0D}" emma:medium="tactile" emma:mode="ink">
                <msink:context xmlns:msink="http://schemas.microsoft.com/ink/2010/main" type="inkWord" rotatedBoundingBox="6014,6010 6866,5988 6897,7236 6045,725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8850.4888">3716 5820 540 0,'-9'-5'200'0,"9"5"-156"0,-18 9-12 16,4-1 72-1,1 0-64-15,-19 8-8 16,0 0-20-16,-9 4 0 15,9 5-8-15,5 3 16 16,9 0-12-16,13 1 4 16,10-1-4-16,13 0 4 0,9-3-8 0,1-1 8 15,3 0-8-15,-8-4 68 16,0 1-40-16,-14-5 92 16,0 0-68-16,-18-4 52 15,4 0-64-15,-22-8 24 16,4 4-40-16,-22-8-8 15,8 4-12-15,-13-8-32 16,9 0 12-16,0-4-284 16,10 4 160-16</inkml:trace>
          <inkml:trace contextRef="#ctx0" brushRef="#br0" timeOffset="78431.8991">2983 5079 384 0,'-36'-8'140'0,"36"8"-108"0,-14-4-8 16,5 0 144-16,9 4-96 0,-4-4 68 15,8 4-80-15,1-8 36 16,8 8-56-16,15-8 16 16,-1 8-36-16,23-13 8 15,0 1-16-15,28 4-24 16,-1 0 4-16,10 8-4 15,-6 8 4-15,-8-8 16 16,-13 16-4-16,-15-4 8 16,-9-3-8-16,-8 11-4 15,-5-8 4-15,-14-4 12 16,0 0-8-16,-9 0 24 16,0 4-20-16,-9 5-20 15,0-1 0-15,-5 12-4 16,-4 0 4-16,-5 25 0 15,0-8 0-15,-22 27 16 16,4-7-4-16,-19 20-4 16,10 0 4-16,-4 8 4 15,4-12-4-15,4-12 84 16,14-12-44-16,0-13 56 16,10-8-56-16,-1-19-4 15,9-5-24-15,-4-20-20 16,9-4 0-16,-9-33 12 15,9 5-4-15,-10-25 8 16,6 4-8-16,-6-8-4 16,1 13 4-16,-9-5 4 0,4 12-4 15,-9-3-12-15,14 11 4 16,-5-3 20-16,10 11-8 0,4-3-20 16,-1 12 4-16,6-1-4 15,8 9 4-15,10 0-116 16,4 8 68-16</inkml:trace>
        </inkml:traceGroup>
        <inkml:traceGroup>
          <inkml:annotationXML>
            <emma:emma xmlns:emma="http://www.w3.org/2003/04/emma" version="1.0">
              <emma:interpretation id="{9B7D50FB-D643-4192-A893-B57F000FE52A}" emma:medium="tactile" emma:mode="ink">
                <msink:context xmlns:msink="http://schemas.microsoft.com/ink/2010/main" type="inkWord" rotatedBoundingBox="7359,5925 8362,5900 8397,7273 7393,729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0667.3508">5150 5625 520 0,'0'37'192'0,"0"-37"-152"0,-28 81-8 0,19-37 60 15,0 1-56-15,-9 11 68 16,0 1-64-16,-1 0 36 15,6-5-44-15,-1-11 68 16,10-9-52-16,-6-8 28 16,10-3-44-16,-4-13 8 15,8 0-24-15,1-12-8 16,9 0-4-16,-1-8-4 16,10 3 0-16,-5-11-108 15,-4 0 60-15,9-4-32 16,-1 8 44-16,-3 3 24 15,-6 9 8-15,6 8 100 16,-6 4-52-16,1 9 112 16,-5 3-84-16,-9 0 8 15,0 0-48-15,0 1-4 16,-9-1-16-16,4 0-24 16,-4 0 4-16,-4-3-120 0,8-1 72 15,-4-8-288 1,9-4 196-16</inkml:trace>
          <inkml:trace contextRef="#ctx0" brushRef="#br0" timeOffset="79871.7257">4331 5047 548 0,'-27'-9'204'0,"27"9"-156"0,-5-8-16 0,5 4 168 16,5 4-116-16,4-4 108 16,14 4-112-16,-1-8 56 15,10 4-80-15,23-12 4 16,13 12-36-16,19-12-4 16,-10 8-12-16,10 0-8 15,-19 3 4-15,-4-3-112 16,-19 8 60-16,-13 0-120 15,-9 0 92-15,-23 0-92 16,-9-8 96-16,-14 0-108 16,-9 8 104-16,-14-8-172 15,15 8 140-15,-15-8-84 16,14 8 116-16,-4 8 20 0,13-8 36 16,-4 8 104-16,4-8-44 15,0 8 116-15,10 0-88 0,-10 13 144 16,5 7-120-16,4 21 76 15,0 7-96-15,-4 25 52 16,13-4-72-16,-13 20-20 16,14-4-20-16,-1 16 8 15,10-11-12-15,-5-1-28 16,4-16 8-16,-8-4 12 16,4-17 4-16,-9-7-20 15,4-13 8-15,-9-7-32 16,1-9 24-16,-10-12 4 15,5 0 12-15,-14-16 16 16,9 4-8-16,-13-12-4 16,8 4 0-16,-3-4 64 15,8 4-36-15,0 0 92 16,9 4-68-16,10 0 52 16,13 8-64-16,9 0 40 15,9 4-48-15,14-4 24 16,5 4-32-16,9-8 28 15,4 0-32-15,9-8-12 16,-4 4-8-16,-5-8-112 16,-4-1 60-16,-10-7-228 15,-8 4 156-15,-10-20-292 16,-4 3 236-16</inkml:trace>
          <inkml:trace contextRef="#ctx0" brushRef="#br0" timeOffset="80202.1139">4340 5370 352 0,'-27'-4'132'0,"27"4"-104"0,-14 4-8 0,5 0 184 16,0 0-116-16,0 0 124 16,-5 5-124-16,-9 3 104 15,14 4-108-15,-4 4 88 16,13 4-96-16,0 1 36 15,13-1-64-15,19-4-16 16,-4 0-20-16,17-7 24 16,1-5-20-16,8-12-4 15,1 0-8-15,9-9 28 16,-5 1-16-16,0-12 4 16,-9 8-12-16,-9-13 4 15,-9 5-8-15,-9-4-4 16,-5 4 4-16,-4 3-148 15,-1 9 80-15,-4 4-368 16,5 4 240-16</inkml:trace>
        </inkml:traceGroup>
        <inkml:traceGroup>
          <inkml:annotationXML>
            <emma:emma xmlns:emma="http://www.w3.org/2003/04/emma" version="1.0">
              <emma:interpretation id="{8CA79A68-5397-4F23-93C1-21F31C019044}" emma:medium="tactile" emma:mode="ink">
                <msink:context xmlns:msink="http://schemas.microsoft.com/ink/2010/main" type="inkWord" rotatedBoundingBox="8908,6462 9901,6437 9907,6692 8915,671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1328.1085">5752 5621 756 0,'-5'12'280'0,"5"-12"-216"0,23 13-20 16,-5-9 40 0,0 4-56-16,23-8-36 15,9 4 0-15,28-8-288 16,-1 4 160-16,10-4-172 0,-6-4 176 15,-3-1-52-15,-14 9 108 0,-14-12 164 16,-9 4-44-16,-9-8 220 16,-10 0-148-16,-8-4 140 15,-5 7-148-15,-9 1 172 16,0 4-156-16,-9 8 96 16,0 4-128-16,-9 8 40 15,9 5-76-15,-5 7-16 16,9 0-24-16,10 0-4 15,9 5-4-15,4-13-24 16,9 0 8-16,9-16-112 16,1 0 68-16,4-12-84 15,0 0 76-15,-14-8-20 16,-4 3 44-16,-19-11 40 16,-4 8 0-16,-13-8 0 15,4 7 0-15,-9-3 4 16,4 8-4-16,0 0-28 15,5 8 12-15,9 3-136 16,5 5 80-16</inkml:trace>
          <inkml:trace contextRef="#ctx0" brushRef="#br0" timeOffset="80880.9195">5770 5484 880 0,'0'-8'328'0,"0"8"-256"0,9-9-16 0,0 5 108 16,14 8-100-16,-1-4-8 15,1 0-36-15,9 0-68 16,0 4 24-16</inkml:trace>
        </inkml:traceGroup>
        <inkml:traceGroup>
          <inkml:annotationXML>
            <emma:emma xmlns:emma="http://www.w3.org/2003/04/emma" version="1.0">
              <emma:interpretation id="{5026F024-5BFA-449F-831F-1B6909772513}" emma:medium="tactile" emma:mode="ink">
                <msink:context xmlns:msink="http://schemas.microsoft.com/ink/2010/main" type="inkWord" rotatedBoundingBox="10460,7044 10478,7043 10479,7108 10462,710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1486.0279">7295 6046 932 0,'18'37'348'0,"-18"-37"-272"0,-9 28-20 0</inkml:trace>
        </inkml:traceGroup>
        <inkml:traceGroup>
          <inkml:annotationXML>
            <emma:emma xmlns:emma="http://www.w3.org/2003/04/emma" version="1.0">
              <emma:interpretation id="{1EBB937C-0981-4401-BB5E-255EDAB913EA}" emma:medium="tactile" emma:mode="ink">
                <msink:context xmlns:msink="http://schemas.microsoft.com/ink/2010/main" type="inkWord" rotatedBoundingBox="11907,5938 13534,5898 13556,6787 11929,682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91657.1232">8843 5071 280 0,'-9'-16'104'0,"9"8"-84"0,0-5 0 0,0 5 128 15,4 0-84-15,1 0 44 16,-1-8-64-16,1 4 20 15,4 4-36-15,0-8 28 16,0 11-32-16,-4-7 4 16,4 8-16-16,-9 4 36 15,5 4-24-15,-10 21 12 16,5-1-20-16,-9 33 72 16,0 7-52-16,-9 13 12 15,8-4-28-15,-12 8-4 16,8-8-8-16,-4 0 4 15,9-13-8-15,0-3 40 16,4-8-20-16,-4-21 48 16,9 0-40-16,4-20 12 15,6 0-28-15,3-24-8 16,1 4-4-16,9-16-16 16,-5 4 8-16,0-17-128 0,0 13 72 15,5-5-56-15,0 9 68 0,-5-4 16 16,5 7 20-16,0-3 12 15,-1 12 0-15,1-4-12 16,0 4 8-16,0 0 100 16,-1 3-52-16,-3 9 8 15,3 5-32-15,-8 3 48 16,0 4-36-16,-5 8 12 16,0 0-28-16,-9 9-8 15,4 3-4-15,-8 4 4 16,4 5-4-16,0 3 8 15,0-3-8-15,-9-5-4 16,4-3 4-16,1-9 40 16,4 0-24-16,-5-12-28 15,5 0 4-15,0-12-52 16,0 5 28-16,0-14-160 16,9 1 104-16,5-8-220 15,-5 8 172-15</inkml:trace>
          <inkml:trace contextRef="#ctx0" brushRef="#br0" timeOffset="92033.6291">9562 5443 280 0,'-4'-4'104'0,"4"4"-84"0,-9 0 0 15,4 0 172-15,5 4-108 0,-9-4 52 16,4 0-76-16,-8 0 40 15,8 0-56-15,-9 0 32 16,10 8-44-16,-10 0 24 16,5 9-28-16,-9 7 36 15,9 0-36-15,-5 8 20 16,5 5-28-16,0-1 28 16,4 1-32-16,10-9 4 15,4-4-12-15,14-12-16 16,9-3 4-16,9-18-24 15,0-3 16-15,-5-8-20 16,-4 0 16-16,-14-8 8 16,0 3 8-16,-27-3 8 15,0 4-4-15,-14-1-20 16,10 9 8-16,-10 0-4 16,9 8 4-16,10-4 0 15,8 8 0-15</inkml:trace>
          <inkml:trace contextRef="#ctx0" brushRef="#br0" timeOffset="92828.4609">10081 5322 184 0,'0'4'68'0,"0"-4"-52"0,-13 12-4 0,8-4 64 15,10 4-44-15,-5 8 84 16,0 1-64-16,-5-1 80 16,5 4-76-16,-5 0 36 15,5 5-56-15,-4-1 16 16,-1 0-32-16,-4 1 44 15,0-1-36-15,-4-4 40 16,8 5-40-16,-9-17 12 16,10 0-24-16,-1-8 8 15,10-4-12-15,-5-12-24 16,4 4 4-16,-4-21-24 16,9 13 20-16,1-12-76 15,3 8 52-15,-4-5-32 16,5 5 44-16,-5-4 20 15,9 8 4-15,-13-5 0 16,4 5 4-16,0 4 40 16,0 4-24-16,-4 0 36 15,4 8-32-15,-5 4 64 16,1 4-48-16,-1 4 36 16,1 8-44-16,-5 5-8 15,5-1-16-15,-10 4 4 16,5 1-8-16,-5-1-4 0,5-4 4 15,-4-3-4 1,-1-1 0-16,-4-8 24 0,9-4-12 0,-4-12-4 16,4 0-4-16,0-16-48 15,4 4 24-15,5-13-92 16,5 5 64-16,4-8-56 16,5 7 60-16,0-3 12 15,4 8 20-15,0-5 48 16,1 13-24-16,-6 0 112 15,1 8-68-15,-5 4 100 16,-4 8-92-16,-9 0 52 16,4 4-72-16,-9 5 48 15,0-1-52-15,-5 4 16 16,5 0-36-16,-4 0 0 16,-1 5-12-16,-4-5 4 15,9 4-8-15,-9-8-168 16,9 1 88-16,-5-9-192 15,5 4 156-15,5-12-300 16,4 0 232-16</inkml:trace>
        </inkml:traceGroup>
        <inkml:traceGroup>
          <inkml:annotationXML>
            <emma:emma xmlns:emma="http://www.w3.org/2003/04/emma" version="1.0">
              <emma:interpretation id="{869E62F6-8D78-4BD7-BDF0-DCE7EEA4C518}" emma:medium="tactile" emma:mode="ink">
                <msink:context xmlns:msink="http://schemas.microsoft.com/ink/2010/main" type="inkWord" rotatedBoundingBox="13846,6355 17308,6269 17331,7215 13869,730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96086.5">11192 5508 340 0,'-4'-8'128'0,"4"4"-100"0,4-4-8 16,-4 0 156-16,0 8-100 16,0-9 60-16,5 1-80 0,-5-4 20 15,4 4-44-15,-4-4 0 16,5 4-20-16,-5-4-24 16,0 8 4-16,-5-4 40 15,1 4-20-15,-5-5-28 16,-1 9 8-16,-8 0 0 15,0 5 8-15,0-1 0 16,9 4 0-16,0 8-28 16,4-4 16-16,1 12 4 15,4 5 8-15,-5 27-88 16,10 5 48-16,-5 28-160 16,0-4 112-16,-5 4-60 15,5-12 88-15,-9-4-28 16,0-17 52-16,-9 5 48 15,4-12-8-15,-9-9 20 16,9-3-12-16,-13-13 56 16,9-8-40-16,-9-16 40 15,8 0-36-15,-8-20 80 16,13 4-64-16,1-13 48 16,4 5-56-16,4-16-4 15,10 7-20-15,13-19-28 16,5 3 4-16,18-12 12 15,-5 5 0-15,14 3-20 0,0 9 8 16,9-1 4-16,1 13 4 16,-1-1 0-16,-5 9 0 0,6-8 44 15,3 7-24-15,-3-3-28 16,-15 8 4-16,5-5 8 16,-13 5 0-16,-15 0 52 15,-3 4-32-15,-15-4 24 16,-4 7-28-16,-9-11 8 15,-5 8-16-15,-8-4-8 16,3 8 0-16,1-1-24 16,0 1 12-16,-5 12 20 15,10 12-4-15,-15 1-12 16,15 7 0-16,-1 0 48 16,5 0-24-16,0 5 8 15,9-1-16-15,0 0-8 16,9 0 0-16,9-7-4 15,5-5 0-15,13-8-20 16,5 4 12-16,14-12-100 16,4 0 56-16,5-4-80 15,-5 4 72-15,-4-8-56 16,-5 3 68-16,-9-7 32 16,-5 8 12-16,-9-8 84 15,1 4-44-15,-10-8 112 16,0 7-88-16,-9-7 44 15,5 4-60-15,-5 0 36 16,0 8-44-16,-4 0 8 16,4 8-28-16,-5 8 20 0,1 4-24 0,-10 8-12 15,5 4-4-15,-4 5 4 16,4 3 0-16,-9 0 0 16,9-3 0-16,-10-5 8 15,6 0-4-15,-5-7-4 16,9-1 4-16,-9-12-4 15,9-4 0-15,0-16 24 16,9 3-12-16,0-15-20 16,9 8 0-16,0-17-68 15,10 9 44-15,-1-8 4 16,5 7 16-16,-9 1 12 16,13 12 0-16,-18 0 32 15,10 12-16-15,-19 4 92 16,-5 4-60-16,-8 4 32 15,-1 0-48-15,-4 8 36 16,4 4-40-16,-4-8-4 16,9 13-16-16,5-9-8 15,9-4 4-15,4-4 4 16,9 0-4-16,5-8-20 16,4 8 8-16,1-16-68 15,4 4 44-15,-5-4-32 16,1 4 40-16,-10-8-24 15,0 0 28-15,-9-8-16 16,1 7 20-16,-6-15 16 16,1 4 4-16,-5-9-12 15,0 9 4-15,-9 0 12 0,0 12-4 0,-4 0 24 16,4 12-16-16,-9 8 40 16,4 4-28-16,-4 8-4 15,9 0-12-15,-9 0-8 16,4 5 4-16,1-5 4 15,4 4-4-15,-5-3-4 16,5 3 4-16,-4-4-156 16,8 0 84-16,-4-8-52 15,9 1 72-15,5-13-28 16,0 0 44-16,8-13-24 16,10 5 32-16,-4-8-8 15,3 4 20-15,1-8 8 16,9 4 4-16,-9-9 24 15,-5 9-12-15,-4-4 40 16,0 8-28-16,-5-9 4 16,-4 9-16-16,-5 0 56 15,0 4-40-15,-9 4 16 16,5 4-28-16,-10 8 8 16,5 8-12-16,-9 1 28 15,4 3-24-15,-4 0 20 16,9 0-20-16,-4-4-16 15,4 5-4-15,0-5-4 16,9 4 0-16,0-8 0 16,9 0 0-16,-4-4-124 0,9 5 72 0,-14-9-84 15,13 0 84-15,-8-12 4 16,-5 4 36-16,0-9 12 16,-4 1 8-16,4-8 8 15,-9 4-4-15,0-4 16 16,9 3-12-16,-9-3 60 15,0 8-40-15,-9-8 40 16,9 8-36-16,0-5 8 16,0 9-24-16,0-4-8 15,0 4-4-15,0 0-16 16,0 4 8-16,-9-4 4 16,9 8 0-16,0-8 0 15,9 4 0-15,5-4-20 16,4 8 12-16,5-12 20 15,8 12-4-15,-8 0-28 16,9 8 8-16,0 0-4 16,-9 4 8-16,-10 0 16 15,1 4-4-15,-5 0 68 16,0 1-40-16,-9-1 32 16,0 0-36-16,-9-4-16 15,9 0-8-15,-9-4 4 16,9 0-4-16,-5-8 8 15,10 9-8-15,4-9-28 16,0 0 12-16,5 0-4 16,4 0 8-16,-4-9 0 15,-5 9 0-15,5-4 8 0,4 4 0 16,-14-4-12-16,15 8 8 16,-19-4 20-16,4 0-8 0,5 0-4 15,-9 4 0-15,9-4-4 16,-9 0 0-16,0 0 0 15,9 0 0-15,-4-4 16 16,4 4-8-16,0-4-20 16,-4 8 4-16,4-4-12 15,0 0 8-15,-5 0 24 16,6 0-4-16,-10 0-20 16,9 4 4-16,4 0 20 15,-4 1-4-15,1-5 16 16,3 4-16-16,1-4-12 15,4 0 0-15,-4-4 4 16,4-1 0-16,-4-3 0 16,-5 0 0-16,4-8-12 15,6 4 8-15,-6-8 4 16,10 4 0-16,-5-9-12 16,5 9 8-16,0-8 28 15,0 16-12-15,-10-4 32 16,5 3-28-16,-4 5 40 15,-5 8-32-15,5-4 56 16,-5 9-44-16,5-1 72 16,-5 4-60-16,4 4 28 15,6 0-44-15,-6 4 24 16,5 1-28-16,-4-1 16 16,0 0-24-16,-5-8-16 0,0 4-8 0,-9-7 40 15,0 3-24-15,-23-8-184 16,0 0 88-16,-27-4-168 15,14 0 144-15,-19-4-272 16,10 4 212-16</inkml:trace>
          <inkml:trace contextRef="#ctx0" brushRef="#br0" timeOffset="93179.4218">10787 5391 300 0,'-5'-17'112'0,"5"17"-88"0,-13 4-8 0,4-4 180 16,4 0-112-16,-4 8 64 16,4 5-88-16,-4 3 28 31,5 0-52-31,-5 4 8 0,9 5-28 0,-9-1 28 16,4 4-28-16,-4-4 12 15,4 5-16-15,1-5-8 16,4 0 0-16,4-7 12 15,5-1-8-15,5-12-4 16,0-4 0-16,-1-12-4 16,1 4 0-16,-5-13-12 15,5 1 8-15,-10-8 12 16,6 3-4-16,-10-3-12 16,0 4 4-16,0 0 20 15,4 7-8-15,5 5-548 16,9 4 292-16</inkml:trace>
        </inkml:traceGroup>
        <inkml:traceGroup>
          <inkml:annotationXML>
            <emma:emma xmlns:emma="http://www.w3.org/2003/04/emma" version="1.0">
              <emma:interpretation id="{54D1D285-4597-437C-AE43-CFF23C0B0399}" emma:medium="tactile" emma:mode="ink">
                <msink:context xmlns:msink="http://schemas.microsoft.com/ink/2010/main" type="inkWord" rotatedBoundingBox="18102,5822 21241,5744 21257,6417 18119,6495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97093.6385">15030 5038 332 0,'0'-36'120'0,"9"24"-92"16,-4-12-8-16,4 16 44 16,-9 3-40-16,0 5 76 15,0 5-52-15,-9 19 36 16,4 12-48-16,-8 29 16 15,8-4-32-15,-9 3 8 16,5-11-16-16,-4 4 36 16,4-9-24-16,-1-11 40 15,10-9-36-15,-13-8-4 16,13 0-16-16,0-11 56 16,0-5-36-16,0-17-28 0,4 5-4 15,5-20-36 1,1 0 24-16,-6-29-48 0,1 4 36 0,-1-19-56 15,5 3 48 1,0 4 0-16,1 4 20 0,3 13 4 16,-4 19 4-16,-4 9 88 15,13 16-48-15,-4 24 52 16,-5 13-48-16,4 23 16 16,6 5-32-16,-6 4-8 15,6-4-8-15,-1-13 64 16,0-7-36-16,0-9 68 15,5-8-60-15,-9-12 28 16,4 1-40-16,-5-17 16 16,1-1-24-16,-5-19 28 15,0 4-32-15,-4-41 4 16,-1 5-12-16,1-17 4 16,0 0-8-16,-1 0-20 15,5 20 8-15,5 5-32 16,0 20 24-16,-1-1-100 15,1 13 64-15,0 0-212 16,4 12 144-16,-5 4-200 16,1 4 184-16</inkml:trace>
          <inkml:trace contextRef="#ctx0" brushRef="#br0" timeOffset="97512.2515">15567 5399 496 0,'0'8'184'0,"0"-8"-140"0,-4-4-16 0,4 0 144 16,9 8-100-16,-4-8 52 15,8 4-76-15,5-8-24 16,1 3-16-16,-1-7 8 15,5 0-8-15,-10-8-20 16,5 16 4-16,-13-12 40 16,4 8-20-16,-18-9 16 15,4 5-16-15,-8-4-24 16,-1 8 4-16,-13 8 4 16,9 0 4-16,-10 16 32 15,6 4-16-15,-1 5 48 16,14-1-36-16,0-4-4 15,9 5-16-15,9-5 20 16,4 0-16-16,6-4 4 16,3-4-8-16,-3-4-52 15,-1 1 28-15,0-9-304 16,5 4 176-16,-1-8-328 16,1-5 268-16</inkml:trace>
          <inkml:trace contextRef="#ctx0" brushRef="#br0" timeOffset="98728.486">15936 5261 268 0,'-4'-8'100'0,"4"8"-76"0,-5-8-8 15,1 8 112 1,8 8-72-16,-8 0 120 16,4 4-100-16,-5-4 60 15,5 8-80-15,-9 1 48 16,4-1-60-16,-4 0 24 16,5 0-40-16,-5-8-8 15,9 4-12-15,0-3 4 0,13-1-8 16,-8-12-12-16,8 4 4 0,6-4-60 15,8-1 36-15,0-3-76 16,1 4 60-16,-6-8-16 16,-3 0 36-16,3-4 12 15,-3 8 12-15,-10-4 16 16,0 4-8-16,-9-1 76 16,4 5-48-16,-13 4 40 15,5 9-44-15,-10-1 52 16,9 8-48-16,1 0 44 15,4 0-44-15,9-4 24 16,9 4-32-16,0-7-36 16,5 3 4-16,0-8 0 15,4 0 4-15,-4-8-88 16,4 4 48-16,-8-8-84 16,-1 0 72-16,-9-5-80 15,5 5 76-15,-10-8-140 16,5 4 112-16,-4-8-52 15,-1 4 84-15,-4-13 28 16,5 9 16-16,-1 4 76 16,1 4-36-16,0-4 128 15,4 16-88-15,-9 0 116 16,0 8-108-16,0 4 76 16,0 12-92-16,-5-4-4 15,5 1-40-15,-4 3 4 16,4 0-12-16,-5-4-8 0,5-4 0 15,-5-3 4-15,1-1-4 0,-1-8-20 16,5 0 8-16,-4-12-40 16,8 4 28-16,-4-12-80 15,9-1 56-15,1-11-80 32,3 8 72-32,-4-9 20 0,5 9 16 0,0-4 8 15,-1 8 0-15,-4 4 16 16,5-5-4-16,-9 9 8 15,4 8-8-15,-9 0 76 16,4 0-44-16,-4 8 76 16,0 9-64-16,0 3 72 15,5-4-68-15,-5 4-16 16,9 9-24-16,0-9 8 16,0 4-12-16,0-8-4 15,5 0 0-15,-5-7-4 16,5 3 0-16,-5-8-44 15,4 0 24-15,-4-8-108 16,5 4 72-16,-5-12-72 16,5 4 72-16,-5-13-20 15,5 5 40-15,-1-12-28 16,1 8 32-16,0-5 36 16,4 5 0-16,-4 4 52 15,4 8-28-15,-5 8 160 16,1 8-100-16,-5 8 72 15,0 4-92-15,0 5-8 0,0-1-40 0,-4-4-12 16,13 4-4-16,-9-3-200 16,0-5 108-16</inkml:trace>
          <inkml:trace contextRef="#ctx0" brushRef="#br0" timeOffset="99644.013">17093 5245 372 0,'0'-8'140'0,"0"8"-112"15,13-29-4-15,-8 21 136 16,-5 4-92-16,0-12 0 15,4 0-44-15,-4 8 36 16,0-4-32-16,-4 12 48 16,4 0-44-16,-18 12 12 15,13 4-28-15,-13 8 20 16,4-3-24-16,-9 7-4 16,5-4-4-16,9-4 4 15,0 9-4-15,0-13-4 16,4-4 4-16,5-8-16 15,9 0 8-15,1-8-148 16,3 0 84-16,10-4-132 0,0 0 116 0,-5-8-48 16,9 8 80-16,-9-9 28 15,1 17 16-15,-10-8 60 16,4 4-28-16,-8-4 104 16,4 4-72-16,-9 0 100 15,0 8-92-15,0-4 52 16,9 8-72-16,5-4-12 15,4 4-20-15,0-4-12 16,5 4 4-16,4-8-24 16,1 0 12-16,-1-8-100 15,5 0 56-15,-9 0-64 16,-1 4 68-16,-8-12-20 16,4 8 40-16,-9 0 32 15,5-4 0-15,-9-5-8 16,4 9 0-16,-5-12 12 15,1 12-4-15,-5 0 40 16,0 8-20-16,-5 8 76 16,5 0-56-16,-4 12 56 15,4-3-56-15,0 11 60 16,4 0-64-16,-4-4 20 16,5 1-40-16,-5-9 16 15,9 0-20-15,-9-4 0 16,-5 0-8-16,1-8-8 15,4 0 4-15,-5-8-68 0,10 4 36 16,-5-8-40-16,0 0 36 0,0-8 12 16,13 0 8-16,-3-12-32 15,3 3 24-15,1-3-20 16,-5 8 24-16,9-5 28 16,5 13-8-16,-5-4 72 15,0 16-44-15,1 0 68 16,-6 12-60-16,-13 4 116 15,0 1-88-15,0 3 36 16,0 4-60-16,0-4-8 16,0-3-20-16,-4-5-12 15,8 4 0-15,-4 0-112 16,0-4 60-16,9-8-340 16,-4 4 212-16</inkml:trace>
          <inkml:trace contextRef="#ctx0" brushRef="#br0" timeOffset="100060.587">17894 5071 444 0,'-18'0'164'0,"18"0"-124"0,-9 20-16 15,9 0 140 1,-5-4-96-16,5 13 16 15,0-5-48-15,0 4 8 16,0 1-24-16,0-5-8 0,14 0-8 0,-14-7 4 16,9-5-4-16,-18-4 16 15,9 0-12-15,-9-8 4 16,18 0-4-16,-9-8-40 16,0 0 16-16,9-17-28 15,0 5 24-15,5-16 0 16,-5 3 12-16,9 5-12 15,-9 4 12-15,9 12 136 16,-9 8-68-16,10 12 124 16,-6 8-104-16,-4 8 68 15,0 13-88-15,1-9 92 16,3 0-88-16,-8-8-4 16,8 1-36-16,-8-5-44 15,4-4 12-15,-4-8-484 16,4-4 272-16</inkml:trace>
        </inkml:traceGroup>
        <inkml:traceGroup>
          <inkml:annotationXML>
            <emma:emma xmlns:emma="http://www.w3.org/2003/04/emma" version="1.0">
              <emma:interpretation id="{8AD94CBB-9ABF-430B-8B9B-24F2A8F7F999}" emma:medium="tactile" emma:mode="ink">
                <msink:context xmlns:msink="http://schemas.microsoft.com/ink/2010/main" type="inkWord" rotatedBoundingBox="22168,5752 23634,5715 23648,6304 22183,6340"/>
              </emma:interpretation>
              <emma:one-of disjunction-type="recognition" id="oneOf26">
                <emma:interpretation id="interp30" emma:lang="" emma:confidence="1">
                  <emma:literal>3...</emma:literal>
                </emma:interpretation>
                <emma:interpretation id="interp31" emma:lang="" emma:confidence="0">
                  <emma:literal>3. C.</emma:literal>
                </emma:interpretation>
                <emma:interpretation id="interp32" emma:lang="" emma:confidence="0">
                  <emma:literal>3. C</emma:literal>
                </emma:interpretation>
                <emma:interpretation id="interp33" emma:lang="" emma:confidence="0">
                  <emma:literal>3. CA</emma:literal>
                </emma:interpretation>
                <emma:interpretation id="interp34" emma:lang="" emma:confidence="0">
                  <emma:literal>3. (.</emma:literal>
                </emma:interpretation>
              </emma:one-of>
            </emma:emma>
          </inkml:annotationXML>
          <inkml:trace contextRef="#ctx0" brushRef="#br0" timeOffset="101325.9513">19091 4763 612 0,'0'-4'228'0,"0"4"-180"0,41-8-12 0,-23 8 104 15,-4 0-84-15,23 8-4 16,-10 0-32-16,14 4-16 15,-5-3 0-15,-17 15-4 16,8-12 0-16,-41 12-80 16,1-4 44-16,-19 9-120 15,0-5 92-15,0-4-96 16,-14-3 92-16,14-9-44 16,14 0 64-16,5-4-28 15,13 4 44-15,0 0 0 16,13 8 20-16,5 8 52 15,1 1-20-15,26 7 96 16,-13-4-64-16,0 9 92 16,0-5-84-16,-18-3 112 15,-1-1-96-15,-26-4 84 16,8-4-92-16,-22-3-8 16,-5 3-36-16,0-12 28 15,5-4-28-15,-10-8-12 16,10 0-8-16,-5-8-148 15,14 8 80-15,9-13-148 16,9 9 120-16</inkml:trace>
          <inkml:trace contextRef="#ctx0" brushRef="#br0" timeOffset="101496.905">19551 5136 808 0,'0'16'300'0,"0"-16"-232"0,18 12-20 0,-9-4-44 15,1 0-12-15</inkml:trace>
          <inkml:trace contextRef="#ctx0" brushRef="#br0" timeOffset="101762.1155">20093 4832 464 0,'-9'-16'176'0,"9"16"-140"0,-18-4-8 16,-1 0 152 0,10 8-104-16,-13-4 128 15,-6 4-116-15,1 0 8 16,-5 8-56-16,0 4 88 15,14 0-72-15,-14 13 20 16,5-1-44-16,18 13 32 16,9-1-36-16,9 1-4 15,4-1-16-15,6-4-8 16,17-3 4-16,5-13-76 0,5-4 40 16</inkml:trace>
          <inkml:trace contextRef="#ctx0" brushRef="#br0" timeOffset="101897.9722">20480 5200 1008 0,'-9'-4'372'0,"9"4"-288"0,-9 0-24 0,18-4-16 16,0 4-36-16</inkml:trace>
          <inkml:trace contextRef="#ctx0" brushRef="#br0" timeOffset="100892.2975">19119 4763 384 0,'0'-8'140'0,"4"8"-108"0,-4 12-8 0,0-4 128 15,0 5-88-15,-4 15 80 16,8 4-84-16,-22 17-24 16,4 3-20-16,10 5-4 15,-5 0-8-15,-10-1 16 16,6-11-12-16,-5-13-56 16,4-11 24-16</inkml:trace>
        </inkml:traceGroup>
      </inkml:traceGroup>
    </inkml:traceGroup>
    <inkml:traceGroup>
      <inkml:annotationXML>
        <emma:emma xmlns:emma="http://www.w3.org/2003/04/emma" version="1.0">
          <emma:interpretation id="{8E0D4317-7885-405E-B672-48B4F056730B}" emma:medium="tactile" emma:mode="ink">
            <msink:context xmlns:msink="http://schemas.microsoft.com/ink/2010/main" type="paragraph" rotatedBoundingBox="9121,8644 16716,6908 17066,8440 9471,10175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1745DAE-C09C-4DB9-8D4F-A2F6943DF827}" emma:medium="tactile" emma:mode="ink">
              <msink:context xmlns:msink="http://schemas.microsoft.com/ink/2010/main" type="inkBullet" rotatedBoundingBox="9265,9274 9917,9125 9951,9274 9299,9422"/>
            </emma:interpretation>
            <emma:one-of disjunction-type="recognition" id="oneOf27">
              <emma:interpretation id="interp35" emma:lang="" emma:confidence="0">
                <emma:literal>-</emma:literal>
              </emma:interpretation>
            </emma:one-of>
          </emma:emma>
        </inkml:annotationXML>
        <inkml:trace contextRef="#ctx0" brushRef="#br0" timeOffset="122292.3374">6125 8276 488 0,'-23'0'180'0,"23"0"-140"0,0 12-12 0,9-8 120 15,5 0-88-15,4 4 88 16,14 4-84-16,13-3 56 15,1-1-68-15,18-8 76 16,-5 0-72-16,5-8 8 16,-1 4-40-16,-3-9-180 15,-15 9 84-15,-4-8-248 16,5 8 180-16,-5-4-268 16,-5 4 232-16</inkml:trace>
      </inkml:traceGroup>
      <inkml:traceGroup>
        <inkml:annotationXML>
          <emma:emma xmlns:emma="http://www.w3.org/2003/04/emma" version="1.0">
            <emma:interpretation id="{8E57F739-C1A9-4416-B7C5-65E030889713}" emma:medium="tactile" emma:mode="ink">
              <msink:context xmlns:msink="http://schemas.microsoft.com/ink/2010/main" type="line" rotatedBoundingBox="9886,8469 16716,6908 17066,8440 10236,10000"/>
            </emma:interpretation>
          </emma:emma>
        </inkml:annotationXML>
        <inkml:traceGroup>
          <inkml:annotationXML>
            <emma:emma xmlns:emma="http://www.w3.org/2003/04/emma" version="1.0">
              <emma:interpretation id="{D64A9C76-2DEC-45CB-B456-C2C9A5705932}" emma:medium="tactile" emma:mode="ink">
                <msink:context xmlns:msink="http://schemas.microsoft.com/ink/2010/main" type="inkWord" rotatedBoundingBox="10018,9045 10632,8905 10757,9451 10143,9592">
                  <msink:destinationLink direction="with" ref="{47ADD15F-01D8-41B5-B349-9A9074FAFB7A}"/>
                </msink:context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22734.6197">7067 8009 488 0,'-9'-8'180'0,"9"8"-140"0,0 0-12 16,0 0 152-1,0 8-104-15,-9 8 60 16,9 4-80-16,0 5 12 16,-9 3-40-16,-5 8 8 0,1 1-20 15,-6 7 8-15,6-7-12 0,-5-1 72 16,13-3-48-16,-13-13 4 16,13 0-24-16,-4-20 16 15,9 8-20-15,14-20-4 16,-5 4-4-16,14-16-60 15,-1 15 32-15,1-11-104 16,9 4 72-16,-9-4 8 16,0 12 28-16,-5 0 8 15,5 8 4-15,-14 8 140 16,4 0-72-16,-13 12 72 16,9-4-76-16,-9 13 32 15,0-5-52-15,0 4-20 16,0 1-8-16,-9-5 8 15,0 4-8-15,9-8-160 16,-13-3 80-16,3-1-200 16,10-8 152-16,-13-8-224 15,13 4 196-15</inkml:trace>
          <inkml:trace contextRef="#ctx0" brushRef="#br0" timeOffset="123199.8698">7468 8223 404 0,'18'-8'148'0,"-18"8"-112"0,14-4-12 16,-5 0 92-16,-9 4-68 0,14-4 88 15,-5 0-80-15,-9 0 60 16,0 4-64-16,-9-4 24 16,9 8-44-16,-23-4 16 15,14 8-28-15,-14-4 44 16,0 0-36-16,0 0-4 16,14 4-16-16,-4 1 4 15,4 3-8-15,-1-4-4 16,10 4 4-16,0 0-16 15,10 0 8-15,-1 4 4 16,4 1 0-16,-4-1 0 16,5 0 0-16,-5 0 0 15,5 0 0-15,-14-4 32 16,0 5-16-16,-9-5-4 16,-5 4-8-16,0-4 72 15,5 4-40-15,-13-4 24 16,8 1-40-16,5-9-8 15,0 4-8-15,-5-8-304 16,14 0 164-16</inkml:trace>
        </inkml:traceGroup>
        <inkml:traceGroup>
          <inkml:annotationXML>
            <emma:emma xmlns:emma="http://www.w3.org/2003/04/emma" version="1.0">
              <emma:interpretation id="{6B38C18A-02B5-4672-970D-BB3CEFDE1954}" emma:medium="tactile" emma:mode="ink">
                <msink:context xmlns:msink="http://schemas.microsoft.com/ink/2010/main" type="inkWord" rotatedBoundingBox="10991,8217 12701,7826 13011,9183 11301,9573">
                  <msink:destinationLink direction="with" ref="{0F097CBE-A3ED-41ED-B278-0FACFC882BFF}"/>
                  <msink:destinationLink direction="to" ref="{A488D354-4ADD-4285-AEFD-379036722B30}"/>
                  <msink:destinationLink direction="with" ref="{47ADD15F-01D8-41B5-B349-9A9074FAFB7A}"/>
                </msink:context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25527.1848">8934 8033 384 0,'0'-8'140'0,"0"8"-108"0,18-4-8 0,-13 0 180 16,-5 4-116-16,9-8 88 16,0 8-104-16,-5-4 52 15,6 4-72-15,-20-4 4 16,10 8-32-16,-13-4 4 16,4 8-16-16,-14 0 12 15,9 0-16-15,-18 4 4 16,10 0-4-16,-10 5-8 15,9-1 4-15,0 0 20 16,14 0-12-16,0-4-4 16,9 5-4-16,5-9-16 15,8 4 8-15,5-8 4 16,10 4 0-16,-5-4 24 16,4 4-12-16,-9-4-4 15,5 4-4-15,-14-4 4 16,-4 4-4-16,-15-4 32 15,1 4-20-15,-18 1 108 16,4 3-68-16,-4-4 4 16,4 4-40-16,-4-4-20 15,9 0-4-15,-1-4-48 16,6 4 24-16,-1-8-320 16,10 4 192-16,-1-8-444 15,5 0 336-15</inkml:trace>
          <inkml:trace contextRef="#ctx0" brushRef="#br0" timeOffset="126067.6771">9435 7131 352 0,'-9'-8'132'0,"9"8"-104"0,0-4-8 16,0 0 184-1,0 8-116-15,0-4 104 16,13 4-108-16,6 8 76 0,8 4-92 15,9 16 80-15,-4 5-84 0,9 15 40 16,-4 5-64-16,-10 20 8 16,0 0-32-16,-27 28 28 15,9-4-28-15,-31 8 56 16,12-15-40-16,-31-5 4 16,5-17-24-16,-14-7 12 15,9-8-16-15,-9-9-292 16,9-11 152-16,-5-13-388 15,14-4 296-15</inkml:trace>
          <inkml:trace contextRef="#ctx0" brushRef="#br0" timeOffset="124056.2424">8515 7179 416 0,'-9'-20'152'16,"4"8"-116"-16,1-4-12 0,-1 8 76 15,1 4-60-15,-5-9 60 16,0 9-56-16,-10-4 24 16,1 4-40-16,-14 4 44 15,5 4-40-15,-19 8 20 16,10 5-32-16,-19 11 72 15,10 4-56-15,-5 17 40 16,9-1-44-16,0 9 24 16,9 4-28-16,5 8 72 15,8-1-56-15,6 17 48 0,8-4-52 16,5 4 8 0,9-8-32-16,14-8 8 0,0-8-12 0,0-13-8 15,-1-11 0-15,-3-9-216 16,3-8 116-16</inkml:trace>
          <inkml:trace contextRef="#ctx0" brushRef="#br0" timeOffset="124521.8113">8515 7596 392 0,'9'-4'148'0,"-9"4"-116"0,-9-8-8 16,9 8 144-1,0 8-96-15,0 0 96 16,0 8-100-16,0 13 28 15,-9 7-56-15,-5 9 28 16,14-1-36-16,-9-3 36 16,5-1-40-16,-5-12 40 15,9-3-40-15,0-13 40 16,0-4-40-16,0-20-4 16,13 0-16-16,-13-21 4 0,9 5-8 0,5-13-12 15,4 5 4-15,-4-4 4 16,4 7 0-16,-4 5-28 15,8 8 16-15,-3-1 12 16,-6 9 4-16,10 0 76 16,-5 4-44-16,-4 0-12 15,9 4-16-15,0-4 8 16,-1 4-8-16,-13-4-92 16,14 8 48-16</inkml:trace>
          <inkml:trace contextRef="#ctx0" brushRef="#br0" timeOffset="124901.7675">8547 7365 676 0,'-14'-4'248'0,"14"4"-192"0,-9-8-16 0,9 4 172 31,9 4-124-31,-4-4 148 0,4 4-132 0,5-8 52 16,4 4-92-16,5-4 8 15,-1 8-40-15,1-4-4 16,4 4-16-16,-4-4-8 16,0 0 0-16,0-4-4 15,4 8 0-15,-9-8-248 16,5 8 136-16,0-8-332 16,0 8 248-16</inkml:trace>
        </inkml:traceGroup>
        <inkml:traceGroup>
          <inkml:annotationXML>
            <emma:emma xmlns:emma="http://www.w3.org/2003/04/emma" version="1.0">
              <emma:interpretation id="{BBB300B8-08CC-4AD0-8E38-1460F3F1FC7E}" emma:medium="tactile" emma:mode="ink">
                <msink:context xmlns:msink="http://schemas.microsoft.com/ink/2010/main" type="inkWord" rotatedBoundingBox="13077,7901 15918,7252 16233,8630 13392,9279">
                  <msink:destinationLink direction="with" ref="{0F097CBE-A3ED-41ED-B278-0FACFC882BFF}"/>
                </msink:context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1097.307">11834 6847 268 0,'0'-4'100'0,"0"4"-76"0,18 4-8 15,-18 0 88 1,5 1-60-16,4 3 52 0,-9 8-56 0,9 16 68 15,-4 5-60-15,-5 23 52 16,4 5-56-16,-8 12-4 16,-1-4-24-16,-9-8 68 15,5-13-48-15,-18-7 92 16,4-5-72-16,-18-7 24 16,9-5-44-16,-13-4-12 15,4-12-16-15,-5 4 20 16,14-7-16-16,-4-13 4 15,13-1-8-15,1-19-156 16,8-4 80-16,9-29-492 16,10-3 312-16</inkml:trace>
          <inkml:trace contextRef="#ctx0" brushRef="#br0" timeOffset="131220.6349">11666 6718 592 0,'-9'-16'220'0,"9"16"-172"0,22-8-12 15,-13 4 100 1,5 4-80-16,9-4-116 16,4 4 24-16</inkml:trace>
          <inkml:trace contextRef="#ctx0" brushRef="#br0" timeOffset="127673.8054">10236 7685 528 0,'-9'16'196'0,"18"-4"-152"0,0 5-12 0,5-9 60 16,4 4-56-16,18-4 24 15,-4 0-40-15,18-4 0 16,0 0-12-16,5-12 4 16,0 0-8-16,-10-4 8 15,-4 4-8-15,-4-8-4 16,-15 7 4-16,-3-7 4 15,-1 8-4-15,-9-8 16 16,9 4-12-16,-18-4-4 16,5 4 0-16,-10-5-4 15,5 9 0-15,-4-4 0 16,4 4 0-16,-9-4 24 16,4 4-12-16,-9-4-20 15,-4 4 0-15,-5-5 4 16,10 9 4-16,-24-4 16 15,10 4-8-15,-9 4-12 16,13 0 0-16,-14 0 4 0,5 4 0 0,1 0 0 16,-1 4 0-16,0 5-20 15,-5-1 12-15,6 0 48 16,-1 0-20-16,0 8 24 16,9 0-24-16,-4 13 124 15,4 3-80-15,5 13 48 16,9 3-64-1,-5 5 12-15,14 0-40 0,9-1 28 16,5-11-32-16,9-9 4 16,4-3-12-16,18-9-8 15,5-4 4-15,10-4 28 16,-1-3-16-16,9-5-40 16,-13-4 12-16,-1-4-76 15,-4 8 48-15,1-16-204 16,-15 8 140-16</inkml:trace>
          <inkml:trace contextRef="#ctx0" brushRef="#br0" timeOffset="130436.5272">10864 7143 456 0,'-13'-4'168'0,"13"4"-128"0,-9 0-16 0,9 0 156 32,0 0-104-32,0 0 52 0,0 0-80 0,9 0 72 15,4 0-68-15,6 0 36 16,12 4-52-16,6 0 44 15,8 0-48-15,19 0 4 16,-9 0-24-16,-1 0-8 16,1 0 0-16,-19 0 12 15,5 0-8-15,-18-4-4 16,0 0 0-16,-9-4 28 16,4 0-16-16,-18-8-100 15,0 4 40-15,0-4-228 16,0 4 152-16,-9-8-352 15,18 7 264-15</inkml:trace>
          <inkml:trace contextRef="#ctx0" brushRef="#br0" timeOffset="130709.2515">11260 6916 416 0,'-9'-12'152'0,"9"12"-116"0,-4-4-12 0,4 4 128 16,0 4-88-16,-9 0 60 16,9 8-68-16,-14 13 72 15,14 3-72-15,-9 16 60 16,0 5-64-16,-14 4 16 16,9-1-40-16,-8-3 36 15,3-5-36-15,6-7 12 16,-5-9-24-16,4-4 0 15,5-3-8-15,4-13-200 16,5-4 104-16</inkml:trace>
          <inkml:trace contextRef="#ctx0" brushRef="#br0" timeOffset="128245.3237">11279 6758 464 0,'-19'0'176'0,"19"0"-140"0,-22-12-8 0,13 4 172 16,4 8-116-16,-4-8 108 15,9 8-112-15,-9 0 72 16,9 0-88-16,9 0 64 16,5 8-72-16,17-16 56 15,1 8-60-15,0-8 16 16,5 8-40-16,4-8 8 16,-5 0-20-16,5 4 8 15,-9 8-12-15,0-4-8 16,-5 4 0-16,-9-4-24 15,-4 4 12-15,-5-4-172 16,0 0 100-16,-9-4-156 16,0 0 136-16,-9-4-188 0,9 4 164 15,0-8-364-15,9 3 276 0</inkml:trace>
          <inkml:trace contextRef="#ctx0" brushRef="#br0" timeOffset="132170.7991">12248 7572 384 0,'-9'20'140'0,"9"-20"-108"0,0 12-8 0,0-8 144 16,5 0-96-16,-5-4 68 15,0 0-80-15,0 0 52 16,0 0-60-16,-5 0 16 16,5 0-40-16,-9-4 0 15,9 4-16-15,-4-8 36 16,4 0-24-16,-5-8 4 15,1 0-16-15,-1-13 28 16,5 5-24-16,-5-29-4 16,5 9-8-16,-4-25-24 15,4 8 12-15,-5-15 4 16,10 15 4-16,-5-4 16 16,9 17-8-16,0-5 24 15,9 12-20-15,-4-7-4 16,-5 11-4-16,9-11 48 0,5 7-28 15,4-11 16-15,5 11-24 0,9-7 36 16,-4 7-28-16,4 1 4 16,-5 3-16-16,5 5 36 15,-5 16-24-15,-4 0 20 16,-9 16-24-16,0 0-16 16,0 0-8-16,-5 16 12 15,-5 4-4-15,-3 13 32 16,-1-1-20-16,-14 4 20 15,1 1-20-15,-19-9-8 16,5 4-4-16,-28-3-76 16,10-9 40-16,-10-4-24 15,10 0 36-15,-5-8-68 16,13 1 48-16,6-13-8 16,13 4 28-16,4-13-68 15,14 5 52-15,9 0-4 16,10 4 24-16,-1 8-4 15,5 4 8-15,0 4 16 16,0 5 0-16,-5-1-28 16,-4 4 12-16,-10-4 24 15,1 4-8-15,-10-3 44 16,6-1-24-16,-15-4 32 16,0 4-32-16,-17 0 4 15,4 1-16-15,-28-1 20 16,0 4-20-16,-17 0 4 0,8 4-8 15,-4-3 56-15,13-5-36 0,5-8-12 16,14 0-8-16,4-12 0 16,14 0-4-16,9-12-284 15,9 4 152-15,19-9-520 16,3 9 364-16</inkml:trace>
          <inkml:trace contextRef="#ctx0" brushRef="#br0" timeOffset="135048.1505">12021 6491 1040 0,'-14'-40'384'0,"14"32"-300"0,0-4-20 0,-9 8 288 16,18 8-204-16,-9 4 4 15,0-8-96-15,0 4-32 16,0 8-12-16,0 4-12 16,5 0 4-16,4 0-348 15,0 9 188-15,0-17-808 16,-4-4 536-16</inkml:trace>
          <inkml:trace contextRef="#ctx0" brushRef="#br0" timeOffset="132948.4517">12699 7272 488 0,'-23'4'180'0,"23"-4"-140"0,-9-4-12 15,9 4 232-15,9 4-148 0,-4-4 140 16,9 0-144-16,4-4 48 16,5 0-92-16,4-12-28 15,0 8-20-15,1-4-84 16,-1 4 36-16,5-12-444 15,4 11 260-15</inkml:trace>
          <inkml:trace contextRef="#ctx0" brushRef="#br0" timeOffset="132719.6786">12799 6989 488 0,'-4'0'180'0,"4"0"-140"0,-9-8-12 16,4 8 196-1,10 0-128-15,-5-8 96 16,0 4-112-16,4-4 16 16,5 8-56-16,0-8-48 15,5 8 0-15,0 0 20 16,-1 0-8-16,1 0 0 15,0 4 0-15,-5 0 12 16,9 8-8-16,-9-4-12 0,0 8 0 0,-9-12 56 16,5 12-28-16,-10-7 16 15,5 7-24-15,-4 4-8 32,4-4-4-32,-9 4-4 0,-1 1 0 0,-8 11 16 15,9-4-8-15,-14 1-4 16,10-1 0-16,-15 4-4 15,10-3 0-15,-5-5 0 16,5 0 0-16,0-4 0 16,9-3 0-16,4-5 16 15,5 0-8-15,5-4 16 16,9 0-16-16,-1-8 4 16,1 4-4-16,4-4-8 15,0 4 4-15,-4-4 12 16,0 0-8-16,-1 0-48 15,1 0 24-15,-10 0-128 16,6 0 80-16,-10-8-140 16,4 0 116-16</inkml:trace>
        </inkml:traceGroup>
        <inkml:traceGroup>
          <inkml:annotationXML>
            <emma:emma xmlns:emma="http://www.w3.org/2003/04/emma" version="1.0">
              <emma:interpretation id="{EED87813-B91C-4109-8A9D-1088B44E5241}" emma:medium="tactile" emma:mode="ink">
                <msink:context xmlns:msink="http://schemas.microsoft.com/ink/2010/main" type="inkWord" rotatedBoundingBox="16416,7509 16831,7414 16938,7882 16523,7977">
                  <msink:destinationLink direction="with" ref="{0F097CBE-A3ED-41ED-B278-0FACFC882BFF}"/>
                </msink:context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3514.5136">13387 6499 528 0,'0'-12'196'0,"0"12"-152"0,18-8-12 15,-14 4 104 1,5 4-80-16,5-4 32 0,4 4-52 0,-4-4 40 16,9 4-44-16,4 0 12 15,-4 4-28-15,0 0 0 16,4 8-8-16,-9 13-8 16,-4-5 4-16,-14 8 4 15,0 0-4-15,-5 5 8 16,-4-1-8-16,-9 1-12 15,4-1 4-15,-8-4 4 16,3-3 0-16,-8-1 76 16,9-4-40-16,-10-4-4 15,1 0-20-15,4-3 0 16,1-1-8-16,-1-4-4 16,14 4 4-16,0-4 12 15,4 0-8-15,10 0 40 16,8 0-24-16,6-4 12 15,8 0-20-15,0-4-16 16,0 0-4-16,1 0-16 16,-1 0 12-16,-9 0-224 15,-4 0 124-15,-5 0-156 16,0 0 152-16,-9-4-304 16,5 4 232-16</inkml:trace>
          <inkml:trace contextRef="#ctx0" brushRef="#br0" timeOffset="133789.2445">13341 6791 676 0,'9'-8'248'0,"-9"8"-192"0,18 0-16 0,-4 0 216 15,4 4-148-15,10-4 80 16,3 0-112-16,-3 0 48 16,13 0-72-16,-5-4-20 15,10 4-20-15,-5-4-160 16,-5 0 80-16,-4-4-544 16,-5 8 340-16</inkml:trace>
        </inkml:traceGroup>
      </inkml:traceGroup>
    </inkml:traceGroup>
    <inkml:traceGroup>
      <inkml:annotationXML>
        <emma:emma xmlns:emma="http://www.w3.org/2003/04/emma" version="1.0">
          <emma:interpretation id="{D3977967-D120-4A81-9C84-9E50E45B9D8D}" emma:medium="tactile" emma:mode="ink">
            <msink:context xmlns:msink="http://schemas.microsoft.com/ink/2010/main" type="paragraph" rotatedBoundingBox="4908,8016 10321,7499 10472,9088 5060,96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AF7F55-714A-4535-9FC4-716576807415}" emma:medium="tactile" emma:mode="ink">
              <msink:context xmlns:msink="http://schemas.microsoft.com/ink/2010/main" type="line" rotatedBoundingBox="4908,8016 10321,7499 10472,9088 5060,9605"/>
            </emma:interpretation>
          </emma:emma>
        </inkml:annotationXML>
        <inkml:traceGroup>
          <inkml:annotationXML>
            <emma:emma xmlns:emma="http://www.w3.org/2003/04/emma" version="1.0">
              <emma:interpretation id="{41DC0E7B-E705-4059-9B2D-FD4384B4BBEF}" emma:medium="tactile" emma:mode="ink">
                <msink:context xmlns:msink="http://schemas.microsoft.com/ink/2010/main" type="inkWord" rotatedBoundingBox="4908,8016 5747,7936 5892,9449 5052,9529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14191.9605">2369 7147 300 0,'4'-24'112'0,"-4"12"-88"0,5-9-8 16,-1 9 92-1,1 8-64-15,0-12 60 16,4 8-60-16,-5-8 40 15,1 8-48-15,-5-5 60 16,4 5-56-16,-4 0-24 16,0 8-16-16,-4 4 8 15,-1 8-4-15,-4 21 40 16,9 3-20-16,-9 33 40 0,4 8-36 16,-8 12-16-16,-1-4-4 15,-13 12-8-15,9-8 0 16,-5 8 0-16,5-12 0 0,-1-4 0 15,10-8 0 1,-4-4 8-16,8-17-4 16,1-3 16-16,4-9-12 0,-5-7-40 15,5-5 20-15,-9-8-52 16,4-3 36-16,-4-5-4 16,5 0 20-16,-15-4-28 15,6 0 24-15,-10-8-28 16,9 0 24-16,-8 0-16 15,3 0 20-15,1 0-8 16,9 0 12-16,-5-8 0 16,5 16 4-16,0-8 32 15,5 0-12-15,-5 0-20 16,9 0 0-16,-10 0 32 16,10 0-16-16,-9-8 28 15,9 8-24-15,-9 0-12 16,0 0-4-16,-5 0 12 15,1 0-4-15,-1 0-12 16,10 0 4-16,-6-8 4 16,6 8 0-16,-1-4 52 15,5 4-28-15,-4-8 32 16,4 8-28-16,-5-4 0 16,1 4-16-16,-5-4 0 0,4 8-4 0,-9-4 28 15,10 0-20-15,4 0 40 16,9 0-32-16,9 0 12 15,9 0-20-15,24-4 8 16,-1 8-12-16,13-4 0 16,-3 4-4-16,-1-8 12 15,-9 4-12-15,-5-4-12 16,-8 4 0-16,-10-4 12 16,-4 8-4-16,-14-4-4 15,-4 0 4-15,-10 0-200 16,5 0 108-16,-5-4-344 15,5-1 244-15</inkml:trace>
          <inkml:trace contextRef="#ctx0" brushRef="#br0" timeOffset="114762.9783">1841 7527 392 0,'-19'-12'148'0,"19"12"-116"0,-9-4-8 0,5 0 84 15,4 4-64-15,-5 0 36 16,5 4-48-16,-4 8 44 15,8 4-44-15,-4 9 36 16,0 3-36-16,5 9 68 16,-1 3-52-16,10 4 72 15,9 1-68-15,9-9 16 16,4-7-36-16,23-13 12 16,-4-4-24-16,13-28 0 15,-9 4-12-15,5-17-24 16,-9 1 8-16,-1-4 4 15,-4 7 4-15,-9-3 16 16,-4 8-8-16,-10-4 4 16,-4 11-4-16,-14-3-8 15,0 4 4-15,-13 0-200 16,4 4 108-16,-5-8-352 16,-4 8 248-16</inkml:trace>
          <inkml:trace contextRef="#ctx0" brushRef="#br0" timeOffset="115153.0165">2105 7017 464 0,'-19'-12'176'16,"19"12"-140"-16,-4-4-8 0,-1 0 240 15,10 8-152-15,-5-4 104 16,0 0-128-16,4 0 88 15,10 0-100-15,9-4 36 16,9 4-68-16,4-4-16 16,1 0-20-16,-1-4 0 15,0 4-8-15,-4-4-12 16,0 4 4-16,-4-4-148 16,-6 8 84-16,-3-4-272 15,3 4 192-15</inkml:trace>
          <inkml:trace contextRef="#ctx0" brushRef="#br0" timeOffset="115978.2093">2533 8017 404 0,'0'-4'148'0,"0"4"-112"0,4 0-12 0,-4-4 84 16,0 4-64-16,0-4 68 16,0 8-60-16,0 4 68 15,0 4-68-15,-4 8 0 16,4 9-32-16,-9 3 24 16,-1 0-28-16,-3 1-12 15,4-1-8-15,-5 1 28 16,5-1-12-16,-5-8 12 15,10 1-12-15,-5-9 12 16,4-4-16-16,1-8-4 16,4 4 0-16,0-16 4 15,9 4-4-15,0-8-92 16,9 0 52-16,5-5-76 16,-1 5 64-16,6-4 12 15,-1 8 24-15,-4-4 12 16,4 4 0-16,-4 0-20 15,-5 4 12-15,-4 0 40 16,-1 4-20-16,-3 0 36 16,-1 4-32-16,-14-4 32 15,5 8-32-15,-9 4 32 16,0 4-32-16,-9 4 12 16,9 5-16-16,-10-1 0 15,6 4-4-15,-5 0 4 16,8-7-8-16,-3-5-20 15,8 0 8-15,1-8-40 0,4-4 28 0,4-12-204 16,10 4 124-16,4-12-344 16,5 0 248-16</inkml:trace>
        </inkml:traceGroup>
        <inkml:traceGroup>
          <inkml:annotationXML>
            <emma:emma xmlns:emma="http://www.w3.org/2003/04/emma" version="1.0">
              <emma:interpretation id="{0962F3F1-70AB-412F-BA70-F512B1101BC4}" emma:medium="tactile" emma:mode="ink">
                <msink:context xmlns:msink="http://schemas.microsoft.com/ink/2010/main" type="inkWord" rotatedBoundingBox="6499,8217 8769,8000 8873,9088 6603,9305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17120.1086">3798 7195 320 0,'-22'0'120'0,"22"0"-96"0,-14 5-4 16,0-1 124-1,5 4-84-15,-14 4 44 16,5 4-60-16,-14 0 48 16,10 13-56-16,-15 11 72 15,5 5-60-15,-9 11 64 16,5 1-64-16,-1 24 36 15,10 0-48-15,4 8 16 16,14-4-32-16,5-12 0 16,13-9-12-16,4-3-24 0,10-25 8 15,5-3-232-15,3-9 128 0</inkml:trace>
          <inkml:trace contextRef="#ctx0" brushRef="#br0" timeOffset="117495.9274">3821 7641 364 0,'-18'32'132'0,"18"-32"-100"0,-14 73-12 0,5-37 124 15,9 1-84-15,-4 3 52 16,4-3-64-16,-5-9 72 15,5 0-68-15,-5-12 96 16,1 9-84-16,-1-25-12 16,5-4-32-16,-4-21 12 15,8 5-20-15,-4-24 4 16,5 11-8-16,-1-15-8 16,10 11 4-16,0-3-16 15,-1 7 8-15,6 5 40 16,3 8-24-16,1-4 60 15,5 11-40-15,3-3 36 16,6 8-36-16,-5-4 0 16,-5 8-20-16,0-4 0 0,1 8-4 15,-6-8-228-15,1 8 124 16</inkml:trace>
          <inkml:trace contextRef="#ctx0" brushRef="#br0" timeOffset="117780.2197">3830 7374 684 0,'-9'-9'252'0,"9"9"-192"0,-4 0-20 0,8 0 156 16,5 0-116-16,5-4 12 16,9 4-56-16,18-4-24 15,0 0-8-15,9-4-76 16,-5 4 40-16</inkml:trace>
          <inkml:trace contextRef="#ctx0" brushRef="#br0" timeOffset="118140.7777">4559 7102 456 0,'0'4'168'0,"0"-4"-128"0,18 29-16 0,-4-5 140 16,8-4-96-16,1 25 140 16,4-1-120-16,1 13 48 15,4 0-80-15,-14 11 28 16,0 1-48-16,-18 16 8 15,0 4-28-15,-23 4 28 16,-9-12-28-16,-9-4 12 16,-4-4-16-16,-10-12-220 15,5-21 116-15,-9 1-220 16,9-13 176-16,-5-8-348 16,23-4 272-16</inkml:trace>
          <inkml:trace contextRef="#ctx0" brushRef="#br0" timeOffset="119343.6818">5223 7904 288 0,'-9'4'108'0,"9"-4"-84"0,-13 8-4 16,13-4 144-1,0 0-92-15,-9 0 44 16,9 4-72-16,-5-8-8 16,5 4-20-16,-9-4 68 0,18 0-48 0,-18 0 68 15,9 8-64 1,-9-4 20-16,9 4-40 0,-14 0 52 15,14 5-40-15,-9-9 28 16,0 4-32-16,4-8 16 16,5 4-24-16,-9-4-8 15,9 0-8-15,0 4 12 16,0 0-8-16,0-4 4 16,0 0-4-16,0 0 36 15,9 4-20-15,-9-4 12 16,5 4-20-16,-5-4 8 15,18 4-12-15,-4-8 28 16,9 4-24-16,17-8 12 16,-3 0-16-16,4-4-8 15,14 8 0-15,-10-13-4 16,1 13 0-16,-1-4 0 16,-13 8 0-16,-9-8 0 15,-5 8 0-15,-9-4 32 16,5 4-16-16,-14-8-12 15,9 8-8-15,-9-4-268 16,0 4 144-16,0-4-428 16,0 0 312-16</inkml:trace>
          <inkml:trace contextRef="#ctx0" brushRef="#br0" timeOffset="118771.6055">5269 7653 416 0,'-14'0'152'0,"14"0"-116"0,0 4-12 15,-9-4 152 1,18 0-100-16,-9 0 52 0,0 0-80 16,0 0 44-16,9 0-52 0,5 0 32 15,9 0-40-15,18-4 0 16,-5 4-20-16,10-8 12 15,8 8-16-15,-13-8 4 16,5 12-4-16,-14-4-16 16,4 0 4-16,-18 0 20 15,-4 0-8-15,-14 0-100 16,0 0 48-16,0 0-280 16,0 0 180-16</inkml:trace>
        </inkml:traceGroup>
        <inkml:traceGroup>
          <inkml:annotationXML>
            <emma:emma xmlns:emma="http://www.w3.org/2003/04/emma" version="1.0">
              <emma:interpretation id="{A860CA39-64EB-4432-B81B-59B523E8F4BF}" emma:medium="tactile" emma:mode="ink">
                <msink:context xmlns:msink="http://schemas.microsoft.com/ink/2010/main" type="inkWord" rotatedBoundingBox="9569,8002 10362,7927 10472,9088 9680,9163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1039.0047">6526 7382 476 0,'0'-29'176'0,"-5"21"-136"0,-4 0-12 15,4 4 56 1,5 4-52-16,-4-4 68 16,-1 8-60-16,-4 0 44 15,5 4-48-15,-10 8 68 16,9 5-56-16,-4 11 64 16,0-4-64-16,9 5 36 15,9 3-48-15,5 1 16 16,13-1-32-16,5-4 8 15,0-3-16-15,23-17 28 0,-1-4-24 16,28-8 32-16,-4-8-32 0,3-8 32 16,1 4-32-16,-18-9-24 15,-9 5 4-15,-14-8 36 16,-5 4-20-16,-13-9-20 16,-5 5 4-16,-9-4-336 15,-4 3 188-15</inkml:trace>
          <inkml:trace contextRef="#ctx0" brushRef="#br0" timeOffset="121428.5174">6899 7005 456 0,'-23'-4'168'0,"23"4"-128"0,-14 0-16 15,5 0 80 1,9 4-64-16,-9 0 16 16,0 8-32-16,-5 1 12 15,5-1-20-15,-4 12 72 16,4-8-52-16,-5 33 92 15,9-13-72-15,-4 25 60 0,5-4-64 16,-10 15 32-16,5-3-48 0,-14 20 16 16,10-4-32-1,-6 12 0-15,6 0-12 0,-6-12-8 16,10-12 4-16,-4-12 12 16,4-12-8-16,-5-17-64 15,9-4 28-15,-8-12-260 16,13 1 156-16</inkml:trace>
          <inkml:trace contextRef="#ctx0" brushRef="#br0" timeOffset="121850.362">6612 7078 464 0,'-14'-28'176'0,"14"28"-140"0,5-29-8 0,-5 13 216 15,4 16-140-15,-4-12 152 16,5 4-148-16,0 8 76 16,8 0-104-16,5 0 60 15,1 8-80-15,13-4-12 16,-1 4-32-16,15 0-4 15,4 0-4-15,-4-3-68 16,-1 3 32-16,-4 0-456 16,-9 0 268-16</inkml:trace>
        </inkml:traceGroup>
      </inkml:traceGroup>
    </inkml:traceGroup>
    <inkml:traceGroup>
      <inkml:annotationXML>
        <emma:emma xmlns:emma="http://www.w3.org/2003/04/emma" version="1.0">
          <emma:interpretation id="{5CB55B9C-190B-49EE-B8D2-DAB8AE5BBB18}" emma:medium="tactile" emma:mode="ink">
            <msink:context xmlns:msink="http://schemas.microsoft.com/ink/2010/main" type="paragraph" rotatedBoundingBox="8198,10309 13905,10323 13902,11407 8196,1139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CDCB070-2292-4015-BBC1-6BB37E19592D}" emma:medium="tactile" emma:mode="ink">
              <msink:context xmlns:msink="http://schemas.microsoft.com/ink/2010/main" type="inkBullet" rotatedBoundingBox="8198,10309 9688,10312 9686,11356 8196,11352"/>
            </emma:interpretation>
          </emma:emma>
        </inkml:annotationXML>
        <inkml:trace contextRef="#ctx0" brushRef="#br0" timeOffset="151139.9814">5032 9672 404 0,'9'-16'148'0,"0"8"-112"0,-4 4-12 15,-5-4 136-15,9 8-92 16,5-8 80-16,-5 8-88 16,-9 0 4-16,0 8-40 15,9 4 40-15,-9 20-36 0,0 5 4 0,9 19-20 16,-4 13 12-16,-5-12-16 16,0 4 16-1,0-17-16-15,0-3 4 16,0-9-4-16,0-12 28 0,0-12-20 15,0-8 4-15,0-16-12 16,9-12 4-16,0-17-8 16,4-11-36-16,6-5 16 15,-6 8-12-15,1 5 16 16,9 11-20-16,4 1 20 16,-4 12-32-16,0 3 28 15,-1 5 48-15,15 4-12 0,-5 4 44 16,9 8-36-16,4-4 28 15,1 4-28-15,-1 0 16 16,5 0-24-16,-13 0 0 16,-5-4-12-16,-10 4-8 15,-3 0 4-15,-15-8-156 16,-4 8 84-16,0 0-384 16</inkml:trace>
        <inkml:trace contextRef="#ctx0" brushRef="#br0" timeOffset="151397.1652">5237 9369 684 0,'-32'-21'252'0,"32"13"-192"0,5 4-20 0,-5 0 84 16,9 0-76-16,0-4 60 16,14 4-64-16,-1 0-4 15,19 4-24-15,-4 0-12 16,-5 4 0-16,13-4-208 16,1 4 112-16</inkml:trace>
        <inkml:trace contextRef="#ctx0" brushRef="#br0" timeOffset="151935.3514">5833 10097 520 0,'0'0'192'0,"0"0"-152"0,0 0-8 0,0 0 60 15,-9 0-56-15,0 8 68 16,-4-8-64-16,3 8 0 16,-3 0-24-16,-10 5-36 15,5-1 8-15,-5 0 48 16,9-4-16-16,5 4 52 16,-4 0-40-16,13 0-32 0,13 1-4 15,6-1 0-15,-6 0 4 16,1 4 0-16,4 0 0 0,5 0 8 15,-10-3-4-15,-3-1 8 16,3 0-8-16,-13 0 52 16,-13-4-32-16,3 0 16 15,-12-4-24-15,-10-4 28 16,-5 0-28-16,6 0-24 16,-15-8 4-16,14 8-28 15,9-8 20-15,1 0-208 16,22 4 124-16,13-4-508 15</inkml:trace>
        <inkml:trace contextRef="#ctx0" brushRef="#br0" timeOffset="152325.8906">6207 10077 748 0,'-9'0'276'0,"9"0"-216"0,45 0-16 16,-22-8 32-1,0 12-52-15,9-8 8 16,9-4-20-16,-5 0-140 15,5 8 72-15,-5-4-412 16,10 4 260-16</inkml:trace>
        <inkml:trace contextRef="#ctx0" brushRef="#br0" timeOffset="152188.1697">6266 9842 644 0,'-23'-32'236'0,"23"32"-180"0,14-12-20 0,-14 12 104 16,9 0-84-16,9-8 60 15,5-1-72-15,4 1-12 16,5 8-20-16,-9 0-56 16,9 0 28-16,-9 13-288 15,-5-1 168-15</inkml:trace>
      </inkml:traceGroup>
      <inkml:traceGroup>
        <inkml:annotationXML>
          <emma:emma xmlns:emma="http://www.w3.org/2003/04/emma" version="1.0">
            <emma:interpretation id="{96F47007-5BB6-4AE9-80D7-4809B57B81BC}" emma:medium="tactile" emma:mode="ink">
              <msink:context xmlns:msink="http://schemas.microsoft.com/ink/2010/main" type="line" rotatedBoundingBox="10093,10434 13905,10443 13902,11407 10091,11397"/>
            </emma:interpretation>
          </emma:emma>
        </inkml:annotationXML>
        <inkml:traceGroup>
          <inkml:annotationXML>
            <emma:emma xmlns:emma="http://www.w3.org/2003/04/emma" version="1.0">
              <emma:interpretation id="{4DD62E08-3879-4B54-BE9C-147ED6F920D3}" emma:medium="tactile" emma:mode="ink">
                <msink:context xmlns:msink="http://schemas.microsoft.com/ink/2010/main" type="inkWord" rotatedBoundingBox="10093,10443 11048,10445 11046,11081 10091,11078"/>
              </emma:interpretation>
            </emma:emma>
          </inkml:annotationXML>
          <inkml:trace contextRef="#ctx0" brushRef="#br0" timeOffset="152798.1655">7259 9680 652 0,'-32'12'244'0,"32"-12"-192"0,-28 45-12 16,10-17 84 0,4 1-76-16,-17 15 8 15,-1 1-36-15,-5-1-12 16,5 1-4-16,1-13-4 16,8-4 0-16,0-7 0 0,5-5 0 15,4-8-44-15,14-4 24 0</inkml:trace>
          <inkml:trace contextRef="#ctx0" brushRef="#br0" timeOffset="152569.5573">7017 9733 528 0,'-13'-16'196'0,"13"16"-152"0,0 8-12 0,0 0 116 15,13 4-88-15,-4 16 36 16,14 9-56-16,0 7-4 16,-5 1-24-16,14-5 12 15,-5-3-16-15,-9-5 4 16,5-4-4-16,0-7-148 15,-14-5 76-15</inkml:trace>
          <inkml:trace contextRef="#ctx0" brushRef="#br0" timeOffset="153170.2087">7026 9555 580 0,'-9'-16'216'0,"9"16"-168"0,18-21-12 0,-8 5 92 15,-6 16-76-15,19-16 24 16,-5 12-44-16,-4-12 24 16,8 8-32-16,-8 0 48 15,0 4-40-15,-5 4 12 16,0 8-28-16,-9 4 52 15,9 4-36-15,-9 0-8 16,9 0-12-16,5 5-36 16,-5-5 12-16</inkml:trace>
          <inkml:trace contextRef="#ctx0" brushRef="#br0" timeOffset="153676.054">7882 9579 676 0,'-18'-8'248'0,"18"8"-192"0,-14 8-16 16,1 0 120-16,-1 0-96 0,-13 9 72 15,-1-1-80-15,-17 12-20 16,4 4-24-16,-18 13 16 16,4-1-16-16,-4 1-92 15,4-1 44-15</inkml:trace>
          <inkml:trace contextRef="#ctx0" brushRef="#br0" timeOffset="153407.342">7545 9555 528 0,'-13'-8'196'0,"13"8"-152"0,4 8-12 0,1-4 160 15,-1 4-112-15,5 8 56 16,5 8-80-16,4 9-24 16,10-1-20-16,3 13-12 15,1-1 4-15,9 1 48 16,-9-5-28-16,-4-3 16 16,-10-5-24-16,5-12-68 15,-10 1 24-15</inkml:trace>
        </inkml:traceGroup>
        <inkml:traceGroup>
          <inkml:annotationXML>
            <emma:emma xmlns:emma="http://www.w3.org/2003/04/emma" version="1.0">
              <emma:interpretation id="{F7731216-666B-45D3-B2BC-9E5BF934F27F}" emma:medium="tactile" emma:mode="ink">
                <msink:context xmlns:msink="http://schemas.microsoft.com/ink/2010/main" type="inkWord" rotatedBoundingBox="11536,10437 13174,10441 13172,11389 11533,11385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54717.5773">8643 9612 372 0,'0'-9'140'0,"0"9"-112"0,-10 9-4 16,10-1 188 0,0 0-120-16,0 12 80 15,-4 8-104-15,-10 17 16 16,14-9-48-16,-4 13 32 16,4-5-40-16,-9 1-24 15,9 3-4-15,-10-15 0 16,10-5 0-16,0-8-132 0,10-3 72 0</inkml:trace>
          <inkml:trace contextRef="#ctx0" brushRef="#br0" timeOffset="155232.4437">9148 9676 528 0,'-18'-24'196'0,"18"24"-152"0,-9-4-12 0,0 0 140 15,4 8-100-15,-18 0 60 16,5 4-76-16,-5 8 12 16,5 9-40-16,-9 3-28 15,18 4 0-15,9-3-20 16,0-1 12-16,22-8 40 16,1 0-20-16,18-16-20 15,-4 0 4-15,8-16-80 16,-4 4 48-16,0-12-100 15,0 8 76-15,-14-8-76 16,1 7 76-16,-15 5 24 16,-4 12 20-16,-13 17 84 15,-1 11-36-15,-13 21 76 16,0 3-60-16,-9 5 0 16,13 0-28-16,0-1-12 15,5-7-4-15,-5 0 4 16,5-5-4-16,-13-11-4 0,3-5 4 15,-17-8-40-15,4-3 20 0,-9-21-12 16,-4-5 16-16,-1-11 80 16,10 0-40-16,4-12 80 15,14-1-60-15,18-7 0 16,22 8-28-16,15-13-20 16,4 13-4-16,4-9-104 15,5 9 60-15</inkml:trace>
          <inkml:trace contextRef="#ctx0" brushRef="#br0" timeOffset="155482.1075">9121 9510 652 0,'-14'-4'244'0,"14"4"-192"0,9-4-12 16,-4 0 40-1,8 0-52-15,5-8 52 16,5 8-48-16,-5-8-16 16,5 8-8-16,-5-8 16 15,1 8-12-15,-10 0 32 16,9 4-28-16,-13 0 40 15,8 8-32-15,-13 0-4 16,0 4-12-16,0 4-24 16,0 4 8-16,0-4-92 0,5 5 52 0</inkml:trace>
          <inkml:trace contextRef="#ctx0" brushRef="#br0" timeOffset="154460.391">8383 9850 580 0,'-4'-4'216'0,"4"4"-168"0,-10 0-12 0,20 0 68 16,-6 0-64-16,19-4 52 15,-5 4-52-15,18-4 32 16,-4 4-40-16,9-8 16 16,-4 8-28-16,8-8 8 15,-4 12-16-15,-4-4-8 16,4 0 0-16,-19 0-128 15,10 0 68-15,-18-4-288 16,-5 4 196-16</inkml:trace>
          <inkml:trace contextRef="#ctx0" brushRef="#br0" timeOffset="156704.8585">9776 9579 404 0,'-9'-8'148'0,"9"8"-112"0,-9-4-12 0,0 4 180 16,4 4-116-16,-8-4 52 15,-1 16-80-15,-4-4 8 16,9 1-40-16,0-1-52 16,9 4 12-16,18-4 0 15,0-4 12-15,9 0 16 16,5 0-8-16,5-16-48 16,4 8 24-16,-5-8-16 15,0 0 20-15,-8 0 0 16,-5 0 4-16,-10-4 16 15,1 0-4-15,-14 3 24 16,4 5-16-16,-13 4 12 16,0 8-12-16,-4 9 28 15,3 7-24-15,1 33-4 16,5 7-8-16,4 17 12 16,9 0-8-16,-5 0-4 15,6-8 0-15,-1-16 20 16,-5-13-12-16,-17-7-48 15,13-1 20-15,-23-20-40 16,0-4 32-16,-18-12 0 16,5 0 16-16,-19-12 16 0,23 0-4 15,-4-16 68 1,8-1-40-16,19 1-12 0,9 0-12 0,18-13 0 16,5 13-4-16,18 0 16 15,-4 11-12-15,-5-3-84 16,4 12 44-16,5 4-212 15,-14 8 140-15</inkml:trace>
        </inkml:traceGroup>
        <inkml:traceGroup>
          <inkml:annotationXML>
            <emma:emma xmlns:emma="http://www.w3.org/2003/04/emma" version="1.0">
              <emma:interpretation id="{7B105AD8-3ACF-48B0-86F5-E9B5665AA0B0}" emma:medium="tactile" emma:mode="ink">
                <msink:context xmlns:msink="http://schemas.microsoft.com/ink/2010/main" type="inkWord" rotatedBoundingBox="13839,11341 13903,11342 13902,11407 13839,11407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58317.8927">10737 10344 192 0,'-23'16'0'0,"0"13"-4"0,5-9-92 16</inkml:trace>
        </inkml:traceGroup>
      </inkml:traceGroup>
    </inkml:traceGroup>
    <inkml:traceGroup>
      <inkml:annotationXML>
        <emma:emma xmlns:emma="http://www.w3.org/2003/04/emma" version="1.0">
          <emma:interpretation id="{F0D6F728-DB42-45C9-A5FC-ED6C1EB412F8}" emma:medium="tactile" emma:mode="ink">
            <msink:context xmlns:msink="http://schemas.microsoft.com/ink/2010/main" type="paragraph" rotatedBoundingBox="4413,11557 22443,11436 22457,13637 4427,137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BC7F6B-C90C-4E16-B2B9-19A791B4852C}" emma:medium="tactile" emma:mode="ink">
              <msink:context xmlns:msink="http://schemas.microsoft.com/ink/2010/main" type="line" rotatedBoundingBox="4413,11557 22443,11436 22457,13637 4427,13758"/>
            </emma:interpretation>
          </emma:emma>
        </inkml:annotationXML>
        <inkml:traceGroup>
          <inkml:annotationXML>
            <emma:emma xmlns:emma="http://www.w3.org/2003/04/emma" version="1.0">
              <emma:interpretation id="{65299E14-CF02-42E0-8037-0A29C090928A}" emma:medium="tactile" emma:mode="ink">
                <msink:context xmlns:msink="http://schemas.microsoft.com/ink/2010/main" type="inkWord" rotatedBoundingBox="4415,11887 10053,11850 10065,13618 4427,13656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74905.2428">1768 11315 404 0,'-14'12'148'0,"14"-12"-112"0,0 4-12 16,0-4 108-16,0 0-76 15,0 0 68-15,0 0-72 16,0 0 68 0,0 0-68-16,5 0 16 0,-1 0-36 0,1 0 12 15,-1 9-24-15,5-5 8 16,5 4-16-16,4-4 12 15,5 4-16-15,14-8-4 16,-1 0 0-16,23 0 12 16,-4 4-8-16,4 0-12 15,9 0 0-15,1-4 12 16,-1 0-4-16,-9-4 8 16,9 0-8-16,-13 0 8 15,0-4-8-15,-1 0-12 0,-8 0 4 16,-14-1 12-16,-1 1-4 15,1 4 24-15,-9 0-16 0,-9 0 32 16,-5 0-28-16,5 4-24 16,-14-4 4-16,0 4 0 15,0 0 4-15,9-4 16 16,0 4-8-16,-5-4-4 16,5 0 0-16,0 0-16 15,-4 0 8-15,-5 0 28 16,0 0-12-16,-5 0 12 15,-4 4-12-15,-4 0-24 16,-5 4 4-16,-5 4-24 16,-9 4 20-16,5 4 4 15,-14 9 8-15,9 3-12 16,-9 8 8-16,4 9-48 0,1 3 24 16,-5 5 16-16,14 4 8 15,-5 11 4-15,4 13 0 16,6-4-12-16,-1-8 8 15,5-12 40-15,-5-9-24 16,5-11-8-16,-1-9-8 16,1-12 92-16,5-8-48 15,-6-16 8-15,1-16-28 16,0-21-12-16,0-11-4 16,-5-9 20-16,5 4-12 15,-5 9 24-15,-4 3-24 0,-1 5-4 16,-3-1-4-16,-1 5 40 31,-5 3-24-31,1-3-44 0,4-1 12 16,9 5 28-1,5 12-8-15,4-5-44 0,10 1 20 16,8 12-32-16,10-5 28 16,13 17-168-16,10-4 108 15,8 12-532-15</inkml:trace>
          <inkml:trace contextRef="#ctx0" brushRef="#br0" timeOffset="175311.2633">2933 11048 600 0,'-4'-24'224'0,"8"16"-176"0,5 0-12 0,5 8 116 16,4 0-92-16,-4 0 64 15,9 4-72-15,-5 4-28 16,5 8-16-16,-10 4 8 0,10 5-8 16,-14 7 24-16,-9 4-20 15,0 1 24-15,-9-1-24 0,-5-7 56 16,1 3-36-16,-5-12 4 15,-5-4-24-15,9 5 28 16,-4-13-24-16,18 0-24 16,0-8 4-16,9 8 16 15,14-8-4-15,0 4 24 16,13 4-20-16,5 0-40 16,9 8 16-16,0-12-200 15,5 4 116-15,-5 9-232 16,-5-9 184-16,-4 12-352 15</inkml:trace>
          <inkml:trace contextRef="#ctx0" brushRef="#br0" timeOffset="175988.5855">3316 11724 320 0,'-9'-4'120'0,"9"4"-96"0,-5-4-4 16,5 4 212-16,0-4-132 16,-4 4 108-16,-1-4-120 15,5 4 16-15,0-4-64 16,0 4 64-16,5-4-56 0,4 0-44 0,9 0-4 15,5 4 4-15,8-4 0 16,10 4 32-16,10 0-20 16,3 0 20-16,1 0-20 15,-1 0-8-15,1 0-4 16,0-8-4-16,-1 8 0 16,-8 0 24-16,-10-9-12 15,-8 9 32-15,-10 0-28 16,0-4 4-16,-18 4-12 15,0-4-104-15,-9 0 52 0,0 0-184 16,0 0 128-16</inkml:trace>
          <inkml:trace contextRef="#ctx0" brushRef="#br0" timeOffset="176259.1231">3689 11501 352 0,'0'0'132'0,"-9"9"-104"0,0-9-8 15,9 8 200-15,0 0-124 16,-9 12 68-16,4 8-96 0,-4-3 40 15,-5 3-64-15,1 16 4 0,4 1-28 16,0-1 16-16,-1 13-24 16,1-12 24-16,0-1-24 15,0-16-224 1,9 5 116-16,-4-5-512 16</inkml:trace>
          <inkml:trace contextRef="#ctx0" brushRef="#br0" timeOffset="178478.5371">1923 10903 600 0,'-23'-17'224'0,"5"17"-176"0,-10 0-12 16,6 0 80-16,3 4-72 16,-17 4 24-16,4 5-36 15,-13 3 12-15,-6 4-24 16,-17 4 96-16,-5 13-64 0,0 32 28 16,5 24-44-16,14 0 4 15,13-4-24-15,22-12 0 16,28-9-8-16,28-3 28 15,27 4-20-15,8 8-128 16,6 0 60-16,22-4-300 16,32-5 196-16,5 1-396 15</inkml:trace>
          <inkml:trace contextRef="#ctx0" brushRef="#br0" timeOffset="177562.6076">4153 12639 416 0,'-13'-12'152'0,"13"7"-116"0,0-3-12 0,0 0 100 16,9-4-72-16,-5-4 52 15,6-4-64-15,-1-5 16 16,0-7-36-16,4 0 60 0,-3-1-44 15,-10 1 64-15,9-4-60 16,0-5 52-16,-9-12-52 16,9-19 24-16,0-22-36 0,-4-7-16 15,-1 12-8 1,-8 12-4-16,4 9 0 0,9 7 16 16,4 8-8-16,-4 5 32 15,5 3-24-15,4 5 20 16,-4 3-20-16,9 9-16 15,-1 0-4-15,-3 3-16 16,13 1 12-16,-1 4 32 16,6 12-16-16,4-4 0 15,9 8-4-15,0 4 12 16,-5 8-8-16,-8 0-20 16,-5 4 4-16,-9 4 20 15,-14 0-4-15,-9 5 48 16,-23 3-28-16,0-4-68 15,-18 0 20-15,9 1-72 0,-13-1 52 16,13-4-16-16,5-4 32 16,-5-4-12-16,13 0 20 15,6 0-28-15,4 0 28 16,4 1-12-16,10-1 16 16,4 0 0-16,0 4 4 15,5 8 0-15,4 8 0 16,-5 9 32-16,10 3-12 15,-9 5-12-15,-14-1-4 16,-5-3 64-16,-4-9-32 16,-9-3-4-16,-5-5-12 15,0-8 24-15,-4-8-20 0,0-12 56 16,0-8-40-16,8-8-8 16,6-1-12-16,4-7-88 15,9-4 40-15,9 3-284 16,13-7 176-16,1 12-468 15</inkml:trace>
          <inkml:trace contextRef="#ctx0" brushRef="#br0" timeOffset="177932.5379">4896 11024 592 0,'0'-24'220'0,"0"20"-172"0,0 0-12 16,9-1 188-16,-9 1-128 0,0 0 16 16,13 4-68-16,15 0-12 15,-15 4-20-15,10 5 20 0,0 3-20 16,0 0 32-16,-14 4-28 16,0 4 4-16,-5 5-12 15,-8-5 28-15,-5 4-20 16,-5-8 32-16,-4 0-32 15,9-3 4-15,4-5-12 16,5 0-40-16,5 0 16 16,13-4 24-16,5 0-4 15,-1 0-88-15,1 4 48 16,0 0-324-16,0 8 200 0,9 1-416 16</inkml:trace>
          <inkml:trace contextRef="#ctx0" brushRef="#br0" timeOffset="179139.3111">5137 10975 704 0,'-14'-12'264'0,"14"8"-208"0,5-8-12 0,4 8 88 16,0 0-80-16,5 0-20 16,18 4-20-16,-1 4-12 15,29 4 0-15,3 28-12 0,15 25 8 16,-1 40 4-16,-13 9 0 16,-19-9 24-16,-13-4-12 0,-9 0 12 15,-32 12-12-15,-37 9 36 16,-31-13-24-16,0-12 12 15,-10-16-20-15,5-16 28 16,0-21-28-16,14-12-48 16,4-11 16-16,19-17-208 15,31-13 124-15,28-15-372 16,17-16 264 0,33-13-80-16</inkml:trace>
          <inkml:trace contextRef="#ctx0" brushRef="#br0" timeOffset="220921.7342">1822 12380 560 0,'0'-4'208'0,"5"4"-164"0,0-4-8 16,-5 4 84-16,13 0-72 15,1 0 44-15,9-4-56 16,8-1-12-16,29 1-12 15,-1 4 0-15,9 0-8 0,5-4 32 16,0-4-20-16,4 0 4 16,5 0-12-16,-4 0-16 15,-15 0 4-15,-8 4-16 16,-19 4 12-16,-40 4-4 16,-19 8-40-1,-22 0 32-15,-6 4-48 16,-12 1 40-16,-6-5-28 0,-13 0 32 15,1-4 28-15,3 0 0 16,14 0 20-16,10-8-16 16,22 0 24-16,23-8-20 15,27 8-4-15,14-4-4 16,22 0 12-16,1 0-8 16,-5 0-28-16,9 4 8 15,-9 0 24-15,1 0-8 16,-20 0 0-16,-8 4 0 15,-9 4-4-15,-14 0 0 16,-18 0 0-16,-5 0 0 0,-4-4 16 16,-5-4-8-16,0-4 48 15,0 0-28-15,18 0 4 16,14 0-20-16,23 0 0 16,23-4-4-16,8 0-216 15,24 4 112-15,-1 20-436 16</inkml:trace>
          <inkml:trace contextRef="#ctx0" brushRef="#br0" timeOffset="181815.6703">5906 12024 612 0,'0'-9'228'0,"5"5"-180"0,4-4-12 0,0 4 148 0,5-4-108 15,4 0 24-15,5-4-60 16,9-4-8-16,13 0-20 16,1-1 36-16,22 1-24 0,-13 0-76 15,8 4 28-15,-8 0-528 16,4 8 300-1,5 4-88-15</inkml:trace>
          <inkml:trace contextRef="#ctx0" brushRef="#br0" timeOffset="179538.921">6116 11101 520 0,'-41'-37'192'0,"36"33"-152"0,-4-4-8 0,0 4 80 16,9 0-68-16,0 4 80 15,0 8-72-15,0 12 60 16,9 21-60-16,0 8 16 0,5 11-40 16,0 1 8-16,17-4-20 15,10-9 36-15,5-3-28 16,9-13 56-16,-1-8-44 16,5-7 0-16,5-13-20 0,9-8 24 15,4-9-24-15,5-7 12 16,-13-4-16-16,-15-13-132 15,-4-3 68-15,-22-9-412 16,-19 1 256-16,-9 7-324 16</inkml:trace>
          <inkml:trace contextRef="#ctx0" brushRef="#br0" timeOffset="181256.1811">6316 10903 664 0,'9'-5'244'0,"-4"5"-188"0,-5-4-16 15,9 0 100 1,-9 8-84-16,9-4 68 16,0 0-72-16,-4 0 4 15,4 0-32-15,4 0 24 16,6 0-32-16,-6-4 40 0,10 4-32 0,0-8 20 15,-5 4-24-15,5-4-28 16,0 4 4-16,-1 0 0 16,1 4 4-16,0 4-176 15,-5 4 96-15,-4 4-296 16,-14 0 212-16,18 13-320 16</inkml:trace>
          <inkml:trace contextRef="#ctx0" brushRef="#br0" timeOffset="179740.1422">6557 10874 456 0,'-9'-12'168'0,"9"24"-128"0,0-4-16 16,0 0 156-16,0 0-104 16,0 5 60-16,-9 7-80 15,9 4 36-15,-9 13-52 0,5 19 52 0,-10 33-56 16,-4 4 12-16,-5 0-32 16,14-12 28-16,-5-12-28 15,-9-4 4-15,14 0-12 16,-4-9 48-1,3 1-32-15,-3-4-64 0,4-5 20 16,-5-11-196-16,5-5 120 16,0-16-556-1,9 0 360-15,0-16 84 16</inkml:trace>
          <inkml:trace contextRef="#ctx0" brushRef="#br0" timeOffset="180160.2161">6689 11671 476 0,'-9'-4'176'0,"9"4"-136"0,-9 4-12 16,9 9 164-16,0-5-112 16,-4 20 44-16,-5 8-72 15,-1 13 24-15,10 8-44 16,-13-1 16-16,4-3-28 0,0 0 0 15,4-13-12-15,-4-4 48 16,9-7-32-16,-9-13 44 16,9-4-40-16,0-12 28 15,9-8-28-15,0-8-80 16,5-9 28-16,-1-3-80 0,15 0 60 16,4 12 0-16,-1 4 28 15,1 7-4 1,-4 18 8-16,-6 7 44 0,-3 4-20 15,-6 0 52-15,-13 5-36 16,0-5 12-16,-9 0-24 16,0-3 36-16,-14-1-28 15,10-8-24-15,3 0 0 16,-3-4-80-16,4-8 44 16,4 0-128-16,10-12 92 15,4-8-264-15</inkml:trace>
        </inkml:traceGroup>
        <inkml:traceGroup>
          <inkml:annotationXML>
            <emma:emma xmlns:emma="http://www.w3.org/2003/04/emma" version="1.0">
              <emma:interpretation id="{2A8E8E29-8C65-40F1-9627-3FE329AE964D}" emma:medium="tactile" emma:mode="ink">
                <msink:context xmlns:msink="http://schemas.microsoft.com/ink/2010/main" type="inkWord" rotatedBoundingBox="10447,11859 11745,11851 11751,12730 10453,12739"/>
              </emma:interpretation>
            </emma:emma>
          </inkml:annotationXML>
          <inkml:trace contextRef="#ctx0" brushRef="#br0" timeOffset="182277.914">7773 10959 592 0,'-14'-16'220'0,"14"16"-172"0,-13-4-12 0,4 0 48 0,-10 4-52 16,-3 0 4-16,-10 4-20 15,-14 8 16-15,-8 8-20 16,-6 17 84-16,6 36-52 0,-1 16 12 15,10 8-32-15,13-8 12 16,13-12-20-16,10-13-16 16,5-7-4-16,17-8 48 15,-3-5-24-15,12-7-80 16,10-9 32-16,9-12-148 16,-4-4 96-16,8-12-528 15</inkml:trace>
          <inkml:trace contextRef="#ctx0" brushRef="#br0" timeOffset="182607.7944">7800 11259 600 0,'-9'44'224'0,"0"-7"-176"0,0 15-12 0,9-23 80 16,0 3-72-16,-9 0 8 15,4-3-32-15,5-9 32 16,0-4-28-16,0-4 92 0,0-4-64 0,0-8 28 16,0-4-44-16,0-4-4 15,0-8-20-15,5-8 12 16,4-9-16-16,0-3-12 16,5-5 0-16,4 1-32 15,0 12 20-15,0 7-12 16,5 5 16-16,-5 8 16 15,5 8 0-15,-9 8-48 16,-1-8 28-16,6 0-172 16,-6 0 104-16,-4 0-372 15</inkml:trace>
          <inkml:trace contextRef="#ctx0" brushRef="#br0" timeOffset="182795.898">7859 11113 852 0,'-9'-8'316'0,"18"0"-248"0,1-4-16 0,-6 12 68 16,14-8-76-16,-4 8-20 16,18-9-12-16,0 9-156 15,13 0 80-15,1 0-640 16</inkml:trace>
          <inkml:trace contextRef="#ctx0" brushRef="#br0" timeOffset="183088.5862">8433 10854 632 0,'9'12'236'0,"14"4"-184"0,9 13-16 16,-18-5 148-16,8 12-108 15,-3 33-4-15,-6 32-44 16,-4 0-12-16,0-7-8 16,-9-18 48-16,-18-11-32 0,-14-12 52 15,-9-5-44-15,-13-7 20 16,-10-5-32-16,0-7-148 15,5-13 64-15,9-8-508 16,23 0 312 0,22 8-88-16</inkml:trace>
        </inkml:traceGroup>
        <inkml:traceGroup>
          <inkml:annotationXML>
            <emma:emma xmlns:emma="http://www.w3.org/2003/04/emma" version="1.0">
              <emma:interpretation id="{C91165A9-E745-4126-8DAA-EFEE7F9EDB46}" emma:medium="tactile" emma:mode="ink">
                <msink:context xmlns:msink="http://schemas.microsoft.com/ink/2010/main" type="inkWord" rotatedBoundingBox="12229,11949 14204,11936 14209,12608 12234,12621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83553.8227">9084 11279 924 0,'-18'-8'340'0,"27"8"-260"0,14 0-28 16,0 0 52-16,8-8-68 0,15 4 12 16,4 0-28-16,23-5-204 15,23 1 96-15,8 0-640 16,1 8 400-16,-9 0 136 15</inkml:trace>
          <inkml:trace contextRef="#ctx0" brushRef="#br0" timeOffset="183316.6914">9303 10983 872 0,'27'-12'324'0,"0"8"-252"0,10-4-20 15,-5 8-4-15,0 0-36 16,13 4-84-1,1 0 40-15,-10 4-396 0</inkml:trace>
          <inkml:trace contextRef="#ctx0" brushRef="#br0" timeOffset="184028.0837">10364 10951 676 0,'-5'-8'248'15,"-4"8"-192"-15,-9 8-16 0,-5 0 128 0,-4 4-100 16,-5 13 8-16,-5 3-48 15,10 16-16-15,9 9-8 16,9 0 20-16,13-1-12 0,14-7 24 16,23-9-24-16,19-12-92 15,3-15 44-15,1-9-76 16,-5-9 64-16,-13-19 48 16,-14-16 4-16,-5-5 84 15,-27-4-52-15,-5 9 68 16,-4-1-64-16,-13 13 44 15,-1 8-48-15,0 8-116 16,5 12 40-16,4 8-592 16</inkml:trace>
          <inkml:trace contextRef="#ctx0" brushRef="#br0" timeOffset="184031.0974">11042 11437 852 0,'-9'77'316'0,"9"-77"-248"0,-55 48-16 0,19-24-12 16,4 1-32-16</inkml:trace>
        </inkml:traceGroup>
        <inkml:traceGroup>
          <inkml:annotationXML>
            <emma:emma xmlns:emma="http://www.w3.org/2003/04/emma" version="1.0">
              <emma:interpretation id="{128EF78A-FB8B-4E1D-97B0-FB88B7CA0AF2}" emma:medium="tactile" emma:mode="ink">
                <msink:context xmlns:msink="http://schemas.microsoft.com/ink/2010/main" type="inkWord" rotatedBoundingBox="15239,11683 18028,11664 18041,13667 15253,13685"/>
              </emma:interpretation>
            </emma:emma>
          </inkml:annotationXML>
          <inkml:trace contextRef="#ctx0" brushRef="#br0" timeOffset="189348.7644">12085 11631 280 0,'-5'-4'104'0,"5"4"-84"0,0-8 0 16,0 8 260-16,0 0-156 15,0 0 80-15,0 0-116 16,5-4 44-16,4 0-76 16,-5 0 40-16,-4 4-56 0,9 0-4 15,0 0-20-15,5-4 32 16,4 4-24-16,5-4 32 15,13 0-32-15,24-1 20 32,12 1-24-32,33-4 36 15,-5 4-32-15,41-4 4 0,-4 4-16 16,22-8 12-16,-22 12-16 0,-14-8 4 16,-18 12-4-16,-10-12-60 15,-17 8 28-15,-24-12 12 16,-8 12 8-16,-23-4-112 15,-10 0 64-15,-22-4-236 16,-5 8 164-16,-8-4-440 16,-1 8 316-16</inkml:trace>
          <inkml:trace contextRef="#ctx0" brushRef="#br0" timeOffset="189799.5616">12226 11720 592 0,'-37'-8'220'0,"37"12"-172"0,0-4-12 16,0 0 76-16,0 0-68 15,18 0 24-15,10 0-36 16,17 8 12-16,14 8-24 15,10 9-16-15,-1 15-8 0,-13 4-4 32,-1 1 0-32,-13 12 44 0,-9-9-24 15,-14 1 8-15,1-9-12 0,-29 5 28 16,1-9-20 0,-36-7 20-16,4-1-20 15,-23-12 8-15,9 0-12 0,-4-16 36 16,18 0-24-1,5-24 64-15,13 4-48 0,19-25 20 16,8 9-40-16,28-17 8 16,14 5-16-16,26-13-8 15,1 20 0-15,-4 5-16 16,-10 12 8-16,-5 8-60 16,-4 11 36-16,1 5-244 0,-1 0 152 0,-14 0-380 31,0 5 280-31</inkml:trace>
          <inkml:trace contextRef="#ctx0" brushRef="#br0" timeOffset="190294.6755">12981 11833 332 0,'-13'-16'120'0,"13"16"-92"0,0-8-8 15,0 8 124-15,0 0-84 16,4 0 64-16,5 0-72 16,1 8 76-16,3 0-72 15,1 0 0 1,-1 4-36-16,6 5 40 15,3-1-32-15,1 8-4 16,5 0-16-16,-6 1 4 16,6-1-8-16,-15-4 24 0,-4-4-16 15,-22-3 12-15,-1 3-12 0,-27 4-8 16,5-4 0 0,-14 0 4-16,13-4-4 0,-4 9-20 15,14-5 8-15,4-4 12 16,14 0 0-16,4-4 32 15,15 4-20-15,8 1 12 16,9 3-16-16,5 0-16 16,0 0 0-16,-9 4 20 15,-1 5-8-15,-22 3-4 16,0 8 0-16,-27 5-4 16,4-1 0-16,-13 5 24 15,4-5-12-15,0-3 24 16,9-1-24-16,1-8 32 15,-1-3-28-15,5-5 20 16,4-8-20-16,5-8 44 16,-5-4-32-16,5-16 4 15,0-4-20-15,-5-13 28 16,14 1-24-16,0-13 12 16,5 9-16-16,4-8-132 15,5 11 68-15,4-3-176 16,0 11 128-16</inkml:trace>
          <inkml:trace contextRef="#ctx0" brushRef="#br0" timeOffset="190656.6366">13314 11760 676 0,'13'-24'248'0,"-13"24"-192"0,28-8-16 0,-19 4 120 15,5 8-96-15,-1-4 16 16,1 8-44-16,-5 4 20 16,5 9-32-16,-10 7-4 15,5 4-12-15,-9 5 20 16,5-5-16-16,-10-4 56 15,1 1-36-15,-5-9 4 16,-1-4-24-16,-3-8 28 16,8 0-24-16,-4-12-4 15,9 0-8-15,5-4-24 16,8 0 12-16,10-8-12 16,4 8 8-16,14 0-184 15,0 4 104-15</inkml:trace>
          <inkml:trace contextRef="#ctx0" brushRef="#br0" timeOffset="192321.5337">14115 11388 676 0,'-14'-32'248'0,"14"32"-192"0,-22-8-16 16,13 0 128 0,4 16-100-16,-9 0-8 15,5 12-40-15,-4 4 4 16,8 5-16-16,10-1 24 15,4 0-20-15,9-3 68 16,9-5-48-16,10-4 4 16,-1-4-20-16,23-16 32 15,0 0-24-15,14-12 4 16,0 8-16-16,-9-21 28 16,-5 9-24-16,-18-8-24 15,-9 4 4-15,-18-5-36 0,-5 9 24 16,-9 0-116-16,0 4 72 0,-5 7-116 15,10 5 100-15</inkml:trace>
          <inkml:trace contextRef="#ctx0" brushRef="#br0" timeOffset="192169.7632">14174 10975 728 0,'5'-4'268'0,"-5"4"-208"0,0-4-16 16,4 0 108 0,5 4-92-16,10-8 44 15,8 4-60-15,23-8 4 0,9 8-32 0,23-4-8 16,-4 8-4-16,-1-4 4 15,-4 8-4-15,-19-4-64 16,-8 0 32-16,-19-4-40 16,-4 8 36-16,-18-8-88 15,-5 8 68-15,-19-12-36 16,1 8 48-16,-18-4-48 16,4 0 52-16,-4 0-28 15,8 4 40-15,1-4-44 16,13 8 40-16,-4 0 24 15,9 4 4-15,-5 16 124 16,10 4-68-16,-10 41 104 16,5 8-96-16,-14 16-20 15,5-8-28-15,-9 4-4 16,4-12-8-16,-9-4 16 16,9-12-12-16,-9 3-48 15,10-15 24-15,-6-5-68 16,6-7 48-16,-6-13 16 15,10-12 16-15,-5-12 12 16,5 0-4-16,0-12 68 16,4 4-40-16,5-8 112 15,4 8-84-15,5 0-16 16,10 8-28-16,-6 0 4 16,10 4-12-16,9 4-4 0,4 0 0 0,18-4 40 15,5 4-24-15,19-8-36 16,-5 0 8-16,-5-4-140 15,-5 0 80-15,-17-8-120 16,-5 4 108-16,-19-13-392 16,-4 9 264-16</inkml:trace>
          <inkml:trace contextRef="#ctx0" brushRef="#br0" timeOffset="192847.0381">14807 11522 488 0,'-9'4'180'0,"9"-4"-140"0,-14 28-12 15,10-12 152 1,4 0-104-16,-9 13 60 15,4 3-80-15,-9 13 28 16,10 3-48-16,-5 5 0 16,9-5-24-16,-9-7 56 15,4-5-40-15,-4-11 68 16,4-5-56-16,-4-16 8 16,0 0-28-16,9-16-4 15,0 4-8-15,5-17-76 16,4 5 36-16,5-4-48 0,4 8 44 0,0-1-32 15,5 5 36-15,-5 4 20 16,0 8 8-16,-4 4 48 16,0 4-24-16,-5 5 44 15,0 7-36-15,-9 8 12 16,9 0-24-16,-18 9 0 16,4-9-8-16,1 9 28 15,-1-13-20-15,1 4 12 16,4-12-16-16,-5-3-104 15,10 3 48-15,-5-16-104 16,0 4 84-16,0-8-304 16,4 4 204-16</inkml:trace>
          <inkml:trace contextRef="#ctx0" brushRef="#br0" timeOffset="188493.1336">12421 10866 444 0,'-31'-12'164'0,"21"8"-124"0,1-8-16 0,5 4 156 16,-5-4-104-16,9-9 40 15,4 5-68-15,5 4-36 16,0-4-12-16,5-4-8 15,9 11 0-15,4 9-20 16,0 4 16-16,10 9 12 16,-1 3 4-16,1 12 32 15,-1 5-20-15,-4 3 20 16,-5 0-20-16,1 9 28 16,-6-5-28-16,-8 13 32 15,0 8-32-15,-14-5 12 16,0 1-16-16,-14-4 44 15,0-9-28-15,-17-3 4 0,-10-9-20 16,0-12-8-16,0-12 0 16,0-12 20-16,9-8-12 15,9-8-20-15,9-8 0 0,14-5-4 16,14 1 4-16,4-1 8 31,10 9 0-31,3-8 0 16,1 12 0-16,0-5-12 15,-4 13 8-15,-6 0 4 0,-4 4 0 16,-8 4-56-16,3 4 32 0,-4-4-148 16,0 8 96-16,-4-4-400 15,0 0 268-15</inkml:trace>
          <inkml:trace contextRef="#ctx0" brushRef="#br0" timeOffset="188853.1837">12822 10781 612 0,'5'-24'228'15,"-5"24"-180"-15,18-33-12 0,-9 17 116 16,9 8-92-16,5-4 44 15,-9 4-60-15,8 8-16 16,-3 8-16-16,-6 4 52 16,5 8-36-16,-8 5 52 15,-6 3-48-15,-8-4 20 16,-1 1-32-16,-9-5 28 16,5-4-32-16,-4-8 12 15,8 4-16-15,5-8-8 16,5 0 0-16,13-4-16 15,5 0 8-15,17-4 4 16,1 4 0-16,10 0-64 0,-6 8 36 16,-4 0-260-16,0 1 156 0</inkml:trace>
        </inkml:traceGroup>
        <inkml:traceGroup>
          <inkml:annotationXML>
            <emma:emma xmlns:emma="http://www.w3.org/2003/04/emma" version="1.0">
              <emma:interpretation id="{EB8930F0-1EF3-46DF-A4E3-24878FF0A4DF}" emma:medium="tactile" emma:mode="ink">
                <msink:context xmlns:msink="http://schemas.microsoft.com/ink/2010/main" type="inkWord" rotatedBoundingBox="18750,12373 19342,12369 19344,12697 18752,12701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3657.5383">15636 11433 632 0,'-9'-8'236'0,"9"4"-184"0,0-5-16 0,0 5 140 16,4 4-104-16,1-4 24 15,4 4-56-15,9-4 16 16,5 0-28-16,13 0 28 15,1 4-32-15,17-4 4 16,5 4-16-16,-4-4-8 16,0 0 0-16,-10 0-4 15,-4 4 0-15,-9-4-28 16,-5 8 16-16,-8-4-100 16,-6 4 60-16,-8 0-136 15,4 4 108-15</inkml:trace>
          <inkml:trace contextRef="#ctx0" brushRef="#br0" timeOffset="194078.1887">15590 11615 644 0,'-4'0'236'0,"4"0"-180"0,0 0-20 0,0 0 124 32,0 0-96-32,0 0-8 0,0 0-36 15,4 0 64-15,5 4-48 0,0-4 40 16,5 4-44-16,-5-4 0 15,5 4-20-15,-1-4 0 16,1 0-4-16,0 0 20 16,-1 0-16-16,10 0-4 15,0 0-4-15,18 0 12 16,4 0-8-16,19-4-12 16,-5 8 0-16,10 4 28 0,-10 0-12 15,-14-8-12-15,-13 8-4 16,-13-8-208-16,-19 0 116 15,-19 8-624-15,-8 13 404 16,-9-1 100-16</inkml:trace>
        </inkml:traceGroup>
        <inkml:traceGroup>
          <inkml:annotationXML>
            <emma:emma xmlns:emma="http://www.w3.org/2003/04/emma" version="1.0">
              <emma:interpretation id="{03E1EA51-56C0-473E-A06A-D187ABCDDC15}" emma:medium="tactile" emma:mode="ink">
                <msink:context xmlns:msink="http://schemas.microsoft.com/ink/2010/main" type="inkWord" rotatedBoundingBox="19824,11454 22443,11436 22456,13475 19837,13493"/>
              </emma:interpretation>
              <emma:one-of disjunction-type="recognition" id="oneOf40">
                <emma:interpretation id="interp48" emma:lang="" emma:confidence="0">
                  <emma:literal>in</emma:literal>
                </emma:interpretation>
                <emma:interpretation id="interp49" emma:lang="" emma:confidence="0">
                  <emma:literal>"In</emma:literal>
                </emma:interpretation>
                <emma:interpretation id="interp50" emma:lang="" emma:confidence="0">
                  <emma:literal>'In</emma:literal>
                </emma:interpretation>
                <emma:interpretation id="interp51" emma:lang="" emma:confidence="0">
                  <emma:literal>ion</emma:literal>
                </emma:interpretation>
                <emma:interpretation id="interp52" emma:lang="" emma:confidence="0">
                  <emma:literal>"I,</emma:literal>
                </emma:interpretation>
              </emma:one-of>
            </emma:emma>
          </inkml:annotationXML>
          <inkml:trace contextRef="#ctx0" brushRef="#br0" timeOffset="215802.6599">16697 11510 372 0,'-28'-13'140'0,"28"13"-112"0,-4-8-4 15,4 8 128-15,0-8-88 16,0 8 44-16,0 0-64 16,0 0-24-16,0 0-12 15,9 0 24-15,4 8-16 0,10-8 4 16,4 8-12-16,5-8-8 15,0 0 4-15,5 0 20 0,-1 0-12 16,-9 0-4-16,-4-8-4 16,-9 8-24-16,9 0 12 15,-14 4 4-15,4 0 4 16,-13-4 16 0,9 4-8-16,1 5 4 0,-1-9-4 15,-5 0 12-15,10 0-12 16,-5 8-152-16,-4-8 76 15</inkml:trace>
          <inkml:trace contextRef="#ctx0" brushRef="#br0" timeOffset="216672.973">16974 12493 268 0,'-4'0'100'0,"4"0"-76"0,9 0-8 0,-9-4 96 15,0-4-64-15,4-8 76 16,5 8-68-16,-9-9 12 16,0-3-36-16,5-8 12 15,0 4-24-15,-1 3 52 16,1-11-40-16,-5 4 12 0,4-17-28 16,-4 1 8-16,14-17-12 15,-5-8-8-15,0-12 0 16,5 0 12-16,-1 4-8 15,6 4-4-15,3 1 0 16,-8 3-4-16,0-8 0 16,-1 4 0-16,1-12 0 0,9 4 8 15,-5 12-4-15,5 5 52 16,0 3-32-16,8 12 32 16,6 9-28-16,4 11 16 15,-5 9-24-15,10 4 0 16,-5 4-12-16,0 8 4 15,-5 8-8-15,-13 0-4 16,4 4 4-16,-9 4 4 16,-4 4-4-16,-5 5 16 15,-4 3-12-15,-5 0 32 16,-9 9-24-16,-10-5 12 16,1 0-16-16,-14 1-68 15,-4-1 28-15,-5-20-16 16,0 0 28-16,5-16-8 15,4 0 12-15,4-4-8 16,6 0 8-16,8-1-8 0,5 1 8 16,9 8-8-1,0 4 8-15,13 4-8 0,6 13 8 16,-1 7 0-16,5 12 4 16,-1 5 16-16,6 7-4 15,-5-3-12-15,-5-1 4 16,-5-3 40-16,-4-9-24 15,-9 1-20-15,-9-5 4 16,-13-8 36-16,-10-8-20 16,-5 0 0-16,-8-4-8 0,-1-4 12 15,1-8-8-15,8 0-4 16,10 0 0-16,4 0-4 16,5-4 0-16,9 4-12 15,9 0 8-15,4 0-172 16,1 4 96-16</inkml:trace>
          <inkml:trace contextRef="#ctx0" brushRef="#br0" timeOffset="217396.5712">17338 11825 548 0,'-13'-4'204'0,"13"4"-156"0,9 0-16 0,0 0 60 15,5 4-56-15,4 0 56 16,9 0-52-16,10-4 8 16,4 0-32-16,-10 0 8 0,10-4-12 15,-9 0 20-15,-4 0-20 16,-6 0-152-16,1-4 72 0,-14 0-244 16</inkml:trace>
          <inkml:trace contextRef="#ctx0" brushRef="#br0" timeOffset="217168.4643">17434 11631 320 0,'-18'-4'120'0,"22"4"-96"0,6-4-4 0,3 4 168 16,5-4-108-16,1 0 56 15,8 0-80-15,0 4-32 16,5 4-16-16,-9-4 8 16,0 4-8-16,-5 4-4 15,0 0 0-15,-9-4-4 16,0 4 0-16,5 0 8 15,-10 0-4-15,-4-8 40 16,0 12-20-16,-4 1-4 16,-1-1-12-16,-13 4 12 0,5 4-12 0,-1 0-12 15,-9 5 0-15,0 3 20 16,-4 0-8-16,0 1-12 16,-1-1 0-16,-3 0 12 15,-1-3-4-15,4-5-12 16,6 0 4-16,3-4 12 15,10-8-4-15,5 5-20 16,13-5 8-16,4 0 20 16,10-8-4-16,14 4 16 15,-1-4-16-15,0 0 24 16,-8 0-20-16,-10 0-32 16,9 0 12-16,-13 0-168 15,-14 0 100-15,0 0-456 16</inkml:trace>
          <inkml:trace contextRef="#ctx0" brushRef="#br0" timeOffset="217935.7088">17735 10482 384 0,'-23'-25'140'0,"23"25"-108"0,0-8-8 0,0 8 172 15,0 0-112-15,0 0-8 16,13 0-48-16,-3 8 24 16,-6 4-28-16,14 5 4 0,-4-1-16 15,4 4 28-15,-4 0-24 0,0 1 32 16,4-5-32-16,-14 0 4 16,5 0-12-16,-9 0 48 15,-9-4-32-15,5 1 8 16,-14-1-20-16,4 0 12 15,0-4-16-15,5 0-20 16,-5 0 4-16,10-4-24 16,-1 0 20-16,5-4 12 15,0 0 4-15,9 0-12 16,10 0 4-16,8-4 12 16,9 4-4-16,5 0-36 15,-4 4 16-15,-1-4-364 16</inkml:trace>
          <inkml:trace contextRef="#ctx0" brushRef="#br0" timeOffset="219030.2671">18099 11307 520 0,'-46'-24'192'0,"42"32"-152"0,-1 8-8 0,5 0 140 15,5 5-100-15,-1 7 68 16,14 4-80-16,5 5 28 16,9-5-52-16,9-4 52 0,0-3-52 0,5-1 0 15,-5-4-20-15,-5-12 32 16,-4-8-24-16,13-4 4 15,1-8-16-15,9-12 12 16,8-8-16-16,1-5 32 16,-5-11-24-16,-4-1-100 15,-10 4 40-15,-4 9-52 16,-18 12 56-16,0 8-112 16,-14 11 88-16,-9 14-204 15,-5 3 152-15</inkml:trace>
          <inkml:trace contextRef="#ctx0" brushRef="#br0" timeOffset="218699.9285">18440 10987 464 0,'0'29'176'0,"0"7"-140"0,0 41-8 0,0-28 84 16,9 15-68-16,-9 5 24 16,5 0-36-16,-5-4-4 15,-5-4-16-15,-4-9 20 0,0 1-20 16,0-9 32-16,-5-3-28 16,-4-9-4-16,5-4-8 0,-10-7 12 15,0-9-8-15,0-4-4 16,0-8 0-16,1 0-24 15,8 0 12-15,0 4-24 16,1 0 20-16,-1 4 32 16,14 4-12-16,9 4 28 15,5 1-24-15,4-1 40 16,9-4-28-16,5 0-4 16,0-4-12-16,0-8 28 15,4 0-20-15,-4-4-4 16,9-4-8-16,-9 0-120 15,0-4 64-15,-14-8-192 16,-4-1 140-16</inkml:trace>
          <inkml:trace contextRef="#ctx0" brushRef="#br0" timeOffset="218451.1471">18404 10923 632 0,'-32'-16'236'0,"23"24"-184"0,9-16-16 16,0 8 44-16,14 0-52 16,4 8 40-16,4-8-36 15,10 0-44-15,5-8 4 16,17 8 64-16,1-4-32 0,0-1-24 15,-10 5-4-15,-13-4-116 16,-9 0 68-16,-23 4-216 16</inkml:trace>
          <inkml:trace contextRef="#ctx0" brushRef="#br0" timeOffset="219466.5535">19114 11582 456 0,'-14'29'168'0,"14"-1"-128"0,-9 8-16 0,5-11 52 16,-5 11-48-16,4 9 52 0,-9-1-48 15,10 1 28 1,-5-9-32-16,9-8 8 0,-9 1-20 0,9-13 28 15,0-16-28-15,4-8 20 16,1-4-20-16,8-17-8 16,1-3-4-16,4-4 4 15,5 7-4-15,0 5-56 16,9 12 28-16,-5 12 92 16,0 8-40-16,-4 20 48 15,-9 5-44-15,4-5 0 16,-9 8-20-16,-9 1 36 15,-9-9-24-15,4 5-164 16,-8-13 76-16,-1 8-608 16</inkml:trace>
        </inkml:traceGroup>
      </inkml:traceGroup>
    </inkml:traceGroup>
    <inkml:traceGroup>
      <inkml:annotationXML>
        <emma:emma xmlns:emma="http://www.w3.org/2003/04/emma" version="1.0">
          <emma:interpretation id="{7784D9DB-61F4-4B4E-BB9B-EE6AD96C1230}" emma:medium="tactile" emma:mode="ink">
            <msink:context xmlns:msink="http://schemas.microsoft.com/ink/2010/main" type="paragraph" rotatedBoundingBox="3708,13628 6906,13864 6796,15351 3598,15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B16DC7-E3FF-48A3-A68C-C2768958FA48}" emma:medium="tactile" emma:mode="ink">
              <msink:context xmlns:msink="http://schemas.microsoft.com/ink/2010/main" type="line" rotatedBoundingBox="3708,13628 6906,13864 6796,15351 3598,15115"/>
            </emma:interpretation>
          </emma:emma>
        </inkml:annotationXML>
        <inkml:traceGroup>
          <inkml:annotationXML>
            <emma:emma xmlns:emma="http://www.w3.org/2003/04/emma" version="1.0">
              <emma:interpretation id="{7A55ED79-5400-47B6-A794-68B4CF681D9F}" emma:medium="tactile" emma:mode="ink">
                <msink:context xmlns:msink="http://schemas.microsoft.com/ink/2010/main" type="inkWord" rotatedBoundingBox="3708,13628 6906,13864 6796,15351 3598,15115"/>
              </emma:interpretation>
              <emma:one-of disjunction-type="recognition" id="oneOf41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24975.2862">511 13060 392 0,'0'0'148'0,"5"0"-116"0,-5 0-8 15,0 0 136-15,0 0-92 16,0 0 68-16,9 0-76 15,0 0 20-15,5 0-48 16,-10 0 36-16,14 4-40 0,-4-4 48 16,13 4-44-16,10-4 4 15,4 0-24-15,4 0 12 16,5 0-16-16,0 0-4 16,5 0 0-16,-9-4-16 0,13 0 8 15,-9-5 28-15,-5 5-12 16,-4 4-32-16,-9 0 12 15,-4 0 36-15,-10 0-16 16,-5 0 8-16,-3 4-12 16,-10-4 12-16,0 0-12 15,0 0 4-15,0 0-4 16,0 0 20-16,0 0-16 16,-5 0-12-16,0 0-4 15,-4 4 4-15,0 1 0 16,-4 3-20-16,-1 8 12 15,-4-4-12-15,0 20 8 0,-1 5 8 16,-3 7 4-16,3 13 8 16,6 4-4-16,-10-1-12 15,5 1 4-15,-1-12-4 16,-3-9 0-16,8-8 16 16,-4-7-4-16,-5-5-4 15,0-8 4-15,10-4 20 16,-6-8-12-16,6-8-12 15,-1-12-4-15,-4-8 12 16,9-5-4-16,-9-11 8 16,-1-5-8-16,-3 1-12 15,-1-1 4-15,0 4 12 16,-4 5-4-16,4 4-4 0,-4 3 4 16,-1 9-16-16,6 0 8 15,3 7-4-15,-3 5 0 16,13 4-28-16,4 8 20 15,5 0-128-15,18 8 84 16,5 4-568 0,9 13 348-16,-5-1 40 15</inkml:trace>
          <inkml:trace contextRef="#ctx0" brushRef="#br0" timeOffset="225575.8834">1103 13582 612 0,'-9'-13'228'0,"9"17"-180"0,0 1-12 16,0-5 60-16,0 0-60 16,9 0 4-16,-4-5-24 15,4 10-28-15,-9-5 4 16,0 0 20-16,0 0-4 0,-5 4 24 16,-4 0-20-16,-5 8 4 0,-4-4-8 15,9-4 4-15,-5-4-8 16,5 4-12-16,0 4 4 15,5 0 12-15,4-8-4 16,9 8-28-16,-5 0 12 16,15 0 32-16,-6 1-12 15,10-1 8-15,0 4-8 16,0-4-8-16,-5 8 4 16,-5 0-4-16,1 0 0 15,-9 5 8-15,-10-1-4 16,0-4-20-16,-4 0 8 0,9 5 32 15,-4-5-16-15,-5-4 0 16,0-4-4-16,0-4 20 16,-5 0-12-16,5-4 48 15,-5 0-32-15,-4 0 40 16,-5 0-40-16,9 0-4 16,1 0-16-16,-5-4 20 15,8 0-16-15,-3 0-164 16,4-4 84-16,9-4-548 15,0 4 344 1,22-5 0-16</inkml:trace>
          <inkml:trace contextRef="#ctx0" brushRef="#br0" timeOffset="226119.3291">1290 12930 392 0,'-5'-12'148'0,"14"12"-116"0,5-4-8 0,4 0 136 15,5 0-92-15,4-4 88 0,5 4-92 16,0 0 20-16,0 0-48 16,0 4-24-16,0 8-4 0,-10 4 0 15,-3 0-4-15,-6 0 16 16,-4 0-12-16,-22 4 24 16,-6 1 0-1,-3-5-20-15,-1 0-12 16,-4-4-4-16,4 0 40 15,5-4-24-15,9 0 8 16,9-4-12-16,4 4 4 16,10-4-8-16,9 4 24 15,8-4-16-15,1 0 12 16,-4 0-12-16,3 0-132 16,-3 4 68-16,-1-4-632 15,5 12 376-15,4 5 104 16</inkml:trace>
          <inkml:trace contextRef="#ctx0" brushRef="#br0" timeOffset="227047.7366">1923 13440 372 0,'-5'0'140'0,"5"0"-112"0,0 0-4 16,0 0 136-16,0 0-92 0,9-4 80 15,0 0-88-15,5 0 76 16,-5 0-80-16,0 4 24 0,5 4-44 16,-5-4-4-16,14 4-20 15,-1 4 36-15,15-4-24 16,4 0-12-16,4 0-8 15,5-4 20-15,0 0-12 16,1 0 24-16,-1-8-24 0,-9 8 4 16,-5-16-8-16,-9 8-68 15,-8 0 32-15,-15 4-172 16,-13-5 108-16,-5 1-476 16,-4 8 316-1,0 0 32-15</inkml:trace>
          <inkml:trace contextRef="#ctx0" brushRef="#br0" timeOffset="227301.9062">2232 13132 288 0,'5'-4'108'0,"-1"4"-84"0,-4 0-4 16,0 0 144-16,0 0-92 15,5 12 112-15,-1 13-104 16,-4-5 0-16,-4 16-44 15,-1 9 28-15,-4 8-36 16,0-1 12-16,-9-3-24 0,0 3 8 0,-5-7-12 16,0-9 20-16,0-11-20 15,5 3-12-15,4-8-4 16,10-4 40-16,4-4-24 16,4 1-64-16,6-9 28 15,3 0-316 1,5 0 184-16,5 4-276 15</inkml:trace>
          <inkml:trace contextRef="#ctx0" brushRef="#br0" timeOffset="227767.759">2842 12922 520 0,'5'-16'192'0,"4"8"-152"0,5-4-8 16,-5 12 96-16,4 0-76 15,1 8-12-15,9 4-24 16,0 4 20-16,-1 4-20 15,1 4 20-15,0 13-20 0,-5-5 8 16,-4 5-12-16,-5 3 28 0,-9 1-24 16,-5-5 12-16,-4 0-16 15,-14-3 20-15,-4-9-20 16,-9-8-4-16,-10-12-4 16,5-12 12-16,5-8-8 15,4-8 16-15,9-9-16 16,9 5-12-16,19 0 0 15,13 3-24-15,9 5 16 16,5 4 4-16,5 4 8 16,-5-4 0-16,4 8 0 0,-9 8-56 15,-4-8 32-15,0 8-252 16,-5-5 152-16,0-3-344 16</inkml:trace>
          <inkml:trace contextRef="#ctx0" brushRef="#br0" timeOffset="228539.8796">2574 13436 352 0,'-14'0'132'0,"14"0"-104"0,0 0-8 16,0 0 156-16,9 0-100 16,-4 0 60-1,4 0-80-15,4 0 28 0,1 0-48 16,0 0 32-16,4 8-36 15,5-8 24-15,9 0-28 16,4-4 36-16,14-4-36 0,9-8 28 16,14-13-28-16,18-11 28 15,18 3-32-15,10 9 20 0,-10 4-24 16,-9 8 0-16,-18 4-12 16,-14-1-16-16,-17 13 4 15,-15 0-16-15,-13 8 12 16,-14 1-112-16,-9 7 68 15,-9-4-216-15,-9 4 148 16</inkml:trace>
          <inkml:trace contextRef="#ctx0" brushRef="#br0" timeOffset="228041.4063">3084 12857 456 0,'-5'-16'168'0,"14"12"-128"0,-4-8-16 15,4 12 148-15,-9-4-100 16,0 4 52-16,9 0-76 16,5 0 0-16,-5 12-28 15,0 0 48-15,4 4-36 0,-3 4-32 16,-1 1-4-16,-9-1 28 15,-5 0-16-15,1 0 16 0,-6-3-12 16,1-5 28-16,0-4-24 16,5 0-12-16,4-8-8 15,9 0 56-15,4 0-28 16,10-4-124-16,9 4 52 16,0 0-616-1,0 12 364-15,-5 4 68 16</inkml:trace>
          <inkml:trace contextRef="#ctx0" brushRef="#br0" timeOffset="228894.3857">2624 13602 508 0,'-5'-12'188'0,"10"8"-148"0,4-4-8 16,4 8 60-16,6 0-56 15,3 0-20-15,10 8-16 16,0 4 0-16,0 4 0 15,9 8 16-15,-5 1-8 0,-4 3-4 16,-9 0 0-16,-5 5-24 16,-9-5 12-16,-18 0 108 15,0-3-52-15,-14-9 76 0,1-4-68 16,-10-12 4-16,0-8-36 16,0-8 24-16,-4-5-32 15,17-3 12-15,1 4-16 16,9 0-32-16,14-5 8 15,13 9 4-15,14 4 8 16,4 0-20-16,5 4 12 16,0 4 40-16,0 4-20 15,0 0-152-15,-9 0 76 16,0 0-388-16,0 0 248 16,-5 4-120-16</inkml:trace>
          <inkml:trace contextRef="#ctx0" brushRef="#br0" timeOffset="229359.644">3111 13663 424 0,'0'0'156'0,"4"0"-120"0,-4-5-8 15,10 5 140-15,-1-4-96 16,-9 4 32-16,9 0-60 16,0 0 24-16,9 0-36 15,-4 4 8-15,4 5-24 0,0-1-16 16,0 0-4-16,-4 4 48 15,0 0-24-15,-14 0 0 16,-5 0-12-16,-9 0 4 16,-4 5-8-16,-9-1 24 0,0-4-16 15,-1 0-4-15,10 0-4 16,-9 0-40 0,13 5 20-16,5-1 4 0,9 4 12 15,9 8 0-15,5 13 0 16,4 3-12-16,5 5 8 15,0-5-16-15,-1 1 12 16,-4-9 12-16,-13 1 0 16,-14-1 24-16,-9-7-16 15,-5-9 12-15,0-4-12 16,0-4 88-16,1-12-52 0,-1-4 64 16,-4-8-60-16,4-8-20 15,9-5-20-15,10-3-20 16,4 4 4-16,9-1-40 15,4 5 24-15,-4 0-36 16,14 0 32-16,9-4-296 16,0-1 176-16,4 9-452 15</inkml:trace>
          <inkml:trace contextRef="#ctx0" brushRef="#br0" timeOffset="229758.0375">3307 13517 600 0,'4'-4'224'0,"1"4"-176"0,8 0-12 0,-3 0 88 16,8 4-76-16,4 4 60 15,6 0-64-15,-1 4 4 16,0 4-28-16,1-4 4 0,-5 1-12 15,-10-1 28-15,-4-4-24 16,-4 0 20-16,-10 0-20 16,1-4 8-16,4-4-12 15,4-4-8-15,10-4 0 16,9 4-200-16,9-12 108 16</inkml:trace>
        </inkml:traceGroup>
      </inkml:traceGroup>
    </inkml:traceGroup>
    <inkml:traceGroup>
      <inkml:annotationXML>
        <emma:emma xmlns:emma="http://www.w3.org/2003/04/emma" version="1.0">
          <emma:interpretation id="{A814930B-F8D2-41DF-88A4-4B1F116ED889}" emma:medium="tactile" emma:mode="ink">
            <msink:context xmlns:msink="http://schemas.microsoft.com/ink/2010/main" type="paragraph" rotatedBoundingBox="6395,15254 18374,15899 18246,18280 6267,176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E8E1835-A223-4C50-8AF7-01E531504CB1}" emma:medium="tactile" emma:mode="ink">
              <msink:context xmlns:msink="http://schemas.microsoft.com/ink/2010/main" type="line" rotatedBoundingBox="6395,15254 18374,15899 18246,18280 6267,17636"/>
            </emma:interpretation>
          </emma:emma>
        </inkml:annotationXML>
        <inkml:traceGroup>
          <inkml:annotationXML>
            <emma:emma xmlns:emma="http://www.w3.org/2003/04/emma" version="1.0">
              <emma:interpretation id="{4527C8E8-A8E6-47E8-9709-ACA56608A0D5}" emma:medium="tactile" emma:mode="ink">
                <msink:context xmlns:msink="http://schemas.microsoft.com/ink/2010/main" type="inkWord" rotatedBoundingBox="6360,15879 9293,16022 9207,17788 6274,17644"/>
              </emma:interpretation>
              <emma:one-of disjunction-type="recognition" id="oneOf42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40769.2937">5437 15022 592 0,'9'-8'220'0,"1"4"-172"0,3-4-12 16,-4 4 128-16,5 4-96 16,-5-4 24-16,14 8-52 15,-9 0 0-15,-5 0-24 0,0 4 20 16,4 0-24-16,-13 0 68 0,0 0-48 16,0 1 4-16,-13-1-20 15,4 0 16-15,-14 4-20 16,0-4-12-16,9 4-4 15,-4-4 28-15,9-8-12 16,9 16-20-16,0-7 0 16,23-9 40-16,4 0-20 15,10 8 16-15,8-8-16 16,10 0-220-16,-5 4 116 0,-5 4-672 31</inkml:trace>
          <inkml:trace contextRef="#ctx0" brushRef="#br0" timeOffset="241117.7205">5747 15625 652 0,'-14'-12'244'0,"14"16"-192"0,9-4-12 15,-4 8 144-15,13-4-108 16,5-8 52-16,9 0-80 16,4 0 0-16,14 0-28 15,14 4-600-15,4 12 312 16,-8-4-120-16</inkml:trace>
          <inkml:trace contextRef="#ctx0" brushRef="#br0" timeOffset="240379.221">4732 16726 416 0,'4'0'152'0,"1"0"-116"0,4 0-12 16,-5-4 164-16,6-4-108 16,-1-4 44-16,4 0-72 0,1-13 32 15,0-7-48-15,-1-4 52 0,1-1-52 16,4-3 44-16,5-1-44 16,-5-11 16-16,5-17-32 15,-5 0 28-15,0-32-32 16,5 4-4-16,-9 0-8 15,-1 3-16-15,6 10 8 16,-6 3-16-16,-4 4 12 16,10 4 48-16,-6 12-20 15,-4 0 44-15,0 13-36 0,5 11-4 16,-5 9-16-16,-4 8-32 16,4 4 12-16,5 8 32 15,4 8-12-15,-5 8-8 16,10 4-4-16,9 4 20 15,0 8-8-15,0 1-12 16,-5 3 0-16,5 4 4 16,-9-3 0-16,-14-9 60 15,0 12-32-15,-18-7 8 16,-5-1-24-16,-9-8 0 16,-4 8-4-16,-9-4-68 15,4-3 32-15,9-5 12 16,0 4 12-16,5-8-40 15,4 0 24-15,5 4-20 16,9 5 24-16,9-9 0 16,10 4 8-16,3 4-20 0,10 0 16 15,5 12 24-15,-5-15-8 16,-10 11 0-16,-8-4 0 16,-19 0 40-16,-13 1-24 15,-14 7 8-15,5-8-16 16,-9-12 28-16,-1 0-24 15,1-8 20-15,4-8-20 16,0-8-8-16,14 4-4 16,4 4-24-16,10-12 12 15,13 11-244-15,9-3 140 16,0 0-588-16</inkml:trace>
          <inkml:trace contextRef="#ctx0" brushRef="#br0" timeOffset="238397.2526">3193 15107 540 0,'-9'-8'200'0,"22"4"-156"0,-4-4-12 16,1 0 104-16,8 0-80 15,0 0 4-15,9 4-36 16,1 0 0-16,4 4-12 15,-5 0 36-15,0 4-24 0,-4 4 4 16,-5 0-16-16,-4 4 20 16,-5 4-20-16,-9 4 32 15,-9 1-28-15,-5 3 20 16,-9 0-20-16,-4 1 8 16,0-5-12-16,-1 0 0 15,1 0-4-15,4-8 12 16,10 1-12-16,-1-5-4 0,9 0 0 15,10 0-4-15,13-4 0 16,10-4 32-16,13 0-16 16,4 0 32-16,5 0-32 15,0 0-48-15,-4 0 16 16,-14 4-272-16,4 0 160 16,-4 8-508-1</inkml:trace>
          <inkml:trace contextRef="#ctx0" brushRef="#br0" timeOffset="239253.2076">3780 15905 612 0,'0'-17'228'0,"5"17"-180"0,-5-8-12 15,0 4 116-15,4-4-92 16,-4 8 64-16,9-4-72 16,0-4 32-16,5 4-48 0,4 0-12 0,10 0-12 15,8 0 8-15,19 0-12 16,4 0-4-16,9 4 0 16,-4 0 20-16,4 0-12 15,-13-8 12-15,-5 4-12 16,-14 4 12-16,-4-9-16 15,-9 9 16-15,-9-8-16 16,-5 8-28-16,-9 0 8 16,-5 0-196-16,-4 0 112 15,-5 0-460 1,1-8 308-16,-5 16-56 16</inkml:trace>
          <inkml:trace contextRef="#ctx0" brushRef="#br0" timeOffset="239593.6323">4258 15621 600 0,'-9'0'224'0,"14"0"-176"0,-10 4-12 15,1 4 116-15,4 9-92 16,-5-9 72-16,0 12-76 16,-4 4-20-16,-4 9-24 15,-1-1 32-15,0 8-20 0,-4 5 4 16,-9 3-16-16,4 1 36 15,5 0-24-15,0 3-100 16,-1-7 40-16,10-9-272 0,5-3 172 16</inkml:trace>
        </inkml:traceGroup>
        <inkml:traceGroup>
          <inkml:annotationXML>
            <emma:emma xmlns:emma="http://www.w3.org/2003/04/emma" version="1.0">
              <emma:interpretation id="{ABFCB194-E1C6-4D62-96AF-67D1C357640E}" emma:medium="tactile" emma:mode="ink">
                <msink:context xmlns:msink="http://schemas.microsoft.com/ink/2010/main" type="inkWord" rotatedBoundingBox="9660,15430 11319,15519 11203,17684 9544,17594"/>
              </emma:interpretation>
            </emma:emma>
          </inkml:annotationXML>
          <inkml:trace contextRef="#ctx0" brushRef="#br0" timeOffset="241764.9458">6389 16528 404 0,'-5'28'148'0,"1"-16"-112"0,4 0-12 16,0-4 144-16,0 1-96 15,0-9 76-15,0 0-84 16,0 0 80-16,0-9-84 15,0-3 32-15,4-8-52 0,1-8-16 16,4 3-12-16,0-11-12 16,5-12 4-16,-5-17 12 15,0-24-8-15,0-16-20 16,0-1 4-16,-4 9 12 16,-1 8 0-16,1-4-20 0,4 0 8 15,0 0 40-15,5 16-20 16,-1 4 24-16,6 8-20 15,-1 5 0-15,0 11-8 16,0 9-16-16,5 11 4 16,0 1 20-16,0 20-8 15,-1 8-28-15,-3 8 8 16,-1 20-4-16,-9 9 8 16,-5 15 52-16,-8 1-24 15,-10-4 16-15,-4 3-20 0,-5 1 8 16,-4-17-12-16,0 1-8 15,4-13 0-15,0 0-76 16,5-12 40-16,9 0-24 16,4-8 36-16,5-4-24 15,14 0 24-15,4 0-16 16,5 5 20-16,9-5-16 16,0 16 16-16,-1-4 16 15,-8-4 4-15,-18 8 24 31,4-8-16-31,-27 12 76 16,4-7-52-16,-13 11 32 16,4 0-40-16,-9-4 16 15,9-7-24-15,-4-9-60 16,9 4 16-16,4-4-568 0,14 8 320 16,14 4-156-16</inkml:trace>
          <inkml:trace contextRef="#ctx0" brushRef="#br0" timeOffset="242228.7842">6676 16058 852 0,'0'-8'316'0,"9"4"-248"0,9-4-16 0,0 0 104 15,14-4-96-15,5 8 8 16,8-4-40-16,5 8-176 16,5-8 80-16,-10-5-688 15</inkml:trace>
          <inkml:trace contextRef="#ctx0" brushRef="#br0" timeOffset="242075.2664">6785 15779 748 0,'9'8'276'0,"-9"-8"-216"0,23-16-16 0,-5 16 4 16,0 0-36-16,10 8 12 16,3-4-12-16,1 8-8 15,0 0 0-15,-4 1-16 16,-1-1 8-16,-13 4 20 15,-1 0-8-15,-17 4 16 0,-10 5-16 16,-13 3 16-16,-10 0-16 16,-8 5-4-16,-10 7 0 15,10-3-24-15,-1-5 12 0,10-4 84 16,8-3-44-16,10-5 16 16,9 0-28-16,18-4 32 15,9-8-28-15,14-8 32 16,5 4-32-16,4-8-144 15,0 0 64-15,-1-8-352 16,-12 12 228-16</inkml:trace>
          <inkml:trace contextRef="#ctx0" brushRef="#br0" timeOffset="242531.042">6931 15128 572 0,'-9'-17'208'0,"22"13"-160"0,10 0-12 15,-9 4 112-15,4 4-88 16,0 4 52-16,5 9-64 15,0 3 0-15,-5 4-28 16,0 0-4-16,-9 1-8 0,-4-5 12 16,-5 0-12-16,-5-4 32 15,-4-4-24-15,0-3-12 16,4-5-8-16,5-4 28 16,14-4-12-16,13-5-232 15,5-3 116-15</inkml:trace>
          <inkml:trace contextRef="#ctx0" brushRef="#br0" timeOffset="242826.8198">7445 14707 572 0,'0'-25'208'0,"27"21"-160"0,10 8-12 0,-14 9 136 16,22 11-100-16,14 16 96 0,10 21-100 15,-6 4 116-15,-8 28-104 16,-5 44-4-16,-9 5-48 0,-18-17 8 16,-19 1-20-16,-13 3 52 15,-36 5-36-15,-33-5-96 16,-35-11 36-16,-6-13-276 15,1-20 168-15</inkml:trace>
          <inkml:trace contextRef="#ctx1" brushRef="#br0">8137 14828 0,'0'0'0,"0"0"16,0 0-1,-77-44-15,36 27 16,-9 1 0,9 4-16,0-16 15,4 12-15,15-1 16,3 1 0,-3 12-16,13-12 15,-1 8 1,10-8-16,0 8 15,-4-1 1,8 1-16,-4 8 16,5 0-1,-5 0-15,-5 0 16,5 0-16,0 0 16,5-4-1,-10 0-15,5 4 16,0 0-16,0 0 0,23-40 31,-27 40-15,4 0-1,0 0 1,32-33 0,-28 29-1,1 0 1</inkml:trace>
        </inkml:traceGroup>
        <inkml:traceGroup>
          <inkml:annotationXML>
            <emma:emma xmlns:emma="http://www.w3.org/2003/04/emma" version="1.0">
              <emma:interpretation id="{256F63D6-949D-4F5B-8B37-D6383834816A}" emma:medium="tactile" emma:mode="ink">
                <msink:context xmlns:msink="http://schemas.microsoft.com/ink/2010/main" type="inkWord" rotatedBoundingBox="12083,15727 13608,17130 12730,18084 11205,16681"/>
              </emma:interpretation>
              <emma:one-of disjunction-type="recognition" id="oneOf43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44175.3984">8533 15411 464 0,'-18'-12'176'0,"18"16"-140"0,9 0-8 16,-9 4 180-16,-4 4-120 16,8 8 88-16,1 5-104 15,-5 11 52-15,4 4-72 16,5 1 32-16,1-5-48 0,8-3 52 15,0-5-52-15,9-4-8 16,10-8-16-16,13-7 44 16,13-13-32-16,29-9-20 15,-1 5-4-15,-5-8 80 16,-8-8-48-16,-15-13 0 16,-17-7-20-16,-10 3 24 15,-8-3-20-15,-15-1-4 16,-4 5-8-16,-4 12-68 15,-10 7 36-15,5 5-172 0,-4 16 108 16,-1 8-308-16,1 0 224 16,8 21-424-1</inkml:trace>
          <inkml:trace contextRef="#ctx0" brushRef="#br0" timeOffset="243727.2975">8665 15038 580 0,'-13'-4'216'0,"17"0"-168"0,-8-4-12 16,8 4 120-16,-4 0-92 15,5 0 96-15,-1 0-92 16,19 0 28-16,9 4 24 15,13 0-68-15,15 4-16 0,17 0-24 16,-9 4 24-16,1-8-20 16,-10 12 4-16,-5-12-12 15,-8 4 64-15,-14-4-40 16,-14 0-92-16,-18 0 32 16,-4 0-188-16,-10 0 120 15,-18-4-104-15,-4 0 112 16,-5 8-100-16,-5-4 104 15,5 0 8-15,5 8 48 16,4 17 96-16,9 11-36 16,9 21 72-16,5 32-64 0,0 8 20 15,9-4-40-15,5-4-16 16,-14-8-8-16,4 0 48 16,-4-4-24-16,-14-4 44 15,0-9-36-15,-4-11 40 16,-5-8-40-16,5 3 20 15,0-19-28-15,-5-1 0 16,-5-4-12-16,5-12-16 16,5-4 4-16,9 9 28 15,9-13-12-15,9 8 56 16,9-4-36-16,9-8 80 16,9 12-60-16,19-12 16 15,13-12-36-15,14 4-4 16,14-4-16-16,-10 12-44 0,-9-4 20 15,-13 0-192-15,-19-9 112 16,-13 1-120-16,-14-8 124 16,-18-8-272-1</inkml:trace>
          <inkml:trace contextRef="#ctx0" brushRef="#br0" timeOffset="245507.4626">9430 15880 236 0,'14'-12'88'0,"-5"8"-68"0,0-4-4 0,0 4 140 16,0 0-88-16,0 0 68 16,0 0-76-16,-4 0 8 15,0 0-36-15,-5 4 24 0,0 0-32 16,0 8 20-16,-5 4-24 0,-4 12 16 16,0 9-20-16,-5 19 52 15,1 1-36-15,-1 8 12 16,0-13-28-16,5 5 28 15,-5-1-28-15,5-11 40 16,-4-5-32-16,-1-7 4 16,5-5-16-16,0-8 12 15,4-4-16-15,1-4 24 16,-1-4-20-16,5-4-20 16,5-4 0-16,4 0-12 15,-5-8 8-15,5 0-44 16,5-4 28-16,4 0-4 15,5-9 20-15,4 1-8 16,5 4 8-16,-4-5 0 0,-1 5 4 16,0 4 0-16,-4 0 0 15,-5 12-20-15,-4 4 16 16,-5 12 48-16,-4-4-16 16,-5 8 44-16,0 4-36 15,4-3 28-15,1 3-28 16,-1 0 8-16,1 0-20 15,-1 1 8-15,-4-1-12 16,0-4 28-16,-4-8-24 16,-5 4 12-1,0-4-16-15,-10 0-156 16,10 9 76-16,-4-17-164 0,-1 8 128 16,5-8-468-16</inkml:trace>
          <inkml:trace contextRef="#ctx0" brushRef="#br0" timeOffset="250618.3261">10045 16265 384 0,'4'-16'140'0,"1"16"-108"0,-1-13-8 0,-4 13 152 15,10-4-100-15,-6 0 60 16,1 0-80-16,4 0-8 16,0 0-28-16,-5-4 24 0,1 4-28 15,0 0 32-15,-5 4-32 16,0-4 32-16,0-4-32 15,-5 8 4-15,-4 0-12 16,0 0-16-16,0 0 4 16,-5 8-4-16,0-4 0 15,1 4 0-15,-1 0 0 0,0 4 0 16,5 4 0-16,-4 1 16 16,-1-5-4-16,9 4-12 15,1 0 4-15,-1-4-24 16,5-4 16-16,5 5 40 15,-1-5-16-15,15 4 8 16,-1 8 4 0,5-4-12-16,-1 0 12 15,1 1-16-15,-5 3 4 16,1-8-4-16,-10-4 12 16,-9 8-12-16,-9-4 40 15,-5-8-24-15,-9 5 4 16,-9-9-16-16,-4 0 0 15,-5 0-4-15,4-5-8 16,10 1 4-16,0 0 4 0,13-4-4 16,5 8-188-16,14 0 100 15</inkml:trace>
        </inkml:traceGroup>
        <inkml:traceGroup>
          <inkml:annotationXML>
            <emma:emma xmlns:emma="http://www.w3.org/2003/04/emma" version="1.0">
              <emma:interpretation id="{90D7A4A5-E54F-4147-A55A-D7E70AE25B56}" emma:medium="tactile" emma:mode="ink">
                <msink:context xmlns:msink="http://schemas.microsoft.com/ink/2010/main" type="inkWord" rotatedBoundingBox="14524,15890 15411,15938 15334,17371 14447,17323"/>
              </emma:interpretation>
            </emma:emma>
          </inkml:annotationXML>
          <inkml:trace contextRef="#ctx0" brushRef="#br0" timeOffset="252326.9655">11465 15848 352 0,'-18'4'132'0,"14"0"-104"0,-6 0-8 0,10 0 176 15,-9 0-112-15,0 8 20 16,5-4-64-16,-5 0 0 16,-5 5-24-16,-4 3 20 0,4 0-24 0,5 0-12 15,-14 4-4-15,10 1 40 16,3-1-24-16,6 0 0 15,8 12-8-15,6-3-4 16,12-5 0-16,1 0 24 16,0 9-12-16,0-5-12 15,-5-8-4-15,5 5 20 16,-19-9-8-16,5 0 48 16,-18-4-28-16,0 4-4 15,-9-12-16-15,-5 4 28 16,-4-4-20-16,-1-4-156 15,1-4 76-15,4-4-564 16</inkml:trace>
          <inkml:trace contextRef="#ctx0" brushRef="#br0" timeOffset="252465.3334">11729 14925 548 0,'14'-12'204'0,"-5"16"-156"15,5 12-16-15,-1-4 116 0,6 9-88 16,17 7 108-16,5 25-96 16,14 11 52-16,4 33-72 15,-4-7 24 1,-14-1-44-16,4 4 44 16,1-12-44-16,-28 8 36 15,-9-13-36-15,-32 22-108 16,-4-13 44-16,-37 16-116 15,5-12 84-15,-32-20-120 16,9-1 104-16,-5-27-320 16,15-13 220-16</inkml:trace>
        </inkml:traceGroup>
        <inkml:traceGroup>
          <inkml:annotationXML>
            <emma:emma xmlns:emma="http://www.w3.org/2003/04/emma" version="1.0">
              <emma:interpretation id="{6443756B-2C84-4279-9054-A06EF167F4AB}" emma:medium="tactile" emma:mode="ink">
                <msink:context xmlns:msink="http://schemas.microsoft.com/ink/2010/main" type="inkWord" rotatedBoundingBox="15946,16712 16278,16683 16279,16688 15947,16716"/>
              </emma:interpretation>
              <emma:one-of disjunction-type="recognition" id="oneOf44">
                <emma:interpretation id="interp56" emma:lang="" emma:confidence="0">
                  <emma:literal>s)=0</emma:literal>
                </emma:interpretation>
                <emma:interpretation id="interp57" emma:lang="" emma:confidence="0">
                  <emma:literal>s) =0</emma:literal>
                </emma:interpretation>
                <emma:interpretation id="interp58" emma:lang="" emma:confidence="0">
                  <emma:literal>s) -0</emma:literal>
                </emma:interpretation>
                <emma:interpretation id="interp59" emma:lang="" emma:confidence="0">
                  <emma:literal>s)=o</emma:literal>
                </emma:interpretation>
                <emma:interpretation id="interp60" emma:lang="" emma:confidence="0">
                  <emma:literal>s) -n o</emma:literal>
                </emma:interpretation>
              </emma:one-of>
            </emma:emma>
          </inkml:annotationXML>
          <inkml:trace contextRef="#ctx0" brushRef="#br0" timeOffset="252979.3867">12781 15718 780 0,'0'-4'288'0,"9"8"-224"0,14-8-20 0,-5 4 24 16,19-4-48-16,26-4 24 15,24 0-24-15,8 4-176 16</inkml:trace>
        </inkml:traceGroup>
        <inkml:traceGroup>
          <inkml:annotationXML>
            <emma:emma xmlns:emma="http://www.w3.org/2003/04/emma" version="1.0">
              <emma:interpretation id="{0F538A85-F8DE-462F-AB90-1B33F4E3F644}" emma:medium="tactile" emma:mode="ink">
                <msink:context xmlns:msink="http://schemas.microsoft.com/ink/2010/main" type="inkWord" rotatedBoundingBox="18237,18173 18252,18173 18252,18188 18237,18188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1" brushRef="#br0" timeOffset="22251.1904">15071 17175 0</inkml:trace>
        </inkml:traceGroup>
      </inkml:traceGroup>
    </inkml:traceGroup>
    <inkml:traceGroup>
      <inkml:annotationXML>
        <emma:emma xmlns:emma="http://www.w3.org/2003/04/emma" version="1.0">
          <emma:interpretation id="{E53B0504-8049-4F3D-B16E-AE8CB927EF8B}" emma:medium="tactile" emma:mode="ink">
            <msink:context xmlns:msink="http://schemas.microsoft.com/ink/2010/main" type="paragraph" rotatedBoundingBox="7711,17392 10484,17392 10484,17975 7711,1797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CB33545-CE9B-45FD-BD74-321C959E4B51}" emma:medium="tactile" emma:mode="ink">
              <msink:context xmlns:msink="http://schemas.microsoft.com/ink/2010/main" type="line" rotatedBoundingBox="7711,17392 10484,17392 10484,17975 7711,17975"/>
            </emma:interpretation>
          </emma:emma>
        </inkml:annotationXML>
        <inkml:traceGroup>
          <inkml:annotationXML>
            <emma:emma xmlns:emma="http://www.w3.org/2003/04/emma" version="1.0">
              <emma:interpretation id="{6FAF21A1-BD17-4C6B-B57B-32D359377658}" emma:medium="tactile" emma:mode="ink">
                <msink:context xmlns:msink="http://schemas.microsoft.com/ink/2010/main" type="inkWord" rotatedBoundingBox="7711,17392 10484,17392 10484,17975 7711,17975"/>
              </emma:interpretation>
              <emma:one-of disjunction-type="recognition" id="oneOf46">
                <emma:interpretation id="interp62" emma:lang="" emma:confidence="1">
                  <emma:literal>in</emma:literal>
                </emma:interpretation>
                <emma:interpretation id="interp63" emma:lang="" emma:confidence="0">
                  <emma:literal>on</emma:literal>
                </emma:interpretation>
                <emma:interpretation id="interp64" emma:lang="" emma:confidence="0">
                  <emma:literal>an</emma:literal>
                </emma:interpretation>
                <emma:interpretation id="interp65" emma:lang="" emma:confidence="0">
                  <emma:literal>en</emma:literal>
                </emma:interpretation>
                <emma:interpretation id="interp66" emma:lang="" emma:confidence="0">
                  <emma:literal>un</emma:literal>
                </emma:interpretation>
              </emma:one-of>
            </emma:emma>
          </inkml:annotationXML>
          <inkml:trace contextRef="#ctx0" brushRef="#br0" timeOffset="255227.4287">4550 16678 280 0,'-5'-29'104'0,"5"13"-84"0,0 0 0 0,0 12 108 15,0-4-72-15,0 0 48 0,0-1-60 16,0 5 28-16,0 4-40 16,0 0-20-16,0 0-4 15,5 13 16-15,-1 3-12 16,1 8 12-16,4 8-12 0,4 5 44 15,6 15-28-15,8-15 4 16,5-5-20-16,9 9 44 16,9-13-28-16,5 8 4 15,-1-11-20-15,1-5 28 16,-1-20-24-16,-3 0 12 16,-6-8-16-16,1-8 0 15,-1-5-4-15,1-3-16 16,8-8 4-16,1-1-16 15,0-3 12-15,-1 8-4 0,1 3 4 16,-10 9-20-16,-4 4 16 16,-13 8-4-16,3 8 8 15,-8 12-12-15,-5 9 12 16,-4 3 4-16,-5 0 4 16,-4 1-12-16,-1 3 8 15,-4-4 40-15,0-3-24 16,0-9 24-16,5 0-20 15,-5-8 20-15,0-8-24 16,0 0 32-16,0-8-28 16,9-4 4-16,5-13-12 0,-5-11-16 15,14 0 4-15,-1-9 4 16,1-3 0-16,9 15-20 16,0 1 12-16,0 8-32 15,9 15 24-15,13 9-20 16,15 9 20-16,13 19-8 15,4 0 12-15,5 5 8 16,14-13 4-16,9-8 24 16,22-8-12-16,-4-4 4 15,-13-8-8-15,-19-12 12 16,-18-9-12-16,-14 1 16 16,-13-12-16-16,-14-1 84 15,-14 1-48-15,-13-1 12 16,-5 1-32-16,-9 3 4 15,-5 5-16-15,1 8-8 0,-6 7 0 16,6 9-252-16,-1 4 136 16,5 8-520-1</inkml:trace>
        </inkml:traceGroup>
      </inkml:traceGroup>
    </inkml:traceGroup>
    <inkml:traceGroup>
      <inkml:annotationXML>
        <emma:emma xmlns:emma="http://www.w3.org/2003/04/emma" version="1.0">
          <emma:interpretation id="{3FD16B79-20B2-44CB-94B5-4FC175CF46F6}" emma:medium="tactile" emma:mode="ink">
            <msink:context xmlns:msink="http://schemas.microsoft.com/ink/2010/main" type="paragraph" rotatedBoundingBox="9141,18133 10292,18133 10292,18934 9141,1893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561AB11-FCDD-4635-8240-0C5BEE8528BD}" emma:medium="tactile" emma:mode="ink">
              <msink:context xmlns:msink="http://schemas.microsoft.com/ink/2010/main" type="line" rotatedBoundingBox="9141,18133 10292,18133 10292,18934 9141,18934"/>
            </emma:interpretation>
          </emma:emma>
        </inkml:annotationXML>
        <inkml:traceGroup>
          <inkml:annotationXML>
            <emma:emma xmlns:emma="http://www.w3.org/2003/04/emma" version="1.0">
              <emma:interpretation id="{951106CF-5B68-43E4-9082-557C1808DEEA}" emma:medium="tactile" emma:mode="ink">
                <msink:context xmlns:msink="http://schemas.microsoft.com/ink/2010/main" type="inkWord" rotatedBoundingBox="9141,18133 10292,18133 10292,18934 9141,18934"/>
              </emma:interpretation>
              <emma:one-of disjunction-type="recognition" id="oneOf47">
                <emma:interpretation id="interp67" emma:lang="" emma:confidence="0">
                  <emma:literal>R?</emma:literal>
                </emma:interpretation>
                <emma:interpretation id="interp68" emma:lang="" emma:confidence="0">
                  <emma:literal>2.</emma:literal>
                </emma:interpretation>
                <emma:interpretation id="interp69" emma:lang="" emma:confidence="0">
                  <emma:literal>2?</emma:literal>
                </emma:interpretation>
                <emma:interpretation id="interp70" emma:lang="" emma:confidence="0">
                  <emma:literal>Bs'</emma:literal>
                </emma:interpretation>
                <emma:interpretation id="interp71" emma:lang="" emma:confidence="0">
                  <emma:literal>Bs2</emma:literal>
                </emma:interpretation>
              </emma:one-of>
            </emma:emma>
          </inkml:annotationXML>
          <inkml:trace contextRef="#ctx0" brushRef="#br0" timeOffset="256098.2453">5979 17815 464 0,'-4'-4'176'0,"4"4"-140"0,4-4-8 16,-4 4 128-16,0 0-92 15,0 0 88-15,9-4-88 16,0-5 4-16,0 9-44 15,5-8-4-15,0-4-12 0,4 4 28 0,0-12-20 16,0 0 12-16,1-5-16 16,-6-11 0-16,1-4-4 15,-5-9-16-15,0-4 4 16,0-7 4-16,5 11 0 16,4 0 8-16,5 1-4 15,9 3 16-15,9 17-12 16,0 0 40-16,4 8-24 15,-4 7-24-15,0 5 0 16,-4 4-8-16,-1 4 0 16,0 4 8-16,-8 4 0 15,-1 5-12-15,-9 3 8 0,-9 4 40 16,-4 4-24-16,-10 5 36 16,-8-1-32-16,-5 0 12 15,-5 9-16-15,-5-13 20 16,-3 0-20-16,-10-4-20 15,-5-11 0-15,-4 3-32 16,0-12 24-16,14-4 16 16,13-4 0-16,14-1-44 15,13 5 28-15,14 0-24 16,5 4 24-16,9 4 8 16,4 9 8-16,1 3-20 15,-5 8 12-15,0 4-12 16,-5 1 8-16,-4-5 24 15,-5 4-4-15,-4-7-4 0,-10-1 0 16,-4 0 28 0,-9-4-16-16,-9-4-4 0,-9-4-8 15,-5-4-4-15,-14-4 0 16,-4-4 24-16,0-4-12 16,4 0-12-16,10 8-4 15,13 0 12-15,10-8-4 16,8 8-12-16,5 0 4 15,14 0-68-15,4 8 40 16,9-8-232-16,1 12 144 16,-1-4-448-1</inkml:trace>
          <inkml:trace contextRef="#ctx0" brushRef="#br0" timeOffset="256503.609">6812 17762 592 0,'0'-8'220'0,"0"8"-172"0,0-8-12 15,0 8 112-15,0 0-88 16,0 0 8-16,5 0-40 16,-5 0 0-16,0 0-16 15,-9 0-16-15,-5 8 0 0,-4 4 12 16,-5-4-4-16,0 4 8 15,5-4-8-15,5 1-20 16,8-1 8-16,5-4 4 0,9 8 4 16,9-4 0-16,5 0 0 15,4 4 24-15,5 0-12 16,-4-4-4-16,-6 9-4 16,-3-5 4-16,-10-4-4 15,-14-4 32-15,-13 4-20 16,-9 4 12-16,-5-12-16 15,-5 0 0-15,5-4-4 16,5-4 12-16,9-4-12 16,0-4-84-16,4 12 44 15,9-4-376 1,5-1 224-16</inkml:trace>
          <inkml:trace contextRef="#ctx0" brushRef="#br0" timeOffset="257136.8028">6776 17175 436 0,'-5'-12'160'0,"10"8"-124"15,4-8-8-15,0 12 124 0,9-4-88 16,1 0 36-16,8 0-60 16,5 4 40-16,9 4-48 15,-9 4 4-15,-1 4-24 0,-3 4 0 16,-10 0-4-16,-4 1-8 16,-14-1 4-16,-5-4 40 15,-9 8-24-15,-8-4 8 16,-10-3-16-16,4-5-8 15,1-4 0-15,9 4 4 16,4-8-4-16,23-8 16 16,14 8-12-16,9-4-4 0,4 4 0 15,10 4 4-15,-1 8-4 16,-4 4-476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5:56.6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097CBE-A3ED-41ED-B278-0FACFC882BFF}" emma:medium="tactile" emma:mode="ink">
          <msink:context xmlns:msink="http://schemas.microsoft.com/ink/2010/main" type="inkDrawing" rotatedBoundingBox="13044,9677 17080,9472 17088,9635 13052,9840" semanticType="underline" shapeName="Other">
            <msink:sourceLink direction="with" ref="{6B38C18A-02B5-4672-970D-BB3CEFDE1954}"/>
            <msink:sourceLink direction="with" ref="{BBB300B8-08CC-4AD0-8E38-1460F3F1FC7E}"/>
            <msink:sourceLink direction="with" ref="{EED87813-B91C-4109-8A9D-1088B44E5241}"/>
          </msink:context>
        </emma:interpretation>
      </emma:emma>
    </inkml:annotationXML>
    <inkml:trace contextRef="#ctx0" brushRef="#br0">73 199 404 0,'-22'-8'148'0,"17"8"-112"0,-9 4-12 0,1 0 128 16,8 4-88-16,-4-4 88 16,4 4-88-16,1 0 64 15,4 0-72-15,0 4 56 16,4 0-60-16,1 1 60 15,9-1-64-15,4 0 52 16,-4 0-56-16,8-4 60 16,1 4-64-16,23-8 20 15,4 0-40-15,54-4 52 16,10 0-40-16,82-12 4 0,4 4-24 16,101-20 44-16,-19 8-28 15,78-9-16-15,-32 9-4 0,27-12-8 16,-46 15 0-16,-13-3 0 15,-59 8 0-15,-28-8-12 16,-45 0 8-16,-32-1 20 16,-36 5-8-16,-19-4-144 15,-22 8 72-15,-37-4-324 16,-13 3 216-16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3:40.5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11C62D-1669-4881-97B7-A3001EFF3E37}" emma:medium="tactile" emma:mode="ink">
          <msink:context xmlns:msink="http://schemas.microsoft.com/ink/2010/main" type="inkDrawing" rotatedBoundingBox="2076,3430 13410,3153 13413,3282 2079,3560" semanticType="underline" shapeName="Other">
            <msink:sourceLink direction="with" ref="{427A6DF5-D72F-4245-8036-FE8CFEF50F5B}"/>
          </msink:context>
        </emma:interpretation>
      </emma:emma>
    </inkml:annotationXML>
    <inkml:trace contextRef="#ctx0" brushRef="#br0">15 385 664 0,'-14'-8'244'0,"14"8"-188"0,0 0-16 15,-9-4 68 1,18 0-68-16,-9-9 16 16,0 5-32-16,0 0 32 15,14 0-32-15,-5-8 32 16,9 4-32-16,5-4 20 15,0 7-24-15,9-3-8 0,0 4-8 0,8 0-16 16,11 16 8 0,8 0 12-16,5 0-4 0,4-8-12 15,5 17 4-15,27-13 12 16,-9 12-4-16,41-20-20 16,-5 8 8-16,42-4-4 15,-14-8 4-15,31-4 16 16,-13 4-4-16,46-1 8 15,-14 5-8-15,41-8-12 16,-23 8 4-16,36-8 20 16,-27 12-8-16,42-4-20 15,-33 4 4-15,55-8 20 16,-32 8-4-16,36-4 16 16,-27 4-16-16,51-4-12 15,-42 4 0-15,46 0 4 16,-41 0 0-16,54-8 0 15,-50 8 0-15,42-4 8 16,-37 0-4-16,36-13 24 16,-40 9-16-16,40-8-4 15,-45 8-4-15,22-12-4 16,-40 12 0-16,22-8 8 16,-49 3-4-16,-1-3-20 15,-41 8 8-15,19-12 12 16,-46 12 0-16,4 0-12 15,-31 4 4-15,-14-4 4 0,-23 8 0 0,-9-4 16 16,-13 4-8-16,-14-5-40 16,-14-3 20-16,-4 0-164 15,-10 4 96-15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6:01.4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0F86F5-6826-49B1-A0D5-3CCE4E07F838}" emma:medium="tactile" emma:mode="ink">
          <msink:context xmlns:msink="http://schemas.microsoft.com/ink/2010/main" type="writingRegion" rotatedBoundingBox="19077,7645 22737,7561 22783,9556 19122,9640"/>
        </emma:interpretation>
      </emma:emma>
    </inkml:annotationXML>
    <inkml:traceGroup>
      <inkml:annotationXML>
        <emma:emma xmlns:emma="http://www.w3.org/2003/04/emma" version="1.0">
          <emma:interpretation id="{4EC145D2-C7C2-43C6-B7CE-9AC4C55CA6E3}" emma:medium="tactile" emma:mode="ink">
            <msink:context xmlns:msink="http://schemas.microsoft.com/ink/2010/main" type="paragraph" rotatedBoundingBox="19348,7626 20805,7644 20795,8481 19338,8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3C5334-FA75-4121-A113-15A028659E95}" emma:medium="tactile" emma:mode="ink">
              <msink:context xmlns:msink="http://schemas.microsoft.com/ink/2010/main" type="line" rotatedBoundingBox="19348,7626 20805,7644 20795,8481 19338,8464"/>
            </emma:interpretation>
          </emma:emma>
        </inkml:annotationXML>
        <inkml:traceGroup>
          <inkml:annotationXML>
            <emma:emma xmlns:emma="http://www.w3.org/2003/04/emma" version="1.0">
              <emma:interpretation id="{0CF601C7-5C02-4751-9A13-E4A8E48C4C85}" emma:medium="tactile" emma:mode="ink">
                <msink:context xmlns:msink="http://schemas.microsoft.com/ink/2010/main" type="inkWord" rotatedBoundingBox="19348,7626 20805,7644 20795,8481 19338,8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1143-1152 332 0,'0'-17'120'0,"0"17"-92"0,31-24-8 0,-21 16 16 15,17 4-24-15,14 0 48 16,-9 8-32-16,13 4 12 16,-8 4-24-16,-10 8 36 15,9 5-28-15,-31 15 40 16,4 1-36-16,-23 11 20 15,-4 1-28-15,-18 0 8 16,-1-1-16-16,-8-7 12 16,8-1-16-16,1-16-4 15,9-3 0-15,4-5-40 16,9-4 20-16,1 0 4 16,22-3 12-16,4-5 8 15,6 0-4-15,17-8-56 16,5 4 28-16,9-4-384 0,-4 0 224 15,-1-4 4-15</inkml:trace>
          <inkml:trace contextRef="#ctx0" brushRef="#br0" timeOffset="186.1012">1083-966 612 0,'5'-4'228'0,"-5"4"-180"0,36-8-12 0,-8 4 44 15,4 8-52-15,22 0 16 16,5 4-28-16,19 4-88 16,-1 0 40-16,10 0-344 15,-19 4 212-15,9-8-100 16</inkml:trace>
          <inkml:trace contextRef="#ctx0" brushRef="#br0" timeOffset="-597.5987">610-1379 404 0,'-9'16'148'0,"9"-16"-112"0,-9 37-12 0,4-13 144 16,1 0-96-16,-10 17 24 16,0-1-56-16,5 17-8 15,0-1-20-15,-5 9 20 16,10 0-20-16,-5-4-32 15,4-9 12-15,-4-7-368 16,5-1 204-16</inkml:trace>
          <inkml:trace contextRef="#ctx0" brushRef="#br0" timeOffset="-868.8198">369-1076 372 0,'-23'-12'140'0,"23"12"-112"0,-5-4-4 0,5 0 136 16,5 4-92-16,-5-4 60 15,0 0-72-15,14-4 12 16,-1 8-40-16,5-8 28 16,10 0-32-16,13-4-12 15,0 8-8-15,9-4 20 16,0 8-12-16,0-4 12 15,0 8-12-15</inkml:trace>
          <inkml:trace contextRef="#ctx0" brushRef="#br0" timeOffset="-345.8947">246-558 612 0,'-23'-4'228'0,"23"4"-180"0,9 9-12 16,-4-9 60-1,13 4-60-15,5-4 4 16,4 4-24-16,14-4 8 16,0 0-16-16</inkml:trace>
        </inkml:traceGroup>
      </inkml:traceGroup>
    </inkml:traceGroup>
    <inkml:traceGroup>
      <inkml:annotationXML>
        <emma:emma xmlns:emma="http://www.w3.org/2003/04/emma" version="1.0">
          <emma:interpretation id="{749AC6D6-D313-4E56-B5B7-19BE94B41910}" emma:medium="tactile" emma:mode="ink">
            <msink:context xmlns:msink="http://schemas.microsoft.com/ink/2010/main" type="paragraph" rotatedBoundingBox="19103,8789 22763,8705 22783,9556 19122,9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358025-C5EF-43FF-8DFF-36E04CFF0206}" emma:medium="tactile" emma:mode="ink">
              <msink:context xmlns:msink="http://schemas.microsoft.com/ink/2010/main" type="line" rotatedBoundingBox="19103,8789 22763,8705 22783,9556 19122,9640"/>
            </emma:interpretation>
          </emma:emma>
        </inkml:annotationXML>
        <inkml:traceGroup>
          <inkml:annotationXML>
            <emma:emma xmlns:emma="http://www.w3.org/2003/04/emma" version="1.0">
              <emma:interpretation id="{FFA9313F-8858-4A7F-9DB3-28C6F634DC09}" emma:medium="tactile" emma:mode="ink">
                <msink:context xmlns:msink="http://schemas.microsoft.com/ink/2010/main" type="inkWord" rotatedBoundingBox="19103,8789 22763,8705 22783,9556 19122,96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6.3946">91 232 464 0,'-64'20'176'0,"64"-20"-140"0,-23 36-8 16,19-15 84 0,4 3-68-16,9 4 16 15,9 0-36-15,19 1 24 16,4-9-32-16,9-12-12 16,-5 0-8-16,5-16 28 0,-4-8-12 0,-5-4 4 15,0-5-8-15,-5-11-52 16,-4 8 28-16,-5-13-76 15,-4 9 52-15,-9-13-44 16,-5 9 48-16,-9-9 48 16,0 9-8-16,-5 0 56 15,1 11-32-15,-5 5 56 16,4 12-48-16,-4 12 12 16,4 8-32-16,-8 16 52 15,8 5-36-15,-13 11 4 16,9 1-24-16,-14 20 0 15,10-5-4-15,-10 9 12 16,9-4-12-16,-9-8 16 16,10-9-16-16,-6-11 4 15,10-9-4-15,0-12-32 16,9 0 12-16</inkml:trace>
          <inkml:trace contextRef="#ctx0" brushRef="#br0" timeOffset="1396.8542">851 167 748 0,'-50'20'276'0,"50"-20"-216"0,-41 45-16 0,18-21 48 16,5 4-60-16,-9 5 24 15,4 7-36-15,-4-8-16 16,9 1-8-16,-1-13-40 15,10 0 24-15,0-12-212 16,5-4 128-16</inkml:trace>
          <inkml:trace contextRef="#ctx0" brushRef="#br0" timeOffset="1241.3594">961-238 728 0,'-55'-4'268'0,"55"4"-208"0,-32 8-16 16,9 0-44-1,5 4-8-15,4 5-552 0,1 3 308 0</inkml:trace>
          <inkml:trace contextRef="#ctx0" brushRef="#br0" timeOffset="2711.3672">1120 191 548 0,'-23'12'204'0,"14"0"-156"0,-18 13-16 16,13-9 80-16,-9 4-68 15,0 8 36-15,1 5-48 16,4-9-8-16,4 0-16 16,5-7-8-16,13-9 20 15,5-8-12-15,10-8 4 16,-1-9-4-16,0 1-16 0,0-4 4 15,0 0 4-15,1-5 0 16,-6 9 0-16,6 0 0 16,-6 4-28-16,5 4 16 15,-4 4-20-15,0 8 16 16,-1 4 80-16,6 0-36 16,3 4 0-16,6-8-16 15,4-4-12-15,9-4 4 16,-1-4 20-16,1 0-12 15,-4 0 24-15,-10 0-24 0,-4 0-20 16,-5 0 0-16,-13 0-4 16,-10-1 4-16,-8 1 8 15,-6 0 0-15,-3 0-28 16,-6 4 16-16,-8 4-20 16,13 4 16-16,-4 4 0 15,-1 4 8-15,15 5 0 16,4 3 0-16,4 8-20 15,14 0 16-15,5 1 24 16,9-1-8-16,4-4-8 16,5-3 0-16,9-9 12 15,4-4-4-15,1-8-92 16,-10-4 52-16,5-4-164 16,-4-4 112-1,-1-9-84-15,-9-3 100 16,1 0 28-16,-6 0 28 0,1-1 40 15,-5 5-12-15,1 4 252 16,-6 0-148-16,1 12 24 16,-5 0-84-16,0 4 0 15,-9 8 20-15,9 0-44 16,-9 0 4-16,0 4-24 16,-9-4 12-16,9 4-16 15,-9-4 24-15,0 0-20 16,-5-4 4-16,1-4-8 15,4 0-24-15,-1 0 8 16,6 9-32-16,8-5 24 0,6 12-20 16,-1-8 20-16,23-4 8 15,13-4 8-15,32-4-12 16,10-12 8-16,-1 4 48 16,-4-5-24-16,-13 1-8 15,-15 0-8-15,-13 0 12 16,0 0-8-16,-13-5 4 15,-10-3-4-15,-14-8 28 16,5 3-20-16,-18-11-12 16,-4-5-8-16,4 17 4 15,-23 12 0-15,-5 16-44 16,-4 16 24-16,-13 8 32 16,8 9-4-16,1 7 0 15,13 1-4-15,4-5-16 16,10 1 8-16,18-1 20 0,0 0-8 15,9-7-12-15,5-13 0 16,-5 4-112-16,5-20 64 16,-1-4 4-16,-3-8 28 15,-6-8 8-15,-4-5 4 16,-4-3 16-16,4 0-4 16,0 3 60-16,9 1-36 15,9 0 52-15,18 4-48 16,10 3 12-16,-1 1-28 15,10 12-16-15,9 0-4 16,13 0 20-16,-4 0-8 0,0 0 24 16,-5 12-20-16,-13-8-4 15,-14 0-4-15,-9 0 28 16,-10 0-16-16,-8-4 40 16,-14 0-32-16,0-4-76 15,0 0 28-15,-5 0-108 16,5 8 76-16,5-4-144 15,-5 4 116-15,18 0-420 16</inkml:trace>
          <inkml:trace contextRef="#ctx0" brushRef="#br0" timeOffset="3258.3218">2622 260 572 0,'5'16'208'0,"-1"-8"-160"0,6 8-12 0,-6-7 68 16,14-5-64-16,-4 8 8 15,0-4-28-15,-1 0 16 16,-4-4-24-16,0 0 12 0,10-4-12 16,-6 0-16-16,15-4 0 15,4-4 28-15,-1-4-12 16,1 0-12-16,23-5-4 15,-19 1-4-15,-4 4 0 16,-14 4 16-16,-4 0-4 16,4 4 8-16,-9 4-8 0,-9 0 16 15,-4 8-12-15,4 4-4 16,-5 0 0-16,5 0-4 16,5 0 0-16,-5-3 8 15,9-1-4-15,5-4-20 16,4-4 8-16,-5 0 20 15,6-8-4-15,-15 0-12 16,5-5 0-16,5 1-32 16,-14-4 20-16,9 0-20 15,0 8 20-15,0 0-8 16,-4 0 12-16,13 4 8 16,-4 4 4-16,18-4 24 15,-1-1-12-15,6 5 48 16,-1 0-32-16,-4 0-24 15,-14 0-4-15,5 0 24 0,-9 0-12 16,-5 0 40-16,-9 0-28 16,0 0-12-16,-9 0-8 15,9-4-16-15,-5 0 8 16,5 4-32-16,0 0 20 16,14 4-12-16,4-4 16 15,9 4 52-15,5 1-20 16,0-1-20-16,9 0 0 15,-14 0 0-15,5 4 0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6:20.3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88D354-4ADD-4285-AEFD-379036722B30}" emma:medium="tactile" emma:mode="ink">
          <msink:context xmlns:msink="http://schemas.microsoft.com/ink/2010/main" type="inkDrawing" rotatedBoundingBox="12124,9431 15914,10356 15812,10774 12022,9849" semanticType="callout" shapeName="Other">
            <msink:sourceLink direction="to" ref="{6B38C18A-02B5-4672-970D-BB3CEFDE1954}"/>
            <msink:sourceLink direction="from" ref="{0A3E7D8B-D62D-4924-9157-7BAB2314243A}"/>
          </msink:context>
        </emma:interpretation>
      </emma:emma>
    </inkml:annotationXML>
    <inkml:trace contextRef="#ctx0" brushRef="#br0">3825 1063 572 0,'-5'-8'208'0,"5"8"-160"0,0-12-12 0,-4 8-12 15,-1 4-20-15,-13-4-48 16,0 0 28-16,-28 0 4 16,5 4 8-16,-32-4 4 15,5 8 0-15,-23-12 24 16,14 8-12-16,-51-12 56 15,19 4-36-15,-50-9-16 16,8-11-8-16,-4-4 16 0,-22-5-12 16,8 1 4-16,10-5-8 15,-5 1-8-15,-9-1 4 0,9 5-24 16,14 4 12-16,18-5 12 16,0 5 0-16,0-1-28 15,0 5 12-15,14 8 12 16,17 4 4-16,19-5-4 15,14-7 4-15,9-4 12 16,4-1-8-16,5-3-12 31,9 4 0-31,-4-13 4 16,13 5 0-16,-5-5 16 0,1 1-8 16,4 15-40-16,0 1 20 15,5 4 28-15,0 3-8 0,4 5-8 16,5 8-4-16,4 0 4 15,5 4 0-15,0 4-12 16,4 0 8-16,1 0 4 16,4 12 0-16,0-4-20 15,0 16 12-15,0-3 4 0,0 7 4 16,0 8-12-16,-5-3 8 16,1 3 28-16,-5 1-12 15,-1-1 4-15,1 0-8 16,-4-7 12-16,4-1-12 15,4-4 4-15,0-3-4 16,10-13 12-16,4 0-12 0,14-8-4 16,4-4 0-16,5-4 20 15,9-4-12-15,0-5 4 16,5-7-8-16,-6 0-76 16,1 4 36-16,-4-1-4 15,-5 5 20-15,-5 4 4 16,-4 4 4-16,-14 0 24 31,5 8-8-31,-14 0 60 0,-5 4-40 16,-9 0 32-16,-8 0-32 15,-6 0-8-15,-8 0-12 16,-5-12 12-16,0 8-12 0,5-8-4 16,4-4 0-16,13 4-32 15,15-9 16-15,13 5-428 16,23 4 244-16,13-8-144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6:27.6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A05AFE-8EC8-4FDD-8500-54D5B4CCFBA5}" emma:medium="tactile" emma:mode="ink">
          <msink:context xmlns:msink="http://schemas.microsoft.com/ink/2010/main" type="writingRegion" rotatedBoundingBox="2716,10635 6555,9022 7088,10291 3249,11904"/>
        </emma:interpretation>
      </emma:emma>
    </inkml:annotationXML>
    <inkml:traceGroup>
      <inkml:annotationXML>
        <emma:emma xmlns:emma="http://www.w3.org/2003/04/emma" version="1.0">
          <emma:interpretation id="{096A381F-143E-4693-8F5D-5C89FA51FCDB}" emma:medium="tactile" emma:mode="ink">
            <msink:context xmlns:msink="http://schemas.microsoft.com/ink/2010/main" type="paragraph" rotatedBoundingBox="2716,10635 6555,9022 7088,10291 3249,11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903502-BE39-4B4A-8DE8-CD718E0C5BCF}" emma:medium="tactile" emma:mode="ink">
              <msink:context xmlns:msink="http://schemas.microsoft.com/ink/2010/main" type="line" rotatedBoundingBox="2716,10635 6555,9022 7088,10291 3249,11904"/>
            </emma:interpretation>
          </emma:emma>
        </inkml:annotationXML>
        <inkml:traceGroup>
          <inkml:annotationXML>
            <emma:emma xmlns:emma="http://www.w3.org/2003/04/emma" version="1.0">
              <emma:interpretation id="{8D6AC61E-6B3F-4B1A-AB99-4354FDF0BE33}" emma:medium="tactile" emma:mode="ink">
                <msink:context xmlns:msink="http://schemas.microsoft.com/ink/2010/main" type="inkWord" rotatedBoundingBox="2716,10635 6555,9022 7088,10291 3249,11904"/>
              </emma:interpretation>
              <emma:one-of disjunction-type="recognition" id="oneOf0">
                <emma:interpretation id="interp0" emma:lang="" emma:confidence="1">
                  <emma:literal>z</emma:literal>
                </emma:interpretation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-601 1465 652 0,'-5'-28'244'0,"5"28"-192"0,28-16-12 15,-5 4 56 1,-1 8-60-16,33-8 40 16,9 3-44-16,18 5-20 15,0 4-4-15,4 8-616 16,-18 9 332-16</inkml:trace>
          <inkml:trace contextRef="#ctx0" brushRef="#br0" timeOffset="-200.061">-501 1227 572 0,'-4'-33'208'0,"4"33"-160"0,9-4-12 16,-5 0 92-1,1 8-76-15,4-4 8 16,0 4-40-16,5 4 4 15,4 0-12-15,0 13 0 0,5 3-4 16,-9 12 12-16,-1 1-12 0,-13 11 48 16,-4-3-28-16,-15-1-4 15,-8 1-16-15,-5-9 4 16,10 1-8-16,-10-13-12 16,9 0 4-16,5-8-16 15,4 1 12-15,14-9-12 16,9 4 8-16,5-8 8 15,9 0 4-15,8-4-80 16,15 0 44-16,9-4-304 16,-1 4 188-16</inkml:trace>
          <inkml:trace contextRef="#ctx0" brushRef="#br0" timeOffset="-1410.7041">-1935 1166 580 0,'-9'-16'216'0,"9"16"-168"0,-14-4-12 15,5 4 100 1,5 4-80-16,-19 0 48 15,5 4-60-15,-19 12 4 0,-8 0-32 0,-19 17 20 16,9 3-24-16,-13 9-4 16,13-5-4-16,1-3-112 15,17-5 60-15,10-7-140 16,4-1 108-16</inkml:trace>
          <inkml:trace contextRef="#ctx0" brushRef="#br0" timeOffset="-1623.8883">-2431 1101 624 0,'-5'-20'228'0,"5"20"-176"0,14 0-16 0,-5 0 72 16,0 0-68-16,5 4 28 16,9 4-40-16,8 4 8 15,1 8-20-15,14 5 8 16,-1-1-12-16,1 8 20 16,-5 1-20-16,4 7 40 15,-8-11-28-15,-5-1-84 16,-5-4 32-16</inkml:trace>
          <inkml:trace contextRef="#ctx0" brushRef="#br0" timeOffset="-1217.7923">-1776 1538 600 0,'-27'4'224'0,"27"-4"-176"0,-14 45-12 0,1-29 36 15,8 4-48-15,-8 0-28 16,8 5 0-16,-13-5-96 15,9 4 52-15,-5-12-100 16,0 1 84-16</inkml:trace>
          <inkml:trace contextRef="#ctx0" brushRef="#br0" timeOffset="-756.0642">-1398 1174 652 0,'-9'-16'244'0,"9"16"-192"0,-9-4-12 0,0 4 76 15,4 8-72-15,-8 8-8 16,-1 4-24-16,5 13 0 16,4 3-8-16,10 9 16 15,9 3-12-15,4 1 16 16,9-17-16-16,5-4 4 15,-9-7-4-15,4-13-104 16,5 0 52-16,-5-16-44 16,-4 4 52-16,0-17-84 15,-10 5 64-15,-8-12-104 16,-5 8 92-16,-14-1 40 16,1 13 20-16,-10 16 168 15,9 13-88-15,-13 19 104 16,9 5-100-16,-10 11 4 15,10-3-48-15,0 0-20 16,9-5-8-16,-5-7 20 16,1-9-12-16,-15-4 56 15,15-3-36-15,-24-5 36 16,5-12-36-16,-13-8 8 16,4 0-24-16,-5-8-24 15,14 0 0-15,1-4-224 16,17 4 124-16</inkml:trace>
          <inkml:trace contextRef="#ctx0" brushRef="#br0" timeOffset="-587.1159">-965 1652 716 0,'-23'12'264'0,"23"-12"-204"0,-45 40-16 16,31-24-16-16,5 1-24 0,-9 3 8 15,13 0-8-15,0-4-80 16,10 4 40-16</inkml:trace>
          <inkml:trace contextRef="#ctx0" brushRef="#br0" timeOffset="-2346.81">0 919 488 0,'5'-4'180'0,"4"-4"-140"0,9-8-12 0,-4 4 48 16,8-1-48-16,10-15 16 16,5 0-28-16,35-21-24 15,6 5 0-15,31-9 20 16,-4 13-4-16,22-9 68 16,-13 9-44-16,18-17 24 15,-23 12-36-15,1-3 0 16,-19 11-12-16,-23-3 12 15,-18 12-12-15,-18-9 32 16,-5 17-24-16,-18-4-12 16,10 3-8-16,-19-3 4 15,0 4 0-15,-9 0 8 16,4 8-4-16,-9-1-56 16,5 5 28-16,-9 0-148 0,9 4 96 15,-14 0-168-15,5 8 136 0,-9-8 28 16,4 8 48-16,-5-8 68 15,6 4-16-15,-1-4 132 16,5 0-84-16,4-8 68 16,5 4-80-16,4-4 4 15,10 8-36-15,13-4-12 16,10 3-8-16,8-3-24 16,5 8 12-16,0 8 4 15,0-3 4-15,-5 11 32 16,-4 0-16-16,-9 0 32 15,0 0-32-15,-14 5 76 16,-5-1-56-16,-22-4 12 16,9 0-28-16,-14-4 24 15,1 0-28-15,-10-8 12 16,4 0-16-16,6-12 28 16,8 8-24-16,5-12 4 15,9 0-12-15,4-4-8 16,10 0 4-16,0 0 4 15,4 3-4-15,-4-3-56 16,-1 8 28-16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7:48.3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7ADD15F-01D8-41B5-B349-9A9074FAFB7A}" emma:medium="tactile" emma:mode="ink">
          <msink:context xmlns:msink="http://schemas.microsoft.com/ink/2010/main" type="inkDrawing" rotatedBoundingBox="9672,9815 11976,9690 11978,9733 9674,9858" semanticType="underline" shapeName="Other">
            <msink:sourceLink direction="with" ref="{D64A9C76-2DEC-45CB-B456-C2C9A5705932}"/>
            <msink:sourceLink direction="with" ref="{6B38C18A-02B5-4672-970D-BB3CEFDE1954}"/>
          </msink:context>
        </emma:interpretation>
      </emma:emma>
    </inkml:annotationXML>
    <inkml:trace contextRef="#ctx0" brushRef="#br0">-1 131 132 0,'0'-8'52'0,"0"8"-44"0,9 4 4 15,-9-4 52-15,5 8-36 16,-5-8 52-16,0 0-48 16,0 5 12-16,0-5-28 0,0 8 52 15,0-8-36-15,0 0 56 16,9 0-52-16,5 0 64 15,4-4-60-15,27 0 8 16,24-1-28-16,35 1 4 16,10 0-12-16,32 0 36 0,36-4-24 15,9 0-24-15,1 4 0 16,26-8 16-16,-9 4-8 16,-31-4-4-16,-19-9 0 15,-17 5-4-15,-24 4 0 16,-22-4 24-16,-28 8-12 0,-50 16-164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6:21.3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99B7816-6C35-4A55-8C72-086E1BF2B0C5}" emma:medium="tactile" emma:mode="ink">
          <msink:context xmlns:msink="http://schemas.microsoft.com/ink/2010/main" type="writingRegion" rotatedBoundingBox="16234,10198 18267,10496 18133,11410 16099,11112"/>
        </emma:interpretation>
      </emma:emma>
    </inkml:annotationXML>
    <inkml:traceGroup>
      <inkml:annotationXML>
        <emma:emma xmlns:emma="http://www.w3.org/2003/04/emma" version="1.0">
          <emma:interpretation id="{33D51C17-7C4D-4A8C-A5B0-3950DF3CFB1D}" emma:medium="tactile" emma:mode="ink">
            <msink:context xmlns:msink="http://schemas.microsoft.com/ink/2010/main" type="paragraph" rotatedBoundingBox="16234,10198 18267,10496 18133,11410 16099,11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A44397-CF8E-4446-B694-E15BC5103F11}" emma:medium="tactile" emma:mode="ink">
              <msink:context xmlns:msink="http://schemas.microsoft.com/ink/2010/main" type="line" rotatedBoundingBox="16234,10198 18267,10496 18133,11410 16099,11112"/>
            </emma:interpretation>
          </emma:emma>
        </inkml:annotationXML>
        <inkml:traceGroup>
          <inkml:annotationXML>
            <emma:emma xmlns:emma="http://www.w3.org/2003/04/emma" version="1.0">
              <emma:interpretation id="{0A3E7D8B-D62D-4924-9157-7BAB2314243A}" emma:medium="tactile" emma:mode="ink">
                <msink:context xmlns:msink="http://schemas.microsoft.com/ink/2010/main" type="inkWord" rotatedBoundingBox="16234,10198 18267,10496 18133,11410 16099,11112">
                  <msink:destinationLink direction="from" ref="{A488D354-4ADD-4285-AEFD-379036722B3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13428 9466 416 0,'-10'-12'152'0,"10"12"-116"0,0-16-12 15,0 7 144 1,0 1-96-16,0-4-28 15,5 12-28-15,-10-8-8 0,5 8-4 0,-9 0 16 16,0 8-12-16,-9-8 24 16,9 12-20-16,-14 0 24 15,10 1-24-15,-15-5 24 16,5 4-24-16,-8 0 12 16,3 0-12-16,-13 4 0 15,9 9-4-15,-9-1 28 16,10 4-20-16,-6 13 12 15,10 3-16-15,4 17 28 16,9 4-24-16,10 3-24 16,8-7 4-16,15-4 28 15,3-9-16-15,6-11 16 16,4-9-12-16,-1-8-24 16,1-3 4-16,0-5-244 15,0-12 140-15</inkml:trace>
          <inkml:trace contextRef="#ctx0" brushRef="#br0" timeOffset="443.6752">13482 9652 424 0,'9'-8'156'0,"-9"8"-120"0,5 0-8 0,-5 0 124 15,4 0-88-15,-4-8 44 16,0 16-64-16,5-8 20 15,0 0-36-15,-1 0 52 16,1 8-44-16,4 0 0 16,4 4-20-16,1 4 40 15,4 5-28-15,0-5-16 16,5 0-4-16,0 4 16 16,0-4-12-16,-5-3 4 15,0 3-8-15,-9-4 12 16,5 4-12-16,-9-8-12 15,-1 0 0-15,-4-8-112 16,0 4 64-16,0-8-280 16,5 4 188-16</inkml:trace>
          <inkml:trace contextRef="#ctx0" brushRef="#br0" timeOffset="648.2477">13646 9599 520 0,'5'-16'192'0,"-5"16"-152"0,9-4-8 16,-9 0 116-16,0 8-88 16,0-4 88-16,0 12-84 15,-5-4 28-15,5 9-52 0,-9 3-16 16,0 4-12-16,-9 4 8 16,9 1-12-16,-10 7 4 15,6 1-4-15,-10-5-208 16,9-4 108-16,-8-3-308 15,3-1 228-15</inkml:trace>
          <inkml:trace contextRef="#ctx0" brushRef="#br0" timeOffset="876.3386">14060 9822 676 0,'-13'0'248'0,"13"0"-192"0,-18 36-16 16,4-15 12 0,9-1-36-16,-8 8 4 15,4 5-12-15,-14-5 20 16,9 0-16-16,-13 1-56 16,4-5 20-16,-9 0-120 15,9-4 80-15,1-12-228 16,13 5 164-16</inkml:trace>
          <inkml:trace contextRef="#ctx0" brushRef="#br0" timeOffset="1388.7132">14311 9668 592 0,'13'-40'220'0,"-13"40"-172"0,10-16-12 0,-10 7 84 15,4 5-72-15,-8 0 104 16,4 4-88-16,-10 4-12 15,6 4-32-15,-1 9-24 16,5 3 0-16,0 8 20 16,9 1-8-16,5 3 16 15,9 0-16-15,4-3-20 16,1-5 4-16,3-8-32 16,6 0 24-16,-5-12-48 15,0 4 36-15,-5-16-80 16,-4 4 56-16,-14-4-52 15,0 8 60-15,-18 8 4 16,0 13 24-16,-19 7 84 16,6 4-40-16,-15 17 72 15,10-5-60-15,-5 9-16 16,9-5-16-16,-4-3-8 16,0-9 0-16,4-7 32 15,9-1-16-15,-13-8-4 16,13-3-8-16,-18-13-4 15,19 0 0-15,-6-12 8 16,6 3-4-16,4-15-4 16,9 4 4-16,0-8 12 15,9 4-8-15,4-5-4 0,10 5 0 0,5 4-24 16,-1 8 12-16,5-4-32 16,0 8 24-16,-5-1-64 15,-4 5 44-15,-5-4-72 16,-4 8 64-16</inkml:trace>
          <inkml:trace contextRef="#ctx0" brushRef="#br0" timeOffset="1702.1402">14880 9466 748 0,'23'4'276'0,"-23"-4"-216"0,18 20-16 16,-9-8 100-1,5 8-88-15,4 9 60 16,5 7-72-16,-1 25 40 16,1 4-48-16,-14 12 16 15,0-5-32-15,-22-3-96 0,-1 0 40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7:37.1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D548BA5-758D-462B-A42A-5B40FC7A0024}" emma:medium="tactile" emma:mode="ink">
          <msink:context xmlns:msink="http://schemas.microsoft.com/ink/2010/main" type="writingRegion" rotatedBoundingBox="4692,15939 6291,15939 6291,17445 4692,17445"/>
        </emma:interpretation>
      </emma:emma>
    </inkml:annotationXML>
    <inkml:traceGroup>
      <inkml:annotationXML>
        <emma:emma xmlns:emma="http://www.w3.org/2003/04/emma" version="1.0">
          <emma:interpretation id="{1E7C14D0-C1E1-4956-BD32-E84AE52760A9}" emma:medium="tactile" emma:mode="ink">
            <msink:context xmlns:msink="http://schemas.microsoft.com/ink/2010/main" type="paragraph" rotatedBoundingBox="4692,15939 6291,15939 6291,17445 4692,17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41C9B-56C3-4CB1-A1B9-47122DFEF558}" emma:medium="tactile" emma:mode="ink">
              <msink:context xmlns:msink="http://schemas.microsoft.com/ink/2010/main" type="line" rotatedBoundingBox="4692,15939 6291,15939 6291,17445 4692,17445"/>
            </emma:interpretation>
          </emma:emma>
        </inkml:annotationXML>
        <inkml:traceGroup>
          <inkml:annotationXML>
            <emma:emma xmlns:emma="http://www.w3.org/2003/04/emma" version="1.0">
              <emma:interpretation id="{72E6BD2F-F9C3-415A-9F57-1675715D88FF}" emma:medium="tactile" emma:mode="ink">
                <msink:context xmlns:msink="http://schemas.microsoft.com/ink/2010/main" type="inkWord" rotatedBoundingBox="4692,15939 6291,15939 6291,17445 4692,174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1950 14994 364 0,'-23'-12'132'0,"23"8"-100"0,-4-4-12 0,4 4 168 0,-5 0-108 16,0 0 124-16,-4-5-116 16,0 5-16-16,-4 0-48 15,-1 4 20-15,-4 8-28 0,-5 1 4 16,0 7-12-16,-4 4-16 16,-5 8 4-16,5-3-24 15,-5 19 16-15,-5 13 48 16,1 16-16-16,4 8 60 15,5 8-44-15,9-8 12 16,8-1-32-16,10-7 8 16,10 8-12-16,-1 4 28 15,9 4-24-15,0-8 12 16,5-12-16-16,0-4 20 16,4-13-20-16,-4-3-12 0,4-9-4 15,0-7 40-15,1-9-24 16,-1 0-152-16,0-7 76 15,-4-5-468 1</inkml:trace>
          <inkml:trace contextRef="#ctx0" brushRef="#br0" timeOffset="765.6268">2077 15484 520 0,'-22'0'192'0,"22"-4"-152"0,0 0-8 16,4 0 116-16,5-1-88 15,5-3 44-15,4 4-60 16,9 0 28-16,-4 0-40 16,0 4-20-16,4 0-4 0,5 4 16 15,0 4-12-15,4-4 12 0,5-4-12 16,19 0 0-16,22-4-4 15,18 0-16-15,9 4 4 16,-9 0 20-16,-22 0-8 16,-1 0-12-16,-18-8 0 15,-9 8 4-15,-18 0 0 16,-9 0 120-16,-9 0-64 16,-14 0-12-16,-5 8-28 15,-4 0-4-15,0 1-8 16,-9 7-20-16,-1 0 8 15,-3 8 12-15,-6 9 0 0,-4 3-36 16,-4-4 16-16,-14 13 16 16,-5 7 0-16,-4 21-16 15,-9-4 8-15,13 8 20 16,5-16-4-16,0-9-4 16,18-11 0-16,5-13 28 15,4-8-16-15,5-12 40 16,4-16-32-16,5-12 12 15,-5-20-20-15,1-13-16 16,-5-4-4-16,-1 1 64 16,-3 3-32-16,-6 5 8 15,1-1-24-15,0 4 12 16,-1 1-16-16,10 3-12 16,0 9 0-16,4 4 20 15,1 8-8-15,22 3-48 16,9 9-144-16,5 4 96 15,8 4-368-15,6 0 256 16,4 8-340 0</inkml:trace>
          <inkml:trace contextRef="#ctx0" brushRef="#br0" timeOffset="1358.1104">3038 16139 436 0,'5'0'160'0,"-10"0"-124"0,10-4-8 15,-5 4 176-15,0 0-116 16,0 0 8-16,0 0-56 16,-5 0-12-16,0 0-16 15,-4 0 56-15,5 0-40 0,-19 4-28 16,0 4 4 0,-4 0-4-16,0 1 12 15,-5 3-8-15,9 0-4 0,0 0 4 16,0-4 12-16,14 8-8 15,-4-4 16-15,17 1-16 16,5-1 4-16,10 4-4 16,-1-4-16-1,0-4 4-15,5 12 4 0,9-8 0 16,-10-3 16-16,1 11-8 16,-5-8 4-16,-4 0-4 15,-5 0 20-15,5 4-16 16,-14-7 24-16,-5-1-24 15,1-4 4-15,-10 4-8 16,0-4 64-16,-4 0-40 0,-9-4-4 16,-10 0-16-16,10 0 16 15,4 0-16-15,1-4 32 16,-1 4-28-16,9-4-112 16,1 0 52-16,3-4-300 15,6 0 188-15,-1 3-448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7:51.7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E7DE13-58F8-43F1-9A8B-947D44AA3801}" emma:medium="tactile" emma:mode="ink">
          <msink:context xmlns:msink="http://schemas.microsoft.com/ink/2010/main" type="writingRegion" rotatedBoundingBox="13580,16003 17804,15893 17836,17146 13612,17256"/>
        </emma:interpretation>
      </emma:emma>
    </inkml:annotationXML>
    <inkml:traceGroup>
      <inkml:annotationXML>
        <emma:emma xmlns:emma="http://www.w3.org/2003/04/emma" version="1.0">
          <emma:interpretation id="{DB6B3DED-5BFA-49A3-AAB1-44FD1D38C04D}" emma:medium="tactile" emma:mode="ink">
            <msink:context xmlns:msink="http://schemas.microsoft.com/ink/2010/main" type="paragraph" rotatedBoundingBox="13580,16003 17804,15893 17836,17146 13612,17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B4F3CF-372A-48F3-B426-58F0CB04134C}" emma:medium="tactile" emma:mode="ink">
              <msink:context xmlns:msink="http://schemas.microsoft.com/ink/2010/main" type="line" rotatedBoundingBox="13580,16003 17804,15893 17836,17146 13612,17256"/>
            </emma:interpretation>
          </emma:emma>
        </inkml:annotationXML>
        <inkml:traceGroup>
          <inkml:annotationXML>
            <emma:emma xmlns:emma="http://www.w3.org/2003/04/emma" version="1.0">
              <emma:interpretation id="{255DEEE4-7254-4C34-B595-49BC06FEF3A2}" emma:medium="tactile" emma:mode="ink">
                <msink:context xmlns:msink="http://schemas.microsoft.com/ink/2010/main" type="inkWord" rotatedBoundingBox="13580,16003 14506,15979 14538,17232 13612,17256"/>
              </emma:interpretation>
            </emma:emma>
          </inkml:annotationXML>
          <inkml:trace contextRef="#ctx0" brushRef="#br0">11160 15026 528 0,'-13'-20'196'0,"4"16"-152"0,-1-4-12 15,-3 8 72-15,-1 0-64 16,-9-4 60-16,-4 4-56 16,-9 0-4-16,4 4-24 15,-14 4-4-15,1 8-4 0,-1 4 28 16,-4 13-20-16,5 19 4 15,-10 33-12-15,0 17 28 16,1-1-20-16,-6 4 20 16,15 4-20-16,13 1 0 15,18 3-8-15,19-16 28 0,18-8-20 16,4-12 32-16,9-20-32 16,1-17-92-16,-1-12 40 15,-4-11-308-15,0-17 192 16</inkml:trace>
          <inkml:trace contextRef="#ctx0" brushRef="#br0" timeOffset="390.5187">10814 15569 548 0,'-4'16'204'0,"4"8"-156"16,0 13-16-16,0-17 88 0,4 8-72 15,1 4 44-15,-1 1-56 16,1 7 24-16,-5-7-32 16,9-5 36-16,-9 0-36 0,0-11 40 15,0-13-40-15,0-4 48 16,0-4-44-16,0-13 12 16,0-11-28-16,5 0-8 15,4-1-4-15,4-3 4 16,6 0-4-16,-1 11-64 15,0-3 32-15,5 4-16 16,4 8 28-16,9 4 8 16,5 4 8-16,-4 0 24 0,-5 4-12 15,4 0 32 1,-4-5-28-16,0 5-4 16,-9 0-8-16,-14 0-180 0,4-4 96 15,-13 4-348 1,0-4 240-16,-13 8-204 15</inkml:trace>
          <inkml:trace contextRef="#ctx0" brushRef="#br0" timeOffset="604.6067">10996 15322 632 0,'-13'-20'236'0,"13"11"-184"0,13-3-16 15,-4 0 88-15,1 8-76 16,12-4 32-16,10 0-44 16,5-4 4-16,4 4-24 15,0 4-16-15,4 4-4 0,-8 0-4 16,8 4 0-16,-13 4-584 16</inkml:trace>
        </inkml:traceGroup>
        <inkml:traceGroup>
          <inkml:annotationXML>
            <emma:emma xmlns:emma="http://www.w3.org/2003/04/emma" version="1.0">
              <emma:interpretation id="{441189D8-FA9D-4053-A4E3-32657EB9B3E2}" emma:medium="tactile" emma:mode="ink">
                <msink:context xmlns:msink="http://schemas.microsoft.com/ink/2010/main" type="inkWord" rotatedBoundingBox="16208,16350 16487,16342 16489,16429 16211,16437"/>
              </emma:interpretation>
            </emma:emma>
          </inkml:annotationXML>
          <inkml:trace contextRef="#ctx0" brushRef="#br0" timeOffset="1794.9524">13045 15439 676 0,'9'-52'248'0,"5"43"-192"0,9-7-16 0,-14 12 136 0,14-4-104 16,-5 8-12-16,9 0-36 15,0 8 24-15,10 0-24 16,-5 8-164-16,0 1 76 0,-5 3-608 16</inkml:trace>
        </inkml:traceGroup>
        <inkml:traceGroup>
          <inkml:annotationXML>
            <emma:emma xmlns:emma="http://www.w3.org/2003/04/emma" version="1.0">
              <emma:interpretation id="{9A8EF540-F118-43D2-B6E3-572029002C9A}" emma:medium="tactile" emma:mode="ink">
                <msink:context xmlns:msink="http://schemas.microsoft.com/ink/2010/main" type="inkWord" rotatedBoundingBox="17261,16362 17816,16348 17824,16690 17270,16704"/>
              </emma:interpretation>
            </emma:emma>
          </inkml:annotationXML>
          <inkml:trace contextRef="#ctx0" brushRef="#br0" timeOffset="2281.8275">14229 15391 560 0,'-14'-25'208'0,"14"25"-164"0,-4 0-8 16,-5 8 100-16,-5 5-80 16,-13 11 68-16,4 12-72 15,0 5 24-15,9 3-44 16,14-7 0-16,10 3-20 0,12-8 56 15,6-3-40-15,26-9 40 16,10-12-36-16,22-8-96 16,-4 0 32-16,0-4-44 15,-22-12 44-15,-15-8 36 16,-22-13 0-16,-28-15 0 16,-22-9 0-16,-23 4-32 15,-14 13 16-15,0 11-4 0,14 21 8 16,0 12-144-16,27 16 84 15,14 9-536 1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9:00.6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9A3463-DEC6-4AC2-999F-4876A064798C}" emma:medium="tactile" emma:mode="ink">
          <msink:context xmlns:msink="http://schemas.microsoft.com/ink/2010/main" type="writingRegion" rotatedBoundingBox="622,400 22187,149 22406,18923 840,19174"/>
        </emma:interpretation>
      </emma:emma>
    </inkml:annotationXML>
    <inkml:traceGroup>
      <inkml:annotationXML>
        <emma:emma xmlns:emma="http://www.w3.org/2003/04/emma" version="1.0">
          <emma:interpretation id="{428CD407-6D53-4120-A80B-D8119BA7B037}" emma:medium="tactile" emma:mode="ink">
            <msink:context xmlns:msink="http://schemas.microsoft.com/ink/2010/main" type="paragraph" rotatedBoundingBox="3270,306 19595,350 19589,2691 3264,26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20912E-7DF8-4FA2-A88C-03EF34DED518}" emma:medium="tactile" emma:mode="ink">
              <msink:context xmlns:msink="http://schemas.microsoft.com/ink/2010/main" type="line" rotatedBoundingBox="3270,306 19595,350 19589,2691 3264,2647">
                <msink:destinationLink direction="with" ref="{43DF67B9-1BA9-4694-9CFA-AA785299AFA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2E66C55-C865-48DB-BD7B-A136F460F60A}" emma:medium="tactile" emma:mode="ink">
                <msink:context xmlns:msink="http://schemas.microsoft.com/ink/2010/main" type="inkWord" rotatedBoundingBox="3270,397 6279,405 6273,2390 3264,23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 31 496 0,'-18'-16'184'0,"18"16"-140"0,-4-4-16 0,-1 0 128 16,5 8-92-16,-4-4 60 15,4 0-68-15,-5-4 28 16,0 4-48-16,-4-4 16 16,9 4-32-16,-4-4-8 15,4 8-8-15,0-4 12 16,9 4-8-16,0-4 24 15,9 4-20-15,5 0 4 16,9 0-8-16,4-4 4 16,10 0-8-16,8 8 16 15,6 0-12-15,17-8 24 16,9 4-20-16,10 0-4 16,-5 5-4-16,5-5 4 15,-15 0-4-15,-3 0-4 16,-15 4 4-16,-12-4 12 15,-15 0-8-15,-9-4 4 16,-4 4-4-16,-9-4 4 16,-5 4-8-16,-5-4 8 15,1 4-8-15,-5-4-4 16,0 8 4-16,0 0-4 0,0 0 0 16,0-4 0-1,0 0 0-15,-5 4 16 0,1 5-8 16,-14 3 4-16,4 8-4 0,-18 13-32 15,9 3 12-15,-18 29-20 16,5 0 16-16,-19 12 8 16,5-5 8-16,-9 1 8 15,18-12-4-15,-4 0-4 16,8-9 4-16,5-7 12 16,10-4-8-16,-1-21 48 15,5 0-28-15,-5-24 40 16,9-4-40-16,-8-24-4 15,3-1-16-15,-13-15-8 16,10 7 4-16,-15-15 4 16,5-1-4-16,-4-20-4 15,9 13 4-15,-14-9 4 16,9 12-4-16,0-3-20 16,5 15 8-16,-1 1-24 15,10 11 20-15,0 1 32 16,4 12-12-16,1-5-28 15,4 9 12-15,4-4-80 16,5 12 52-16,5-4-152 16,8 8 104-16</inkml:trace>
          <inkml:trace contextRef="#ctx0" brushRef="#br0" timeOffset="436.1518">1201 796 664 0,'-4'0'244'0,"4"0"-188"0,-5 4-16 0,1-4 56 15,4 4-60-15,-10 0 12 16,6 0-28-16,-10 0-20 15,10 5-4-15,-14-1 12 16,8 0-4-16,-8 0-4 16,5 4 4-16,-1 4-32 15,5 0 16-15,4 5-4 16,5 3 8-16,9 12-12 16,5 5 12-16,0 7 40 15,-5-3-20-15,0 3-28 16,5-3 8-16,-14-5-8 15,9-7 8-15,-18-1 24 16,4-4-8-16,-13-7 84 16,4-1-48-16,-9-12 84 15,1 0-72-15,-10-12 0 16,9 0-36-16,0-16-48 0,5 4 16 16,0-21-572-16,13 5 324 15</inkml:trace>
          <inkml:trace contextRef="#ctx0" brushRef="#br0" timeOffset="781.1961">1502-183 540 0,'0'-33'200'0,"0"33"-156"0,9-8-12 0,-5 4 124 16,1 8-92-16,-1 4 8 16,5 1-44-16,-9 3 20 15,10 8-32-15,-10 4 4 16,4-4-12-16,-13 5 20 16,4-5-16-16,-8 0 12 15,4 0-12-15,-5-11 56 16,9-1-40-16,1 4 16 15,4-4-28-15,18-8 44 16,9 8-32-16,14-8 12 16,5 0-24-16,-1 0-132 15,1 0 64-15,4 0-500 16,0 8 304-16</inkml:trace>
          <inkml:trace contextRef="#ctx0" brushRef="#br0" timeOffset="1144.662">1925 646 572 0,'-14'0'208'0,"14"0"-160"0,5 0-12 0,4 0 128 16,0 0-96-16,23 0 96 15,-5 0-96-15,28-4 20 16,-1 4-52-16,24-4-24 15,-10 0-4-15,-4-4 24 16,-5 4-16-16,-5-4-56 16,-8 8 16-16,-5-8-120 15,-9 4 80-15</inkml:trace>
          <inkml:trace contextRef="#ctx0" brushRef="#br0" timeOffset="1750.9471">2430 185 364 0,'-14'0'132'0,"14"0"-100"0,5 4-12 0,-10 4 168 16,5 8-108-16,-9 21 108 16,-4 7-108-16,-6 21 0 15,10 4-44-15,-9 4 28 16,4-8-36-16,-8-5-4 15,13-3-16-15,-14 4-192 16,5-9 100-16</inkml:trace>
          <inkml:trace contextRef="#ctx0" brushRef="#br0" timeOffset="5345.3314">287-588 436 0,'-37'-8'160'0,"5"12"-124"0,-27-4-8 0,23 4 132 16,8 8-92-16,-31 9 112 16,9 7-100-16,-14 33 36 15,14 3-68-15,-13 33 28 16,13 1-44-16,-14 43 8 16,9-3-24-16,1 32-16 15,13-16-4-15,31 7 20 16,15-15-8-16,59 4 16 15,13-21-16-15</inkml:trace>
        </inkml:traceGroup>
        <inkml:traceGroup>
          <inkml:annotationXML>
            <emma:emma xmlns:emma="http://www.w3.org/2003/04/emma" version="1.0">
              <emma:interpretation id="{EC14E13B-E6DE-4ADB-B805-5410BE5AFE42}" emma:medium="tactile" emma:mode="ink">
                <msink:context xmlns:msink="http://schemas.microsoft.com/ink/2010/main" type="inkWord" rotatedBoundingBox="6846,315 8253,319 8247,2660 6840,2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8.703">4323 420 632 0,'14'-12'236'0,"-14"12"-184"16,9 0-16-16,-14-4 160 15,1 4-116-15,-15-4 36 16,6 8-68-16,-14 0-20 16,8 4-16-16,-13 4-12 15,5 0 4-15,-5 12-4 16,14-7 0-16,0 3-20 15,13 4 12-15,10-4 20 16,13 9-4-16,5-13-20 0,9 8 4 0,0-4-4 16,-1 1 4-16,-3-5 8 15,-6 4 0-15,-12-4 32 16,-6 0-16-16,-18-4 48 16,1 5-36-16,-19-1 28 15,0-4-28-15,-9-4-8 16,9 0-12-16,-4-8-104 15,13-4 52-15</inkml:trace>
          <inkml:trace contextRef="#ctx0" brushRef="#br0" timeOffset="3561.0871">4264-551 488 0,'-23'8'180'0,"23"-8"-140"0,-9 28-12 15,-5-16 64 1,14 0-56-16,0 0 76 15,5 5-64-15,-5-5-24 16,9 4-16-16,-9-4 24 0,0 0-16 16,0-4 40-16,9 4-32 0,-9-3 12 15,5-1-20-15,13 0 0 16,-4 4-8-16,17-4 20 16,1 4-16-16</inkml:trace>
          <inkml:trace contextRef="#ctx0" brushRef="#br0" timeOffset="2884.3685">3108 1662 372 0,'5'-16'140'0,"-5"16"-112"0,4-16-4 15,-4 4 164 1,18 4-108-16,-9-13 44 0,5 5-72 0,-5-12 52 31,5 8-64-31,-5-17 72 0,5 9-64 0,-1-25 36 16,5 9-48-16,-4-33 60 16,-5 4-56-16,18-24-24 15,-8 12-16 1,8-16 8-16,5 20-4 0,4-24 16 15,-8 7-12-15,8-19-12 16,5 20 0-16,4-4-16 16,-13 24 12-16,5 0 32 15,13 12-16-15,-14 1 36 16,5 15-28-16,-4-8 20 16,3 17-20-16,-8-1-16 15,5 13-4-15,-15 0-4 16,1 20 0-16,-5 0 8 15,-4 16 0-15,-5 8 0 16,-9 4 0-16,-9 8-36 16,9 1 20-16,-32-5-84 15,9 4 60-15,-8 1-20 16,3-13 36-16,-4 4-20 16,1-8 24-16,8-4 0 15,5 4 12-15,13-3-28 16,5-1 20-16,14 4 16 15,4 4 0-15,5 4-24 0,13 0 12 16,-4 9 4-16,4 7 8 16,-4 1 0-16,0-5 0 0,-14 4 52 15,0 5-28-15,-22-5 68 16,-1 1-52-16,-22-9 44 16,4 0-48-16,-27-3 32 15,9-5-36-15,-18-8 8 16,9 0-24-16,-5-8 0 15,19 0-8-15,4-4-52 16,14 0 28-16,13 0-200 16,15 0 120-16</inkml:trace>
          <inkml:trace contextRef="#ctx0" brushRef="#br0" timeOffset="4820.4362">3974-669 404 0,'-18'-8'148'0,"23"12"-112"0,-1 0-12 0,-4-4 108 16,0 0-76-16,0 0 92 15,9 0-84-15,1 0 28 16,-1 0-52-16,0 0 12 16,0 0-32-16,5 0 8 15,-1 4-16-15,5 0 0 16,1 4-4-16,3-4 4 15,1 5-8-15,0-1 16 16,4 4-12-16,-9-4 16 16,-4 4-16-16,-9 0 32 15,-1 0-24-15,-27 4 4 0,14 1-12 0,-27 3 4 16,4 0-8-16,0 0-12 31,9 1 4-31,1-5 4 0,13 0 0 0,9-8 96 16,13 0-52-16,28-12 36 15,5 4-48-15,17-8 0 16,-3 8-20-16,3 0 12 16,-8 8-16-16,0 0-4 15,-19 4 0-15,-9 0-128 16,-4 5 68-16,-18-5-156 16,4 4 124-16,-9-8-456 15,0 4 304-15</inkml:trace>
        </inkml:traceGroup>
        <inkml:traceGroup>
          <inkml:annotationXML>
            <emma:emma xmlns:emma="http://www.w3.org/2003/04/emma" version="1.0">
              <emma:interpretation id="{B6DFB14B-4122-459A-A82E-72533DDC4699}" emma:medium="tactile" emma:mode="ink">
                <msink:context xmlns:msink="http://schemas.microsoft.com/ink/2010/main" type="inkWord" rotatedBoundingBox="9085,422 9598,424 9593,2201 9081,22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55.7236">5445-564 416 0,'-45'-8'152'0,"45"8"-116"0,-23 8-12 15,14-4 100 1,9 1-72-16,0 11 52 16,9 4-64-16,32 37 96 15,0 7-80-15,32 38 72 16,4-9-72-16,9 56 48 16,-4-7-60-16,-27 20 16 15,-23-16-40-15,-50 15-44 0,-14-19 12 0,-59 12-68 16,-5-21 44-16,-45-15 8 15,4-17 16 1</inkml:trace>
        </inkml:traceGroup>
        <inkml:traceGroup>
          <inkml:annotationXML>
            <emma:emma xmlns:emma="http://www.w3.org/2003/04/emma" version="1.0">
              <emma:interpretation id="{FE50D488-3DE6-4480-826F-2D95302F9924}" emma:medium="tactile" emma:mode="ink">
                <msink:context xmlns:msink="http://schemas.microsoft.com/ink/2010/main" type="inkWord" rotatedBoundingBox="10289,661 14200,672 14195,2535 10284,25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648.7716">8919-256 624 0,'-37'-16'228'0,"37"16"-176"0,-41 8-16 0,19 8 124 15,3-4-96-15,-22 25 52 16,1-9-68-16,-24 12 20 16,9 13-40-16,-9 24 16 15,10 4-24-15,8 28 44 16,19-8-36-16,9-4 20 15,18-16-28-15,22-12 36 16,1-12-32-16,18-9-68 16,5-11 24-16,8-13-396 15,1-8 224-15</inkml:trace>
          <inkml:trace contextRef="#ctx0" brushRef="#br0" timeOffset="8981.662">9238 52 748 0,'13'-4'276'0,"-13"4"-216"0,0 16-16 16,-9 4 92-1,5 8-84-15,-24 29 32 16,15 0-48-16,-19 15 4 16,4-3-24-16,1-4 20 15,13-8-24-15,-8-13-4 16,13-7-4-16,-5-13 56 15,9-8-32-15,-4-12 16 16,5-4-28-16,-1-12-36 0,10-4 12 0,4-37 20 16,0 9-8-16,14-25 0 15,9 12 0-15,13-4-24 16,1 17 12-16,-1 3 32 16,1 17-16-16,-5 4 0 15,4 8-4-15,-13 0-76 16,0 4 40-16</inkml:trace>
          <inkml:trace contextRef="#ctx0" brushRef="#br0" timeOffset="9131.5777">9383-54 1048 0,'-9'-12'388'0,"9"12"-300"0,18 0-28 0,-13 0 48 16,4 0-72-16,14-8-4 16,0 4-20-16</inkml:trace>
          <inkml:trace contextRef="#ctx0" brushRef="#br0" timeOffset="9504.553">9889 517 728 0,'-50'8'268'0,"50"-8"-208"0,-46 12-16 0,19-4 108 15,8 4-92-15,-17 5 36 16,0-1-56-16,4 4 4 15,9 4-28-15,0-3-16 16,19 3-4-16,4-4 40 16,4-4-24-16,28-4-8 15,0 5-8-15,0-5 12 16,9 4-4-16,-9-4-12 16,-5 4 4-16,-22 0 56 15,-5 1-28-15,-37 3 0 16,5 4-16-16,-13-4 4 15,8 5-8-15,-4-9 24 16,9-4-16-16,-4-20-348 16,18 0 184-16</inkml:trace>
          <inkml:trace contextRef="#ctx0" brushRef="#br0" timeOffset="9804.8719">10189-236 684 0,'9'-28'252'0,"-9"28"-192"0,41-12-20 0,-18 12 164 16,4 4-120-16,10 16 88 15,8 8-100-15,-8 21-44 16,-1 8-24-16,-22 36 12 15,-5 4-8-15,-27 24 32 16,-1-12-24-16,-22-7 40 16,0-13-32-16,-13-4-12 15,8-17-8-15,-17-15-148 16,8-4 80-16,-4-25-308 16,13-4 208-16</inkml:trace>
          <inkml:trace contextRef="#ctx0" brushRef="#br0" timeOffset="7327.2317">6652 137 520 0,'-23'-21'192'0,"23"21"-152"0,-5-4-8 0,5 0 88 16,0 4-72-16,-18 4 112 16,13 4-88-16,-17 25 40 15,13-1-64-15,-1 25 56 16,6 3-64-16,4 5 8 16,14-8-28-16,17-13 32 15,1 1-28-15,28-29 40 16,3 0-36-16,28-32 40 15,0-8-40-15,10-21 12 16,-15 1-24-16,-4-21 8 16,-14 12-12-16,-13-7 20 15,-5 15-20-15,-18 5 12 16,-9 7-12-16,-5 5-24 16,-5 12 4-16,-8 0-68 15,4 12 44-15,-4 0-408 16,4 8 240-16</inkml:trace>
          <inkml:trace contextRef="#ctx0" brushRef="#br0" timeOffset="6968.2774">6747-333 488 0,'-14'0'180'0,"14"0"-140"0,-13 4-12 15,8-4 144 1,5 0-100-16,-4 0 60 16,4 8-76-16,13-4 88 15,6 4-80-15,26-8 16 0,14 0-48 0,23 0-4 16,0 0-16-16,0 0 0 15,-4 4-4-15,-15 0-8 16,-8 5 4-16,-19 3-76 16,-8 0 40-16,-24 0-92 15,-4 4 68-15,-23 0-132 16,1 5 108-16,-28-1-52 16,9 4 80-16,-14 0 16 15,14 5 24-15,-5 7 56 16,15 1-24-16,-1 27 16 15,14 5-20-15,-1 24-8 16,6-4-4-16,-10 0 12 16,9-8-8-16,-9-12 24 15,10-4-20-15,-14-13-12 16,4-7-4-16,-5-1 28 16,6-7-12-16,-6-13 48 15,6-4-32-15,-1-12 100 16,5 1-72-16,4-9 36 15,9 0-52-15,10 0 64 16,9 4-56-16,17-4 36 16,6 8-48-16,31-8 24 15,0 4-32-15,14-8-8 16,0 12-12-16,-4-8-40 16,-14 0 16-16,-14-8-116 15,-9 4 72-15,-10-4-196 16,-8-1 148-16,-9-7-464 0,0 4 320 0</inkml:trace>
          <inkml:trace contextRef="#ctx0" brushRef="#br0" timeOffset="7913.3137">7526 695 548 0,'-5'-20'204'0,"5"20"-156"0,0-8-16 16,0 4 52-1,0 8-52-15,-4 0 40 16,-1 8-40-16,-4 16-20 16,0 1-4-16,-9 19 24 15,4 17-16-15,-9 8-12 16,10-9-8-16,-10 9 92 16,5-12-48-16,-10-8 28 15,10-9-40-15,0-16 16 16,9 1-24-16,0-21 28 15,9 0-32-15,4-16 4 0,10 0-12 16,4-21-8-16,5 13 4 16,9-20-40-16,-5 16 20 15,5-5-12-15,4 5 16 0,-4 20-28 16,0 8 24-16,-18 12 76 16,4 9-32-1,-18 3 36-15,-9 1-36 0,-5-1 44 16,5 0-40-16,-14-3 4 15,5-5-24-15,4-4 12 16,1-4-16-16,-6-4-64 16,15 1 28-16,-1-9-216 15,5 0 132-15,0-8-364 16,9 0 268-16</inkml:trace>
          <inkml:trace contextRef="#ctx0" brushRef="#br0" timeOffset="8258.2303">8049 1189 632 0,'23'-20'236'0,"-23"20"-184"0,9-21-16 15,-4 13 140 1,-1 8-104-16,-8-8 16 16,4 16-52-16,-14-4-16 15,5 8-12-15,-14 13-8 16,9-1 4-16,-22 0-4 15,18 5 0-15,-5-9-12 0,5 4 8 0,18 0 4 16,9-7 0-16,9-9 8 16,10 8-4-16,-6 0-12 15,6-4 4-15,-10-4-4 16,-5 8 0-16,-13-3 16 16,5 3-4-16,-19 0 16 15,5-4-12-15,-23 4 92 16,5 0-52-16,-14-11-12 15,9 11-24-15,-13-16-108 16,13 4 52-16,0-8-604 16,9 0 352-16</inkml:trace>
        </inkml:traceGroup>
        <inkml:traceGroup>
          <inkml:annotationXML>
            <emma:emma xmlns:emma="http://www.w3.org/2003/04/emma" version="1.0">
              <emma:interpretation id="{AAD2F4BD-C0B9-4BF1-B311-5D145B11DC77}" emma:medium="tactile" emma:mode="ink">
                <msink:context xmlns:msink="http://schemas.microsoft.com/ink/2010/main" type="inkWord" rotatedBoundingBox="15073,977 15615,978 15614,1323 15072,132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196.2439">11345 298 912 0,'-4'9'340'0,"4"-9"-264"0,23 16-24 0,-1-12 212 15,10-4-156-15,14-8 52 16,-1 4-92-16,33-9-32 16,8 1-24-16,14-4-352 15,10 8 184-15</inkml:trace>
          <inkml:trace contextRef="#ctx0" brushRef="#br0" timeOffset="10032.4775">11364-1 1068 0,'59'-4'396'0,"-59"4"-308"0,77-8-24 15,-45 4 72 1,-5 8-88-16,10-8 0 16,8 4-32-16,10 0-188 15,-9 4 96-15,-5 0-360 16,-5 8 244-16</inkml:trace>
        </inkml:traceGroup>
        <inkml:traceGroup>
          <inkml:annotationXML>
            <emma:emma xmlns:emma="http://www.w3.org/2003/04/emma" version="1.0">
              <emma:interpretation id="{48D169EE-3DB3-4E34-99D8-FCB7EEA5D1F0}" emma:medium="tactile" emma:mode="ink">
                <msink:context xmlns:msink="http://schemas.microsoft.com/ink/2010/main" type="inkWord" rotatedBoundingBox="16371,940 16844,941 16843,1281 16370,128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525.0043">12948 27 464 0,'23'-16'176'0,"-23"16"-140"0,32-16-8 16,-28 8 144-1,-4 4-100-15,-18 4 156 16,4 4-128-16,-31 0 100 15,4 4-116-15,-27 12 64 16,4 4-88-16,5 13 4 16,18-1-40-16,23 13 40 0,22-9-36 15,28 1 28-15,13-17-28 0,19-12-28 16,0-8 0 0,4-24 36-16,-4 0-24 0,-9-21 16 15,-10 9-16-15,-27-13 20 16,-4 9-20-16,-28-4-12 15,-4 7-4-15,-14 1-32 16,5 12 20-16,-5 7-12 16,14 5 16-16,4 16-284 15,14 5 164-15</inkml:trace>
        </inkml:traceGroup>
        <inkml:traceGroup>
          <inkml:annotationXML>
            <emma:emma xmlns:emma="http://www.w3.org/2003/04/emma" version="1.0">
              <emma:interpretation id="{D3037A33-7207-47DF-997D-176E56A55EFE}" emma:medium="tactile" emma:mode="ink">
                <msink:context xmlns:msink="http://schemas.microsoft.com/ink/2010/main" type="inkWord" rotatedBoundingBox="17459,1584 17504,1585 17503,1726 17459,172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677.4095">13772 590 1224 0,'0'61'456'0,"0"-61"-356"0,-14 40-28 0,-4-20-344 16,5 0 132-16</inkml:trace>
        </inkml:traceGroup>
        <inkml:traceGroup>
          <inkml:annotationXML>
            <emma:emma xmlns:emma="http://www.w3.org/2003/04/emma" version="1.0">
              <emma:interpretation id="{732DFB16-DACB-4B57-BD7C-85D15D4660E3}" emma:medium="tactile" emma:mode="ink">
                <msink:context xmlns:msink="http://schemas.microsoft.com/ink/2010/main" type="inkWord" rotatedBoundingBox="19052,981 19594,982 19592,1500 19051,1498"/>
              </emma:interpretation>
              <emma:one-of disjunction-type="recognition" id="oneOf7"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&lt;</emma:literal>
                </emma:interpretation>
                <emma:interpretation id="interp9" emma:lang="" emma:confidence="0">
                  <emma:literal>C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4245.5961">15862 15 528 0,'-27'-8'196'0,"27"8"-152"0,-37-8-12 16,14 4-8-1,10 4-20-15,-24-4 52 16,5 4-32-16,-22-4 60 16,4 8-48-16,-9 0 28 15,8 8-36-15,-3 4 16 16,17 9-24-16,6 7 36 0,3 4-32 0,19 5 32 16,14 3-32-1,27 1 12-15,4-5-20 16,32 1 8-16,-4-1-12 0,4-3 36 15,5-5-24-15,-5 4-208 16,-4-3 100-16</inkml:trace>
        </inkml:traceGroup>
      </inkml:traceGroup>
    </inkml:traceGroup>
    <inkml:traceGroup>
      <inkml:annotationXML>
        <emma:emma xmlns:emma="http://www.w3.org/2003/04/emma" version="1.0">
          <emma:interpretation id="{A499A94C-EE68-4BEA-B591-AC06D4C4016E}" emma:medium="tactile" emma:mode="ink">
            <msink:context xmlns:msink="http://schemas.microsoft.com/ink/2010/main" type="paragraph" rotatedBoundingBox="674,2512 4862,2646 4823,3881 634,3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D60CCE-5834-4ECC-8491-0C9D36607EFA}" emma:medium="tactile" emma:mode="ink">
              <msink:context xmlns:msink="http://schemas.microsoft.com/ink/2010/main" type="line" rotatedBoundingBox="674,2512 4862,2646 4823,3881 634,3747">
                <msink:destinationLink direction="with" ref="{43DF67B9-1BA9-4694-9CFA-AA785299AFA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A1073D-A6FD-4342-AF81-A60F77271912}" emma:medium="tactile" emma:mode="ink">
                <msink:context xmlns:msink="http://schemas.microsoft.com/ink/2010/main" type="inkWord" rotatedBoundingBox="674,2512 4862,2646 4823,3881 634,374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61730.8183">-2632 1803 208 0,'0'0'76'0,"0"0"-60"0,5 0-4 0,-10 0 64 16,5 12-44-16,-9 4 24 15,0 1-36-15,-9 3 36 16,9 8-32-16,-19 9 20 16,10-1-24-16,0 5 8 15,4-5-16-15,5 0 12 16,9-3-16-16,5-9 24 16,8 0-20-16,6-12 24 15,13 5-24-15,-5-9 12 16,5 0-12-16,0-16 20 15,-1 8-20-15,-8-8-4 16,-5-9-4-16,-4-11-48 16,-9 0 24-16,-10-9-72 0,1 1 52 15,-6 0 16-15,1 3 20 0,0 5-16 16,-4 12 12-16,3-5-4 16,-8 13 4-16,14 0-20 15,4 4 16-15,4-4-4 16,10 8 8-16,0 0 44 15,-1 0-24-15,1-8-20 16,4 8 4-16,0 0-8 16,1-8 4-16,-1 0 32 15,0 4-12-15,-4-4-12 16,4 8-4-16,-9-4 12 16,5 8-4-16,-5 0 24 15,0 8-16-15,-9 4 32 16,4 4-28-16,-8 5 40 15,4-1-32-15,-5 4-24 16,5 0 0-16,-4 1 0 16,-1-5 0-16,5-4 32 15,0-3-16-15,-9-5-4 16,18 0-8-16,-9-8-4 16,0 0 0-16,0-4 8 15,0 0-4-15,0 0-20 16,0 0 8-16,0-8 12 15,9 0 0-15,5-13-20 16,-10 5 8-16,6-12-4 16,8 8 4-16,-9-17-12 15,5 9 12-15,-1-8 4 16,5 7 4-16,-4-3-20 0,4 8 12 0,-4-1-4 16,0 9 4-16,-5 4-20 15,0 12 16-15,-5 4 4 16,10 4 8-16,-14 12 8 15,5 1-4-15,-5 11 16 16,0 0-12-16,0 1 16 16,0-1-16-16,0 0 24 15,0-3-20-15,-10-5 4 16,10-4-8-16,0-4 28 16,0 1-20-16,-4-9-12 15,8 4-8-15,-4-12 20 16,5 4-8-16,0-12 4 15,4 0-4-15,0-8-32 16,-5 3 12-16,5-11-4 16,5 4 8-16,-5-8 0 15,5 7 0-15,0-7 0 16,-1 8 0-16,1-4-28 16,0 7 20-16,-5 1 24 15,13 4-4-15,-13 4-24 16,14 8 8-16,-14 0-12 15,10 8 12-15,-1 4 16 16,-9 4 0-16,5 5-4 16,-5 3 4-16,-9 0-4 15,4 4 0-15,-4 1-12 16,0-5 8-16,0 0 20 0,5-3-8 16,-5-1 24-16,0-4-20 15,0-4 4-15,9 0-8 16,-5-4-16-16,6 0 4 0,3-8 12 15,1 5-4-15,4-10-28 16,0 5 12-16,0-8-12 16,1 0 12-16,-1-16-8 15,5 4 8-15,-5-9 8 16,0-3 4 0,-9 4 0-16,5-1 0 0,-5 1 16 15,0 12-8-15,-9-4 4 16,0 12-4-16,-9 8-8 15,4 0 4-15,-8 8-4 16,4-4 0-16,-10 20 0 16,10-8 0-16,-4 4-20 15,4 9 12-15,-1-5 20 16,6-4-4-16,-5 5-4 16,9-13 0-16,0 4 4 15,9-4-4-15,0-4 8 16,9 8-8-16,0-16-20 15,1 8 8-15,3-16-12 16,1 8 8-16,0-8 16 16,0 8 0-16,-1-12-4 15,-3 4 4-15,-10-12-4 16,0 4 0-16,-14-5 0 16,5-3 0-16,-4-4 16 0,-1 11-8 15,-4-11-4-15,0 8 0 16,-9-4-16-16,9 7 8 0,-10-3-4 15,10 20 0-15,-9-8 0 16,5 8 0-16,-10 8 16 16,9 4-4-16,-4 5-28 15,9-5 12-15,4 4-4 16,10 4 8-16,13-12 24 16,5 8-8-16,22-8-12 15,14 1 0-15,19-9-24 16,-1-9 16-16,1 9-4 15,-10-8 8-15,-9 0-12 16,-9 0 12-16,-18-12 4 16,-5 4 4-16,-17-4 24 15,-1 3-12-15,-18 1-32 16,-1 4 12-16,-12-4 20 16,-1 16-8-16,-9-8 0 15,5 16 0-15,-1-8-24 16,10 16 12-16,0-8-4 15,9 4 4-15,4-4 8 16,10 9 0-16,-1 3 0 16,10 4 0-16,0 4-28 15,-1 9 16-15,1-1-12 16,4 9 12-16,-4 20 16 16,0 7 0-16,-5 17-4 15,0-8 4-15,-9 8 12 0,0-16-8 0,-23-4 40 16,5-12-24-16,-19-13 64 15,-4-20-48-15,-13-3 20 16,4-13-40-16,0-16 8 16,9 0-16-16,4-29 0 15,14-3-4-15,1-21-76 16,13 4 36-16,9-7-40 16,13 15 40-16,15-4 12 15,3 17 8-15,19-9 12 16,5 17 0-16,18 0-12 15,-9 12 8-15,9-5 12 16,-10 5-4-16,15-8-20 16,-10 12 8-16,5-12 32 15,4-1-16-15,-18-3 8 16,5 8-8-16,-23-9-16 16,-4 5 4-16,-24-4 28 15,-4 7-12-15,-22-3-4 16,-1 4-4-16,-22 4-4 15,-1 8 0-15,-8 0 0 16,8 8 0-16,1 4 0 16,8 8 0-16,1 4-12 15,13 4 8-15,1-4 12 16,8 13-4-16,5-5 32 16,5 4-20-16,-1-7 20 15,15 3-20-15,12-4 8 0,-8 0-12 16,14-3 12-16,-5-1-16 0,13-8 4 15,-4 4-4 1,5-4 12-16,-1-8-12 0,-4 0 24 16,5 0-20-16,-1-16-20 15,-13 8 0-15,14-12-92 16,-15-1 52-16,-8-15 4 16,0 12 28-16,-5-5 28 15,-4 5-4-15,-1 4 32 16,-3-1-24-16,-10 13 12 15,9 0-16-15,-18 0-8 16,9 16 0-16,0 0-24 16,-10 0 12-16,-3 13 12 15,13-1 0-15,0 4-12 16,0-4 4-16,-14-3 12 16,5 3-4-16,9-4 8 15,0 0-8-15,-9-16 32 16,0 8-20-16,4-8 12 15,5 4-16-15,0-8-8 16,0 0 0-16,0-8 4 16,5 4-4-16,4-20-56 15,0 12 28-15,14-13-32 16,-10 9 32-16,6 4-16 16,-6 0 24-16,-4 8 0 15,5 8 8-15,-5 4 8 16,5 8 0-16,-5 4 32 0,0-8-16 15,-9 4 4-15,9 4-12 0,5-4 12 16,9 5-12-16,-10-9 32 16,15-4-24-16,-6 4-48 15,15 0 16-15,-5-8-40 16,-10 0 32-16,1-8-16 16,0 0 24-16,-5-8-36 15,5 3 32-15,-9-7-12 16,-5 4 20-16,0-8 8 15,4 8 4-15,-13-5 60 16,0 5-32-16,-22 0 16 16,22 4-28-16,-23 0 8 15,5 8-12-15,-5 0-16 16,9 8 0-16,1 0-4 16,3 8 0-16,1-4 0 15,9 4 0-15,0-4 0 16,9 4 0-16,-9-4 16 15,23 5-4-15,-23-1-12 16,14 0 4-16,-14-4 12 16,9 0-4-16,-18-4 24 15,4 0-16-15,-4 0 4 16,0 0-8-16,-5 0 12 16,14 4-12-16,-9-4-28 15,0 0 8-15,5-4-20 16,4 4 16-16,4-4 8 0,14 9 8 15,-4-5 24-15,9 4-12 0,4-4-4 16,1 0-4-16,-1-4 12 16,0 4-8-16,0-4-4 15,5 0 0-15,-9-4 4 16,0 0-4-16,-5-4-28 16,-4 0 12-16,-10-9 4 15,5 1 8-15,-9-4-28 16,5 8 16-16,-10-4-4 15,5 8 8-15,-9-1 16 16,9 9-4-16,0 4-4 16,0 5 4-16,0-1 20 15,0 4-12-15,9 0-4 16,-4 0-4-16,4-4 20 16,5 0-12-16,4-8 4 15,-4 4-8-15,4-8-60 16,-5 4 28-16,1-4-60 15,4 0 48-15,-9-8-28 16,5 4 40-16,-5 0-24 16,5 4 28-16,-5 0 52 15,5 8-12-15,4-4 36 16,5 8-32-16,4-4 20 16,0 4-24-16,5-8 8 15,5 4-16-15,-1-4 28 16,-4 4-24-16,-5-4 4 15,-4 0-12-15,-5-4-52 0,0 0 28 0,-9-4-52 16,5 4 40 0,-9-8-20-16,4 4 28 0,0-4 0 15,0 7 12-15,5 5 140 16,-1 5-72-16,10 3 28 16,0 8-52-16,4-4 4 15,5 8-24-15,-5 0 8 16,1 1-12-16,-24-5-132 15,5 4 68-15</inkml:trace>
          <inkml:trace contextRef="#ctx0" brushRef="#br0" timeOffset="858154.0052">-2982 1520 60 0,'4'0'24'0,"-4"0"-20"0,-4 12 0 16,-1-4 44-1,5 0-28-15,-9 12 88 16,5 9-60-16,-10 15 20 16,9 5-36-16,-8 16 24 0,8-1-32 15,-9 1 4-15,14-4-16 0,-9-9 36 16,9-7-24-16,-9-13 32 16,9-3-32-16,-4-9 20 15,4-4-24-15,-5-8 16 16,10-4-20-16,-5-8 8 15,0 4-12-15,0-16-16 16,0 4 0-16,0-17-16 16,0 1 12-16,0-8-48 15,9 7 28-15,-5-7 16 16,1 8 8-16,-1-9-8 16,6 13 8-16,3-4-16 15,-4 7 12-15,0-7-4 16,5 16 4-16,0 0-12 15,-1 8 12-15,1 4-12 16,0 8 8-16,-5 4 44 16,0 8-20-16,0 13 44 15,0-5-32-15,-4 8 32 16,8 1-32-16,-13 3 4 16,0 1-16-16,0-5 0 15,0-4-4-15,-9-7-24 16,5-1 8-16,-5-8 40 15,9-4-20-15,-10-4 36 16,10 1-32-16,-9-9 12 16,9 0-16-16,-9-9-76 15,9 5 32-15,-4-8-208 0,8 4 136 16</inkml:trace>
        </inkml:traceGroup>
      </inkml:traceGroup>
    </inkml:traceGroup>
    <inkml:traceGroup>
      <inkml:annotationXML>
        <emma:emma xmlns:emma="http://www.w3.org/2003/04/emma" version="1.0">
          <emma:interpretation id="{C56B615C-A2DE-4370-8F5A-75A3DD6D9D17}" emma:medium="tactile" emma:mode="ink">
            <msink:context xmlns:msink="http://schemas.microsoft.com/ink/2010/main" type="paragraph" rotatedBoundingBox="651,3270 21605,2722 21700,6331 746,68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6CFEF5-6B4B-494C-9B25-675A9CEF9BF2}" emma:medium="tactile" emma:mode="ink">
              <msink:context xmlns:msink="http://schemas.microsoft.com/ink/2010/main" type="line" rotatedBoundingBox="651,3270 21605,2722 21652,4512 698,5060"/>
            </emma:interpretation>
          </emma:emma>
        </inkml:annotationXML>
        <inkml:traceGroup>
          <inkml:annotationXML>
            <emma:emma xmlns:emma="http://www.w3.org/2003/04/emma" version="1.0">
              <emma:interpretation id="{2B6ABADB-746D-4886-B322-F678B7DA586B}" emma:medium="tactile" emma:mode="ink">
                <msink:context xmlns:msink="http://schemas.microsoft.com/ink/2010/main" type="inkWord" rotatedBoundingBox="662,3671 3402,3599 3425,4461 684,453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62479.888">-2937 2698 228 0,'-9'-25'84'0,"9"25"-64"0,-13 16-8 16,3 1-24-1,10 7 4-15,-13 12 84 0,4 1-44 16,-14 15 44-16,14 1-44 0,-5 8-8 16,10-5-16-16,-6 1 64 15,10-4-40-15,-4-13 32 16,4-4-36-16,0-11 28 16,4-5-32-16,-4-16 20 15,10-4-24-15,-1-20-124 16,0 4 56-16,4-25-160 15,-13 5 120-15</inkml:trace>
          <inkml:trace contextRef="#ctx0" brushRef="#br0" timeOffset="862805.2527">-2982 2762 228 0,'0'-16'84'0,"0"16"-64"0,13 20-8 0,-3-3 116 15,3-1-72-15,5 12 76 16,5 0-76-16,0 21-4 15,4 4-32-15,14 19 24 16,-4-3-28-16,4 4 4 16,4-4-12-16,-8-13 48 15,-1-11-32-15,0-9 24 16,-4-11-28-16,-4-17 52 16,-1-8-40-16,-9-33 20 15,0-3-32-15,-9-33-72 16,5 4 28-16,-14-7-44 15,9 11 36-15,-9 0 20 16,0 17 8-16,5 3-16 16,4 5 12-16,-9 3-76 0,9 13 48 0</inkml:trace>
          <inkml:trace contextRef="#ctx0" brushRef="#br0" timeOffset="863516.6728">-2318 3280 184 0,'10'-20'68'0,"-10"20"-52"0,27-8-4 15,-18 0 12 1,9 0-16-16,10-4 16 16,-1-1-16-16,0-3-4 15,5 4 0-15,-14-4 12 16,0 4-8-16,-13-4 4 15,-5 8-4-15,-14-5-16 16,1 9 4-16,-19 4 28 16,4 8-12-16,-3 9 76 15,3 7-52-15,1 0 24 0,9 5-40 16,4 7 80-16,0 0-56 0,10 1-4 16,8-1-24-16,1 1 16 15,9-13-20-15,-1 4 4 16,6-8-8-16,3-3 4 15,6-5-8-15,8-8-136 16,0 8 76-16,5-20-236 16,0 8 164-16</inkml:trace>
          <inkml:trace contextRef="#ctx0" brushRef="#br0" timeOffset="863656.5463">-1921 3216 164 0,'0'-5'60'0,"0"5"-44"0,0 5-8 15,0-5 76 1,9 8-48-16,-9 4 84 16,4 4-68-16,-4 0 36 15,0 4-52-15,-4 5 16 16,4-1-32-16,-5 0 8 15,10 1-16-15,-5-9 20 16,0-4-20-16,4-8 32 16,5 0-28-16,0-8-12 0,5 0-8 15,4-16-68-15,1 3 40 0,-6-19-112 16,5 16 84-16,-4-9 16 31,4 5 28-31,-4 4 8 0,0 4 0 0,-10 16 104 16,5 0-52-16,-9 8 16 15,0 12-36-15,0-4 4 16,5 13-16-16,4-13 28 16,5 0-24-16,4-12-76 15,5 4 32-15</inkml:trace>
          <inkml:trace contextRef="#ctx0" brushRef="#br0" timeOffset="864677.7615">-1530 3163 280 0,'-4'20'104'0,"4"-20"-84"0,-5 45 0 0,0-25 56 16,10 0-44-16,-5 4 32 16,0 1-36-16,-5-5 36 15,5 0-36-15,-4-4 4 16,4-3-20-16,-5-9 44 15,5 4-28-15,-13-12-4 16,13 4-16-16,0-13-68 16,9-3 32-16,-9-8-128 15,9 4 84-15,0-9-52 16,0 5 72-16,0 0 8 16,5 12 28-16,0 0 4 15,-1 3 4-15,-4 1 88 16,-4 8-48-16,4 8 60 15,-5 5-52-15,-4 11 76 16,10 4-64-16,-6 1 8 16,5-5-36-16,0 4-4 15,0 9-12-15,1-17 12 16,-1-4-12-16,-5 0-12 16,10-8 0-16,-14-4 56 15,4-4-28-15,-4-4-20 16,0-4-4-16,0 0-108 15,0-8 60-15,0-4-192 16,5-5 136-16,-5-11-52 16,14 16 92-16,-1-17 12 15,6 21 32-15,3-4 144 0,1 8-64 16,4 4 80-16,-4 12-80 16,-9 8 32-16,4 0-56 0,-9 12 32 15,5-8-36-15,-14 9-8 16,4-9-16-16,-4 4 12 15,0-4-12-15,-4-3 32 16,4 3-24-16,-9-8-40 16,9 0 12-16,0 0-32 15,0 0 24-15,-5-8-8 16,10 0 16-16,-5 0-72 16,0 0 48-16</inkml:trace>
          <inkml:trace contextRef="#ctx0" brushRef="#br0" timeOffset="864926.0263">-1002 3224 92 0,'-4'-21'32'0,"4"21"-24"0,-9-8 0 0,-1 0 4 16,10 8-8-16,-9-8 8 15,5 8-8-15,-5-4 52 16,4 8-32-16,-4 4 68 16,0 8-52-16,4 5 36 15,1 3-44-15,-1 4 8 16,5 1-24-16,0 3 8 15,9 4-12-15,-4-7 12 16,9-1-16-16,-5-12 4 16,4-4-4-16,1-4 4 15,0 1-8-15,-5-26-136 16,4 17 76-16,-3-20-156 16,-1 4 120-16</inkml:trace>
          <inkml:trace contextRef="#ctx0" brushRef="#br0" timeOffset="865630.6181">-915 3284 228 0,'13'0'84'0,"-13"0"-64"0,9 12-8 16,-9-3 40 0,14-1-32-16,0-8 0 15,4 8-12-15,0-8-8 16,5 8 4-16,0-16 20 0,0 8-12 16,4-8 4-16,0 0-8 0,-9-5-8 15,-4-3 4-15,0-4 12 16,-1 4-8-16,-8 8-20 15,4 0 4-15,-14 8 32 16,5 8-16-16,-4 8 72 16,4 4-48-16,-5-4-12 15,10 5-12-15,-5 3 52 16,0-4-32-16,0-12-12 16,4 12-8-16,-4-3 24 15,5-9-16-15,-5-8 32 16,5 8-32-16,-5-16-4 15,0 0-8-15,0-9-40 16,0-11 20-16,0-8-128 16,9 7 84-16,0-15-56 15,4 15 68-15,6-3 16 16,-1 4 20-16,-4 12 20 16,-1 3-4-16,-4 5 60 15,0 8-36-15,-9 8 60 16,0 5-52-16,-4 3 20 15,4 0-36-15,-5 12 8 16,5-3-16-16,-4-5 12 16,8 0-16-16,-4-12 24 15,5 8-20-15,-5-16 12 16,0 8-12-16,9-16 0 16,-5 8-4-16,1-16-32 0,0 8 12 15,-1-12-56-15,1 12 36 0,4-21-108 16,0 9 80-16,5-4-88 15,-1 8 84-15,1-5 24 16,0 5 24-16,-5 4 16 16,4 4 0-16,-4 16 156 15,5-4-84-15,-9 20 88 16,-1-3-96-16,5 11 4 16,0-4-44-16,-4 9 24 15,-1-9-32-15,6-4 4 16,-6-3-12-16,1 3 20 15,-1-12-16-15,-4 4-84 16,0-4 40-16,0-3-324 16,-4-1 196-16</inkml:trace>
        </inkml:traceGroup>
        <inkml:traceGroup>
          <inkml:annotationXML>
            <emma:emma xmlns:emma="http://www.w3.org/2003/04/emma" version="1.0">
              <emma:interpretation id="{8BEE1BD9-88FD-492D-BD06-0647912158B8}" emma:medium="tactile" emma:mode="ink">
                <msink:context xmlns:msink="http://schemas.microsoft.com/ink/2010/main" type="inkWord" rotatedBoundingBox="3416,4163 3617,4157 3622,4381 3422,4386"/>
              </emma:interpretation>
              <emma:one-of disjunction-type="recognition" id="oneOf10">
                <emma:interpretation id="interp14" emma:lang="" emma:confidence="0">
                  <emma:literal>^</emma:literal>
                </emma:interpretation>
                <emma:interpretation id="interp15" emma:lang="" emma:confidence="0">
                  <emma:literal>n</emma:literal>
                </emma:interpretation>
                <emma:interpretation id="interp16" emma:lang="" emma:confidence="0">
                  <emma:literal>a</emma:literal>
                </emma:interpretation>
                <emma:interpretation id="interp17" emma:lang="" emma:confidence="0">
                  <emma:literal>R</emma:literal>
                </emma:interpretation>
                <emma:interpretation id="interp18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866246.3547">-269 3187 144 0,'0'8'52'0,"0"-8"-40"0,-4 29 0 0,-1-21 104 16,5 8-64-16,-4-4 40 15,4 4-52-15,-5 0 20 16,0-3-32-16,1 3 8 16,4 0-20-16,-5-12-8 15,5 12-4-15,-9-16 12 16,9 8-8-16,0-16 24 16,9 8-20-16,-9-8-20 15,5 0 0-15,-1-12-48 16,1 4 28-16,-5-13-80 15,5 13 56-15,-5-12-88 16,4 7 80-16,-4-3-8 16,5 16 44-16,-5-4-12 15,0 12 20-15,0 0 176 16,9 12-88-16,0 4 124 16,0 13-112-16,5-5 0 15,-1-4-48-15,6 8 0 0,-1-11-20 16,0-1 8-16,0 4-12 0,-4-12 20 15,-5 8-20-15,0-12-152 16,-4 5 72-16</inkml:trace>
        </inkml:traceGroup>
        <inkml:traceGroup>
          <inkml:annotationXML>
            <emma:emma xmlns:emma="http://www.w3.org/2003/04/emma" version="1.0">
              <emma:interpretation id="{B265300F-B500-4751-A272-9E3A7E6B5E95}" emma:medium="tactile" emma:mode="ink">
                <msink:context xmlns:msink="http://schemas.microsoft.com/ink/2010/main" type="inkWord" rotatedBoundingBox="4158,3876 5619,3838 5635,4463 4175,4501"/>
              </emma:interpretation>
              <emma:one-of disjunction-type="recognition" id="oneOf11">
                <emma:interpretation id="interp19" emma:lang="" emma:confidence="0">
                  <emma:literal>B C.</emma:literal>
                </emma:interpretation>
                <emma:interpretation id="interp20" emma:lang="" emma:confidence="0">
                  <emma:literal>BC.</emma:literal>
                </emma:interpretation>
                <emma:interpretation id="interp21" emma:lang="" emma:confidence="0">
                  <emma:literal>B...</emma:literal>
                </emma:interpretation>
                <emma:interpretation id="interp22" emma:lang="" emma:confidence="0">
                  <emma:literal>BTC.</emma:literal>
                </emma:interpretation>
                <emma:interpretation id="interp23" emma:lang="" emma:confidence="0">
                  <emma:literal>BSC.</emma:literal>
                </emma:interpretation>
              </emma:one-of>
            </emma:emma>
          </inkml:annotationXML>
          <inkml:trace contextRef="#ctx0" brushRef="#br0" timeOffset="867057.0203">610 2888 312 0,'41'-12'112'0,"-41"12"-84"0,41 0-12 0,-18 0 28 15,13 4-28-15,-4 0 4 16,0 4-12-16,-9 0 4 16,4 0-8-16,0-4 32 15,-13 4-20-15,-5-4-4 16,-9 4-8-16,-18-4-4 16,-10 4 0-16,-3-4-44 15,-15 5 24-15,1-1 8 16,8 4 8-16,1 0-8 15,13 0 8-15,0 0-32 16,14 4 20-16,9 1 4 16,9 3 12-16,0 4 16 15,14 0-8-15,4 5-40 16,1-1 20-16,-6 4 12 16,1-3 0-16,-14-1 12 15,5-4-8-15,-14 5-4 16,0-5 4-16,-14-4 12 15,-8 0-8-15,-10-3-4 0,0 3 0 0,-5-8 4 16,15 4-4-16,-10-12 16 16,9 4-12-16,0-8 4 15,0 4-4 1,-8-8 4-16,12-4-8 0,6 0-4 16,-6 0 4-16</inkml:trace>
          <inkml:trace contextRef="#ctx0" brushRef="#br0" timeOffset="866625.8633">560 2912 144 0,'-5'-8'52'0,"5"8"-40"0,-9 20 0 16,5-4 124-1,4 1-76-15,-14 15 96 16,14 8-88-16,-9 13-8 16,4 0-36-16,10-1 0 15,-5-3-12-15,-5-9 20 16,10-7-20-16,-5-9 32 0,4 4-28 0,-13-20-12 15,9 0-8 1,0-16-112-16,0 0 64 0</inkml:trace>
          <inkml:trace contextRef="#ctx0" brushRef="#br0" timeOffset="867259.5596">1024 3321 572 0,'0'-41'208'0,"0"41"-160"0,0 0-12 16,-4 0-20-1,4 4-16-15,-9 0-36 16,9 9 20-16</inkml:trace>
          <inkml:trace contextRef="#ctx0" brushRef="#br0" timeOffset="867588.404">1507 2985 228 0,'-23'12'84'0,"23"-12"-64"0,-32 32-8 0,19-11 128 15,3-1-80-15,-8 12 96 16,5 1-88-16,-6 3 28 16,10 4-56-16,0 1-4 15,9-5-24-15,5 1 12 16,4-1-16-16,4-7-4 16,6-5 0-16,-1-4 28 15,5-4-16-15,4-4-4 16,0 5-8-16</inkml:trace>
          <inkml:trace contextRef="#ctx0" brushRef="#br0" timeOffset="867758.8576">1903 3450 600 0,'-23'-36'224'0,"23"36"-176"0,0 4-12 15,-4-4-8-15,4 8-24 0,-5 4-180 16,5 8 100-16</inkml:trace>
        </inkml:traceGroup>
        <inkml:traceGroup>
          <inkml:annotationXML>
            <emma:emma xmlns:emma="http://www.w3.org/2003/04/emma" version="1.0">
              <emma:interpretation id="{C96CEF6F-D225-43FC-8312-F183419E0A14}" emma:medium="tactile" emma:mode="ink">
                <msink:context xmlns:msink="http://schemas.microsoft.com/ink/2010/main" type="inkWord" rotatedBoundingBox="6032,3630 7041,3604 7052,4038 6043,406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55842.8617">2308 2783 352 0,'-4'-17'132'0,"4"17"-104"0,0-4-8 0,0 4 36 16,0 0-36-16,0 0 8 16,0 0-16-16,0-8 44 15,0 8-28-15,0 0-24 16,0 0-4-16,4 0 0 16,1 0 0-16,-1 8 0 15,10-8 0-15,4 4 8 16,5 4-4-16,9 1 24 15,0-9-16-15,18 0-12 16,4 4-4-16,24-4-4 16,4 8 0-16,4 0 32 15,-8 0-12-15,-6-4-4 16,-12 4-4-16,-10-8-4 16,-9 4 0-16,-9-4 16 15,-1 4-8-15,-8-4-20 16,0 0 4-16,-9 0-128 15,-5 0 76-15</inkml:trace>
          <inkml:trace contextRef="#ctx0" brushRef="#br0" timeOffset="856233.9022">3009 2617 228 0,'18'0'84'0,"-18"0"-64"15,32 16-8-15,-13-8 28 16,-1 0-24-16,5 4 20 15,4 0-20-15,0 4 44 16,5 1-32-16,0-1 20 16,0 0-28-16,-9 0 8 15,-5 0-16-15,-14 1 36 16,-4-1-24-16,-18 0 12 16,4 4-20-16,-17-4 8 15,-1 5-12-15,-14-1 20 16,5 0-20-16,-13 8-48 15,8 1 20-15,-9 11-128 16,5 1 80-16</inkml:trace>
        </inkml:traceGroup>
        <inkml:traceGroup>
          <inkml:annotationXML>
            <emma:emma xmlns:emma="http://www.w3.org/2003/04/emma" version="1.0">
              <emma:interpretation id="{2FB0F732-9B1F-49AE-97C9-2E4379D90F69}" emma:medium="tactile" emma:mode="ink">
                <msink:context xmlns:msink="http://schemas.microsoft.com/ink/2010/main" type="inkWord" rotatedBoundingBox="7816,3082 9465,3039 9504,4515 7855,4558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070.9763">4170 2880 436 0,'-23'-4'160'0,"23"4"-124"0,-13 0-8 16,4 0 184-16,9 4-120 0,-9 0 88 16,4 0-108-16,0 5 8 15,10 3-48-15,18 4 24 16,4 0-32-16,37 0 48 16,4 0-40-16,51-16 4 15,-6 0-24-15,38-12 20 16,-6-4-20-16,19 0 24 15,-9 4-24-15,-9-4-4 16,-5 3-4-16,-32 5 12 16,-18 4-8-16,-32-4-20 15,-13 8 4-15,-32-4 12 16,-5 4 0-16,-18 0-224 16,-14 4 124-16,-18-4-360 15,4 8 256-15</inkml:trace>
          <inkml:trace contextRef="#ctx0" brushRef="#br0" timeOffset="14758.8634">4475 3139 464 0,'-22'-20'176'0,"22"20"-140"0,-10-16-8 16,15 4 108-1,4 8-80-15,9-4 48 16,5 4-60-16,0 8 12 16,13 8-36-16,5 12 8 15,0 8-16-15,9 5-16 16,0 3 0-16,0 1 20 0,-9-1-8 0,-18-7 40 16,-9-5-24-16,-32 4 20 15,9-7-24-15,-32-1 0 16,9-4-12-16,-23-8 12 15,19 0-12-15,-19-12 76 16,19 0-48-16,4-8 32 16,9 0-40-16,9-4-16 15,14 8-8-15,14-8-32 16,4 4 16-16,14-8-4 16,9 8 8-16,23-9-168 15,-5 9 96-15,18-8-120 16,-4 8 116-16,-5-8 8 15,1 8 48-15,-24 0 52 16,5 4-12-16,-13 0 148 16,-14 4-88-16,-1 4 76 15,-4 8-88-15,-13 4 40 16,0 4-60-16,-15 4-12 16,10 1-16-16,0-1 0 15,0-4-8-15,-9 0 24 16,9-7-16-16,-9 3 24 15,5-8-24-15,-5-8 48 16,0 8-32-16,9-16-32 0,9 0 0 16,4-8-16-16,5-1 8 15,5-3-36-15,0 4 28 0,9-4-20 16,4 4 24-16,5 3 36 16,-4 5-12-16,-5 4 96 15,-1 8-56-15,1 4 40 16,-9 5-52-16,-9-1 0 15,-5 4-24-15,-14-4 20 16,1 4-20-16,-10-4-276 16,5 5 140-16</inkml:trace>
          <inkml:trace contextRef="#ctx0" brushRef="#br0" timeOffset="13168.3457">4402 2164 664 0,'-27'-20'244'0,"13"20"-188"0,1-8-16 0,8 4 56 15,10 0-60-15,-5-8-4 16,9 3-20-16,9-3 52 16,14 8-36-16,14-8 24 15,-1 12-32-15,32-4 0 16,5 4-12-16,19 20-8 15,-6 13 4-15,5 11-16 16,-18 13 8-16,-9 12-4 16,-23-1 0-16,-18-3 68 15,-18-4-32-15,-23-9 40 16,-5-7-36-16,-36-9 16 16,0-7-28-16,-18-17 16 15,8 4-20-15,-13-24-8 16,19 8-4-16,8-20 4 15,19 12-4-15,13-17-12 16,10 13 4-16,17-12 4 0,10 12 0 0,18 4-108 16,5 0 60-16,8 0-216 15,-8 8 144-15,9 0-488 16,-10 4 336-16</inkml:trace>
        </inkml:traceGroup>
        <inkml:traceGroup>
          <inkml:annotationXML>
            <emma:emma xmlns:emma="http://www.w3.org/2003/04/emma" version="1.0">
              <emma:interpretation id="{87AFB2DF-BD3B-423F-8871-AFE186D3C651}" emma:medium="tactile" emma:mode="ink">
                <msink:context xmlns:msink="http://schemas.microsoft.com/ink/2010/main" type="inkWord" rotatedBoundingBox="10627,2939 12177,4280 11294,5300 9744,3959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5660.2669">6620 2281 840 0,'-9'-8'312'0,"9"8"-244"0,0 0-16 0,9 0 48 16,-5 4-64-16,14-4 84 16,5 4-68-16,23-4 16 15,8 0-36-15,28-4-12 16,9 0-12-16,-4-4 20 16,-5 8-16-16,-18 0-20 15,-10 0 0-15,-26 0-92 16,-6 8 52-16,-26-4-116 15,-1 4 88-15,-31 1-32 16,-1 7 64-16,-17-8 0 16,8 12 24-16,-8 4-4 15,8 13 12-15,0 15 8 0,10 5 4 0,4 12 8 16,0 4-4-16,0 20 8 16,10-4-8-16,-6 4 16 15,15-8-12-15,-10-12 84 16,0-13-48-16,-4-11 4 15,4-9-28-15,-13-11 24 16,13-1-28-16,-23-16-4 16,14-4-8-16,-18-12 12 15,23 0-8-15,-9-8-20 16,13 4 4-16,5-4-24 16,13 8 20-16,28 4 100 15,4 12-44-15,28-4 52 16,-1 8-56-16,28-8 16 15,5 5-36-15,13-5 16 16,-4 0-20-16,4-8 0 16,-18 0-8-16,-14-8-60 15,-13 0 28-15,-23-9-140 16,-10 5 92-16</inkml:trace>
          <inkml:trace contextRef="#ctx0" brushRef="#br0" timeOffset="16035.2648">6533 2593 612 0,'-14'-4'228'0,"14"4"-180"0,-31 12-12 0,17-4 192 16,9 8-132-16,-4 1 68 15,5 3-96-15,17 4 56 16,6 4-68-16,17-7 48 16,5 3-60-16,23-16 24 15,4 0-40-15,32-12 28 16,9 4-32-16,1-20 32 15,-10 4-32-15,-18-13-4 16,-18 1-12-16,-19-8-16 16,-8 7 4-16,-19-11-136 15,-5 7 72-15,-22 5-172 16,9 8 136-16</inkml:trace>
          <inkml:trace contextRef="#ctx0" brushRef="#br0" timeOffset="16576.7581">7521 3062 488 0,'-9'-12'180'0,"9"12"-140"0,-9-8-12 0,4 4 108 15,5 8-80-15,-9 4 76 16,5 4-76-16,-10 21-12 16,9 3-28-16,-13 17 40 15,9-5-28-15,-9 13 40 16,4-12-40-16,-8 3 12 15,22-7-24-15,-23-1 64 16,14-15-48-16,4-1 48 16,5-12-44-16,0-8 52 15,5-8-52-15,-5-8-8 16,22-4-16-16,-3-12-44 16,-6 8 16-16,19-13-92 15,-9 13 60-15,13-12-12 16,-4 20 36-16,-4-4-4 15,-1 12 16-15,-9 4 36 16,-4 8-16-16,-5 8 96 16,-9 8-56-16,-9 9-4 15,0-1-28-15,-5 1 16 0,5-5-20 16,-5-4 32-16,10-3-28 0,-5-13-112 16,9 0 52-16,4-16-292 15,5-4 188-15</inkml:trace>
          <inkml:trace contextRef="#ctx0" brushRef="#br0" timeOffset="16920.1715">8118 3439 780 0,'0'-4'288'0,"0"4"-224"0,-14-4-20 0,9 4 40 15,5 4-56-15,-13 0-12 16,-1 8-8-16,-4 0-8 16,4 4 0-16,-4 1 16 15,4 3-8-15,5 0 24 16,9 4-20-16,5-3 24 16,8 3-24-16,1-8-12 15,0 4-4-15,-1-4 40 16,1 5-24-16,-14-5 8 15,5 0-12-15,-19-4-8 16,5 4 4-16,-23-4-4 16,5 1 0-16,-14-5 8 15,9 0-4-15,-5-12-100 16,15 4 52-16,8-12-528 0,14-1 316 16</inkml:trace>
        </inkml:traceGroup>
        <inkml:traceGroup>
          <inkml:annotationXML>
            <emma:emma xmlns:emma="http://www.w3.org/2003/04/emma" version="1.0">
              <emma:interpretation id="{75C8F554-5757-430B-95FD-814B6DA9CD62}" emma:medium="tactile" emma:mode="ink">
                <msink:context xmlns:msink="http://schemas.microsoft.com/ink/2010/main" type="inkWord" rotatedBoundingBox="12241,3201 14005,3155 14039,4437 12274,4483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373.877">9060 2318 652 0,'-9'-24'244'0,"9"24"-192"0,-14-21-12 16,-4 13 100 0,4 4-84-16,-8 0 32 15,-1 8-52-15,-18 20 20 16,9 5-28-16,-23 27 60 16,10 9-48-16,-10 16 80 0,1-4-68 0,-1 24 16 15,9-8-36-15,15 13 12 16,17-13-24-16,14-4 8 15,18-29-16-15,9-11-184 16,5-17 96-16</inkml:trace>
          <inkml:trace contextRef="#ctx0" brushRef="#br0" timeOffset="17673.1797">9324 2662 892 0,'0'12'332'0,"0"-12"-260"0,-14 45-20 0,1-21 52 16,8 0-68-16,-8 17 32 15,3-1-40-15,-3 9 0 16,4-5-16-16,4-7 0 16,5-9-4-16,0-12 64 15,5-8-40-15,4-20-4 16,0-4-16-16,-5-17-12 15,10 1 4-15,-5-8 4 16,5 7-4-16,4-3-28 16,5 7 12-16,4-3-4 15,0 12 8-15,-4 0 24 16,5 7-8-16,-1 5-56 16,0 0 24-16</inkml:trace>
          <inkml:trace contextRef="#ctx0" brushRef="#br0" timeOffset="17839.114">9447 2391 996 0,'-9'-25'368'0,"9"25"-284"0,4-12-24 0,1 4 56 15,18 0-76-15,-1 8-16 16,1 0-16-16</inkml:trace>
          <inkml:trace contextRef="#ctx0" brushRef="#br0" timeOffset="18212.2632">9834 2909 872 0,'-55'12'324'0,"55"-12"-252"0,-77 20-20 15,45 0 180 1,9-3-136-16,-9 11-36 16,14-4-40-16,5 21-20 15,13-9 0-15,4 9 16 0,19-9-8 0,0-8 40 16,18 9-24-16,-5-5-12 15,-4-12-8-15,-14 5 4 16,-4-13-4-16,-28 8 8 16,-4-4-8-16,-14 0-12 15,0 1 4-15,-13-5-4 16,8 8 0-16,-4-12-28 16,14 0 20-16,0-8-216 15,17 0 132-15,6-8-516 16,4 0 344-16</inkml:trace>
          <inkml:trace contextRef="#ctx0" brushRef="#br0" timeOffset="18511.5015">10112 2180 736 0,'0'-12'272'0,"0"12"-208"0,18-4-20 16,-14 4 64-1,15 4-68-15,-6 8 44 16,10 4-48-16,0 33 68 16,4 8-56-16,-4 32 52 15,-5 0-56-15,-13 28 32 16,-10-8-44-16,-13 21-20 0,0-13-4 0,-19-12 16 15,10-16-12-15,-28-20-40 32,10-8 16-32,-19-16-244 0,9-13 140 0</inkml:trace>
        </inkml:traceGroup>
        <inkml:traceGroup>
          <inkml:annotationXML>
            <emma:emma xmlns:emma="http://www.w3.org/2003/04/emma" version="1.0">
              <emma:interpretation id="{6367621E-C7E4-4E5E-919C-43CDBD6C2680}" emma:medium="tactile" emma:mode="ink">
                <msink:context xmlns:msink="http://schemas.microsoft.com/ink/2010/main" type="inkWord" rotatedBoundingBox="14442,3608 15900,3570 15909,3922 14451,3960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8872.5502">10726 2856 860 0,'-9'8'320'0,"9"-8"-248"0,23 16-20 0,-5-12 68 16,5 5-76-16,32-9-20 15,-1 0-12-15,46-9-48 0,1 9 20 16,21-20-268-16,-3 8 156 0</inkml:trace>
          <inkml:trace contextRef="#ctx0" brushRef="#br0" timeOffset="18700.0778">10781 2678 956 0,'23'-36'352'0,"-23"36"-272"0,36-21-24 0,-18 13 136 16,-9 8-116-16,14-4-12 16,0 8-40-16,23-4-20 15,-6 8 0-15</inkml:trace>
          <inkml:trace contextRef="#ctx0" brushRef="#br0" timeOffset="19142.7687">11987 2617 664 0,'-41'-28'244'0,"41"28"-188"0,-36 0-16 0,9 4 172 16,4 8-124-16,-23 8 52 15,10 9-80-15,-10 7 52 16,15 1-64-16,3 7-8 16,15-3-24-16,17-1 40 15,10-4-28-15,36-11 4 16,14-5-20-16,22-20-140 16,-4 0 72-16,-4-16-44 15,-15-4 60-15,-22-9 52 16,-13 1-8-16,-24-9 12 15,-4 9-8-15,-27-4 80 16,-5 3-44-16,-14 5 12 16,10 12-32-16,9 8-32 15,8 8 4-15</inkml:trace>
        </inkml:traceGroup>
        <inkml:traceGroup>
          <inkml:annotationXML>
            <emma:emma xmlns:emma="http://www.w3.org/2003/04/emma" version="1.0">
              <emma:interpretation id="{1C23E0F5-75B1-44C0-A630-9563556ABD8A}" emma:medium="tactile" emma:mode="ink">
                <msink:context xmlns:msink="http://schemas.microsoft.com/ink/2010/main" type="inkWord" rotatedBoundingBox="17721,3761 18508,3741 18519,4150 17732,4171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267.9932">14118 2860 612 0,'9'-24'228'0,"-9"24"-180"0,0-20-12 0,0 12 168 15,0 8-120-15,0-17 52 16,5 17-76-16,-1-12-20 16,1 4-24-16,-5 0-4 15,4 8-4-15,-13 0-40 16,0 8 16-16,-13 8-4 16,-1 5 12-16,-9 15 0 15,5 0 0-15,8 17 16 16,10-4-4-16,14-5 8 15,13-3-8-15,5-9-4 16,9-8 4-16,0-12 4 16,4-4-4-16,-9-16 24 15,-4 4-16-15,-5-16-12 16,-4 4-4-16,-14-17 4 16,4 5 0-16,-4-12 0 15,0 7 0-15,0-3-20 16,10 8 12-16,-1 3-4 15,4 9 4-15,6-4 16 16,-1 12-4-16,0-4 32 0,9 12-20 16,-9 0 40-16,1 0-32 0,-6 12 4 15,6 4-16-15,-10 12 28 16,4 9-24-16,-8 7 32 16,-1 1-32-16,1-1 12 15,0-3-16-15,-5-9 0 16,4-8-4-16,1-11 48 15,4-1-32-15,4-20 24 16,1-5-28-16,4-11 8 16,5 0-16-16,4-17-44 15,1 5 20-15,-6-9-32 16,1 13 24-16,-9 4 8 16,4 3 12-16,-13 17-28 15,4 0 16-15,-9 16 84 16,4 13-40-16,1 3 28 15,-1 12-40-15,1 1 28 16,-1-1-32-16,15 1-200 16,-1-9 100-16,0-8-336 15,9-4 232-15</inkml:trace>
        </inkml:traceGroup>
        <inkml:traceGroup>
          <inkml:annotationXML>
            <emma:emma xmlns:emma="http://www.w3.org/2003/04/emma" version="1.0">
              <emma:interpretation id="{3C3E70A5-5192-4D58-9A06-CB94F159970F}" emma:medium="tactile" emma:mode="ink">
                <msink:context xmlns:msink="http://schemas.microsoft.com/ink/2010/main" type="inkWord" rotatedBoundingBox="19728,3213 20494,3193 20514,3948 19748,3968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0644.646">16490 2451 728 0,'14'-56'268'0,"-14"56"-208"0,45-69-16 0,-36 41 124 16,1 7-100-16,-6-3 68 15,5 4-76-15,-22 4-8 16,-6 8-32-16,-8 4 16 16,-5 8-24-16,-32 20 40 15,10 8-28-15,-37 25 48 16,18 4-40-16,-4 7 64 16,17 1-56-16,19-4 28 15,19-4-40-15,31-1 36 16,13-7-36-16,47 0 48 15,4-9-44-15,18-12-24 16,0-3-8-16,23-13-220 16,-10-4 120-16,6-4-260 15,-19-8 204-15</inkml:trace>
        </inkml:traceGroup>
        <inkml:traceGroup>
          <inkml:annotationXML>
            <emma:emma xmlns:emma="http://www.w3.org/2003/04/emma" version="1.0">
              <emma:interpretation id="{DB23C600-271C-4DC7-ABD7-8F68A67641BF}" emma:medium="tactile" emma:mode="ink">
                <msink:context xmlns:msink="http://schemas.microsoft.com/ink/2010/main" type="inkWord" rotatedBoundingBox="21597,3932 21637,3930 21638,3952 21597,3953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0796.0342">17906 2957 1224 0,'-18'-8'456'0,"18"8"-356"0,-14-4-28 0,10-4 40 16,-1 8-76-16</inkml:trace>
        </inkml:traceGroup>
      </inkml:traceGroup>
      <inkml:traceGroup>
        <inkml:annotationXML>
          <emma:emma xmlns:emma="http://www.w3.org/2003/04/emma" version="1.0">
            <emma:interpretation id="{7737B195-0E28-47BD-AEE9-9E61ED59808E}" emma:medium="tactile" emma:mode="ink">
              <msink:context xmlns:msink="http://schemas.microsoft.com/ink/2010/main" type="line" rotatedBoundingBox="3331,4980 11471,5305 11409,6862 3269,6538"/>
            </emma:interpretation>
          </emma:emma>
        </inkml:annotationXML>
        <inkml:traceGroup>
          <inkml:annotationXML>
            <emma:emma xmlns:emma="http://www.w3.org/2003/04/emma" version="1.0">
              <emma:interpretation id="{01DCDEDC-1EF3-423B-81D4-23EA344FDCCF}" emma:medium="tactile" emma:mode="ink">
                <msink:context xmlns:msink="http://schemas.microsoft.com/ink/2010/main" type="inkWord" rotatedBoundingBox="3322,5210 4031,5239 3999,6036 3290,6007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024.9661">-191 4438 456 0,'-9'-72'168'0,"22"51"-128"0,5-15-16 0,-4 20-8 15,4 8-16-15,14-13 60 16,-9 5-32-16,13 8 84 16,5 0-60-16,-4 12 8 15,4 8-36-15,-5 25-4 16,-4 3-12-16,-9 21 20 16,-14 0-16-16,-18 11 48 15,0-11-32-15,-41 0 12 16,-1-5-24-16,-12-7 8 15,8-8-12-15,-18-13 20 16,19-4-20-16,-15-16 4 16,24 0-8-16,-10-16 12 15,23 4-12-15,5-12-4 16,13 4 0-16,14 0-40 0,14 4 20 0,9 8 24 16,4 8-4-16,9 8 36 15,1 8-24-15,8 9 20 16,1-5-20-16,9 4 44 15,8 1-32-15,1-9 28 16,4-4-28-16,-8-8 16 16,-1 0-24-16,-5-12-212 15,-4-4 104-15</inkml:trace>
        </inkml:traceGroup>
        <inkml:traceGroup>
          <inkml:annotationXML>
            <emma:emma xmlns:emma="http://www.w3.org/2003/04/emma" version="1.0">
              <emma:interpretation id="{F113BC17-F56D-49F1-9734-F503C3BBF1B6}" emma:medium="tactile" emma:mode="ink">
                <msink:context xmlns:msink="http://schemas.microsoft.com/ink/2010/main" type="inkWord" rotatedBoundingBox="4654,5204 5512,5239 5478,6095 4620,6061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7520.2826">1042 4285 808 0,'69'-12'300'0,"-69"12"-232"0,127 12-20 0,-54 16 80 15,0 4-80-15,18 25 44 16,0 4-56-16,-23 12-12 16,-4-9-12-16,-28-3 16 15,-8-4-16-15,-42-5 76 16,-9-3-52-16,-63 3 32 15,-5-7-40-15,-41 0-16 16,4-9-8-16,-4-8-48 16,23-7 24-16,13-9-196 15,33-4 120-15</inkml:trace>
          <inkml:trace contextRef="#ctx0" brushRef="#br0" timeOffset="27282.1507">1402 4248 548 0,'-27'-20'204'16,"27"20"-156"-16,-37 20-16 0,15 17 72 15,8-1-64-15,-18 33 72 16,9 4-64-16,1 16-8 15,3-8-24-15,-3-8 16 16,8-1-20-16,-4-7 12 16,9-8-12-16,-10-13-112 15,6-7 52-15,-5-17-516 16,8-8 308-16</inkml:trace>
        </inkml:traceGroup>
        <inkml:traceGroup>
          <inkml:annotationXML>
            <emma:emma xmlns:emma="http://www.w3.org/2003/04/emma" version="1.0">
              <emma:interpretation id="{21F95DC6-F617-4332-8CAE-A33CE9DB81E6}" emma:medium="tactile" emma:mode="ink">
                <msink:context xmlns:msink="http://schemas.microsoft.com/ink/2010/main" type="inkWord" rotatedBoundingBox="6594,5110 10784,5277 10721,6834 6532,666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8120.8799">3050 4896 384 0,'-18'-37'140'0,"18"37"-108"0,-23-20-8 16,14 4 108 0,5 16-76-16,-10 0 68 15,9 16-72-15,-8 25-12 16,4 11-24-16,-5 37 16 0,5 0-20 16,-9 16 12-1,9-15-12-15,-19-1 20 0,19-13-20 0,-9-7 12 16,0-12-12-16,9-17 0 31,-5-11-4-31,5-21-552 0,9-8 296 0</inkml:trace>
          <inkml:trace contextRef="#ctx0" brushRef="#br0" timeOffset="28317.4172">2996 4831 748 0,'54'-8'276'0,"-54"8"-216"0,59 16-16 0,-36-8-32 16,0 16-16-16,-5 1 4 16,5 7 0-16,-14 13 16 15,0-5-8-15,-18 17 32 16,0-9-24-16,-23-3 12 16,5-1-16-16,-14-19 20 15,9 3-20-15</inkml:trace>
          <inkml:trace contextRef="#ctx0" brushRef="#br0" timeOffset="28856.837">3692 4795 600 0,'-13'20'224'0,"13"-20"-176"0,-41 36-12 15,18-11 36-15,14-5-48 0,-14 8 0 16,5 4-16-16,0-11 4 15,8 7-8-15,6-20 16 16,4 0-12-16,4-16 16 16,10 0-16-16,0 0-4 15,4-4 0-15,-4-12-16 16,4 11 8-16,5-11 4 16,-1 4 0-16,10-4-28 15,14 11 16-15,-5-3 4 16,4 8 8-16,14 0 52 15,-9 4-28-15,10-4 60 16,-6 8-48-16,-4 0 28 16,-9 0-36-16,-9 0-8 15,-9 0-12-15,-18 8 28 16,-5 0-20-16,-23 12-4 16,0 1-8-16,-18 11 4 15,18-4-4-15,-9 9-20 16,23-1 8-16,5-8 12 15,13-3 0-15,18-17 60 16,19 0-36-16,8-16-12 16,1-8-8-16,0-9 16 15,-1-3-12-15,-8 0 24 16,-14 7-24-16,-23-11-12 16,-9 12-4-16,-18 4 4 15,-5-5 0-15,-27 5-12 16,9 4 8-16,9-4-224 0,0 16 120 0,27-8-456 15,10 8 316-15</inkml:trace>
          <inkml:trace contextRef="#ctx0" brushRef="#br0" timeOffset="29307.0401">4698 4345 528 0,'0'-20'196'0,"0"20"-152"0,14 0-12 0,-14 8 88 15,9 4-72-15,-9 25 60 16,5 7-64-16,-10 21 48 16,5 0-52-16,-14 4 24 15,-8-5-36-15,-1 5-16 16,14-12-8-16,-14 8 40 15,9-21-24-15,1-7 44 16,4-1-36-16,0-28 48 16,9 0-44-16,0-16-32 15,13-12-4-15,5-4-132 16,5-5 76-16,23-7-56 16,-1 7 68-16,10 13 0 15,0 0 28-15,-1 12 56 0,1 12-16 16,-23 12 52-16,-10 1-40 0,-12 3 92 15,-1 4-72-15,-28 9 56 16,-3-9-64-16,-19 4 32 16,4-3-44-16,-4-13-20 15,19 0-4-15,-6-20-220 16,10-4 116-16,9-20-384 16,18 7 268-16</inkml:trace>
          <inkml:trace contextRef="#ctx0" brushRef="#br0" timeOffset="29546.05">5436 4285 676 0,'27'-57'248'0,"-27"57"-192"0,14-8-16 0,-23 8 112 16,9 8-92-16,-5 20 20 16,-4 9-48-16,-14 36 56 15,5-1-48-15,-14 17 8 16,5-8-28-16,-14 17-12 15,18-9-4-15,-9 4 12 16,10-12-8-16,8 8 48 16,5-21-28-16,0-15-208 15,4-12 96-15</inkml:trace>
          <inkml:trace contextRef="#ctx0" brushRef="#br0" timeOffset="30402.8399">5718 4839 852 0,'5'0'316'0,"-5"0"-248"0,4 4-16 0,5-8 32 15,5 4-56-15,9-4 16 16,4 4-28-16,5-12 0 16,0 4-8-16,0-8 4 15,0 8-8-15,-14-9-4 16,0 5 4-16,-18-4-24 15,-4 8 12-15,-28 4 12 16,4 12 0-16,-26 0-36 16,4 4 16-16,-14 4 48 15,14 13-12-15,0 3 8 16,18 5-16-16,14 3 20 16,13 0-20-16,23-3 48 15,10-9-32-15,17 1 4 16,10-9-20-16,4-16-140 15,0-4 72-15,0-16-124 16,-4-1 104-16,4-3-32 16,-4-4 64-16,-1-4 0 15,-8 7 24-15,-5-11 12 16,-5 12 8-16,-4-13 24 16,-4 13-12-16,-10 0 136 15,0 12-80-15,-9 0-20 16,-4 0-32-16,-5 16 48 0,0 8-36 15,0 4 24-15,0 13-32 0,-5-5 8 16,5 8-16-16,-5 1 0 16,5-1-4-16,-9-8 20 15,9-3-16-15,-4-5-4 16,8-4-4-16,-4-16-32 16,5-8 16-16,4-8-32 15,9-4 28 1,5-17-48-16,4 1 36 0,10-1-20 15,4 5 28-15,0 4-16 16,-5 7 20-16,1 5 80 16,-6 0-36-16,-3 16 8 15,-5 8-20-15,-14 8 40 16,0 5-28-16,-14 3 28 16,5 12-28-16,-4-7 16 15,-1 7-24-15,1-12 28 16,4-3-32-16,0-13 56 15,9 0-40-15,0-16-16 16,9-9-8-16,0-11-52 16,5 8 24-16,4-17-116 15,5 5 76-15,0-4-36 16,0 7 56-16,-5 5-4 16,0 4 28-16,-4 12 8 15,-5 8 8-15,-8 0 120 16,3 16-64-16,-13 4 172 0,0 4-128 15,-9 13 32-15,5-9-80 0,-1 9 8 16,10-1-40-16,-5-8 44 16,13-3-36-16,-13-9-348 15,9-4 172-15</inkml:trace>
        </inkml:traceGroup>
        <inkml:traceGroup>
          <inkml:annotationXML>
            <emma:emma xmlns:emma="http://www.w3.org/2003/04/emma" version="1.0">
              <emma:interpretation id="{71A4E8A7-3631-4686-B8E6-8ABBE9AD6532}" emma:medium="tactile" emma:mode="ink">
                <msink:context xmlns:msink="http://schemas.microsoft.com/ink/2010/main" type="inkWord" rotatedBoundingBox="11325,6386 11428,6391 11419,6607 11317,660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1140.7474">7644 5394 800 0,'27'12'296'0,"-13"8"-232"0,-5 12-16 0,-23-11 8 32,1 3-40-32,-37 24 32 0,18 9-32 0</inkml:trace>
        </inkml:traceGroup>
      </inkml:traceGroup>
    </inkml:traceGroup>
    <inkml:traceGroup>
      <inkml:annotationXML>
        <emma:emma xmlns:emma="http://www.w3.org/2003/04/emma" version="1.0">
          <emma:interpretation id="{977F7BDC-20F8-4138-BA0A-6B19B4BDA2A1}" emma:medium="tactile" emma:mode="ink">
            <msink:context xmlns:msink="http://schemas.microsoft.com/ink/2010/main" type="paragraph" rotatedBoundingBox="2118,7172 14604,8186 14464,9906 1978,8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C315D-5769-4126-BBD5-FD978C0FE0C8}" emma:medium="tactile" emma:mode="ink">
              <msink:context xmlns:msink="http://schemas.microsoft.com/ink/2010/main" type="line" rotatedBoundingBox="2118,7172 14604,8186 14464,9906 1978,8892"/>
            </emma:interpretation>
          </emma:emma>
        </inkml:annotationXML>
        <inkml:traceGroup>
          <inkml:annotationXML>
            <emma:emma xmlns:emma="http://www.w3.org/2003/04/emma" version="1.0">
              <emma:interpretation id="{BF6026C3-3214-46A3-91A9-EBDD61AF66DF}" emma:medium="tactile" emma:mode="ink">
                <msink:context xmlns:msink="http://schemas.microsoft.com/ink/2010/main" type="inkWord" rotatedBoundingBox="2086,7565 3562,7685 3491,8558 2015,8439">
                  <msink:destinationLink direction="with" ref="{C197A683-5C6D-4D43-826F-75455A097540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88595.3845">-1635 6721 208 0,'-22'-8'76'0,"22"8"-60"0,0 0-4 0,0 0 84 16,0 8-56-16,0-4 44 16,0 0-48-16,0 0 96 15,4 0-76-15,19-4 48 16,4 4-64-16,28-12 52 15,4 4-56-15,18-12 36 16,1 12-40-16,-1-4-20 16,1-4-4-16,-15-5-8 15,-8 5 0-15,0 0 8 16,-10 8-4-16,-13-4 8 16,-9 8-8-16,-14-4-36 15,-5 4 16-15,-8 0-216 16,-5 8 132-16,0 0-304 15,-5 0 228-15</inkml:trace>
          <inkml:trace contextRef="#ctx0" brushRef="#br0" timeOffset="88852.5687">-1311 6794 248 0,'0'16'92'0,"0"-16"-72"0,0 16-4 0,0 0 168 15,0 5-104-15,-14 3 44 16,5 12-72-16,-14 25 8 16,5-4-40-16,-9 11 8 15,4-3-16-15,-5-4-8 16,6-4 0-16,-1-13 20 16,5-3-12-16,0-13-4 15,8-4-4-15,1-8-4 16,5-4 0-16,4-12-284 15,4 0 156-15</inkml:trace>
          <inkml:trace contextRef="#ctx0" brushRef="#br0" timeOffset="89579.5199">-797 6875 404 0,'-18'16'148'0,"18"-16"-112"0,-18 36-12 0,9-11 100 15,4 3-72-15,-9 16-4 16,10 1-28-16,-14 8 48 15,8-5-40-15,-8-7 24 16,9-5-32-16,-4-12 52 16,3 1-40-16,1-17 12 15,5-4-28-15,4-29 28 16,4 1-28-16,5-28-12 16,10 3-8-16,3-12-104 15,1 9 60-15,0-1-40 16,0 17 48-16,-5-1 16 15,5 17 12-15,-5 8 4 16,0 8 0-16,0 12 88 16,-9 12-48-16,0 17 28 15,5 7-40-15,0 13 8 16,-1-5-16-16,1 1 20 16,4-9-20-16,-4-11 56 15,4-5-36-15,5-20 20 16,-5-4-32-16,0-28 36 15,10 0-32-15,-10-25-32 16,5 5 4-16,-5-17-124 16,5 12 72-16,-5-11-40 15,5 11 56-15,-5 5 16 16,5 11 12-16,-5 13 36 16,9 8-12-16,-13 24 56 0,9 4-36 15,-10 13 12-15,1 3-28 0,0 12 36 16,-1 5-28-16,-8 16-4 15,4 0-12-15,-9 3 28 16,0-7-20-16,-9 0 12 16,0-9-16-16,-5-7 12 15,14-9-16-15,-18-7 40 16,13-1-24-16,-4-12-4 16,9-4-12-16,5-12-148 15,4 4 76-15</inkml:trace>
        </inkml:traceGroup>
        <inkml:traceGroup>
          <inkml:annotationXML>
            <emma:emma xmlns:emma="http://www.w3.org/2003/04/emma" version="1.0">
              <emma:interpretation id="{BA0139B3-D47A-4304-AB97-E68300AAFFA9}" emma:medium="tactile" emma:mode="ink">
                <msink:context xmlns:msink="http://schemas.microsoft.com/ink/2010/main" type="inkWord" rotatedBoundingBox="4422,7359 6862,7557 6774,8650 4333,8452">
                  <msink:destinationLink direction="with" ref="{C197A683-5C6D-4D43-826F-75455A097540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90817.1546">1357 6478 392 0,'13'-32'148'0,"-13"32"-116"0,9-16-8 15,-18 12-4 1,0 4-16-16,-18-9 96 16,4 9-56-16,-13 9 68 15,4 3-60-15,-9 12 4 16,4 8-32-16,-13 21 24 16,0-9-32-16,-18 21 40 15,9-4-32-15,-23 8 48 0,18-5-40 0,5 17 12 16,4 0-28-1,23 4 20-15,10-4-24 0,22-8 24 16,9-8-24-16,27-13 24 16,14-7-24-16,18-13 12 15,5-3-12-15,23-17 12 16,0-8-16-16,17-16-64 16,-3 0 28-16,-1-17 28 15,-13 1 4-15,-15-17-16 16,-12 9 4-16,-10-17 12 15,-14 13 0-15,-8-13-4 16,-5 13 4-16,-14-5-4 16,0 9 0-16,-13-1-12 15,-5 13 8-15,-9-4 4 16,0 12 0-16,-10-1-20 16,1 9 12-16,-14-4-4 15,9 8 4-15,-13 0 8 16,9 8 0-16,-10 4-20 15,5 4 12-15,-4 9-4 16,13 3 4-16,0 8 16 16,10 5-4-16,4-1-4 15,4 1 4-15,14-5 12 16,5-4-8-16,9-7-4 16,-1-1 0-16,6-12 20 15,4-4-12-15,0-16-76 0,-1 4 36 16,-3-13-36-16,-6 9 40 15,-3-4-16-15,-1 8 24 0,-9 8 8 16,0 12 8 0,-4 12 24-16,-1 5-12 0,1 3 24 15,-1 5-24-15,5-5 12 16,5 0-12-16,4-7 0 16,1-1-4-16,-1-8 12 15,-5-4-12-15,6-8 16 16,3-4-16-16,1-12 16 15,-5 4-16-15,1-24-56 16,3-1 24-16,1-23-68 16,4 3 52-16,-4-8 16 15,4 17 20-15,1 3-16 16,4 13 12-16,0 8 20 16,-1 8-4-16,1 12 24 15,-4 16-20-15,-1 4 12 16,-4 8-12-16,-1 9 12 15,1-1-16-15,-9 5 32 16,0-1-24-16,-10-3-4 16,1-1-8-16,-10-8 4 15,5 1-4-15,-4-5-36 16,-6-4 16-16,-3 0-4 16,8-3 12-16,-4-9 0 15,9 4 0-15,0-4 16 16,5 0-4-16,4-8 8 0,14 0-8 15,-1-8-4-15,1 0 4 0,18-12 4 16,0 3-4-16,14-23-4 16,4 12 4-16,5-25 12 15,-5 8-8-15,-5-19-4 16,-8 11 0-16,-14-4-4 16,-5 17 0-16,-18 0 8 15,0 15-4-15,-18 5-4 16,0 12 4-16,-18 12 40 15,4 12-24-15,-13 17 8 16,8 3-16-16,1 13-16 16,9-1 0-16,9 1 20 15,18-5-8-15,13-7 24 16,10-5-20-16,18-8 4 16,5-4-8-16,4-11-260 15,-4-1 136-15</inkml:trace>
        </inkml:traceGroup>
        <inkml:traceGroup>
          <inkml:annotationXML>
            <emma:emma xmlns:emma="http://www.w3.org/2003/04/emma" version="1.0">
              <emma:interpretation id="{FE0EB93D-2953-4356-9200-2FBE7FB752CD}" emma:medium="tactile" emma:mode="ink">
                <msink:context xmlns:msink="http://schemas.microsoft.com/ink/2010/main" type="inkWord" rotatedBoundingBox="7599,9035 7898,9060 7872,9371 7574,934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93250.9302">4166 8065 444 0,'-28'24'164'0,"28"-24"-124"0,-32 48-16 16,10-31 24-1,8 11-32-15,-22 0 20 16,13 5-20-16,-14-5 0 15,10 0-8-15,0-12-16 16,0 9 4-16,-5-17-384 16,13-4 212-16</inkml:trace>
        </inkml:traceGroup>
        <inkml:traceGroup>
          <inkml:annotationXML>
            <emma:emma xmlns:emma="http://www.w3.org/2003/04/emma" version="1.0">
              <emma:interpretation id="{C68C9BF4-8A6F-4649-94EA-2AEFB3031986}" emma:medium="tactile" emma:mode="ink">
                <msink:context xmlns:msink="http://schemas.microsoft.com/ink/2010/main" type="inkWord" rotatedBoundingBox="8924,7821 11407,8022 11299,9349 8816,9147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93730.8365">5973 7138 196 0,'-13'-29'72'0,"13"29"-56"0,-32-32-4 0,13 12 84 15,6 8-56-15,-24-17 124 16,5 9-92-16,-13-12-24 15,9 7-32-15,-19 1 28 16,14 8-20-16,-5-4 4 16,10 8-16-16,-14-1 36 15,18 9-24-15,-4 4 12 16,17 4-20-16,-8 9 20 16,4 3-24-16,-13 24 24 15,9 5-24-15,-5 32 4 16,9 4-8-16,0 12 12 15,0-4-12-15,1-16-4 16,3-9 0-16,-3-7 12 16,13-12-8-16,-5-9 24 15,14-8-20-15,0-3 40 0,9-5-28 16,5-8-24-16,8 0 0 0,1-8 24 16,9 4-12-16,0-8-4 15,0 4-4-15,13-8-208 16,1 4 112-16,-10-8-324 15,1 4 232-15</inkml:trace>
          <inkml:trace contextRef="#ctx0" brushRef="#br0" timeOffset="93927.4031">5186 7470 632 0,'-23'-25'236'0,"23"25"-184"15,9 4-16-15,-5-4 72 16,15 0-68-16,3 0 28 16,1-4-40-16,14 4 0 15,4 0-16-15,27 0-44 16,-4 12 20-16,13-3-384 16,0-1 216-16</inkml:trace>
          <inkml:trace contextRef="#ctx0" brushRef="#br0" timeOffset="94710.0638">6142 7559 612 0,'-28'-25'228'15,"28"25"-180"-15,0 0-12 0,0-8 80 16,5 8-72-16,4 0 24 16,9-4-36-16,14-4-32 15,4 8 0-15,15 0 8 16,-1 4-4-16</inkml:trace>
          <inkml:trace contextRef="#ctx0" brushRef="#br0" timeOffset="94901.701">6133 7696 364 0,'-10'-8'132'0,"10"8"-100"0,41-8-12 0,-18-4 96 15,4 12-68-15,19-16 44 16,4 16-56-16,9-16-12 16,-4 12-12-16,-5-1-144 15,-5 5 76-15</inkml:trace>
          <inkml:trace contextRef="#ctx0" brushRef="#br0" timeOffset="95218.9434">6342 7316 236 0,'-9'4'88'0,"9"-4"-68"0,-14 20-4 16,1-4 192 0,8 9-116-16,-13 3 88 15,9 4-108-15,-10-3 32 16,6 7-60-16,-5 9 4 16,8 3-32-16,1 5 0 0,5-9-8 15,-5 9 20-15,9-17-16 0,-5 1-144 16,10-5 68-16</inkml:trace>
          <inkml:trace contextRef="#ctx0" brushRef="#br0" timeOffset="94469.9245">5404 8069 652 0,'5'-9'244'0,"-5"9"-192"0,31-8-12 0,-8 4-4 15,0 4-28-15,18-4 4 16,5 8-4-16</inkml:trace>
          <inkml:trace contextRef="#ctx0" brushRef="#br0" timeOffset="94329.6752">5695 7664 156 0,'14'0'56'0,"-14"0"-44"0,18 0-4 0,-9 0 60 16,1 8-40-16,3 0-12 16,1 8-8-16,-5 4 16 15,0 1-12-15,-9 11 56 16,0 0-36-16,-14 9 64 16,1-1-56-16,-19 1 36 15,5-1-44-15,-10 1 60 16,5-9-52-16,-9 1 28 15,19-5-40-15,-10-4 16 16,23-4-24-16,-1-3-8 16,24-5-8-16,4-4 4 15,5 0-4-15,9-4-92 16,4 4 52-16,-13-8-340 16,9 0 208-16</inkml:trace>
          <inkml:trace contextRef="#ctx0" brushRef="#br0" timeOffset="95606.4779">6938 7453 436 0,'-50'-4'160'0,"50"4"-124"0,-45 29-8 0,27-13 116 16,4 4-84-16,-13 8 72 16,8 1-76-16,1 7 4 15,9 1-36-15,4 3-4 16,10 1-12-16,18-9 36 15,9 0-20-15,18-15 20 16,4-1-24-16,10-20-16 16,0-4-8-16,-5-17 12 15,-9 5-4-15,-9-16-12 16,-9 3 4-16,-23-11-32 16,0 7 20-16,-18-3-12 15,-5 7 16-15,-17 5 0 0,3 8 4 16,-4 8-12-16,10 8 12 0,8 8-244 15,9 4 140 1</inkml:trace>
          <inkml:trace contextRef="#ctx0" brushRef="#br0" timeOffset="95791.4791">7608 7854 676 0,'0'0'248'0,"0"0"-192"0,-9 65-16 0,4-41 4 16,-4 4-32-16,-23 9 24 15,9-1-24-15,-22 5-240 16,13-5 120-16</inkml:trace>
        </inkml:traceGroup>
        <inkml:traceGroup>
          <inkml:annotationXML>
            <emma:emma xmlns:emma="http://www.w3.org/2003/04/emma" version="1.0">
              <emma:interpretation id="{01076A1F-A914-4FAE-BAB5-0AB9798AEEE5}" emma:medium="tactile" emma:mode="ink">
                <msink:context xmlns:msink="http://schemas.microsoft.com/ink/2010/main" type="inkWord" rotatedBoundingBox="12324,8292 14581,8476 14508,9368 12252,9185"/>
              </emma:interpretation>
              <emma:one-of disjunction-type="recognition" id="oneOf28">
                <emma:interpretation id="interp40" emma:lang="" emma:confidence="0">
                  <emma:literal>to</emma:literal>
                </emma:interpretation>
                <emma:interpretation id="interp41" emma:lang="" emma:confidence="0">
                  <emma:literal>too</emma:literal>
                </emma:interpretation>
                <emma:interpretation id="interp42" emma:lang="" emma:confidence="0">
                  <emma:literal>iso</emma:literal>
                </emma:interpretation>
                <emma:interpretation id="interp43" emma:lang="" emma:confidence="0">
                  <emma:literal>Zoo</emma:literal>
                </emma:interpretation>
                <emma:interpretation id="interp44" emma:lang="" emma:confidence="0">
                  <emma:literal>Zo</emma:literal>
                </emma:interpretation>
              </emma:one-of>
            </emma:emma>
          </inkml:annotationXML>
          <inkml:trace contextRef="#ctx0" brushRef="#br0" timeOffset="97589.8432">9333 8150 560 0,'0'-5'208'0,"0"5"-164"0,18 0-8 0,-9 0 24 16,-4 5-40-16,13-1 8 15,-4 0-16-15,4 0 0 16,5 4-4-16</inkml:trace>
          <inkml:trace contextRef="#ctx0" brushRef="#br0" timeOffset="97396.2548">9365 7919 436 0,'18'-4'160'0,"-18"4"-124"0,14 20-8 0,-5-8 8 15,0 8-24-15,5 1 40 16,4-1-28-16,-9 8-32 16,5 1 4-16,-10-1 36 15,5 0-20-15,-22-4 0 16,8 1-8-16,-13-9 40 16,4 4-24-16,-4-16 16 15,9 12-20-15,-5-7 20 16,5-1-24-16,0-8-4 15,9 4-4-15,5 4 48 16,8-8-28-16,6 8-28 16,3-8 0-16,1 0-124 15,0 0 72-15</inkml:trace>
          <inkml:trace contextRef="#ctx0" brushRef="#br0" timeOffset="98383.4532">9770 7874 580 0,'-13'-8'216'0,"13"8"-168"0,13 12-12 0,1-12 76 16,4 0-68-16,28-4-8 15,-5 4-24-15,27-8-28 16,-9-4 8-16,28-4-128 16,-1 8 76-16,23-16-128 15,-8 11 108-15,-15-3-48 16,-9 8 76-16,-17-8-8 16,-10 8 36-16,-18-8 56 15,-5 8-12-15,-18-5 244 16,0 5-144-16,-13 0 84 15,-1 4-120-15,-13 4-4 16,4 8-48-16,-9 8 4 0,5 5-20 16,0 3 8-16,9 0-12 15,9-4 12-15,13 1-16 0,6-9 24 32,3-4-20-32,1-12-4 0,9 4-4 0,-9-16 28 15,0 4-16-15,-5-13 4 16,-5 5-12-16,-17-4 20 15,4 4-16-15,-5-1-20 16,-8 5 0-16,-1 4-76 16,5 12 48-16</inkml:trace>
          <inkml:trace contextRef="#ctx0" brushRef="#br0" timeOffset="97905.6834">9889 7648 580 0,'-23'-25'216'0,"23"25"-168"0,0-8-12 15,0 4 100 1,9 4-80-16,-5-4 4 16,19 4-36-16,5 0-16 0,-1 4-4 0,5 0-68 15,0 13 36-15</inkml:trace>
          <inkml:trace contextRef="#ctx0" brushRef="#br0" timeOffset="96614.1743">8678 7478 312 0,'-5'-16'112'0,"5"16"-84"0,-9-17-12 0,9 5 180 16,0 4-112-16,0 8 64 15,0 0-88-15,-9 16-8 16,0-4-32-16,4 17 32 16,-4-5-28-16,0 4 4 15,-5 9-16-15,5-1 12 16,-5 9-16-16,5-9 32 15,-4 9-24-15,4-13 4 16,9 0-12-16</inkml:trace>
          <inkml:trace contextRef="#ctx0" brushRef="#br0" timeOffset="97048.859">8678 7712 664 0,'0'-16'244'0,"0"16"-188"0,22 0-16 16,-3-8 40 0,3 8-52-16,15-8-12 15,13 4-8-15,9-4 16 16,14 8-12-16,4 0-180 16,-8 4 92-16</inkml:trace>
          <inkml:trace contextRef="#ctx0" brushRef="#br0" timeOffset="96856.3821">9160 7344 520 0,'-23'57'192'0,"23"-57"-152"0,-18 65-8 0,18-37 0 15,0 0-24-15,9 17 16 16,0-1-16-16,5 13 24 16,-5 0-20-16,5-1 4 15,9-3-8-15,-14-5-24 16,0-7 8-16,-5-9-332 15,1 1 188-15</inkml:trace>
        </inkml:traceGroup>
      </inkml:traceGroup>
    </inkml:traceGroup>
    <inkml:traceGroup>
      <inkml:annotationXML>
        <emma:emma xmlns:emma="http://www.w3.org/2003/04/emma" version="1.0">
          <emma:interpretation id="{9B0FEED5-6006-4478-BAB2-5AC4BB3B8047}" emma:medium="tactile" emma:mode="ink">
            <msink:context xmlns:msink="http://schemas.microsoft.com/ink/2010/main" type="paragraph" rotatedBoundingBox="2942,9684 22284,9235 22372,13046 3031,134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652FCE-D57F-4A1C-A272-9EC61D49D88F}" emma:medium="tactile" emma:mode="ink">
              <msink:context xmlns:msink="http://schemas.microsoft.com/ink/2010/main" type="inkBullet" rotatedBoundingBox="3333,9675 4262,9654 4293,10990 3364,11012"/>
            </emma:interpretation>
          </emma:emma>
        </inkml:annotationXML>
        <inkml:trace contextRef="#ctx0" brushRef="#br0" timeOffset="106340.3119">-269 9105 320 0,'-9'-17'120'0,"9"9"-96"0,-4-8-4 0,8 8 112 16,-4 0-76-16,0 0 84 16,0-4-80-16,9 4 4 0,-9 0-40 15,5 3-12-15,4 1-8 16,-9 4 4-16,9 4-4 0,-4 9 16 16,-5 11-12-16,0 20 4 15,-5 17-4-15,0 16 28 16,-8 4-20-16,4-4 40 15,-5-8-32-15,5-9-4 16,0-3-12-16,-5-8 28 16,0-9-20-16,5-8 12 15,-4-3-16-15,4-5 12 16,0-8-16-16,9-4-28 16,0-4 8-16,0-8-196 0,18-8 112 15,-18 8-452 16</inkml:trace>
        <inkml:trace contextRef="#ctx0" brushRef="#br0" timeOffset="106869.2132">-210 9582 540 0,'5'-16'200'0,"13"12"-156"0,19 0-12 0,-15 0 116 16,15-8-88-16,8 4 36 15,10 4-56-15,4-9-4 16,5 9-24-16,-9-8 20 15,-1 8-20-15,-8 0-120 16,-1 8 60-16</inkml:trace>
        <inkml:trace contextRef="#ctx0" brushRef="#br0" timeOffset="107228.6698">0 8813 476 0,'-18'-24'176'0,"18"16"-136"0,0 4-12 16,9-4 164-16,4 0-16 16,6 0-84-16,8-5-24 15,0 5-48-15,10-4 4 16,4 4-12-16,4-4 12 16,-4 4-16-16,0-4-4 15,0 4 0-15,0-1-208 16,0 9 112-16,5 0-368 15,-1 5 256-15</inkml:trace>
        <inkml:trace contextRef="#ctx0" brushRef="#br0" timeOffset="106625.0641">528 8943 80 0,'9'-8'32'0,"-9"8"-24"0,0-8-4 0,-4 8 132 16,4 12-76-16,-5 0 80 16,5 0-80-16,-5 24 100 15,1 9-88-15,-10 28 60 16,14 8-76-16,-9 8-12 16,9 4-28-16,-14 0 16 0,5 0-20 15,0 4-12-15,0-8-4 16,5-12 28-16,-1-16-12 15,0-13 12-15,5-11-12 0,-9-13-148 16,5-28-392 0</inkml:trace>
      </inkml:traceGroup>
      <inkml:traceGroup>
        <inkml:annotationXML>
          <emma:emma xmlns:emma="http://www.w3.org/2003/04/emma" version="1.0">
            <emma:interpretation id="{5C75F621-BD42-432D-B532-4059A0A5C18B}" emma:medium="tactile" emma:mode="ink">
              <msink:context xmlns:msink="http://schemas.microsoft.com/ink/2010/main" type="line" rotatedBoundingBox="5057,9702 22285,9302 22325,11038 5097,11438"/>
            </emma:interpretation>
          </emma:emma>
        </inkml:annotationXML>
        <inkml:traceGroup>
          <inkml:annotationXML>
            <emma:emma xmlns:emma="http://www.w3.org/2003/04/emma" version="1.0">
              <emma:interpretation id="{D40DF3E0-55F9-4713-9175-C41EC3D8300B}" emma:medium="tactile" emma:mode="ink">
                <msink:context xmlns:msink="http://schemas.microsoft.com/ink/2010/main" type="inkWord" rotatedBoundingBox="5071,10307 5370,10300 5377,10627 5079,10634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07558.5464">1411 9327 496 0,'-32'-8'184'0,"32"8"-140"0,-4 0-16 0,4-4 120 16,4 4-88-16,5-4 36 16,14 4-56-16,0 0-24 15,18 4-8-15,-5-4-44 16,5 8 20-16,5 4-276 16,-5 0 160-16</inkml:trace>
          <inkml:trace contextRef="#ctx0" brushRef="#br0" timeOffset="107706.4671">1357 9639 548 0,'-10'0'204'0,"10"0"-156"0,46-4-16 0,-19 0 104 15,1 4-80-15,13-4 4 16,4 4-36-16</inkml:trace>
        </inkml:traceGroup>
        <inkml:traceGroup>
          <inkml:annotationXML>
            <emma:emma xmlns:emma="http://www.w3.org/2003/04/emma" version="1.0">
              <emma:interpretation id="{EC6EAB2F-6717-4BCF-9670-85EC8719D3D4}" emma:medium="tactile" emma:mode="ink">
                <msink:context xmlns:msink="http://schemas.microsoft.com/ink/2010/main" type="inkWord" rotatedBoundingBox="6023,9975 8455,9918 8474,10745 6042,10802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09900.4649">4320 9623 444 0,'-31'-21'164'0,"31"21"-124"0,-9-8-16 0,9 8 148 16,9 0-100-16,13-8 96 16,1 8-100-1,18 0 36-15,5 0-60 0,-1 4-8 16,-4 0-20-16,5-4-4 15,-5 4-4-15,-5-4-140 16,5 0 76-16,-14 0-132 16,1 0 108-16,-24 0-400 15,5 4 268-15</inkml:trace>
          <inkml:trace contextRef="#ctx0" brushRef="#br0" timeOffset="109672.8581">4389 9291 384 0,'0'-12'140'0,"0"12"-108"0,9-17-8 0,5 9 76 16,-5 0-60-16,4-4 16 15,6 4-32-15,3 0 32 16,1 4-32-16,0 8-4 15,9 8-12-15,-10 4 28 16,1 9-20-16,0 3 4 16,-5 4-12-16,-13 9 64 15,4-1-40-15,-18 1 16 16,-5-1-32-16,-9-3-16 16,1-1-4-16,-19-8 48 15,9 1-24-15,-14-13-8 16,14 4-8-16,-4-12-16 15,13 8 8-15,5-8 20 16,13 1-8-16,10-5-4 16,13 4 0-16,5-8 4 15,9 8-4-15,0-4 8 16,4 4-8-16,-4-8-124 16,0 8 64-16</inkml:trace>
          <inkml:trace contextRef="#ctx0" brushRef="#br0" timeOffset="110232.1939">4484 9072 280 0,'0'-24'104'0,"0"24"-84"0,5-12 0 16,-5 4 144-1,0 8-92-15,0-8 32 16,9 0-60-16,5-5 16 15,-5 5-32-15,0-4 16 16,5 4-24-16,-5-4 8 16,4 4-16-16,-13-4 56 15,9 8-40-15,1-4 52 16,-10 8-48-16,0 0 36 0,9 8-36 0,-9-4 68 16,4 8-52-16,5 0 0 15,5 4-28-15,-14-4 16 16,9 4-24-16,-9 1-136 15,0-1 68-15</inkml:trace>
          <inkml:trace contextRef="#ctx0" brushRef="#br0" timeOffset="108458.0251">2490 9105 592 0,'-23'-21'220'0,"23"21"-172"0,-18-4-12 0,18 0 40 16,0 4-48-16,0-4 52 16,18 0-48-16,5-4-40 15,9 4 0-15,23-8 28 16,4 8-12-16,18-4-8 15,1 4-4-15,-5 0-4 16,-5 8 0-16,-13 0 8 16,-10 0 0-16,-13 0 0 15,0 0 0-15,-19 0 24 16,10 4-12-16,-14-4 24 16,-9 4-24-16,0 0 12 15,-9 0-12-15,-4 9-24 16,3 3 4-16,-12 16 20 15,8 5-4-15,-27 19-4 0,14 1 0 16,-19 4-24-16,10-8 12 16,-10-1 12-16,10-3 0 0,-5-5 8 15,9-3-8-15,-4-5 32 16,13-3-20-16,-9-13 40 16,14-4-32-16,-5-16 12 15,9 0-20-15,-8-16 0 16,-1 0-8-16,5-16 4 15,4-1-8-15,-18-19-4 16,18 7 4-16,-18-31 40 16,14 11-24-16,-9-20-8 15,9 16-8-15,-14-4 4 16,9 17-4-16,0 3-12 16,10 17 4-16,-6 3-24 15,19 17 16-15,0 8-188 16,10 8 108-16</inkml:trace>
          <inkml:trace contextRef="#ctx0" brushRef="#br0" timeOffset="108775.8718">3196 9445 456 0,'0'-29'168'0,"0"29"-128"0,14-12-16 0,-14 8 148 15,9 8-100-15,4 4 68 16,15 4-80-16,-1 13 44 16,9 3-60-16,19 4 16 15,0 5-40-15,8-1 8 16,-8-3-16-16,-5 3 0 15,-4 0-4-15,-14-7-104 16,-10-5 52-16,1-8-184 16,-9-4 128-16,-5-16-344 15,4-4 252-15</inkml:trace>
          <inkml:trace contextRef="#ctx0" brushRef="#br0" timeOffset="108955.3477">3715 9307 612 0,'-9'-12'228'0,"9"12"-180"0,9 16-12 16,-18 0 140 0,9 4-104-16,-14 17 52 15,5-1-76-15,-23 5 12 16,0-1-40-16,-18 9-80 16,9-5 32-16,-18 5-212 15,9-1 136-15,-18 1-300 16,27-5 228-16</inkml:trace>
        </inkml:traceGroup>
        <inkml:traceGroup>
          <inkml:annotationXML>
            <emma:emma xmlns:emma="http://www.w3.org/2003/04/emma" version="1.0">
              <emma:interpretation id="{936D97FD-E3D8-41B6-A7BE-A5F2DE371C7D}" emma:medium="tactile" emma:mode="ink">
                <msink:context xmlns:msink="http://schemas.microsoft.com/ink/2010/main" type="inkWord" rotatedBoundingBox="8960,9910 11493,9851 11527,11289 8993,11347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15363.2608">5973 10185 176 0,'0'8'64'0,"0"-8"-48"0,0 4-8 15,14 0 176 1,-14 0-104-16,9-4 80 16,0 4-92-16,5-4-20 15,8 4-28-15,1-8-16 16,0 0 0-16,-5-4 12 16,19 0-8-16,-15-4-4 15,-3 4 0-15,-6-4-16 16,5 4 8-16,-18-8 12 15,5 3-4-15,-19-7-12 16,14 8 4-16,-22-8 4 16,22 8 0-16,-19-5 24 0,15 9-12 0,-14-4-32 15,13 4 12-15,-13 4 8 16,4 4 4-16,5 0-4 16,9 8 4-16,-14-4 28 15,5 4-16-15,-4 0 4 16,4 1-12-16,-14 3 20 15,23 0-16-15,-18 4 48 16,13 4-32-16,-4 0 48 16,0 5-44-16,-5-5 48 15,14 4-48-15,0-4-8 16,14 5-12-16,-14-5 8 16,9 0-12-16,5-8 24 15,-5 5-20-15,13-9 4 16,1 4-8-16,0-12-76 15,9 4 36-15,13-4-136 16,-4 0 92-16</inkml:trace>
          <inkml:trace contextRef="#ctx0" brushRef="#br0" timeOffset="115798.9187">6911 9064 228 0,'-27'-8'84'0,"27"8"-64"0,-32 0-8 0,18 0 108 16,5 8-68-16,-14 0 60 16,10 12-68-16,-15 5 76 15,6-5-68-15,-10 24 96 16,4 1-84-16,-8 16 76 15,13-5-80-15,-9 5-4 16,14-4-36-16,0-5-4 16,9-3-8-16,9-1 36 15,0-3-20-15,13 0-144 16,-3-1 64-16,12-12-324 16,-13-3 212-16</inkml:trace>
          <inkml:trace contextRef="#ctx0" brushRef="#br0" timeOffset="116162.8881">7034 9489 404 0,'-14'0'148'0,"14"0"-112"0,-18 32-12 0,14-11 48 15,-6-5-44-15,6 4 76 16,4 4-56-16,-5 1 8 15,5-1-32-15,-4-4 40 16,8-4-36-16,-4-3 40 16,0-5-40-16,0-16 4 15,0 8-20-15,0-13 0 16,5 5-4-16,-5-16 4 16,9 12-8-16,0-12-12 15,9-1 4-15,1 5 20 16,-1 8-8-16,4 0-28 15,1 4 8-15,9-4-12 16,-9 12 12-16,9-9 8 16,-9 9 4-16,-5-4 8 15,5 8-4-15,-14-4-240 16,-5 0 128-16</inkml:trace>
          <inkml:trace contextRef="#ctx0" brushRef="#br0" timeOffset="113413.5045">5258 9186 268 0,'0'-25'100'0,"0"25"-76"0,0-16-8 16,0 8 68 0,9 4-48-16,-9-4 84 15,0 8-68-15,0 0 8 16,0 8-36-16,-9 16 56 16,9 5-44-16,0 19 28 15,0 5-36-15,9 7 60 16,5-3-48-16,-5-8 20 0,14-5-40 15,9-7 44-15,13-1-36 16,10-12 4-16,0-12-20 0,13 5 20 16,5-9-20-16,-5-16 12 15,-9 8-12-15,5-21 12 16,0 5-16-16,-5-12-12 16,-4-9 0-16,-1-15 20 15,1 7-8-15,-14-11-4 16,-5 3 0-16,-13 0 12 15,-5 17-8-15,-13 0-12 16,4 7 0-16,-18 5-84 16,4 8 48-16,-13 4-152 15,4 8 108-15,-4 0-288 16,4 8 208-16</inkml:trace>
          <inkml:trace contextRef="#ctx0" brushRef="#br0" timeOffset="114131.9137">5258 10205 288 0,'0'0'108'0,"0"0"-84"0,9-8-4 16,-9 0 180-1,14 8-112-15,-14-16 52 0,18 16-80 16,-13-12 24-16,4 12-48 16,0-8 24-16,5 16-32 0,18-8 36 15,-10 12-36-15,24-8 4 16,-5 4-20-16,27-4 20 16,-4 4-20-16,4-4 4 15,-4 4-8-15,-9-12 4 16,-10 4-8-16,-8-4 24 15,-6 0-16-15,-8-4-92 16,-5 4 44-16,-4-8-184 16,-5 0 124-16</inkml:trace>
          <inkml:trace contextRef="#ctx0" brushRef="#br0" timeOffset="114600.6604">5559 8935 372 0,'-5'-8'140'0,"5"8"-112"0,5-9-4 0,4 5 164 16,0 4-108-16,5-4 20 15,8 4-60-15,1-4 36 16,5 8-44-16,-1-4 20 16,0 0-32-16,5 0 52 15,4 4-40-15,-4-4 4 16,-4 4-24-16,-1-4-8 16,0 0 0-16,-8 0 4 15,-1 0-4-15,-9 0-100 16,-5 0 52-16,-8 0-360 15,4 4 224-15</inkml:trace>
          <inkml:trace contextRef="#ctx0" brushRef="#br0" timeOffset="113802.0375">5864 8967 280 0,'0'-12'104'0,"0"12"-84"0,4-4 0 0,-4 0 100 15,0 8-68-15,-4 0 52 16,4 0-64-16,-9 4 24 16,9 4-36-16,-5 12 60 15,-4 9-48-15,-9 23 80 16,18 1-68-16,-14 16 44 16,14 4-56-16,-13-4 32 15,8-13-40-15,-9 5 0 16,14-4-20-16,-13-4 12 15,-5-5-16-15,4 9 16 16,0-13-16-16,-13 5-4 16,13-8 0-16,-9-1-104 15,14 1 56-15,-13-17-88 16,8 8 76-16,5-15-164 16,0 3 120-16</inkml:trace>
          <inkml:trace contextRef="#ctx0" brushRef="#br0" timeOffset="116444.6363">7011 9372 424 0,'-13'-8'156'0,"13"8"-120"0,4-13-8 0,-4 5 132 16,9 8-92-16,5-8 36 16,13-4-64-16,0 4-16 15,5 0-12-15,0 0-36 16,0 8 12-16,0-8-260 16,-5 8 152-16</inkml:trace>
          <inkml:trace contextRef="#ctx0" brushRef="#br0" timeOffset="116864.7751">7439 9044 372 0,'5'-16'140'0,"-5"16"-112"0,9-8-4 0,0 0 152 16,5 16-100-16,4 0 60 15,9 4-80-15,5 28 116 16,4 5-96-16,5 40 132 16,5-4-120-16,-10 16 4 15,1-8-56-15,-19 20-24 16,-4-16-8-16,-33 12 40 15,-3-11-24-15,-33-9-96 16,0-13 40-16</inkml:trace>
        </inkml:traceGroup>
        <inkml:traceGroup>
          <inkml:annotationXML>
            <emma:emma xmlns:emma="http://www.w3.org/2003/04/emma" version="1.0">
              <emma:interpretation id="{3AFE9C49-D42B-4B4F-8FD9-32A480B52AAF}" emma:medium="tactile" emma:mode="ink">
                <msink:context xmlns:msink="http://schemas.microsoft.com/ink/2010/main" type="inkWord" rotatedBoundingBox="12517,10089 13858,10058 13879,10933 12537,10965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21203.448">8800 9574 352 0,'-4'-16'132'0,"8"12"-104"0,6 0-8 15,8 0 80-15,14-4-60 16,27-5 28-16,23 9-40 16,13 4-28-16,1 0 0 15,-9 0 0-15,8 0 0 16,-8-8 0-16,-1 8 0 16,-13 0 8-16,-9 0-4 15,-19 4-20-15,-17 0 8 16,-19 9-276-16</inkml:trace>
          <inkml:trace contextRef="#ctx0" brushRef="#br0" timeOffset="121463.1385">8905 9691 312 0,'-36'4'112'0,"36"-4"-84"0,4 0-12 0,5 0 160 16,10 0-100-16,17 0 40 15,23 0-68-15,19 0-20 16,13 5-16-16,0-5 8 16,0 0-12-16,9-9-12 0,-4 5 0 15,-14 4-24-15,-19 0 16 16,-8 0-4-16,-10 0 8 16,-17 0-20-16,-15 0 16 15,-13 0-188-15,0 0 108 16,-13 13-216-16</inkml:trace>
          <inkml:trace contextRef="#ctx0" brushRef="#br0" timeOffset="121879.8413">9483 9137 404 0,'-31'-45'148'0,"26"41"-112"0,-13-4-12 16,13 8 100-16,-4 0-72 15,5 4 68-15,-1 4-68 0,5 9 4 16,14 3-32-16,4 4 24 0,9 4-32 16,14 1 4-16,27 7-12 15,14-3 20-15,5 7-16 16,4-3-4-16,-9-1-4 15,-14 0-4-15,-13 1 0 16,-10-9-12-16,-13 0 8 16,-14 9 64-16,-13-5-32 15,-14 1 32-15,-14 3-32 16,-4 0 0-16,-14 5-16 16,-9-1 36-16,0 5-24 0,9-9-32 15,4-7 4-15,10-5-80 16,13-8 48-16,10 0-152 15,8-12 104-15,19-4-208 16,18-8 164 0,-5-8-228-16</inkml:trace>
        </inkml:traceGroup>
        <inkml:traceGroup>
          <inkml:annotationXML>
            <emma:emma xmlns:emma="http://www.w3.org/2003/04/emma" version="1.0">
              <emma:interpretation id="{61428B95-C988-4331-92D6-D0DC1B78054B}" emma:medium="tactile" emma:mode="ink">
                <msink:context xmlns:msink="http://schemas.microsoft.com/ink/2010/main" type="inkWord" rotatedBoundingBox="14990,9931 17344,9876 17371,11061 15017,11116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22167.6126">11295 9020 416 0,'-27'-33'152'0,"23"29"-116"0,-1-4-12 0,14 4 164 16,9 0-108-16,5 0 124 15,23 4-116-15,4 0 60 16,9-4-84-16,14 0-28 0,13 4-20 15,10-4 4-15,-10 8-12 16,-13 0-268-16,-18 4 144 16,-23 0-284-1,-19 0 228-15,-26 4-136 16</inkml:trace>
          <inkml:trace contextRef="#ctx0" brushRef="#br0" timeOffset="122347.587">11541 9007 528 0,'-9'25'196'0,"14"-5"-152"0,-10 25-12 16,5-9 132-16,-13 21-96 15,8 3 16-15,-9 5-48 16,1-8-24-16,-1-5-8 16,-4-3 12-16,-5-13-8 0,5-3-12 15,-5-9 0-15,9-8-224 16,5-8 120-16,9-8-368 15</inkml:trace>
          <inkml:trace contextRef="#ctx0" brushRef="#br0" timeOffset="123125.1691">11937 8939 280 0,'-27'4'104'0,"13"8"-84"0,-8 4 0 0,8 0 144 16,14 9-92-16,-5 15 76 16,1 17-84-16,-1 7 0 15,5 9-40-15,0-4 24 16,0-12-32-16,-4-9-4 0,-1-7-8 16,1-13 84-16,-1 0-48 15,1-11 16-15,-1-9-32 0,0-8 12 16,5 0-20-16,5-21 0 15,4-11-8-15,0-8-52 16,5-29 28-16,-5-4-120 16,9-4 76-16,-4 12 36 15,-1 17 16-15,-8 3-16 16,0 13 12-16,-1 8-12 16,1 7 12-16,-1 5 44 15,1 8-20-15,-1 12 52 16,10 13-36-16,0 11 56 15,-1 16-48-15,1 9 44 16,9 12-44-16,4-4 8 16,-9-5-28-16,1-11 28 15,-1-9-28-15,-5-7 12 16,1-9-16-16,0-8 20 16,-5-4-20-16,4-24 32 15,-3-8-28-15,8-16-4 16,5-17-116-1,-1-16 56-15,10-4-104 0,0 5 88 16,4 3-16-16,-4 16 52 16,5 5 16-16,-5 7 8 15,-5 9-8-15,0 8 8 16,1 4 40-16,3 3-24 16,-12 5 24-16,-1 8-20 15,0 4 44-15,-4 8-32 16,-10 5 4-16,10 7-20 0,-9 12 44 15,-5 5-28-15,-5 16 48 16,-9 11-44-16,1-3 20 16,-6 0-32-16,-8-4 36 15,9-13-32-15,0-7 12 16,-1-5-20-16,6-4 8 16,-1 1-12-16,5-17 28 31,9 4-24-31,0-8 12 0,0-4-16 15,0-8-148-15,9 4 72 16,-9-4-280-16,9-4 192 16,0-4-384-16</inkml:trace>
          <inkml:trace contextRef="#ctx0" brushRef="#br0" timeOffset="123368.4908">13199 9554 748 0,'4'-8'276'0,"5"16"-216"0,9-4-16 0,-9 0 112 16,-9-4-96-16,10 4-16 15,-1 4-28-15,-5 0-736 0,-13 12 392 16</inkml:trace>
          <inkml:trace contextRef="#ctx0" brushRef="#br0" timeOffset="144613.6934">13631 9691 436 0,'-5'0'160'0,"-4"17"-124"0,0 15-8 15,0-8 0-15,0 17-20 16,-9 11 24-16,-9 9-20 15,-14-4-408-15,-5-5 212 16,0-7 76-16</inkml:trace>
        </inkml:traceGroup>
        <inkml:traceGroup>
          <inkml:annotationXML>
            <emma:emma xmlns:emma="http://www.w3.org/2003/04/emma" version="1.0">
              <emma:interpretation id="{7A6BAB13-2964-4B25-9E35-9AA480EF475D}" emma:medium="tactile" emma:mode="ink">
                <msink:context xmlns:msink="http://schemas.microsoft.com/ink/2010/main" type="inkWord" rotatedBoundingBox="18206,9397 21082,9330 21110,10525 18234,10592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47223.8562">15794 9279 560 0,'-5'-37'208'0,"14"29"-164"0,9-8-8 0,5 12 48 16,4 0-52-16,14 0 16 16,23 8-32-16,-5 0 8 15,14 4-12-15,-18 0-184 0,-5-4 96 16,-9-4-380-16</inkml:trace>
          <inkml:trace contextRef="#ctx0" brushRef="#br0" timeOffset="146731.0496">16044 8696 332 0,'-5'-20'120'0,"1"16"-92"0,-5 4-8 0,4 8 88 15,-4 12-64-15,-5 12 36 16,1 5-48-16,4 7 60 16,-5 13-52-16,0 16 36 15,5 16-44-15,9 0 0 16,0-4-20-16,5-12 12 0,-5-9-16 16,4-19 40-16,1-9-24 15,-5-11 20-15,0-5-24 16,5-12-160-16,4-16 76 15,9-8-496 1</inkml:trace>
          <inkml:trace contextRef="#ctx0" brushRef="#br0" timeOffset="147480.0903">16090 8514 444 0,'-14'-41'164'0,"14"29"-124"0,9-8-16 0,0 8 148 15,5 4-100-15,9-9 96 16,8 5-100-16,10 0-8 16,0 4-36-16,5-4 12 15,-1 12-24-15,5 0-164 16,-4 4 84-16,9 12-388 15,-1 0 252-15,1 9-40 16</inkml:trace>
          <inkml:trace contextRef="#ctx0" brushRef="#br0" timeOffset="146983.7173">16440 8672 300 0,'-9'-4'112'0,"4"20"-88"0,5 20-8 16,0-12 144-16,0 9-92 16,0 7 60-16,0 5-72 15,0 7-8-15,-4 17-28 16,4 8 48-16,-9 8-36 16,-5-4 28-16,5-8-32 0,-14-12-8 15,5-5-12-15,-5-15-8 16,-9-9 4-16,5-8-428 15,0 1 232 1,-5-5-124-16</inkml:trace>
          <inkml:trace contextRef="#ctx0" brushRef="#br0" timeOffset="145719.3409">14564 8890 416 0,'0'-12'152'0,"0"12"-116"0,9-4-12 16,1 0 64-1,3 8-52-15,15-4-12 16,3 4-16-16,19-4-28 15,5 8 12-15,13 0 48 0,1 0-20 16,-6-4-8-16,1-8-8 16,-9 4-4-16,-5 0 0 15,-18 0-12 1,0 0 8-16,-14-8 28 16,-4 16-12-16,-19-8 12 15,0 0-12-15,-8 0 12 16,4 8-16-16,-10 9-40 0,-8 3 20 0,4 12 20 15,1 17-4-15,-1 11-16 16,0 9 4-16,5 0 12 0,4-8 0 16,-9-9 16-16,1-3-12 15,-10-17 16-15,4-3-16 16,-3-9 24-16,-1-4-20 16,0-8 12-16,0-12-12 15,0-12 12-15,0-16-16 16,-4-13-4-16,4-16 0 15,0-12-4-15,0 5 0 0,5 7 16 16,9 12-8-16,-1 9 48 16,6 12-28-16,-1 3-4 15,5 5-16-15,5 8-32 16,-1 4 12-16,5 4 4 16,9 4 8-16,5 4-36 15,8 4 20-15,10 4-568 16,9 8 324-1,-4 1 84-15</inkml:trace>
          <inkml:trace contextRef="#ctx0" brushRef="#br0" timeOffset="145949.9533">15498 9076 676 0,'0'-16'248'0,"9"20"-192"0,4 8-16 0,-3-4 136 15,-1 5-104-15,-5-1 8 16,5 4-52-16,-4 8 28 16,4 4-32-16,0 1-164 0,-9-1 76 15,5-4-556 1</inkml:trace>
          <inkml:trace contextRef="#ctx0" brushRef="#br0" timeOffset="148032.0964">17046 9190 496 0,'-5'-9'184'0,"28"9"-140"0,9 0-16 0,-10-8 84 0,6 0-68 15,26 4 36-15,10-4-48 16,14 16-184-16</inkml:trace>
          <inkml:trace contextRef="#ctx0" brushRef="#br0" timeOffset="147855.0467">17132 8963 488 0,'-4'-16'180'0,"13"12"-140"0,9-4-12 0,-4 4 108 15,4-5-80-15,5 5 4 16,8 0-36-16,6 0-8 15,8 4-8-15,-4 4-404 16</inkml:trace>
        </inkml:traceGroup>
        <inkml:traceGroup>
          <inkml:annotationXML>
            <emma:emma xmlns:emma="http://www.w3.org/2003/04/emma" version="1.0">
              <emma:interpretation id="{A18AA504-F2E2-4FB9-BC65-774B2356C501}" emma:medium="tactile" emma:mode="ink">
                <msink:context xmlns:msink="http://schemas.microsoft.com/ink/2010/main" type="inkWord" rotatedBoundingBox="21709,9889 22298,9875 22310,10389 21721,10403"/>
              </emma:interpretation>
              <emma:one-of disjunction-type="recognition" id="oneOf35">
                <emma:interpretation id="interp51" emma:lang="" emma:confidence="0">
                  <emma:literal>O</emma:literal>
                </emma:interpretation>
                <emma:interpretation id="interp52" emma:lang="" emma:confidence="0">
                  <emma:literal>o</emma:literal>
                </emma:interpretation>
                <emma:interpretation id="interp53" emma:lang="" emma:confidence="0">
                  <emma:literal>0</emma:literal>
                </emma:interpretation>
                <emma:interpretation id="interp54" emma:lang="" emma:confidence="0">
                  <emma:literal>C</emma:literal>
                </emma:interpretation>
                <emma:interpretation id="interp55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49247.9034">18293 8902 112 0,'-14'-8'44'0,"10"16"-36"0,-1-8 0 16,-4 0 72-16,9 0-44 0,-9 0 24 15,0 0-40-15,-5 0 80 16,1 0-56-16,-5 0 76 16,-1 8-68-16,-8-8 8 15,9 8-36-15,-10 1 32 16,6 3-32-16,-6 0 40 15,1 8-36-15,13 8 12 16,-4 1-24-16,5 7 20 0,13 9-24 16,0 3 4-16,9-3-8 15,13-5 20-15,10 1-16 16,9-9 24-16,9 0-24 16,-4-7-4-16,13-9-4 0,-9-8 28 15,5-4-16-15,-10-12-32 16,-4-4 8-16,-4-12 28 15,-15-13-12-15,10-3-8 16,-9-9-4-16,-14 0 12 16,5 5-4-16,-14 4 8 15,0-1-8-15,-14 13-4 16,-4-1 4-16,0 1-4 16,0 12 0-16,-5-8 8 15,0 11-4-15,0-3-12 16,5 8 4-16,-5 0-24 15,1 8 16-15,-1 0 40 16,5 8-16-16,-5 0-396 16</inkml:trace>
        </inkml:traceGroup>
      </inkml:traceGroup>
      <inkml:traceGroup>
        <inkml:annotationXML>
          <emma:emma xmlns:emma="http://www.w3.org/2003/04/emma" version="1.0">
            <emma:interpretation id="{72CEB6EE-83B3-4154-B416-07513786D206}" emma:medium="tactile" emma:mode="ink">
              <msink:context xmlns:msink="http://schemas.microsoft.com/ink/2010/main" type="line" rotatedBoundingBox="2980,11574 16118,11167 16178,13111 3041,13518"/>
            </emma:interpretation>
          </emma:emma>
        </inkml:annotationXML>
        <inkml:traceGroup>
          <inkml:annotationXML>
            <emma:emma xmlns:emma="http://www.w3.org/2003/04/emma" version="1.0">
              <emma:interpretation id="{BB9FAA84-F0D0-434D-8465-99E6E903FA43}" emma:medium="tactile" emma:mode="ink">
                <msink:context xmlns:msink="http://schemas.microsoft.com/ink/2010/main" type="inkWord" rotatedBoundingBox="2980,11574 7187,11444 7247,13388 3041,13518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35226.1253">924 10812 288 0,'0'-8'108'0,"14"-4"-84"0,4 8-4 16,-14 0 64-16,6 8-48 16,-1 0 4-16,13 4-24 15,-8 4 32-15,9 5-24 16,-9-1-4-16,-10 4-12 15,10 0 28-15,-10-4-20 16,-4 5 12-16,-4-5-16 16,-14 4 36-16,-1-4-24 15,-3-4-24-15,-1-3 0 16,0-1 24-16,0-4-12 0,5 0-20 16,4-4 0-16,5 8 20 15,9-8-4-15,0 0-28 0,0 0 8 16,9 0 12-16,5 0 4 15,4 8 8-15,-4-4-8 16,13-4 60 0,5 0 0-16,-5 0-32 15,5-4-16-15,-4 0-12 16,4 0 20-16,-1 0-12 16,-8 4 12-16,4 0-12 15,-13 0-140-15,0 0 72 16,-14 0-244-1,0 0 168-15,9 0-180 16</inkml:trace>
          <inkml:trace contextRef="#ctx0" brushRef="#br0" timeOffset="135951.0987">1507 11504 392 0,'-5'5'148'0,"10"-10"-116"0,18 5-8 15,-14 0 92-15,13 0-68 0,10 0 52 16,14 0-60-16,-1-4 8 16,-4 0-32-16,19 0 0 15,-1 0-8-15,4 0 12 0,-3 4-12 16,-10-4-4-16,-9 0 0 16,-14 0-224-1,-9 0 120-15,-9 0-296 16</inkml:trace>
          <inkml:trace contextRef="#ctx0" brushRef="#br0" timeOffset="136159.1654">1816 11080 384 0,'-22'24'140'0,"22"4"-108"0,-5 21-8 16,1-13 128-16,-1 17-88 15,-4 7 0-15,9 1-40 16,0-4 12-16,0-5-24 16,-9-7 12-16,4-5-12 0,1-7 36 15,-1-5-24-15,-4 0-156 16,0 1 72-16</inkml:trace>
          <inkml:trace contextRef="#ctx0" brushRef="#br0" timeOffset="134640.3207">-182 11007 164 0,'0'0'60'0,"0"4"-44"0,9 0-8 16,-9-4 96-16,4 0-60 16,5-4 44-16,5 0-52 0,-5 0-12 15,14 4-12-15,-5-8 32 16,-4 8-20-16,9 0 4 15,9 0-16-15,-1 0 36 16,6 8-24-16,4-8-32 16,4 12 4-16,10-4 16 15,-5 0-4-15,5-8 4 16,-1 0-4-16,5-4-24 16,-4-4 8-16,-5 4 4 15,0 0 4-15,-13 0 8 16,4 0-4-16,-19 4 16 0,1-4-12 15,-9 4 32-15,-5-4-24 16,5 4-12-16,-14 0-8 16,9-5 4-16,-5 5 0 15,5-4 0-15,1 0 0 0,-1 4-20 16,-5 0 12-16,1 0 12 16,-5 0 0-16,0 0-4 15,0 0 4-15,0 0 4 16,-5 4-4-16,-4 0 24 15,0 1-16-15,0 3-32 16,-9 0 12-16,4 4 8 16,0 0 4-16,-4 8-20 15,-5 5 8-15,-4 15 12 16,0 9 0-16,-5 7-4 16,5 5 4-16,-5 4 12 0,0-1-8 15,0-7-20-15,0-8 4 16,0-9 12-16,0-8 0 15,0-3-4-15,1-5 4 16,3-4-4-16,5-3 0 16,1-9 16-16,4 0-8 15,-1-8-4-15,1 0 0 16,4 0-4-16,1-4 0 16,-1 0 16-16,-4-13-8 15,0 5 32-15,-5-4-24 16,-4-4 40-16,-5-4-32 15,0-17-12-15,0-3-8 0,0 3 12 16,5-3-8-16,-1-1 4 16,6 1-4-16,4 3-8 15,-1 5 4-15,10 3-16 16,0 5 8-16,5 0 4 16,-6 3 0-16,10 5-20 15,0 4 12-15,5 0 20 16,0 4-4-16,-1 8-28 15,1 0 8-15,-5 4-92 16,0 0 56-16,0 0-364 16,18 12 228-1,5 0 0-15</inkml:trace>
          <inkml:trace contextRef="#ctx0" brushRef="#br0" timeOffset="138017.7661">-310 10566 208 0,'-32'24'76'0,"19"-4"-60"0,-19 21-4 0,18-17 20 16,-18 8-20-16,-22 13 92 0,13-1-56 15,-14 5 108-15,0 7-84 16,10 13 76-16,13 24-84 15,18 21 28-15,14-1-52 16,14-8 4-16,13-4-28 16,10 13 0-16,13 11-8 0,0-3-288 15,5-13 152-15</inkml:trace>
          <inkml:trace contextRef="#ctx0" brushRef="#br0" timeOffset="136997.0527">2258 12395 156 0,'-5'8'56'0,"5"0"-44"0,10 4-4 0,-1-12 140 0,0 8-84 16,4-8 72-16,-3-8-80 15,-6 8 32-15,14-12-52 16,-9 4 32-16,5-8-36 15,-5-5 36-15,5-3-40 16,4-4-4-16,-4-9-16 16,-5-15 36-16,5-25-20 0,-5-12-24 15,9 0 0-15,-5 0 8 16,6 16-4-16,-10-16-4 16,4-8 4-16,-3 8 48 31,3 4-28-31,-4 4-20 15,5 8-4-15,-5 4 44 16,5 17-24-16,-5 3-28 16,14 5 4-16,-5 7 36 0,5 17-20 0,-10 0-8 15,10 7-8-15,0 9 12 16,0 4-4-16,-14 4-12 16,13 5 4-16,-3 3-4 15,-6 4 0-15,1 0 16 16,-5 4-4-16,-9-3 24 15,0 3-16-15,0 4 24 0,-9-8-24 16,-14 0-12-16,10 1-4 16,-10-5-92-16,0-4 48 15,5 0-72-15,0 4 64 0,4 0-40 16,0 0 56-16,14 5 4 16,0 7 20-16,14 0-4 15,-5 4 8-15,14 5 0 16,4 3 4-16,0-3 8 15,1-5 0-15,-1 4 0 16,-4-3 0-16,-14-9 16 16,-5 4-8-16,-13-12 32 15,-9 4-24-15,-9 1 4 16,-10-5-12-16,1-8 4 16,0 0-8-16,-1-4 8 15,5 0-8-15,0 0 16 16,10-8-12-16,3 4-4 15,6-4 0-15,8 0 4 16,5-9-4-16,5 5-188 16</inkml:trace>
          <inkml:trace contextRef="#ctx0" brushRef="#br0" timeOffset="138620.9033">3228 10655 144 0,'13'12'52'0,"6"0"-40"0,8 20 0 15,-13-3 200-15,8 7-116 16,15 9 96-16,4 7-112 16,-5 21-12-16,-4 24-40 15,-23 29 8-15,-9-17-20 0,-18 0 28 0,-18-12-28 16,-19-4 40-16,0-4-32 16,-13 0 12-16,0-16-20 15,-14-16 0-15,0-25-8 16,4-12-140-16,10-11 76 15,18-18-476 1</inkml:trace>
          <inkml:trace contextRef="#ctx0" brushRef="#br0" timeOffset="137372.5507">3005 10821 320 0,'22'12'120'0,"-12"4"-96"0,12 4-4 15,-13-8 36-15,-4 0-36 16,4 1 24-16,-9-1-24 16,0-4 52-16,0 0-40 15,-9 0 4-15,-5-4-24 16,5 4 28-16,-4-4-24 16,3-4-12-16,1 4-8 15,9-4 4-15,0 0 0 16,19 0-20-16,-6 4 12 15,19-4 12-15,-9 0 0 16,0 4-416-16,9 0 224 16,8 4 48-16</inkml:trace>
        </inkml:traceGroup>
        <inkml:traceGroup>
          <inkml:annotationXML>
            <emma:emma xmlns:emma="http://www.w3.org/2003/04/emma" version="1.0">
              <emma:interpretation id="{73D93CC9-D9C9-4A48-8068-EC80ED621710}" emma:medium="tactile" emma:mode="ink">
                <msink:context xmlns:msink="http://schemas.microsoft.com/ink/2010/main" type="inkWord" rotatedBoundingBox="7598,11680 9119,11633 9151,12674 7630,12721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39068.6026">4066 10938 364 0,'-5'-8'132'0,"10"4"-100"0,-5 4-12 0,0 0 44 15,0 0-40-15,9 12 16 16,-9 4-24-16,-9 12 72 15,4 25-52-15,-13 20 32 16,4 12-40-16,-9 8 28 16,1-4-32-16,3-16 20 0,-3-12-24 15,8-13-8-15,-4-7-8 16,13-13 40-16,-4-8-24 16,9-4-8-16,14-16-380 15</inkml:trace>
          <inkml:trace contextRef="#ctx0" brushRef="#br0" timeOffset="139520.9214">3911 11488 548 0,'9'-4'204'0,"-9"-4"-156"0,13-4-16 0,-3 8 52 16,21 4-52-16,6 0 32 0,27 4-36 15,4 0 0-15,-4-4-16 16,4 4-68-16,-4 4 28 0,-10-8-464 16,-8-4 272-1,-5-8 36-15</inkml:trace>
          <inkml:trace contextRef="#ctx0" brushRef="#br0" timeOffset="139748.4909">4097 10703 548 0,'5'-12'204'0,"4"4"-156"0,23 8-16 16,-9 0 72-16,9-8-64 0,4 8 0 15,5 8-24-15,14-8 24 16,-1 8-24-16,-8-4-144 0,-1-4 64 16</inkml:trace>
          <inkml:trace contextRef="#ctx0" brushRef="#br0" timeOffset="139313.8352">4516 10930 248 0,'-4'-8'92'0,"8"16"-72"0,-4 0-4 16,0 4 124-16,-4 4-80 15,4 8 80-15,0 13-80 16,-5 24 4-16,5 20-40 16,0 4 12-16,0 4-20 15,0-13 44-15,-4-11-32 0,-6-8 4 16,-3-5-20-16,-10-7-8 0,-9-5 0 16,0-7-260-1</inkml:trace>
          <inkml:trace contextRef="#ctx0" brushRef="#br0" timeOffset="140213.3467">4967 11363 612 0,'0'16'228'0,"14"-4"-180"0,18-4-12 0,-1-8 0 16,15 8-28-16,9-8 32 15,22-4-24-15,19 0-144 16</inkml:trace>
          <inkml:trace contextRef="#ctx0" brushRef="#br0" timeOffset="140019.3304">5154 11043 560 0,'13'-4'208'0,"19"4"-164"0,9 0-8 16,-27 0 68-16,9 0-64 16,18-4-8-16,4 4-20 15,-8 4-108-15</inkml:trace>
        </inkml:traceGroup>
        <inkml:traceGroup>
          <inkml:annotationXML>
            <emma:emma xmlns:emma="http://www.w3.org/2003/04/emma" version="1.0">
              <emma:interpretation id="{3D6B3286-B873-4939-A473-3E6DAB06885F}" emma:medium="tactile" emma:mode="ink">
                <msink:context xmlns:msink="http://schemas.microsoft.com/ink/2010/main" type="inkWord" rotatedBoundingBox="9638,12051 9909,12043 9920,12408 9649,12416"/>
              </emma:interpretation>
            </emma:emma>
          </inkml:annotationXML>
          <inkml:trace contextRef="#ctx0" brushRef="#br0" timeOffset="140510.2113">6028 11120 416 0,'-5'-40'152'0,"-4"35"-116"0,0-3-12 16,9 8 128-16,0 0-88 15,-14 13 72 1,-4 15-88-16,5 4-28 15,-10 9 4-15,14 3-16 0,-5 1-28 16,14-5 8-16,9-3 12 16,5-5 4-16,-1-12 16 15,19-8-12-15,0-4-4 16,5-12 0-16,4-8-32 16,-10-20 16-16,1-5 12 15,-18-15 4-15,0-1 24 0,-19 5-16 16,-13 7 12-16,4 9-12 15,-9 4-24-15,5 11 4 16,5 9 12-16,3 4 0 16,10 4-460-1</inkml:trace>
        </inkml:traceGroup>
        <inkml:traceGroup>
          <inkml:annotationXML>
            <emma:emma xmlns:emma="http://www.w3.org/2003/04/emma" version="1.0">
              <emma:interpretation id="{B6D8056D-1714-469F-9361-9715903FC4C8}" emma:medium="tactile" emma:mode="ink">
                <msink:context xmlns:msink="http://schemas.microsoft.com/ink/2010/main" type="inkWord" rotatedBoundingBox="10525,12538 10598,12536 10601,12654 10529,12657">
                  <msink:destinationLink direction="with" ref="{29469501-B1E6-4043-8D9E-B63324CB3836}"/>
                </msink:context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140781.4328">6866 11541 436 0,'0'28'160'0,"0"-16"-124"0,0 5-8 16,-14-1 16-16,-9 4-28 16,-9 8-208-16</inkml:trace>
        </inkml:traceGroup>
        <inkml:traceGroup>
          <inkml:annotationXML>
            <emma:emma xmlns:emma="http://www.w3.org/2003/04/emma" version="1.0">
              <emma:interpretation id="{0FB5E971-F137-4EE7-A1C9-7F0A200394AA}" emma:medium="tactile" emma:mode="ink">
                <msink:context xmlns:msink="http://schemas.microsoft.com/ink/2010/main" type="inkWord" rotatedBoundingBox="12301,11470 14250,11409 14281,12404 12332,12465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142741.3984">9952 10995 580 0,'-27'-25'216'0,"32"21"-168"0,4-4-12 0,4 8 76 0,10 4-68 16,9-4 36-16,0 0-48 15,13 4-8-15,10-4-16 16,0 0-84-16,-1 0 40 0,10 0-400 15,-5 0 240 1,-13 8-64-16</inkml:trace>
          <inkml:trace contextRef="#ctx0" brushRef="#br0" timeOffset="142240.065">10084 10833 332 0,'-4'-25'120'0,"-1"21"-92"0,-4 0-8 0,5 8 96 16,-1 8-68-16,0 5 96 15,-8 7-84-15,4 4-20 16,4 5-24-16,-4 3 4 16,-9 0-12-16,9 5 24 0,0 3-20 0,0 9 12 15,-1-21-12-15,10 5 20 16,-9-9-20-16,9-12-296 16,5-3 156-1,9-13-252-15</inkml:trace>
          <inkml:trace contextRef="#ctx0" brushRef="#br0" timeOffset="142848.684">10162 10452 580 0,'-14'-4'216'0,"23"0"-168"0,5 0-12 0,-5 0 24 16,5 0-40-16,18 0-8 15,22 0-8-15,14 0-120 16,5 4 64-16,-4 12-392 15</inkml:trace>
          <inkml:trace contextRef="#ctx0" brushRef="#br0" timeOffset="142406.0066">10526 10646 280 0,'-14'-16'104'0,"5"45"-84"0,-4 23 0 15,3-15 64-15,-3 3-48 16,4 5 84-16,0 7-68 15,-5 17 0-15,0 4-32 0,10 8-4 16,-1-8-8-16,1-5 28 16,4-11-20-16,-5-12 12 15,-9-9-16-15,1-8-376 16</inkml:trace>
          <inkml:trace contextRef="#ctx0" brushRef="#br0" timeOffset="141726.7067">8605 10938 456 0,'0'-4'168'0,"0"-4"-128"0,9 0-16 0,-5 4 176 16,-4 0-116-1,19-5 28-15,3 5-68 16,1 4-28-16,18 0-8 0,5 0-8 16,13 0 16-16,14 4-8 0,9 1 4 15,-5 3-4-15,0-4-8 16,-22-4 4-16,-5 4-4 16,-13 0 0-16,-15 0 24 15,-4-4-12-15,-18 0 4 16,-9 4-8-16,-13 4 4 15,-1 0-8-15,-18 8-12 16,4 4 4-16,-4 13-4 16,1 7 0-16,8 13 8 15,4 0 0-15,6-5 0 16,-10-3 0-16,13-9 16 16,1-4-8-16,0-7-4 15,0-9 0-15,0-8 20 16,-1-12-12-16,6-12-4 15,-1-9-4-15,-4-19-16 0,0-5 8 16,4 1 28-16,-4-1-12 16,-5 5-4-16,0-1-4 15,-4 9-4-15,4 3 0 16,0 5 8-16,-4 8-4 16,4-4 8-16,10 11-8 15,-1 5-28-15,5 8 12 16,9 0 12-16,14 8 4 15,8 9-188-15,10 3 100 16</inkml:trace>
          <inkml:trace contextRef="#ctx0" brushRef="#br0" timeOffset="141911.2152">9502 10982 684 0,'0'0'252'0,"4"0"-192"0,-4 0-20 15,0 0-4-15,9 0-28 16,0 4-92-16</inkml:trace>
        </inkml:traceGroup>
        <inkml:traceGroup>
          <inkml:annotationXML>
            <emma:emma xmlns:emma="http://www.w3.org/2003/04/emma" version="1.0">
              <emma:interpretation id="{9186BB8C-EC91-43ED-AFD6-C245ADC672FF}" emma:medium="tactile" emma:mode="ink">
                <msink:context xmlns:msink="http://schemas.microsoft.com/ink/2010/main" type="inkWord" rotatedBoundingBox="14753,11787 16136,11744 16146,12080 14763,12123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43287.6531">11027 10982 676 0,'4'8'248'0,"24"-8"-192"0,26 0-16 0,-13 0-32 16,23 9-12-16,9-1 4 15,13-8 0-15,15-4-372 16,8 0 204-16,0 8-116 0</inkml:trace>
          <inkml:trace contextRef="#ctx0" brushRef="#br0" timeOffset="143127.2343">11241 10829 684 0,'-5'-29'252'0,"28"21"-192"0,4 0-20 16,-4 8 12-16,4 0-36 15,5 8 20-15,0 0-20 16,0 4-376-16,4 13 192 16,-8-9-196-16</inkml:trace>
          <inkml:trace contextRef="#ctx0" brushRef="#br0" timeOffset="143572.9365">12170 10885 444 0,'-10'-4'164'0,"6"12"-124"0,-14 4-16 15,13-7 96-15,1 11-72 16,-6 0 16-16,1 4-40 16,5 0-4-16,4-3-12 15,0 11 12-15,13-4-12 0,10-4 4 16,9-12-4-16,0 9 12 15,4-21-12-15,1-9-20 32,4 5 4-32,-5-12 12 0,-4-4 0 0,-14-9-4 15,-13 1 4-15,-14-4 12 16,-9 3-8-16,-1 9-12 0,1 8 0 16,-5 12-120-16,5 12 68 15,14 8-420 1</inkml:trace>
        </inkml:traceGroup>
      </inkml:traceGroup>
    </inkml:traceGroup>
    <inkml:traceGroup>
      <inkml:annotationXML>
        <emma:emma xmlns:emma="http://www.w3.org/2003/04/emma" version="1.0">
          <emma:interpretation id="{34C92925-F6BA-4CF3-9ABE-D5357D3F42FF}" emma:medium="tactile" emma:mode="ink">
            <msink:context xmlns:msink="http://schemas.microsoft.com/ink/2010/main" type="paragraph" rotatedBoundingBox="4341,13229 20489,12856 20524,14393 4377,147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C87CF9D-10DE-4C1D-B854-3558D8752D9B}" emma:medium="tactile" emma:mode="ink">
              <msink:context xmlns:msink="http://schemas.microsoft.com/ink/2010/main" type="line" rotatedBoundingBox="4341,13229 20489,12856 20524,14393 4377,14767"/>
            </emma:interpretation>
          </emma:emma>
        </inkml:annotationXML>
        <inkml:traceGroup>
          <inkml:annotationXML>
            <emma:emma xmlns:emma="http://www.w3.org/2003/04/emma" version="1.0">
              <emma:interpretation id="{5C4F322B-019A-4F75-9FD7-FA94E7583430}" emma:medium="tactile" emma:mode="ink">
                <msink:context xmlns:msink="http://schemas.microsoft.com/ink/2010/main" type="inkWord" rotatedBoundingBox="4345,13387 7132,13323 7150,14129 4363,14194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68650.3551">3087 12484 144 0,'-23'4'52'0,"0"4"-40"0,-18 0 0 0,18 4-20 16,-18-4 4-16,-4 0 28 15,8 0-12-15,-26 5-12 16,8-1-4-16,10-4 108 15,-1 4-56-15,1-12 32 0,13 8-44 16,0-8 32-16,9-8-40 16,0 8 48-16,0-4-44 15,14-4 36-15,-9 8-36 16,14 0 24-16,-5 0-28 16,-5 12 44-16,5 12-40 15,-5-3-8-15,5 15-12 0,0 8 8 16,0 9-12-16,4 4 24 15,-13-13-20-15,4 1-4 16,5-9-4-16,-4 1 20 16,-1-1-12-16,0-4-20 15,5-3 0-15,0-9 4 16,9 4 4-16,0-8 16 16,9-3-8-16,5-9-4 15,13 0 0-15,0-4-16 16,5-4 8-16,5 0-16 0,-1 4 12 15,1-4 4-15,-1-1 4 16,0 1-100-16,-4 4 56 16,-4-4-192-1,-10 4 132-15,-5 0-252 16</inkml:trace>
          <inkml:trace contextRef="#ctx0" brushRef="#br0" timeOffset="268902.0222">2317 13014 548 0,'-4'-8'204'0,"8"16"-156"0,19-8-16 16,-14 0 8-16,9 4-28 16,10 4 76-16,-1-8-52 15,0 0-12-15,10 4-16 16,-1-4-152-16,5-8 80 15,5 4-396-15</inkml:trace>
          <inkml:trace contextRef="#ctx0" brushRef="#br0" timeOffset="269075.4826">2463 12358 572 0,'0'-8'208'0,"9"16"-160"0,5-8-12 0,-1 0 24 16,6 0-40-16,3 8-8 16,6-8-8-16,17 13-156 15,10-13 84-15,13 8-340 16</inkml:trace>
          <inkml:trace contextRef="#ctx0" brushRef="#br0" timeOffset="269465.5196">3232 12965 560 0,'5'-12'208'0,"13"16"-164"0,14-8-8 0,-5 0 4 16,14-4-28-16,18 0-12 15</inkml:trace>
          <inkml:trace contextRef="#ctx0" brushRef="#br0" timeOffset="269284.0387">3319 12524 580 0,'-23'-24'216'0,"28"28"-168"0,13-8-12 15,5 4-12-15,-5-4-20 16,18 0-100-16</inkml:trace>
          <inkml:trace contextRef="#ctx0" brushRef="#br0" timeOffset="267374.4239">696 12864 164 0,'-9'16'60'0,"5"1"-44"0,-1 3-8 0,5-4 104 16,0-4-64-16,-4 4 60 15,-5 1-64-15,-1 3 24 16,1-4-40-16,0-8 28 15,5 4-32-15,-1-12 48 16,5 0-40-16,5 0-16 16,4-12-8-16,14 4-8 15,-5-8 0-15,9-8 8 0,10 3-4 16,-1-3-20-16,0 4 8 16,-4 0 4-16,-4 3 4 15,-1 5-20-15,-4 8 12 16,-5 4 64-16,-5 12-28 0,-3 4 8 15,-1 5-24-15,-5-1 0 16,1 0-4-16,-5 0-8 16,-5-3 4-16,5-1 4 15,-4 0-4-15,-1-4 24 16,1 0-16-16,4 0 4 16,0 1-8-16,0-5-16 15,0 0 4-15,0 0-16 16,0 0 12-16,0 0-40 15,0-8 28-15,0 0-144 16,9 4 92-16,-5-8-320 16</inkml:trace>
          <inkml:trace contextRef="#ctx0" brushRef="#br0" timeOffset="267674.7223">842 12561 352 0,'-4'-37'132'0,"4"29"-104"0,4-8-8 0,-4 8 148 16,5 0-96-16,-5 4 44 15,4 0-72-15,5 0 12 16,5 0-36-16,4 4 8 0,-4 0-16 0,4 4 12 15,5 4-16-15,0 4 16 16,-1 8-16-16,-8 8-12 16,4 9 0-16,-4 3 4 15,0 5 0-15,-1-1-80 16,1-3 44 0,0-5-504-16</inkml:trace>
          <inkml:trace contextRef="#ctx0" brushRef="#br0" timeOffset="267871.7773">1325 12638 436 0,'-14'-17'160'0,"19"34"-124"0,-1 11-8 16,1-4 28-16,4 5-36 15,4 3 52-15,6 0-40 0,13 5-16 16,4 7-8-16,5-15-36 15,4 3 16-15,-4-4-164 16,-4-7 100-16,-5 3-244 16</inkml:trace>
          <inkml:trace contextRef="#ctx0" brushRef="#br0" timeOffset="268098.379">1853 12714 464 0,'0'-12'176'16,"0"16"-140"-16,-9 4-8 0,4 1 108 0,-4 11-80 15,-5 4 4-15,-4 4-36 16,-18 5-16-16,4-1-4 16,-14-3 20-16,-8-5-12 0,4-4-20 31,0 0 0-31,-5-4-76 0,9 1 48 15,10-9-180-15</inkml:trace>
        </inkml:traceGroup>
        <inkml:traceGroup>
          <inkml:annotationXML>
            <emma:emma xmlns:emma="http://www.w3.org/2003/04/emma" version="1.0">
              <emma:interpretation id="{3C372BBA-C048-4F89-B861-32D193952D71}" emma:medium="tactile" emma:mode="ink">
                <msink:context xmlns:msink="http://schemas.microsoft.com/ink/2010/main" type="inkWord" rotatedBoundingBox="7912,13551 8256,13543 8265,13919 7921,13927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69791.3876">4466 12617 612 0,'0'-8'228'0,"-13"16"-180"0,-19 13-12 15,9-5 104-15,-18 12-84 16,4 4 24-16,-13 5-48 16,14-1-48-16,4 1 8 15,18-5 0-15,14-8 8 0,14-3 16 16,18-5-8-16,4-8-4 16,19-4 0-16,0-8-60 15,-10-8 32-15,-4-12 4 16,-4-5 8-16,-19-15 28 0,-9-5-8 15,-18-4 4-15,-14 1-4 16,-9 7 56-16,-9 9-36 16,5 16-12-16,-5 12-8 15,27 16-140-15,5 12 72 16,27 16-540 0</inkml:trace>
        </inkml:traceGroup>
        <inkml:traceGroup>
          <inkml:annotationXML>
            <emma:emma xmlns:emma="http://www.w3.org/2003/04/emma" version="1.0">
              <emma:interpretation id="{02111744-251D-4713-8BED-1FB0CF38BD81}" emma:medium="tactile" emma:mode="ink">
                <msink:context xmlns:msink="http://schemas.microsoft.com/ink/2010/main" type="inkWord" rotatedBoundingBox="9265,14091 9323,14090 9325,14217 9268,14219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270351.8774">5591 13095 476 0,'-9'24'176'0,"-5"5"-136"0,-4 19-12 15,4-20 4-15</inkml:trace>
        </inkml:traceGroup>
        <inkml:traceGroup>
          <inkml:annotationXML>
            <emma:emma xmlns:emma="http://www.w3.org/2003/04/emma" version="1.0">
              <emma:interpretation id="{276A52BD-7F7C-49D6-B57A-C4139DA23F9F}" emma:medium="tactile" emma:mode="ink">
                <msink:context xmlns:msink="http://schemas.microsoft.com/ink/2010/main" type="inkWord" rotatedBoundingBox="10134,13640 10850,13623 10859,14036 10143,14053"/>
              </emma:interpretation>
              <emma:one-of disjunction-type="recognition" id="oneOf44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270977.5582">6733 12710 216 0,'0'-56'80'0,"-4"48"-60"0,-1 0-8 0,-13 8 12 16,-5 12-16-16,-4 12 76 15,-5 4-48-15,-9 17 100 16,-4-1-76-16,-1 1-20 15,10-9-24-15,13-3 4 16,9-1-12-16,5-4-12 16,9-7 0-16,9-5 48 0,5-4-24 15,4-4-36-15,5-4 8 16,-5-8-60-16,0-8 36 16,1-8-72-16,-1-17 60 15,5-3-80-15,-1-1 72 16,1 5 212-16,-9-1-84 15,9 9 168-15,-1 8-140 16,-3 12 44-16,3 12-84 16,1 8 40-16,0 8-60 15,0 5 24-15,-5 7-40 0,0-4-8 16,-4 1-12-16,-1-5 28 16,-4-4-20-16,1-4 40 15,-6-4-32-15,-4-12-32 16,9-4 4-16,0-4-28 15,5-8 20-15,0-8-64 16,4-5 40-16,5 1-28 0,8 4 40 16,-8 4 0-16,9 12 16 15,-9 16 60-15,0 8-28 16,-10 12 44-16,1 0-40 16,-5 1 4-16,-9-1-20 15,0 0 20-15,0 1-20 16,-5-13-152-16,1 4 72 15,-1-12-324 1</inkml:trace>
        </inkml:traceGroup>
        <inkml:traceGroup>
          <inkml:annotationXML>
            <emma:emma xmlns:emma="http://www.w3.org/2003/04/emma" version="1.0">
              <emma:interpretation id="{F14FBC3B-57FE-4A33-B8B0-F0D408407FB9}" emma:medium="tactile" emma:mode="ink">
                <msink:context xmlns:msink="http://schemas.microsoft.com/ink/2010/main" type="inkWord" rotatedBoundingBox="11815,13327 12667,13307 12683,13985 11831,14004"/>
              </emma:interpretation>
              <emma:one-of disjunction-type="recognition" id="oneOf45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271307.8205">8664 12395 612 0,'27'-33'228'0,"-18"29"-180"0,-9-8-12 16,-9 4-60-16,-18 0 4 15,-23 0 16-15,-23 8 4 16,-14 16-44-16,6 12 28 16,-1 9 72-16,13 20-28 15,15 15 64-15,22 1-56 16,9 4 12-16,5-8-32 15,18-12 8-15,13-9-12 0,10-11 0 16,14-5-4-16,13-8 36 16,18-8-20-16,9-3-4 0,5-1-12 15,0-4-96-15,5-8 52 16,8-4-192-16,19-4 128 16,14 8-344-1</inkml:trace>
        </inkml:traceGroup>
        <inkml:traceGroup>
          <inkml:annotationXML>
            <emma:emma xmlns:emma="http://www.w3.org/2003/04/emma" version="1.0">
              <emma:interpretation id="{051F9290-CA6E-4C38-BCF3-AECAC1054E7F}" emma:medium="tactile" emma:mode="ink">
                <msink:context xmlns:msink="http://schemas.microsoft.com/ink/2010/main" type="inkWord" rotatedBoundingBox="13752,13760 14311,13747 14330,14537 13770,14550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281069.7222">10590 13196 520 0,'-5'4'192'0,"1"29"-152"0,-10 23-8 0,9-23 44 0,-13 7-48 16,-9 9-12-16,-10-13-8 16,1 0-88-16,-9 1 44 15,-1-9-400-15</inkml:trace>
          <inkml:trace contextRef="#ctx0" brushRef="#br0" timeOffset="271593.5815">10134 12812 872 0,'-13'-49'324'0,"13"49"-252"0,0 8-20 0,-14 0-568 0,-18 4 272 16,-22-24-96-1</inkml:trace>
        </inkml:traceGroup>
        <inkml:traceGroup>
          <inkml:annotationXML>
            <emma:emma xmlns:emma="http://www.w3.org/2003/04/emma" version="1.0">
              <emma:interpretation id="{D8B4FE8E-3BAE-4837-887E-D34BD6F38B63}" emma:medium="tactile" emma:mode="ink">
                <msink:context xmlns:msink="http://schemas.microsoft.com/ink/2010/main" type="inkWord" rotatedBoundingBox="15547,13182 17356,13140 17375,13981 15566,14023"/>
              </emma:interpretation>
              <emma:one-of disjunction-type="recognition" id="oneOf47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281849.5238">11896 12779 716 0,'-54'-24'264'0,"54"20"-204"0,-14 0-16 0,14 0 96 15,5 0-84-15,13 0 40 0,14 0-56 16,4 0-16-16,5 0-12 16,9 0 0-16,0-1-8 0,-4 1-108 15,-5 0 56-15,4 0-200 16,-17-4 140-16,-1 0-428 15</inkml:trace>
          <inkml:trace contextRef="#ctx0" brushRef="#br0" timeOffset="281641.4723">12456 12338 580 0,'-22'-8'216'0,"17"8"-168"0,-9-4-12 0,5 4 48 15,-4 0-52-15,-6 0 60 16,-3 4-56-16,-1 0-32 15,-9 0-8-15,14 0 16 0,0-4-4 16,-1 0-12-16,1 0 0 16,5 0 20-16,3-4-8 15,1 4-40-15,5 0 20 0,-5 0 0 16,-5 4 12-16,0 8-44 16,-4 5 24-16,0 11 32 15,-5 24-4-15,-4 21 52 16,13 8-32-16,1 0 4 15,-10-12-20-15,14-12-8 16,-5-9 0-16,9-11 20 16,1-5-12-16,4-8 12 15,0-3-12-15,4-9 36 16,6-4-24-16,8-4 12 16,9 0-20-16,0-4-16 15,1 0-4-15,4 4-4 16,-1-4 0-16,-8 0-44 15,0 0 24-15,0 8-136 0,0-8 92 16,-5 0-304 0,-9 4 212-16</inkml:trace>
          <inkml:trace contextRef="#ctx0" brushRef="#br0" timeOffset="282122.2735">12151 12233 580 0,'-13'-20'216'0,"13"24"-168"0,4-4-12 0,1 0 100 15,4-8-80-15,5 4 92 16,-1-5-84-16,10 5-24 16,0-4-24-1,4 4 20-15,14 0-20 0,18 4-128 0,5 0 60 16,9 4-624-1</inkml:trace>
          <inkml:trace contextRef="#ctx0" brushRef="#br0" timeOffset="282928.439">12953 12925 300 0,'0'8'112'0,"0"-4"-88"0,0-4-8 16,0 0 172-16,4-4-108 15,5 0-8-15,0-8-44 16,5 0-4-16,4-4-12 15,-4-5-8-15,0-3 0 16,8 0 4-16,6-9-4 0,4 1 16 16,4-4-12-16,-13 11 60 0,9 13-40 15,-10 4 24-15,-8 24-32 16,4 0 80-16,-4 13-56 16,4 7-4-16,9-8-24 15,1 5 24-15,8-9-24 16,-4-4-4-16,0-3-8 15,0-9 72-15,4-8-40 16,-13-8 24-16,0-13-40 16,-5-3 28-16,-4-8-32 15,-1-13-144-15,-4-3 64 16,0 7-236-16,1 5 168 16</inkml:trace>
        </inkml:traceGroup>
        <inkml:traceGroup>
          <inkml:annotationXML>
            <emma:emma xmlns:emma="http://www.w3.org/2003/04/emma" version="1.0">
              <emma:interpretation id="{08ECE62E-BD8E-48F0-9CBE-B542344658F6}" emma:medium="tactile" emma:mode="ink">
                <msink:context xmlns:msink="http://schemas.microsoft.com/ink/2010/main" type="inkWord" rotatedBoundingBox="17888,12916 20489,12856 20514,13934 17913,13995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283590.7006">14300 12281 632 0,'-27'-16'236'0,"27"12"-184"0,-5-8-16 16,1 12 176-16,-1 0-124 15,1 0 72-15,4 0-96 0,0 0-60 16,13 4-8-16,10 0-4 0,14-4 8 16,17-4 16-16,24 4-8 15,8 4 4-15,5-4-4 16,-9 4 4-16,-18-4-8 15,-14 0-4-15,-9 0 4 16,-9 0 20-16,-9 0-12 16,-10 0-4-16,-13 0-4 15,0 0-4-15,-4 4 0 16,-5 4-44-16,-5 5 24 16,-4 3-20-16,-5 8 24 0,0 12 0 15,-9 25 8-15,10 16 8 16,-15 4 0-16,5 0 16 15,0-8-8-15,-9-13 24 16,5-3-20-16,-5-12 4 16,5-9-8-16,4-8 36 15,-5-7-20-15,5-9 4 16,10-12-16-16,-6-4 0 16,6-12-4-16,-6-9 12 15,5-19-12-15,5-17 4 16,-14-8-4-16,19-4-24 15,-10 5 8-15,0 7 4 16,14 8 4-16,-9 9-12 16,13 11 8-16,-4 5-16 15,9 8 12-15,9 4-40 0,0 12 28 16,5 4-168-16,9 4 104 16,-9 8-476-1,17 4 312-15,19 12-48 16</inkml:trace>
          <inkml:trace contextRef="#ctx0" brushRef="#br0" timeOffset="283816.9052">14983 12399 592 0,'14'-16'220'0,"-10"12"-172"0,10 0-12 16,0 4 92-16,-1 8-76 15,6 0 60-15,-1 16-68 16,18 12 4-16,5 13-28 16,18 4 16-16,-4-1-24 0,13 1-4 15,-13-9-4-15,-5-3 28 16,-4-9-16-16,-15-3-144 16,-8-13 64-16,0-8-272 15</inkml:trace>
          <inkml:trace contextRef="#ctx0" brushRef="#br0" timeOffset="284013.6976">15616 12371 644 0,'-23'-5'236'0,"10"14"-180"0,-10 7-20 0,0 0 140 16,-22 16-104-16,-6 21 44 15,-17 12-72-15,9-1-8 16,4 5-20-16,5-12-48 0,14-9 20 15,4-15-176-15,9-9 108 16,5-4-320 0,13-16 224-16,28-4-140 15</inkml:trace>
          <inkml:trace contextRef="#ctx0" brushRef="#br0" timeOffset="284286.4219">16240 12196 424 0,'-14'-16'156'0,"14"24"-120"0,-9 9-8 15,0-9 80-15,-5 4-64 16,-9 8 88-16,1 8-76 16,-1 9 24-16,-4 19-44 15,-5 13 20-15,4 12-28 0,1-4 16 16,4-12-24-16,1 0 0 15,-1-17-12-15,9-7 56 16,-9-13-36-16,14-4-80 16,-4-8 24-16,13-7-248 15,4-14 156-15,28-7-380 16</inkml:trace>
          <inkml:trace contextRef="#ctx0" brushRef="#br0" timeOffset="284751.1715">15921 12565 788 0,'-14'-8'292'0,"28"8"-228"0,9 0-16 16,0 0 44-16,18 4-60 16,13-8 24-16,15 8-36 0,-15 0 0 15,1-4-12-15,-1 4-76 0,-8-8 36 16,-14 0-120-16,0-8 88 15,-10 3-308 1,-12 1 208-16,3 4-164 16</inkml:trace>
          <inkml:trace contextRef="#ctx0" brushRef="#br0" timeOffset="285141.9502">16267 11901 528 0,'-14'-28'196'0,"10"28"-152"0,8 0-12 16,-4 0 116-16,14 4-88 15,9 4 80-15,9 0-80 16,4 0 12-16,10 0-40 16,8 0-4-16,10-4-16 0,4-4-88 15,-4 4 44-15,-14-4-220 0,-18 0 140 16,-9 8-380-1</inkml:trace>
          <inkml:trace contextRef="#ctx0" brushRef="#br0" timeOffset="284620.8237">16650 12132 600 0,'0'16'224'0,"-5"4"-176"0,-9 17-12 0,5-17 72 16,0 8-68-16,0 13 28 15,0 23-40-15,-5 9 0 16,5 8-16-16,0 0 28 0,4 4-24 0,-4-20 20 15,-4-21-20-15,4 1-8 16,-5-17-4-16,5 1-208 16,-9-13 112-16,13-8-472 15</inkml:trace>
        </inkml:traceGroup>
      </inkml:traceGroup>
    </inkml:traceGroup>
    <inkml:traceGroup>
      <inkml:annotationXML>
        <emma:emma xmlns:emma="http://www.w3.org/2003/04/emma" version="1.0">
          <emma:interpretation id="{B52FB51C-D7A7-43F5-9FC5-71D56F9C4D87}" emma:medium="tactile" emma:mode="ink">
            <msink:context xmlns:msink="http://schemas.microsoft.com/ink/2010/main" type="paragraph" rotatedBoundingBox="1615,14677 19107,14473 19144,17634 1652,17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1A759-D997-4F71-BB71-CC892F1FDA88}" emma:medium="tactile" emma:mode="ink">
              <msink:context xmlns:msink="http://schemas.microsoft.com/ink/2010/main" type="line" rotatedBoundingBox="1615,14677 19107,14473 19122,15723 1630,15926"/>
            </emma:interpretation>
          </emma:emma>
        </inkml:annotationXML>
        <inkml:traceGroup>
          <inkml:annotationXML>
            <emma:emma xmlns:emma="http://www.w3.org/2003/04/emma" version="1.0">
              <emma:interpretation id="{F9053E92-10B5-4710-BF5D-D4A2093A5095}" emma:medium="tactile" emma:mode="ink">
                <msink:context xmlns:msink="http://schemas.microsoft.com/ink/2010/main" type="inkWord" rotatedBoundingBox="1615,14677 3514,14655 3525,15643 1627,15666"/>
              </emma:interpretation>
            </emma:emma>
          </inkml:annotationXML>
          <inkml:trace contextRef="#ctx0" brushRef="#br0" timeOffset="286925.1118">-2072 14398 664 0,'-36'-4'244'0,"36"8"-188"0,4-8-16 16,10 4 100-16,13 0-84 15,14 0 24-15,14 4-48 16,9 0 12-16,0 0-24 16,-1-4 16-16,6 0-20 0,-1 0-36 15,5 0 12-15,-14 0-80 16,-9-4 52-16,-14 4-196 16,-13-4 128-16</inkml:trace>
          <inkml:trace contextRef="#ctx0" brushRef="#br0" timeOffset="286696.5044">-1279 13965 560 0,'9'-32'208'0,"4"36"-164"0,-13-4-8 0,0 0-4 16,0 0-24-16,-4 0 24 16,-14 4-20-16,-10 0 12 15,-13 4-12-15,-13 0-88 0,-1 0 44 16,-4-4-8-16,4-4 24 15,0-4-4-15,1 0 8 16,4-8 0-16,9 0 4 16,4 8 52-16,6-4-24 0,8 4-8 15,9 4-8-15,5 4-4 16,4 8 0-16,5 8 24 16,5 12-12-16,-5 9 56 15,0 11-36-15,0 5 12 16,0-4-28-16,0 3 36 15,0-7-28-15,-5-1 12 16,-4 5-20-16,5 0 8 16,-14-5-12-16,4-7 20 15,5-9-20-15,0-8 12 16,0-7-12-16,4-9 20 16,0-8-20-16,5-8-48 15,0-1 20-15,10 1-8 16,3 0 16-16,1 4-12 0,4 4 12 15,5 0-4-15,0 8 4 16,4 4 8-16,9 5 0 16,1-1 32-16,-1-4-16 15,1-4-4-15,4-4-8 16,0-4-172-16,-5 0 92 16,-9-4-280-1,-8 0 204-15,-1 0-136 16</inkml:trace>
          <inkml:trace contextRef="#ctx0" brushRef="#br0" timeOffset="287179.7882">-1776 13730 684 0,'9'-8'252'0,"0"8"-192"0,5-8-20 0,0 4 128 16,4 4-100-16,5-4 36 16,9 0-64-16,13-4-16 15,19 0-12-15,4 0 0 0,0 4-8 0,10 4-232 16,-14 0 124-16,-5 8-528 16</inkml:trace>
          <inkml:trace contextRef="#ctx0" brushRef="#br0" timeOffset="287957.8761">-792 14410 560 0,'-5'-4'208'0,"5"4"-164"0,0 0-8 16,0 0 120-16,0 0-92 15,9-4-28-15,5 4-20 16,4-4-16-16,9-4 0 15,10-4 0-15,4 0 0 0,9-5 8 16,-9 9-4-16,0 0-20 16,-9 0 8-16,-5-4 12 0,-9 12 0 15,-4 0 60-15,-5 16-36 16,-4-4 40-16,-1-4-36 16,5 17 0-16,0-5-20 15,5 0 0-15,4-8-4 16,0 0 56-16,1-3-36 15,-1-9 16-15,0-4-28 16,5-5 44-16,-5-3-32 16,-4-4 4-16,-5-4-20 15,-5 4 28-15,1 0-24 16,-5-5-32-16,0 5 8 0,0 8-176 16,0 0 104-16,0 8-200 15,0 0 160-15,4 8-452 16</inkml:trace>
        </inkml:traceGroup>
        <inkml:traceGroup>
          <inkml:annotationXML>
            <emma:emma xmlns:emma="http://www.w3.org/2003/04/emma" version="1.0">
              <emma:interpretation id="{CC8CC135-6860-423A-9D74-6DF205819EC0}" emma:medium="tactile" emma:mode="ink">
                <msink:context xmlns:msink="http://schemas.microsoft.com/ink/2010/main" type="inkWord" rotatedBoundingBox="4102,14830 7631,14789 7641,15722 4112,15763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90679.7262">2955 14139 416 0,'0'0'152'0,"0"0"-116"0,0 8-12 0,9 0 144 15,0 4-96-15,0 9 120 16,5 7-108-16,-1 8 20 16,10-3-64-16,0-1-4 0,4-4-24 15,0 1 28-15,1-1-24 16,-5-4 12-16,-10-3-16 15,-4-9-8-15,0-4 0 0,-9-8-312 16,0-8 168-16</inkml:trace>
          <inkml:trace contextRef="#ctx0" brushRef="#br0" timeOffset="290815.0102">3228 14001 780 0,'-9'21'288'0,"9"11"-224"0,-14 21-20 16,5-21 84-16,-5 4-80 16,-4 9 24-16,-9 4-40 15,-1-9 12-15,1-4-24 16,0 1-72-16,-1-9 28 0,6-4-96 16,8-7 64-16</inkml:trace>
          <inkml:trace contextRef="#ctx0" brushRef="#br0" timeOffset="291200.5586">3669 14131 612 0,'46'-16'228'0,"-37"16"-180"0,5 8-12 0,-5 0 60 16,4 0-60-16,-3 8 32 15,12 4-40-15,1 1-8 16,0-1-12-16,-5 4 20 0,-4-4-16 0,-1 5 24 16,-8-5-24-16,-10 0 12 15,-8 0-12-15,-5 1 28 16,-10-9-24-16,-13 12-4 16,-9-8-8-16,-4 0-16 15,-1-7 8-15,9 3-16 16,15 0 12-16,12 0 4 15,15 4 4-15,17-8 32 16,19 4-16-16,9 1 12 16,5-1-16-16,-1-4 12 15,-4 0-16-15,-4 0-136 16,-5-4 72-16,-10 0-288 16,-3 0 192-16,-19-4-284 15</inkml:trace>
          <inkml:trace contextRef="#ctx0" brushRef="#br0" timeOffset="291369.0557">3542 14390 780 0,'5'-12'288'0,"8"16"-224"0,14-4-20 0,-8 0 84 16,3 4-80-16,6 4 24 15,-1-4-40-15,0 4 24 16,1 0-32-16,-1 0-172 0,-4-4 80 15,-5 0-308-15,0-4 208 0</inkml:trace>
          <inkml:trace contextRef="#ctx0" brushRef="#br0" timeOffset="291651.2565">3660 14010 808 0,'9'-29'300'0,"5"13"-232"0,4-12-20 15,-4 16 64-15,-5-5-72 16,14-3-8-16,0 0-20 16,-5 4 0-16,-5 0-8 15,6-1 16-15,-15 5-12 0,10 4-28 0,-10 4 8 16,-4 4-40-16,0 16 32 15,0 9 32-15,0 11-4 16,0 4-104-16,5 1 48 16,4-1-524-1,14 1 312-15,0-25 8 16</inkml:trace>
          <inkml:trace contextRef="#ctx0" brushRef="#br0" timeOffset="289235.5346">410 13949 612 0,'-14'-16'228'0,"14"12"-180"0,-5 0-12 16,5 4 96-16,0 0-80 15,0 0 16-15,0 0-44 16,5 0 4-16,18 4-16 16,-1 0-8-16,19 0 0 0,14 0-4 15,13 0 0-15,19 0 0 16,-10-4 0-16,-13 4 8 15,-5 4-4-15,-9-8-20 16,-13 0 8-16,-5 0-4 16,-10 0 4-16,-8 0 52 0,-5 0-24 15,-9 0-20 1,0 8 0-16,-9 0-8 0,9 0 0 16,-9 0 16-16,-5 4-4 15,5 5-20-15,0 11 8 16,4 0-24-16,-17 17 20 15,13-1-12-15,-14 5 12 16,0 12 0-16,-9-5 4 16,-4 21 32-16,-5-4-12 15,0 0 12-15,-5-4-12 16,1-13 44-16,4-11-28 16,4-17 40-16,6-16-40 0,3-16 48 15,5-16-44-15,1-20 4 16,3-17-24-16,6-4 28 15,-1 0-24-15,5 1-32 16,0-1 8-16,0 4 28 16,4 5-12-16,-4 3-28 15,0 1 12-15,0 11 8 16,0 9 4-16,0 4-28 16,4 7 12-16,5 17-32 15,14 9-104 1,-1-1 76-16,10 0-580 15</inkml:trace>
          <inkml:trace contextRef="#ctx0" brushRef="#br0" timeOffset="289505.353">1161 14050 540 0,'9'8'200'0,"5"4"-156"0,13 17-12 0,-4-5 96 16,-1 8-76-16,19 9 40 16,9-5-52-16,14 1 12 15,-9-1-32-15,-1-4 8 0,-13-3-16 0,-4-5 12 16,-5-8-16-16,-9 0-20 15,-1-8 4-15,-13-4-332 16,5-8 188 0,0 0-284-16</inkml:trace>
          <inkml:trace contextRef="#ctx0" brushRef="#br0" timeOffset="289702.0729">1698 14099 652 0,'-27'-21'244'0,"27"21"-192"0,-28 37-12 15,15-17 100-15,-19 8-84 16,0 5 68-16,-14 3-72 16,1 9-20-16,-1-1-20 15,5 1 60-15,-9-1-40 0,19-7-100 16,-1-5 36-16,4 0-124 0,6-15 88 16,12-5-488-1,20-4 308-15,21-8 8 16</inkml:trace>
          <inkml:trace contextRef="#ctx0" brushRef="#br0" timeOffset="290180.0807">2203 14030 644 0,'0'-16'236'0,"0"12"-180"0,14-1-20 0,-5 1 36 0,9 0-48 15,10-4-12-15,13 0-4 16,0-4 0-16,13 0-4 16,-4-4-4-16,5 0 4 0,0-1-4 15,-1 5 0-15,-8 4 68 16,-14 0-36-16,-14 4 40 16,-18 4-40-16,-9 12 36 15,-9 12-40-15,-5 13-4 16,-5 15-16-16,-3 17-8 15,-1 4 4-15,0-4-16 16,9 4 8-16,5-9 4 16,0 5 0-16,-1 0 24 15,1-4-12-15,-4-13 24 16,-6-3-24-16,-8-17 4 16,8-7-8-16,-13-13 48 0,0-16-32 15,5-12 32-15,0-21-28 16,8-11 8-16,6-5-20 15,3-4-24-15,6-3 0 16,4-5 32-16,-1-8-16 16,10-8-36-16,-9 0 16 15,9 0 28-15,-4 16-8 16,4 5-104-16,0 15 48 16,4 17-324-16,-4 20 208 15</inkml:trace>
        </inkml:traceGroup>
        <inkml:traceGroup>
          <inkml:annotationXML>
            <emma:emma xmlns:emma="http://www.w3.org/2003/04/emma" version="1.0">
              <emma:interpretation id="{D228EC3C-7B69-418E-8F8E-2600362DFC39}" emma:medium="tactile" emma:mode="ink">
                <msink:context xmlns:msink="http://schemas.microsoft.com/ink/2010/main" type="inkWord" rotatedBoundingBox="8044,14680 8909,14670 8922,15740 8057,15750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92624.0532">4330 13981 704 0,'-14'-8'264'0,"18"12"-208"0,6 0-12 0,-1 12 64 16,-5 5-68-16,19 3 28 15,0 4-40-15,9 1 0 16,-5-1-16-16,0-4 56 0,-4-8-40 16,9-4-4-16,-9-3-12 15,9-9 24-15,-10-9-20 0,10-7 32 16,-9-12-32-16,0-8 4 16,-1-9-12-16,-8-4-68 15,-5 5 32-15,-9 8-112 16,9 7 80-16,-9 9-336 15</inkml:trace>
          <inkml:trace contextRef="#ctx0" brushRef="#br0" timeOffset="292297.1337">4480 13771 840 0,'0'-16'312'0,"0"12"-244"0,13-9-16 16,1 13 48-16,4-4-64 15,5-4-12-15,9 0-16 16,9 0 0-16,14 0-4 16,-1 4 24-16,1 0-16 0,0 0-56 15,-10 4 20-15,-22-4 12 31,9 4 8-31,-10-4-40 0,-8 4 24 16,-18-4-100-16,-6 8 68 0,-12-4-108 16,-1 4 92-16,-9-4-172 15,0 8 136-15,0 0-48 16,5 0 88-16,0 4 128 16,4 4-32-16,5 9 192 15,-1 15-124-15,1 21 8 16,-5 16-64-16,10 8 4 15,-1-4-28-15,5-17 0 0,0-11-12 16,-5 8-16-16,5-17 4 0,-14-7 12 16,1-9-4-16,-1-8-48 15,0-4 28-15,14-3 56 16,-14-5-20-16,19-4-24 16,-1 0 0-16,5-4 88 15,0 0-44-15,9 0 52 16,14 0-52-16,9 0 8 15,0-4-32-15,22-4 20 16,-8-5-24-16,9 5-56 16,-1 4 20-16,-8 0-104 15,-23 0 72-15,-1 0-88 16,-13-4 80-16,-18 0-344 16</inkml:trace>
          <inkml:trace contextRef="#ctx0" brushRef="#br0" timeOffset="293755.5707">4817 14030 364 0,'13'-12'132'0,"-13"12"-100"0,0 4-12 0,0-4 140 16,0 0-92-16,-13 4 24 16,13 4-52-16,0 0 44 15,-9 4-48-15,-5 0 0 0,5 4-20 16,-5 1 60-16,5-1-44 0,9 0 4 16,-9 0-20-16,-5 4-4 15,-8-3-4-15,12-1-8 16,-12-4 4-16,13 0 40 15,-14 8-24-15,0-12-228 16,0-8 112-16,1 0-476 16</inkml:trace>
          <inkml:trace contextRef="#ctx0" brushRef="#br0" timeOffset="293122.3281">4935 14487 416 0,'-9'16'152'0,"27"0"-116"0,-4 5-12 0,0-13 84 16,4 0-64-16,-5 0 96 15,10-4-80-15,0-4 8 16,-5-4-44-16,5-4 4 0,-9-4-16 16,8 0 0-16,-3-1-4 15,-6 1 12-15,-4-4-12 0,5 0 4 16,-14 0-4-16,0 4-16 16,0-1 4-16,-9 1-4 15,-5 4 0-15,14 0 76 16,-23 4-36-16,14 4 4 15,-13 0-20-15,-1 4-4 16,0 4-4-16,-9 4 36 16,9 5-20-16,-8 3 4 15,3 8-16-15,5 4 20 16,5 5-20-16,5-1 4 16,3 1-8-16,24-5 28 15,13-4-20-15,10-7-12 16,4-9-8-16,4 0-156 15,1-8 88-15,-10 0-228 0,-4-8 172 16,0 4-372 0</inkml:trace>
        </inkml:traceGroup>
        <inkml:traceGroup>
          <inkml:annotationXML>
            <emma:emma xmlns:emma="http://www.w3.org/2003/04/emma" version="1.0">
              <emma:interpretation id="{2B3204B3-39E9-4AFE-B4DD-A4C127E4493E}" emma:medium="tactile" emma:mode="ink">
                <msink:context xmlns:msink="http://schemas.microsoft.com/ink/2010/main" type="inkWord" rotatedBoundingBox="9690,15296 9981,15292 9983,15459 9692,15463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98811.8955">5960 14447 548 0,'0'0'204'0,"0"8"-156"0,4-8-16 16,-4 0 148-16,9 8-104 15,5-8 52-15,4 4-80 16,5-4-8-16,18 0-24 16,-5-4-48-16,10 0 20 0,8 0-288 15,-8 0 164-15</inkml:trace>
          <inkml:trace contextRef="#ctx0" brushRef="#br0" timeOffset="298620.4598">5973 14301 436 0,'0'0'160'0,"0"4"-124"0,0-4-8 0,14 0 96 16,-5 4-72-16,5-4 24 15,4-4-44-15,5 0 4 16,13 4-20-16,0 0 0 0,1 0-8 15,-5 0 4-15,-5 4-8 16,-9-4-232 0</inkml:trace>
        </inkml:traceGroup>
        <inkml:traceGroup>
          <inkml:annotationXML>
            <emma:emma xmlns:emma="http://www.w3.org/2003/04/emma" version="1.0">
              <emma:interpretation id="{FF840942-6CFD-4E74-A33E-B513B7E849B5}" emma:medium="tactile" emma:mode="ink">
                <msink:context xmlns:msink="http://schemas.microsoft.com/ink/2010/main" type="inkWord" rotatedBoundingBox="10703,14767 12808,14742 12820,15785 10715,15810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00748.7584">8154 13767 464 0,'-14'-8'176'0,"5"8"-140"0,0 8-8 0,0 0-4 0,-5 4-20 16,-4 12 76-16,-5 13-44 16,1 19 56-16,-10 13-52 15,4 8 76-15,6-4-64 16,3-4 16-16,6-1-36 0,13 1 12 16,0 0-24-16,13 4 16 15,6-4-20-15,-6-1 28 16,1-11-28-16,9-12-92 15,-5-17 40-15,-9 4-164 16,-4-11 112-16,8-9-480 16</inkml:trace>
          <inkml:trace contextRef="#ctx0" brushRef="#br0" timeOffset="301364.4038">8427 13933 572 0,'-36'-13'208'0,"27"13"-160"0,0-4-12 0,4 4 136 15,5 0-100-15,0 0 24 0,9 0-56 16,9 0-36-16,10-4-4 15,13 0 36-15,9 0-24 0,0 0-36 16,0 4 12-16,-5 0 0 16,-4 0 12-16,-4 0 16 15,-5 8-8-15,-10-8-4 16,-8 4 0-16,-5 0 20 16,-9 5-12-16,-4 3-4 15,-6 4-4-15,1 4 12 16,0 8-8-16,0 13-4 15,0 7 0-15,0 5-24 16,0 0 12-16,0-1 20 16,0-3-4-16,-5-5 16 15,-4-3-16-15,4-1 16 16,-4-3-16-16,0-9 16 16,-1-8-16-16,-3-4 32 0,3-7-24 15,-3-9 12-15,4-13-16 16,4 1 20-16,-9-12-20 15,9-4-12-15,-4-9-4 16,9 1 12-16,-5-1-4 16,5-15-4-16,-4-17 4 15,-1 0 4-15,0 0-4 16,1 1-20-16,-1 11 8 16,5 8 4-16,0 13 4 15,0 8-12-15,4 7 8 16,5 9-40-16,9 8 24 0,5 8 24 15,4 8 0-15,9 5-212 16,5 3 116-16</inkml:trace>
          <inkml:trace contextRef="#ctx0" brushRef="#br0" timeOffset="301593.012">9037 14317 832 0,'5'8'308'0,"-5"-8"-240"0,4 4-20 0,1-4 20 15,-1 4-48-15,1 0-20 16,4 0 0-16,5 0-732 15</inkml:trace>
          <inkml:trace contextRef="#ctx0" brushRef="#br0" timeOffset="299730.5237">7089 14058 496 0,'-28'0'184'0,"19"-4"-140"0,0 0-16 16,9 4 120-16,0-4-88 16,5 0-8-16,8 0-32 15,5 0 28-15,5 4-24 16,5 0 12-16,3 8-20 0,6 0-8 15,4 0-4-15,0 4-4 16,4 0 0-16,15-4 24 16,-1-3-12-16,0-1-20 15,-4-4 0-15,-10 0 32 0,-9 0-16 16,-8 0 8-16,-10 0-8 16,-9 0 48-16,-9 0-32 15,-4 0-28-15,-10 0 0 16,0 4 28-16,-4 0-16 15,4 0-8-15,1 0-4 16,-1 4 12-16,0 0-4 16,1 4-28-16,-1 0 12 15,0 4-12-15,-8 5 12 16,-1 3-8-16,-4 8 8 16,-1 1 0-16,1-1 4 0,0 9-28 15,-5 3 20-15,14 5 16 16,-19-1 0-16,19 1 0 15,-5-9 4-15,5-11 56 16,0-5-32-16,9-12 16 16,-5-8-28-16,0-12 8 15,-4-12-12-15,9-5 20 16,-14-15-20-16,10-1 32 16,-6 1-28-16,-3-1 20 15,8 1-20-15,-4-4 36 16,0-1-28-16,-1 0-32 15,1-7 4-15,4 15 28 16,5 1-16-16,5 8-44 16,8 3 20-16,10 5-104 0,9 4 68 15,4 12-320-15,9 4 208 16,5 0-328 0</inkml:trace>
        </inkml:traceGroup>
        <inkml:traceGroup>
          <inkml:annotationXML>
            <emma:emma xmlns:emma="http://www.w3.org/2003/04/emma" version="1.0">
              <emma:interpretation id="{B2D2FE12-1A44-42DD-85D0-583937A7BA31}" emma:medium="tactile" emma:mode="ink">
                <msink:context xmlns:msink="http://schemas.microsoft.com/ink/2010/main" type="inkWord" rotatedBoundingBox="13099,14740 15837,14708 15849,15761 13111,15793"/>
              </emma:interpretation>
              <emma:one-of disjunction-type="recognition" id="oneOf53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09223.5206">11628 14070 612 0,'-5'-4'228'0,"5"0"-180"0,0 0-12 0,0 4 160 0,0 0-116 15,9-4 28-15,5 4-64 16,9 0 24-16,9 0-36 15,9 4-20-15,9 0-4 0,4 4 44 16,5 0-28-16,-4-4-72 16,-14 0 24-16,-4 0-160 15,-6-4 104-15,-8 0-352 16,-5 5 240 0</inkml:trace>
          <inkml:trace contextRef="#ctx0" brushRef="#br0" timeOffset="305153.748">9374 14337 364 0,'0'0'132'0,"0"0"-100"0,5 0-12 15,4 0 148-15,4 0-96 0,1 4 16 16,4-4-52-16,1 0 8 16,-1 0-24-16,4 0 8 0,-3 0-16 15,3 0-8-15,-3 0 0 16,-6-4 20-16,1 0-12 15,-5 0-32-15,0 4 12 16,-4-4-96-16,-1 0 56 16,-4 4-284-1,9 0 184-15,10 0-88 16</inkml:trace>
          <inkml:trace contextRef="#ctx0" brushRef="#br0" timeOffset="302430.2376">9452 14228 332 0,'0'-8'120'0,"4"-8"-92"0,1 4-8 0,-5 4 200 0,0 3-124 16,0-3 68-16,4-4-96 15,1 4-32-15,8 4-20 16,1-8-16-16,4 4 4 0,10 0 4 16,3 4-4-16,1 4-4 15,0 4 4-15,0 8-4 16,-9 0 0-16,-5 4 0 15,-9 4 0-15,-9 5 44 16,-14 7-24-16,-8-4 8 16,-6 1-16-16,-3-5 20 15,-1 4-20-15,0-7-4 16,4 3-4-16,6-8 12 16,3-4-8-16,6 0 16 0,4-4-16 15,4 1-4-15,5-9 0 16,0 0 4-16,14 0-4 15,-1 0-4-15,6 0 4 16,8-4 4-16,5-9-4 16,0 9 24-16,0 4-16 15,0-8-56-15,-5 4 20 16,-4 0-236-16,-5 0 144 16,0 4-428-1</inkml:trace>
          <inkml:trace contextRef="#ctx0" brushRef="#br0" timeOffset="305508.1891">9524 14030 456 0,'-4'-16'168'0,"8"7"-128"0,1-7-16 0,4 4 132 0,5-4-92 16,4-4 0-16,5-5-40 16,4 1-16-16,-4 0-4 15,4 0 40-15,-4 3-24 0,0 5 36 0,-5 0-32 16,-5 8 20-16,-3 0-24 16,-10 8 16-16,0 0-20 15,0 16 20-15,0 8-24 16,0 5-4-16,4 3-4 15,5 4 4-15,5 1-4 16,0-5-336-16,4-3 180 16,5-1-336-1</inkml:trace>
          <inkml:trace contextRef="#ctx0" brushRef="#br0" timeOffset="306132.7835">9998 13742 384 0,'14'-4'140'0,"-1"12"-108"0,1 9-8 0,-1-1 128 0,6 16-88 15,-1 25 96-15,5 20-92 16,-5 12 12-16,-4 0-48 16,-1-16 4-16,-4 8-20 15,-9 0 36-15,-9-9-28 0,-9 9 20 16,-18-12-24-16,-10-16 8 16,-13-5-16-16,-9-19-76 15,-1-13 32-15,10-16-232 16,9-12 144-16,23-13-380 15</inkml:trace>
          <inkml:trace contextRef="#ctx0" brushRef="#br0" timeOffset="307285.6512">10385 13969 444 0,'-9'-16'164'0,"4"12"-124"0,5 0-16 0,0 4 124 16,0 0-88-16,9 4 28 16,0 8-52-16,1 8 64 15,-1 13-52-15,4 3 28 0,5 0-44 16,10 1 36-16,-5-1-40 16,13-3 28-16,5-13-28 15,0 8 0-15,0-12-16 16,4-8 64-16,-4-8-44 15,0-20-4-15,-4-4-16 0,-1-4 0 16,-8-5-8-16,-6-7 24 16,-8-1-16-16,-5 5-20 15,-4 8 0-15,-5 3-128 16,-5 13 76-16,1 12-240 16,-1 8 168-16,5 12-452 15</inkml:trace>
          <inkml:trace contextRef="#ctx0" brushRef="#br0" timeOffset="306816.8588">10735 13868 392 0,'-13'32'148'0,"8"1"-116"0,5 39-8 16,0-35 120-16,5 20-84 0,-1-1 20 15,5-3-48-15,-4 3 4 16,0-15-20-16,-5-5 8 0,-5-7-12 15,-4 7 36-15,-5-8-24 16,1-7 4-16,-6-5-16 16,-3 0-16-16,-1-4 0 15,-5-4 12-15,6 0-4 16,-1 0-4-16,5 1 4 16,4-1 28-16,5 0-16 15,9 0 64-15,5-4-44 16,8 0-8-16,1-4-16 0,9-4 8 15,8 0-12-15,1-4 4 16,5 0-4-16,-1 0-24 16,-4-1 8-16,-5 1-128 15,-8 4 76-15,-6 4-108 16,-4 0 96-16,-9 0-184 16,5-4 144-1,-5 0-196-15</inkml:trace>
          <inkml:trace contextRef="#ctx0" brushRef="#br0" timeOffset="306471.9405">10599 13746 652 0,'-5'-12'244'0,"1"12"-192"0,-1 0-12 16,5 0 84-16,9 8-76 16,5-8 16-16,9 4-40 15,4 1 24-15,5-1-32 16,4-4-4-16,5 8-8 0,-4-8 4 16,-1 0-4-16,-4 0-72 15,-5 0 36-15,-4 0-136 16,-27 8-188-1</inkml:trace>
          <inkml:trace contextRef="#ctx0" brushRef="#br0" timeOffset="307640.0955">10977 14540 488 0,'-5'0'180'0,"5"0"-140"0,14 16-12 0,-5-12 144 16,5-4-100-16,4 0 60 16,9 0-76-16,5-4-24 15,4-4-20-15,-4 0 16 16,0 0-16-16,-9-5-12 15,0 5-4-15,-19-8 12 16,1 4-4-16,-23-4-12 16,4 8 4-16,-18-4 12 15,9 8-4-15,-13-1-28 16,4 5 12-16,-4 13 92 0,4-5-40 16,9 12-28-16,0 4-8 15,10 5 20-15,3 7-12 16,6 9-4-16,13-9-4 0,5 0 40 15,4-3-24-15,5-13-20 16,-1 0 0-16,6-4-196 16,-1-12 108-16,0-4-404 15</inkml:trace>
        </inkml:traceGroup>
        <inkml:traceGroup>
          <inkml:annotationXML>
            <emma:emma xmlns:emma="http://www.w3.org/2003/04/emma" version="1.0">
              <emma:interpretation id="{73C7AFAA-3382-40DF-90B1-7B1309E8BE87}" emma:medium="tactile" emma:mode="ink">
                <msink:context xmlns:msink="http://schemas.microsoft.com/ink/2010/main" type="inkWord" rotatedBoundingBox="16223,14620 19108,14586 19120,15546 16234,15579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311811.7286">13886 13771 496 0,'9'-16'184'0,"0"16"-140"0,14-9-16 0,-9 5 100 16,8-4-76-16,1 0 40 15,4-8-52-15,-4 8 4 16,0-4-28-16,-5 4 8 0,-4-8-12 16,0 7-16-16,-5 1 0 15,0 0 20-15,4-4-8 16,-4 4 40-16,-4 8-24 0,4-4-24 31,0 8 0-31,-9-4 44 16,9 8-24-16,-4 0 0 15,4 4-12-15,0 5-8 16,-9-1 4-16,14 0-304 0</inkml:trace>
          <inkml:trace contextRef="#ctx0" brushRef="#br0" timeOffset="312369.7388">14633 13637 580 0,'22'-8'216'0,"1"4"-168"0,18-4-12 0,-9 4 48 16,4 0-52-16,10 0 16 16,4 0-32-16,-4 0 0 15,-15 4-8-15,-3 0 4 0,-5 0-8 16,-5 0 8-16,-18 0-8 16,0 0-56-16,-9 8 28 15,0-4-148-15,-5 0 96 0,-9 4-168 16,0-4 136-1,1 4 52-15,-1 0 40 16,0 4-4-16,5 9 12 16,4 7 144-16,-4 29-72 15,9 28 96-15,13 12-92 16,-8-4-24-16,8-16-28 16,1-9 48-16,0-7-36 15,-5-8 32-15,-10-17-32 0,-3-7 28 16,-10-5-32-16,-4-8 32 15,-5-4-32-15,-5-4-24 16,-8-16 0-16,4 8-28 16,0-12 16-16,4 4-12 15,6 8 12-15,3-8 104 16,6 8-48-16,8 0 24 0,9 0-36 16,5 0-32-16,14 0 0 15,13 8 24-15,14-8-12 16,14 0 24-16,4 0-24 15,-4 0-172-15,-10-4 88 16,-4 4-248 0</inkml:trace>
          <inkml:trace contextRef="#ctx0" brushRef="#br0" timeOffset="312684.6813">14464 13807 704 0,'-32'-4'264'0,"32"16"-208"0,0 0-12 16,0 1 72-16,14 7-72 16,4 0 44-16,10 12-52 15,22-3 16-15,0-5-32 16,13-4 8-16,-8-8-16 0,0-12 56 15,-1-12-40-15,-13-8 8 16,0-8-24-16,-9-5 20 16,-14 1-20-16,-4 0-20 15,0-1 0-15,-10 9-156 16,1 4 92-16,-5 8-216 16,-5 7 160-16,5 22-424 15</inkml:trace>
          <inkml:trace contextRef="#ctx0" brushRef="#br0" timeOffset="309816.8018">12598 13896 580 0,'-28'-28'216'0,"19"28"-168"0,0-8-12 0,4 8 156 16,5-4-112-16,5 0 20 15,9 0-60-15,8 0 0 16,15 0-24-16,4 0-8 0,0-1-4 0,4 5 4 16,1 0-4-16,-5 0-12 15,0 0 4-15,-9-4 20 16,0 0-8-16,-10 0 4 15,-3 0-4-15,-6 0 48 16,-4-4-32-16,0 8 8 16,-9 0-20-16,0 0-32 15,0 0 8-15,0 8 12 16,-4 4 4-16,-1 1-4 16,-4 3 4-16,0 8-4 15,-5 8 0-15,1 13-20 16,-5 7 12-16,8 5-24 15,-12 8 20-15,3-4 4 0,1-5 8 16,0-3 8-16,0-5-4 16,4 1-12-16,1 0 4 15,3-9 28-15,-3-8-12 16,-5-7 48 0,4-9-32-16,-9-12 40 0,0-16-40 15,-4-8 20-15,0-9-28 16,-5-3 44-16,0-5-36 15,9-7-4-15,0-1-16 16,1 1 4-16,13 3-8 16,-1-11-4-16,6 3 4 15,-1 5-40-15,5 7 20 0,0 5-20 16,0 8 20-16,5-1-168 16,4 5 104-16,5 4-288 15,4 4 208-15</inkml:trace>
          <inkml:trace contextRef="#ctx0" brushRef="#br0" timeOffset="310243.9366">13117 13674 624 0,'22'-4'228'0,"1"-9"-176"0,14 9-16 16,-15 4 88-16,6 4-76 0,-1 5 8 15,0 3-36-15,-9 4-12 16,-4 4-4-16,-14 0 20 0,-14 5-12 16,1-1 24-16,-19 4-24 15,0-8 48-15,0-3-32 16,0-1-32-16,5-4 0 15,9-4 0-15,13-8 4 16,14 0 32-16,23 0-16 16,18-8 32-16,5 8-32 15,0 0-180-15,4 8 88 16,4 4-608-16</inkml:trace>
          <inkml:trace contextRef="#ctx0" brushRef="#br0" timeOffset="311321.4176">13704 14200 540 0,'0'-12'200'0,"0"12"-156"0,0-9-12 0,0 9 132 16,14 5-96-16,-1-1 60 15,19 0-72-15,0 0-24 16,9 4-20-16,4 4 16 0,1 4-16 16,-5-8 48-16,-5-8-32 15,-4 4-120-15,-9-4 48 16,-9-4-80-16,-1-4 68 16,-4 0-196-16,1-8 136 15,-1 4-288-15</inkml:trace>
          <inkml:trace contextRef="#ctx0" brushRef="#br0" timeOffset="310957.9282">13740 14030 332 0,'-9'-8'120'0,"18"8"-92"0,-9-8-8 15,9 4 44-15,0-1-40 16,5 1 68-16,-5-4-52 16,14 0 80-16,0 0-68 15,9 0 36-15,4 0-52 16,-4 0-12-16,9 4-12 15,-14 4-12-15,5 0 4 0,0 8-4 16,-9 4 0-16,-14 4 8 16,0 4-4-16,-9 9 24 0,-5 3-16 15,-4 5 24 1,-9-5-24-16,-5 4 12 0,-4-7-12 16,0 3 12-16,-5-8-16 15,-5-3-4-15,10-5 0 16,4-4-24-16,5-4 12 15,9 0 4-15,4-4 4 16,5-4 8-16,0 0-4 16,10 4 8-16,8-4-8 15,5 4-20-15,8 0 8 16,6-4 4-16,4 4 4 16,-5 0-12-16,-4 0 8 0,-9-4-172 15,-5 0 96-15,-9 0-224 16</inkml:trace>
          <inkml:trace contextRef="#ctx0" brushRef="#br0" timeOffset="313359.9775">15011 14398 384 0,'-5'-4'140'0,"14"12"-108"0,-4-4-8 16,-5-4 208-16,9 4-132 15,4 0 48-15,10-4-88 16,4-4-4-16,5 0-32 16,5-4-12-16,-5-4-8 0,-5 4 20 15,-4-4-12-15,-10 0-4 16,-8 3-4-16,-10-3-16 15,-8 4 8-15,-5 0-16 16,-5 4 12-16,-5 4 56 16,1 4-24-16,0 4 32 15,4 4-28-15,5 5 28 16,4 3-32-16,5 4 4 16,9 0-16-16,9 5 20 15,9-1-20-15,14 0 32 0,9-7-28 16,9-5-136-16,9-8 64 15,1-8-316-15,3-4 208 16</inkml:trace>
        </inkml:traceGroup>
      </inkml:traceGroup>
      <inkml:traceGroup>
        <inkml:annotationXML>
          <emma:emma xmlns:emma="http://www.w3.org/2003/04/emma" version="1.0">
            <emma:interpretation id="{D3441E8A-AF5F-4BE5-A645-5F85B63A0D93}" emma:medium="tactile" emma:mode="ink">
              <msink:context xmlns:msink="http://schemas.microsoft.com/ink/2010/main" type="line" rotatedBoundingBox="9760,16282 18463,16115 18492,17595 9788,17761"/>
            </emma:interpretation>
          </emma:emma>
        </inkml:annotationXML>
        <inkml:traceGroup>
          <inkml:annotationXML>
            <emma:emma xmlns:emma="http://www.w3.org/2003/04/emma" version="1.0">
              <emma:interpretation id="{45531B81-157A-40BC-B91B-B087BDA91584}" emma:medium="tactile" emma:mode="ink">
                <msink:context xmlns:msink="http://schemas.microsoft.com/ink/2010/main" type="inkWord" rotatedBoundingBox="9760,16282 12407,16231 12435,17710 9788,17761"/>
              </emma:interpretation>
              <emma:one-of disjunction-type="recognition" id="oneOf55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345549.0301">7785 15924 384 0,'-13'-16'140'0,"17"11"-108"0,1-7-8 0,-5 12 120 15,0 0-84-15,0 0 36 16,0 0-56-16,0 0 56 16,13 0-56-16,1 8 36 0,4 1-44 15,14-5-28-15,4 12-4 16,1-4 16-16,4-4-8 16,13-4 4-16,15-8-4 15,17 0-8-15,10 0 4 16,0-4-4-16,-15-4 0 15,-21 0-72 1,-6 7 40-16,-13-7 56 16,-9 20-8-16,-14-16-16 15,1 0 0-15,-15-4 16 16,1 4-8-16,-10 8-136 16,1 0 72-16</inkml:trace>
          <inkml:trace contextRef="#ctx0" brushRef="#br0" timeOffset="344224.998">6952 15661 444 0,'-5'-4'164'0,"5"8"-124"0,0 0-16 16,0-4 104-16,0 0-76 15,0 0 60-15,10 0-68 16,-1 0 24-16,4 0-40 15,1 8 28-15,4-8-32 0,5 0-12 16,4 4-8-16,10-4 12 0,4 0-8 16,9-4-12-1,0 0 0-15,0 0-16 0,-9 0 12 16,9 0 12-16,-4-4 0 16,-10-1 24-16,-4 5-16 15,-5 4-40-15,-9 0 16 16,-4 0 36-16,-5 0-12 15,-9 0 16-15,0 0-16 16,0 0-8-16,0 0 0 16,0 0-4-16,-4 0 0 15,-1 4 0-15,-4 0 0 16,0 5-28-16,0-1 16 0,-5 4 32 16,-4 4-12-16,0 4-28 15,-5 9 12-15,0 15 0 16,0 13 8-16,1 7-12 15,3 1 8-15,1 0 12 16,-5-4-4-16,10-13 8 16,-1-11-8-16,0-9 8 15,1-8-8-15,-1-8 8 16,-4-12-8-16,0-12 16 16,-5-24-12-16,-9-9 4 15,-9-19-4-15,-5-5 4 16,-4 8-8-16,5 8 52 15,4 9-32-15,4 8 24 16,6 3-28-16,8 13 16 16,5-4-20-16,4 20-8 0,5-5-4 15,4 1-48-15,5 8 24 16,9 0-256 0,5 0 152-16,18 0-488 15</inkml:trace>
          <inkml:trace contextRef="#ctx0" brushRef="#br0" timeOffset="344933.8839">7949 15487 352 0,'-4'-29'132'0,"-6"25"-104"0,10-16-8 0,0 8 124 16,0-4-84-16,10-9 44 15,-1 1-60-15,0 0 72 16,4 0-64-16,6 3-28 16,3 5-12-16,-3 4-12 0,-1 4 0 15,9 4-12-15,0 12 8 0,5 8 4 16,-4 21 0-16,3 7 0 15,1 5 0-15,0 3-12 16,0-3 8-16,-9-5 40 16,-5-3-24-16,-13-9 8 15,-10-3-12-15,-18-5-8 16,1 0 4-16,-15-4-16 16,1-8 8-16,4-3-16 15,-5-5 12-15,6-8-4 16,-10 0 4-16,4-9 24 15,14 9-8-15,10-4 24 16,4 0-20-16,18-4 4 16,4 0 0-1,6 0-8-15,3 4-24 16,-8 4 8-16,0 0-260 0,-1-1 148 16,-4 5-316-1</inkml:trace>
          <inkml:trace contextRef="#ctx0" brushRef="#br0" timeOffset="346390.0382">7972 16037 236 0,'32'-16'88'0,"-28"12"-68"0,1 0-4 0,4 4 24 16,0 4-24-16,5 0 4 15,-1 16-12-15,6-4 48 16,-6 13-32-16,5 7 44 16,1-8-40-16,-1 13-4 15,-4 3-16-15,-1-7 4 16,-8-9-8-16,-5 4 16 0,-9-3-12 15,-5-9 24-15,-4-4-20 16,0 0-12-16,-1-7-4 16,-3-9 12-16,-6-5-4 15,1-3-4-15,9-4 4 16,-10 4 20-16,15 0-12 16,4 0 4-16,9-8-8 15,4 0 4-15,19 12-8 16,4-17-12-16,10 5 4 15,13 0 12-15,14-4-4 0,4 3-20 16,5-3 8-16,0 12 4 16,-10-4 4-16,-8 4 8 15,-14 0-4-15,-5 8 24 16,1 8-16-16,-10 0 40 16,-9-4-28-16,-4 12 12 0,-5 4-20 15,-4-3-16-15,-5-1-4 16,-5 0 40-16,-4-4-24 15,-5 0-20-15,-9 5 4 16,-4-13-72-16,-9 4 44 16,-1-4 20-16,5 0 12 15,10 0-32-15,8-4 16 16,9 8 60-16,10 0-24 16,18 0 12-16,9 4-20 15,4 4-24-15,0 1 4 16,1-1 20-16,-5 4-4 0,-14 4-84 15,-9 5 44-15,-9 3-96 16,-14 4 72 0,-13-3-24-16,-14 7 44 15,-9-11 24-15,-9-9 8 16,0-8 116-16,4-12-60 16,19-8 156-16,-1-8-116 15,24-9 96-15,17-7-108 16,19-8 44-16,22 7-68 15,10-3-52-15,0 11-4 0,-1 1-92 16,-4 4 52-16,-9 4-400 16,0-4 244-1,-4 3-196-15</inkml:trace>
          <inkml:trace contextRef="#ctx0" brushRef="#br0" timeOffset="343236.8498">6046 15721 364 0,'-5'0'132'0,"1"0"-100"0,8-4-12 0,-4 4 104 15,0 0-72-15,0 0 68 16,0 0-68-16,10-8 32 16,-1 8-48-16,0-8-12 0,0 8-12 15,5-8 24-15,8 8-20 0,6-8 12 16,3 8-16-16,6-8 0 16,-1 8-4-16,1 0 4 15,-5 0-8-15,-5-4-12 16,-9 4 4-16,-9 8-120 15,-13 0 68-15,-5 0-216 16</inkml:trace>
          <inkml:trace contextRef="#ctx0" brushRef="#br0" timeOffset="343434.3754">6119 15790 300 0,'-14'12'112'0,"14"-4"-88"0,-9 1-8 16,9-9 144-16,0 8-92 0,5 4 36 16,4-8-64-16,9-4-4 15,5-4-24-15,4-4 0 16,5 4-4-16,0 4-60 16,4 0 28-16,-4 0-208 15</inkml:trace>
        </inkml:traceGroup>
        <inkml:traceGroup>
          <inkml:annotationXML>
            <emma:emma xmlns:emma="http://www.w3.org/2003/04/emma" version="1.0">
              <emma:interpretation id="{CF97BE09-4EAA-42B8-8C26-99ED5F8E52EB}" emma:medium="tactile" emma:mode="ink">
                <msink:context xmlns:msink="http://schemas.microsoft.com/ink/2010/main" type="inkWord" rotatedBoundingBox="12781,16490 14709,16453 14727,17398 12799,17435"/>
              </emma:interpretation>
              <emma:one-of disjunction-type="recognition" id="oneOf56">
                <emma:interpretation id="interp76" emma:lang="" emma:confidence="1">
                  <emma:literal>_</emma:literal>
                </emma:interpretation>
                <emma:interpretation id="interp77" emma:lang="" emma:confidence="0">
                  <emma:literal>-</emma:literal>
                </emma:interpretation>
                <emma:interpretation id="interp78" emma:lang="" emma:confidence="0">
                  <emma:literal>~</emma:literal>
                </emma:interpretation>
                <emma:interpretation id="interp79" emma:lang="" emma:confidence="0">
                  <emma:literal>z</emma:literal>
                </emma:interpretation>
                <emma:interpretation id="interp8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19464.7816">10439 15838 372 0,'-13'-12'140'0,"13"12"-112"0,0 0-4 0,0 0 120 0,0 0-84 16,0 0 96-16,0 0-88 16,0 0-24-16,0 0-28 15,0 0 40-15,9 8-32 0,0-4 68 16,0 0-52-16,5 0 8 16,-1-4-28-16,1 0 4 15,18 0-12-15,0 0 20 16,4 0-20-16,5 0 32 15,5 0-28-15,-1 12-12 16,-4-4-8-16,-4 0 4 16,4 1 0-16,-5-1 16 15,-4 0-8-15,0 0 16 16,-18-4-16-16,-1 0 40 16,-4-4-24-16,-9 0-56 0,0-8 16 15,0-4-360-15,-4 8 208 16,13 0-404-1</inkml:trace>
          <inkml:trace contextRef="#ctx0" brushRef="#br0" timeOffset="347461.9217">9065 15774 572 0,'-10'12'208'0,"20"0"-160"0,3 4-12 0,-4-3 128 16,5 7-96-16,9 4 44 15,9-4-68-15,-1 9 12 16,6-9-36-16,4-8 36 0,0-8-32 0,0-8-24 16,-9-8 0-16,-5-4-52 15,0-5 24-15,-8-3-92 16,-6-4 68-16,1 0-92 16,-5-1 84-16,-5 1-60 15,1 4 72-15,0 11-108 16</inkml:trace>
          <inkml:trace contextRef="#ctx0" brushRef="#br0" timeOffset="347233.3139">9310 15592 260 0,'0'0'96'0,"5"0"-76"0,-5-4-4 15,0 4 96-15,0 0-64 16,0 0 120-16,0-4-92 15,0 0 84-15,9-4-92 16,-4 8 36-16,8-4-60 16,1 0 36-16,9-5-44 0,4 5-28 15,5-4-8-15,9 0 16 16,9 0-8-16,0-4-48 16,-4 0 24-16,-10 4-128 15,-9 0 80-15,-22 4-132 16,-5 8 112-16,-23-4-136 15,-4 8 128-15,-14 0-28 16,9 4 72-16,-5-8 12 16,1 4 20-16,9 4 20 15,9 4 0-15,4-3 172 16,5 7-92-16,9 4 104 16,9 4-108-16,-5 5-8 15,1 7-44-15,-5 9-16 16,-5 20-8-16,-4-1 4 0,-9 5-4 15,-5-4 16-15,1-4-12 16,-6-13-20-16,-8-7 4 0,4-13 12 16,5-7 0-16,-1-5-80 15,1-8 40-15,4-8-12 16,0-8 28-16,5 0 32 16,5-4-8-16,4 4 116 15,4-4-68-15,5 0 120 16,9 8-96-16,14-8 76 15,9 3-88-15,9 1 48 16,9 0-68-16,0 0-4 16,0 0-24-16,-9 0-48 15,0 0 20-15,-5-8-352 16,-8 8 204-16,-10-12-300 16</inkml:trace>
          <inkml:trace contextRef="#ctx0" brushRef="#br0" timeOffset="347951.7371">9688 16280 436 0,'5'8'160'0,"4"0"-124"0,9-4-8 0,-4-4 104 16,-1 0-76-16,15 0 40 15,8 8-56-15,5-4-16 16,-4-16-12-16,-6 12-20 0,6-8 4 0,-14-8-60 16,-1 8 36-1,-8-8 28-15,-14-5 4 0,-4 9-52 16,-6 0 24-16,-8-4 12 16,-9 12 8-16,-10 4 20 15,1 0-8-15,0 16 92 16,-1-8-52-16,5 16 84 15,5-3-76-15,9 3 88 16,4-4-84-16,14 8 0 16,14-7-40-16,-5 3-4 15,14-12-8-15,9 4-8 16,4-8 4-16,-4 0-280 16,9-3 152-16,-5-5-380 15,10 0 284 1,-5 0-12-16</inkml:trace>
        </inkml:traceGroup>
        <inkml:traceGroup>
          <inkml:annotationXML>
            <emma:emma xmlns:emma="http://www.w3.org/2003/04/emma" version="1.0">
              <emma:interpretation id="{5CDDC32B-4246-437B-9C15-C69F578EB614}" emma:medium="tactile" emma:mode="ink">
                <msink:context xmlns:msink="http://schemas.microsoft.com/ink/2010/main" type="inkWord" rotatedBoundingBox="15294,16228 18464,16167 18488,17386 15317,17447"/>
              </emma:interpretation>
              <emma:one-of disjunction-type="recognition" id="oneOf57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54888.1966">14510 16296 476 0,'9'4'176'0,"0"-8"-136"0,14 4-12 15,-10 4 64-15,6-4-56 16,-6 0-4-16,10 0-20 15,-5 0 0-15,-4-4-8 16,4 0 16-16,-13 0-12 0,-5-4 16 0,0-4-16 16,-14 0-20-16,5-1 4 15,-5-3 12-15,-9 0 0 16,1 8-12-16,-6-4 4 16,1 12 84-16,0 0-48 15,-1 12 44-15,6-4-44 16,3 12 88-16,10 5-68 15,-4-5 12-15,13 0-40 16,0 4-4-16,13-3-12 16,6-5 4-16,3-4-8 15,15 0-28-15,-1-4 12 0,5-4-180 16,0-4 104-16,5 0-244 16,-1-4 188-1,-8 0-240-15</inkml:trace>
          <inkml:trace contextRef="#ctx0" brushRef="#br0" timeOffset="351344.3755">12447 15592 364 0,'-13'-12'132'0,"13"12"-100"0,0-8-12 16,0 8 132-16,0 0-88 16,9 0 104-16,4-4-92 15,6 0 20-15,8 0-56 16,5-5-16-16,22 9-12 0,1-8 8 15,13 4-12-15,-13 4-4 16,9 0 0-16,-10 0-32 16,-8 0 16-16,-1 0-20 15,-13 4 16-15,-14-4 16 16,-13 0 4-16,-5 0 24 16,-5 8-16-16,-4-4 48 0,0 1-32 15,0 3-24-15,-4 4-4 16,3 0 0-16,6-4 0 15,-1 8-12 1,1 4 28-16,-5 1-12 16,4 3 0-16,-4 4 0 15,-9 5-16-15,4 3 8 16,-9 13-4-16,-9 3 0 16,10 1 16-16,-10-5-4 15,0-7 8-15,0-13-8 0,9 1 8 16,1-21-8-16,-1-8 8 15,0-8-8-15,0-21 8 16,1-11-8-16,-1-1 52 16,0-15-32-16,0 7-12 15,0 5-4-15,5-5 0 16,0 13-4-16,0-1 32 16,9 9-20-16,0 3 4 15,0 9-12-15,9 4-16 16,9 4 4-16,0 4-280 15,4 4 156-15</inkml:trace>
          <inkml:trace contextRef="#ctx0" brushRef="#br0" timeOffset="351927.4688">13126 15365 332 0,'18'-24'120'0,"-9"20"-92"0,5-4-8 0,-5 4 80 0,4 4-60 15,1 4 60-15,4 4-56 16,0 4 68-16,-4 4-64 16,-5 4 20-16,-4 5-40 15,-5-1 36-15,-5 0-36 0,-4 1 12 16,-5-1-24-16,-8-4 8 16,-1-4-12-16,5 1 0 15,-5-5-4-15,9 0 4 16,1-4-8-16,4 0-12 15,9-8 4-15,22 4 20 16,10-4-8-16,5 0-12 16,17-4 0-16,1 4-208 15,0 4 116-15</inkml:trace>
          <inkml:trace contextRef="#ctx0" brushRef="#br0" timeOffset="353852.613">13854 15301 288 0,'-18'0'108'0,"18"0"-84"0,14 4-4 16,-5 0 144-16,9 4-92 15,14 0 52-15,13 0-76 16,10 0-24-16,4-4-16 15,5 4-8-15,-5-4 0 0,-9-4 0 0,0-4 0 16,-13 0-36-16,-10 0 20 16,-13 0 4-16,-10-4 12 15,-4 4 0-15,-18-4 0 16,4 4-28-16,-4-4 16 16,-5 4-100-1,1 0 60-15,8-1-28 16,0 5 44-16,1 0-20 15,-1 9 32-15,9 3 36 16,1 8-4-16,-10 12 60 16,14 17-36-16,-4 3 108 0,-10 5-80 15,0 4-16-15,-4 12-28 16,0 8-24-16,-5 12 4 16,9-4-40-16,-4-12 24 15,9-9-36-15,-9-11 32 16,0-12-60-16,-1-13 48 15,-3-4-52-15,-1-12 48 16,-4-7-60-16,-1-1 60 16,1-8 36-16,0-4 4 15,4 0 128-15,0-5-72 16,14 9 200-16,-5 0-144 16,5 0 52-16,5 0-96 15,4 0 32-15,13 9-60 16,10-1 16-16,9-4-36 0,14 4-8 15,8 0-8-15,10-4 4 0,-5-4-4 16,0 0-4-16,-9-4 4 16,-4 0-172-16,-19-4 92 15,-4 0-84-15,-9-9 92 16,-5 5-148 0</inkml:trace>
          <inkml:trace contextRef="#ctx0" brushRef="#br0" timeOffset="354182.9902">13977 15673 196 0,'-18'-8'72'0,"9"8"-56"0,-9-4-4 15,13 4 136-15,-4 0-84 16,4 4 72-16,-4 0-80 16,5 4 100-16,-5 4-84 15,9 0 96-15,9 4-96 16,13 1 24-16,1-1-56 16,9 4 12-16,4 0-32 0,5-8 28 15,5-4-32-15,-1-8-12 16,-4-8-8-16,5-4 20 15,-14-4-8-15,9-4-4 16,-18-13 0-16,-10 9-16 0,-8-8 8 16,-5-5-84-16,0 9 48 15,-9 8-108-15,0 12 84 16,4 8-180-16,10 16 136 16,-5 4-320-1</inkml:trace>
          <inkml:trace contextRef="#ctx0" brushRef="#br0" timeOffset="350095.14">11582 15790 456 0,'-9'-12'168'0,"9"12"-128"0,9 0-16 0,-4 0 124 16,13 0-88-16,-4 0 72 15,8-4-76-15,10 4-4 16,9 0-32-16,-4-4 16 0,-5 0-24 16,9 4-12-16,-14-4-4 15,5 4-136-15,-14 0 72 16,0 0-92-16,-9 0 92 16,-9 0-44-16,0 0 64 15,0 0-184-15,0 0 128 16,9 8-52-16</inkml:trace>
          <inkml:trace contextRef="#ctx0" brushRef="#br0" timeOffset="349931.205">11641 15640 528 0,'0'-8'196'0,"0"12"-152"0,0 0-12 16,0-4 116-16,0 0-88 15,10-4 28-15,8 0-52 0,-5 4-24 16,10-4-4-16,9 0 16 0,4 4-12 16,5 4-4-16,5 0-4 15,-5 4 4-15,-5 1-4 16,-4-1-20-16,-9 4 8 15,-14 0 12-15,-9 0 0 16,-9 4 24-16,-9-4-16 16,-10 9 24-16,-13-1-24 15,5 8-40-15,-9-4 16 16,4 1 0-16,9-1 12 0,0-4 0 16,9 0 0-16,5-3 8 15,0-5-4-15,9 0-28 16,-1 0 12-16,10 0 4 15,5-4 8-15,9 0 0 16,4 1 0-16,9-5 8 16,5 0-4-16,4-4-12 15,1 0 4-15,-5 0-148 16,-5 0 84-16,-9-4-156 16,-9 0 124-1,-9-5-204-15</inkml:trace>
          <inkml:trace contextRef="#ctx0" brushRef="#br0" timeOffset="350413.6784">11651 15475 424 0,'-10'-25'156'0,"20"5"-120"0,-10-4-8 15,13 12 88-15,-13-5-68 0,9-3 44 16,10-4-56-16,-1 0 32 16,0 3-36-16,18 1-36 0,-17 4 0 15,3 4 88-15,1 4-44 16,0 4 8-16,0 8-28 15,-1 4 48-15,-13 8-36 16,10 12-16-16,-15 9-8 16,5 3-72-16,-9 5 36 15,9-9-568 1,-18-3 324-16,0-13 28 16</inkml:trace>
        </inkml:traceGroup>
      </inkml:traceGroup>
    </inkml:traceGroup>
    <inkml:traceGroup>
      <inkml:annotationXML>
        <emma:emma xmlns:emma="http://www.w3.org/2003/04/emma" version="1.0">
          <emma:interpretation id="{1DEE4A53-8742-4A33-A1D6-7404036E2D27}" emma:medium="tactile" emma:mode="ink">
            <msink:context xmlns:msink="http://schemas.microsoft.com/ink/2010/main" type="paragraph" rotatedBoundingBox="1663,17438 21082,17408 21084,19054 1666,19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A530C7-F786-4C26-922B-8FA3CF424CAE}" emma:medium="tactile" emma:mode="ink">
              <msink:context xmlns:msink="http://schemas.microsoft.com/ink/2010/main" type="inkBullet" rotatedBoundingBox="1663,17635 2583,17633 2585,18824 1665,18826"/>
            </emma:interpretation>
            <emma:one-of disjunction-type="recognition" id="oneOf58">
              <emma:interpretation id="interp82" emma:lang="" emma:confidence="0">
                <emma:literal>"Z</emma:literal>
              </emma:interpretation>
              <emma:interpretation id="interp83" emma:lang="" emma:confidence="0">
                <emma:literal>G.</emma:literal>
              </emma:interpretation>
              <emma:interpretation id="interp84" emma:lang="" emma:confidence="0">
                <emma:literal>Eye</emma:literal>
              </emma:interpretation>
              <emma:interpretation id="interp85" emma:lang="" emma:confidence="0">
                <emma:literal>Ea.</emma:literal>
              </emma:interpretation>
              <emma:interpretation id="interp86" emma:lang="" emma:confidence="0">
                <emma:literal>"Z.</emma:literal>
              </emma:interpretation>
            </emma:one-of>
          </emma:emma>
        </inkml:annotationXML>
        <inkml:trace contextRef="#ctx0" brushRef="#br0" timeOffset="371915.015">-1635 16855 260 0,'5'-13'96'0,"-5"1"-76"0,4 12-4 0,1-8 52 0,-5 4-40 15,-9-4-4-15,9 0-12 16,-14-4 24-16,5 0-20 15,-14-5 20-15,1 1-20 16,-1 0-16-16,0 0-4 16,-9 0 4-16,9 0 0 15,1 7 0-15,4-3 0 16,4 4 0-16,5-4 0 16,-5 12-20-16,14 0 12 15,-9 8 4-15,0 4 4 16,-5 9-20-16,5 11 12 15,-5 12 4-15,-4 9 4 16,5 12 0-16,3-9 0 16,-3 1 0-16,-1 0 0 0,5-1 16 15,0 1-8-15,0-4-20 16,0-5 4-16,0-7 40 16,0 3-20-16,4-11 0 15,0-13-8-15,1 0-4 16,4-8 0-16,0 4-20 15,4-3 12-15,10-1 20 16,9-4-4-16,13 0 60 16,5-8-40-16,9 8 8 15,0-8-24-15,0 0 12 16,-4-8-16-16,-14 0-100 16</inkml:trace>
        <inkml:trace contextRef="#ctx0" brushRef="#br0" timeOffset="372141.1162">-1949 17130 352 0,'-36'0'132'0,"36"0"-104"0,-9 0-8 16,9 0 132-1,22 0-44-15,10 0-52 16,5 0-12-16,13 0-32 16,-5 0 0-16,10 0-4 0,-9 8-508 15</inkml:trace>
        <inkml:trace contextRef="#ctx0" brushRef="#br0" timeOffset="372591.0674">-1443 17449 40 0,'0'-4'16'0,"9"-4"-12"0,4 0-4 0,-4 8 100 16,5 0-56-16,18 16-8 0,-9-3-24 15,9 3-12-15,0 0 4 16,-10 4 4-16,-8 0-4 16,4 5-12-16,-18-1 4 15,0 4 40-15,-18 1-24 16,4-5 44-16,-8 0-32 15,-10-4-12-15,4 1-8 16,1-1-4-16,0-8 0 16,4 0 44-16,5 4-24 15,4-4 24-15,5-3-24 0,9-1 0 16,0-8-12-16,4 4 56 16,15-4-36-16,-6 0 8 15,10 0-24-15,0 8 12 16,9-8-16-16,-14 4-128 15</inkml:trace>
        <inkml:trace contextRef="#ctx0" brushRef="#br0" timeOffset="372846.7517">-1389 17717 248 0,'0'0'92'0,"5"0"-72"0,-1 0-4 16,5 0 88-16,5 4-60 16,4-4 0-16,5 0-28 15,4 0 16-15,5 0-20 16,0 0-48-16,5 0 20 15,4 0-296-15</inkml:trace>
      </inkml:traceGroup>
      <inkml:traceGroup>
        <inkml:annotationXML>
          <emma:emma xmlns:emma="http://www.w3.org/2003/04/emma" version="1.0">
            <emma:interpretation id="{77B3FBE5-8023-4F57-81FB-FB36FDC58681}" emma:medium="tactile" emma:mode="ink">
              <msink:context xmlns:msink="http://schemas.microsoft.com/ink/2010/main" type="line" rotatedBoundingBox="3479,17435 21082,17408 21084,19054 3482,19082"/>
            </emma:interpretation>
          </emma:emma>
        </inkml:annotationXML>
        <inkml:traceGroup>
          <inkml:annotationXML>
            <emma:emma xmlns:emma="http://www.w3.org/2003/04/emma" version="1.0">
              <emma:interpretation id="{0E3C8DD5-8572-48CC-86D3-2224CF05CF6A}" emma:medium="tactile" emma:mode="ink">
                <msink:context xmlns:msink="http://schemas.microsoft.com/ink/2010/main" type="inkWord" rotatedBoundingBox="3480,18084 3927,18083 3928,18250 3481,18250"/>
              </emma:interpretation>
              <emma:one-of disjunction-type="recognition" id="oneOf59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373792.2849">-246 17130 416 0,'-5'-4'152'0,"10"4"-116"0,-5-4-12 0,9 4 64 15,-4 0-52-15,8 0-12 16,-4-4-16-16,19-5 8 16,-1 9-8-16,5-8 24 15,9 4-20-15,-5-4 24 16,1 8-24-16,-10 0-136 16</inkml:trace>
          <inkml:trace contextRef="#ctx0" brushRef="#br0" timeOffset="373988.8074">-214 17251 444 0,'4'0'164'0,"6"0"-124"0,12-4-16 16,-4-4 156-16,10 8-104 15,8-4 8-15,10 0-56 16,4 4 20-16,0 0-32 15,0 8-312-15,-9 0 160 16,14 0-248-16</inkml:trace>
        </inkml:traceGroup>
        <inkml:traceGroup>
          <inkml:annotationXML>
            <emma:emma xmlns:emma="http://www.w3.org/2003/04/emma" version="1.0">
              <emma:interpretation id="{6A05C8D3-88A4-4705-9E8D-14B8C8A9A8B8}" emma:medium="tactile" emma:mode="ink">
                <msink:context xmlns:msink="http://schemas.microsoft.com/ink/2010/main" type="inkWord" rotatedBoundingBox="4554,17434 7663,17429 7665,19075 4557,19080"/>
              </emma:interpretation>
              <emma:one-of disjunction-type="recognition" id="oneOf60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378500.7545">824 17235 364 0,'0'-4'132'0,"0"8"-100"0,4-4-12 0,6 4 88 16,12-4-64-16,1 8-8 16,9-4-24-16,13 0 8 15,6-4-12-15,8-4 16 16,14-8-16-16,9 4-4 15,-5-4 0-15,0 12-4 16,-22 0 0-16,-14 0-12 16,-9 0 8-16,-19 8-4 15,-3 0 0-15,-20-4-56 16,1 8 36-16,-4-4-324 16,4 0 196-16,-5 4 40 15</inkml:trace>
          <inkml:trace contextRef="#ctx0" brushRef="#br0" timeOffset="378834.14">974 17316 156 0,'41'8'56'0,"-23"4"-44"0,5 20-4 16,-9-11-20-16,-1 15 4 15,1-3 64-15,0 7-28 16,-1 0 40-16,-13 1-36 0,0-1 0 16,0-11-20-16,-4 7 12 15,-5-12-16-15,-9-3 32 16,-5-1-24-16,0-12 4 15,-4 0-12-15,4-16-8 16,9 0 4-16,1 0 28 16,8-8-16-16,10-5 56 15,13-3-40-15,5-8 20 16,4 12-32-16,0-9 0 16,5 5-12-16,0 4-24 15,0 3 8-15,-9 13-288 16,4 0 164-16,5 4-80 0</inkml:trace>
          <inkml:trace contextRef="#ctx0" brushRef="#br0" timeOffset="377422.2991">1079 16583 268 0,'-5'-12'100'0,"10"8"-76"0,4-8-8 15,-4 8 36-15,-1 0-32 16,5-4 8-16,0 0-16 15,0 0-8-15,5-4 0 16,0 7-24-16,4-3 12 0,0 0 4 16,5 4 4-16,0 0 0 15,-1 0 0-15,1 4-20 16,0 4 12-16,-5 4 20 16,0 4-4-16,-4 5 68 15,0 11-44-15,4 12 16 16,-9 13-32-16,0 0-16 15,-4-1-4-15,-5 1 20 16,-5-5-8-16,1-7 16 16,-15-9-16-16,-3 5 16 15,-1-13-16-15,-9 4 4 16,9-7-4-16,-9-1-24 0,-4-4 8 16,13-12 12-16,5 4 0 15,4-8 16-15,5 0-12 16,9-8-12-1,0-4 0-15,9-4 56 0,5-9-28 16,-5 1 16-16,5-8-24 16,4 7 8-16,-4 1-12 15,4 4-24-15,-14 4 4 0,5 8-100 16,1 4 56-16,-1 0-364 16</inkml:trace>
          <inkml:trace contextRef="#ctx0" brushRef="#br0" timeOffset="379270.3009">1384 17777 208 0,'23'20'76'0,"-19"-3"-60"0,1 19-4 0,-5-12 40 16,-5 9-32-16,-8 3-8 15,-6 1-8-15,-8-9 84 16,4 4-48-16,1-7 44 16,-6-13-48-16,5-4 60 15,5-16-56-15,9-13 52 0,0-7-52 16,18-12-28-16,9-1-12 15,14 9 36-15,14-5-24 0,8 13-8 16,-4 4-8-16,-9 4 20 31,5 4-8-31,-5 3-444 0</inkml:trace>
          <inkml:trace contextRef="#ctx0" brushRef="#br0" timeOffset="379068.2625">1379 17458 300 0,'5'-9'112'0,"4"1"-88"0,0 8-8 16,0 4 84-16,5 9-60 15,0-1 28-15,-1 8-40 16,1 4-8-16,0 0-12 15,-5 5 20-15,-5-1-16 16,-4 0-4-16,-9-7-4 16,-5-1 56-16,-4 0-32 15,-5-4-100-15,-4-8 40 16,0 9-124-16,-1-13 88 16,10 4-144-16,0-8 120 0,9 0-36 15</inkml:trace>
          <inkml:trace contextRef="#ctx0" brushRef="#br0" timeOffset="380552.6609">1816 17226 444 0,'-18'-12'164'0,"18"12"-124"0,9 0-16 0,0 0 68 15,5-4-56-15,18 0 40 16,13-8-44-16,19 12-28 15,27 0-4-15,9 8 16 0,-13 0-8 0,-1-4-4 16,6-4 0 0,-6 8-92-16,-18-8 48 0,-9 4-72 15,-13-4 64 1,-14-4-48-16,-14 4 56 16,-18 0-192-16,-4 0 132 15,-1 12-12-15</inkml:trace>
          <inkml:trace contextRef="#ctx0" brushRef="#br0" timeOffset="380830.9253">1985 17283 164 0,'-23'-20'60'0,"23"20"-44"0,9-5-8 0,0 1 96 15,5 0-60-15,0 4-20 16,8 8-12-16,10 5-4 16,0 7-4-16,0 8-12 15,14 17 4-15,-5 11 12 16,-5 9-4-16,-13-8-4 16,-1 3 4-16,-3-7 28 15,-10-4-16-15,-14-9-4 16,-13-12-8-16,-9 1-4 15,-10-9 0-15,-8-8-12 16,-1 4 8-16,5-12 48 0,5-8-24 16,13-4-52-16,14-12 16 15,18 4 20-15,18-8 0 16,14-5 20-16,14 1-16 16,0 4 16-16,-1 3-16 15,-4 5-84-15,-4 8 44 16,-14 8-228-16</inkml:trace>
          <inkml:trace contextRef="#ctx0" brushRef="#br0" timeOffset="380154.7777">2126 16494 384 0,'-18'-21'140'0,"13"13"-108"0,10-4-8 0,-1 8 64 16,10 0-52-16,9 0-4 15,9 0-20-15,0 4 8 16,4 4-12-16,0 12-4 15,10 4 0-15,-14 5 12 0,-9 7-8 16,-10 9 40-16,-13 11-24 16,0 1-12-16,-23-1-8 15,-8 1 4-15,-10-13-4 0,-5-3 16 16,-4-9-12-16,4-12 4 16,10-12-4-16,4-8-16 15,14-8 4-15,13-8-32 16,14-4 20-16,14 4-20 15,14-1 20-15,8 5 0 16,5 16 8-16,0 0 8 16,-4 16 0-16,-1 9-88 15,-13-5 48-15,0 12-336 16</inkml:trace>
          <inkml:trace contextRef="#ctx0" brushRef="#br0" timeOffset="381281.1218">2527 17542 288 0,'9'0'108'0,"-9"0"-84"0,9 8-4 0,-9 4 12 16,14 8-20-16,-5 0 32 16,0 1-28-16,-5 11-4 15,-4-4-8-15,0-3 20 16,0-1-12-16,-13-4 24 16,4 0-24-16,-5 1-12 15,5-5-4-15,-5-4-32 16,-4-4 20-16,4-4-152 15,14-4 92-15,0 0-64 16,9 8 64 0,0 4 40-16,-4-4 52 15,0 13-8-15,-1 7 80 0,1-4-52 16,-5 5 84-16,-5-9-68 16,1 8 52-16,-6-8-60 15,1-7 92-15,0-5-76 16,0-8 44-16,0-8-64 15,-5-9 32-15,10-7-40 16,4 0 16-16,13-4-28 16,1-5-44-16,9-3 12 0,13 3-184 15,14-3 108-15,-4 12-332 16</inkml:trace>
          <inkml:trace contextRef="#ctx0" brushRef="#br0" timeOffset="382354.1958">3528 16830 280 0,'-4'64'104'0,"4"-19"-84"0,-5 20 0 0,-4-29 40 16,-9 4-36-16,-5 5-20 16,-4 3-4-16,-5 9 0 15,0-4 0-15,0-5 24 0,5-3-12 16,4-9 12-16,0 1-12 16,10-13-32-16,-6-12 8 15,-3-8 4-15,13-8 8 16,-5-8 0-16,0 0 0 15,5-4 16-15,9 3-8 16,0 1 92-16,14 4-52 16,4 8 48-16,5 0-56 15,13 0-12-15,14 0-16 16,9 0 16-16,-4 0-16 16,0 0-48-16,-14 0 20 0,-9 0-272 15,-10-4 160 1,-13 4-140-16</inkml:trace>
          <inkml:trace contextRef="#ctx0" brushRef="#br0" timeOffset="382362.2167">3223 17076 332 0,'-9'-4'120'0,"9"-4"-92"0,0 8-8 0,0 0 68 16,0 12-52-16,9 1 112 16,0-1-88-16,5 0 28 15,-5 4-52-15,5-4 20 0,4 0-28 16,5-4 0-16,4-4-16 0,9-4 36 16,1-4-24-16,-1-4 4 15,1 4-16-15,-1-4-24 16,1-4 4-16,-6-4-216 15,1-4 124-15,-4 11-376 16</inkml:trace>
          <inkml:trace contextRef="#ctx0" brushRef="#br0" timeOffset="381780.449">3260 16761 384 0,'-14'-16'140'0,"14"16"-108"0,5-5-8 15,-5 5 64-15,0 0-52 16,0 0 48-16,13 0-48 16,5-4 24-16,5 0-32 15,18-4 8-15,23 0-20 16,4-4 20-16,5 8-24 0,-9 0 12 15,-10 0-12-15,-8 4-120 0,-10 4 56 16,-13 0-164 0,-14 0 120-16,-13 8-136 15,-10-12 128-15,-13 0-32 16</inkml:trace>
          <inkml:trace contextRef="#ctx0" brushRef="#br0" timeOffset="382858.5622">3760 17522 164 0,'-4'8'60'0,"8"0"-44"0,15 8-8 0,-10-8 68 16,4-8-44-16,6 0 4 15,-1 8-20-15,0-16 8 16,0 8-16-16,-4-8 24 0,0-4-20 16,-5 8 12-16,-9-12-12 15,0 7 0-15,-5-3-4 16,-4 0 4-16,-5-4-8 15,-4-4-12-15,0 16 4 16,-5 0 48-16,0 8-24 16,1 12 68-16,-1 0-48 15,5 12 28-15,9-3-40 16,0 3 36-16,9 4-36 16,4-3-4-16,19-1-16 15,-10-8 36-15,19-4-20 0,-9-3-32 16,9-5 4-16,-9-4-380 15,9-4 212 1,-1-4-100-16</inkml:trace>
        </inkml:traceGroup>
        <inkml:traceGroup>
          <inkml:annotationXML>
            <emma:emma xmlns:emma="http://www.w3.org/2003/04/emma" version="1.0">
              <emma:interpretation id="{C03DA9DF-6388-43A4-B959-A25BF2D419E2}" emma:medium="tactile" emma:mode="ink">
                <msink:context xmlns:msink="http://schemas.microsoft.com/ink/2010/main" type="inkWord" rotatedBoundingBox="7710,18229 8252,18228 8253,18252 7711,18253"/>
              </emma:interpretation>
              <emma:one-of disjunction-type="recognition" id="oneOf61">
                <emma:interpretation id="interp89" emma:lang="" emma:confidence="0">
                  <emma:literal>in</emma:literal>
                </emma:interpretation>
                <emma:interpretation id="interp90" emma:lang="" emma:confidence="0">
                  <emma:literal>on</emma:literal>
                </emma:interpretation>
                <emma:interpretation id="interp91" emma:lang="" emma:confidence="0">
                  <emma:literal>m</emma:literal>
                </emma:interpretation>
                <emma:interpretation id="interp92" emma:lang="" emma:confidence="0">
                  <emma:literal>an</emma:literal>
                </emma:interpretation>
                <emma:interpretation id="interp93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526536.8357">3984 17242 260 0,'-5'-4'96'0,"10"8"-76"0,-5-4-4 16,0 0 184-16,0 0-112 16,9 0 16-16,-5 0-60 15,5 0 56-15,0-4-52 16,1 0 28-16,-1 4-44 15,0 0 8-15,0 0-24 0,0 4 0 0,0 0-8 16,-9-4 12-16,9 0-12 16,0 0 40-16,0 0-24 15,5 0 4-15,4 0-16 16,10-8 0-16,3 8-4 16,10 0-16-16,10 0 4 15,-6 0 4-15,1 8 0 16,-5-8 16-16,-10 8-8 15,-3-4 4-15,-6 0-4 16,-3-4 48-16,-10 0-32 16,-9 0-20-16,0-4-4 0,0 0-116 15,-5-4 64-15</inkml:trace>
        </inkml:traceGroup>
        <inkml:traceGroup>
          <inkml:annotationXML>
            <emma:emma xmlns:emma="http://www.w3.org/2003/04/emma" version="1.0">
              <emma:interpretation id="{A222E97E-3C43-4A25-BFB2-492C4EAA0586}" emma:medium="tactile" emma:mode="ink">
                <msink:context xmlns:msink="http://schemas.microsoft.com/ink/2010/main" type="inkWord" rotatedBoundingBox="8598,17713 10577,17710 10579,18783 8600,18787"/>
              </emma:interpretation>
              <emma:one-of disjunction-type="recognition" id="oneOf62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385860.2073">4876 17125 392 0,'-9'-4'148'0,"18"4"-116"0,0 0-8 16,5 0 76-16,8-8-60 16,10 8 8-16,14 0-28 15,8 0 24-15,10 0-28 16,-14 8-12-16,0-4-8 16,0-4 20-16,-4 0-8 0,0 0 4 15,-15 0-4-15,-8 4 20 16,-14-4-16-16,-4-4 40 0,-5 0-28 15,-9-4 48-15,4 8-40 16,1 0-52-16,-10 8 12 16,9-8-4-16,1 8 12 15,-5-4 0-15,-5 24 0 16,0-7-12-16,-4 11 8 16,5 4 4-16,-10 9 0 15,0-1 24-15,0-3-12 16,5-9-4-16,4 9-4 15,1-21 20-15,4 0-12 0,0-8-4 16,-5-4-4-16,5-8 4 16,0-8-4-16,-5-8-20 15,0-4 8-15,-4-8 12 16,-5-9 0-16,10-3-4 16,-6 7 4-16,6-3-24 15,4-1 12-15,0 9-12 16,18 0 8-16,0-1-20 15,4 17 20-15,6-4-340 16</inkml:trace>
          <inkml:trace contextRef="#ctx0" brushRef="#br0" timeOffset="386514.9181">5450 16923 528 0,'9'4'196'0,"0"0"-152"0,9 4-12 0,-4-4 28 16,4 12-40-16,0-4 16 15,-4 8-20-15,-5-7 8 16,-5 7-12-16,-8-4 44 0,-5 0-28 15,-5-4-24-15,5-4-4 0,0 5 0 16,9-13 0-16,0 0-36 16,14 0 20-16,17-9-4 15,15 5 12-15,4 0 32 16,0 8-12-16,0-4-472 16,5 8 252-1,9-3-8-15</inkml:trace>
          <inkml:trace contextRef="#ctx0" brushRef="#br0" timeOffset="387286.2677">6374 16951 280 0,'-14'73'104'0,"10"-45"-84"0,-10 13 0 16,0-9-4-16,1-4-12 16,-6 13 16-16,-3 7-12 0,-1-7 4 15,0-1-4-15,0 1 20 16,-4-13-16-16,4 8-32 16,-4-11 12-16,4-5-36 15,0-4 28-15,1-12 16 16,3 8 0-16,6-8 0 15,4 0 4-15,4 5 84 16,14 7-48-16,5-12 44 16,18 12-48-16,22-12 0 0,15 8-24 15,8-8-32 1,0 0 8-16,-13 4-372 0</inkml:trace>
          <inkml:trace contextRef="#ctx0" brushRef="#br0" timeOffset="387681.1342">6032 17125 288 0,'-4'8'108'0,"-1"8"-84"0,1 8-4 0,4-7 100 16,0 3-68-16,0 4 24 15,4 5-44-15,5-9 4 16,10 0-20-16,8-4 44 15,9-12-32-15,10-8-4 16,4-12-16-16,-5 4 20 16,-4-4-16-16,0-1 12 0,-18 1-12 15,-5 0-68-15,-4 0 28 0,-9 0-92 16,-1 12 64-16,1 0-140 16</inkml:trace>
          <inkml:trace contextRef="#ctx0" brushRef="#br0" timeOffset="387051.5889">6164 16789 436 0,'-22'-16'160'0,"26"12"-124"0,5-4-8 16,5 4 96-16,13-8-72 16,5 3 32-16,18 5-48 15,14-4-4-15,0 0-20 16,-10 8 20-16,-4 0-20 0,-9 0 4 15,-9 0-8-15,-9 4-96 16,-14 0 52-16,-9 8-192 16</inkml:trace>
          <inkml:trace contextRef="#ctx0" brushRef="#br0" timeOffset="388228.8724">6629 17602 236 0,'-14'13'88'0,"14"-5"-68"0,9-8-4 0,-4 12 96 16,4-4-64-16,5-8 52 15,-1 8-60-15,5 0-4 16,5-8-20-16,4-8 16 15,1 8-20-15,-1-8 4 16,-4 8-8-16,-5-8 12 16,-4-4-12-16,-10-9 16 15,-4 9-16-15,-9-8-4 0,-9 4 0 16,0-4-16-16,-5-1 8 16,0 17-24-16,0 4 16 0,5 4-12 15,0 5 12-15,4 11 60 16,1 8-24-16,4 0 44 15,0-3-40-15,9 15 4 16,4-11-20-16,5 3 36 16,5-4-24-16,9-12 4 15,4-12-16-15,5 13-112 16,9-17 52-16</inkml:trace>
        </inkml:traceGroup>
        <inkml:traceGroup>
          <inkml:annotationXML>
            <emma:emma xmlns:emma="http://www.w3.org/2003/04/emma" version="1.0">
              <emma:interpretation id="{4A922D31-EDD4-4813-A782-8A38ED5C0248}" emma:medium="tactile" emma:mode="ink">
                <msink:context xmlns:msink="http://schemas.microsoft.com/ink/2010/main" type="inkWord" rotatedBoundingBox="13946,17764 18454,17757 18456,18994 13948,19001"/>
              </emma:interpretation>
              <emma:one-of disjunction-type="recognition" id="oneOf63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430226.3871">11569 17441 248 0,'-5'-17'92'0,"10"5"-72"0,4 12-4 0,0 0 60 15,4-4-44-15,10 0 16 16,9-8-32-16,9 12-8 0,9-4-4 15,5 0 28-15,-1-4-16 16,-8 8 12-16,-10-12-16 16,-4 12-52-16,-4 0 24 15,-10-4-120-15,-5 0 76 16,-3-9-160-16</inkml:trace>
          <inkml:trace contextRef="#ctx0" brushRef="#br0" timeOffset="430230.3986">11869 17173 216 0,'-23'0'80'0,"14"13"-60"0,0-5-8 16,9 12 116-16,-14 8-72 15,10 5 24-15,-1 7-48 0,-8 9 12 16,8 19-24-16,1-7 16 15,-1-4-20-15,5-13 36 16,-9 5-28-16,4-5-200 16</inkml:trace>
          <inkml:trace contextRef="#ctx0" brushRef="#br0" timeOffset="430930.2585">12252 17983 132 0,'0'8'52'0,"0"0"-44"0,4-4 4 16,-4-4 104-16,0 0-64 15,0 0 24-15,0 0-44 16,0 0 68-16,5-4-56 16,-5-4 12-16,0 0-32 15,4-4 24-15,1 0-32 16,-1-5 4-16,1-3-12 0,-1 0-8 15,10-8 4-15,-5-5 12 16,0-3-8-16,0-17-4 16,5-12 0-16,0-3-4 15,8-9 0-15,1 16 8 0,0-8-4 16,4 21-20-16,1 7 8 16,3 1-12-16,6 11 8 15,-1 1 8-15,1 4 4 16,-1-5 32-16,1 21-16 15,-6-8 4-15,-3 8-12 16,-5 0 4-16,-1 8-8 0,-3 0-20 16,-1 12 8-16,-9-4 40 15,-5 12-20-15,-4 1 0 16,-4-1-8-16,-10 4 28 16,-4 1-16-16,-9 11 32 15,-5-4-32-15,-5 1 4 16,1-9-12-16,4-4-16 15,5-4 4-15,4-12-16 16,9-8 12-16,10-12-32 16,13 0 24-16,9 8-20 15,9-4 20-15,5 4-16 16,5 20 16-16,-1 4-8 16,1 4 12-16,-6 17-8 15,-8-5 8-15,-5 0 104 0,-4-3-48 16,-9-1 60-16,-10 0-60 15,-4-3 4-15,-9-9-28 16,-10-4 32-16,-8-4-28 16,0-4-4-16,-1-4-12 15,5 0-8-15,5-12 4 16,4-4-192-16,14-4 104 16,9-5-248-1</inkml:trace>
          <inkml:trace contextRef="#ctx0" brushRef="#br0" timeOffset="431321.0992">13030 16979 236 0,'5'0'88'0,"4"0"-68"0,0 4-4 16,0 4 80-16,0 0-56 15,5-3 16-15,-1 7-32 16,1-4 4-16,-5 8-16 16,0-4 0-16,-9 8-4 15,-4-8 28-15,-10 5-20 16,-4-5 12-16,0 8-16 0,-1-8-8 15,6-4 0-15,-1 0 4 16,5 4-4-16,4-12 8 16,5 0-8-16,14 0-28 15,13-4 12-15,10 0 12 16,4 0 4-16,0 4 40 16,-5 0-20-16,-9 0-208 15,-8 4 100-15,-10 4-216 16</inkml:trace>
          <inkml:trace contextRef="#ctx0" brushRef="#br0" timeOffset="431966.8648">10804 16777 184 0,'-23'-8'68'0,"14"8"-52"0,-18 4-4 15,8 4-4-15,-8 4-8 16,-9 4 24-16,-10 9-12 15,-9 7 32-15,-4 12-28 16,-5 9 48-16,5 8-36 16,9-1 144-16,5 5-96 15,8 16 48-15,15 12-76 16,12-4-16-16,10 4-20 16,19-16 8-16,26-16-12 15,28-12 16-15,18-1-16 0,14-16-232 16,4 1 120-1,14-5-272-15</inkml:trace>
          <inkml:trace contextRef="#ctx0" brushRef="#br0" timeOffset="429159.6442">10526 17153 268 0,'5'0'100'0,"-1"0"-76"0,5 0-8 0,-9 0 60 16,9-4-44-16,0 4 40 15,-4-4-40-15,-5 4 16 16,5 0-28-16,-5 0 0 15,0 0-12-15,9 0 36 16,-9 0-20-16,9 0-40 16,0 0 8-1,9 0 44-15,5 0 8 16,0-12-20-16,4 12-12 16,5 0-8-16,4 0 12 0,1-4-8 15,-1 0-12-15,5-8 0 16,9 8 12-16,5-4-4 0,-5 8 16 15,0-8-12-15,-9 8-4 16,-5-4 0-16,-4 4-4 16,-9 0 0-16,-5 0 0 15,-9-5 0-15,-9 5 0 16,0 0 0-16,0 0 0 16,0 0 0-16,0 5 0 15,0-1 0-15,-4 4 0 16,-1-4 0-16,1 0 44 15,-10 0-24-15,9 8-44 16,-13-4 12-16,-5 8 0 16,1 0 12-16,-6 9 8 15,-4 7-4-15,1 9-4 16,-1 11 4-16,0 5-4 0,5 3 0 16,4-7 0-16,0-4 0 15,5-9-20-15,4 1 12 16,0-13 20-16,1 0-4 15,-1-7-4-15,-4-1 0 16,9-12-4-16,-5-8 0 16,5-8-12-16,-5 4 8 15,1-21 20 1,4 5-8-16,-5-24-12 16,0-13 0-16,5-4 40 15,-4 1-24-15,-1 3 44 0,5 4-32 16,0 5 12-16,4 15-20 0,5-3-16 15,5 12-4-15,-5 3 4 16,4 1 0-16,5 4 8 16,5 16-4-16,0 0-136 15,-1 8 76-15,1 0-316 16</inkml:trace>
          <inkml:trace contextRef="#ctx0" brushRef="#br0" timeOffset="429564.2576">11377 16874 364 0,'9'-12'132'0,"-4"16"-100"0,4 0-12 0,0 0 24 16,5 12-28-16,0-4 20 15,4 5-20-15,-5-1 8 16,1 4-12-16,-5 4 0 16,-4-4-4-16,-5-3 36 15,-9 11-20-15,-5-8 20 16,-4-4-24-16,-5-3-28 0,5-1 4 15,4-4-28-15,5 0 20 16,14 0-4 0,17-4 28-16,6-4-8 15,-1 0 36-15,9 0-24 16,-4 0 12-16,0 0-16 16,-5 0-192-16,-4 8 96 15,5-4-264-15</inkml:trace>
          <inkml:trace contextRef="#ctx0" brushRef="#br0" timeOffset="432597.3209">13303 16951 184 0,'-4'-37'68'0,"13"17"-52"0,4 0-4 0,-3 12 12 15,8-4-16-15,5 12 24 16,-1 8-20-16,6 12 40 15,8 12-28-15,0 17 48 16,1 4-40-16,-10 7 64 16,-9 9-56-16,-4 16-16 15,-5 8-16-15,-18 16-8 0,-9-19 0 16,-5-14 52-16,-22-11-28 16,-1-16 8-16,-4-9-20 15,4-11 36-15,10-5-24 16,4-16-188-16,5 0 88 15,13-8-292-15</inkml:trace>
          <inkml:trace contextRef="#ctx0" brushRef="#br0" timeOffset="433888.2696">13845 17383 352 0,'0'24'132'16,"0"0"-104"-16,5 17-8 0,4-21 88 0,4 9-64 16,15 3 24-16,-1-8-36 15,14-4 12-15,4-7-24 16,6-5 36-16,-1-4-32 16,0-8-12-16,-5-13-8 15,-13-3 48-15,-9-4-28 0,4-12 0 16,-9-1-16-16,-9 1 12 15,-4-1-12-15,-5 17-100 16,0 4 48-16,-5 4-176 16,5 12 124-1,5 12-256-15</inkml:trace>
          <inkml:trace contextRef="#ctx0" brushRef="#br0" timeOffset="433512.7713">14241 17194 300 0,'-23'40'112'0,"14"-11"-88"0,-9 47-8 0,4-23 4 0,5 8-16 15,-4 8 16-15,-1-1-12 16,0-15-28-16,5-13 8 15,0-3 40-15,0-9-16 16,0-8 16-16,-5-3-16 16,1-9 0-16,-1 8-4 15,-4-12-24-15,4 4 8 16,0-8 12-16,5 0 0 16,0 0-20-16,5 0 8 15,4 0-4-15,9-8 4 16,4 8 104-16,15 0-52 15,8 0-28-15,5 0-12 16,9-4 40-16,0 4-24 16,-9 0 24-16,-4 0-24 0,-6 0-324 15</inkml:trace>
          <inkml:trace contextRef="#ctx0" brushRef="#br0" timeOffset="433293.187">14023 17044 260 0,'-10'-4'96'0,"6"4"-76"0,4 0-4 15,0 0 68-15,0 0-48 16,0 0 40-16,14 0-44 15,4 4 16-15,9 8-28 16,10-8 0-16,8 4-12 16,1-4-8-16,-1 0 4 15,10-4 12-15,-14 0-8 0,-5 0 32 16,-4 0-24-16,-9 0 20 16,-10 0-20-16,-3 0-44 15,-20 0 16-15,6 4-200 16,-14 0 116-16,4 1-160 15</inkml:trace>
          <inkml:trace contextRef="#ctx0" brushRef="#br0" timeOffset="434445.9094">14478 17768 320 0,'9'-4'120'0,"-4"8"-96"0,4-4-4 0,4 0 88 0,5 0-64 16,5-4 24-16,5 0-36 15,-1-4-48-15,0 8 8 16,1-8 64-16,-6-4-32 16,-8 4 0-16,-5-4-12 15,-14 0-20-15,-4 4 4 16,-9-5 20-16,-5 5-8 0,1 0-4 16,-6 4 0-16,1 0-24 15,0 8 12-15,4 0-4 16,5 16 4-16,0 1 0 15,-1 3 0-15,6 0 16 16,4-4-4-16,-1 1 24 16,1 7-16-16,5-8 12 15,4 0-12-15,9-3-8 16,9-5 0-16,5-4 28 0,9-4-16 16,0-4 12-16,9 0-16 15,0 0-244 1,9 0 124-16,0 0-248 15</inkml:trace>
        </inkml:traceGroup>
        <inkml:traceGroup>
          <inkml:annotationXML>
            <emma:emma xmlns:emma="http://www.w3.org/2003/04/emma" version="1.0">
              <emma:interpretation id="{FAF81CBE-1334-46D7-9CC2-6AFB5534A425}" emma:medium="tactile" emma:mode="ink">
                <msink:context xmlns:msink="http://schemas.microsoft.com/ink/2010/main" type="inkWord" rotatedBoundingBox="18955,17422 21082,17419 21083,18575 18957,18578"/>
              </emma:interpretation>
              <emma:one-of disjunction-type="recognition" id="oneOf64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434657.2224">15234 17323 416 0,'-9'-20'152'0,"18"8"-116"0,0-4-12 15,0 4 172-15,4 7-112 16,10-3 8-16,0 0-52 15,9 4-4-15,4 4-20 16,-4 0 28-16,14 4-28 0,-14 4-112 16,13 5 52-16,-13-1-320 15,0-4 204 1,-14 20-124-16</inkml:trace>
          <inkml:trace contextRef="#ctx0" brushRef="#br0" timeOffset="434855.5689">15279 17509 488 0,'-14'-8'180'0,"14"8"-140"0,14 0-12 0,-5 0 40 16,28-8-44-16,4 4 0 15,18 0-16-15,5 0 12 16,-10-4-12-16,15 8-276 0,-6 0 144 15,6-4-160-15</inkml:trace>
          <inkml:trace contextRef="#ctx0" brushRef="#br0" timeOffset="435249.9485">16240 17238 300 0,'-23'-8'112'0,"9"4"-88"0,-18 0-8 16,23 8 84-16,-4 4-60 0,-5 0 44 16,-5 21-48-1,9-1 24-15,-9 8-32 0,23 5 16 16,14 7-24-16,9-3 16 15,4-9-20 1,9-3-16-16,10-9-4 0,9-4 12 0,-1-20-4 16,-8 0-4-16,8-20 4 15,-8-4 48-15,-10-13-28 16,-17-11 8-16,-10 3-20 16,-9 1 0-16,-9 15-4 15,-5 5-32-15,-9 8 12 16,14 4-20-16,0 12 16 15,9 12-520-15</inkml:trace>
          <inkml:trace contextRef="#ctx0" brushRef="#br0" timeOffset="440722.4441">16864 16425 228 0,'4'0'84'0,"-4"0"-64"0,5 0-8 0,-5 0 84 15,4 8-56-15,-4 0 44 16,0 0-48-16,0 4 16 15,-4 4-32-15,-5 1 44 16,-5 3-36-16,0 0 20 16,1 12-28-16,-1-3-8 15,-4 3-8-15,-1 5 4 16,1-1-4-16,5-12-4 0,-1 17 4 16,0-13 4-16,5 9-4 15,5-13-4-15,4 8 4 16,0-8 4-16,0 1-4 0,0-9 16 15,4-4 4 1,5 0-8-16,0-4 8 16,-4 0-16-16,-5-8-12 15,9 8 0-15,-9-8 20 16,0 0-8-16,0 5-20 16,14-5 4-16,-5 8 4 15,4-8 4-15,6 0 0 16,22-8 0-16,-5 8 24 15,10-9-12-15,8 5-4 16,-4-4-4-16,0 8 4 16,10 0-4-16,-1 0-4 15,-9 0 4-15,-5 0-4 16,-13-4 0-16,-14 0 32 0,1-8-16 16,-19 8 12-16,-5-4-16 15,-9-4 0-15,1 0-4 16,-5-5 20-16,4 1-16 15,-4-4-12-15,0 0-4 16,-1 0 12-16,6-5-4 16,-10-3-12-16,-4 0 4 15,4-1 28-15,-5 1-12 16,-3 4-12-16,-10-1-4 16,9 5 12-16,9 4-4 15,-9 8-20-15,18 8 8 0,5 4-84 16,9 8 52-16,9 12-488 15,1 5 292 1,-6-9 40-16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9:34.5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DF67B9-1BA9-4694-9CFA-AA785299AFA6}" emma:medium="tactile" emma:mode="ink">
          <msink:context xmlns:msink="http://schemas.microsoft.com/ink/2010/main" type="inkDrawing" rotatedBoundingBox="20996,-168 24515,4049 21786,6326 18267,2107" semanticType="verticalRange" shapeName="Other">
            <msink:sourceLink direction="with" ref="{2420912E-7DF8-4FA2-A88C-03EF34DED518}"/>
            <msink:sourceLink direction="with" ref="{7AD60CCE-5834-4ECC-8491-0C9D36607EFA}"/>
          </msink:context>
        </emma:interpretation>
      </emma:emma>
    </inkml:annotationXML>
    <inkml:trace contextRef="#ctx0" brushRef="#br0">1987 4583 780 0,'105'-20'288'0,"-105"20"-224"0,100-4-20 0,-23-4-40 16,-4 4-12-16,41-17-24 16,9 5 20-16,32-24-84 15,0-1 56-15,18-24-4 16,-19-3 28-16,42-17 12 16,-5 0 4-16,-9 8 60 15,-27-12-32-15,-18-29 52 16,-28-11-48-16,-9 3 4 0,-13 1-24 0,-19-9 0 15,-13-27-4-15,-19 3-32 16,-22 16 12-16,-14-4-40 16,-18-24 32-16,-10 8-36 15,-17 9 32-15,-1-1 0 16,-31-16 16-16,-19-4 24 16,-27 20-8-16,0 17 24 15,-31-1-20-15,-38-4-4 16,-3 9-4-16,3 15 12 15,-35 13-8-15,8 24 16 16,14 4-16-16,-9 4-20 16,0 9 4-16,37-1 12 15,8-4 0-15,-4 8 8 32,19 1-8-32,-15-1 8 0,32 13-8 15,-22-5 32-15,23 16-20 0,-19 5-4 31,32 16-8-31,-5 8-4 0,28 4 0 0,0 4 0 16,27 8 0-16,5 4 16 16,18 4-8-16,4 0-56 15,14 1 24-15,10-1-84 16,8 0 56-16,14-4-376 16,0 4 232-16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00:27.6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9DEB21-B902-4450-8FCA-72D031ACADD0}" emma:medium="tactile" emma:mode="ink">
          <msink:context xmlns:msink="http://schemas.microsoft.com/ink/2010/main" type="inkDrawing" rotatedBoundingBox="1110,5728 23918,7643 23797,9092 988,7177" shapeName="Other"/>
        </emma:interpretation>
      </emma:emma>
    </inkml:annotationXML>
    <inkml:trace contextRef="#ctx0" brushRef="#br0">-3 532 320 0,'-9'-12'120'0,"9"12"-96"0,0 0-4 0,5 0 8 16,4 0-20-16,9 0 16 15,-4 4-16-15,9-4 40 16,8 4-24-16,1-4 20 16,5 0-24-16,4-4 16 15,4 4-20-15,10-8 36 16,-1 0-28-16,38-8 12 16,-6 3-20-16,23-3 0 15,-9 8-8-15,37 0 4 16,-9 4-8-16,31 4 16 15,-9 4-12-15,37 4-12 16,-10 8 0-16,37-4 4 0,19-7 0 0,12-10 0 16,-17 1 0-16,22-4 8 15,5 0-4-15,5-4-4 0,27-4 4 16,-14-4-24-16,46 3 12 16,-33 1 20-16,24-4-4 15,0-4-12-15,8-1 0 16,-8 5 12-16,-10-8-4 15,15 4-20-15,-38 3 8 16,1-3 20-16,-9 4-4 31,-33 8 16-31,-3 0-16 0,-15-1-12 0,-8 9 0 0,-37 0 4 16,-23-8 0-16,0 0-20 16,-13 4 12-16,-19 0 12 15,-18 4 0-15,-27-4-28 31,0 8 12-31,-23-4 32 16,-14 8-12-16,-4-4-8 16,-5 4-4-16,-8 0-4 15,-1 4 0-15,-9 0 16 16,5 4-4-16,-10-4 8 16,5 4-8-16,-4 1-12 15,4-1 4-15,0 8-4 16,0 0 0-16,0 9 0 15,0 3 0-15,1 12 16 16,-1 1-4-16,0 12 8 0,4-1-8 16,-3 1-20-16,3 0 8 0,-4-1 20 15,-4-7-4-15,4-5-4 16,0 1 0-16,0-5-4 16,5 1 0-16,-1-1 0 0,6-3 0 15,-6-1 0-15,10 0 0 16,4-7 8-16,5-1-4 15,0-4 16-15,5-3-12 16,-6-5-4-16,6 0 0 16,-5 0-4-16,4 0 0 0,-4 1 0 15,0-5 0-15,-5 4 8 16,1-4-4-16,-6 8-28 16,1-4 12-16,0 13 12 15,0-17 4-15,-1 8-20 16,1-4 8-16,9 5 4 15,4-5 4-15,14 0 16 16,14 4-8-16,9-12-4 16,14 8 0-16,-1 9-4 15,5-9 0-15,-4-4 24 16,13 0-12-16,9 8 12 16,19 5-12-16,4 3-8 15,-5 0 0-15,14-3-4 16,28 7 0-16,-5 0 0 15,-5 1 0-15,28-5 0 16,4 0 0-16,-5-7 0 0,10 3 0 16,14-4 0-16,-1 0 0 15,-9-3 0-15,28-1 0 16,-9-4 24-16,-5-8-12 16,31 0 40-16,-8 4-28 15,0-8-4-15,27 0-12 16,-9 0-16-16,32-4 4 15,-14 4 20-15,32-4-8 16,-5 0-12-16,6 0 0 16,17 4 4-16,-5-12 0 15,24 4 16-15,-10 0-8 0,19 0 16 16,-10-1-16-16,1 5 4 16,-1 4-4-16,1 0 4 15,-19-8-8-15,14 8-4 16,-46 0 4-16,1-8 12 15,-6-4-8-15,-40 4-4 16,-4-4 0-16,-15-4-48 16,-13-1 24-16,-41-3-36 15,-4 4 32-15,-15 0-228 16,-31 8 140-16,-18 4-340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5:19.8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A90902-1AFB-49AC-843F-35A3AEA478CB}" emma:medium="tactile" emma:mode="ink">
          <msink:context xmlns:msink="http://schemas.microsoft.com/ink/2010/main" type="inkDrawing" rotatedBoundingBox="4343,9010 17929,7737 18575,14635 4990,15908" semanticType="container" shapeName="Other">
            <msink:sourceLink direction="with" ref="{70B802E1-FF89-4012-9FA7-B80654BBC760}"/>
            <msink:sourceLink direction="with" ref="{B3E1E1F9-2B12-4DBF-B87C-13FAFD80B1E7}"/>
            <msink:sourceLink direction="with" ref="{DEA842A8-357F-4CB4-A8ED-90F40E10D041}"/>
          </msink:context>
        </emma:interpretation>
      </emma:emma>
    </inkml:annotationXML>
    <inkml:trace contextRef="#ctx0" brushRef="#br0">3688 114 476 0,'-9'-20'176'0,"9"20"-136"0,-37 8-12 16,6 0-24-1,3 4-8-15,-35 9-24 0,-28 11 16 16,-14 17 4-16,-4 11 8 0,-5 9 0 16,-27 8 0-16,-19-8 8 15,1 8-4-15,-5 12-28 16,-23 20 12-16,-4 12-20 15,14 5 16-15,4-5 96 16,-19 33-40-16,15 20 36 16,8-4-44-16,28 12-20 15,0 20-4-15,18-7 0 16,0-1-4-16,5 24-4 0,18-3 4 16,9-17-4-16,22 21 0 15,1-5 24-15,13-11-12 16,5-5-32-16,5 16 12 0,8-27 0 15,10-13 8-15,9 8 8 16,13 0-4-16,19-20-20 16,13-17 8-16,14-19 40 15,27 3-20-15,37 1 24 16,32-9-20-16,-1-3-16 16,28-17-4-16,27-4 4 15,-4 12 0-15,23 5 16 16,31-1-8-16,-9-8 16 15,55-8-16-15,-5-16-20 16,19-16 4-16,-1-8-12 16,5-25 8-16,18-4 8 15,-13-24 4-15,18 0 0 16,-5-4 0-16,14-8 96 16,-27-8-52-16,40 4 44 0,-36 0-52 15,23 4 8-15,-23 4-28 16,14-4-8-16,-18-5-4 15,-5-3 20-15,0-12-12 16,-41-13 12-16,14-19-12 16,-5-17-8-16,5-12 0 15,13 8 4-15,18-8-4 16,28-16 24-16,-9-29-16 16,18-4-100-16,-41 5 44 15,0-9-8-15,-27-32 32 16,-28-20-4-16,5-4 12 0,-13-29 16 15,-42 4 0-15,-13-11-12 16,-5-29 4-16,-18 32-4 16,-19 4 0-16,-22-11 104 15,-23 39-52-15,-13 13-28 16,-1-12-12-16,-26 4 4 16,-24 20-4-16,-18 20-28 15,-22-12 12-15,-19-4-4 16,-4 20 8-16,-23 17 0 15,-23 7 0-15,-18 5-20 16,-23 3 16-16,-9 9 40 16,9 4-16-16,-27 16-28 15,-23 8 8-15,14 20 8 16,0 9 4-16,8-1-4 16,-8 4 4-16,-5 5-24 0,10 12 12 15,13-5 20-15,0 17-4 16,-9 0 4-16,-1 12-4 15,6 3-8-15,17 10 4 16,10 3-4-16,0 4 0 16,-5 4-20-16,9 0 12 15,-4 0 12-15,13 13 0 16,5-5-4-16,19-4 4 16,3 0-16-16,-8 9 8 15,-10-9 12-15,-8 4-4 16,-10 5-12-16,0 7 4 0,10 0 12 15,-5 1-4-15,4-1-12 16,-22 9 4-16,-5-5-4 16,-5-3 0-16,14-1 16 15,1-4-4-15,-15-3 16 16,-9-5-12-16,-8 0-12 16,22 1 0-16,4-17-4 15,-3-4 0-15,-6-12 44 16,1-4-24-16,8 3-8 15,10-7-8-15,4-12 12 16,5-8-4-16,-5-5 16 16,-8-3-12-16,-1-5-20 15,9 4 4-15,14 1 4 16,4-1 4-16,15 5 8 16,-15-5-4-16,5 5 8 0,-4 0-8 15,-1-5-12-15,-4 0 4 16,14-3 4-16,-1-5 0 15,5 1-12-15,5-9 8 16,4 8 20-16,-8 1-8 16,-15 7-20-16,-4 5 4 15,-5 11-4-15,10 5 4 16,8 4 24-16,1-4-8 16,-5 12-20-16,-9-5 4 15,-5 5-4-15,1 4 4 16,4 0 16-16,13 4-4 15,10 4-12-15,0 0 4 0,4 0-4 16,5 0 0-16,-5 4 0 16,10-4 0-16,-10 8 0 15,9 0 0-15,-4 4 8 16,4 0 0-16,10 9 0 16,-5-5 0-16,4 0 8 15,1 4-4-15,13-4 8 16,-5 1-8-16,10-1-20 15,0 0 8-15,4-4 12 16,0 0 0-16,-4 0-4 16,13 5 4-16,5-1-4 15,-5 0 0-15,14 0-556 16,0 0 304 0,10-24-4-16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00:32.1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97A683-5C6D-4D43-826F-75455A097540}" emma:medium="tactile" emma:mode="ink">
          <msink:context xmlns:msink="http://schemas.microsoft.com/ink/2010/main" type="inkDrawing" rotatedBoundingBox="1986,8809 6544,8650 6551,8841 1993,9001" semanticType="underline" shapeName="Other">
            <msink:sourceLink direction="with" ref="{BF6026C3-3214-46A3-91A9-EBDD61AF66DF}"/>
            <msink:sourceLink direction="with" ref="{BA0139B3-D47A-4304-AB97-E68300AAFFA9}"/>
          </msink:context>
        </emma:interpretation>
      </emma:emma>
    </inkml:annotationXML>
    <inkml:trace contextRef="#ctx0" brushRef="#br0">0 198 288 0,'5'-12'108'0,"-5"12"-84"0,18-8-4 16,-14 4 92-1,1 8-64-15,4-4 52 16,5 8-60-16,-1 0 24 16,1 4-36-16,13 4 60 15,1 1-48-15,40-1 28 16,5 4-40-16,50-12 36 16,4 4-36-16,87-12 72 15,-4 0-52-15,86-12 36 16,-14 8-48-16,64-4 8 15,-27 8-28-15,31-12 0 16,-49 4-8-16,22-17 12 0,-50 13-12 16,-18-8 24-16,-64 4-20 0,-18-8-4 15,-32 3-4-15,-27-3 12 16,-27 0-8-16,-24 4-4 16,-17 3 0-16,-19 1-48 15,-9 4 24-15,-18 0-144 16,-4 8 92-16,-14 0-144 15,4 8 124-15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06:20.5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9469501-B1E6-4043-8D9E-B63324CB3836}" emma:medium="tactile" emma:mode="ink">
          <msink:context xmlns:msink="http://schemas.microsoft.com/ink/2010/main" type="inkDrawing" rotatedBoundingBox="11964,9337 23614,12899 21981,18240 10331,14678" semanticType="callout" shapeName="Other">
            <msink:sourceLink direction="with" ref="{375BABEC-CB77-4543-9F6F-D8C6105C9628}"/>
            <msink:sourceLink direction="with" ref="{B6D8056D-1714-469F-9361-9715903FC4C8}"/>
          </msink:context>
        </emma:interpretation>
      </emma:emma>
    </inkml:annotationXML>
    <inkml:trace contextRef="#ctx0" brushRef="#br0">0 514 184 0,'13'0'68'0,"-13"8"-52"0,0 0-4 0,9-8 72 0,5 8-48 16,-5 0 12-16,9-4-28 15,-4 4 4-15,0 0-12 16,4 0 20-16,-13 0-20 15,8 4 32-15,-4-3-28 16,5-1 12-16,0 8-16 16,-1-4-8-16,1-4 0 15,4 0 4-15,0 0-4 16,1-8 16-16,-1 8-12 16,0-4-28-16,0 0 8 15,0 0 40-15,1 1-16 16,-1-1 16-16,0 0-16 15,0 0 12-15,5 0-16 0,0 0-4 16,4 0 0-16,-4 0 4 16,4 0-4-16,1 0 8 15,3 4-8-15,-8-4 8 16,4 0-8-16,1 0 16 16,-5 0-12-16,-1 0-20 0,1 0 4 15,0 0 20-15,0 0-4 16,-5 0 4-16,9 1 4 15,5-1-8 1,-5-4 4-16,5 4-8 16,5-4 16-16,4 4-12 0,4-4 4 15,10 8-4-15,-5-4-16 16,-5 4 4-16,1-4 12 16,-1 4-4-16,1-4-12 15,-5 4 4-15,0-4 12 16,-5-4-4-16,5 0 24 15,0 0-16-15,9-4-4 16,5 4-4-16,4 0-16 16,9 8 8-16,1-8 20 15,-1 8-8-15,-4 0 16 16,-5-8-16-16,5 0-12 16,-5 0 0-16,0 0 4 15,9-8 0-15,10 0 0 16,4 0 0-16,0 4 8 15,-5 0-4-15,-4-4-28 16,-5 8 12-16,-4-8 12 0,4-8 4 16,5 8 8-16,9-5-8 15,9 5-12-15,-4 0 4 16,-1 4 12-16,-4-4-4 16,-5 0-4-16,1-4 4 15,8-4 4-15,10 4-4 16,0-5 8-16,-1 1-8 15,-4-4-12-15,0 4 4 16,-13 0-4-16,4-5 0 16,4-3 16-16,5 0-4 15,5 4-4-15,-1-1 4 0,-8 1-24 16,-1 0 12-16,-13 0 12 16,0-1 0-16,5-3-4 15,13-4 4-15,-5 3 48 16,5 5-28-16,-9 4-44 15,-9 4 8-15,-5 4-8 16,-4-4 12-16,-5 0 8 16,-4-1 0-16,-1 1 16 15,1 0-8-15,0 0-4 16,-1 0 0-16,1 0-4 16,-5-4 0-16,-4 7 8 15,4-7-4-15,-5 8-12 16,-4 0 4-16,0 8 20 15,0-8-8-15,-4 0-12 16,-1 4 0-16,-4-4-4 16,0 4 0-16,4 0 16 0,10-4-4 15,4 3-20-15,13 1 8 16,6 0 20-16,4 0-4 16,-1 4-12-16,1 0 0 15,-4 0 20-15,3-4-8 16,10-4-40-16,5 0 20 15,13 8 20-15,0-4-4 16,0 0 0-16,-4 0 0 16,-5-4-24-16,9 8 12 15,5-4 20-15,0 0-4 0,-1 4 4 16,-8 0-4-16,-10 0-32 16,-4 0 12-16,0-4 32 15,9 4-12-15,10 0-36 16,3 0 16-16,-4 8-8 15,5-4 12-15,-5 0 16 16,14-4-4-16,0 8-12 16,9 4 4-16,-14 0-4 15,0 0 0-15,-18 1 16 16,19 3-4-16,-1 0-28 16,9 4 12-16,-4 9 12 15,-9 7 4-15,-9 13-4 16,-10-1 4-16,-9 1-16 15,5 7 8-15,5-3 4 16,-1-5 0-16,1 1 0 16,-10 0 0-16,-8-5 0 0,3 1 0 15,-12-5-20-15,-6 5 12 16,-8 7 20-16,8 13-4 16,1 0-4-16,0-1 0 15,-5 13-4-15,0-4 0 16,-9-12 16-16,-5-4-8 15,1-5 4-15,-1 1-4 16,-4-1-16-16,-14 25 4 16,14 0 4-16,-9 8 0 15,0 0 16-15,-10-12-8 0,5-4-4 16,-4-13 0-16,0 5-16 16,-1-4 8-16,-8 4 12 15,9 11-4-15,-1 1-4 16,1 16 4-16,-10-8-16 15,6-4 8-15,8-12 12 16,-18-9-4-16,13-11 8 16,-8 8-8-16,-5-5-12 15,0 1 4-15,0 11 12 16,0-3-4-16,0 12 8 16,-5 4-8-16,-4-8-12 15,5-9 4-15,-10-3 4 16,0-1 0-16,1-15 0 15,-5-5 0-15,-1 1 8 16,-12-5-4-16,3 4-12 16,1 1 4-16,4 3 4 0,-18 5 0 15,9 3-12-15,0 5 8 16,5-1 12-16,-14 1-4 16,0-1-12-16,5 1 4 15,4-5 4-15,0-3 0 16,-4-5 0-16,13 1 0 15,-5-5 16-15,1-4-8 16,4 1-40-16,-4-1 20 16,0 0 36-16,9 1-12 15,-5 3-28-15,0 0 8 16,0 9 28-16,-9-1-12 0,1 1-16 16,-6 3 0-16,-8 1 12 15,-1-5 0-15,-4 1 16 16,-5-1-12-16,10-3-20 15,-1-5 4-15,5 0 4 16,-4-3 4-16,17-5 8 16,-8 0-4-16,0-3-20 15,4-1 8-15,-5 0 32 16,5 4-16-16,10-3-36 16,-6-5 16-16,1 12 0 15,-5-8 12-15,5 13 16 16,-5 3-8-16,0 1-4 15,0 7 0-15,-4-3-16 16,-5 7 8-16,9-7 4 16,5 7 0-16,-5-11 0 15,0-1 0-15,0 4 8 0,18-11-4 16,-4-1-28-16,0-4 12 16,0 1 12-16,0-1 4 15,-5-4 16-15,14 9-12 16,-5-9-12-16,-9 8 0 15,10-4 12-15,-6 5-4 16,-3-5-12-16,-1-4 4 16,9 0 4-16,-4-3 0 15,-5-1 24-15,14-4-12 16,-5-4-20-16,5 0 0 16,-4 0 20-16,4-4-4 0,4 4-4 15,1-4 0-15,4-4-68 16,-5 5 36-16,-4-5-136 15,9-5 88-15,9-7-220 16,0-8 168 0,-4-4-64-16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20T15:59:38.5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D04CDA-ED52-45F4-B1E5-BC49329181E6}" emma:medium="tactile" emma:mode="ink">
          <msink:context xmlns:msink="http://schemas.microsoft.com/ink/2010/main" type="writingRegion" rotatedBoundingBox="23464,15081 23479,15081 23479,15096 23464,15096"/>
        </emma:interpretation>
      </emma:emma>
    </inkml:annotationXML>
    <inkml:traceGroup>
      <inkml:annotationXML>
        <emma:emma xmlns:emma="http://www.w3.org/2003/04/emma" version="1.0">
          <emma:interpretation id="{49437D0E-81D6-43C4-B9FA-FC2F5BEADA53}" emma:medium="tactile" emma:mode="ink">
            <msink:context xmlns:msink="http://schemas.microsoft.com/ink/2010/main" type="paragraph" rotatedBoundingBox="23464,15081 23479,15081 23479,15096 23464,150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CFB4F-00EF-4FE2-9901-F51C2D9D0392}" emma:medium="tactile" emma:mode="ink">
              <msink:context xmlns:msink="http://schemas.microsoft.com/ink/2010/main" type="line" rotatedBoundingBox="23464,15081 23479,15081 23479,15096 23464,15096"/>
            </emma:interpretation>
          </emma:emma>
        </inkml:annotationXML>
        <inkml:traceGroup>
          <inkml:annotationXML>
            <emma:emma xmlns:emma="http://www.w3.org/2003/04/emma" version="1.0">
              <emma:interpretation id="{375BABEC-CB77-4543-9F6F-D8C6105C9628}" emma:medium="tactile" emma:mode="ink">
                <msink:context xmlns:msink="http://schemas.microsoft.com/ink/2010/main" type="inkWord" rotatedBoundingBox="23464,15081 23479,15081 23479,15096 23464,15096">
                  <msink:destinationLink direction="with" ref="{29469501-B1E6-4043-8D9E-B63324CB383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19732 14086 0,'0'0'16,"0"0"0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09:00.4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1CF8F42-478D-4740-9AB3-25DAA99D5296}" emma:medium="tactile" emma:mode="ink">
          <msink:context xmlns:msink="http://schemas.microsoft.com/ink/2010/main" type="inkDrawing"/>
        </emma:interpretation>
      </emma:emma>
    </inkml:annotationXML>
    <inkml:trace contextRef="#ctx0" brushRef="#br0">2 502 164 0,'-4'-8'60'0,"8"8"-44"0,-4-4-8 0,0 4 32 0,0 0-24 16,0-4 20-1,0 0-20-15,0-5 52 0,0-11-36 16,5 12 28-16,-1-8-32 16,1 0 0-16,-1-4-16 15,5-9 20-15,5 9-20 16,4 0 4-16,5 0-8 15,-5-1 12-15,5 9-12 16,0-4 60-16,0 4-40 16,-1 0-12-16,-4 4-8 15,1-1 16-15,-1 9-12 16,-4 0-4-16,-1 9-4 16,-4-1 4-16,0 4-4 15,1 0 16-15,3 4-12 0,-4-4-12 16,0 9 0-16,1-1 20 15,3 0-8-15,1 0-12 0,-1 0 0 16,1-3 12-16,0-5-4 16,-5-4 24-16,14-12-16 15,4-8 12-15,0-9-12 16,5-3-16-16,5-4 0 16,4-5 28-16,0-3-12 15,-5 0 12-15,5-9-12 16,-14 9 44-16,5-1-28 15,-9 5-16-15,0 0-4 16,-14 11 0-16,4 9-4 16,-3 4 8-16,-10 4-8 0,0 4-12 15,13 4 4-15,-4 4-192 16,-9 0 108-16,9 4-404 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59:36.6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86BE34-F11A-4762-97F7-ED4A7CF305E7}" emma:medium="tactile" emma:mode="ink">
          <msink:context xmlns:msink="http://schemas.microsoft.com/ink/2010/main" type="writingRegion" rotatedBoundingBox="16096,5715 22747,5618 22782,8030 16131,8127"/>
        </emma:interpretation>
      </emma:emma>
    </inkml:annotationXML>
    <inkml:traceGroup>
      <inkml:annotationXML>
        <emma:emma xmlns:emma="http://www.w3.org/2003/04/emma" version="1.0">
          <emma:interpretation id="{897BEDAD-D3FB-4C43-91DF-28D0DABE5A44}" emma:medium="tactile" emma:mode="ink">
            <msink:context xmlns:msink="http://schemas.microsoft.com/ink/2010/main" type="paragraph" rotatedBoundingBox="16096,5715 22747,5618 22758,6385 16107,64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02C67B-9FF6-4E66-9E50-E1EC11E03AB9}" emma:medium="tactile" emma:mode="ink">
              <msink:context xmlns:msink="http://schemas.microsoft.com/ink/2010/main" type="line" rotatedBoundingBox="16096,5715 22747,5618 22758,6385 16107,6483"/>
            </emma:interpretation>
          </emma:emma>
        </inkml:annotationXML>
        <inkml:traceGroup>
          <inkml:annotationXML>
            <emma:emma xmlns:emma="http://www.w3.org/2003/04/emma" version="1.0">
              <emma:interpretation id="{38663F77-B8B0-4A27-B7B8-A3F4995CC9A8}" emma:medium="tactile" emma:mode="ink">
                <msink:context xmlns:msink="http://schemas.microsoft.com/ink/2010/main" type="inkWord" rotatedBoundingBox="16096,5715 19719,5662 19729,6351 16106,64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12543 4924 280 0,'-18'-32'104'0,"13"20"-84"0,-9-5 0 0,14 9 64 16,0 4-48-16,-9-4 112 16,9 0-88-16,-13 8 12 15,13 8-48-15,-9 12 76 16,-1 5-56-16,-8 27 12 15,9 9-32-15,-9 16 32 16,4-8-32-16,1-5 20 16,4-11-24-16,-1-8 52 15,10-13-40-15,0-12 56 16,5 0-52-16,4-16 36 16,5-4-40-16,9-16 16 15,-1 4-28-15,10-20-140 16,5-1 64-16,-1-15-124 15,0 3 104-15,-8 1-12 16,-1 7 48-16,-9 13 20 16,5 4 8-16,-14 4 56 15,5 12-24-15,-5 8 36 16,-5 12-32-16,6-4 20 16,8 4-24-16,-5 0 44 15,10-4-36-15,0-12 4 16,9 9-20-16,4-18-44 15,1 1 20-15,13-12-60 0,-5 4 40 16,-4-8 16-16,0 12 12 16,-4-17 4-16,-15 13 0 0,-12-12 8 15,-1 7-4-15,-18 1-4 16,-1 8 4-16,-12 0 12 16,8 8-8-16,-18 4 24 15,9 8-20-15,1 8-4 16,-6 4-4-16,6 13 4 15,8 3-4-15,5 1 24 16,0 7-16-16,18 1 12 16,4-9-12-16,19-8 20 15,5 1-20-15,36-9-64 16,4-4 24-16,14-12-92 16,9 0 64-16,9-16 0 15,-22-4 36-15,22-12 20 16,-18-5 4-16,-4-15 40 15,-1 3-20-15,-17 1 56 16,-24 7-44-16,-13 1 56 16,-9 12-56-16,-23 3-52 15,-14 5 8-15,-27 16-12 16,-4 0 12-16,-24 24 0 16,15 13 0-16,-1 15 0 15,9-3 0-15,5 4 0 16,19-9 0-16,8 1 24 0,5-9-8 15,23-4 24-15,4-11-20 16,9-13 12-16,5-4-12 0,9-12-104 16,-5 0 48-16,5-21-68 15,-4 9 64-15,4-29 4 16,-18 1 28-16,18-17 28 16,-14 13-4-16,5-13-4 15,0 12 0-15,-10-8 4 16,1 13-4-16,0-5 68 15,0 21-40-15,-5 4 48 16,-9 11-44-16,-9 17-28 16,0 9-8-16,-18 19 52 15,4 4-28-15,-18 29 0 16,0-4-16-16,-13 24 20 16,4-9-16-16,-5 9-12 15,14-20-4-15,19 0 48 16,-5-17-24-16,13-11 44 15,5-5-36-15,0-8-112 16,14-4 44-16,-1-8-188 16,10-8 128-16,4-16-396 15,5 8 280-15</inkml:trace>
          <inkml:trace contextRef="#ctx0" brushRef="#br0" timeOffset="1365.8246">14355 4961 528 0,'-5'-9'196'0,"5"9"-152"0,-9 9-12 16,0-1 52-16,18-4-52 0,-18 8 40 16,9 8-40-16,0-4 16 15,0 13-28-15,-14-1 16 16,24-4-20-16,-10 4 8 16,0 1-12-16,0 3 12 15,0-3-16-15,0-5 16 16,0-4-16-16,0-8 24 15,0 0-20-15,0-12 32 16,4 4-28-16,-4-16-4 16,5-4-8-16,-1-8-16 15,10 4 8-15,-5-5-16 16,5 5 12-16,-5-8-12 16,4 20 8-16,-13-9-36 15,5 17 28-15,-10 8 8 16,5 9 8-16,-9 3 12 15,5 4-4-15,-5 5-12 16,4-1 4-16,1-4 28 16,4-4-12-16,4 5 32 15,10-13-28-15,4 0 32 16,9-8-32-16,5-12-32 16,5 0 8-16,4-12-68 15,0-1 40-15,-5-7-8 16,-4 8 24-16,-5-17 20 15,-4 17 4-15,-5-16-12 0,0 11 4 16,-4-3-16-16,4 12 12 16,-4-4 76-16,0 12-40 0,-1-1 96 15,1 9-68-15,0 0 24 16,-1 9-44-16,1-9 4 16,4 0-24-16,-4 0 28 15,-1 8-28-15,-4-16 32 16,5 8-32-16,-9 0 4 15,-1 0-12-15,-8-9-24 16,4 18 8-16,-9-18-24 16,-1 9 20-16,-8 0-4 15,9 0 8-15,-9-4 16 16,4 0-4-16,1 0-36 16,4 4 16-16,-1-4-20 15,6 12 20-15,-5 0 16 16,9 9 4-16,-5-1-12 15,10 4 4-15,4 4 20 16,5-3-8-16,8-5-4 16,1-4 0-16,4-4-16 15,5 8 8-15,5-12-48 16,-1 0 24-16,1-12-12 16,-6 0 24-16,-3-8 16 15,-1 4 4-15,-9-21 24 16,0 5-16-16,-8-8-4 15,-1 7-4-15,-14-3 64 16,1 8-36-16,-6 3-4 0,6 9-16 16,-10 8-12-16,10 8 4 0,-10 8-24 15,5 5 12-15,0 11 12 16,4 0 0-16,1 13 32 16,8-5-20-16,5 1-4 15,10-1-8-15,12-12-4 16,10-3 0-16,19-13-80 15,8 4 44-15,5-12-12 16,-5-4 28-16,0-21 20 16,-8 5 4-16,-6-24-12 15,-4 7 4-15,-9-7 40 16,-9 3-24-16,-14 13 44 16,-4 8-32-16,-23 8-24 15,0 12 0-15,-19 12-8 16,1 12 0-16,-14 12 8 15,9 5 0-15,0 3 0 16,14 1 0-16,14-9 32 16,8-3-16-16,14-13-24 15,5 0 4-15,9-16-116 16,4 0 68-16,-4-16-48 16,0-4 56-16,-9-12 44 15,0 3 0-15,-10-19-4 16,-4 3 0-16,-4-19 12 15,0 15-4-15,-5-7 32 16,4 7-20-16,5 0 32 16,9 13-32-16,1-8 64 0,-1 15-44 15,0 5 20-15,0 8-36 0,-13 8-16 16,-1 8-8-16,-17 12 64 16,-1 8-32-16,-18 21 16 15,0 4-28-15,0 15 36 16,14 1-28-16,0 8 4 15,13-12-16-15,10-9 64 16,4-7-44-16,9-17-84 16,5 0 28-16</inkml:trace>
        </inkml:traceGroup>
        <inkml:traceGroup>
          <inkml:annotationXML>
            <emma:emma xmlns:emma="http://www.w3.org/2003/04/emma" version="1.0">
              <emma:interpretation id="{4B18D544-8089-4648-8741-0B39AAB77A0E}" emma:medium="tactile" emma:mode="ink">
                <msink:context xmlns:msink="http://schemas.microsoft.com/ink/2010/main" type="inkWord" rotatedBoundingBox="20320,5833 22750,5798 22758,6385 20328,6421"/>
              </emma:interpretation>
              <emma:one-of disjunction-type="recognition" id="oneOf1">
                <emma:interpretation id="interp1" emma:lang="" emma:confidence="0">
                  <emma:literal>were</emma:literal>
                </emma:interpretation>
                <emma:interpretation id="interp2" emma:lang="" emma:confidence="0">
                  <emma:literal>wore</emma:literal>
                </emma:interpretation>
                <emma:interpretation id="interp3" emma:lang="" emma:confidence="0">
                  <emma:literal>wave</emma:literal>
                </emma:interpretation>
                <emma:interpretation id="interp4" emma:lang="" emma:confidence="0">
                  <emma:literal>wove</emma:literal>
                </emma:interpretation>
                <emma:interpretation id="interp5" emma:lang="" emma:confidence="0">
                  <emma:literal>ware</emma:literal>
                </emma:interpretation>
              </emma:one-of>
            </emma:emma>
          </inkml:annotationXML>
          <inkml:trace contextRef="#ctx0" brushRef="#br0" timeOffset="3467.5459">16618 5013 436 0,'-14'-32'160'0,"9"24"-124"0,-4-4-8 0,9 3 88 16,9 9-68-16,-9 0 0 16,0 9-32-16,0 7 68 15,5 12-48-15,-5 8 12 16,0 1-28-16,-5 7 4 16,10 1-12-16,-5-1 36 15,14-7-24-15,-5-9 4 16,9 1-16-16,5-9 28 15,0-12-24-15,8-12 32 16,1 4-32-16,0-8 4 16,0-4-12-16,0-17-8 15,-5-3 4-15,-4-5-4 16,-9 9 0-16,-1 0 0 16,1 3 0-16,-10 25-72 15,6 0 40-15,-10 29 32 16,4-5 0-16,1 13 40 15,8 7-24-15,1-8 32 16,13-3-32-16,-4-9 20 16,0 4-20-16,0-11 44 15,4-5-32-15,-4-8 4 0,-1-4-20 16,-12-12 12-16,-1 4-16 0,4-21-4 16,-8 5 0-16,4-21-40 15,-4 1 20-15,-1-9-28 16,1 9 24-16,17 3-24 15,1 9 24-15,23 4 0 16,8 3 12-16,10 9 44 16,-5 8-24-16,10 0-20 15,-15 0 4-15,5 4 0 16,-13 8 4-16,-14-8 24 16,-14 4-12-16,9-4 48 15,-13-4-32-15,-14-4-24 16,0 8-4-16,-14-9 16 15,5 5-8-15,-9-8-4 16,0 8 0-16,0 0-24 16,4 8 12-16,-13 8-32 15,8 4 24-15,-8 16 4 16,13 5 12-16,-4 7 8 16,14 5-4-16,4-5-28 15,4-7 12-15,-4-5-56 16,23 0 36-16,-14-11-72 15,9 3 60-15,-9-20-44 16,5 8 52-16,-9-16 4 16,-5-4 16-16,0-13 4 15,0 5 4-15,0-4 16 16,0-5-4-16,0 1 96 0,18 12-56 0,-9 0 8 16,9 12-32-16,-4-4 24 15,4 8-28-15,9-4 12 16,1 8-16-16,-6-8 12 15,10 4-16-15,-4-8 4 16,3 3-4-16,-12-3-32 16,8 4 12-16,-13-8 32 15,4 0-12-15,-4-8 8 16,4 8-8-16,-5-9-24 16,1 9 8-16,-9 0 40 15,8 8-20-15,-8 8 36 16,-1 4-32-16,-4 17-4 15,5 3-8-15,-1 12 20 16,-4 5-12-16,23-1 12 16,-14-3-12-16,5-9 20 15,0-3-20-15,-1-1 24 16,-8-12-24-16,9 0-32 16,-5-12 12-16,-9-4 0 15,0 8 8-15,-5-24 16 16,5 4-8-16,0-24-20 15,9 7 4-15,5-23 12 16,4 15 0-16,9-11-20 16,-4 11 8-16,0 5-12 15,-5 12 8-15,0-1-20 16,1 13 20-16,-6 0 4 0,5 8 8 16,-4 0-20-1,0 4 12-15,-10 0 12 0,5 4 0 0,-9 1-4 16,0-1 4-16,0-4 4 15,5 4-4-15,-5-8 24 16,14 0-16-16,-1 0-12 16,5 0-4-16,10-8 12 15,4 4-4-15,-1-9-4 16,20 1 4-16,-6-8-4 16,10 12 0-16,-10-8 0 15,1 4 0-15,-14-9-20 16,0 13 12-16,-28-4 32 15,1 8-16-15,-24-8-28 16,6 4 12-16,-10 0 0 16,0 8 8-16,-9-8 52 15,1 8-28-15,-1 8 24 16,13 0-28-16,1 4-8 16,5 4-8-16,17 4 28 15,10 13-16-15,18-5 40 16,13 1-32-16,10-1-180 15,13 4 84-15,-4-16-556 16,0 5 348-16</inkml:trace>
        </inkml:traceGroup>
      </inkml:traceGroup>
    </inkml:traceGroup>
    <inkml:traceGroup>
      <inkml:annotationXML>
        <emma:emma xmlns:emma="http://www.w3.org/2003/04/emma" version="1.0">
          <emma:interpretation id="{D5FB0E2D-6ED1-411C-BF86-F567B3401CD0}" emma:medium="tactile" emma:mode="ink">
            <msink:context xmlns:msink="http://schemas.microsoft.com/ink/2010/main" type="paragraph" rotatedBoundingBox="16593,7106 21679,6825 21737,7883 16651,8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6374EE-4683-4D54-A253-8070A5B8FDE1}" emma:medium="tactile" emma:mode="ink">
              <msink:context xmlns:msink="http://schemas.microsoft.com/ink/2010/main" type="line" rotatedBoundingBox="16593,7106 21679,6825 21737,7883 16651,8164"/>
            </emma:interpretation>
          </emma:emma>
        </inkml:annotationXML>
        <inkml:traceGroup>
          <inkml:annotationXML>
            <emma:emma xmlns:emma="http://www.w3.org/2003/04/emma" version="1.0">
              <emma:interpretation id="{2C67AEEC-9FEA-42C3-AA07-4C9F31062176}" emma:medium="tactile" emma:mode="ink">
                <msink:context xmlns:msink="http://schemas.microsoft.com/ink/2010/main" type="inkWord" rotatedBoundingBox="16593,7106 21679,6825 21737,7883 16651,8164"/>
              </emma:interpretation>
              <emma:one-of disjunction-type="recognition" id="oneOf2">
                <emma:interpretation id="interp6" emma:lang="" emma:confidence="0">
                  <emma:literal>water.</emma:literal>
                </emma:interpretation>
                <emma:interpretation id="interp7" emma:lang="" emma:confidence="0">
                  <emma:literal>wanton.</emma:literal>
                </emma:interpretation>
                <emma:interpretation id="interp8" emma:lang="" emma:confidence="0">
                  <emma:literal>craton.</emma:literal>
                </emma:interpretation>
                <emma:interpretation id="interp9" emma:lang="" emma:confidence="0">
                  <emma:literal>eaten.</emma:literal>
                </emma:interpretation>
                <emma:interpretation id="interp10" emma:lang="" emma:confidence="0">
                  <emma:literal>baton.</emma:literal>
                </emma:interpretation>
              </emma:one-of>
            </emma:emma>
          </inkml:annotationXML>
          <inkml:trace contextRef="#ctx0" brushRef="#br0" timeOffset="4744.8692">12866 6175 572 0,'0'-8'208'0,"0"12"-160"0,0 4-12 0,0-4 76 16,0 8-68-16,9 4 24 16,14 0-36-16,0-4-4 15,9 5-16-15,13-17 36 16,19 4-24-16,9-8-4 16,0-5-12-16,-5 1 20 15,0 4-16-15,-22-8 4 16,-10 4-8-16,-22-8-8 15,-10 4 4-15,-26-8 4 16,-6 3-4-16,-22-7-4 16,-4 8 4-16,-10 0 48 15,14 16-28-15,-5 4 0 16,14 4-16-16,0 4-16 16,14 12 4-16,9 5 12 15,13-1-4-15,14 4 32 16,18 5-20-16,33-1 48 0,8 1-36 0,32-5 4 15,0-4-20 1,19-8-60-16,-1-3 24 0,14-17-84 16,-14-4 56-16,-4-17 36 15,-18 5 12-15,-19-28 32 16,-18 15-16-16,-22-15 24 16,-10 11-24-16,-22-7 32 15,-10 12-28-15,-22-1 56 16,-5 9-40-16,-23 4-16 15,5 12-8-15,-18 8-20 16,13 8 8-16,-4 8 4 16,18 5 0-16,5 7 8 15,13 4-4-15,9 9-4 16,14-5 4-16,23 17-136 16,14-4 72-16,22 3-56 15,0-3 68-15,0 8-64 16,-9-9 68-16,-9 1 0 15,-9-9 28-15,-23 1-4 16,-9-1 8-16,-23 5 24 16,5-1-4-16,-14 1 40 15,0-4-24-15,10-13 48 16,8-4-40-16,9-16 20 16,10-8-32-16,18-20-8 15,4 0-8-15,5-20 12 16,0 7-8-16,9-11 4 15,-5 12-4-15,-8-13-8 0,-1 5 4 0,-9-17-136 16,-4 13 72-16,-1-13-232 16,6 12 164-16</inkml:trace>
          <inkml:trace contextRef="#ctx0" brushRef="#br0" timeOffset="5629.6192">14482 6328 488 0,'19'-36'180'0,"-19"36"-140"0,18-20-12 0,-14 8 136 16,5 8-96-16,-9-9 36 15,5 9-64-15,-10-12 40 16,5 8-48-16,-9 0 12 16,5 4-28-16,-10 4 8 15,5 4-12-15,-5 8 28 16,5 8-24-16,0 9 20 16,9-1-20-16,0 0 44 15,9 1-32-15,10-5 28 16,3-4-28-16,15-16 36 15,-1 0-36-15,5-12-112 16,0 0 44-16,-5-12-152 16,1 4 108-16,-14-5-84 15,-1 9 96-15,-12-8-8 16,-6 4 52-16,-8 0 24 16,4 4 4-16,-5-1 124 15,10 9-68-15,4 4 76 16,4 4-76-16,6 9 40 0,8-1-56 15,9 0 16-15,1 0-36 16,8-8 16-16,-8-4-20 16,13-4-132-16,4 4 64 0,6-8-140 15,-6 0 108-15,-8-4-40 16,4 8 76-16,-27-9 24 16,-1 9 20-16,-13-8 4 15,5 0 0-15,-23-4 44 16,9 8-24-16,-5-8 112 15,1 8-72-15,-1-1 56 16,-4 1-72-16,-4 8 16 16,3 13-40-16,-3-5 0 15,4 4-12-15,-14 4 4 16,14 0-8-16,-5 8 16 16,14-3-12-16,0-1 4 15,14 0-4-15,-5-8-172 16,5 0 88-16,4-8-120 15,-5 0 112-15,-3-16-168 16,12 4 144-16,-13-8 24 16,14 0 52-16,-9 0 132 15,-5 0-56-15,5-1 196 16,-5 9-136-16,4 4 24 16,6 4-76-16,3 8 28 15,1 8-44-15,9 1-12 16,-5-5-12-16,14 0 44 15,-9 4-32-15,5-16-232 0,4 12 116 16,-10-16-164-16,6 4 148 0,-5-12 4 16,0 4 60-16,-10-12 48 15,1 0 0-15,-14-17 220 16,5 13-120-16,-14-21 112 16,4 9-124-16,-8-13 100 15,-1 13-108-15,-4 3 64 16,5 17-88-16,-5 16-68 15,4 8 4-15,0 13 4 16,5 3 0-16,-4 4 20 16,8 5-12-16,-8 3-312 15,-1 5 168-15</inkml:trace>
          <inkml:trace contextRef="#ctx0" brushRef="#br0" timeOffset="6695.435">15712 6162 904 0,'-5'-40'332'0,"5"40"-256"0,14-28-24 16,-5 16 72 0,9-1-80-16,14-3 16 15,9 4-36-15,27 0-4 16,1 4-12-16,12 4 12 16,1 8-12-16,-4-4-4 15,-10 4 0-15,-4-8-16 16,-23 0 8-16,0-4 28 15,-14 0-12-15,-18-5 4 0,9 5-8 16,-18-8 12-16,5 8-12 0,-10-4-12 16,5 4 0-16,-4 0-40 15,8 8 24-15,-4-4-28 16,0 8 28-16,0-4-44 16,5 8 36-16,0 0-100 15,-1 8 72-15,-8 0-144 16,-1 5 116-16,-4 3-208 15,-5 0 164-15,1-4-20 16,3 5 92-16,-3-5 176 16,4 4-64-16,0-4 192 15,4 1-140-15,5-1 76 16,5 0-112-16,4-4 8 16,0 5-48-16,14-13 32 15,-10 4-36-15,19-12 20 16,0 0-28-16,4-8-44 15,5 0 12-15,-9-5 0 16,-9 5 12-16,-5-8-20 16,-9 8 12-16,-18-4 4 15,-9 4 4-15,-5 4 52 16,0 4-28-16,-8-4 52 16,17 12-44-16,-4 0 12 15,4 4-28-15,10 4 28 16,8 9-28-16,10-9 40 15,8 0-32-15,15-8 20 16,4 0-24-16,4-12-160 0,15 0 76 16,-15-4-72-16,-8 8 76 0,-15-12 16 15,-3-4 28-15,-19-5 4 16,-10 9 4-16,-12-4 0 16,8 8 0-16,-9-12 16 15,5 12-4-15,13-1-12 16,10-3 4-16,9 4 12 15,8 0-4-15,15 8 8 16,-1 0-8-16,5-8 16 16,0 16-12-16,0-12 4 15,0 4-4-15,-9 0 12 16,0 4-12-16,-9-4-28 16,-1 4 8-16,-12-4 4 15,-1 8 8-15,-9 0 0 16,0 5 0-16,0-1 44 15,0 4-24-15,-5 4 16 16,5 0-20-16,-4 9 52 16,8-5-36-16,-4-4 36 15,5 0-36-15,8-7 52 16,1-5-48-16,4-12 0 16,10 0-20-16,3-9-100 15,10 1 48-15,-13-4-60 16,-1 4 56-16,0-8-84 15,-8 4 68-15,-6-1-24 16,1 5 44-16,-10-4-12 0,6 8 28 16,-10 0 52-16,4 4-12 0,1 4 112 15,4 8-72-15,13-4 56 16,1 8-72-16,5 4 16 16,-1 0-40-16,0-3-124 15,14 3 56-15,-9-4-548 16,0 4 332-16</inkml:trace>
          <inkml:trace contextRef="#ctx0" brushRef="#br0" timeOffset="6790.6866">17961 6365 964 0,'0'-20'360'0,"0"20"-280"0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0:55.9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056FF7-0BB0-4616-85D1-044E0E57BA47}" emma:medium="tactile" emma:mode="ink">
          <msink:context xmlns:msink="http://schemas.microsoft.com/ink/2010/main" type="writingRegion" rotatedBoundingBox="-14,456 22270,177 22501,18630 216,18910"/>
        </emma:interpretation>
      </emma:emma>
    </inkml:annotationXML>
    <inkml:traceGroup>
      <inkml:annotationXML>
        <emma:emma xmlns:emma="http://www.w3.org/2003/04/emma" version="1.0">
          <emma:interpretation id="{FECA5B4B-19CA-4065-B504-2722CD27A127}" emma:medium="tactile" emma:mode="ink">
            <msink:context xmlns:msink="http://schemas.microsoft.com/ink/2010/main" type="paragraph" rotatedBoundingBox="-14,456 14662,272 14685,2153 9,2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05C74A-8025-4043-B0DB-3E9747BA9C2C}" emma:medium="tactile" emma:mode="ink">
              <msink:context xmlns:msink="http://schemas.microsoft.com/ink/2010/main" type="line" rotatedBoundingBox="-14,456 14662,272 14685,2153 9,2337"/>
            </emma:interpretation>
          </emma:emma>
        </inkml:annotationXML>
        <inkml:traceGroup>
          <inkml:annotationXML>
            <emma:emma xmlns:emma="http://www.w3.org/2003/04/emma" version="1.0">
              <emma:interpretation id="{34BAE6A0-020F-464C-B777-8ADF7723D108}" emma:medium="tactile" emma:mode="ink">
                <msink:context xmlns:msink="http://schemas.microsoft.com/ink/2010/main" type="inkWord" rotatedBoundingBox="-8,946 1973,921 1989,2219 7,2244"/>
              </emma:interpretation>
              <emma:one-of disjunction-type="recognition" id="oneOf0">
                <emma:interpretation id="interp0" emma:lang="" emma:confidence="0">
                  <emma:literal>t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-2791 1376 312 0,'0'-28'112'0,"9"8"-84"0,-5-12-12 15,5 11 40-15,1-7-36 0,8-13 36 16,4-3-32-16,10-1-12 16,18 1-8-16,5-1 28 15,18 1-16-15,4-5-24 16,14-11 4-16,-9-13 0 16,32-24 4-16,9 8 8 15,9 0-4-15,-14 20 8 16,-17 8-8-16,-10 13-12 15,-14 3 4-15,0 13 12 0,-22 3-4 16,0 9-48-16,-23 0 28 16,4 4-140-1,-4-1 88-15</inkml:trace>
          <inkml:trace contextRef="#ctx0" brushRef="#br0" timeOffset="332.8851">-1403 61 372 0,'-13'12'140'0,"13"-8"-112"0,0 13-4 16,0-9 4-16,13 0-20 15,-4 4-12-15,0-4 0 16,14 0-16-16,14-4 12 0,4-4-4 15,13-8 4-15,1 8 24 16,13-8-8-16,-13-4 32 16,-1 4-24-16,-8 4 64 15,0 0-44-15,-15 4 28 16,-8 0-36-16,-5 0 28 16,-9 0-32-16,-9 0 4 15,-18 20-16-15,-5-4-8 16,-17 4 0-16,-6 13-4 15,-9 3-284 1</inkml:trace>
        </inkml:traceGroup>
        <inkml:traceGroup>
          <inkml:annotationXML>
            <emma:emma xmlns:emma="http://www.w3.org/2003/04/emma" version="1.0">
              <emma:interpretation id="{BC1030EA-987A-4074-BD5C-4575E930E445}" emma:medium="tactile" emma:mode="ink">
                <msink:context xmlns:msink="http://schemas.microsoft.com/ink/2010/main" type="inkWord" rotatedBoundingBox="2688,570 3786,556 3799,1626 2702,164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5595.7566">942 122 228 0,'14'-16'84'0,"-5"4"-64"0,4-1-8 0,-8 5 188 16,-1 8-112-16,-4-12 116 15,5 0-120-15,-10-4 64 16,5 8-88-16,-13 0 20 16,4 4-44-16,-14 0-32 15,0 4-4-15,-18 0-8 16,9 4 0-16,-22 0 16 16,8 4-4-16,-27-4-4 15,10 0 4-15,-24-4 4 16,10 0-4-16,-5-4-12 15,9 0 4-15,9-4 12 16,14 8-4-16,14-8-20 0,4-1 8 16,4 9-4-16,19 0 4 0,-9 0-20 15,14 9 16-15,-1 7 24 16,5 4-8-16,-5 4-16 16,10 9 4-16,-5 11 12 15,0 1 0-15,-5 15-4 16,5 13 4-16,-13-8-16 15,8 0 8-15,1-13-4 16,-1-7 0-16,-4-13 16 16,9-3-4-16,-4-13-4 15,4 0 4-15,0-8-16 32,4 4 8-32,1-4-4 0,4 0 0 0,0-4 0 15,9 5 0-15,9 3 32 16,10 4-12-16,13-4 24 15,4 0-24-15,6-8 4 16,-10 4-8-16,4-8 4 16,-13 8-8-16,-9-8-12 15,-4 0 4-15,-15-8 28 16,1 8-12-16,-10-8-108 16,1 8 48-16</inkml:trace>
          <inkml:trace contextRef="#ctx0" brushRef="#br0" timeOffset="-175295.8894">-82 450 476 0,'-19'-25'176'0,"19"25"-136"0,19-12-12 0,-6 4 136 16,-4 4-96-16,0-8 16 15,14 8-48-15,14-4 36 16,13 0-40-16,18 0 20 16,0 8-32-16,19 0 8 15,-1-4-16-15,-13 0 0 16,-9 8-4-16,-14-4 12 16,-9 4-12-16,-9-4 24 15,-9 0-20-15,-10 0-76 16,1 0 36-16,-10-8-324 15,1 4 192-15</inkml:trace>
          <inkml:trace contextRef="#ctx0" brushRef="#br0" timeOffset="-175083.8264">273-206 560 0,'-14'-44'208'0,"14"44"-164"0,23-29-8 16,-14 17 128 0,5 8-96-16,8-4 36 0,10 8-64 0,0 0 4 15,9 4-28-15,5 0 20 16,-5 4-24-16,0-4 24 16,-1 0-24-16</inkml:trace>
        </inkml:traceGroup>
        <inkml:traceGroup>
          <inkml:annotationXML>
            <emma:emma xmlns:emma="http://www.w3.org/2003/04/emma" version="1.0">
              <emma:interpretation id="{00F695CB-B39D-4475-91F7-83764A930797}" emma:medium="tactile" emma:mode="ink">
                <msink:context xmlns:msink="http://schemas.microsoft.com/ink/2010/main" type="inkWord" rotatedBoundingBox="4390,989 5256,978 5260,1243 4393,125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66045.0908">1966 154 384 0,'0'-8'140'0,"0"16"-108"0,0-8-8 0,0 0 64 15,0 0-52-15,5 0 100 16,4 0-76-16,5 0 24 16,4 0-48-16,5 0 4 15,4 0-24-15,0-4 8 16,5 4-12-16,0-4 0 16,4 8-4-16,-8-4 20 15,-1 0-16-15,-9 0-4 16,0 4-4-16,-8 0-304 15,-6 4 164-15</inkml:trace>
          <inkml:trace contextRef="#ctx0" brushRef="#br0" timeOffset="-165835.5611">1989 369 392 0,'0'4'148'0,"0"-4"-116"0,14 8-8 0,-10-8 152 16,5 0-100-16,5-4 60 16,9 0-80-16,-5-4-24 15,5 4-20-15,0 0 0 16,-1 4-8-16,-3 0-160 16,-1 8 84-16</inkml:trace>
          <inkml:trace contextRef="#ctx0" brushRef="#br0" timeOffset="-126968.5264">1602 268 332 0,'-9'-9'120'0,"18"5"-92"0,-9-4-8 0,0 4 80 15,9 4-60-15,-4-8 60 16,4 4-56-16,0-4 92 16,0 8-76-16,-4-8 32 15,13 0-52-15,-9-4 20 16,5 4-32-16,4-4 0 16,5 3-16-16,-1-7 20 15,1 8-20-15,9-4 4 16,0 4-8-16,0 4-8 0,0 8 4 15,-5 4-16-15,-4 4 8 16,-1 8 40-16,1 5-24 16,-5-1-20-16,5 4 4 0,-5 1-16 15,1 7 8-15,-1-12 16 16,0-3 0-16,0-13 8 16,5 0-8-16,0-20 24 15,4 3-16-15,0-11 4 16,1 0-8-16,-1-12 12 15,5 7-12-15,0-3 4 16,-5 4-4-16,-4-1-24 16,0 9 8-16,-10 4-4 15,-4 12 4-15,-4-8-88 16,4 8 48-16,-9 0-248 16,0 0 160-16</inkml:trace>
        </inkml:traceGroup>
        <inkml:traceGroup>
          <inkml:annotationXML>
            <emma:emma xmlns:emma="http://www.w3.org/2003/04/emma" version="1.0">
              <emma:interpretation id="{28318578-7873-4210-847E-D18CC5CC80DA}" emma:medium="tactile" emma:mode="ink">
                <msink:context xmlns:msink="http://schemas.microsoft.com/ink/2010/main" type="inkWord" rotatedBoundingBox="5979,381 7993,356 8017,2237 6003,226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62745.6178">3924 243 600 0,'-45'-8'224'0,"45"8"-176"0,0 4-12 15,13-4 88 1,10 0-76-16,22 4 96 0,15-8-84 0,26-4 16 16,5 0-44-16,50-4 12 15,-18 8-24-15,18-8 8 16,-27 4-16-16,9 0-24 15,-18 4 4-15,-14-5-56 16,-14 9 32-16,-27-4 0 16,-18 8 16-16,-23-4-32 15,-9 0 28-15</inkml:trace>
          <inkml:trace contextRef="#ctx0" brushRef="#br0" timeOffset="-161978.866">4106 490 436 0,'-32'-4'160'0,"32"4"-124"0,0 4-8 16,9-4 104-1,5 0-76-15,9-4 48 16,9 4-60-16,13-4-16 15,-4 8-16-15,18 4-12 16,1 4 4-16,-1 5 4 16,-14 7-4-16,-8 4 16 15,-10 5-12-15,-22 3 32 16,-5 0-24-16,-28 1-24 16,1-1 4-16,-23-11 28 15,13 3-16-15,-8-8-8 0,4 0-4 0,5-12 40 16,8-4-24-16,1-12 0 15,13 4-8-15,1-20-24 16,13 4 12-16,9-17-12 16,13 5 8-16,24-13 8 15,-1 5 4-15,33 0-28 16,-1 7 16-16,1 9 76 16,-5 16-36-16,-10 12 20 15,-13 8-32-15,-9 4 52 16,-9 4-36-16,-9 5 28 15,0 3-32-15,-14 0 16 16,0-3-24-16,-9-1 8 16,0 0-16-16,-14-4 20 15,1 1-20-15,-6-9-84 16,6 0 40-16,-5-8-124 16,4 0 92-16,0-8-60 15,10 4 72-15,4-4-8 16,4 8 36-16,10 0 12 15,9 4 12-15,-5 8 16 16,5 5-8-16,-5 15 4 16,5 4-4-16,-10 17 4 15,1 4-8-15,-19 4 16 16,1-5-12-16,-24-3 24 16,10-4-20-16,-27-17 24 0,8-8-24 15,-13-16 76-15,5-8-52 16,-5-24 76-16,13 0-64 0,14-29 0 15,19 1-28-15,27-17-4 16,9 8-8-16,18-3 4 16,4 15-8-16,5 1-12 15,-4 11 4-15,4 1-280 16,0 8 156-16</inkml:trace>
          <inkml:trace contextRef="#ctx0" brushRef="#br0" timeOffset="-163015.3423">4211-428 436 0,'-9'-21'160'0,"9"21"-124"0,4-16-8 16,1 8 124-1,4 4-88-15,5-4 0 16,8 4-40-16,10-4 28 0,9 4-28 0,14 8-4 16,0 4-12-16,4 20 4 15,0 5-8-15,-4 19 32 16,-14 5-20-16,-14-1-4 15,-4 5-8-15,-23-8 20 16,-10-5-12-16,-21-7 24 16,-6-5-24-16,-17-7 12 15,-1-1-12-15,-9-16 12 16,19 0-16-16,-1-16-4 16,14-4 0-16,9-12-32 15,14 4 16-15,23-13-20 16,9 9 16-16,18-4-16 15,9 12 16-15,5 4-124 16,-5 12 80-16,0 8-296 16,-14 4 200-16</inkml:trace>
          <inkml:trace contextRef="#ctx0" brushRef="#br0" timeOffset="-163767.2096">3223-36 528 0,'-23'-4'196'0,"23"4"-152"0,-14-4-12 0,14 0 60 15,5 4-56-15,-5-8 32 16,9 4-40-16,5-8 8 16,4 8-20-16,14-4 28 15,-5-1-28-15,10-7 32 16,4 12-32-16,0-4 12 15,4 4-16-15,5 0-8 16,0 4 0-16,0-4-16 16,0 8 8-16,-9-4 12 15,0 4-4-15,-13-4 16 16,-1 4-12-16,-13-4 32 16,-5 0-24-16,-9-4-4 15,0 4-8-15,-5-4 4 16,1 0-4-16,-5 0-4 15,4 8 4-15,-4 4-16 16,0 8 8-16,-14 9 4 16,9 11 0-16,-8 4-20 15,3 5 12-15,-12 20 12 0,8-1 0 16,-5 13-20-16,6 0 8 0,-6 4 4 16,6-8 4-16,3-28 0 15,10 3 0 1,-4-20 24-16,4-11-12 0,-5-17 24 15,14 0-24-15,-9-25 56 16,9-3-36-16,-9-29-8 16,13 9-12-16,-17-13 0 15,3 8-8-15,-12-3-4 16,3 15 4-16,-12-3-24 16,8 11 12-16,-9 1 12 15,9 12 0-15,0-13 8 16,10 13-8-16,-1-4-36 15,14 12 16-15,0-4-160 16,0 7 96-16,14-3-564 16,-1 12 356-16</inkml:trace>
        </inkml:traceGroup>
        <inkml:traceGroup>
          <inkml:annotationXML>
            <emma:emma xmlns:emma="http://www.w3.org/2003/04/emma" version="1.0">
              <emma:interpretation id="{72941B28-CE9F-4F67-BAD4-9DF87A033E3C}" emma:medium="tactile" emma:mode="ink">
                <msink:context xmlns:msink="http://schemas.microsoft.com/ink/2010/main" type="inkWord" rotatedBoundingBox="8538,500 9548,487 9564,1696 8553,170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1048.2736">5786 69 808 0,'-32'-12'300'0,"32"12"-232"0,-4 0-20 0,-1 0 52 16,10 8-64-16,-5 4 76 15,9 5-64-15,5-1 80 16,8 0-72-16,10-4 24 15,5 4-44-15,13-8 4 16,4 0-24-16,5-12 20 16,1 4-24-16,-1-12 4 15,-9-8-8-15,-5 0-60 16,-4 4 28-16,-13-13-84 16,4 5 56-16,-14 4-112 15,-5-5 88-15,-3 9-100 16,-1 4 96-16,0 12-152 15,0 8 132-15</inkml:trace>
          <inkml:trace contextRef="#ctx0" brushRef="#br0" timeOffset="-161327.6034">5873-327 404 0,'-9'-17'148'0,"9"17"-112"0,-23-8-12 15,9 0 164 1,14 16-108-16,-18-16 64 16,13 8-84-16,-13 0 44 15,18 0-60-15,0-8 24 16,0 16-40-16,18-8 8 16,5 0-20-16,14 0 0 15,-6 0-8-15,15 0 12 0,9 8-12 16,-5-8 16-16,-5 0-16 15,-8 0-48-15,-1 0 24 0,-13-4-104 16,0 4 68-16,-19-4-64 16,1 4 68-16,-14-4-40 15,4 4 52-15,-9-4-40 16,1 8 40-16,-6 0-24 16,6 4 36-16,-5 21 44 15,4-1-8-15,0 25 112 16,5 7-68-16,0 13 20 15,14 8-44-15,-10 8-4 16,14-8-16-16,-9 8 28 16,0-4-24-16,-9-4 32 15,0-12-32-15,-18-4 20 16,18-13-20-16,-37-7 8 16,28-5-12-16,-19-15 12 15,6-5-16-15,-1-12-12 16,18-4 0-16,-4-12 12 15,13 4-4-15,10-8 60 16,18 8-36-16,18-9 76 16,4 5-56-16,19-8 0 15,-10 8-28-15,1-8-64 16,0 8 20-16,-1-12-228 16,-8 7 140-16,-10-3-348 15,-4 0 260-15</inkml:trace>
          <inkml:trace contextRef="#ctx0" brushRef="#br0" timeOffset="-160673.3258">6474 680 704 0,'4'29'264'0,"-4"-29"-208"0,28 12-12 0,-10-8 116 16,0 0-96-16,14-8 44 15,0 4-64-15,4-8 28 16,-4 0-40-16,-9-8 8 16,9 3-24-16,-23-7 8 15,0 4-12-15,-18-12-24 16,0 7 4-16,-14-3 4 15,-4 12 4-15,-19 8-12 16,10 8 8-16,-10 12-24 16,5 8 16-16,9 9 68 15,9 3-32-15,10 1 20 16,4-1-28-16,18-12 20 16,14 1-24-16,13-9 32 15,9-4-28-15,10-8-136 16,4 4 64-16,-4-12-352 15,-5 0 228-15</inkml:trace>
        </inkml:traceGroup>
        <inkml:traceGroup>
          <inkml:annotationXML>
            <emma:emma xmlns:emma="http://www.w3.org/2003/04/emma" version="1.0">
              <emma:interpretation id="{0DC534FA-D7E9-4EDD-BC63-CE72FA91BCBF}" emma:medium="tactile" emma:mode="ink">
                <msink:context xmlns:msink="http://schemas.microsoft.com/ink/2010/main" type="inkWord" rotatedBoundingBox="10419,336 14662,283 14684,2075 10442,212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58463.4527">8522 9 800 0,'46'-29'296'0,"-46"29"-232"0,50 4-16 16,-27 0 28-1,0 8-52-15,4-3 8 16,5 7-20-16,0 4 20 16,-10 4-20-16,1-3 12 15,0 3-12-15,-23 0 12 0,-5 0-16 0,-27 9-64 16,-4-1 28-16,-14 9-24 16,4-9 32-16,-8 0 0 15,13-3 12-15,0-5-12 16,18 4 12-16,5-12-4 31,13 5 4-31,10-13 8 0,9 8 0 0,13-4 16 16,9-4-8-16,5-8 40 15,5 4-24-15,-10-4-180 16,1 4 84-16,-15-4-264 16,1 0 188-16</inkml:trace>
          <inkml:trace contextRef="#ctx0" brushRef="#br0" timeOffset="-158284.474">8472 247 800 0,'23'-4'296'0,"-23"4"-232"0,55 0-16 16,-33 0 20-1,6 8-48-15,4-8 24 16,4 0-24-16,1 0-104 15,-6 4 40-15,-3-4-376 16,-6 0 232-16</inkml:trace>
          <inkml:trace contextRef="#ctx0" brushRef="#br0" timeOffset="-158000.7224">8559-89 612 0,'-9'-28'228'0,"9"28"-180"0,18-52-12 0,-4 23 104 15,4 9-84-15,9-21 60 16,0 9-72-16,10-4-4 16,-5 11-24-16,4-3-12 15,-9 12 0-15,-4 0-24 16,0 12 12-16,-14 4 12 15,0 8 0-15,-9 12 8 16,5 4-8-16,-5 9 40 16,0-1-20-16,0 8-420 15,9-3 216-15</inkml:trace>
          <inkml:trace contextRef="#ctx0" brushRef="#br0" timeOffset="-157264.7649">9073 1206 560 0,'-4'29'208'0,"4"-29"-164"0,9 8-8 0,-5-16 84 16,6 8-72-16,3-8 44 15,-4-4-56-15,5-25 8 16,-5 9-28-16,0-21 28 16,0 9-28-16,-4-17-12 15,-5 9-8-15,0-33-16 16,0 8 12-16,9-32-4 15,-14 7 4-15,5-3 0 16,9 16 0-16,-4-4 0 16,4 16 0-16,5-3 112 15,4 19-56-15,9-12 68 16,5 16-64-16,14-7 32 16,-1 15-48-16,5-3 16 15,0 15-32-15,0 1 16 16,-4 20-20-16,-5 8-16 15,-5 12-4-15,-8 4 20 16,-1 12-8-16,-13 5 4 16,-1-1-4-16,-17 8 4 15,-5 5-8-15,-19-5-100 16,6 1 52-16,-19-13-44 0,4-4 52 16,-13-4-76-16,14-4 60 0,-1-3-24 15,15-1 40-15,12 0-4 16,10 0 24-16,14 0 0 15,9 4 8-15,13 8-12 16,1 5 12-16,-1 7 32 16,1-4-16-16,-19 1 60 15,5-1-36-15,-19 4 72 16,5-3-56-16,-32-1 8 16,10-4-32-16,-19-3 12 15,0-1-20-15,-9-12 20 16,0-4-24-16,-4-16 12 15,13 4-12-15,4-17-200 16,10 5 100-16,4-4-368 16,14 4 252-16</inkml:trace>
          <inkml:trace contextRef="#ctx0" brushRef="#br0" timeOffset="-156536.8283">9916-522 488 0,'9'-12'180'0,"-9"12"-140"0,13-8-12 16,-4 4 180 0,1 4-120-16,12-8 36 15,1 4-76-15,4 0 24 16,5 8-40-16,0-4 8 16,0 8-24-16,-9 0 0 0,9 0-8 0,-19 0 48 15,6 5-32-15,-19-5 16 16,-10 4-24-16,-3-4 8 15,-10 4-12-15,-4 0-16 16,13 0 0-16,-9-4-4 16,0 5 0-16,14-5 0 15,9 4 0-15,9-4 16 16,5 0-4-16,18-4 16 16,4 0-12-16,5-4 48 15,-4 4-28-15,-5-4-104 16,-5 4 44-16,-4 0-224 15,-10 0 144-15</inkml:trace>
          <inkml:trace contextRef="#ctx0" brushRef="#br0" timeOffset="-155911.5332">10612-283 624 0,'-9'-12'228'0,"9"12"-176"15,0-8-16-15,0 4 184 16,9 8-128-16,0-8-8 16,9 4-56-16,33-4 24 15,-6-4-28-15,23 8-4 16,5 0-12-16,-4-8 28 16,-15 12-20-16,1-4-56 15,-10 0 16-15,-13-4-140 0,-4 4 92 0,-10-4-160 16,-5 4 128-16,-13-8-284 15,0-1 220-15</inkml:trace>
          <inkml:trace contextRef="#ctx0" brushRef="#br0" timeOffset="-155567.7538">11086-348 572 0,'-9'57'208'0,"9"-57"-160"0,-10 109-12 0,6-52 68 15,4 0-64-15,-5 28-8 16,1-4-20-16,-1 16 0 16,5-8-8-16,-4 0 24 15,-1-8-16-15,-9-8 32 16,5-9-28-16,-18-15-40 16,0-9 12-16,-19-11-156 15,10-9 92-15,-19-8-28 16,1-4 60-16,8-12 36 15,0 0 8-15,15-8 124 16,8 0-68-16,18-4 40 16,5 8-56-16,18-5 28 15,10 9-36-15,26 0-8 16,6 4-16-16,8-4 20 16,0 8-16-16,0-8 12 15,-8 4-12-15,-6-8-52 0,-4 4 24 16</inkml:trace>
          <inkml:trace contextRef="#ctx0" brushRef="#br0" timeOffset="-155267.715">10740 114 728 0,'-55'-16'268'0,"55"16"-208"0,-14 0-16 0,10 0 64 16,4 0-68-16,4 8 28 16,5 0-40-16,10 4 44 15,3 4-40-15,19-4 28 16,0 0-32-16,14 1 16 16,0 3-24-16,4-16 28 15,-5 0-32-15,1-8 20 16,-9 0-20-16,-1-9 8 15,-4 9-12-15,-9-12-96 16,0 8 48-16,-5-8-200 16,-4 3 132-16</inkml:trace>
          <inkml:trace contextRef="#ctx0" brushRef="#br0" timeOffset="-154877.8479">11591 648 464 0,'32'16'176'0,"-32"-16"-140"0,45 8-8 0,-26-8 108 16,3 4-80-16,6-8 32 15,-1 4-52-15,0-8 4 16,5 8-24-16,-18-16 20 15,9 12-24-15,-14-12 32 16,0 8-28-16,-9-13 12 16,0 13-16-16,-14-12 12 15,-4 12-16-15,-5 0 84 16,0 8-48-16,-13 8 32 16,9 12-44-16,-5 0 36 15,9 13-40-15,5-5 12 16,13 1-24-16,5 3 28 15,9 0-28-15,14-7 32 16,0-1-32-16,9-12-24 16,4 0 4-16,-4-8-336 15,0 0 188-15</inkml:trace>
          <inkml:trace contextRef="#ctx0" brushRef="#br0" timeOffset="-159018.4274">7644 211 612 0,'-14'-16'228'0,"14"16"-180"0,0-12-12 15,0 8 132 1,0 4-100-16,0-4 36 16,9 8-64-16,9-8 20 15,5 4-32-15,18-5 0 16,5 5-16-16,13-4 12 15,0 4-16-15,0 0-28 16,-4 9 8-16,-14-5-252 16,-5 4 148-16</inkml:trace>
          <inkml:trace contextRef="#ctx0" brushRef="#br0" timeOffset="-158782.2972">7867 13 496 0,'4'4'184'0,"-4"-4"-140"0,5 32-16 0,-5-16 136 16,4 4-96-16,1 9 16 15,0 3-48-15,-1 5 0 16,1 3-20-16,-5 9 8 16,4-9-12-16,-4 1 12 15,0-5-16-15,0-8-108 16,0-3 52-16,0-17-384 15,9 0 236-15</inkml:trace>
        </inkml:traceGroup>
      </inkml:traceGroup>
    </inkml:traceGroup>
    <inkml:traceGroup>
      <inkml:annotationXML>
        <emma:emma xmlns:emma="http://www.w3.org/2003/04/emma" version="1.0">
          <emma:interpretation id="{FD4C5FE3-7FCD-468B-8A77-2AA4CC8328B6}" emma:medium="tactile" emma:mode="ink">
            <msink:context xmlns:msink="http://schemas.microsoft.com/ink/2010/main" type="paragraph" rotatedBoundingBox="2867,2329 18617,2279 18624,4273 2873,43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A34137-5699-46BD-BC0B-9FA4D50EF42C}" emma:medium="tactile" emma:mode="ink">
              <msink:context xmlns:msink="http://schemas.microsoft.com/ink/2010/main" type="line" rotatedBoundingBox="2867,2329 18617,2279 18624,4273 2873,4324"/>
            </emma:interpretation>
          </emma:emma>
        </inkml:annotationXML>
        <inkml:traceGroup>
          <inkml:annotationXML>
            <emma:emma xmlns:emma="http://www.w3.org/2003/04/emma" version="1.0">
              <emma:interpretation id="{CED59B90-EF02-45DC-8EAB-F0ECC18BF982}" emma:medium="tactile" emma:mode="ink">
                <msink:context xmlns:msink="http://schemas.microsoft.com/ink/2010/main" type="inkWord" rotatedBoundingBox="2868,2487 3810,2484 3815,3781 2872,378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35976.3729">751 1854 508 0,'0'0'188'0,"0"-8"-148"0,13 0-8 15,-8 4 36 1,-1 0-44-16,1-8 68 16,0-1-52-16,4-3 44 0,-9 4-48 0,0-4 8 15,-9 8-28-15,-5-4-8 16,-4 8-4-16,-10-4-4 15,-3 8 0-15,-29-9 8 16,15-3-4-16,-14-4-12 16,13 8 4-16,-4-8 40 15,9 4-24-15,5-4 36 16,4 7-32-16,4 1-4 16,15 4-8-16,-5 4-24 15,8 4 12-15,-3 13 4 16,8 3 4-16,-8 32 0 15,8 9 0-15,-13 28 0 16,9-8 0-16,-9 8 0 16,4-8 0-16,-4 4 0 15,4-8 0-15,-9-4 8 16,14-9-4-16,-5-19-4 16,14-9 4-16,-9-11 4 15,9-13-4-15,0-20-4 16,0 4 4-16,9-21 4 15,5 13-4-15,9-12-20 16,9 12 8-16,0 8-4 16,4 12 4-16,19 0-12 15,-23 16 12-15,22-3 12 16,-17-1 0-16,-6-4-4 0,1-4 4 16</inkml:trace>
          <inkml:trace contextRef="#ctx0" brushRef="#br0" timeOffset="-135778.3407">150 2218 644 0,'-46'8'236'0,"46"-8"-180"0,-9 12-20 0,9-12 80 15,9 0-72-15,5 0 60 16,9 5-60-16,31-5-28 15,10 8-16-15,13-8-316 16,5 0 168-16</inkml:trace>
          <inkml:trace contextRef="#ctx0" brushRef="#br0" timeOffset="-135178.7543">641 2833 496 0,'-18'8'184'0,"18"-8"-140"0,18-4-16 16,-13 0 172 0,9 8-116-16,8-8 28 0,6-4-68 0,13 0-28 15,0 8-8-15,13-8-316 16,-4 0 168-16</inkml:trace>
          <inkml:trace contextRef="#ctx0" brushRef="#br0" timeOffset="-135360.2364">701 2433 464 0,'0'-4'176'0,"0"4"-140"0,9 0-8 0,-5 0 32 32,5 4-40-32,14 0 24 0,4 0-24 15,10 4-8-15,-1 8-8 0,5-8-4 16,0 4 0-16,-9 5 24 15,0-1-12-15,-18 12 24 16,-5-8-24-16,-23 17 4 16,0-9-8-16,-22 8-8 15,4-3 4-15,-9 3-4 16,5 1 0-16,-1-13 76 16,10 4-40-16,4-7 56 15,10-5-52-15,-1 0-28 16,9-4-12-16,5-12 8 15,5 8-4-15,0 0-12 16,4-8 4-16,4 0-24 16,5 4 16-16,-4-4-188 15,4 4 108-15,1-4-312 16,-1 0 228-16</inkml:trace>
        </inkml:traceGroup>
        <inkml:traceGroup>
          <inkml:annotationXML>
            <emma:emma xmlns:emma="http://www.w3.org/2003/04/emma" version="1.0">
              <emma:interpretation id="{4726B130-25F8-4773-B41C-0E75F6AE810D}" emma:medium="tactile" emma:mode="ink">
                <msink:context xmlns:msink="http://schemas.microsoft.com/ink/2010/main" type="inkWord" rotatedBoundingBox="4417,2983 5411,2980 5412,3337 4419,334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33900.8185">2080 2267 540 0,'-9'0'200'0,"9"0"-156"0,9 8-12 0,-4-8 124 16,4 0-92-16,4 0 88 15,10 0-88-15,14-4 4 16,-1 4-44-16,-4-4-4 16,13 0-12-16,-4 0-8 15,-4 4 4-15,-5-4-4 16,0 8 0-16,-19-4-108 15,1 0 60-15,-19 0-172 16,5 4 120-16</inkml:trace>
          <inkml:trace contextRef="#ctx0" brushRef="#br0" timeOffset="-134173.5449">2126 2166 384 0,'-14'-8'140'0,"14"8"-108"0,0 0-8 0,-9 0 136 15,18 0-92-15,-9 0 104 16,0 0-96-16,0 0 64 16,0 0-80-16,0 0 20 15,14 0-44-15,8-5 12 16,10 1-28-16,0-4-8 16,14 0-8-16,-10-4-48 15,14 8 24-15,-13 0-188 16,-5 4 116-16,-10 0-276 15,-4 4 204-15</inkml:trace>
          <inkml:trace contextRef="#ctx0" brushRef="#br0" timeOffset="-130360.2298">1625 2473 476 0,'-5'-4'176'0,"5"4"-136"0,5-12-12 16,-5 4 180 0,4 8-120-16,1-12 104 15,0 4-108-15,4-9-12 16,0 9-44-16,4-12 8 16,6 8-20-16,12-8-8 0,1 4-4 0,5-13-4 15,4 17 0-15,0-12 8 16,4 4-4-16,-13-5-12 15,0 17 4-15,-5 0 56 16,1 4-28-16,-15 4 52 16,10 8-44-16,-9 4 64 15,4 5-56-15,5-1 36 16,-10 4-44-16,6-4 24 16,3 4-28-16,1-12-8 15,9 1-12-15,0-14 36 16,-5 5-20-16,14-16-12 15,5 4-8-15,-5-12 4 16,4 8-4-16,-8-9-4 16,-6 9 4-16,-8 0-172 15,0 4 92-15,-5 4-480 16,-4 4 308-16</inkml:trace>
        </inkml:traceGroup>
        <inkml:traceGroup>
          <inkml:annotationXML>
            <emma:emma xmlns:emma="http://www.w3.org/2003/04/emma" version="1.0">
              <emma:interpretation id="{0418EA47-7FBC-46E1-9AD5-5DF60AFE8054}" emma:medium="tactile" emma:mode="ink">
                <msink:context xmlns:msink="http://schemas.microsoft.com/ink/2010/main" type="inkWord" rotatedBoundingBox="6100,2319 7376,2315 7383,4309 6107,431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31951.6357">3319 2190 496 0,'18'-8'184'0,"-18"8"-140"0,41 12-16 0,-19-8 128 16,1 0-92-16,32-4 8 15,9 4-44-15,40-4 44 16,6 0-40-16,8-4-32 16,-13 4-4-16,13-8 28 15,-13 8-16-15,-1-4-132 16,-8 0 68-16,-28 0-124 16,-13 4 104-16,-23-4-128 15,-9 4 116-15</inkml:trace>
          <inkml:trace contextRef="#ctx0" brushRef="#br0" timeOffset="-132523.1565">3441 1615 384 0,'-18'-28'140'0,"5"28"-108"0,13-8-8 0,0 0 92 16,0 4-68-16,4-8 44 16,10-1-56-16,4 1 44 15,9 4-48-15,14 8 20 16,0 4-32-16,9 16 8 16,5 9-16-16,0 23 12 15,-5 9-16-15,-14 8-4 16,-9 0 0-16,-17-9 4 15,-10-7-4-15,-19-8 8 16,-3-9-8-16,-19-12 16 16,4-4-12-16,-8-16 4 15,13-4-4-15,0-20-16 16,9-4 4-16,0-21 12 16,14 9-4-16,9-8-20 15,9 11 8-15,10-3 4 16,8 15 4-16,14 1-12 15,4 12 8-15,5-4-180 16,-4 4 96-16,-5-8-224 0,0 8 176 0</inkml:trace>
          <inkml:trace contextRef="#ctx0" brushRef="#br0" timeOffset="-132294.5482">3992 1490 332 0,'-9'-33'120'0,"9"33"-92"0,5-4-8 0,-1 0 192 16,5 4-120-16,5 0 88 15,0 8-108-15,-5 5 32 16,0 7-60-16,-4 0 36 16,4 0-44-16,-14 5-12 15,5-1-12-15,-9-4 8 16,4 0-12-16,-4-4 16 16,9-3-16-16,0-9-4 15,5 4 0-15,9-8-128 16,8 4 68-16,1 0-612 15,4 0 368-15</inkml:trace>
          <inkml:trace contextRef="#ctx0" brushRef="#br0" timeOffset="-131261.1292">3346 2421 436 0,'-41'0'160'0,"41"0"-124"0,4-9-8 16,6 9 60 0,8-4-52-16,5 0 68 0,4 4-64 0,9 4 20 15,-4 9-40-15,14 11 0 16,4 4-12-16,0 13 4 16,-5 3-8-16,-8 9-4 15,-10-5 4-15,-22 1-4 16,-1-9 0-16,-22-3 8 15,-5-1-4-15,-18-7-12 16,9-1 4-16,-13-12 12 16,13-4-4-16,5-12 16 15,-1-4-12-15,10-20-4 16,14 4 0-16,8-17-32 16,10 5 16-16,22-13-12 15,5 5 12-15,27-5 16 16,5 13 0-16,9 4 32 15,-9 7-20-15,-5 13 48 16,-8 12-36-16,-15 8 28 16,-4 9-28-16,-9 7 28 15,-14 0-32-15,-9 1-4 16,-4-5-12-16,-19 4 4 16,1 1-8-16,-15-5-188 15,1-4 100-15,-14-4-60 16,9-3 80-16,0-5-40 15,5 0 60-15,9-4-40 16,9 0 48-16,9 4-8 16,13 0 28-16,10 8 72 0,4 8-32 15,1 17-8-15,-1 3-8 0,-4 17 16 16,-1 0-12-16,-12 4 68 16,-6-9-48-16,-18-7 92 15,1-5-68-15,-19-7 68 16,0-5-68-16,-18-16 40 15,9-4-56-15,-9-16-4 16,13-4-20-16,6-32-20 16,3 7 0-16</inkml:trace>
          <inkml:trace contextRef="#ctx0" brushRef="#br0" timeOffset="-131002.9415">4270 2493 756 0,'5'-12'280'0,"-5"12"-216"15,27 4-20-15,-13 0 84 16,8 4-80-16,1 1 0 16,0 3-32-16,0 4 8 15,-1 0-16-15,-12 0-4 16,-1 9 0-16,-18-13-16 15,4 12 8-15,-9-12 4 16,1 4 0-16,-1-12-44 16,9 4 24-16,19-12-188 15,9 0 116-15</inkml:trace>
        </inkml:traceGroup>
        <inkml:traceGroup>
          <inkml:annotationXML>
            <emma:emma xmlns:emma="http://www.w3.org/2003/04/emma" version="1.0">
              <emma:interpretation id="{C09A2980-BB06-4A6A-A28F-B6C9A37B1D8E}" emma:medium="tactile" emma:mode="ink">
                <msink:context xmlns:msink="http://schemas.microsoft.com/ink/2010/main" type="inkWord" rotatedBoundingBox="7800,2460 8954,2456 8958,3692 7804,3696"/>
              </emma:interpretation>
            </emma:emma>
          </inkml:annotationXML>
          <inkml:trace contextRef="#ctx0" brushRef="#br0" timeOffset="-104943.2521">5080 1988 456 0,'-54'-13'168'0,"54"13"-128"0,-18 9-16 0,13-1 88 16,5 4-68-16,9 4 36 15,5 4-48-15,18 4 16 16,9 5-28-16,18-9 28 15,0 4-32-15,5-12 32 16,4 1-32-16,-9-13 48 16,-9 0-36-16,0-21-4 15,-4 9-16-15,9-16 12 16,-5 4-12-16,4-21 16 16,-4 13-16-16,0-9-248 15,5 9 128-15,-9 4-316 16,-14 11 240-16</inkml:trace>
          <inkml:trace contextRef="#ctx0" brushRef="#br0" timeOffset="-105251.569">5440 1720 404 0,'-45'-44'148'0,"31"32"-112"0,-13-8-12 0,18 3 136 16,4 17-92-16,-4-20 36 16,9 12-64-16,9 0-40 15,5 8-4-15,13 0 28 16,9 8-16-16,10-8 8 16,4 4-8-16,9 0-8 15,-4 0 4-15,9-4-4 16,-19 4 0-16,-4 0-132 15,-14 12 72-15,-18-7-180 16,1 7 136-16,-33-4-120 16,0 4 132-16,-18-8 20 15,9 4 44-15,-13-4 4 16,8 5 12-16,-4 11 52 16,14 4-20-16,0 17 156 15,8 15-96-15,6 13 80 16,8 4-92-16,5 20-20 15,5-20-28-15,-5 28 4 16,0-16-16-16,0-8-4 16,0-8 0-16,-5-20 20 15,1-1-12-15,-5-19-4 16,4-5-4-16,-9-16 20 16,1 0-12-16,-1-20-32 15,9 0 12-15,1-8 8 16,4 4 4-16,9-4 52 0,5 8-32 15,4-5 24-15,5 9-28 0,9-4-8 16,-1 4-8-16,6-4-136 16,-1 4 72-16</inkml:trace>
          <inkml:trace contextRef="#ctx0" brushRef="#br0" timeOffset="-104551.7119">5936 2659 352 0,'10'21'132'0,"-10"-21"-104"0,18 12-8 0,-14-12 60 16,14 4-48-16,5-4 16 15,9 0-32-15,-5-8-8 16,5 0-4-16,-13-9 12 16,-1 9-8-16,-14-16 16 15,14 8-16-15,-22-8 40 16,4 7-24-16,-32 1 20 15,9 8-24-15,-13 8 60 16,4 4-44-16,-14 8 20 16,15 4-36-16,-1 9 36 15,9-1-32-15,14 8-24 16,9-3 0-16,18-5-8 16,5 4 0-16,9-3 32 15,-5-5-12-15,14-4-12 16,-9-4-4-16,0-8-268 15,-9 0 144-15</inkml:trace>
        </inkml:traceGroup>
        <inkml:traceGroup>
          <inkml:annotationXML>
            <emma:emma xmlns:emma="http://www.w3.org/2003/04/emma" version="1.0">
              <emma:interpretation id="{63E9BF9E-01E4-4AAF-BBCE-A43608F30576}" emma:medium="tactile" emma:mode="ink">
                <msink:context xmlns:msink="http://schemas.microsoft.com/ink/2010/main" type="inkWord" rotatedBoundingBox="9722,2864 10073,2863 10074,3231 9723,323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03079.0149">6943 2174 340 0,'-19'-8'128'0,"19"12"-100"0,0 0-8 0,0-4 80 15,0 0-60-15,5 0 80 16,9 8-68-16,-1-4 16 16,10 4-36-16,9-8 32 15,9 4-36-15,-5-4-16 16,5 4-4-16,0-4 8 16,0 4-8-16,-9-4-40 15,0 4 20-15</inkml:trace>
          <inkml:trace contextRef="#ctx0" brushRef="#br0" timeOffset="-102854.0272">7175 2000 280 0,'-23'-4'104'0,"23"4"-84"0,-9 16 0 0,4 0 136 15,5 8-88-15,-9 9 36 16,9-1-64-16,-9 4-24 16,9 5-8-16,-4 3 16 15,-1-7-12-15,0 7-12 16,-4 1-4-16</inkml:trace>
        </inkml:traceGroup>
        <inkml:traceGroup>
          <inkml:annotationXML>
            <emma:emma xmlns:emma="http://www.w3.org/2003/04/emma" version="1.0">
              <emma:interpretation id="{E57290CD-ED0E-4A93-B2D4-24D3F1125399}" emma:medium="tactile" emma:mode="ink">
                <msink:context xmlns:msink="http://schemas.microsoft.com/ink/2010/main" type="inkWord" rotatedBoundingBox="10500,2343 12693,2336 12698,4106 10505,4114"/>
              </emma:interpretation>
            </emma:emma>
          </inkml:annotationXML>
          <inkml:trace contextRef="#ctx0" brushRef="#br0" timeOffset="-102150.6037">7707 3246 228 0,'0'-16'84'0,"0"16"-64"0,14-36-8 0,-9 11 40 16,-1 5-32-16,5-24 36 15,-4 7-32-15,-1-20-12 16,10 9-8-16,-14-37-24 15,9 12 12-15,0-32 12 16,-4 12 0-16,4-4 8 16,9 16-8-16,5-4 84 15,0 16-44-15,13-12 76 16,5 24-68-16,14-20 60 16,-1 17-60-16,1-1-4 15,-9 12-28-15,-1 5-12 16,-4 12-4-16,-9 11 20 15,0 17-12-15,-5 8 4 16,-9 12-8-16,-4 17 12 16,-5-1-12-16,-18 9 24 15,4-1-20-15,-13 1-12 16,0-1-4-16,-18-8-32 16,13-3 20-16,-9-9-20 15,0-4 20-15,9-8-60 16,10 0 40-16,8-8-8 15,10 4 24-15,13 1 20 16,5 3 4-16,4 4-28 16,5 4 12-16,-5 4-4 15,10 0 8-15,-10 5 32 0,-4 3-12 16,-14 0 56-16,0 5-36 0,-18 3 48 31,4-3-48-31,-18-1 20 0,1-4-32 0,-24-8-8 16,10 1-8-16,-14-17 4 15,9 0-4-15,0-20-116 16,9 8 60-16</inkml:trace>
          <inkml:trace contextRef="#ctx0" brushRef="#br0" timeOffset="-101835.4311">8409 1555 384 0,'0'-25'140'0,"0"25"-108"15,31-8-8-15,-8 0 136 16,-9 8-92-16,13-4 80 16,1 8-88-16,3 4-4 15,-12 0-36-15,-6 12 16 16,-13 5-24-16,-13 3 32 15,3 4-28-15,-21-3-12 16,8-1-8-16,0-8 12 16,14 1-4-16,-5-13-4 15,10-4 4-15,22-12-16 16,14 4 8-16,13-9-4 0,10 5 0 0,0-4-344 16,-1 8 192-1</inkml:trace>
          <inkml:trace contextRef="#ctx0" brushRef="#br0" timeOffset="-101294.4925">9237 1522 248 0,'-13'16'92'0,"13"-16"-72"0,0 65-4 16,-10-12 96-1,20 7-64-15,-20 25 44 16,10 8-56-16,-9-3 0 0,-4-10-24 0,-10-7 56 16,9-8-40-16,-9 0 16 15,10-5-28-15,-10-11 0 31,5-4-8-31,-5-13 4 0,5-8-8 0,-5-12 16 16,5-4-12-16,4-12-12 16,5 0 0-16,5-4-32 15,8 0 20-15,10 0 16 16,4 4 0-16,9 0 36 16,10 4-20-16,13-4 20 15,4 8-20-15,6-4-16 16,-1-4-4-16,-5 4-224 15,-8 0 120-15</inkml:trace>
          <inkml:trace contextRef="#ctx0" brushRef="#br0" timeOffset="-100972.1342">8996 1915 476 0,'-18'8'176'0,"18"-8"-136"0,-9 32-12 16,9-12 84-1,9 5-68-15,0 3 0 16,4 8-28-16,1-7 8 16,4-5-16-16,1-4 24 0,-1-4-20 0,5-7-4 15,4-5-4-15,5-8 12 16,4 0-8-16,10-17 4 15,4 5-4-15,0-16 12 16,0 7-12-16,0-15-180 16,-9 8 96-16,-14-5-256 15,5 9 188-15</inkml:trace>
          <inkml:trace contextRef="#ctx0" brushRef="#br0" timeOffset="-101591.7172">9123 1522 476 0,'-4'-4'176'0,"4"4"-136"0,18-8-12 0,5 0 128 15,4 8-92-15,23-8-8 16,5 0-36-16,9 0 12 16,-5 8-20-16,-5 0-136 15,-8 0 68-15,-14-8-168 16,-5 12 128-16,-22-4-148 16,-5 4 140-16</inkml:trace>
          <inkml:trace contextRef="#ctx0" brushRef="#br0" timeOffset="-100559.0141">9683 2510 436 0,'-9'16'160'0,"9"-16"-124"0,23 0-8 16,-14-4 36 0,5 4-40-16,-5-12-20 15,23 4-4-15,-9-13 24 16,-1 5-12-16,10-4 24 16,-9 4-24-16,-9-5-12 15,4 5-4-15,-18-4 28 0,4 8-12 0,-17 0 56 16,4 4-36-16,-14 0 36 31,9 8-36-31,-13 4 52 0,13 4-48 0,-9 8 12 16,10 4-32-16,-5 12 36 15,4 1-28-15,5 3 4 16,-5 1-16-16,28-5-16 16,-5-4 0-16,5-7 4 15,8-1 0-15,10-16-80 16,9 0 44-16</inkml:trace>
        </inkml:traceGroup>
        <inkml:traceGroup>
          <inkml:annotationXML>
            <emma:emma xmlns:emma="http://www.w3.org/2003/04/emma" version="1.0">
              <emma:interpretation id="{75B8D81E-74D1-4B49-8233-DC3BF896AFB1}" emma:medium="tactile" emma:mode="ink">
                <msink:context xmlns:msink="http://schemas.microsoft.com/ink/2010/main" type="inkWord" rotatedBoundingBox="13852,3730 13961,3729 13962,3855 13853,385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98785.2966">11054 2878 496 0,'4'-16'184'0,"-4"16"-140"0,28 4-16 15,-15-4 100 1,6 8-76-16,-1 8 8 15,0 4-40-15,-13 17-64 0,-1 3 20 0</inkml:trace>
        </inkml:traceGroup>
        <inkml:traceGroup>
          <inkml:annotationXML>
            <emma:emma xmlns:emma="http://www.w3.org/2003/04/emma" version="1.0">
              <emma:interpretation id="{7B7B5982-1275-4D8F-BFE8-8542403250DA}" emma:medium="tactile" emma:mode="ink">
                <msink:context xmlns:msink="http://schemas.microsoft.com/ink/2010/main" type="inkWord" rotatedBoundingBox="15168,2440 16175,2436 16179,3830 15173,383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96235.4816">13080 2805 560 0,'9'20'208'0,"-9"-20"-164"0,23 16-8 16,-14-11 40-16,9 3-48 0,5-4 8 16,0 0-24-16,4-8 0 15,9 0-4-15,-4-4 4 16,5-1-8-16,-10-11 24 15,-9 12-16-15,-9-8 32 16,0 4-28-16,-18-13-24 16,5 5 4-16,-10 0 0 15,0 4 4-15,-4-4-28 16,4 7 16-16,-4 1 4 16,0 12 8-16,0 12 8 15,9 1-4-15,-5 11 8 16,5 4-8-16,-9 5 32 15,9-1-20-15,-5 0 4 16,5 1-12-16,4-5 36 16,10-4-20-16,4-3-4 15,5-5-12-15,4-8 28 16,5-4-20-16</inkml:trace>
          <inkml:trace contextRef="#ctx0" brushRef="#br0" timeOffset="-96970.432">12388 2081 392 0,'0'16'148'0,"0"-16"-116"0,0 20-8 0,4-8 120 16,10 4-84-16,4 5 36 15,0 3-56-15,5 0-16 16,0 0-12-16,0-3 16 16,4-1-16-16,9-4 12 15,1-12-12-15,17-4 44 16,1 0-28-16,13-4-4 15,-4-4-16-15,0-12-8 16,-9 12 4-16,-10-13 20 16,-4 9-12-16,-9-8 32 15,-9 8-28-15,-10-8-56 16,1 4 16-16,-9-9-340 16,-1 5 200-16</inkml:trace>
          <inkml:trace contextRef="#ctx0" brushRef="#br0" timeOffset="-95798.3644">12625 1627 332 0,'-10'-8'120'0,"10"8"-92"0,0-8-8 0,0 0 176 15,10 8-112-15,-6-8 72 16,1 4-92-16,-1-4 88 16,5 4-88-16,0 0 32 15,0 4-56-15,10-4-4 16,-1 8-24-16,5-4 12 16,4 4-16-16,9-4 24 15,1 4-20-15,8-4-40 16,1 0 16-16,-1 0-148 15,-4 0 88-15</inkml:trace>
          <inkml:trace contextRef="#ctx0" brushRef="#br0" timeOffset="-96686.1807">12866 1716 372 0,'-5'-8'140'0,"5"8"-112"0,-4 4-4 0,-5 0 84 16,13 4-64-16,1 13 88 15,-5 3-76-15,-5 12 24 16,5 9-44-16,-4 8 40 15,4-1-44-15,-14 5 36 16,9 4-36-16,-4 7 8 16,0-3-24-16,-9 12-24 15,4 0 0-15,-4-8 20 16,9-5-4-16,0-11 16 16,4-8-16-16,1-9-160 15,4 0 80-15,-5-15-216 16,10-5 160-16</inkml:trace>
          <inkml:trace contextRef="#ctx0" brushRef="#br0" timeOffset="-95437.4088">12401 2854 600 0,'-22'-4'224'0,"22"4"-176"0,-5 0-12 0,5 0 132 16,9 4-100-16,-4-4 24 15,8 4-52-15,10 0-8 16,5 0-20-16,3-4 12 16,1 4-16-16,5-8-4 15,4 4 0-15,4-8-192 16,5 4 104-16</inkml:trace>
        </inkml:traceGroup>
        <inkml:traceGroup>
          <inkml:annotationXML>
            <emma:emma xmlns:emma="http://www.w3.org/2003/04/emma" version="1.0">
              <emma:interpretation id="{AF4BCE5C-BE20-47B9-867B-3D491E06F976}" emma:medium="tactile" emma:mode="ink">
                <msink:context xmlns:msink="http://schemas.microsoft.com/ink/2010/main" type="inkWord" rotatedBoundingBox="16665,2945 17526,2943 17527,3166 16666,316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94837.0438">13927 2141 612 0,'-5'0'228'0,"5"0"-180"0,9-8-12 0,-9 8 104 15,9 0-84-15,5-8 60 16,4 8-72-16,5-8-4 16,0 8-24-16,-1-8-20 15,1 16 0-15,0-8-200 16,0 8 112-16,-10-8-340 16,1 4 240-16</inkml:trace>
          <inkml:trace contextRef="#ctx0" brushRef="#br0" timeOffset="-94598.4015">13977 2226 632 0,'0'0'236'0,"0"0"-184"0,-9 0-16 0,4 0 116 16,10 0-92-16,4 0 28 15,-5 8-52-15,10-8-4 16,0 0-20-16,8 0 12 16,-3 0-16-16,3 0-20 15,6 9 4-15,-6-9-164 16,1-5 96-16,-5 5-392 16,-13 0 260-16</inkml:trace>
          <inkml:trace contextRef="#ctx0" brushRef="#br0" timeOffset="-92782.4592">13886 2263 236 0,'-5'-4'88'0,"1"4"-68"0,-1 4-4 16,0-4 236 0,10 0-140-16,-5 0 80 15,0 0-116-15,0-4 40 16,5-4-72-16,-1 0 4 16,5 8-28-16,5-17 16 15,0 5-24-15,4-12 40 16,4 12-28-16,1-13-24 15,9 5 0-15,-5 4 36 16,-4-4-24-16,0 12 8 0,4 0-12 16,-4 4-8-16,4 8 4 0,-4 4 4 15,0 4-4-15,0 0-4 16,4 4 4-16,0 0 4 16,5 1-4-16,-18 3 16 15,4 0-12-15,-4 0-4 16,4 5 0-16,0-9 12 15,0 0-8-15,5-8 4 16,0 4-4-16,0-16-8 16,4 0 4-16,0-8 40 15,1 0-24-15,-6-8 36 16,6 3-32-16,-6-7-12 16,1 4-8-16,-5 4 12 15,-4 4-8-15,-14-1-12 16,14 5 0-16,-14 0-192 15,0 8 108-15,0 0-412 16,18 8 276-16</inkml:trace>
        </inkml:traceGroup>
        <inkml:traceGroup>
          <inkml:annotationXML>
            <emma:emma xmlns:emma="http://www.w3.org/2003/04/emma" version="1.0">
              <emma:interpretation id="{30B46F24-65C4-4B3E-B0B1-1DA59FC2E1DB}" emma:medium="tactile" emma:mode="ink">
                <msink:context xmlns:msink="http://schemas.microsoft.com/ink/2010/main" type="inkWord" rotatedBoundingBox="18109,2844 18619,2842 18621,3490 18111,349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92312.6469">15311 2218 424 0,'4'4'156'0,"-4"-4"-120"0,23 12-8 0,-5-12 124 16,5 4-88-16,13-8 36 16,10 0-60-16,9-4-4 15,-1 4-24-15,1-8 28 16,-1 4-24-16,-13-8 4 15,-4 8-12-15,-10-13 64 16,-4 5-40-16,-14-16 4 16,-4 8-20-16,-19-9-12 15,0 9 0-15,-13 0 12 16,0 8-8-16,-19 7-12 16,10 13 0-16,-19 17 4 15,5 3 0-15,-5 12 24 16,14 5-12-16,-4 11 40 15,13 5-28-15,0 12 20 16,18-4-24-16,-4 3-8 16,18-7-8-16,18-8 28 15,5-9-16-15,23-19 48 16,8-9-36-16,24-8-84 16,4-4 28-16,-9-12-168 15,4 4 112-15</inkml:trace>
        </inkml:traceGroup>
      </inkml:traceGroup>
    </inkml:traceGroup>
    <inkml:traceGroup>
      <inkml:annotationXML>
        <emma:emma xmlns:emma="http://www.w3.org/2003/04/emma" version="1.0">
          <emma:interpretation id="{AE540FB6-EA03-41CD-B941-146EA8CC5B63}" emma:medium="tactile" emma:mode="ink">
            <msink:context xmlns:msink="http://schemas.microsoft.com/ink/2010/main" type="paragraph" rotatedBoundingBox="3789,4516 13239,4437 13255,6314 3805,6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30EBEA-C57A-418A-AF49-2C4C4A001328}" emma:medium="tactile" emma:mode="ink">
              <msink:context xmlns:msink="http://schemas.microsoft.com/ink/2010/main" type="line" rotatedBoundingBox="3789,4516 13239,4437 13255,6314 3805,6393"/>
            </emma:interpretation>
          </emma:emma>
        </inkml:annotationXML>
        <inkml:traceGroup>
          <inkml:annotationXML>
            <emma:emma xmlns:emma="http://www.w3.org/2003/04/emma" version="1.0">
              <emma:interpretation id="{7693E33B-CADA-452C-8359-3B3FF6FFC4E8}" emma:medium="tactile" emma:mode="ink">
                <msink:context xmlns:msink="http://schemas.microsoft.com/ink/2010/main" type="inkWord" rotatedBoundingBox="3791,4687 4695,4679 4704,5824 3800,583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72993.1458">1538 4788 696 0,'0'0'256'0,"0"0"-196"0,23 0-20 0,-9 0 76 16,9 8-72-16,18-8 0 16,-5 4-28-16,14-4-20 15,5 0 0-15</inkml:trace>
          <inkml:trace contextRef="#ctx0" brushRef="#br0" timeOffset="-73607.2782">1215 4266 676 0,'-23'-16'248'0,"23"16"-192"0,-9-8-16 0,9 4 156 15,0 8-116-15,9-4 28 16,5 8-64-16,0 0 16 15,13 0-32-15,-4-8-8 16,13 16-12-16,-4-12 28 16,0 8-20-16,9-4-112 15,0-3 52-15,4 3-220 16,-4-4 144-16</inkml:trace>
          <inkml:trace contextRef="#ctx0" brushRef="#br0" timeOffset="-73159.0874">1547 4529 476 0,'5'-8'176'0,"-5"8"-136"0,27-12-12 0,-8 4 76 31,3 8-64-31,15 0 36 0,4 0-44 0,0 4-20 16,0 4-4-16,-5 4-20 16,-4 0 8-16,-9 12 48 15,-1-3-24-15,-12 3 36 16,-10-4-32-16,-19 8 20 16,-3 1-24-16,-19 3 0 15,0-3-12-15,-9-5 12 16,13 0-12-16,-17-8 32 15,22 0-24-15,-14 1 12 16,23-5-16-16,-8 4-8 16,17 0 0-16,5-12-24 15,0 12 12-15,9-16 20 16,9 9-4-16,14 3 24 16,-1-4-20-16,10-8-12 15,0 8-4-15,4-8 4 16,1 12 0-16,-1-12-100 15,1 4 56-15,-15-8-148 16,-3 0 108-16</inkml:trace>
          <inkml:trace contextRef="#ctx0" brushRef="#br0" timeOffset="-73835.1845">1802 3962 456 0,'19'-12'168'15,"-6"8"-128"-15,-4 4-16 0,-4 0 140 16,0 0-96-16,-5 0 124 16,0 0-112-16,-5-4 12 15,5 4-52-15,-14-4-28 16,5 4-4-16,-18 0 0 16,4 4-4-16,-22 4-20 0,8-8 8 0,-17 0-12 15,3 0 8-15,-3 0 24 16,8-8-4-16,-4 0-20 31,5 0 4-31,13-12 4 0,-5 12 4 0,19-13-36 16,5 5 20-16,3 0-28 15,10 4 24-15,0 4 20 16,10 0 0-16,-10 16 20 16,0 0-12-16,0 28-4 15,-10 1 0-15,-3 15 4 16,-5-3-4-16,-19 12 8 15,14-9-8-15,-9-3 8 16,1 3-8-16,-10-7-12 16,18-9 4-16,-4-7 12 15,8-5-4-15,-3-12-36 16,22 4 16-16,0-8 32 16,9 5-8-16,4-5 16 15,19 0-12-15,0 12-8 16,0-4 0-16,13 13 4 15,1 3-4-15,-10-4 16 16,-4-8-12-16,5 5-12 16,-5-5 0-16,-5-8 12 15,0 4-4-15,-4-16 16 16,0 4-12-16,-5-12-20 16,0 8 4-16,-4-8-164 0,0 0 96 15</inkml:trace>
        </inkml:traceGroup>
        <inkml:traceGroup>
          <inkml:annotationXML>
            <emma:emma xmlns:emma="http://www.w3.org/2003/04/emma" version="1.0">
              <emma:interpretation id="{6159F11C-8E0C-4922-912C-5C7720C42432}" emma:medium="tactile" emma:mode="ink">
                <msink:context xmlns:msink="http://schemas.microsoft.com/ink/2010/main" type="inkWord" rotatedBoundingBox="5537,5143 6198,5138 6200,5321 5539,532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72498.992">2745 4404 548 0,'-5'0'204'0,"5"0"-156"0,0 0-16 0,0 0 96 15,0 0-76-15,0-4 68 16,9-5-68-16,5 1-12 16,0-8-24-16,4-4-4 15,5 8-4-15,-1-4 20 0,1-1-16 0,0 1-4 16,0 12-4-16,-5-4 12 15,-4 8-8-15,-5 12 16 32,0-4-16-32,-5 17-4 0,6-5 0 0,3 8 28 15,1 5-16-15,13-13-24 16,-4 4 4-16,9-20 28 16,-5 4-16-16,5-16 28 15,9 8-24-15,-14-20 32 16,5 12-28-16,0-21-4 15,0 13-8-15,-9-4-84 16,-5 4 44-16,-4-4-172 16,-1 3 116-16,5 1-404 15,-9 12 272-15</inkml:trace>
        </inkml:traceGroup>
        <inkml:traceGroup>
          <inkml:annotationXML>
            <emma:emma xmlns:emma="http://www.w3.org/2003/04/emma" version="1.0">
              <emma:interpretation id="{3A1C4654-C068-41BF-AA19-FB859923721E}" emma:medium="tactile" emma:mode="ink">
                <msink:context xmlns:msink="http://schemas.microsoft.com/ink/2010/main" type="inkWord" rotatedBoundingBox="6749,4668 7895,4659 7909,6359 6763,636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70876.812">4484 3813 592 0,'-23'-16'220'0,"23"16"-172"0,-32 0-12 0,19 0 24 15,4 8-40-15,-23 0 44 16,9 4-36-16,-23 8-4 16,15 0-16-16,-10 13-32 15,13 3 12-15,-22 13 24 16,14-1-8-16,-10 13 36 16,14-4-24-16,-9 24 12 15,14 0-16-15,13 20 28 16,10-4-24-16,13-4-24 15,14-16 4-15,9-12 52 16,4-13-24-16,14-15 16 16,5-9-24-16,13-8-112 15,0-12 48-15</inkml:trace>
          <inkml:trace contextRef="#ctx0" brushRef="#br0" timeOffset="-69991.6086">4534 5496 404 0,'-18'-8'148'0,"18"8"-112"15,0-16-12-15,0 4 128 16,9 8-88-16,-9-16 28 16,14-5-56-16,-14-11 32 15,9-1-40-15,-9-15 40 16,13 3-40-16,-8-20 4 16,0 21-20-16,-5-13 28 15,9 17-24-15,4-21 4 16,-4 12-12-16,5-20 20 15,4 1-16-15,5-9 56 16,0 8-36-16,4-4 36 0,0 20-36 16,1-3 8-16,-5 11-24 15,-5-4 36-15,5 17-28 0,-5-9 4 16,0 13-16-16,0-8 12 16,0 11-16-16,1-3-4 15,-1 12 0-15,5-5 4 16,-1 13-4-16,1 0-12 15,0 12 4-15,0 8 12 16,-1 4-4-16,-8 9 24 16,0 7-16-16,-14 0-4 15,0 1-4-15,-19-5-32 16,1 0 16-16,-9-4-20 16,4 1 16-16,-4-9-44 15,4 4 32-15,-4-12-36 16,9 4 32-16,-1-8-76 15,15 0 56-15,8 0-52 32,5 0 60-32,10 0 4 0,3 4 24 0,6 4-4 15,4 8 8-15,-5 9 8 16,0 3 4-16,-9 0 68 16,-4 1-36-16,-18-1 128 15,-1-4-88-15,-18-3 44 16,0 3-68-16,-13-16 28 15,4-4-44-15,-4-16 8 16,8 12-24-16,-3-20-8 0,12 3-4 16,1-3-40-16,9 4 20 15,0 4-204 1,4 4 120-16</inkml:trace>
        </inkml:traceGroup>
        <inkml:traceGroup>
          <inkml:annotationXML>
            <emma:emma xmlns:emma="http://www.w3.org/2003/04/emma" version="1.0">
              <emma:interpretation id="{964AC95E-55AB-42AB-A8D6-D8FA135C7B5E}" emma:medium="tactile" emma:mode="ink">
                <msink:context xmlns:msink="http://schemas.microsoft.com/ink/2010/main" type="inkWord" rotatedBoundingBox="8357,4478 8881,4473 8886,5086 8362,509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68880.4111">5559 3647 736 0,'0'-8'272'0,"0"8"-208"0,0-12-20 0,0 8 108 15,4 4-92-15,1-5 28 16,4 1-52-16,4 0 12 15,6 4-28-15,-6 0 0 16,10 4-12-16,-14 0 28 16,14 5-20-16,-23 3 12 15,0 4-16-15,-14 0-44 16,5 4 20-16,-14 1-16 16,10-1 16-16,-6-4 0 15,10 4 4-15,0-4-28 16,9 1 20-16,5-9 24 15,8 4-4-15,15-8 28 16,4 0-20-16,9-4-12 16,9 0-4-16,-14 0-260 15,10 4 144-15</inkml:trace>
          <inkml:trace contextRef="#ctx0" brushRef="#br0" timeOffset="-68637.229">5754 4217 756 0,'-59'0'280'0,"59"0"-216"0,-9 4-20 0,9-4 112 15,14 0-96-15,8 0 52 16,6 0-64-16,22-4 12 15,4 0-40-15,10-4-52 16,-9 8 16-16,9 0-368 16,-14 0 212-16</inkml:trace>
        </inkml:traceGroup>
        <inkml:traceGroup>
          <inkml:annotationXML>
            <emma:emma xmlns:emma="http://www.w3.org/2003/04/emma" version="1.0">
              <emma:interpretation id="{93D13917-313C-42A0-8E30-905442B623E6}" emma:medium="tactile" emma:mode="ink">
                <msink:context xmlns:msink="http://schemas.microsoft.com/ink/2010/main" type="inkWord" rotatedBoundingBox="9271,4564 11080,4549 11090,5839 9282,585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66853.9082">8122 3687 728 0,'0'-4'268'0,"0"4"-208"0,0 4-16 15,0 4 64 1,9 5-68-16,14 15 80 16,-5 8-68-16,5 29 16 15,4 0-36-15,0 16-20 0,-18 0-8 0,10 16 56 16,-10-4-32-16,-23 12-4 15,5-12-12-15,-46 0 0 16,1-16-8-16,-42-8-4 16,10-12 4-16,-10-13-40 15,19-7 20-15,-1-13-172 16,19-8 108-16</inkml:trace>
          <inkml:trace contextRef="#ctx0" brushRef="#br0" timeOffset="-67974.7598">6501 4986 624 0,'0'0'228'0,"0"0"-176"0,0-8-16 0,0 0 96 15,0 8-80-15,-5-8 52 16,5-4-64-16,-4-4 60 16,-1 8-60-16,1-21 72 15,4 13-64-15,0-32-16 16,4 3-20-16,19-36 0 16,0 4-8-16,0-20-12 15,8 12 4-15,1-12-4 16,9 20 0-16,-4-16 0 15,-1 16 0-15,1-8 60 16,-1 20-28-16,-4 5 60 16,-5 15-48-16,1 5 0 15,3 15-20-15,-3 5-20 16,4 12 0-16,-5 12 4 16,5 8 0-16,-9 13 16 15,-1 7-8-15,-13 4 40 16,-4 1-24-16,-19 3-92 15,1-3 36-15,-15-1-60 16,1-4 52-16,-9-7-68 16,4-1 64-16,-5-8-24 15,10-4 40-15,0-8-4 16,8 0 20-16,6-4-44 16,22 0 28-16,-5 4-12 0,15 5 24 15,3-1-16-15,10 4 16 0,0 0 52 16,-5 4-16-16,5 0-8 15,-9 5-8-15,-14-5 48 16,0 4-28-16,-27 0 44 16,14 0-40-16,-24 1-4 15,5-1-16-15,-13-4-16 16,4 0 4-16</inkml:trace>
          <inkml:trace contextRef="#ctx0" brushRef="#br0" timeOffset="-67649.535">7106 4323 820 0,'32'-17'304'0,"-32"17"-236"16,46 0-20-16,-28 0 52 16,5 9-64-16,0 3 24 15,-1 8-40-15,-3 8 0 16,3 1-12-16,-17 3-16 15,4 0 4-15,-27 9-32 16,-5-5 20-16,-18 1 24 16,5-1-4-16,-14-4-8 15,9 1 0-15,0-9-16 16,9 4 12-16,0-11 32 16,14-5-16-16,4 4-8 15,9-8-4-15,10 4 40 0,9-4-24 0,8-8 16 16,10 0-16-16,9-4-104 15,5 4 48-15,-1-12-236 16,1 8 156-16</inkml:trace>
          <inkml:trace contextRef="#ctx0" brushRef="#br0" timeOffset="-67496.135">7002 4622 756 0,'0'-20'280'0,"0"20"-216"0,23-16-20 0,-5 8 32 16,0 8-52-16,14-4-12 16,0 4-4-16,9 0-344 15,0 8 184-15</inkml:trace>
          <inkml:trace contextRef="#ctx0" brushRef="#br0" timeOffset="-67150.733">7380 3906 580 0,'-9'-37'216'0,"9"37"-168"0,22-44-12 0,-3 24 120 15,-6 7-92-15,14-3 52 16,-4 4-68-16,0 8-16 15,0 8-20-15,-10 12 16 16,1 5-16-16,-5 11 32 16,0 0-28-16,-18 5 40 15,0-5-32-15,-5-4 4 16,1 1-16-16,-5-9 20 16,13 0-20-16,5-12-20 15,5-4 0-15,8-12 4 16,5 4 4-16,19-8-116 15,-5 0 64-15,9 0-412 16,4 8 260-16</inkml:trace>
        </inkml:traceGroup>
        <inkml:traceGroup>
          <inkml:annotationXML>
            <emma:emma xmlns:emma="http://www.w3.org/2003/04/emma" version="1.0">
              <emma:interpretation id="{2EB1AFEF-2268-4D2B-A572-840F169386AF}" emma:medium="tactile" emma:mode="ink">
                <msink:context xmlns:msink="http://schemas.microsoft.com/ink/2010/main" type="inkWord" rotatedBoundingBox="11472,4577 12567,4568 12578,5805 11482,5814"/>
              </emma:interpretation>
              <emma:one-of disjunction-type="recognition" id="oneOf19">
                <emma:interpretation id="interp23" emma:lang="" emma:confidence="1">
                  <emma:literal>e</emma:literal>
                </emma:interpretation>
                <emma:interpretation id="interp24" emma:lang="" emma:confidence="0">
                  <emma:literal>•</emma:literal>
                </emma:interpretation>
                <emma:interpretation id="interp25" emma:lang="" emma:confidence="0">
                  <emma:literal>c</emma:literal>
                </emma:interpretation>
                <emma:interpretation id="interp26" emma:lang="" emma:confidence="0">
                  <emma:literal>☺</emma:literal>
                </emma:interpretation>
                <emma:interpretation id="interp27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-65424.6019">9551 4865 768 0,'9'8'284'0,"-9"-8"-220"0,46-8-20 0,-28 0 56 16,0 4-64-16,5-8-4 15,0 0-20-15,0-9 16 16,-1 5-16-16,-12-8 40 16,-1 8-28-16,-14-5 48 15,5 5-40-15,-23 4 20 16,5 4-32-16,-18 8 60 15,4 8-44-15,-18 4 28 16,9 4-36-16,0 9-28 16,9-1 0-16,14 0-36 15,9 5 20-15,22-5 16 16,10-4 0-16,13 0 56 16,10 1-32-16,4-9-144 15,0-4 68-15,9-12-240 16,-4 4 164-16</inkml:trace>
          <inkml:trace contextRef="#ctx0" brushRef="#br0" timeOffset="-65858.7422">8764 4124 808 0,'-59'-16'300'0,"59"16"-232"0,-14 4-20 0,5 0 80 16,9 4-80-16,-5 0 44 16,10 13-56-16,4 3 0 15,9 0-24-15,5 9 44 16,9-1-28-16,9 4-16 16,4-3-4-16,1-9 8 15,-1-4-8-15,5-20 16 16,-4 0-16-16,13-16 48 15,0 0-28-15,5-12 12 16,0 7-24-16,-5-11 44 16,-9 8-32-16,-9-13-84 15,-5 5 28-15,-8 0-140 16,-6 11 92-16</inkml:trace>
          <inkml:trace contextRef="#ctx0" brushRef="#br0" timeOffset="-66193.6376">8896 3724 996 0,'-9'-12'368'0,"9"12"-284"0,4-4-24 0,1 4-8 16,8 4-40-16,10 0 12 15,4 4-12-15,28-4 20 16,9 4-20-16,27-4-4 0,-5 0-4 0,1-4-128 15,-14 4 68-15,-19-4-100 16,-13 4 88-16,-22-8-116 16,-10 0 104-16,-32 4-76 15,0 0 92-15,-27-4-12 16,9 4 48-16,-9 0 4 16,14 4 16-16,-5 8 88 15,13 4-48-15,1 21 116 16,9 7-88-16,-5 21 36 15,9 0-56-15,-13 12-4 16,9-9-24-16,-5 9 12 16,5-4-16-16,-5 8 68 15,5-8-44-15,-9-4 4 16,4-13-20-16,-5-7-4 16,6-13-4-16,-10-7 28 15,9-9-20-15,-4-12 4 16,4-4-12-16,0-8-8 15,10 0 4-15,-1-4-40 16,9 4 20-16,14 4 40 16,5 4-12-16,13 4 36 15,10 8-32-15,8-4-12 16,1 0-8-16,13-3 28 16,5-1-12-16,4-8-172 15,-9 4 88-15,-13-8-388 16,-10 0 256-16</inkml:trace>
        </inkml:traceGroup>
        <inkml:traceGroup>
          <inkml:annotationXML>
            <emma:emma xmlns:emma="http://www.w3.org/2003/04/emma" version="1.0">
              <emma:interpretation id="{CCC7AD83-2B92-4D06-8383-79E03BBA7AAF}" emma:medium="tactile" emma:mode="ink">
                <msink:context xmlns:msink="http://schemas.microsoft.com/ink/2010/main" type="inkWord" rotatedBoundingBox="13209,5887 13252,5887 13253,6044 13211,6045"/>
              </emma:interpretation>
              <emma:one-of disjunction-type="recognition" id="oneOf20">
                <emma:interpretation id="interp28" emma:lang="" emma:confidence="0">
                  <emma:literal>l</emma:literal>
                </emma:interpretation>
                <emma:interpretation id="interp29" emma:lang="" emma:confidence="0">
                  <emma:literal>'</emma:literal>
                </emma:interpretation>
                <emma:interpretation id="interp30" emma:lang="" emma:confidence="0">
                  <emma:literal>I</emma:literal>
                </emma:interpretation>
                <emma:interpretation id="interp31" emma:lang="" emma:confidence="0">
                  <emma:literal>1</emma:literal>
                </emma:interpretation>
                <emma:interpretation id="interp32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-65140.4811">10453 5019 996 0,'-14'40'368'16,"14"-40"-284"-16,-9 61-24 0,0-33-24 16,0 1-32-16</inkml:trace>
        </inkml:traceGroup>
      </inkml:traceGroup>
    </inkml:traceGroup>
    <inkml:traceGroup>
      <inkml:annotationXML>
        <emma:emma xmlns:emma="http://www.w3.org/2003/04/emma" version="1.0">
          <emma:interpretation id="{93F6D166-2E9A-42FD-AAC3-97E97A170F9B}" emma:medium="tactile" emma:mode="ink">
            <msink:context xmlns:msink="http://schemas.microsoft.com/ink/2010/main" type="paragraph" rotatedBoundingBox="637,6509 22307,5714 22450,9614 780,104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2A1D17-E4F8-41FA-A746-7948D015BF97}" emma:medium="tactile" emma:mode="ink">
              <msink:context xmlns:msink="http://schemas.microsoft.com/ink/2010/main" type="line" rotatedBoundingBox="637,6509 22307,5714 22383,7785 713,8580"/>
            </emma:interpretation>
          </emma:emma>
        </inkml:annotationXML>
        <inkml:traceGroup>
          <inkml:annotationXML>
            <emma:emma xmlns:emma="http://www.w3.org/2003/04/emma" version="1.0">
              <emma:interpretation id="{8204BF54-E0CC-4A9B-B1B3-B037FE2D1EB0}" emma:medium="tactile" emma:mode="ink">
                <msink:context xmlns:msink="http://schemas.microsoft.com/ink/2010/main" type="inkWord" rotatedBoundingBox="637,6509 4372,6372 4448,8443 713,8580"/>
              </emma:interpretation>
              <emma:one-of disjunction-type="recognition" id="oneOf21">
                <emma:interpretation id="interp33" emma:lang="" emma:confidence="0">
                  <emma:literal>:</emma:literal>
                </emma:interpretation>
                <emma:interpretation id="interp34" emma:lang="" emma:confidence="0">
                  <emma:literal>K</emma:literal>
                </emma:interpretation>
                <emma:interpretation id="interp35" emma:lang="" emma:confidence="0">
                  <emma:literal>¥</emma:literal>
                </emma:interpretation>
                <emma:interpretation id="interp36" emma:lang="" emma:confidence="0">
                  <emma:literal>F</emma:literal>
                </emma:interpretation>
                <emma:interpretation id="interp37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-18429.6718">-729 7123 756 0,'-9'-20'280'0,"9"20"-216"0,-9-8-20 0,4 4 40 16,1 8-56-16,-14-4-12 16,4 8-8-16,-18 4-8 15,0 8 0-15,-18 9 0 16,9 7 0-16,-14 13 44 16,14 3-24-16,5 1 24 15,13-1-24-15,19-7 28 16,13-9-32-16</inkml:trace>
          <inkml:trace contextRef="#ctx0" brushRef="#br0" timeOffset="-18310.8576">-128 7584 1100 0,'-50'0'408'0,"50"0"-316"0,-27 9-28 16</inkml:trace>
          <inkml:trace contextRef="#ctx0" brushRef="#br0" timeOffset="-18780.7042">-2022 6957 456 0,'0'-12'168'0,"0"12"-128"0,-4-4-16 0,-1 8 80 31,5 4-64-31,-14 8 36 0,14 9-44 0,-9 15 36 16,9 9-40-16,-13 24 4 15,13-1-20-15,-10 9 20 16,6-8-20-16,-1-8 12 16,10-12-12-16,-10-13 28 15,5-8-24-15,-4-11 20 16,8-9-20-16,-4-20-192 15,5 0 92-15,-5-33-204 16,4-3 164-16,-4-29-124 16,0 8 140-16,0-12 24 15,0 12 52-15,-13-3 164 16,13 15-72-16,0 0 224 16,0 13-160-16,0 3 48 15,13 13-100-15,19 8 36 16,0 8-64-16,27 8 16 15,-4 8-40-15,0 8 8 16,-5 0-16-16,-14 9 12 16,-4-5-16-16,-18 4-4 0,-5-4 0 15,-32 9-148-15,0-1 80 0,-22 0-80 16,4-3 84-16,4-5-160 16,10-4 120-16,4-4-120 15,19-4 128-15,17 8 36 16,10 5 36-16,18 11 204 15,5 9-100-15,8 3 80 16,-4 1-96-16,-13-5 88 16,-5 5-92-16,-23-9 104 15,-9 0-96-15,-41-7 40 16,4-1-64-16,-31-4 0 16,4-3-28-16,-9-9 32 15,19 4-28-15,4-12 32 16,13-4-32-16,15-8-128 15,17 0 56-15,23-8-448 16,14 3 272-16</inkml:trace>
          <inkml:trace contextRef="#ctx0" brushRef="#br0" timeOffset="-18656.8503">-1284 7382 880 0,'-23'12'328'0,"23"-12"-256"0,-32 33-16 16,23-17-8-1,4 0-36-15,-4-4-120 16,9 4 60-16</inkml:trace>
          <inkml:trace contextRef="#ctx0" brushRef="#br0" timeOffset="-20267.1013">-1057 6496 548 0,'-114'-37'204'0,"114"37"-156"0,-63-4-16 0,40 0 80 16,9 4-68-16,5-8 36 16,9 4-48-16,32-8 0 15,14 4-20-15,40-4 36 16,5 4-24-16,73-8 12 16,0 3-20-16,45-7 20 15,-17 8-24-15,3-4 24 16,-26 8-24-16,-14-4 24 15,-28 4-24-15,-22-1-32 16,-28 5 12-16,-27-4-192 16,-13 8 108-16</inkml:trace>
          <inkml:trace contextRef="#ctx0" brushRef="#br0" timeOffset="-20027.4568">-69 6152 436 0,'-41'-20'160'0,"41"20"-124"0,14-8-8 15,-5 3 104 1,5 10-76-16,27-5 76 0,9 4-76 16,36 4 40-16,5 8-56 0,14 4 8 15,0 4-32-15,-14-3-8 16,-9-1-4-16,-23-4 4 16,-9 8-4-16,-32-3 76 15,-13 3-44-15,-33 4 40 16,-8 5-44-16,-23 3 24 15,-5 4-28-15,-4 5-184 16,4-1 84-16</inkml:trace>
          <inkml:trace contextRef="#ctx0" brushRef="#br0" timeOffset="-20610.5829">1561 5585 332 0,'14'-16'120'0,"-14"16"-92"0,0-28-8 0,-9 20 112 16,4 0-76-16,-18-5-20 16,5 13-24-16,-18-4-12 15,4 8 0-15,-18-4 8 16,9 9-4-16,-18-1 84 16,18 8-44-16,-9-4-4 15,13 4-24-15,1-4 24 16,8 4-24-16,1 1-4 15,9-1-8-15,0 20 48 16,4 5-28-16,-9 40 0 16,5 8-16-16,-9 16 4 15,4-4-8-15,5-4 8 16,4-12-8-16,0 0 24 16,5-8-16-16,9-8 40 15,0-4-28-15,5-17 20 16,4-11-24-16,9-9 0 15,5-8-12-15,18-4 36 16,0-3-20-16,9-5 4 16,0 4-16-16,0 0-88 15,0 0 44-15,-4 0-256 16,-5 0 164-16</inkml:trace>
        </inkml:traceGroup>
        <inkml:traceGroup>
          <inkml:annotationXML>
            <emma:emma xmlns:emma="http://www.w3.org/2003/04/emma" version="1.0">
              <emma:interpretation id="{E07D4688-1D90-4454-B04C-044DBE4C4F3F}" emma:medium="tactile" emma:mode="ink">
                <msink:context xmlns:msink="http://schemas.microsoft.com/ink/2010/main" type="inkWord" rotatedBoundingBox="5328,6655 6544,6611 6587,7799 5372,7843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46846.6481">2586 6795 768 0,'0'-4'284'0,"0"4"-220"0,-10 0-20 16,6 0 120 0,4 4-100-16,-5 0 16 15,10 0-44-15,-1 0-16 0,6 5-12 0,3-1 48 32,5 0-32-32,5 0 44 15,4 4-40-15,1-4 4 0,4 0-20 0,9-4 20 16,4 0-20-16,5-4 40 15,0 4-28 1,-4-4-208-16,-5 4 100 0,-14-4-400 16,0 4 272-16</inkml:trace>
          <inkml:trace contextRef="#ctx0" brushRef="#br0" timeOffset="-50548.7692">2722 6229 644 0,'-36'-25'236'0,"36"25"-180"0,-14-4-20 0,5 4 124 16,4 9-96-16,1 3 44 15,8 8-64-15,5 4-8 16,5 0-20-16,0 5 8 15,4 3-16-15,9-8 40 16,1-3-24-16,22-17 32 16,4 0-32-16,24-16 12 15,-1 0-20-15,5-17 8 16,-5 13-12-16,-13-8-44 16,-9 3 20-16,-10-3-164 15,-8 4 96-15,-14 0-168 16,-5 8 140-16,-14 8-432 15,1 8 304-15</inkml:trace>
          <inkml:trace contextRef="#ctx0" brushRef="#br0" timeOffset="-50864.6934">2681 5840 104 0,'-9'4'36'0,"9"-4"-28"0,-9 4 0 0,9-4 128 16,0 0-76-16,-5 0 132 16,5 0-108-16,-4-4 84 15,8 4-100-15,-4-4 20 16,5 4-52-16,9-4 48 15,-5 4-48-15,-9 0 44 16,9 8-44-16,14 0 32 16,-1 0-36-16,24-12 24 15,18 4-28-15,31-16 16 16,-4 12-24-16,9-20-16 16,-4 12-8-16,-14-8 20 0,4 7-8 15,-17 1-12-15,-5 8 0 0,-19 4-76 16,-4 4 44-16,-36 4-128 15,4 5 92-15,-32-1-88 16,14 0 92-16,-19-8 0 16,1 0 40-16,0-8 52 15,0 0-12-15,-1 0 96 16,5 4-60-16,-8 4-12 16,3 8-24-16,-8 16-12 15,4 9 4-15,-14 19 20 16,10 5-12-16,-14 4-12 15,14-5-4-15,-19 1 40 16,18 0-24-16,-8 4 8 16,13-9-12-16,-4 13 12 15,8-12-12-15,1-5 24 16,13 1-20-16,1-13-4 16,4-7-4-16,4-5 28 15,5 0-16-15,9-3 40 16,9-5-32-16,19 0 12 15,4 0-20-15,9-3 8 16,4 3-12-16,1-8-32 16,-5 4 8-16,-4-8-84 15,-10-4 56-15,-4-4-144 16,0 0 104-16</inkml:trace>
          <inkml:trace contextRef="#ctx0" brushRef="#br0" timeOffset="-50114.6645">3505 6694 612 0,'0'28'228'0,"0"-28"-180"0,14 25-12 0,-5-17 60 15,5 4-60-15,4-8 32 16,5 4-40-16,8-12-8 16,1 4-12-16,5-16 4 15,-1 4-8-15,-9-17 24 16,-4 9-16-16,-18-16 40 15,-1 7-28-15,-22-11 12 16,0 12-20-16,-18-1 36 16,8 13-28-16,-8 12 20 15,4 12-24-15,-5 21 0 16,15 3-12-16,-6 12 12 16,15 1-12-16,-1 3 4 15,5-3-4-15,0-5-24 16,9-3 8-16,4-9-4 15,6-3 4-15,3-9 52 16,5 0-24-16,14-12-28 16,0-4 4-16,9 0-140 15,0 0 76-15,-4 0-208 16,-1 0 156-16</inkml:trace>
        </inkml:traceGroup>
        <inkml:traceGroup>
          <inkml:annotationXML>
            <emma:emma xmlns:emma="http://www.w3.org/2003/04/emma" version="1.0">
              <emma:interpretation id="{9D392EEC-FE89-4C64-BA22-B96559A0D682}" emma:medium="tactile" emma:mode="ink">
                <msink:context xmlns:msink="http://schemas.microsoft.com/ink/2010/main" type="inkWord" rotatedBoundingBox="7077,6602 8409,6553 8448,7616 7116,7664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48878.9141">4889 5771 612 0,'-4'-12'228'0,"4"12"-180"0,-5-8-12 0,1 4 80 15,4 8-72-15,-5-4 8 16,5 0-32-16,-9 0 4 15,4 8-12-15,-13 0-8 16,0 5 0-16,-18 3 12 16,4 8-8-16,-23 12-4 15,10 5 0-15,-24 7 56 16,15 5-32-16,-6 8 40 16,15-1-36-16,-1 9 0 15,14 4-20-15,10 8-24 16,3-8 4-16,19 0 4 15,19 0 4-15,-1-9 16 0,5-15-8 0,4-5-48 16,0-15 24-16,1-9-164 16,4 4 100-16</inkml:trace>
          <inkml:trace contextRef="#ctx0" brushRef="#br0" timeOffset="-48521.8539">4907 6225 580 0,'-9'12'216'0,"9"-12"-168"0,-9 40-12 0,5-15 92 15,-1-1-76-15,-9 16 8 16,10 1-40-16,-5 3 24 16,4 1-28-16,-4-13 48 15,9-3-36-15,-4-17 56 16,4-4-48-16,-5-20 20 15,5 0-36-15,0-25 8 16,5 9-16-16,-5-13 12 16,4 9-16-16,1-4-12 15,8 7 0-15,1 1 40 16,0 8-24-16,4-1 24 16,5 13-20-16,4-4-36 15,5 8 12-15,0-4 28 16,-5 8-12-16,0-8-16 15,-4 8 0-15,0-8-216 16,0 8 124-16,-1-8-532 0,1 4 352 16</inkml:trace>
          <inkml:trace contextRef="#ctx0" brushRef="#br0" timeOffset="-48382.4829">5076 6047 736 0,'-27'-12'272'0,"27"12"-208"0,-10-5-20 0,6 1 212 15,8 8-148-15,1-8-8 16,9 4-64-16,13-8-8 16,5 0-16-16</inkml:trace>
          <inkml:trace contextRef="#ctx0" brushRef="#br0" timeOffset="-48102.2054">5458 5727 592 0,'-13'-24'220'0,"13"24"-172"0,18-8-12 0,-9 4 112 16,5 8-88-16,-1 4 52 16,1 4-64-16,9 20 28 15,-10 9-44-15,6 23 24 16,8 5-28-16,-18 8 16 15,9-8-24-15,-13 0 0 16,-5-5-12-16,-23 13 56 0,14-12-36 16,-27 8 8-16,4-4-24 0,-23 0-112 15,5-13 52-15,-9-11-164 16,13-9 116-16</inkml:trace>
        </inkml:traceGroup>
        <inkml:traceGroup>
          <inkml:annotationXML>
            <emma:emma xmlns:emma="http://www.w3.org/2003/04/emma" version="1.0">
              <emma:interpretation id="{80C2AB4E-0224-46DC-81EA-36D701FCF352}" emma:medium="tactile" emma:mode="ink">
                <msink:context xmlns:msink="http://schemas.microsoft.com/ink/2010/main" type="inkWord" rotatedBoundingBox="8883,6963 9252,6949 9259,7145 8890,7159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-47722.0909">6114 6261 872 0,'-18'8'324'0,"18"-8"-252"0,-5 4-20 0,10 0 68 16,8 0-76-1,6 0 44-15,8 0-52 0,14-8-124 16,0 4 44-16</inkml:trace>
          <inkml:trace contextRef="#ctx0" brushRef="#br0" timeOffset="-47857.054">6137 6136 912 0,'9'-17'340'0,"-9"17"-264"0,32-12-24 0,-10 4 96 15,-8 8-92-15,18-8 32 16,-9 8-52-16,18-4-40 16,-5 4 0-16,-4 0-192 15,0 8 104-15,-5 0-384 16,-9 4 268-16</inkml:trace>
        </inkml:traceGroup>
        <inkml:traceGroup>
          <inkml:annotationXML>
            <emma:emma xmlns:emma="http://www.w3.org/2003/04/emma" version="1.0">
              <emma:interpretation id="{62AFE0B7-D00F-4D63-85CE-E41755FE93DD}" emma:medium="tactile" emma:mode="ink">
                <msink:context xmlns:msink="http://schemas.microsoft.com/ink/2010/main" type="inkWord" rotatedBoundingBox="9721,6898 10009,6887 10018,7130 9729,714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-47457.289">7052 6043 944 0,'-32'12'352'0,"32"-12"-276"0,-36 40-20 0,17-20 40 16,10 5-64-16,-4 3-28 15,3 0-8-15,6-3-8 16,8-1 4-16,10-12 8 15,9 0 0-15,13-12-44 16,10 0 24-16,4-12 16 16,0 4 4-16,-14-12 0 15,-8 0 4-15,-28-17 40 16,-9 9-24-16,-32-13-44 16,4 9 12-16,-13 4-352 15,14 11 204-15</inkml:trace>
        </inkml:traceGroup>
        <inkml:traceGroup>
          <inkml:annotationXML>
            <emma:emma xmlns:emma="http://www.w3.org/2003/04/emma" version="1.0">
              <emma:interpretation id="{89E1334D-016C-4891-91CE-7F9136EC25FD}" emma:medium="tactile" emma:mode="ink">
                <msink:context xmlns:msink="http://schemas.microsoft.com/ink/2010/main" type="inkWord" rotatedBoundingBox="11137,7133 11793,7109 11809,7518 11152,7542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-45759.6457">8409 6387 312 0,'0'-13'112'0,"0"13"-84"0,0-4-12 15,0 0 204 1,0 4-124-16,0-4 44 16,0 0-88-16,-10-4 8 0,6 8-40 0,-5-4 36 15,4 8-32 1,-8 0 40-16,8 8-36 0,-4 5 4 15,9 7-20-15,-9 4-24 16,18 0 4-16,-4-3 4 16,-1-5 4-16,14-8 8 15,-4 4-4-15,4-16 40 16,-4-4-20-16,-1-16-4 16,6 8-12-16,-15-12 4 15,5 3-8-15,-4-7-4 16,-1 8 4-16,1-8-4 15,4 3 0-15,5-3-20 16,9 8 12-16,8-5-12 16,-3 13 8-16,8 0 68 15,5 8-28-15,-4 4 32 16,4 8-32-16,-14 4 16 16,0 4-24-16,-13 1 36 15,4 3-32-15,-13 0 12 16,-1 0-20-16,-4-3 36 15,0-1-28-15,-4-8 4 16,4 0-16-16,0-12-32 16,9 0 8-16,0-8-56 15,0 4 36-15,5-13-20 16,-1 9 32-16,5-8-36 16,-4 8 36-16,0 4-20 0,4 4 24 0,-9 8 60 15,-4 8-20-15,-1 16 8 16,1 5-20-16,-5 15 12 15,0 5-16-15,0-1-40 16,9-7 20-16,0-9-220 16,5-7 132-16</inkml:trace>
        </inkml:traceGroup>
        <inkml:traceGroup>
          <inkml:annotationXML>
            <emma:emma xmlns:emma="http://www.w3.org/2003/04/emma" version="1.0">
              <emma:interpretation id="{6F38A13D-DF2F-4FCC-A60D-1D5952C9FA81}" emma:medium="tactile" emma:mode="ink">
                <msink:context xmlns:msink="http://schemas.microsoft.com/ink/2010/main" type="inkWord" rotatedBoundingBox="12757,6848 13256,6830 13279,7480 12781,7498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-45429.669">10394 6043 880 0,'18'-17'328'0,"-18"17"-256"0,9-24-16 0,-9 12 124 16,0 12-108-16,-14-16-12 15,5 8-36-15,-23 8-28 16,5 4 0-16,-32 16-4 15,4 4 0-15,-18 13 16 16,14 3-4-16,5 9 16 16,13-5-12-16,18 13-12 15,18 0 0-15,23 7 20 16,10 1-8-16,17-8 24 16,5-1-20-16,14-19-56 0,-9-9 20 15,8-20-216-15,-8-4 128 16,13-20-504-16,-4 0 344 0</inkml:trace>
        </inkml:traceGroup>
        <inkml:traceGroup>
          <inkml:annotationXML>
            <emma:emma xmlns:emma="http://www.w3.org/2003/04/emma" version="1.0">
              <emma:interpretation id="{0447B69F-4534-4870-8528-6AB27E9741DF}" emma:medium="tactile" emma:mode="ink">
                <msink:context xmlns:msink="http://schemas.microsoft.com/ink/2010/main" type="inkWord" rotatedBoundingBox="14456,6920 15521,6881 15542,7453 14477,7493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-44739.2855">11719 6217 696 0,'-32'0'256'0,"32"0"-196"0,-19 0-20 0,15 0 100 16,4 0-84-16,9 0 4 16,5 0-36-16,22 0 36 15,5 0-32-15,50-13-16 16,5 9-4-16,27-4 8 15,-5 4-8-15,0 0 16 16,-8 4-16-16,-10-4-48 16,-23 8 24-16,-22 0-112 15,-10-4 72-15,-26 0-240 16,-6 0 168-16</inkml:trace>
          <inkml:trace contextRef="#ctx0" brushRef="#br0" timeOffset="-44498.6457">12447 6063 572 0,'-23'-24'208'0,"23"24"-160"0,-23-9-12 0,14 5 156 16,9 8-112-16,0-4 36 16,5 5-68-16,4-1 16 15,9 8-36-15,14 4 36 16,9 8-36-16,5 0 12 16,-1 1-24-16,-4-5 0 15,5 8-8-15,-37 1 56 16,13-1-36-16,-44 8 24 15,-1 5-32-15,-18 11-36 16,5-3 8-16,-15 0-80 16,15 3 52-16,4-7-252 15,9-17 164-15</inkml:trace>
        </inkml:traceGroup>
        <inkml:traceGroup>
          <inkml:annotationXML>
            <emma:emma xmlns:emma="http://www.w3.org/2003/04/emma" version="1.0">
              <emma:interpretation id="{66BCF588-67DF-435B-A45E-E97703649EF5}" emma:medium="tactile" emma:mode="ink">
                <msink:context xmlns:msink="http://schemas.microsoft.com/ink/2010/main" type="inkWord" rotatedBoundingBox="16631,6495 18169,6439 18214,7675 16677,7731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44062.9878">14459 5856 808 0,'69'-60'300'0,"-69"60"-232"0,31-33-20 16,-21 17 80 0,-1 8-80-16,-5-8 96 15,-4 8-84-15,-4-4 0 0,-5 4-40 16,-23-5-28-16,0 5 0 0,-23-4-4 15,10 4 4-15,-24-4 16 16,15 4-4-16,-10 0-12 16,18 4 4-16,1 0-16 15,13 4 12-15,0 4-12 16,9 8 8-16,1 16 8 16,13 9 4-16,-14 35 8 15,14 5-4-15,-5 16 8 16,5-12-8-16,-5-4 8 15,1-12-8-15,-1 0 16 16,9-13-12-16,-17-7-4 16,22-1 0-16,-14-11 12 15,9-5-8-15,1-8-48 16,8-3 24-16,10-9 20 16,4-4 0-16,14-8 28 15,5 0-20-15,17-9-100 16,1 5 44-16</inkml:trace>
          <inkml:trace contextRef="#ctx0" brushRef="#br0" timeOffset="-43853.9312">13918 6119 1080 0,'-19'-8'400'0,"19"8"-312"0,23-8-24 0,4 0-24 16,1 8-36-16,26-8 16 16,10 8-12-16,13 4-216 15,10 4 116-15</inkml:trace>
          <inkml:trace contextRef="#ctx0" brushRef="#br0" timeOffset="-43538.0902">14523 6273 612 0,'9'0'228'0,"-9"0"-180"0,9 0-12 0,-4 0 96 16,8 4-80-16,6 0 32 15,-1 4-48-15,-4 5-12 16,4 3-16-16,-9 8 20 15,5 0-16-15,-14 13 12 16,0-1-12-16,-14 13 0 16,5-1-4-16,-14-7 28 15,0-1-20-15,-9-7 20 16,10-1-20-16,-6-4 0 16,10-3-8-16,9-1-24 15,9-4 8-15,9-4 32 16,14 1-16-16,4-9 44 0,0 4-28 15,5-12-188-15,9 4 88 0</inkml:trace>
          <inkml:trace contextRef="#ctx0" brushRef="#br0" timeOffset="-43319.8011">14487 6650 1080 0,'0'-4'400'0,"0"4"-312"0,9 0-24 0,-5-4-16 16,10 4-40-16,4-9 40 16,9 5-24-16,19-8-200 15,9 0 96-15,22-4-744 16,5 8 456-16</inkml:trace>
          <inkml:trace contextRef="#ctx0" brushRef="#br0" timeOffset="-40634.4278">15124 5945 788 0,'-36'-4'292'0,"26"0"-228"0,10 0-16 0,-9 0 176 16,18 8-132-16,-9-8 24 15,14 0-68-15,9-4-12 16,4 0-24-16,10 8-8 15,-5 0 0-15,4 0-128 16,5 8 68-16,-5-4-312 16,5 12 204-16</inkml:trace>
          <inkml:trace contextRef="#ctx0" brushRef="#br0" timeOffset="-40472.4985">15083 6188 976 0,'18'8'360'0,"-18"-8"-280"0,23 4-20 16,-5 5 56-1,10-9-76-15,8 0-28 16,5-9-8-16,32 5-208 16,0-4 112-16</inkml:trace>
        </inkml:traceGroup>
        <inkml:traceGroup>
          <inkml:annotationXML>
            <emma:emma xmlns:emma="http://www.w3.org/2003/04/emma" version="1.0">
              <emma:interpretation id="{7621AEB9-6876-40FD-A358-EF1CC95E37E6}" emma:medium="tactile" emma:mode="ink">
                <msink:context xmlns:msink="http://schemas.microsoft.com/ink/2010/main" type="inkWord" rotatedBoundingBox="18611,6782 18950,6770 18961,7071 18622,7084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-40203.5563">16007 6006 860 0,'-22'-16'320'0,"22"16"-248"0,-41 12-20 0,13 0 128 15,10 4-108-15,-9 9 0 16,4 3-48-16,5 0-52 16,9 1 16-16,18-5 0 15,9-4 12-15,18-4-88 16,-4-3 48-16,14-17-128 15,-1-1 96-15,5-11 28 16,-4 0 24-16,-14-16 80 16,-9 7-32-16,-23-15 68 15,-10 4-56-15,-8-9 116 16,0 13-88-16,-5 3-44 16,10 13-16-16,8 4-712 15,10 12 384-15</inkml:trace>
        </inkml:traceGroup>
        <inkml:traceGroup>
          <inkml:annotationXML>
            <emma:emma xmlns:emma="http://www.w3.org/2003/04/emma" version="1.0">
              <emma:interpretation id="{32AF915E-F4A2-4FCF-8E24-13474C2B46D7}" emma:medium="tactile" emma:mode="ink">
                <msink:context xmlns:msink="http://schemas.microsoft.com/ink/2010/main" type="inkWord" rotatedBoundingBox="20150,6841 20670,6822 20679,7074 20159,7093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-39320.124">17378 6030 716 0,'4'-12'264'0,"-4"12"-204"0,0-20-16 16,0 12 108 0,0 8-92-16,0-4 28 15,-4 8-52-15,-5 4-32 16,9 4-4-16,-10 8-20 16,6 5 12-16,4-1-4 15,4 0 4-15,1-3 0 0,0-1 0 0,8-8 8 16,-4-4 0-16,0-8 0 15,5 4 0-15,-5-8-28 16,0 0 16-16,-4-8-12 16,-1 4 12-16,1-13 8 15,0 5 4-15,-1-12 0 16,1 8 0-16,4-9 60 16,4 5-32-16,6 4-4 15,-1 12-12-15,9 0 60 16,0 8-40-16,5 0 24 15,-4 16-36-15,3 0 0 16,-3 4-12-16,-10-3 28 16,5-1-20-16,-10-4 20 15,-3 4-20-15,-10-4 20 16,0 0-24-16,-5-8-32 16,5 0 12-16,-5-8-24 15,5 0 16-15,5-16 0 16,4 4 8-16,0-12-12 15,9 7 12-15,5-3-32 16,-5 12 24-16,-4 8-4 16,4 8 12-16,-13 12 76 15,4 8-36-15,-18 5-4 16,4 3-16-16,-13-4 24 16,9 1-20-16,-5-9 20 15,10 0-20-15,4-8-168 0,4 5 84 0</inkml:trace>
        </inkml:traceGroup>
        <inkml:traceGroup>
          <inkml:annotationXML>
            <emma:emma xmlns:emma="http://www.w3.org/2003/04/emma" version="1.0">
              <emma:interpretation id="{EC86152C-3BB4-44B5-A792-282F2378B4C0}" emma:medium="tactile" emma:mode="ink">
                <msink:context xmlns:msink="http://schemas.microsoft.com/ink/2010/main" type="inkWord" rotatedBoundingBox="21604,6457 22333,6430 22357,7076 21627,7102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-38346.8772">19404 5626 580 0,'0'-4'216'0,"0"4"-168"0,-9-4-12 0,9 0 120 15,0 4-92-15,0-4 72 16,0 4-80-16,0-4 24 15,-5 4-48-15,-9-9 44 16,5 5-44-16,-9-4 12 16,4 4-28-16,-17 0 28 15,17 4-28-15,-23-4 20 16,10 8-20-16,-14-4 8 16,5 8-12-16,-5 0 20 15,0 9-20-15,-9 7-4 16,13 8-4-16,-4 13 4 15,9-1-4-15,1 9 8 16,8-5-8-16,5 1-12 16,13-4 4-16,0-9 20 15,1-4-8-15,13-3-12 16,0-5 0-16,18-4 28 16,-8 0-12-16,13-3-4 15,-1-1-4-15,6 0-4 0,4-8 0 16,-5 0-12-16,1 4 8 15,4-4-4-15,-5 5 0 0,0-13 24 16,5 4-8-16,-9-4 24 16,0 4-20-1,0-8-40-15,-5 4 16 0,-8-4-76 16,-1 4 48-16,-5 0-8 16,15 0 28-16,-15-9 20 15,1 18 4-15,-5-9-64 16,0 0 32-16,-4 0-24 15,8 0 32-15,-3-9-140 16,-1 9 88-16,4-4-312 16,-4 4 216-16</inkml:trace>
        </inkml:traceGroup>
      </inkml:traceGroup>
      <inkml:traceGroup>
        <inkml:annotationXML>
          <emma:emma xmlns:emma="http://www.w3.org/2003/04/emma" version="1.0">
            <emma:interpretation id="{63856E53-E466-4D32-A2F0-E448F4E9AA22}" emma:medium="tactile" emma:mode="ink">
              <msink:context xmlns:msink="http://schemas.microsoft.com/ink/2010/main" type="line" rotatedBoundingBox="5144,7988 15116,8094 15094,10198 5122,10092"/>
            </emma:interpretation>
          </emma:emma>
        </inkml:annotationXML>
        <inkml:traceGroup>
          <inkml:annotationXML>
            <emma:emma xmlns:emma="http://www.w3.org/2003/04/emma" version="1.0">
              <emma:interpretation id="{C77BAD95-2416-427D-8CDE-7E38EC17D9AE}" emma:medium="tactile" emma:mode="ink">
                <msink:context xmlns:msink="http://schemas.microsoft.com/ink/2010/main" type="inkWord" rotatedBoundingBox="5144,7988 10190,8042 10168,10146 5122,10092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-27743.1177">4853 8272 644 0,'-14'-8'236'0,"14"8"-180"0,9 0-20 16,-4 0 176-1,-5 0-124-15,9 0 52 0,14 0-80 0,18 0-20 16,4-8-24-16,14 0 8 15,10 4-16-15,4-4-92 16,-10 4 48-16,-17 0-264 16,-1 4 168-16,-13-4-424 15,-9 0 312-15</inkml:trace>
          <inkml:trace contextRef="#ctx0" brushRef="#br0" timeOffset="-27562.1369">5226 7856 444 0,'-18'-21'164'0,"18"21"-124"0,-14 0-16 0,5 8 168 16,0 9-112-16,-9 19 72 15,0 13-88-15,-5 11-8 16,9 5-36-16,-9 8 24 16,10-12-28-16,4 3-12 15,0-7-8-15,-1 0-192 16,10-5 108-16</inkml:trace>
          <inkml:trace contextRef="#ctx0" brushRef="#br0" timeOffset="-28465.5003">3095 7823 392 0,'-22'-16'148'0,"22"16"-116"0,-14-4-8 15,9 0 128 1,1 4-88-16,-5-4 80 16,4 0-84-16,1-4 56 15,4 4-64-15,4-4-12 0,10 8-24 0,9-8 8 16,9 8-16-16,13-4 4 15,5 4-4-15,9-5 12 16,5 5-12-16,23-4-20 16,-5 0 4-16,22-4 4 15,-8 8 4-15,-1-4-12 16,-13 8 8-16,-13-4 12 16,-15 0-4-16,-13 0 8 15,-9 0-8-15,-9 0 24 16,-5 0-16-16,-9 0 4 15,-4 0-8-15,-10 4-24 16,1 4 8-16,-10 5 20 16,5 3-4-16,-9 8-28 15,4 4 8-15,-13 21-4 16,9 4 8-16,-19 15 8 16,5 1 0-16,-18 4 16 15,5-8-8-15,-15 8-4 16,10-9 0-16,-9 1 4 15,14 4-4-15,-1-8 16 16,10-9-12-16,-1-7 16 16,10-13-16-16,0-24 32 15,8-4-24-15,-3-32 20 16,8-4-20-16,0-25 52 16,5 12-36-16,-9-19 36 0,9 11-36 15,-14-16 0-15,0 8-20 0,-4-11 36 16,4 15-24-16,-4-12-12 15,9 17-8-15,0 3-24 16,4 13 12-16,5-1-24 16,9 9 20-16,9-1-12 15,5 13 12-15,17-4-184 16,-3 12 104-16,13-4-268 16,9 4 204-16</inkml:trace>
          <inkml:trace contextRef="#ctx0" brushRef="#br0" timeOffset="-28132.6518">4393 7629 520 0,'-9'-24'192'0,"9"24"-152"0,0-12-8 15,0 3 160 1,4 9-112-16,1-4 80 15,9 8-92-15,-1 5-64 16,1 3-4-16,-5 4 20 16,0 0-12-16,-13 4 8 15,4 1-8-15,-19-1-8 16,-3 0 4-16,-10 0 28 16,9 1-16-16,-4-5 4 15,4 0-12-15,9-8 56 0,10-4-36 0,22-8 24 16,18 4-32-16,24-4-8 15,3 4-8-15,10 0-40 16,-5 4 20-16,-4 0-224 16,-5 4 132-16</inkml:trace>
          <inkml:trace contextRef="#ctx0" brushRef="#br0" timeOffset="-25962.3401">3068 7224 424 0,'-18'-36'156'0,"18"36"-120"0,-18-24-8 0,4 11 148 15,5 9-100-15,-14-8 60 16,5 4-80-16,-18 12 0 16,8 4-32-16,-22 21-12 15,9 3-8-15,-18 33 72 16,4 4-40-16,-22 24 4 15,9 0-24-15,-10 44 32 16,10 5-24-16,22 12 4 16,19-9-16-16,32 17 36 15,17-28-24-15,42 12 4 16,9-29-16-16,59-20-132 16,0-24 68-16</inkml:trace>
          <inkml:trace contextRef="#ctx0" brushRef="#br0" timeOffset="-26902.8624">5650 9256 560 0,'9'4'208'0,"-9"-4"-164"0,13-8-8 0,1 0 84 16,-5 0-72-16,5-13 16 15,4 1-40-15,5-12 40 16,-10 8-36-16,10-21 28 16,-5 9-28-16,5-37 44 15,0 8-40-15,0-40-8 16,9 8-12-16,-10-17 16 16,10 21-16-16,-5-16 68 15,5 16-48-15,5-12 68 16,-5 20-60-16,0-4 44 15,-1 24-48-15,1 8 24 16,-4 17-32-16,-10 7-44 16,14 17 8-16,-10 12-16 15,1 8 12-15,-9 20 24 16,-5 9-4-16,-9 11 4 16,-9 1-4-16,-5 3-120 15,-4 1 60-15,-5-8-68 16,0-9 72-16,1-8-64 15,13-4 64-15,-5-7-76 0,14-1 72 16,0 0-16-16,14 0 40 0,-5 4 24 16,18 0 4-16,-4 5-8 15,0 3 4-15,-14 0 48 16,4 0-24-16,-13 1 96 16,0-1-64-16,-13-4 72 15,-6 0-68-15,-8-7 4 16,9-5-36-16,-9-12 4 15,4 0-16-15,9-17-96 16,5 1 48-16</inkml:trace>
          <inkml:trace contextRef="#ctx0" brushRef="#br0" timeOffset="-26630.4138">6560 7504 716 0,'23'-49'264'0,"-23"49"-204"0,55-32-16 0,-37 28 140 16,5 0-108-16,4 8 68 16,5 4-84-16,0 8 20 15,-5 8-48-15,0 0-8 16,-4 1-16-16,-5 3-8 16,-4-4 4-16,-14-3 40 15,0-1-24-15,-23-4 8 16,14 0-16-16,-14-8-8 15,14 0 0-15,9-4-4 0,9 0 0 16,14-4 0-16,9 4 0 0,18-8-388 16,0 4 212-16</inkml:trace>
          <inkml:trace contextRef="#ctx0" brushRef="#br0" timeOffset="-25386.2175">6965 7257 560 0,'0'-12'208'0,"0"12"-164"0,19 0-8 16,-6 0 100-1,5 12-80-15,14 24 24 0,0 1-48 0,27 23 24 16,-4 1-32-16,4 40 20 16,0-4-24-16,-18 33 16 15,-9-5-20-15,-36 9-8 16,-5-17-4-16,-37 9 56 15,-18-5-32-15,-13-4-4 16,9-15-12-16,-10-17-88 16,14-17 40-16</inkml:trace>
        </inkml:traceGroup>
        <inkml:traceGroup>
          <inkml:annotationXML>
            <emma:emma xmlns:emma="http://www.w3.org/2003/04/emma" version="1.0">
              <emma:interpretation id="{1DEA5602-CB1F-4A74-942B-21BB4FBD8412}" emma:medium="tactile" emma:mode="ink">
                <msink:context xmlns:msink="http://schemas.microsoft.com/ink/2010/main" type="inkWord" rotatedBoundingBox="10769,8308 13384,8336 13369,9734 10754,9706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-24012.027">7981 7807 664 0,'-14'-12'244'0,"14"12"-188"0,0 12-16 0,0 4 76 16,5 4-72-16,-1 25 52 15,5 4-56-15,14 3-4 16,0 1-20-16,13-5 32 16,5-3-24-16,5-17 20 15,-1-8-24-15,1-16 16 16,4-4-20-16,4-24 36 16,-8 4-28-16,-1-25-4 15,-4 1-12-15,-18-13 20 16,0 13-16-16,-18-9-4 15,4 17-4-15,-18 3-24 16,9 13 12-16,-5 12-252 16,5 0 144-16</inkml:trace>
          <inkml:trace contextRef="#ctx0" brushRef="#br0" timeOffset="-24381.0516">8090 7528 572 0,'0'-12'208'0,"0"12"-160"0,4-8-12 0,1 0 120 16,9 8-92-16,4-9 44 16,9 5-64-16,5-8 28 15,4 4-40-15,15 4-8 16,3 4-16-16,19 0 4 16,-5 4-8-16,5-4 24 15,-5 4-16-15,-8-4 12 16,-10 4-12-16,-23-8 0 15,-4 4-4-15,-28-4-104 16,-4 4 52-16,-23-4-60 16,0 0 60-16,-13-4-84 15,4 8 72-15,-5-4-24 0,10 4 44 0,0 0 4 16,8 8 20-16,1 4 24 16,13 8-4-16,1 1 48 15,3 7-28-15,1 4 48 16,5 1-44-16,-5 15 12 15,9 1-28-15,-9 20 8 16,4-1-12-16,-4 17 0 16,9-4-4-16,-14 0-16 15,5-4 4-15,-4-8 4 16,3-12 0-16,-21 11 16 16,17-7-8-16,-18 8-4 15,9-8 0-15,1-5 20 16,3-11-12-16,1-13 4 15,9-8-8-15,-5-11 48 16,10-1-32-16,-5-20 32 16,9 0-28-16,-5-21 8 15,5 1-20-15,-4-9-24 16,8 9 0-16,-4-4-4 16,9 12 4-16,0 3 8 15,10 13 0-15,-1 8 52 16,5 4-28-16,4 5 0 15,0-1-16-15,5-4 20 16,9 0-16-16,-5-12 12 16,1 4-12-16,-10-12-244 15,0 4 124-15</inkml:trace>
          <inkml:trace contextRef="#ctx0" brushRef="#br0" timeOffset="-23539.7616">8600 8507 840 0,'0'4'312'0,"0"-4"-244"0,18 8-16 0,-4-8 48 15,4 0-64-15,14-8 24 16,4 8-40-16,5-4 8 16,-4 0-16-16,-6-4 0 15,1 0-4-15,-9-4 28 16,-5 8-20-16,-13-8 12 16,-1 4-16-16,-22-1-44 15,5-3 20-15,-24 4 0 16,5 4 12-16,-13 8-20 15,8 4 12-15,-17 13 4 16,17 3 4-16,-13 12-36 16,18 1 20-16,5 7 48 15,9 5-12-15,4-5-8 16,14 1-8-16,9-9 4 16,9-12-4-16,14-3 60 0,5-5-36 15,8-8-12-15,5-4-8 0,0-4-212 16,-4 8 112-16,-5-8-376 15,-5 0 260-15</inkml:trace>
          <inkml:trace contextRef="#ctx0" brushRef="#br0" timeOffset="-23224.8695">9665 7508 592 0,'-9'-37'220'0,"9"37"-172"0,-23 0-12 0,1 8 128 16,8 4-96-16,-18 17 104 15,-4-5-96-15,-28 29 56 16,18-1-76-16,-17 33 48 15,17 4-60-15,5 12 16 16,18-3-40-16,10-9 28 16,13-17-32-16,22-11 64 15,-3-12-44-15,22-13-244 16,-5-3 108-16,10-17-364 16,-1-8 256-16</inkml:trace>
          <inkml:trace contextRef="#ctx0" brushRef="#br0" timeOffset="-22830.8629">9774 7993 704 0,'-13'0'264'0,"13"0"-208"0,-18 49-12 0,8-25 52 15,6 13-60-15,-5-1 40 16,4 0-44-16,-4-3-20 16,9-1-4-16,-9-16 24 15,9 9-16-15,-5-17 76 16,5-4-56-16,-4-12 24 15,8-5-40-15,-4-3-28 16,10-4 4-16,-1-24 8 16,0 15 0-16,4-15-20 15,6 7 8-15,3 1-12 16,10 8 8-16,0 7 8 16,5 9 4-16,8 4-56 15,5 4 32-15,-4-4-384 16,-1 4 224-16</inkml:trace>
          <inkml:trace contextRef="#ctx0" brushRef="#br0" timeOffset="-22727.0866">9916 7730 880 0,'-10'-12'328'0,"10"12"-256"0,23-4-16 0,-5 0-32 16,10 8-24-16,13-4 60 15,4 8-32-15</inkml:trace>
          <inkml:trace contextRef="#ctx0" brushRef="#br0" timeOffset="-22534.0287">10425 7605 508 0,'-9'-12'188'0,"9"12"-148"0,19 16-8 0,-6-4 184 16,10 0-124-16,0 12 80 15,9 9-104-15,0 31 24 16,-10 9-52-16,-22 20 4 16,0-4-28-16,-22-4 36 15,3-8-28-15,-22-20 48 16,14-4-40-16,-28-13-104 15,14-8 40-15,-13-11-416 16,4-5 248-16</inkml:trace>
        </inkml:traceGroup>
        <inkml:traceGroup>
          <inkml:annotationXML>
            <emma:emma xmlns:emma="http://www.w3.org/2003/04/emma" version="1.0">
              <emma:interpretation id="{C9A2E59D-9B52-457E-B62E-2E3DAFE9FD9B}" emma:medium="tactile" emma:mode="ink">
                <msink:context xmlns:msink="http://schemas.microsoft.com/ink/2010/main" type="inkWord" rotatedBoundingBox="13847,8595 15111,8608 15106,9001 13843,8987"/>
              </emma:interpretation>
            </emma:emma>
          </inkml:annotationXML>
          <inkml:trace contextRef="#ctx0" brushRef="#br0" timeOffset="-22144.1599">11049 8082 832 0,'-4'8'308'0,"4"-8"-240"0,18 0-20 0,-4-8 116 16,-5 8-100-16,27-8 44 15,-4 0-64-15,27 0-60 16,14-4 8-16,-9 12-512 16,4 0 284-16</inkml:trace>
          <inkml:trace contextRef="#ctx0" brushRef="#br0" timeOffset="-22336.6893">11077 7767 872 0,'31'-13'324'0,"-31"13"-252"0,60-12-20 0,-24 4 16 16,0 8-48-16,15-4-20 16,-1 8 0-16</inkml:trace>
          <inkml:trace contextRef="#ctx0" brushRef="#br0" timeOffset="-21858.4005">12037 7750 892 0,'-59'9'332'0,"59"-9"-260"0,-55 32-20 0,28-8 64 15,18 9-76-15,0 11 8 16,0 5-28-16,13 3 24 16,10-7-28-16,18-9 56 15,9 1-40-15,18-21 12 16,5-12-28-16,-1-8-24 15,-3-4 0-15,-19-37 4 16,4 17 4-16,-31-33 16 16,-10 17-8-16,-22-9-20 15,-5 13 4-15,-22 3-76 16,8 13 48-16</inkml:trace>
        </inkml:traceGroup>
      </inkml:traceGroup>
    </inkml:traceGroup>
    <inkml:traceGroup>
      <inkml:annotationXML>
        <emma:emma xmlns:emma="http://www.w3.org/2003/04/emma" version="1.0">
          <emma:interpretation id="{D4B09E7A-7C98-48DC-97DF-035C254CE264}" emma:medium="tactile" emma:mode="ink">
            <msink:context xmlns:msink="http://schemas.microsoft.com/ink/2010/main" type="paragraph" rotatedBoundingBox="5263,10183 17797,10151 17806,13413 5272,134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6A4F262-B35E-47B1-8831-4848C2A2468B}" emma:medium="tactile" emma:mode="ink">
              <msink:context xmlns:msink="http://schemas.microsoft.com/ink/2010/main" type="line" rotatedBoundingBox="5263,10183 17797,10151 17802,12087 5268,12119"/>
            </emma:interpretation>
          </emma:emma>
        </inkml:annotationXML>
        <inkml:traceGroup>
          <inkml:annotationXML>
            <emma:emma xmlns:emma="http://www.w3.org/2003/04/emma" version="1.0">
              <emma:interpretation id="{D9BB3A37-770E-4336-AC8F-26FD87AD4188}" emma:medium="tactile" emma:mode="ink">
                <msink:context xmlns:msink="http://schemas.microsoft.com/ink/2010/main" type="inkWord" rotatedBoundingBox="5263,10226 7419,10221 7423,11710 5267,11716">
                  <msink:destinationLink direction="with" ref="{A6A46D02-07E8-4A8E-A010-E9891F27640A}"/>
                </msink:context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3254.6497">3168 9689 340 0,'-13'4'128'0,"13"-4"-100"16,0 0-8-16,0 0 88 0,0 0-64 16,9 0 68-16,-9 0-60 15,9 0 60-15,4 0-64 16,-3 0 36-16,-1 0-48 16,0 0 16-16,0-4-32 0,0 4 8 15,5 0-16-15,-1 4 0 16,10-4-4-16,0 4 12 15,13-4-12-15,-4 4-4 16,9-4 0-16,14 0-24 16,13 0 12-16,5 0 12 15,4 0 0-15,-8 4-12 16,-1 0 4-16,-13 0 20 16,-14 0-8-16,-5 0-12 0,-4 0 0 15,-9 0 28-15,-1-4-12 16,-13 0 24-16,1 4-24 15,-10-4-20-15,0 0 0 16,0 0 40-16,0 0-20 16,0 0-8-16,0-4-8 15,0 4-4-15,9-4 0 16,-9 4 24-16,0 0-8 16,-9 0-28-16,9 0 8 15,-10 0 24-15,1 4-8 16,-4 0-8-16,4-4 0 15,4 9-24-15,-4-5 16 0,-5 4 4 16,-4 0 8-16,4 4 16 16,-8 4-8-16,-6 8-20 15,-8 9 4-15,4 11 4 16,-14 9 4-16,5 4-20 16,5-1 12-16,-5 1 32 15,5-9-16-15,4-3-8 16,0-9-4-16,9-7 20 15,10-9-8-15,-6-4 24 16,6-4-20-16,4-12 32 16,-1-12-28-16,-3-4-12 15,-1-12-8-15,-4-13 40 16,4-7-24-16,-9-9 36 16,-8-4-32-16,-1 5 4 15,-5 3-12-15,-4 8 36 0,-4 5-20 16,13 4-12-16,0 7-8 15,0 9-4 1,19 4 0-16,-1 4-36 0,5-1 20 16,18 5-4-16,5 4 12 15,8 4-204-15,10 8 116 16</inkml:trace>
          <inkml:trace contextRef="#ctx0" brushRef="#br0" timeOffset="34051.2582">3983 10353 300 0,'0'-4'112'0,"5"0"-88"0,-5-5-8 0,9 5 172 16,-9 0-108-16,9 0 44 15,-9 4-72-15,0-4 32 0,0-4-48 16,-9 8-12-16,9-4-12 16,-9 4 8-16,4 0-12 0,-13 0 16 15,4 0-16-15,-8 4 16 16,-6-4-16-16,1 4 4 16,4-4-4-16,-4 4 4 15,13 0-8-15,5 0-4 16,-5 0 4-16,14 4-32 15,0-8 16-15,0 9-12 16,14 3 12-16,-5 0 8 16,14 0 4-16,-5 4-12 15,5 0 8-15,0 5 12 16,0-1-4-16,-10 0 24 16,5 0-16-16,-4 5-20 15,4-5 0-15,-13 0 20 16,-5-4-4-16,-14-4 48 0,5-4-28 15,-5-8 48-15,-8 0-44 16,-10-8-24-16,9 0-8 16,-9 0 36-16,9-4-24 15,1 0-8-15,3 4-8 16,6 0 4-16,4 0 0 16,-5 0-168-16,14-1 92 15</inkml:trace>
          <inkml:trace contextRef="#ctx0" brushRef="#br0" timeOffset="34546.8164">4266 9462 404 0,'18'-8'148'0,"-14"8"-112"0,5 8-12 0,10-4 64 15,-6 4-52-15,-4 5 68 16,5 3-64-16,4-4 36 16,-13 4-44-16,4 4 8 15,-9 1-24 1,-9-1 28-16,-9-4-28 0,-1 0 4 0,1-4-12 15,-5 0 20-15,5-3-16 16,5-1 68-16,8 0-48 0,5-8-4 16,23-8-16-16,18 4 44 15,9 0-32-15,9-1 0 16,0-3-16 0,-9 8-172-16,-9 4 88 0,-4 5-588 15</inkml:trace>
          <inkml:trace contextRef="#ctx0" brushRef="#br0" timeOffset="38899.8848">3196 9357 612 0,'-37'16'228'0,"-8"4"-180"0,-42 29-12 15,37-13 28-15,-9 9-44 16,-9 12 52-16,-19 7-40 15,10 25 28-15,-10 29-32 16,10 7 8-16,31-11-20 0,37-9-36 16,32 8 12-16,27 9-8 15,50-5 8-15,69-4-212 16,26-16 120-16,69-8-392 16</inkml:trace>
        </inkml:traceGroup>
        <inkml:traceGroup>
          <inkml:annotationXML>
            <emma:emma xmlns:emma="http://www.w3.org/2003/04/emma" version="1.0">
              <emma:interpretation id="{9F056162-ABDA-41BB-A32F-B7A80E7FEE20}" emma:medium="tactile" emma:mode="ink">
                <msink:context xmlns:msink="http://schemas.microsoft.com/ink/2010/main" type="inkWord" rotatedBoundingBox="7718,10448 9717,10443 9721,12104 7722,12109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6197.8222">5782 11231 332 0,'-14'8'120'16,"23"-8"-92"-16,-4 0-8 0,-5 0 184 15,0-16-116-15,9 4 44 0,0-5-80 16,4-3-4-16,-3 4-28 16,-1-12 48-16,-5-5-36 0,5-7 4 15,0-21-24-15,-9-20 20 16,0-20-20-16,5 4 4 16,4 8-8-16,5 12-24 15,-1-4 8-15,6 8 20 16,3-8-4-16,10 0 24 15,-9 0-20-15,23 8 24 16,-5 9-24-16,-5 3 32 16,9 16-28-16,1 9 20 15,9 0-20-15,-1 15-24 0,-4 5 0 16,-4 8 4-16,-10 16 4 16,-4 0-12-16,-18 13 8 15,-14 7 64-15,-23 16-32 16,-4 1-64-16,-14-1 16 15,9-7-36-15,-4-9 32 16,4 5-32-16,9-13 32 16,5 4-24-16,4-12 28 15,5 13-16-15,9-5 20 0,9 4 0 16,0 4 8-16,14 1-28 16,0-1 20-16,-10-4 16 15,-4 5 0-15,1-13 36 16,-20 4-20-16,-3 4 40 15,-19-7-32-15,0-5 20 16,0-8-24-16,0-4 52 16,-13-8-40-16,-1 0 4 15,14-5-24-15,10 1-8 16,12-4 0-16,10 4-156 16,10-4 84-16,-1-5-508 15,27 9 316 1,5-28 8-16</inkml:trace>
          <inkml:trace contextRef="#ctx0" brushRef="#br0" timeOffset="36485.6608">6679 9596 288 0,'4'-16'108'0,"1"12"-84"0,-5 4-4 0,0 0 208 15,0 0-128-15,9 0 12 16,0 4-68-16,4 4 12 16,1 8-28-16,-5-8 28 0,-9 4-32 15,0 4 56-15,0-8-44 16,-9 13 12-16,-5-13-32 0,-4 0 52 16,-4 0-36-16,8 4 12 15,0-12-28-15,5 8-24 16,23-8 8-1,9 8 0-15,17-8 0 16,-3 8 4-16,4-8-236 16,-9 4 128-16</inkml:trace>
          <inkml:trace contextRef="#ctx0" brushRef="#br0" timeOffset="36806.5118">6710 10223 832 0,'0'-8'308'0,"9"0"-240"0,23 8-20 0,-9 0 64 16,0 0-72-16,9 0 16 15,4 12-32-15,19-4-252 16</inkml:trace>
          <inkml:trace contextRef="#ctx0" brushRef="#br0" timeOffset="35163.0436">4926 10247 476 0,'-5'-4'176'0,"10"0"-136"0,4-4-12 16,0 4 136-16,5 0-96 15,8 0 44-15,10 0-68 16,14-4 4-16,8 4-32 16,10 0 44-16,-9 4-32 0,-1 0-24 0,1 0-4 15,-9 0 16-15,-15 8-8 16,1 4-152-16,-18-12 76 16,0 0-316-1</inkml:trace>
          <inkml:trace contextRef="#ctx0" brushRef="#br0" timeOffset="35417.7211">5308 9810 444 0,'0'-8'164'0,"0"12"-124"0,9 0-16 15,-9 4 168-15,-9 9-112 16,5 11 28-16,-1 12-64 15,-4 17 16-15,-5 12-32 16,5-4 28-16,-5-9-32 0,1-3-12 16,-5-5-8-16,4 1 28 15,-4-17-16-15,4 13-100 16,-9-9 40-16,1 5-384 16,-1 3 232-1,14 1-140-15</inkml:trace>
        </inkml:traceGroup>
        <inkml:traceGroup>
          <inkml:annotationXML>
            <emma:emma xmlns:emma="http://www.w3.org/2003/04/emma" version="1.0">
              <emma:interpretation id="{CB518BA0-4726-420B-972E-41180638E62D}" emma:medium="tactile" emma:mode="ink">
                <msink:context xmlns:msink="http://schemas.microsoft.com/ink/2010/main" type="inkWord" rotatedBoundingBox="10260,10328 13535,10320 13539,12098 10265,12107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37627.819">7466 11227 404 0,'0'12'148'0,"0"-12"-112"0,0 0-12 0,0-4 180 16,9-12-116-16,5 4 36 15,-5-5-76-15,0-3 24 16,5-8-40-16,-5-1 52 0,5-15-48 16,-14-13 12-16,9-28-32 15,4-20-8-15,-4 0-4 0,-9 12-4 16,5-8 0-16,-5-9 24 15,0-3-12-15,0 8-20 16,9 8 0-16,5 20-4 16,-5 12 4-16,-5 16 44 15,15 9-24-15,-6 12 0 16,1 7-8-16,4 9-32 16,-4 12 16-16,-1 8 12 15,1 13 4-15,-9 7-4 16,-5 25 4-16,-5-1 12 15,-4 5-8-15,-5-5-72 16,-4-7 32-16,4-9-40 16,5-7 40-16,0-13-16 15,5-8 28-15,-5-4-36 16,9-8 36-16,13 4-28 0,5 0 28 16,5 0-16-16,14 8 20 15,4 12 44-15,-9 1-16 16,-10-1 52-16,-8-4-36 15,-14 0 100-15,-23 0-72 16,-9 1 28-16,-4-1-48 16,-5-4 12-16,-5-4-28 15,15-4 16-15,-6 0-20 16,5 0-132-16,9 0 64 16,23 4-352-1,0 0 224-15,14 4-264 0</inkml:trace>
          <inkml:trace contextRef="#ctx0" brushRef="#br0" timeOffset="37879.5378">7780 10409 560 0,'9'-16'208'0,"10"12"-164"0,22 0-8 16,-19 4 56-16,6 0-56 15,4 0 4-15,9 0-24 16,4 0-4-16,-13 8-4 15,4 0-16-15,-13 0 4 0,-5-4 20 16,-9 4-8-16,-9 1 60 16,-18-1-40-16,5 8 24 15,-19-4-32-15,0 4 0 16,0 0-12-16,5-4 20 0,-1 5-16 16,15 3-32-16,-1-12 12 15,5 8 44-15,18-8-16 16,5-4 0-16,-1 4-12 15,15-8 12-15,-1 0-12 16,-4 8-64-16,9-8 28 16,-14 9-156-16,-5 3 104 15,1-4-452 1</inkml:trace>
          <inkml:trace contextRef="#ctx0" brushRef="#br0" timeOffset="38033.4523">7876 10482 644 0,'9'-16'236'0,"14"8"-180"16,22 4-20-16,-17 4 72 0,-1 0-68 15,14 4-36-15,-5-4-4 16,-4 4-340-16,0 4 188 16,9 12-212-16</inkml:trace>
          <inkml:trace contextRef="#ctx0" brushRef="#br0" timeOffset="38316.7944">7981 9701 520 0,'-14'-20'192'0,"23"16"-152"0,5 0-8 0,-5 4 104 15,4 0-80-15,10 4 32 16,-5 0-52-16,5 4-12 16,-5 4-16-16,-4 0 4 0,-5 0-8 15,0-4 16-15,-4 1-12 16,-5-1 32-16,-5-4-24 16,5-4-4-16,0 0-8 15,14 4-92-15,13-4 48 16,5 4-364-1</inkml:trace>
          <inkml:trace contextRef="#ctx0" brushRef="#br0" timeOffset="39365.123">8632 9705 664 0,'-14'-28'244'0,"23"28"-188"0,14 4-16 15,0 4 12-15,9 8-36 16,9 16 40-16,4 37-32 16,1 41 48-16,-15 7-40 15,6-8 4-15,-19-12-24 0,5 0 20 16,-37 9-20-16,-9-5 4 15,-18-12-8-15,-18-20 20 0,-9-13-16 16,-5-23-84-16,-4-17 40 16,18-16-176-16,8-20 116 15</inkml:trace>
          <inkml:trace contextRef="#ctx0" brushRef="#br0" timeOffset="40882.9248">9356 9907 436 0,'-37'9'160'0,"19"-1"-124"0,4 4-8 0,14 0 132 16,-9 12-92-16,9 9 44 0,9 7-68 16,23 9 28-16,-5-5-40 15,24-3 24-15,-6-1-28 0,10-8 0 16,8-7-16-16,-3-5 20 15,12-8-20-15,6-8 40 16,-5-8-28-16,-5 0 20 16,-18-12-24-16,-18-8 36 15,-23-21-32-15,-9-8-24 16,-18-7 0-16,-14 3 0 16,-4 9 0-16,-1 7-20 15,10 13 12-15,0 3-12 16,4 9 8-16,5 8-44 15,18 4 28-15,0 0-64 16,0 4 52-16,13 8-176 0,1 0 120 16,-5 4-412-1,-9 5 280-15,0-1 88 16</inkml:trace>
          <inkml:trace contextRef="#ctx0" brushRef="#br0" timeOffset="40400.5794">9588 9515 600 0,'-18'-8'224'0,"18"12"-176"0,-5-8-12 16,5 4 116-16,9 0-92 15,14-4 44-15,4 0-60 16,10 0-16-16,8-4-16 15,33-1 0-15,8 1-8 0,5 0 8 16,-9 4-8-16,-18 0 16 16,-10 4-12-16,-17 0-20 15,-19 0 4-15,-18 4-100 16,-18 4 56-16,-23 0-72 16,-14 1 68-16,-4-1-84 15,-5-4 80-15,10 4-128 16,8 4 104-1,5 0 48-15,14 0 28 16,0 8 132-16,8 5-68 0,6 3 104 16,-1 8-96-16,5 13 52 15,-5 12-72-15,5 28-48 16,0 16 0-16,0-4 40 0,-5-12-16 16,1-12-20-16,-6-12 0 15,-8-9 24-15,4-3-12 16,-9-16-48-16,1-1 20 15,-15-4-16-15,10-3 20 16,-5-9 0-16,18-8 4 16,0-4-20-16,14 0 16 0,9-4 100 15,9 8-44-15,14-4 44 16,9 5-52-16,4-9 24 16,5 8-32-16,5-4 16 15,-1-4-24-15,10-4-8 16,9 0-8-16,-5-4 20 15,5 0-12-15,-1 0-20 16,-17 0 0-16,-14-4-24 16,-19 0 20-16,-13-1-92 15,-9-3 56-15,-14 0-172 16,1 0 124-16,-10-4-412 16</inkml:trace>
          <inkml:trace contextRef="#ctx0" brushRef="#br0" timeOffset="42142.4549">10079 10660 508 0,'-22'-12'188'15,"22"12"-148"-15,-9 0-8 0,9 0 104 0,0 0-80 16,18 8 24-16,5 0-48 15,-1 0-4-15,10 0-16 16,5-4-8-16,4-4 0 0,-10-8 20 16,6 0-12-16,-14-4 12 15,-1-4-12-15,-3 0 12 16,-10-4-16-16,-9 3 4 16,-9 5-4-16,0 0-8 15,-5-4 4-15,-4 4-16 16,-5 0 8-16,0 3-24 15,0 5 16-15,1 4 24 16,-1 4-8-16,-9 5 28 16,0 11-20-16,0 8 32 15,0 13-28-15,-4 7 32 16,13 1-32-16,5-5 40 0,13 1-32 16,10-5-4-16,4-3-12 15,18-9 28-15,10-8-20 16,-1 0 64-16,5-3-44 15,-4-5-148-15,-5-4 60 16,-10 0-108-16,-13-4 92 16,5-4-100-16,9 4 100 15,-23-4-320 1,0 0 216-16,9 8-100 16</inkml:trace>
          <inkml:trace contextRef="#ctx0" brushRef="#br0" timeOffset="43043.1253">10639 10575 496 0,'14'-20'184'0,"-5"12"-140"0,5-4-16 16,-5 8 76-16,0-4-64 15,-4 4 52-15,-5-1-52 0,0 1 16 16,0 0-36-16,0 4 8 0,-5 0-16 16,-13 4 0-16,4 0-4 15,-18 5-16-15,1 7 4 16,3-4-16-16,1 8 12 15,0-4 40-15,4 1-20 16,5 3-20-16,8-4 4 16,6 12 8-16,4 1 0 15,4-5 16-15,19 4-12 16,5 9-4-16,8-5 0 16,5-4 20-16,4 1-12 15,-8-5-4-15,-5-4-4 0,-9 4 4 16,-14-11-4-16,-9 3 52 15,-23-8-32-15,-9-4-20 16,-4 4-4-16,-14-8 0 16,13 0 0-16,-4 0 16 15,18 0-8-15,1 0-20 16,8 0 4-16,5 0-172 16,0-4 100-16,9 4-524 15</inkml:trace>
        </inkml:traceGroup>
        <inkml:traceGroup>
          <inkml:annotationXML>
            <emma:emma xmlns:emma="http://www.w3.org/2003/04/emma" version="1.0">
              <emma:interpretation id="{2FD4A974-5405-4FC2-9470-417F6B65E66B}" emma:medium="tactile" emma:mode="ink">
                <msink:context xmlns:msink="http://schemas.microsoft.com/ink/2010/main" type="inkWord" rotatedBoundingBox="13883,10161 16155,10155 16158,11322 13886,11328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5273.1924">11769 9644 704 0,'-5'-16'264'0,"5"12"-208"0,9-4-12 0,0 0 64 15,5-4-68-15,4 8 0 16,5 4-24-16,13-4 8 15,5 4-16-15,0 8-260 0,14 0 140 16,0 4-416 0</inkml:trace>
          <inkml:trace contextRef="#ctx0" brushRef="#br0" timeOffset="45686.7929">12306 10150 384 0,'0'0'140'0,"9"0"-108"0,-5-4-8 0,-4 4 144 15,-4 4-96-15,-14 0 44 16,4 4-72-16,-18 5 36 16,0-1-44-16,-4 4-12 0,4 0-12 15,14 4 24-15,0-4-20 16,8 5-32-16,15-1 8 16,9-4 0-16,4 0 8 15,5 1 8-15,9-1-4 16,-10 0 16-16,-3-4-12 15,-15 0 16-15,-4-4-16 16,-14 4 24-16,-8-3-20 16,-19-1-4-16,-9 0-4 15,0 0 4-15,13-4-4 0,5-4-4 16,0 0 4-16,19 0-164 16,17-8-456-1</inkml:trace>
          <inkml:trace contextRef="#ctx0" brushRef="#br0" timeOffset="46016.4968">12401 9483 436 0,'10'-53'160'0,"-1"45"-124"0,4-4-8 0,1 4 148 16,9-1-100-16,-1 1 68 15,6 21-84-15,8 15 8 16,5 8-36-16,0 13 4 0,-4 8-20 16,-10-1 36-16,-18 25-28 15,-4 16 20-15,-19 4-24 16,-13-12 36-16,-10 0-32 15,-8-16 4-15,-1-8-16 16,1-16-68-16,-1-13 28 16,5-8-148-16,0-7 100 15,5-9-476-15,27 0 304 16,-5 0 4-16</inkml:trace>
          <inkml:trace contextRef="#ctx0" brushRef="#br0" timeOffset="46391.0233">12975 9867 840 0,'14'0'312'0,"-1"0"-244"0,15 0-16 0,-6 4 60 16,10 0-72-16,0 4 8 15,9 0-28-15,14 0-224 0,18-4 112 16,0 0-468-16</inkml:trace>
          <inkml:trace contextRef="#ctx0" brushRef="#br0" timeOffset="46229.5633">13002 9725 716 0,'28'-12'264'0,"-10"16"-204"0,23-4-16 15,-23 0 44-15,0 0-56 16,5 0-4-16,4 0-16 15,-4 4-44-15,0 0 16 16,-5 4-240-16,-9 1 140 0,0 3-348 16</inkml:trace>
          <inkml:trace contextRef="#ctx0" brushRef="#br0" timeOffset="44529.424">11778 9349 364 0,'-14'-16'132'0,"9"4"-100"0,-13-1-12 0,9 9 140 16,-9-4-92-16,-14 4 24 15,-13 8-52-15,-19 13 0 16,-9 11-24-16,-4 8 72 0,4 21-52 16,9 8 68-16,5-1-64 15,13 1 36-15,10 20-44 16,9 16 16-16,4 13-28 15,14-9 8-15,13-12-16 16,10-16 36-16,4-12-24 0,9-13 32 16,5-11-32-16,9-9-136 15,5-8 60-15,-1-7-308 16,1-9 200-16,-1 4-360 16</inkml:trace>
          <inkml:trace contextRef="#ctx0" brushRef="#br0" timeOffset="44994.64">11755 9786 312 0,'0'0'112'0,"-9"4"-84"0,9 0-12 0,0 12 172 16,-5-4-108-16,1 21 44 16,-5 3-72-16,0 17 24 15,4-1-44-15,0 5 44 16,-4-12-44-16,9-9 20 0,0-8-32 15,0-7 72-15,0-9-56 16,0-12 32-16,0-8-40 0,9-17 8 16,1-15-20-16,-1-9 8 15,4-3-12-15,1 3-16 16,4 5 0-16,5 7-40 16,0 9 24-16,4 4-12 15,5-1 20-15,4 13 36 16,1 0-16-16,-5 0 36 15,-5 12-28-15,-4 0-4 16,-5 0-8-16,-4 0-60 16,-14 0 32-16,0 12-272 15,-10-4 164-15</inkml:trace>
        </inkml:traceGroup>
        <inkml:traceGroup>
          <inkml:annotationXML>
            <emma:emma xmlns:emma="http://www.w3.org/2003/04/emma" version="1.0">
              <emma:interpretation id="{9F5239CE-7E2B-4FF7-B7AA-1CA57271A737}" emma:medium="tactile" emma:mode="ink">
                <msink:context xmlns:msink="http://schemas.microsoft.com/ink/2010/main" type="inkWord" rotatedBoundingBox="16629,10541 16916,10540 16917,10908 16630,10909"/>
              </emma:interpretation>
              <emma:one-of disjunction-type="recognition" id="oneOf39">
                <emma:interpretation id="interp55" emma:lang="" emma:confidence="1">
                  <emma:literal>0,</emma:literal>
                </emma:interpretation>
                <emma:interpretation id="interp56" emma:lang="" emma:confidence="0">
                  <emma:literal>0 /</emma:literal>
                </emma:interpretation>
                <emma:interpretation id="interp57" emma:lang="" emma:confidence="0">
                  <emma:literal>0 ,</emma:literal>
                </emma:interpretation>
                <emma:interpretation id="interp58" emma:lang="" emma:confidence="0">
                  <emma:literal>0 •</emma:literal>
                </emma:interpretation>
                <emma:interpretation id="interp59" emma:lang="" emma:confidence="0">
                  <emma:literal>0 I</emma:literal>
                </emma:interpretation>
              </emma:one-of>
            </emma:emma>
          </inkml:annotationXML>
          <inkml:trace contextRef="#ctx0" brushRef="#br0" timeOffset="46722.0614">13945 9685 644 0,'-9'-12'236'0,"0"12"-180"0,-5 12-20 16,0-4 140-16,1 0-104 15,-6 12 8-15,1 1-52 16,5 15-16-16,8 8-8 15,5 5 20-15,9 4-12 0,9-5 24 16,10-11-24-16,8-13 24 16,10-16-24-16,4-16-4 0,-5-8-4 15,-8-21 20-15,-19-7-12 16,-18-1 4-16,-18 1-8 31,-10-1-16-31,-4 9 4 0,1 12-32 0,3 3 20 16,5 13-72-16,10 8 48 15,4 8-512 1,22 13 308-16,19 11-96 16</inkml:trace>
        </inkml:traceGroup>
        <inkml:traceGroup>
          <inkml:annotationXML>
            <emma:emma xmlns:emma="http://www.w3.org/2003/04/emma" version="1.0">
              <emma:interpretation id="{3101F195-EF9D-40F4-9431-79017F613D2A}" emma:medium="tactile" emma:mode="ink">
                <msink:context xmlns:msink="http://schemas.microsoft.com/ink/2010/main" type="inkWord" rotatedBoundingBox="17503,10941 17800,10941 17800,11139 17504,11139"/>
              </emma:interpretation>
            </emma:emma>
          </inkml:annotationXML>
          <inkml:trace contextRef="#ctx0" brushRef="#br0" timeOffset="46966.0969">15001 10073 892 0,'-18'45'332'0,"-14"-25"-260"0,-41 21-20 15,23-13 0-15,-9 0-40 16,-5 9-584-16</inkml:trace>
        </inkml:traceGroup>
      </inkml:traceGroup>
      <inkml:traceGroup>
        <inkml:annotationXML>
          <emma:emma xmlns:emma="http://www.w3.org/2003/04/emma" version="1.0">
            <emma:interpretation id="{4AC66245-712A-4643-BB2C-EAD51184F161}" emma:medium="tactile" emma:mode="ink">
              <msink:context xmlns:msink="http://schemas.microsoft.com/ink/2010/main" type="line" rotatedBoundingBox="6858,12321 16256,11960 16308,13323 6910,13684"/>
            </emma:interpretation>
          </emma:emma>
        </inkml:annotationXML>
        <inkml:traceGroup>
          <inkml:annotationXML>
            <emma:emma xmlns:emma="http://www.w3.org/2003/04/emma" version="1.0">
              <emma:interpretation id="{E1AF191B-EDF3-4F20-A0E8-C00D96BED238}" emma:medium="tactile" emma:mode="ink">
                <msink:context xmlns:msink="http://schemas.microsoft.com/ink/2010/main" type="inkWord" rotatedBoundingBox="6858,12321 11313,12150 11357,13319 6903,13490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51060.8418">4866 12364 652 0,'14'0'244'0,"-5"8"-192"0,9-4-12 15,5-4 68-15,5-4-68 0,13 0 28 16,9-4-40-16,-5 0-8 16,10 0-12-16,-10-4-16 0,-13-1 4 15,-9-3-4-15,-14 0 0 16,-18-4 8-16,-5 0 0 16,-18 3 0-16,-18 5 0 15,5 8 0-15,-10 12 0 16,14 4 0-16,5 5 0 15,4 7 44-15,9 4-24 16,9 1-8-16,5-1-8 16,9 0-24-16,9 1 12 15,5-9 40-15,9 0-20 0,9-4 16 16,0-4-16-16,-1-8-140 16,1 5 72-16,9-5-404 15,-4 0 256 1,-5 8-104-16</inkml:trace>
          <inkml:trace contextRef="#ctx0" brushRef="#br0" timeOffset="51375.5612">5568 12340 676 0,'4'-25'248'0,"5"17"-192"0,0-8-16 16,-9 12 120-16,0 0-96 15,-9 0 28-15,-4 8-56 16,-6 8-40-16,-8 8 0 15,0 1 8-15,-1-1 0 0,6 0-36 0,3 0 16 16,19 5-20-16,14-5 20 16,4 0 0-16,5 0 8 15,-5-3 8-15,14-5 0 16,-9 0 0-16,-9-4 0 16,-5 0 60-16,-18 0-32 15,-5 0-4-15,-18 0-12 16,-13 0-20-16,-10-8 4 15,-13 0-16-15,-5-4 12 16,18-4-144-16,10-4 80 16,31-4-436-16,28 0 284 15,8 8-8-15</inkml:trace>
          <inkml:trace contextRef="#ctx0" brushRef="#br0" timeOffset="50655.1092">4138 11854 572 0,'0'28'208'0,"18"-7"-160"0,-4 15-12 0,-5-12 84 15,5 13-72-15,8-1 32 16,15-8-44-16,8 5-12 16,15-17-16-16,-1-8 48 0,5-12-32 15,-5-12 8-15,-5-8-20 16,-4-9 20-16,-9-3-20 15,-13-5 4-15,4 1-8 16,-14-1-8-16,-14 9 4 0,5 8-4 16,-9 4 0-16,-9 7-12 15,9 5 8-15,-4 8-112 16,4 0 64-16,0 8-244 16,4 9 168-16</inkml:trace>
          <inkml:trace contextRef="#ctx0" brushRef="#br0" timeOffset="50309.1887">4539 11514 424 0,'-41'0'156'0,"32"8"-120"0,4 12-8 15,14 5 104-15,5 11-76 0,4 9 16 16,0-1-48-16,5 29 12 15,0 16-20-15,0 12 8 0,-14-12-12 16,0 0 0-16,-18-20-4 16,-5-8 12-16,-22-13-12 15,-19-7-20-15,-13-9 4 16,4-3-4-16,0-9 4 16,0-8 16-16,14-8-4 15,5-4-20-15,13-4 8 16,9 0 32-16,14-4 64 15,14 4-44 1,4 4-12-16,13 0-20 0,10 4 0 16,23-4-8-16,13 0 32 15,19 0-20-15,-10 0 20 16,-4 4-20-16,-9 0-60 16,-14-4 20-16,-9-4-68 15,-5 0 52-15,-18-8-184 16,1-5 124-16</inkml:trace>
          <inkml:trace contextRef="#ctx0" brushRef="#br0" timeOffset="49965.7921">4138 11457 508 0,'0'0'188'0,"0"0"-148"0,18 4-8 0,-4 5 96 0,18-9-76 16,13 0-12-16,33 0-24 16,8 0-16-16,1-13 4 15,-5 9 4-15,-9-8-4 0,-14 4 24 16,-5 4-16-16,-8 0-100 15,-19 12 44-15,-22 0-272 16</inkml:trace>
          <inkml:trace contextRef="#ctx0" brushRef="#br0" timeOffset="51692.4036">6342 11595 436 0,'-9'-28'160'0,"4"16"-124"0,-18 3-8 15,5 5 80-15,-5 4-64 16,0 9 80-16,-8 3-72 15,-15 12 60-15,-9 8-60 16,-13 9 4-16,-5-1-32 0,19 21 24 0,8 16-32 16,14 16 12-16,19-4-16 15,13-8 0-15,22-12-4 16,10-9-140-16,5-15 76 16,4-9-396-1</inkml:trace>
          <inkml:trace contextRef="#ctx0" brushRef="#br0" timeOffset="52075.9224">6597 11781 696 0,'-23'-4'256'0,"18"20"-196"0,-22 17-20 0,13-5 56 0,-8 17-60 15,3 15 24-15,-3 5-40 16,-1-8 16-16,0-9-20 15,14-11 8-15,-5-13-12 0,5-4 28 16,9-12-24-16,0-16 20 16,0-16-20-16,9-21-8 15,5-7-4-15,4-5-4 16,19 9 0-16,4 3-56 16,4 9 32-16,1 11 28 15,-5 9 0-15,4 8-8 16,-13 0 0-16,4 4-180 15,-4 0 96-15,-9 4-356 16,-14 4 248-16,5-4-88 16</inkml:trace>
          <inkml:trace contextRef="#ctx0" brushRef="#br0" timeOffset="52207.0329">6642 11672 716 0,'5'-16'264'0,"8"12"-204"0,15-8-16 0,-10 12 52 16,9 0-60-16,0 4-12 16,1 4-16-16,4 4-248 15,0 0 132-15,9 4-396 0</inkml:trace>
          <inkml:trace contextRef="#ctx0" brushRef="#br0" timeOffset="52642.7654">7034 12137 528 0,'-14'12'196'0,"5"-3"-152"0,-5 11-12 16,5-8 116-16,0 8-88 0,0 4-8 16,-5 1-32-16,5-1 20 15,0-8-24-15,4 4 12 0,5-3-16 16,0-5 0-16,5 0-4 16,4-4 4-16,0 0-8 15,0 0 16-15,0 0-12 16,5 4 24-16,-14 1-20 15,-4-1 12-15,-1 0-12 16,-13 0 20-16,4 0-20 16,-9-4 32-16,-8-4-28 15,-6-4-56-15,-4 0 16 16,0-4-96-16,5-8 68 0,4 4-416 16</inkml:trace>
          <inkml:trace contextRef="#ctx0" brushRef="#br0" timeOffset="52877.4135">7398 11567 664 0,'23'0'244'0,"-1"12"-188"0,10 28-16 0,-9-15 84 16,4 7-76-16,1 8 32 15,-6 17-44-15,1 16 4 16,-14 12-24-16,-9 4 44 0,-9-8-32 15,-18-8 4-15,-23-13-20 16,-28-7-16-16,-13-12 0 16,-4-5-84-16,8-8 48 15,23-12-292-15,24-3 184 16</inkml:trace>
          <inkml:trace contextRef="#ctx0" brushRef="#br0" timeOffset="53253.457">7817 11895 756 0,'-9'8'280'0,"31"0"-216"0,24 0-20 0,-10-8 76 15,14 0-76-15,10 0 16 16,8-4-36-16,0-4 4 16,5-4-16-16,23-5-132 0,13 1 68 15,-9 8-448 1</inkml:trace>
          <inkml:trace contextRef="#ctx0" brushRef="#br0" timeOffset="53097.499">8072 11741 696 0,'0'-8'256'0,"32"8"-196"0,-5 0-20 16,-9 4 4-1,5 0-32-15,4 0 24 0,0-4-24 16,5 4-232-16</inkml:trace>
        </inkml:traceGroup>
        <inkml:traceGroup>
          <inkml:annotationXML>
            <emma:emma xmlns:emma="http://www.w3.org/2003/04/emma" version="1.0">
              <emma:interpretation id="{60AC2BCC-EA9B-4CAF-BFD1-1F8E5F62A397}" emma:medium="tactile" emma:mode="ink">
                <msink:context xmlns:msink="http://schemas.microsoft.com/ink/2010/main" type="inkWord" rotatedBoundingBox="11708,12561 12008,12550 12016,12762 11716,12773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53628.9977">9101 11700 684 0,'-14'-12'252'0,"9"12"-192"0,-13 0-20 15,9 0 164-15,-5 8-120 16,-8 0-8-16,-6 4-48 16,1 5 8-16,4 7-24 15,5 4-32-15,9 1 12 0,14 3 20 16,13-4-8-16,4-7-8 15,10-13 0-15,9-12-112 16,9-9 64-16,0-3 40 16,-9-4 8-16,-13-4 0 15,-15-1 0-15,-17 1 48 0,-19 0-24 16,-4-4-28-16,-5 7 4 16,5 9-132-16,4 16 76 15,5 12-560 1</inkml:trace>
        </inkml:traceGroup>
        <inkml:traceGroup>
          <inkml:annotationXML>
            <emma:emma xmlns:emma="http://www.w3.org/2003/04/emma" version="1.0">
              <emma:interpretation id="{60338BE3-FDAB-43D1-A0F8-2CCA0BA8CDBB}" emma:medium="tactile" emma:mode="ink">
                <msink:context xmlns:msink="http://schemas.microsoft.com/ink/2010/main" type="inkWord" rotatedBoundingBox="13224,12617 14159,12581 14178,13076 13243,13112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54453.3121">10576 11785 464 0,'9'-12'176'0,"-5"12"-140"0,-4-16-8 0,-4 16 164 16,-1-8-112-16,-4 4 44 16,-4 4-72-16,-6 0 16 15,-3 8-40-15,-1 0-36 0,0 4 4 16,5 0-16-16,9 13 8 16,0-5 0-16,4 8 4 15,14 4 16-15,9-3-4 0,5-9 16 16,14-8-12-16,-1-4 24 15,0-8-20 1,-8-4 4-16,-6-8-8 0,-8-4-52 16,-9 0 28-16,-10-5-52 15,-4 1 40 1,0-4-28-16,0 4 32 0,9 4 0 16,9-1 16-16,5 9-28 15,13 4 20-15,9-4 48 16,1 8-12-16,8 4 68 15,-4 0-48-15,0 4 20 16,-4 0-40-16,-5 9 28 16,-10-5-32-16,-4-4 20 15,-4 8-20-15,-9-8 36 16,-5 0-28-16,0-4-24 0,-5 4 0 16,1-8 0-16,-6 0 0 15,6-8 0-15,4 8 0 16,4-4-72-16,1 0 40 15,9 4 40 1,-1 4 48-16,-4 8-24 16,1 5 12-16,-6 11-28 15,-4 4 28-15,-4 9-28 16,-1-1 12-16,0 1-16 16,1-5-8-16,-1 0 0 15,1-11-76-15,-1-5 40 16,5-4-128-16,5-4 88 0,-5-12-204 15,13 0 156-15</inkml:trace>
          <inkml:trace contextRef="#ctx0" brushRef="#br0" timeOffset="55159.1679">11017 11967 416 0,'19'-28'152'0,"-10"16"-116"0,9-4-12 16,-9 8 92-16,0-5-68 16,0 1 24-16,5-4-40 15,0 4-12-15,-1 0-12 16,1 0 12-16,4 4-12 0,5 0 24 16,0-1-20-16,-1 5 40 15,1 4-28-15,4 4 20 0,-4 9-24 16,-5-1 52-16,1 8-40 15,-6 0-8-15,-4 4-12 16,-4 5 8-16,-5-1-12 16,-5 0 16-16,1 1-16 15,-1-5-100-15,-4-4 48 16,5 1-252-16,-1-5 160 16,1-4-296-1</inkml:trace>
        </inkml:traceGroup>
        <inkml:traceGroup>
          <inkml:annotationXML>
            <emma:emma xmlns:emma="http://www.w3.org/2003/04/emma" version="1.0">
              <emma:interpretation id="{CE8268B9-620B-41F0-B0CB-5D87E5C80971}" emma:medium="tactile" emma:mode="ink">
                <msink:context xmlns:msink="http://schemas.microsoft.com/ink/2010/main" type="inkWord" rotatedBoundingBox="14981,12273 16266,12223 16308,13323 15023,13372"/>
              </emma:interpretation>
              <emma:one-of disjunction-type="recognition" id="oneOf43">
                <emma:interpretation id="interp63" emma:lang="" emma:confidence="1">
                  <emma:literal>,</emma:literal>
                </emma:interpretation>
                <emma:interpretation id="interp64" emma:lang="" emma:confidence="0">
                  <emma:literal>/</emma:literal>
                </emma:interpretation>
                <emma:interpretation id="interp65" emma:lang="" emma:confidence="0">
                  <emma:literal>'</emma:literal>
                </emma:interpretation>
                <emma:interpretation id="interp66" emma:lang="" emma:confidence="0">
                  <emma:literal>)</emma:literal>
                </emma:interpretation>
                <emma:interpretation id="interp67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56232.5664">13494 12137 716 0,'0'17'264'0,"5"7"-204"0,-10 4-16 15,-9-4 64-15,-13 5-68 16,-9 7-44-16,-14 1 0 0,-10 3-656 15,-8 9 364-15,-23-1 108 16</inkml:trace>
          <inkml:trace contextRef="#ctx0" brushRef="#br0" timeOffset="55655.515">12870 11474 644 0,'0'-25'236'0,"9"9"-180"0,-9-4-20 16,-4 12 80-16,-5-4-72 16,-9 4 44-16,-14 4-52 15,-14 8-12-15,-8 12-12 0,-6 4-12 0,1 8 4 16,0 5 48-16,4 3-28 15,-4 1 32-15,0 3-28 16,0-4 44-16,13 1-40 16,5-1-32-16,23 1-4 15,14 7 36-15,17 1-20 16,19-5 36-16,18 1-32 16,0-9 12-16,9-8-16 15,14-12 28-15,14-3-24 16,4-9-4-16,-5 0-8 15,-13 0-24-15,-9 4 12 0,-19-12 20 16,-8 3-4-16,-10 1-4 16,-9 0 0-16,1 0-148 15,-6 0 80-15,-8 0-376 16,-5 4 240-16,-5 8-332 16</inkml:trace>
        </inkml:traceGroup>
      </inkml:traceGroup>
    </inkml:traceGroup>
    <inkml:traceGroup>
      <inkml:annotationXML>
        <emma:emma xmlns:emma="http://www.w3.org/2003/04/emma" version="1.0">
          <emma:interpretation id="{0383C9D4-CC62-48F7-A405-96C73AC3F684}" emma:medium="tactile" emma:mode="ink">
            <msink:context xmlns:msink="http://schemas.microsoft.com/ink/2010/main" type="paragraph" rotatedBoundingBox="6467,14221 19162,13053 19425,15910 6730,170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970F28E-D170-479B-8DCD-073288527CF4}" emma:medium="tactile" emma:mode="ink">
              <msink:context xmlns:msink="http://schemas.microsoft.com/ink/2010/main" type="inkBullet" rotatedBoundingBox="6467,14221 7562,14121 7676,15359 6581,15460"/>
            </emma:interpretation>
          </emma:emma>
        </inkml:annotationXML>
        <inkml:trace contextRef="#ctx0" brushRef="#br0" timeOffset="61899.836">3715 13744 676 0,'-9'16'248'0,"13"-4"-192"0,10 13-16 0,-1-9 76 0,10 8-72 15,4 0 36-15,10 5-48 16,4-1 8-16,9-8-24 16,-5-12 28-16,1-8-28 0,0-8 12 15,8-8-16-15,5-4 28 16,5-13-24-16,-5 9 4 15,0 0-12-15,-13-4-32 16,-14 3 12-16,-14 5-20 16,-9 4 16-16,-13 8-96 15,-10 4 60-15,0 8-204 16,-4 4 140-16,4 8-392 16</inkml:trace>
        <inkml:trace contextRef="#ctx0" brushRef="#br0" timeOffset="61570.4775">3960 13372 664 0,'-9'-8'244'0,"5"8"-188"0,13-9-16 15,0 9 12-15,14 0-36 16,4 0 32-16,10 0-32 16,4-4-4-16,27 0-8 15,14-4 20-15,18 0-12 0,-14 0-12 0,-4 0-4 16,-13-4-16-16,-19 4 12 15,-9 0 12-15,-14 0 0 16,-13-1-48-16,-14 5 28 16,-14 4-120-16,-13 0 76 15,-14 0-168 1,-9 4 128-16,-5 1-32 16,0 3 80-16,5 4 92 15,5 0-20-15,4 8 92 16,0 17-60-16,14 11 132 15,4 17-104-15,5 4 16 0,8-1-56 16,1 1-28-16,9 0-4 16,0 8 8-16,0 4-8 0,0-4 24 15,-4-8-20-15,-5-5 56 16,0-11-36 0,-5-9-60-16,-4-7 16 0,-5-9-56 15,0-12 40-15,0-3 8 16,5-9 8-16,-5 0 28 15,10-4-8-15,4 0 68 16,4 0-44-16,5 0 48 16,14 0-44-16,4 4 8 15,9 0-28-15,5-4-36 16,5 0 12-16,4 4 64 16,13-8-32-16,-8 4-148 15,-5 0 64-15,-9 0-172 0,-10-12 132 16,-13 3-244-1</inkml:trace>
        <inkml:trace contextRef="#ctx0" brushRef="#br0" timeOffset="62350.7448">4571 14339 508 0,'0'16'188'0,"18"-4"-148"0,0 0-8 0,-4-4 88 16,4 5-72-16,9-5 16 15,0-8-40-15,1-4 32 0,4-4-32 16,-5-1 4-16,-4-3-16 0,4-12 0 16,-9 0-4-16,-9-5 12 15,-9 5-12-15,-4 0 4 16,-14 0-4-16,4 3-8 15,-9 5 4-15,-4 8-32 16,-10 8 16-16,1 8 40 16,-5 12-16-16,0 9 52 15,-4 3-36-15,17 0 4 16,1 5-20-16,4-1-16 16,19-7 0-16,8-5 12 15,10-4-4-15,9 0 24 16,8-7-16-16,6 3-76 15,8-12 36-15,1 0-220 0,-1-4 136 16,6-8-416 0</inkml:trace>
      </inkml:traceGroup>
      <inkml:traceGroup>
        <inkml:annotationXML>
          <emma:emma xmlns:emma="http://www.w3.org/2003/04/emma" version="1.0">
            <emma:interpretation id="{66BB6A79-2465-433F-A5E1-9C1397A7C47D}" emma:medium="tactile" emma:mode="ink">
              <msink:context xmlns:msink="http://schemas.microsoft.com/ink/2010/main" type="line" rotatedBoundingBox="8120,14149 19169,13132 19338,14962 8288,15979"/>
            </emma:interpretation>
          </emma:emma>
        </inkml:annotationXML>
        <inkml:traceGroup>
          <inkml:annotationXML>
            <emma:emma xmlns:emma="http://www.w3.org/2003/04/emma" version="1.0">
              <emma:interpretation id="{241CCEF1-A5D1-4FDC-8F5B-C2CE6A4506E3}" emma:medium="tactile" emma:mode="ink">
                <msink:context xmlns:msink="http://schemas.microsoft.com/ink/2010/main" type="inkWord" rotatedBoundingBox="8125,14203 10180,14013 10344,15790 8288,15979"/>
              </emma:interpretation>
              <emma:one-of disjunction-type="recognition" id="oneOf44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62771.0968">5686 13319 520 0,'-55'-12'192'0,"33"28"-152"16,-10 12-8-16,14 1 60 0,-10 15-56 16,5 13 100-16,-8 4-76 15,-1 7 32-15,0-3-52 16,9 4-32-16,19 8-8 0,4 4 24 15,0 0-12-15,18-8 12 16,-5-9-12-16,1-15-120 16,-5-5 56-16,14-15-280 15,-23-9 188 1,14-12-248-16</inkml:trace>
          <inkml:trace contextRef="#ctx0" brushRef="#br0" timeOffset="62980.6532">5941 13740 456 0,'23'-20'168'0,"-5"16"-128"0,-4 0-16 0,-14 12 124 15,-10 4-88-15,-3 4 72 16,-10 4-76-16,0 9-12 16,1 7-28-16,-1 9-4 0,0-1-4 15,5-3 28-15,4-13-20 16,-4-8 56-16,13-8-40 15,-4-12 4-15,0-12-24 16,18-8 20-16,0-8-20 16,5-1-12-16,18 1-4 15,0-5-24-15,-5 5 16 0,14 8-4 16,-9 0 8-16,0 8-36 16,-5 3 24-16,0 5 16 15,-4 4 4-15,0 4 20 16,-9 0-12-16,8-4-108 15,-13 0 52-15,5 0-420 16,-14 0 260 0,0 13-80-16</inkml:trace>
          <inkml:trace contextRef="#ctx0" brushRef="#br0" timeOffset="63149.9211">6014 13558 684 0,'4'-29'252'0,"5"25"-192"0,14-4-20 0,-9 4 40 16,4 4-52-16,5 0 8 15,0 8-24-15,8 0-360 16,1 1 192-16,14-9-240 16</inkml:trace>
          <inkml:trace contextRef="#ctx0" brushRef="#br0" timeOffset="63371.0311">6369 13299 632 0,'14'12'236'0,"8"8"-184"0,15 33-16 0,-10-17 148 0,14 21-108 15,5 4 68-15,-10 3-84 16,-13-3 0-16,-5-4-36 15,-23 11 56-15,-31 26-44 0,-41 11-140 16,-5-4 56-16,-9-8-408 16,-28-12 252-16,10 0-264 15</inkml:trace>
          <inkml:trace contextRef="#ctx0" brushRef="#br0" timeOffset="64214.3305">6929 13845 704 0,'-9'0'264'0,"9"0"-208"0,23 0-12 15,-1 0 88-15,33 0-80 16,13-8 8-16,28 12-40 15,-1 8-116-15,-8-4 48 16,-5-4-596-16</inkml:trace>
          <inkml:trace contextRef="#ctx0" brushRef="#br0" timeOffset="64105.0395">7029 13691 612 0,'-14'-8'228'0,"19"4"-180"0,0-4-12 0,4 8 104 16,9 0-84-16,9-4 60 16,19 0-72-16,8 4-40 0,10 4-4 15,0 12-76-15,-10-8 44 0,-13 9-524 16</inkml:trace>
          <inkml:trace contextRef="#ctx0" brushRef="#br0" timeOffset="75428.3927">6146 15051 580 0,'0'-16'216'0,"0"4"-168"0,-5-4-12 0,5 8 128 15,0-13-96-15,0 5 36 16,5-4-64-16,-10-17-24 16,10-3-8-16,-5-5 8 0,-5-3-8 15,-4-1-4-15,-9 1 0 16,4 3 12-16,5 5-8 16,-14 3-4-16,14 5 0 0,-4 0-24 15,4 3 12-15,9 9-24 16,-10 4 20-16,10 8-48 15,0 8 32-15,-13 8 32 16,13 8 0-16,-9 4 20 16,-5 5-16-16,5 3 24 15,-14 0-20-15,23-4-4 16,-9 1-4-16,-5-5-4 16,24-4 0-16,12-8 32 15,1-8-16-15,9-4-4 16,9-4-8-16,0-4-32 15,-23-4 16-15,5 0-20 16,0-1 16-16,-10 1 8 16,-26 0 8-16,3 0 8 15,-3 4-4-15,-19 0 52 0,9 4-32 16,0 3-20-16,14 1-4 16,-4 8-108-16,13 5 60 15,13 3-604 1</inkml:trace>
        </inkml:traceGroup>
        <inkml:traceGroup>
          <inkml:annotationXML>
            <emma:emma xmlns:emma="http://www.w3.org/2003/04/emma" version="1.0">
              <emma:interpretation id="{5DFBA520-F7C0-4B02-A86C-CF6758914DFD}" emma:medium="tactile" emma:mode="ink">
                <msink:context xmlns:msink="http://schemas.microsoft.com/ink/2010/main" type="inkWord" rotatedBoundingBox="11068,14098 14980,13738 15116,15212 11204,15572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66727.3065">10894 13214 444 0,'-18'-16'164'0,"9"8"-124"0,-14-1-16 16,10 9 148-16,-15-4-100 15,-8 4 68-15,-10 0-80 16,-17 13 36-16,4 11-56 16,-1 12-4-16,1 29-20 0,0 8 24 15,-5 16-24-15,0-8 56 16,1 4-40-16,17-4 4 0,19 8-24 15,18 0-8-15,18 0 0 16,9-12-60-16,19-17 32 16,-6-15-236-16,15-17 144 15</inkml:trace>
          <inkml:trace contextRef="#ctx0" brushRef="#br0" timeOffset="66914.3041">10881 13671 704 0,'0'-12'264'0,"4"24"-208"16,-8 12-12-16,-1-7 64 0,1 3-68 15,-5 4 16-15,-1 4-32 16,-3 5 12-16,4-1-20 16,-5-3 28-16,-4-9-28 0,0-8 40 15,9-8-32-15,-10-12 4 16,15-4-16-16,13-4 0 15,5-9-4-15,8 1-16 16,10 0 4-16,14-1-32 16,-1 1 20-16,1 4-12 15,-5 4 16-15,-5 4-36 16,-4 7 28-16,-5 1-180 16,-8 0 112-16,-10 8-516 15</inkml:trace>
          <inkml:trace contextRef="#ctx0" brushRef="#br0" timeOffset="67099.993">10908 13412 788 0,'0'-40'292'0,"9"28"-228"0,9-5-16 0,1 9 52 16,3-4-64-16,6 4-32 15,4 0-4-15,-1 16-136 0,10 4 76 16,14 8-568-16</inkml:trace>
          <inkml:trace contextRef="#ctx0" brushRef="#br0" timeOffset="67580.2026">11486 13942 540 0,'-9'0'200'0,"14"4"-156"0,-5 0-12 16,-5 4 80-16,1-3-68 0,-5 11 8 15,-5 4-32-15,-4 0-4 16,-1 4-8-16,6-3 48 0,4 3-32 16,4-4-12-16,5 4-4 15,9-3 8-15,9 3-8 16,10 4-4-16,4 1 0 16,0-5 12-16,-1 4-8 15,-8 1 4-15,-9-13-4 16,-19 12 48-16,-22-12-32 15,-19 0-12-15,-17-7-4 16,-1-1 36-16,0-4-24 0,14-4-8 16,9-8-8-16,9 0-164 15,14-1 88-15,14-3-588 16</inkml:trace>
          <inkml:trace contextRef="#ctx0" brushRef="#br0" timeOffset="67815.6149">11769 13246 632 0,'22'-65'236'0,"-22"65"-184"0,32-24-16 0,-9 16 140 16,4 8-104-16,23 4 96 16,5 8-100-16,4 41 20 15,5 20-52 1,0 48 20-16,-14-12-28 0,-14-7 52 16,-27 19-44-16,-36 8 64 15,-41-3-60-15,-23-1-200 0,-5-23 80 16,-4-22-356-16,-19 10 244 15</inkml:trace>
          <inkml:trace contextRef="#ctx0" brushRef="#br0" timeOffset="65167.5593">8768 13283 520 0,'18'36'192'0,"-8"-4"-152"0,12 33-8 15,-17-28 60-15,4 15-56 16,-4 5 32-16,-5 4-40 16,-5-1 16-16,-4 5-24 15,-9 12-28-15,-10 8 4 0,-8-4-36 16,-5-8 24-16,0-13-64 16,-5-11 44-16,5-13 16 15,1-11 16-15,3-5-16 16,5-4 12-16,5-8 12 15,4-4 0-15,5 4-4 16,4-4 4-16,5 0 92 16,5 0-52-16,13 9 60 15,4-1 4 1,15 0-60-16,13 0 12 0,13-4-40 16,15-4 8-16,-1 0-16 15,0-4 12-15,-9-4-16 16,-9 0-108-16,-18-4 52 15,-13 0-104 1,3 0 88-16</inkml:trace>
          <inkml:trace contextRef="#ctx0" brushRef="#br0" timeOffset="65397.6842">8363 13716 624 0,'-9'4'228'0,"9"8"-176"0,9 8-16 15,-4-8 116-15,4 4-92 16,4 1 8-16,10-1-40 16,9 0 8-16,4 0-20 15,10-4 8-15,9-4-12 0,-1-8 44 16,1-4-28-16,0-4 12 15,-5-4-24-15,-9 0-8 16,-10-4-4-16,-3-4-24 16,-5-1 12-16,-10 5-12 15,-4 0 8-15,0 8-96 16,-4 0 56-16,-1 0-268 0,-4 8 180 16</inkml:trace>
          <inkml:trace contextRef="#ctx0" brushRef="#br0" timeOffset="64727.1937">8377 13287 600 0,'-28'-29'224'0,"24"21"-176"0,-1-8-12 16,5 16 104-16,0-8-84 15,23 4 4-15,18 0-8 16,23 0-32-16,22 0 24 0,5 0-28 16,0 0 4-16,-13 4-12 15,-10 0-60-15,-9-8 28 16,-9 4-68-16,-13-1 52 15,-19 5-60-15,-18 0 56 16,-5 5-188 0</inkml:trace>
          <inkml:trace contextRef="#ctx0" brushRef="#br0" timeOffset="65833.8303">9051 14339 612 0,'9'4'228'0,"0"-4"-180"16,4 0-12-16,1 0 36 0,9-4-48 15,9-4 8-15,4-4-20 16,1-1-8-16,-1-11 0 16,-4 4 12-16,-18-8-8 0,-10-5-12 15,-13 1 0-15,-9 0 40 16,-14-1-24-16,0 13 24 15,-4 12-20-15,4 8 20 16,0 8-24-16,5 20 40 16,4 5-28-16,9 3 4 15,5 9-16-15,4 3-16 16,5-7 0-16,0-5 20 0,0 0-8 16,5-3 32-1,-5-13-24-15,9-4-92 0,-4-4 40 16,-1 1-192-16,1-5 128 15,22-8-448 1</inkml:trace>
          <inkml:trace contextRef="#ctx0" brushRef="#br0" timeOffset="66120.6461">9743 14270 676 0,'13'-44'248'0,"-8"35"-192"0,-5-7-16 0,0 12 48 0,-5-4-56 15,-8 8 4-15,-6 0-20 16,-8 16-20-16,0 5 0 16,-5 3 20-16,0 0-8 0,9 0-40 15,10 5 20-15,13 3-8 16,9-8 12-16,13 1 24 16,10-5-8-16,9 0 24 15,-4-8-20-15,-1 0 24 16,-9-3-24-16,-17-1-4 15,-10 0-4-15,-14 8-120 16,-18-4 64-16,-18 0-200 16,-18 0 144-16,-14 4-304 15</inkml:trace>
        </inkml:traceGroup>
        <inkml:traceGroup>
          <inkml:annotationXML>
            <emma:emma xmlns:emma="http://www.w3.org/2003/04/emma" version="1.0">
              <emma:interpretation id="{497CB299-CCF1-42B3-ABC0-712340638EDD}" emma:medium="tactile" emma:mode="ink">
                <msink:context xmlns:msink="http://schemas.microsoft.com/ink/2010/main" type="inkWord" rotatedBoundingBox="15353,13483 19169,13132 19314,14704 15498,15055"/>
              </emma:interpretation>
              <emma:one-of disjunction-type="recognition" id="oneOf46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68460.412">12984 13619 572 0,'-13'4'208'0,"8"0"-160"0,5 8-12 0,0-4 112 15,9 4-88-15,0 4-8 16,5 0-32-16,9 1 20 15,8-5-24-15,6-4 32 0,4-4-32 16,9-8 4-16,5-4-12 16,4-9-24-16,-9-3 8 15,-18-4 12-15,-14-4 0 0,-18-5-20 16,-18-3 8-16,-14-1 4 16,-9-3 4-16,0 4-56 15,-18 3 32-15,-10 13 20 16,-8 16 4-16,-9 24 80 15,-1 29-44-15,10 7 12 16,13 9-28-16,18-8 4 16,19 7-12-16,18 5 12 15,27 0-16-15,23 4 4 16,23-8-4-16,9-13 48 16,4-11-32-16,-13-5-44 15,-5-12 8-15,-4-11-176 16,-1-13 108-16,1-13-332 15,4-11 232-15,0-4-180 16</inkml:trace>
          <inkml:trace contextRef="#ctx0" brushRef="#br0" timeOffset="68988.8259">13572 13109 644 0,'-28'0'236'0,"28"0"-180"0,9 4-20 0,10 0 104 16,8-4-84-16,9 16-4 15,10-8-32-15,4-4 4 16,0 0-16-16,0-4-20 0,5 0 4 15,-10 0-144-15,-13-4 80 16,-5 0-204 0,-8 0 152-16,-19 4-232 15</inkml:trace>
          <inkml:trace contextRef="#ctx0" brushRef="#br0" timeOffset="68719.11">13745 12773 748 0,'18'-37'276'0,"-5"25"-216"0,10-4-16 0,-14 8 84 0,14 0-80 15,4 4-12-15,14 0-20 16,0 4 12-16,9 0-16 15,0 8-128-15,-4 0 64 0,-10 0-352 16</inkml:trace>
          <inkml:trace contextRef="#ctx0" brushRef="#br0" timeOffset="69218.4552">13886 13024 632 0,'-19'4'236'0,"19"12"-184"0,-4 4-16 15,-1-4 60-15,5 5-60 16,-4 7-4-16,-5 0-20 16,9 5 16-16,0 3-16 15,-5 0 4-15,1 1-8 0,-1-9-128 16,5-4 64-16,-9-11-452 15,18-5 280 1,5-8 44-16</inkml:trace>
          <inkml:trace contextRef="#ctx0" brushRef="#br0" timeOffset="69452.5773">14528 12821 580 0,'-14'-28'216'0,"5"36"-168"0,-5 16-12 0,10 1 48 16,-1 11-52-16,-9 13 40 16,10 3-40-16,-1 13 0 15,5 24-20-15,0 4 36 0,0-4-24 16,-9-12-24-16,-4-12 0 0,-10-17 124 16,-18-15-72-16,-9-13 8 15,-9-12-36-15,-5-16-8 16,5-12-8-16,13-21-360 15,14-15 196-15</inkml:trace>
          <inkml:trace contextRef="#ctx0" brushRef="#br0" timeOffset="69590.4438">14582 12429 820 0,'0'0'304'0,"0"0"-236"0,14 12-20 15,-14 4-168-15,0 12 56 16,18 17-520-16</inkml:trace>
          <inkml:trace contextRef="#ctx0" brushRef="#br0" timeOffset="70324.6135">14833 13772 540 0,'4'-8'200'0,"1"0"-156"0,-5-4-12 0,0 4 140 0,0-8-100 16,0-9 60-16,0-7-76 15,4-8-16-15,5-21-24 16,5-12-12-16,0-4 0 0,4 4 12 16,14 4-8-16,-9-3-4 15,-1-17 0-15,10-17 12 16,-9-7-8-16,-9 24 40 31,8 8-24-31,-3 4 40 16,-10 25-36-16,9 3 12 15,0 13-24-15,0 7-44 16,1 21 16-16,3 0-24 16,1 8 20-16,4 12 0 0,-4 4 8 15,-9 13 24-15,4 7-8 0,-13 13 40 16,-5 3-24-16,-5-3 4 16,-13-5-16-16,4 1-68 15,-18-13 28-15,0-11-4 0,5-13 16 16,0-8-76-16,13-8 52 15,5-5-108-15,18 1 84 16,0 4-16-16,14 4 52 16,0 12 16-16,0 12 8 15,8 5-16-15,-8 7 12 16,0 0 76-16,-14 1-40 16,-9-5 116-16,-9-4-84 0,-14-3 80 15,0-1-80-15,-8-8 4 16,8-4-40-16,0 0 4 15,0-4-16-15,23-4-340 16,23 8-368 0</inkml:trace>
          <inkml:trace contextRef="#ctx0" brushRef="#br0" timeOffset="70763.5865">15452 12979 652 0,'-23'-20'244'0,"23"20"-192"0,5 0-12 15,4 0 84-15,0 0-76 16,0 4 44 0,14 4-56-16,-10 0-36 15,10 8-4-15,-5 0 28 0,5 5-16 16,-9-5 8-16,-5-4-8 0,-18 0 12 16,-5 0-12-16,-9 0 32 0,-9 1-24 15,-18 3 12-15,5 0-16 16,8 4-24-16,-4-8 4 15,5 5-12-15,4-1 8 16,9 4-44-16,14-8 28 16,9 4 32-16,9 0 0 15,5-3 20-15,9 3-16 16,4-8-56-16,10-8 24 16,4-8-140-16,-5 4 92 0,-4-4-240 15,-19 0 172 1,-3-1-204-16</inkml:trace>
          <inkml:trace contextRef="#ctx0" brushRef="#br0" timeOffset="70765.5937">15279 13173 644 0,'0'-4'236'0,"18"-4"-180"0,9 0-20 16,1 8 28-16,17-4-44 15,10 0-88-15</inkml:trace>
          <inkml:trace contextRef="#ctx0" brushRef="#br0" timeOffset="71226.7974">16071 12481 612 0,'14'0'228'0,"-14"0"-180"0,13 17-12 0,-8-5 88 16,4 4-76-16,-9 16 8 16,0 17-36-16,0 7 4 15,0 5-12-15,-9 8 12 16,0-21-16-16,-5 5 24 0,-4-12-20 0,4-9-20 15,-9-8 0-15,5-4-40 16,5-3 28-16,-1-9-80 16,5-4 56-16,0-4-244 15,9 0 160 1,9-4-236-16</inkml:trace>
          <inkml:trace contextRef="#ctx0" brushRef="#br0" timeOffset="71230.3067">16003 12854 508 0,'-18'-17'188'0,"27"5"-148"0,0 4-8 15,-5 4 124-15,14-4-92 16,5 0 36-16,23 4-60 16,18 4-16-16,13 4-12 0,-9 8-584 15,-4 0 316-15,-9-12 36 16</inkml:trace>
        </inkml:traceGroup>
      </inkml:traceGroup>
      <inkml:traceGroup>
        <inkml:annotationXML>
          <emma:emma xmlns:emma="http://www.w3.org/2003/04/emma" version="1.0">
            <emma:interpretation id="{558D193D-8A83-4E99-8B80-DF161035E34D}" emma:medium="tactile" emma:mode="ink">
              <msink:context xmlns:msink="http://schemas.microsoft.com/ink/2010/main" type="line" rotatedBoundingBox="7588,16013 9472,16136 9415,17008 7531,16886"/>
            </emma:interpretation>
          </emma:emma>
        </inkml:annotationXML>
        <inkml:traceGroup>
          <inkml:annotationXML>
            <emma:emma xmlns:emma="http://www.w3.org/2003/04/emma" version="1.0">
              <emma:interpretation id="{C0DC95E1-EB06-435A-A1DA-9270BA687843}" emma:medium="tactile" emma:mode="ink">
                <msink:context xmlns:msink="http://schemas.microsoft.com/ink/2010/main" type="inkWord" rotatedBoundingBox="7588,16013 8579,16078 8522,16950 7531,16886"/>
              </emma:interpretation>
              <emma:one-of disjunction-type="recognition" id="oneOf47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75988.8817">5094 15173 612 0,'-27'-9'228'0,"13"22"-180"0,-18 3-12 0,14 4 104 15,-9 12-84-15,-1 13 60 16,-3 16-72-16,3 3 4 0,5 1-28 15,5-8-92-15,5-9 40 0,4-11-184 16,4-9 120-16</inkml:trace>
          <inkml:trace contextRef="#ctx0" brushRef="#br0" timeOffset="76180.8914">5299 15537 780 0,'-36'60'288'0,"13"-35"-224"0,-14 15-20 15,19-20-4-15,0 5-32 16,4-1-40-16,1 0 20 0,4-8-200 16,4-3 116-16,0-1-348 15,24-8 208 1</inkml:trace>
          <inkml:trace contextRef="#ctx0" brushRef="#br0" timeOffset="75883.1004">4816 15245 580 0,'-22'-24'216'0,"17"24"-168"0,1-4-12 15,4 4 120-15,0 0-92 16,9 8 36-16,0 4-60 16,4 13-4-16,6 7-24 15,8 8 12-15,5 9-16 0,4 0 16 0,-4-9-16 16,-5-4-28-16,-4-7 8 16,-9-9-152-16,-5-8 88 15,-9-12-432 1,0 0 280-16,9-4 12 15</inkml:trace>
          <inkml:trace contextRef="#ctx0" brushRef="#br0" timeOffset="76759.6232">5481 15359 652 0,'-4'20'244'0,"4"0"-192"0,-14 33-12 0,18-21 68 16,-4 9-68-16,0-1-8 0,0 5-20 15,5-9 0-15,4-16-8 16,5 5 24-16,4-17-16 0,-4-8-152 16,8-8 72-16,-8-9-60 15,9-3 76-15,-5-8-52 16,-4-17 60-16,-5 1-32 16,-9 3 44-1,-9 9 108-15,4 12-40 16,-13 16 120-16,4 24-88 15,5 16 80-15,-4 17-84 16,-6 8 72-16,15 3-76 16,-5 5 4-16,0-4-40 0,9 8 4 15,-5-4-16-15,5-21 36 16,-5-11-24-16,-4-13 84 0,0-16-60 16,0-8 20-16,-5-16-36 15,-4-17-20-15,-5 5-8 16,5-4-128-16,-4-1 68 15,-1-3-332-15,5 8 220 16,13 11-440 0</inkml:trace>
          <inkml:trace contextRef="#ctx0" brushRef="#br0" timeOffset="76761.1276">5745 15759 612 0,'-9'29'228'16,"0"-25"-180"-16,-5 28-12 0,10-20 16 0,-10 13-36 16,5-5-304-16,0 4 156 15,4 12-196-15</inkml:trace>
        </inkml:traceGroup>
        <inkml:traceGroup>
          <inkml:annotationXML>
            <emma:emma xmlns:emma="http://www.w3.org/2003/04/emma" version="1.0">
              <emma:interpretation id="{C6F84F04-D885-42E7-8269-48F2B30322B8}" emma:medium="tactile" emma:mode="ink">
                <msink:context xmlns:msink="http://schemas.microsoft.com/ink/2010/main" type="inkWord" rotatedBoundingBox="9118,16135 9471,16158 9439,16636 9087,16613"/>
              </emma:interpretation>
            </emma:emma>
          </inkml:annotationXML>
          <inkml:trace contextRef="#ctx0" brushRef="#br0" timeOffset="77104.5501">6323 15338 780 0,'32'-44'288'0,"-32"44"-224"0,73-12-20 16,-46 8-12-16,1 4-28 0,-5 8 24 15,-10 8-16-15,1 8 12 16,-28 17-12-16,-4 7 20 0,-14 1-20 15,-4-1 4-15,4-3-8 16,4-13 36-16,1-3-20 16,4-5-12-16,10-8-8 15,-1 0-40-15,10 1 20 16,4-9 24-16,4 8-4 16,10-4-36-16,4 0 20 15,0-4-120-15,5-4 72 16,0-4-160-16,4 0 124 0</inkml:trace>
          <inkml:trace contextRef="#ctx0" brushRef="#br0" timeOffset="77231.3775">6333 15618 756 0,'45'-12'280'0,"5"3"-216"0,23 9-20 16,-32 5 24-16,14-1-48 16,-1 4-564-16</inkml:trace>
        </inkml:traceGroup>
      </inkml:traceGroup>
    </inkml:traceGroup>
    <inkml:traceGroup>
      <inkml:annotationXML>
        <emma:emma xmlns:emma="http://www.w3.org/2003/04/emma" version="1.0">
          <emma:interpretation id="{1390AB57-61E9-4508-A454-327B18311A35}" emma:medium="tactile" emma:mode="ink">
            <msink:context xmlns:msink="http://schemas.microsoft.com/ink/2010/main" type="paragraph" rotatedBoundingBox="5700,17163 19465,16921 19495,18610 5730,1885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E7D0BD5-5109-418F-8939-0F88E84BB760}" emma:medium="tactile" emma:mode="ink">
              <msink:context xmlns:msink="http://schemas.microsoft.com/ink/2010/main" type="line" rotatedBoundingBox="5700,17163 19465,16921 19495,18610 5730,18852"/>
            </emma:interpretation>
          </emma:emma>
        </inkml:annotationXML>
        <inkml:traceGroup>
          <inkml:annotationXML>
            <emma:emma xmlns:emma="http://www.w3.org/2003/04/emma" version="1.0">
              <emma:interpretation id="{D4586A97-6CCE-4CEC-9F4A-403D680D120D}" emma:medium="tactile" emma:mode="ink">
                <msink:context xmlns:msink="http://schemas.microsoft.com/ink/2010/main" type="inkWord" rotatedBoundingBox="5700,17163 7535,17131 7553,18159 5719,18191">
                  <msink:destinationLink direction="with" ref="{A6A46D02-07E8-4A8E-A010-E9891F27640A}"/>
                </msink:context>
              </emma:interpretation>
              <emma:one-of disjunction-type="recognition" id="oneOf48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109067.2968">3974 16318 580 0,'0'-41'216'0,"0"41"-168"0,-4 13-12 0,4 3 68 0,0 12-64 16,-5 8 60-16,5 5-56 15,-9 3 4-15,4 13-28 16,-4 20 16-16,0 16-24 0,-4 0-40 16,-6 0 16-16,1-12-156 15,-5-16 92-15,-13-12-248 16,4-13 180 0,5 5-160-16</inkml:trace>
          <inkml:trace contextRef="#ctx0" brushRef="#br0" timeOffset="109538.0492">4147 16876 464 0,'0'-20'176'0,"0"12"-140"0,-14-4-8 16,14 12 100 0,-9 16 32-16,-13 8-84 15,-1 25-36-15,-4 3-28 16,-5-3 4-16,4-8-8 0,6-1 16 16,3-4-16-16,15-7 4 15,17-5-4-15,6-8-8 16,17-12 4-16,-4-4-24 15,0 0 12-15,0-12 4 16,-5-8 4-16,-9-8-12 16,-4 3 8-16,-14-11 48 15,-5-5-24-15,-4 1-20 16,0 12 0-16,0 7-108 0,4 13 60 16,28 8-536-1</inkml:trace>
          <inkml:trace contextRef="#ctx0" brushRef="#br0" timeOffset="109351.553">3305 17062 560 0,'-23'-44'208'0,"19"32"-164"0,13-4-8 0,0 12 84 16,23-5-72-16,-5-3 44 15,14-4-56-15,18-4-12 16,19 0-12-16,17 8 24 0,5 3-20 16,-22 9-172-16,-1 9 84 15,-18-9-372 1,-9 16 252-16,-9-4-32 16</inkml:trace>
          <inkml:trace contextRef="#ctx0" brushRef="#br0" timeOffset="108804.2373">3182 16625 436 0,'-23'77'160'0,"5"4"-124"0,-23 41-8 16,14-70 36-16,-10 5-40 15,1-4-12-15,9-13-4 0,4 0-20 16,5-11 8-16,4-9 12 16,14-8-4-16,18-12-36 15,5-4 16-15,18-8-372 16</inkml:trace>
          <inkml:trace contextRef="#ctx0" brushRef="#br0" timeOffset="110558.8656">4402 16875 320 0,'0'-20'120'0,"0"12"-96"0,5-4-4 0,-1 8 44 15,1 0-40-15,-5 4 52 16,0 0-44-16,-5 4-24 16,-4 8-8-16,0 0 60 15,-5 16-32-15,1 1 76 0,-6 7-56 16,1 9-16-16,0-5-20 15,0-7 8-15,4 7-12 16,1-8-20-16,3-3 4 0,-8-5 40 16,9-4-20-16,0-4 8 15,4-8-12-15,-4 5 28 16,9-13-20-16,-4 0-4 16,4-4-8-16,4-5-4 15,10-11 0-15,0 8-80 16,8-16 44-16,1-1-32 15,0-3 44-15,0 0 20 16,-1-5 4-16,1 13-8 16,-5 4 4-16,-4 4 48 15,-5 7-24-15,0 9 36 16,-4 13-32-16,-1 3 20 0,-4 12-24 16,0 0 28-16,-4 5-32 15,4-5 4-15,0-4-12 16,0-3 4-16,4-1-8 15,1-4 16-15,4-8-12 16,5-4 32-16,4-4-24 16,0-4 4-16,5-12-12 15,0 8-8-15,4-12 4 16,-4-9-92-16,0-3 48 16,-1 0-28-16,1 3 40 15,-5 9-20-15,0 8 28 0,1 12 52 16,-6 12-12-16,-4 20 80 15,1-3-56-15,-6-1 4 16,-4 4-28-16,0-3 4 16,5-9-12-16,-10 0 28 15,5 0-24-15,-4 1 12 16,4-5-16-16,-5-4-96 16,0-4 48-16,5-8-176 15,0 0 120-15,5-8-460 16</inkml:trace>
        </inkml:traceGroup>
        <inkml:traceGroup>
          <inkml:annotationXML>
            <emma:emma xmlns:emma="http://www.w3.org/2003/04/emma" version="1.0">
              <emma:interpretation id="{ECC6166C-D410-49F9-BA34-625B948031AD}" emma:medium="tactile" emma:mode="ink">
                <msink:context xmlns:msink="http://schemas.microsoft.com/ink/2010/main" type="inkWord" rotatedBoundingBox="7743,17838 11333,17775 11350,18753 7760,18816"/>
              </emma:interpretation>
              <emma:one-of disjunction-type="recognition" id="oneOf49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111051.9754">5076 17014 416 0,'-9'-20'152'0,"4"12"-116"0,1-1-12 0,-1 9 164 15,-4-8-108-15,0 16 28 16,-5 5-64-16,1 11 24 16,-6 4-36-16,6 5-20 0,-1-5-4 15,5 4 24-15,4-11-16 16,5-1 20-16,10 0-20 16,8-8-8-16,9-4-4 15,0-8 20-15,5 0-12 0,0 0-12 16,-5-8-4-1,-8-4-4-15,-10 4 0 0,-9-8 8 16,-14-9 0-16,-4 5-72 16,-5-4 40-16,5-4-112 15,4 11 84-15,10 5-484 16</inkml:trace>
          <inkml:trace contextRef="#ctx0" brushRef="#br0" timeOffset="111970.1063">5572 17156 632 0,'-9'-21'236'0,"9"17"-184"0,0-12-16 16,0 8 52-16,-4-12-56 16,4 8 32-16,-5-5-36 15,-4 1-44-15,-5 0 8 16,-4 16 8-16,-5 0 4 0,0 12-56 15,-4-4 28-15,0 13 4 16,0-5 8-16,8 0-8 16,6 4 12-16,8 0-32 15,10-7 24-15,8 3 4 16,1-8 12-16,4 4-108 16,-4-4 60-16,4 0-120 15,-4-4 92-15,-5 4-12 16,-9 12 48-16,-9 9 108 15,4 27-40-15,-13 25 56 16,-5 12-48-16,0-3 16 16,1-10-32-16,-1-19 44 15,0-4-36-15,-4-9 64 16,4-11-52-16,-4-9 44 16,4-4-48-16,0-7 16 0,0-9-32 15,-4-8 8-15,4-4-16 16,10-13 28-16,4-3-24 15,9-8 4-15,22-13-12 0,28-7 4 16,10-17-8-16,-1 8 24 16,5-7-16-16,-5 7-12 15,-5 4-4-15,-4 5 20 16,5 7-8-16,-5 5 4 16,-4 4-4-16,-5 3-8 15,0 1 4-15,-14 8 12 16,5-1-8-16,0 9-20 15,-10-4 4-15,-3 4 12 16,-6 0 0-16,1 0 8 16,4 4-8-16,-4 0-20 15,-5-1 8-15,5 5 4 16,-5 0 4-16,-9 0 0 16,0 0 0-16,-9 0 8 15,-5 4-4-15,-18 0-4 0,0 0 4 16,0 0 4-16,-4 0-4 15,0 0-12-15,4 0 4 16,9 4-40-16,5 4 24 16,9 0-12-16,9 1 20 15,13 11 16-15,5-4 0 16,23-4 24-16,5 0-16 16,9 4 24-16,-1-3-24 15,1-1-32-15,-10 0 12 16,-4-4-124-16,-4-8 76 15,4 0-144-15,-5 0 112 0,-13-8-188 16</inkml:trace>
          <inkml:trace contextRef="#ctx0" brushRef="#br0" timeOffset="112421.4544">6328 17083 416 0,'5'-21'152'0,"-1"17"-116"0,1 0-12 15,-5 4 152-15,0 0-100 16,0 8 60-16,-5 9-80 15,-4 3 56-15,0 0-64 16,-5 13-8-16,-9-9-24 0,1 8-4 16,3-4-4-16,10 5 4 15,5-9-8-15,-5-12 8 16,9 4-8-16,0-16 24 16,0-4-16-16,9-8-48 15,4 4 20-15,-3-12-16 16,3 8 20-16,10-8-64 15,-5-9 44-15,5 9-76 0,9-8 64 16,-9 12-16 0,-1-1 36-16,1 5 120 0,0 12-52 15,-9 8 72-15,-1 8-64 16,1 1 16-16,0 3-40 16,-1 0 16-16,10 8-24 15,0 5 44-15,-1-9-36 16,1 0-16-16,-5 1-4 15,1-1-228-15,-1 0 120 16,5-4-568-16</inkml:trace>
          <inkml:trace contextRef="#ctx0" brushRef="#br0" timeOffset="113892.9593">6756 17253 520 0,'0'0'192'0,"0"4"-152"0,4-4-8 16,6 8 60-16,3-4-56 15,1 4 4-15,4-8-24 16,0 0 16-16,1-4-20 15,3 0-12-15,-3-8-4 0,-6 8 48 16,-4 0-24-16,-4 0-8 16,-5-5-8-16,-5 1-4 15,-4-4 0-15,-4 4 0 16,-1-4 0-16,0-8 16 16,-4 12-8-16,0-4-40 15,0 12 20-15,-1 12 44 16,6-4-12-16,-1 0 24 15,5 4-24-15,4 4 8 0,5 4-16 16,9 5 0-16,10 7-4 16,3-8 36-16,6-3-20 15,-1-9-4-15,5 0-12 16,9-12-84-16,9-4 40 16,9-4-128-16,0 0 92 15,1-4-52-15,-1-9 72 16,0 1 16-16,-9-8 24 15,-14 7 20-15,-8 1-4 16,-1 0 104-16,-13 0-60 16,-5 12 76-16,-5-4-68 0,-4 12 4 15,-4 0-36-15,-10 8 40 16,-4 4-36-16,-5 8-32 16,0 0 0-16,1 0 8 15,3 9 0-15,10-5-12 16,14-8 4-16,4 5 28 15,9-1-12-15,5-12-32 16,4-4 12-16,1-4-104 16,-1-4 60-16,-4-4-56 15,-5 4 64-15,-9-12-84 16,-4 7 72-16,-5-7-44 16,-10 0 60-1,1-4-4-15,0 0 24 16,0 3 20-16,5 1 4 15,4 0 156-15,9 12-88 0,-5 0 24 16,5 4-56-16,5 0 16 16,4 0-28-16,0 4 16 0,5-4-24 15,0 4-16-15,-5 4-8 16,0 0 12-16,1-8-4 16,-1 4 24-16,-5-4-16 15,-3 0 24-15,-10 0-24 16,0 0-32-16,0 0 12 15,0 0-8-15,0 12 8 16,0-4-12-16,0 1 12 16,0-5 48-16,4 12-20 15,5-8-8-15,9-4-8 0,5 4 28 16,5 0-16-16,3-8 32 16,1 0-32-16,-4-8-12 15,-1 0-8-15,-4 8-40 16,-5-4 24-16,0 4-36 15,-13-8 32-15,-1 0-8 16,1-13 20-16,-5 13-8 16,0-4 8-16,0 8 8 15,4 0 4-15,-4 4 52 16,14 4-28-16,0 0 52 16,4 12-44-16,5-3 4 15,4-1-24-15,5 4 12 16,-5-4-16-16,10-4 40 15,-6-8-24-15,-3 0 20 16,-10 0-24-16,0 0-88 16,-4-8 36-16,-1 0-52 0,-3 4 48 15,-10-4-40-15,0-8 40 16,4-1 28-16,-4 1 8 16,9-4-24-16,5 16 12 15,-10-4 84-15,6 8-40 16,8 8 60-16,5-4-52 15,8 12 40-15,10 0-44 16,-9 1 32-16,0 3-36 16,-5 0 44-16,-8 0-44 15,-28 1-32-15,-10-1-4 16,-3-4-292-16,-6-4 164 0</inkml:trace>
        </inkml:traceGroup>
        <inkml:traceGroup>
          <inkml:annotationXML>
            <emma:emma xmlns:emma="http://www.w3.org/2003/04/emma" version="1.0">
              <emma:interpretation id="{99603572-4513-47EB-89E3-024277144E3B}" emma:medium="tactile" emma:mode="ink">
                <msink:context xmlns:msink="http://schemas.microsoft.com/ink/2010/main" type="inkWord" rotatedBoundingBox="12347,17432 16425,17361 16438,18114 12360,18186"/>
              </emma:interpretation>
              <emma:one-of disjunction-type="recognition" id="oneOf50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114617.1052">9834 16658 476 0,'-9'-41'176'0,"4"41"-136"0,-9-4-12 0,10 4 100 16,-5 4-76-16,-5 25-12 15,0 7-24-15,1 17-24 16,-1 15 4-16,0 5 12 0,5 8-4 15,0-16 24-15,0-8-16 16,-5-9-56-16,5-11 20 16,-4-5-148-1</inkml:trace>
          <inkml:trace contextRef="#ctx0" brushRef="#br0" timeOffset="115193.8202">9579 16678 520 0,'41'-12'192'0,"-14"12"-152"0,14 4-8 15,-14 4 80-15,19 8-68 16,18 17 24-16,13 7-36 16,-4 21-4-16,0 4-16 15,-14-5 12-15,-9 1-16 0,-18-8 16 16,-14-17-16-16,-18 0 16 15,-23-3-16-15,-27-9-40 16,-27 8 20-16,-10-11-16 16,5-1 16-16,0-16 0 15,0 0 4-15,14-8 0 0,13-12 0 16,24 8-56-16,21-13 36 16,29 1-500-1</inkml:trace>
          <inkml:trace contextRef="#ctx0" brushRef="#br0" timeOffset="115216.8811">10480 17018 860 0,'-45'16'320'0,"35"17"-248"0,6 7-20 16,-1-24 68-16,1 4-76 15,-5 1 36-15,-5-9-48 16,14 8 16-16,0-4-28 15,0-4-116-15,0-4 52 0,0-4-300 16,0-4 188-16</inkml:trace>
          <inkml:trace contextRef="#ctx0" brushRef="#br0" timeOffset="115202.342">10480 16565 872 0,'-18'-16'324'0,"13"16"-252"0,-8 4-20 0,4 0-40 0,-1 8-16 15,1-4-40-15,5 12 24 16,4 0-620-16</inkml:trace>
          <inkml:trace contextRef="#ctx0" brushRef="#br0" timeOffset="115648.027">10708 17115 384 0,'-18'24'140'0,"8"-11"-108"0,6 3-8 0,-5-8 84 16,9 8-64-16,0-4 52 0,0-4-56 15,0-4 16-15,0-4-36 16,9 0 36-16,-9 0-32 16,4 0 20-16,6 0-24 0,-1-8-8 15,0-4-8-15,4 4 12 16,-3-4-8-16,3-8-100 16,5-9 48-16,-4-3-60 15,9-1 60-15,9 5 4 16,0 0 24-16,4 16 56 15,-4 8-20-15,-9 4 8 16,8 12-16-16,-8 0-16 16,-9 0 0-16,4 8 48 15,-4-4-24-15,-1-3-132 16,6-1 60-16,-10 0-380 16</inkml:trace>
          <inkml:trace contextRef="#ctx0" brushRef="#br0" timeOffset="116161.3923">11154 17119 768 0,'-14'20'284'0,"14"-12"-220"0,-13 9-20 16,13-5 48-16,-5 4-60 16,5 0 16-16,-4 0-32 0,4-4 0 15,0 5-8-15,4-5-192 0,1-4 100 16,4-4-528-1</inkml:trace>
          <inkml:trace contextRef="#ctx0" brushRef="#br0" timeOffset="116154.9907">11304 16783 768 0,'-9'-28'284'0,"9"20"-220"0,-9 0-20 15,4 8 84-15,5 0-80 16,0 16-44 0,-9 4-44-16,-4 8 16 15,13 5-568-15,-9 7 324 16,18 1 4-16</inkml:trace>
          <inkml:trace contextRef="#ctx0" brushRef="#br0" timeOffset="116341.3708">11668 17046 632 0,'0'-20'236'0,"0"20"-184"0,-9 0-16 0,-4 0 8 0,-10 8-32 16,-14 4-4-16,-8 9-4 16,-1-1 4-16,5 0-4 15,10 12-12-15,12-15 4 0,10 11-4 16,18-16 0-16,14 4 16 16,9-12-4-16,9 8 8 15,4-8-8-15,10-4-160 16,0 0 84-16,-5-8-368 15,0-8 248 1,-9 0 72-16</inkml:trace>
          <inkml:trace contextRef="#ctx0" brushRef="#br0" timeOffset="116700.8577">11969 16658 728 0,'0'-29'268'0,"0"25"-208"0,0 4-16 0,0 4 28 16,-5 13-48-16,1 11 8 15,-5 16-20-15,0 17 56 16,-5 8-40-16,0 0 24 0,1-9-32 16,4-11 16-16,4-8-20 15,0-5 20-15,1-16-24 16,-1 4-4-16,1-15-4 16,-1-9-48-16,5 0 24 15,0-4-80-15,0-17 56 16,9-3-96-16,5-8 80 15,4-9-68-15,9 13 72 0,1 4-4 16,-1 11 36-16,-4 13 92 16,-5 13-36-16,-9 11 52 15,-4-4-48-15,-5 12 68 16,-5-3-56-16,1 3-8 16,-1-8-24-16,1-3 24 15,4-9-24-15,4 4-164 16,5-12 80-16,5 4-548 15</inkml:trace>
          <inkml:trace contextRef="#ctx0" brushRef="#br0" timeOffset="117210.4015">12360 16609 508 0,'0'-12'188'0,"-4"12"-148"0,-1 0-8 0,5 0 72 16,0 12-64-16,0 12 72 15,-4 29-64-15,-1 8 28 16,-4 12-44-16,0 4 24 0,4-5-28 16,1-15 28-16,-1-4-32 15,1-9-32-15,4-11 4 16,0-1-344-16,4-8 192 15,-4 0-316-15</inkml:trace>
          <inkml:trace contextRef="#ctx0" brushRef="#br0" timeOffset="117359.7979">12506 17172 548 0,'-9'0'204'0,"4"4"-156"0,10 12-16 16,-5-16 72-16,5 4-64 16,4 4 28-16,4-4-40 15,1 0 16-15,4-4-24 16,10-4 16-16,-1 0-20 0,-4-4 0 16,-5 0-8-16,-5-4 4 15,-8-8-8-15,-10 7-28 0,-8 1 12 16,-5-12-48-16,-5 4 32 15,0 8-12-15,-4 4 24 16,4 20 16-16,5-4 4 16,0 12 32-16,4 8-20 15,5-7 12-15,4-1-16 16,5 8 36-16,5-8-24 16,-1-8 12-16,19 5-20 15,4-13 28-15,10-4-28 16,8 0-92-16,24 0 40 15,-10-4-164-15,9 0 112 16,-9-9-216-16,-4 1 172 16,-14 0-148-16</inkml:trace>
          <inkml:trace contextRef="#ctx0" brushRef="#br0" timeOffset="117718.7867">13144 16698 580 0,'0'-40'216'0,"4"40"-168"0,-4-8-12 16,0 8 68-16,0 8-64 15,5 12 0-15,-5 16-24 16,-5 17 32-16,-9 20-24 16,-8 4 12-16,-10 0-20 0,4-9-36 15,6-7 12-15,4-12-132 16,13-13 80-16,10-8-260 16,8-11 180-1,1-13-156-15</inkml:trace>
          <inkml:trace contextRef="#ctx0" brushRef="#br0" timeOffset="117890.243">13034 16929 728 0,'-13'-41'268'0,"17"29"-208"0,1 0-16 0,-1 4 80 16,19 8-76-16,9 0 16 16,4 0-40-16,14-4 32 15,28-4-32-15,4-4 32 0,-5 0-32 16,-9 0 40-16,-8-1-36 15,-15 1-84-15,-18-4 28 16,-8 8-212-16,-19-4 136 0,-9 0-512 16,-10 12 344-1,-3 4 76-15</inkml:trace>
        </inkml:traceGroup>
        <inkml:traceGroup>
          <inkml:annotationXML>
            <emma:emma xmlns:emma="http://www.w3.org/2003/04/emma" version="1.0">
              <emma:interpretation id="{90AE3911-5643-4A09-A846-1298586CE853}" emma:medium="tactile" emma:mode="ink">
                <msink:context xmlns:msink="http://schemas.microsoft.com/ink/2010/main" type="inkWord" rotatedBoundingBox="17318,17898 17771,17890 17775,18113 17322,18121"/>
              </emma:interpretation>
              <emma:one-of disjunction-type="recognition" id="oneOf51">
                <emma:interpretation id="interp75" emma:lang="" emma:confidence="0">
                  <emma:literal>&gt;</emma:literal>
                </emma:interpretation>
                <emma:interpretation id="interp76" emma:lang="" emma:confidence="0">
                  <emma:literal>•</emma:literal>
                </emma:interpretation>
                <emma:interpretation id="interp77" emma:lang="" emma:confidence="0">
                  <emma:literal>I</emma:literal>
                </emma:interpretation>
                <emma:interpretation id="interp78" emma:lang="" emma:confidence="0">
                  <emma:literal>-</emma:literal>
                </emma:interpretation>
                <emma:interpretation id="interp7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21221.517">14787 17026 424 0,'87'32'156'0,"-56"-15"-120"0,10 11-8 15,-27-24 140-15,0 16-96 16,-14-8 96-16,-14-4-100 15,-13 1 4-15,-14 7-48 16,-18-4 12-16,4 0-20 0,-4 0 36 16,4-4-28-16,5 4-68 15,14-8 24-15,4 0-116 16,14-4 76-16,13 0-388 16,19 0 248-16,18 17-60 15</inkml:trace>
        </inkml:traceGroup>
        <inkml:traceGroup>
          <inkml:annotationXML>
            <emma:emma xmlns:emma="http://www.w3.org/2003/04/emma" version="1.0">
              <emma:interpretation id="{455C6346-2B8D-485F-8595-31522468BD21}" emma:medium="tactile" emma:mode="ink">
                <msink:context xmlns:msink="http://schemas.microsoft.com/ink/2010/main" type="inkWord" rotatedBoundingBox="17338,17459 17706,17453 17716,18029 17349,18036"/>
              </emma:interpretation>
              <emma:one-of disjunction-type="recognition" id="oneOf52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120579.8773">14691 16597 320 0,'0'-8'120'0,"0"8"-96"0,-4 0-4 16,4 0 104-16,-9 16-72 16,9 8 60-16,-9 17-68 15,-5 16 32-15,0 3-44 16,1 9-20-16,4-8-4 16,-5-5 24-16,5-7-16 0,0-9 20 15,0-3-20-15,0-9-168 16,-1-8 84-16,1 1-388 15</inkml:trace>
          <inkml:trace contextRef="#ctx0" brushRef="#br0" timeOffset="120815.0008">14614 16633 476 0,'18'-16'176'0,"-9"16"-136"0,14 0-12 0,0 8 92 16,9 0-72-16,4-3 60 15,10 11-64-15,-1 0-12 16,-13 4-20-16,-9 4 16 0,-14 1-16 16,-18 3 48-16,-14 13-32 15,-22-1-172-15,-10-4 76 0,5-7-248 16</inkml:trace>
        </inkml:traceGroup>
        <inkml:traceGroup>
          <inkml:annotationXML>
            <emma:emma xmlns:emma="http://www.w3.org/2003/04/emma" version="1.0">
              <emma:interpretation id="{9D344ED1-90E1-4228-B17D-B1C118C5D0B7}" emma:medium="tactile" emma:mode="ink">
                <msink:context xmlns:msink="http://schemas.microsoft.com/ink/2010/main" type="inkWord" rotatedBoundingBox="18572,17510 19475,17494 19485,18056 18582,18072"/>
              </emma:interpretation>
              <emma:one-of disjunction-type="recognition" id="oneOf53">
                <emma:interpretation id="interp81" emma:lang="" emma:confidence="0">
                  <emma:literal>C.</emma:literal>
                </emma:interpretation>
                <emma:interpretation id="interp82" emma:lang="" emma:confidence="0">
                  <emma:literal>'C.</emma:literal>
                </emma:interpretation>
                <emma:interpretation id="interp83" emma:lang="" emma:confidence="0">
                  <emma:literal>C</emma:literal>
                </emma:interpretation>
                <emma:interpretation id="interp84" emma:lang="" emma:confidence="0">
                  <emma:literal>c.</emma:literal>
                </emma:interpretation>
                <emma:interpretation id="interp85" emma:lang="" emma:confidence="0">
                  <emma:literal>...</emma:literal>
                </emma:interpretation>
              </emma:one-of>
            </emma:emma>
          </inkml:annotationXML>
          <inkml:trace contextRef="#ctx0" brushRef="#br0" timeOffset="121713.6561">16057 16682 528 0,'0'-24'196'0,"0"20"-152"0,-4-4-12 16,-1 8 72-16,-8-8-64 16,-1 16 16-16,-4 0-32 0,-5 8 12 15,-9 8-20-15,9 9 8 0,-13 7-12 16,-5 13 56-16,9-1-40 15,9 5 24-15,10-4-32 16,13-9-16-16,13-3-8 16,10-9 48-16,9-4-24 15,0-8 52-15,22-11-40 16,1 3-120-16,9-4 44 16,-5-8-592-1,14 12 352-15,-14-4 28 0</inkml:trace>
          <inkml:trace contextRef="#ctx0" brushRef="#br0" timeOffset="121718.0876">16663 17152 788 0,'-9'-5'292'0,"18"5"-228"0,0-8-16 16,-9 8 64-16,9 8-72 16,-9-8 8-16,0 0-28 15,5 21-788-15</inkml:trace>
          <inkml:trace contextRef="#ctx0" brushRef="#br0" timeOffset="121224.9028">15315 16994 788 0,'-18'0'292'0,"18"12"-228"0,-9 8-16 0,4-12 0 15,5 4-36-15,0 9 32 0,5-9-28 16,4-4-172-16,0 8 84 15,14-12-528-15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09:27.3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AF26A47-5848-46C1-9B81-9408DA8CAC34}" emma:medium="tactile" emma:mode="ink">
          <msink:context xmlns:msink="http://schemas.microsoft.com/ink/2010/main" type="writingRegion" rotatedBoundingBox="18710,1844 21514,1475 21692,2828 18889,3198"/>
        </emma:interpretation>
      </emma:emma>
    </inkml:annotationXML>
    <inkml:traceGroup>
      <inkml:annotationXML>
        <emma:emma xmlns:emma="http://www.w3.org/2003/04/emma" version="1.0">
          <emma:interpretation id="{CF67F626-C7EC-46DC-94A5-F83758D74560}" emma:medium="tactile" emma:mode="ink">
            <msink:context xmlns:msink="http://schemas.microsoft.com/ink/2010/main" type="paragraph" rotatedBoundingBox="18710,1844 21514,1475 21692,2828 18889,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5DE2A-AACF-47B8-A2E4-C9F281FF7682}" emma:medium="tactile" emma:mode="ink">
              <msink:context xmlns:msink="http://schemas.microsoft.com/ink/2010/main" type="line" rotatedBoundingBox="18710,1844 21514,1475 21692,2828 18889,3198"/>
            </emma:interpretation>
          </emma:emma>
        </inkml:annotationXML>
        <inkml:traceGroup>
          <inkml:annotationXML>
            <emma:emma xmlns:emma="http://www.w3.org/2003/04/emma" version="1.0">
              <emma:interpretation id="{759B3CF3-F1A1-4182-85B9-48AB91A9E13A}" emma:medium="tactile" emma:mode="ink">
                <msink:context xmlns:msink="http://schemas.microsoft.com/ink/2010/main" type="inkWord" rotatedBoundingBox="18710,1844 20664,1587 20842,2940 18889,31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17701 1502 508 0,'0'0'188'0,"0"0"-148"0,0-4-8 16,0 0 148-1,0 8-104-15,0-4 8 16,14 0-56-16,-5 0 0 0,13 4-16 0,10 0 28 31,0 4-24-31,5-4 20 0,-6 4-20 0,1 0-16 16,-9 0-4-16,0 0 40 15,-14 5-24-15,-9-5 16 16,9 4-16-16,-18 0 28 16,0 0-24-16,-14 4-4 15,9 1-8-15,-17 3-16 16,8 4 8-16,0-4 4 15,5 5 0-15,-5-5-12 16,9-4 8-16,5-4 12 16,-4 0-4-16,4 0-28 15,9-4 12-15,0 1 24 16,9-1-8-16,-9-4 20 16,13 0-16-16,-4 0-4 15,14 4 0-15,-9-8-60 16,9 0 32-16,-5-4-184 15,-5 4 116-15,-3-4-392 16,12 4 272-16</inkml:trace>
          <inkml:trace contextRef="#ctx0" brushRef="#br0" timeOffset="-3075.2266">15994 1599 788 0,'4'0'292'0,"-4"0"-228"0,27 0-16 0,-13 0 72 16,0 0-76-16,13-8-8 16,5 8-24-16,18-16-88 15,0 12 40-15,14-4-268 16,-5 8 168-16</inkml:trace>
          <inkml:trace contextRef="#ctx0" brushRef="#br0" timeOffset="-3510.3385">16062 1312 808 0,'-18'-8'300'0,"18"8"-232"0,9 0-20 0,-5 0 72 16,5 8-76-16,19-8 8 16,4 0-32-16,18-8-4 15,0 8-8-15,14-4 20 16,-5 4-16-16,-9-4-188 15,-5-1 92-15</inkml:trace>
          <inkml:trace contextRef="#ctx0" brushRef="#br0" timeOffset="-3256.2078">16417 939 456 0,'-27'-12'168'0,"27"12"-128"0,-28-8-16 16,15 8 104 0,4 8-76-16,-14 0 52 0,9 9-64 0,-9 11 40 15,5 4-44-15,5 17 8 16,3-1-28-16,1 9 36 16,9 0-28-16,-9-1-12 15,9-7-8-15,-9-5-4 16,5-7 0-16,-10-1-188 15,5-7 104-15</inkml:trace>
          <inkml:trace contextRef="#ctx0" brushRef="#br0" timeOffset="-2773.9259">16758 1336 464 0,'-13'0'176'0,"13"0"-140"0,4 8-8 0,-8 4 84 16,4 4-68-16,-5 13 68 15,5 3-60-15,-4 25-12 16,4-1-24-16,-5 17 8 15,1 0-16-15,-5 0 32 16,-1-4-24-16,-8-13 56 16,0-3-40-16,-18-21 4 15,13-3-24-15,-18-9 64 16,9-8-44-16,-9-16-12 16,9-4-12-16,5-28-212 15,9-1 112-15</inkml:trace>
          <inkml:trace contextRef="#ctx0" brushRef="#br0" timeOffset="-2668.6456">16758 984 976 0,'14'-20'360'0,"-14"20"-280"0,0 0-20 16,0 8-32-1,5 4-28-15</inkml:trace>
          <inkml:trace contextRef="#ctx0" brushRef="#br0" timeOffset="-1846.9376">16941 2218 392 0,'-10'-4'148'0,"10"4"-116"0,0-4-8 0,-4 0 144 16,4 4-96-16,0-8 44 16,0 0-72-16,0-8 72 15,0 8-64-15,0-21 16 16,9 5-36-16,-9-33 24 16,9 9-32-16,0-37-24 15,14 8 0-15,-5-16 0 16,5 20 0-16,4-12-12 15,5 20 8-15,0-16 84 16,-5 17-48-16,1-17 28 16,4 16-40-16,-1-12 72 15,-3 16-56-15,4-3-4 16,-1 19-20-16,6-4 0 0,-10 17-8 0,5 0 24 16,0 7-16-16,0 1 4 15,0 12-8-15,-5 0 4 16,5 12-8-1,-14 4-12-15,0 8 4 0,-18 4 56 16,-4 8-28-16,-14 5 0 16,-1 3-16-16,-13 1-24 15,10 3 8-15,-10-4-48 16,9 1 28-16,-4-13-36 16,4 4 32-16,0-20-8 15,14 0 24-15,0-8-52 16,9 0 36-16,0-8-28 15,18 12 36-15,0 0 0 16,5 0 16-16,5 20-28 16,3 5 20-16,1 3-12 15,0 8 16-15,0-3 36 16,-9-1-16-16,0-4 80 16,-1-3-52-16,-22 3 76 15,9-12-64-15,-40 5 20 16,8-9-40-16,-23 0-8 15,5 0-12-15,-4-4 4 16,4 0-8-16,-5-8-4 16,10 4 4-16,4-8-76 15,9 4 40-15</inkml:trace>
          <inkml:trace contextRef="#ctx0" brushRef="#br0" timeOffset="182.4688">17724 1640 736 0,'0'-13'272'0,"0"13"-208"0,9 0-20 0,4 0 96 31,-13 4-84-31,32-4 16 0,-9 4-48 16,9 1 12-16,0 3-20 0,4-4-68 15,-4 0 24-15,0-8-216 16,-9 4 132-16</inkml:trace>
        </inkml:traceGroup>
        <inkml:traceGroup>
          <inkml:annotationXML>
            <emma:emma xmlns:emma="http://www.w3.org/2003/04/emma" version="1.0">
              <emma:interpretation id="{7B0C9FBD-D4B8-44B1-BC3D-0ED9723FC183}" emma:medium="tactile" emma:mode="ink">
                <msink:context xmlns:msink="http://schemas.microsoft.com/ink/2010/main" type="inkWord" rotatedBoundingBox="21172,1757 21544,1708 21608,2190 21235,2239"/>
              </emma:interpretation>
              <emma:one-of disjunction-type="recognition" id="oneOf1"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_ z</emma:literal>
                </emma:interpretation>
                <emma:interpretation id="interp3" emma:lang="" emma:confidence="0">
                  <emma:literal>- z</emma:literal>
                </emma:interpretation>
                <emma:interpretation id="interp4" emma:lang="" emma:confidence="0">
                  <emma:literal>!</emma:literal>
                </emma:interpretation>
                <emma:interpretation id="interp5" emma:lang="" emma:confidence="0">
                  <emma:literal>~ z</emma:literal>
                </emma:interpretation>
              </emma:one-of>
            </emma:emma>
          </inkml:annotationXML>
          <inkml:trace contextRef="#ctx0" brushRef="#br0" timeOffset="889.8971">18407 1146 800 0,'13'-8'296'0,"-13"8"-232"0,32 0-16 16,-9 0 108-1,9 0-96-15,4 0 20 16,10 8-48-16,-5 0-12 15,0 0-12-15,-5 0-148 0,1 4 76 0,-10 0-376 16,-4 0 240-16</inkml:trace>
          <inkml:trace contextRef="#ctx0" brushRef="#br0" timeOffset="645.1995">18438 911 496 0,'14'-20'184'0,"-14"20"-140"0,41-16-16 16,-23 12 164-1,5 4-112-15,4-4 28 16,1 4-64-16,4-5 8 16,-1 10-32-16,-3-5 0 15,-10 8-12-15,5 0-8 16,-14 8 4-16,-9 0 12 15,-5 4-8-15,-13 9-4 0,4 3 0 16,-27 4-4-16,19 1 0 0,-24 3 32 16,14-3-16-16,-4-5 20 15,13 1-20-15,-4-9 8 16,22-4-12-16,-4 0-8 16,5 1 0-16,8-13 4 15,10 4-4-15,4-4 24 16,9 0-16-16,5-4 4 15,0 0-8-15,0-4-148 16,-5 4 76-16,-9-8-184 16,5 4 140-16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2:43.3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A46D02-07E8-4A8E-A010-E9891F27640A}" emma:medium="tactile" emma:mode="ink">
          <msink:context xmlns:msink="http://schemas.microsoft.com/ink/2010/main" type="inkDrawing" rotatedBoundingBox="2371,16854 3446,12001 6185,12608 5111,17461" semanticType="callout" shapeName="Other">
            <msink:sourceLink direction="with" ref="{D9BB3A37-770E-4336-AC8F-26FD87AD4188}"/>
            <msink:sourceLink direction="with" ref="{D4586A97-6CCE-4CEC-9F4A-403D680D120D}"/>
          </msink:context>
        </emma:interpretation>
      </emma:emma>
    </inkml:annotationXML>
    <inkml:trace contextRef="#ctx0" brushRef="#br0">2274 4837 784 0,'-59'0'0'0,"-18"4"-4"16,45-4-108-16,-9-8 60 16,-14-9-92-16,-22-11 80 15,-23-12-4-15,-23-29 44 16,9-32-4-16,-4-13 16 15,-19 5 200-15,-31-8-100 0,8-25 140 16,24-12-128-16,-1 8 52 16,-4 17-88-16,14-9 8 15,4-19-40-15,22 3-4 0,24 16-16 16,18-3-52-16,9-38 24 16,18 5 4-16,9 17 8 15,19-1-60-15,13-24 36 16,27 4-4-16,23 40 16 15,32-4-4-15,5-3 8 16,9-5 0-16,18 8 4 16,22 13 32-16,10 24-12 0,-14 11-4 15,28-15-4-15,22-4 12 16,-9 4-8-16,-23 7 32 16,1 9-24-1,4 12 4-15,-19 17-12 0,-8-1 4 16,-32 16-8-1,-23 5-56-15,-19 7 28 0</inkml:trace>
    <inkml:trace contextRef="#ctx0" brushRef="#br0" timeOffset="240.1373">2193-218 624 0,'-55'-24'228'0,"41"24"-176"0,-9 4-16 15,19 0 28-15,-1 8-44 0,1 0-8 16,8 8-8-16,15 5-16 16,12 3 8-16,24-8 40 0,18 8-24 15,4 1-20-15,1-1 4 16,-10 0 8-16,-13-3 0 16,-10 3 8-16,-18 17-8 15,-17 23 24-15,-20 33-16 16,-26 9-152-16,-32 3 72 15,-19 37-440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2:08.6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54E271-C662-4CA1-BA7A-AB87B3343A06}" emma:medium="tactile" emma:mode="ink">
          <msink:context xmlns:msink="http://schemas.microsoft.com/ink/2010/main" type="writingRegion" rotatedBoundingBox="13983,15378 16761,16122 16477,17181 13699,16436"/>
        </emma:interpretation>
      </emma:emma>
    </inkml:annotationXML>
    <inkml:traceGroup>
      <inkml:annotationXML>
        <emma:emma xmlns:emma="http://www.w3.org/2003/04/emma" version="1.0">
          <emma:interpretation id="{5379F491-875B-4351-BE0F-94EB7797112B}" emma:medium="tactile" emma:mode="ink">
            <msink:context xmlns:msink="http://schemas.microsoft.com/ink/2010/main" type="paragraph" rotatedBoundingBox="13983,15378 16761,16122 16477,17181 13699,16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8F4360-10A0-485D-8A84-EBF20B9F780F}" emma:medium="tactile" emma:mode="ink">
              <msink:context xmlns:msink="http://schemas.microsoft.com/ink/2010/main" type="line" rotatedBoundingBox="13983,15378 16761,16122 16477,17181 13699,16436"/>
            </emma:interpretation>
          </emma:emma>
        </inkml:annotationXML>
        <inkml:traceGroup>
          <inkml:annotationXML>
            <emma:emma xmlns:emma="http://www.w3.org/2003/04/emma" version="1.0">
              <emma:interpretation id="{4073EE22-7238-43F7-8E2D-5BD7499079C6}" emma:medium="tactile" emma:mode="ink">
                <msink:context xmlns:msink="http://schemas.microsoft.com/ink/2010/main" type="inkWord" rotatedBoundingBox="13983,15378 16761,16122 16477,17181 13699,16436"/>
              </emma:interpretation>
              <emma:one-of disjunction-type="recognition" id="oneOf0">
                <emma:interpretation id="interp0" emma:lang="" emma:confidence="0">
                  <emma:literal>(x.y)</emma:literal>
                </emma:interpretation>
                <emma:interpretation id="interp1" emma:lang="" emma:confidence="0">
                  <emma:literal>[X, y)</emma:literal>
                </emma:interpretation>
                <emma:interpretation id="interp2" emma:lang="" emma:confidence="0">
                  <emma:literal>CX, y)</emma:literal>
                </emma:interpretation>
                <emma:interpretation id="interp3" emma:lang="" emma:confidence="0">
                  <emma:literal>[x.y)</emma:literal>
                </emma:interpretation>
                <emma:interpretation id="interp4" emma:lang="" emma:confidence="0">
                  <emma:literal>[X. y)</emma:literal>
                </emma:interpretation>
              </emma:one-of>
            </emma:emma>
          </inkml:annotationXML>
          <inkml:trace contextRef="#ctx0" brushRef="#br0">11623 15253 436 0,'14'-16'160'0,"-19"12"-124"0,5-8-8 0,0 8 184 16,-5 0-120-16,-8-4-28 15,4 0-40-15,-14 0-4 16,-14 0-12-16,-8 0 16 0,-10-1-16 16,1 1-12-16,-10 0 0 15,18-4 12-15,-8 0-4 16,13-4 40-16,9-4-20 15,5 3-24-15,4 5 0 16,5 0-20-16,9 4 12 0,9 0-32 16,4 4 24-16,1 4-4 15,13 8 12-15,-4 0-20 16,8 0 16-16,10 4 24 16,0 0-8-16,-5-3 8 15,1 3-4-15,-6-4 4 16,-8 0-8-16,-14 0 32 15,0 0-20-15,-4 0-24 16,-15-4 4-16,10 0 16 16,-14 4-4-16,14-4-40 15,-4 0 20-15,8 0 20 16,1-4-4-16,4 0-16 16,0 0 4-16,9 0 40 0,4-4-20 15,15 0 24-15,-1-4-20 16,5 4 8-16,0-4-12 15,9 0 0-15,-5 0-4 16,-4 0-16-16,4-4 4 16,-8 0 28-16,-15 3-12 15,6 1 4-15,-15 0-8 16,-8 4 4-16,-15 0-8 16,1 4 16-16,-5 0-12 15,-4 4-4-15,-5 4 0 16,-9-4 4-16,5 0-4 15,-5 5 16-15,-5 3-12 0,5 0-4 16,5 0 0-16,0 0-32 16,-5 0 16-16,9-4 4 15,9-4 8-15,0 0 0 16,5 0 0-16,4 0-44 16,14-4 24-16,0 0 32 15,0 0-4-15,14 5 0 16,-5-5-4-16,-9 0 12 15,0 0-8-15,9 0 4 16,-9 0-4-16,0 0 4 16,-9 4-8-16,9-4-4 15,0 0 4-15,0 0-48 16,0 0 24-16,9 4 32 16,9 0-4-16,-4-4-16 15,0 0 0-15,8-4 32 0,6 0-16 16,-1-5 16-16,-4 1-12 15,9 0-8-15,-10 0 0 16,6-4 12-16,-15 0-8 16,-8 4-20-16,-10 0 4 15,-4 0-112-15,0 0 68 16,-4 8-620 0</inkml:trace>
          <inkml:trace contextRef="#ctx0" brushRef="#br0" timeOffset="533.9191">12288 15160 612 0,'9'-8'228'0,"-9"8"-180"0,0-4-12 16,0 4 104-16,-19 0-84 0,-17 0 24 15,-19 4-48 1,-8 12-12-16,-10 13-12 16,14 15 20-16,-1 5-16 0,15 16 12 0,4 3-12 15,18-3 0-15,14 4-4 16,-5-16 4-16,28-9-8 16,-5-7-48-16,14-9 28 15,9-8-228-15,9-12 136 16,13 4-428-1</inkml:trace>
          <inkml:trace contextRef="#ctx0" brushRef="#br0" timeOffset="692.4864">12260 15428 572 0,'-27'-41'208'0,"27"41"-160"0,0 0-12 15,0 0 92-15,9 8-76 16,5 16 84-16,-5 5-76 15,14 7-12-15,8 1-32 16,-8-1 8-16,9 0-16 0,-9-3 32 16,13-9-24-1,-17-4-144-15,-1-3 64 0,-5-9-264 16,-4-4 184 0,-9-4-268-16</inkml:trace>
          <inkml:trace contextRef="#ctx0" brushRef="#br0" timeOffset="814.3103">12452 15395 632 0,'0'0'236'0,"0"4"-184"0,0 20-16 0,0-7 124 16,-10 11-96-16,1 8 0 16,-13 5-40-16,-1-1 20 15,-9 5-28-15,-14-9-180 0,14-3 88 16,-4-1-528-1</inkml:trace>
          <inkml:trace contextRef="#ctx0" brushRef="#br0" timeOffset="964.3077">12716 15759 768 0,'-32'25'284'0,"27"-13"-220"0,-13 8-20 16,9-8-100-16,-14 0 20 16,9 4-340-16</inkml:trace>
          <inkml:trace contextRef="#ctx0" brushRef="#br0" timeOffset="1485.3592">13198 15468 572 0,'-18'-28'208'0,"18"32"-160"0,-5 12-12 0,1 0 68 15,-1 4-64-15,-4 9 28 16,9 3-40-16,0 0 8 15,0-3-20-15,14-5 0 0,-5-4-8 16,14-12 12-16,4-8-12 16,14-4-56-16,0-8 24 0,5-4-112 15,-6 4 76-15,-3-17 8 16,-10 1 32-16,-9 8-36 16,-13 0 28-16,-10 8 40 15,-8 12-4-15,-10 12 104 31,0 8-60-31,-9 20 64 16,10 1-64-16,-1 7 4 16,14 1-32-16,-5 12 12 15,5-5-20-15,9 25 36 0,0-8-28 16,-5-8-48-16,-13-13 12 16,0-19-120-16,-5-5 72 15,-13-16 0-15,13-20 36 0,-9-12 24 16,-4-16 4-16,-1-13 16 15,19 4-12-15,0 5-20 16,18 4 4-16,0 7 4 0,23 1 4 16,-1 8-100-1,6 4 56-15</inkml:trace>
          <inkml:trace contextRef="#ctx0" brushRef="#br0" timeOffset="1744.0474">13799 15217 780 0,'9'-4'288'0,"-9"4"-224"16,32 28-20-16,-23 1 68 15,0 7-72-15,-4 33 28 16,4-4-40-16,-18 16 36 16,9 0-36-16,-14-5-164 0,-18-11 72 15,-31-4-388-15,-38 0 248 16,1 7-180-16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4:07.6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65E0D7-3F24-403D-93C9-E1B02FB697DA}" emma:medium="tactile" emma:mode="ink">
          <msink:context xmlns:msink="http://schemas.microsoft.com/ink/2010/main" type="writingRegion" rotatedBoundingBox="1414,213 24667,-207 25008,18628 1755,19048"/>
        </emma:interpretation>
      </emma:emma>
    </inkml:annotationXML>
    <inkml:traceGroup>
      <inkml:annotationXML>
        <emma:emma xmlns:emma="http://www.w3.org/2003/04/emma" version="1.0">
          <emma:interpretation id="{7C97A6E3-FA32-4AFC-AE4E-08D1E13CEEA6}" emma:medium="tactile" emma:mode="ink">
            <msink:context xmlns:msink="http://schemas.microsoft.com/ink/2010/main" type="paragraph" rotatedBoundingBox="1438,95 23961,370 23934,2649 1410,2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57DF58-3E1C-45C6-B1AD-1CB78B325E4F}" emma:medium="tactile" emma:mode="ink">
              <msink:context xmlns:msink="http://schemas.microsoft.com/ink/2010/main" type="inkBullet" rotatedBoundingBox="1436,206 2812,222 2802,982 1427,965"/>
            </emma:interpretation>
          </emma:emma>
        </inkml:annotationXML>
        <inkml:trace contextRef="#ctx0" brushRef="#br0">148 118 528 0,'-9'-8'196'0,"9"-8"-152"0,0 4-12 15,0 4-16 1,0 8-16-16,0 0 24 0,0 0-12 0,-4 8 24 16,4 12-24-16,-9 20 40 15,4 9-28-15,-9 28-12 16,10 4-8-16,-14 12 12 16,9-8-8-16,-10-12-12 15,15-17 0-15,-19-11 20 16,14-9-8-16,-5-23 104 15,14-5-64-15,-9-33 0 16,9 1-32-16,9-45-20 16,0 0 0-16,5-28-60 15,0 12 36-15,4-16-32 16,0 28 36-16,5-8-8 16,0 25 20-16,4 7 16 15,0 29 0-15,5 12 40 16,0 8-20-16,0 20 12 15,0 4-20-15,-5 5 0 16,0-1-8-16,-13 4 12 16,-5-11-12-16,-23 7 40 15,5-4-24-15,-18-4 4 16,4-3-16-16,-18-5-16 16,5-4 0-16,-10-8-24 15,10 0 16-15,-5-4-56 16,9-4 36-16,5-4-12 15,9 8 28-15,-1 0-36 16,15 8 32-16,4 8 40 0,4 4-8 0,10 16 52 16,4 5-36-16,10 15 4 15,-1 1-20-15,5 4 12 16,9-17-16-16,-5 13 24 16,5-25-20-16,-9 4 12 15,13-11-12-15,-13-5-16 16,0-8 0-16,-9-12-268 15,9 0 144-15</inkml:trace>
        <inkml:trace contextRef="#ctx0" brushRef="#br0" timeOffset="343.9283">626 462 528 0,'0'8'196'0,"0"-8"-152"0,-4 25-12 0,4-13 140 15,4-4-100-15,6 0 16 16,3 4-52-16,10-12 0 16,4 0-20-16,10-12 8 15,4-4-12-15,-5-9 0 16,-4 9-4-16,0-4-8 16,-9 4 4-16,-23-4-4 15,-10 7 0-15,-12 1-20 16,-1 8 12-16,-18 8-4 15,5 8 4-15,-5 9 8 16,9 3 0-16,4 4 60 16,6 9-32-16,3 7-12 0,15-7-8 15,8-9 8-15,6 8-8 0,12-11 16 16,6-5-16-16,26-12-196 16,1 0 100-16,18-16-388 15,-5 4 268-15</inkml:trace>
        <inkml:trace contextRef="#ctx0" brushRef="#br0" timeOffset="525.9195">1378 345 736 0,'-5'-29'272'0,"5"29"-208"0,-18-4-20 0,4 8 88 16,5 5-80-16,-14 11 32 16,1 4-48-16,-1 17-12 15,0 3-16-15,5 9 12 16,13-5-12-16,10-3 4 15,8-5-4-15,10-7-60 16,5-9 28-16,8-8-148 16,5-8 96-16</inkml:trace>
      </inkml:traceGroup>
      <inkml:traceGroup>
        <inkml:annotationXML>
          <emma:emma xmlns:emma="http://www.w3.org/2003/04/emma" version="1.0">
            <emma:interpretation id="{9FEE4D0A-ED36-461C-8088-E63A5BFF3BBA}" emma:medium="tactile" emma:mode="ink">
              <msink:context xmlns:msink="http://schemas.microsoft.com/ink/2010/main" type="line" rotatedBoundingBox="3096,115 23961,370 23944,1784 3079,1529"/>
            </emma:interpretation>
          </emma:emma>
        </inkml:annotationXML>
        <inkml:traceGroup>
          <inkml:annotationXML>
            <emma:emma xmlns:emma="http://www.w3.org/2003/04/emma" version="1.0">
              <emma:interpretation id="{FBD54001-E570-4101-8CF8-0577202B3986}" emma:medium="tactile" emma:mode="ink">
                <msink:context xmlns:msink="http://schemas.microsoft.com/ink/2010/main" type="inkWord" rotatedBoundingBox="3095,237 6905,284 6889,1576 3079,1529">
                  <msink:destinationLink direction="with" ref="{7B8B8DBF-AAF1-44A9-B8D7-F64AA6A5ECF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55.7798">1660 458 924 0,'27'-24'340'0,"-27"24"-260"0,96-28-28 0,-46 11 28 15,0 9-56-15,32-20-160 16,0 8 72-16</inkml:trace>
          <inkml:trace contextRef="#ctx0" brushRef="#br0" timeOffset="736.1467">2065 175 600 0,'9'-41'224'0,"-9"41"-176"0,9-8-12 15,-13 4 124 1,4 8-96-16,-9 4 8 16,0 5-44-16,-14 11 28 15,0 8-32-15,-27 29-4 0,9 8-12 0,-18 16-76 16,22-4 36-16,1-9-136 16,13-11 92-16,10-16-184 15,13-9 148-15,4-12-204 16,5-7 180-16</inkml:trace>
          <inkml:trace contextRef="#ctx0" brushRef="#br0" timeOffset="3375.9915">2470 264 404 0,'-4'-12'148'0,"4"12"-112"0,0-12-12 0,-5 8 64 15,5 4-52-15,-13-4-4 16,3 4-20-16,-12-5 16 16,8 5-16-16,-9 0 40 15,5 9-28-15,-14 3 4 16,5 4-16-16,-10 8 64 15,10 0-44-15,-9 5 16 16,13 3-32-16,0 1 0 16,9-5-8-16,1-8 12 15,4 0-12-15,4-8 16 16,10-3-16-16,-1-13-56 16,5 4 24-16,5-9-84 15,9 1 56-15,4-8-16 16,0 4 40-16,5-4 4 15,5 4 16-15,-1 0 96 16,1 3-48-16,-1 1 36 16,-4 8-44-16,0-4 8 15,0 8-24-15,-5-4 0 16,0 0-8-16,-4 0 4 16,-5 0-8-16,-4 0 24 15,4 0-16-15,-9 0-12 16,5-4-4-16,-5 4 12 15,0 0-4-15,-9 0-20 16,5 8 8-16,-5 0-32 16,0 9 24-16,-5-1 68 15,5 4-28-15,0-4 12 16,5 0-24-16,-5-3 0 0,4-1-4 0,1-12 36 16,4 4-20-16,0-12-12 15,5 0-8-15,-5-9-76 16,4 9 40-16,1-12-40 15,4 4 40-15,-4-8-24 16,0 3 32-16,-1-3-8 16,5 4 20-16,-4 0 36 15,4 12-16-15,-4 3 116 16,4 10-72-16,0 3 84 16,1 8-76-16,8 4-12 15,0 4-32-15,14 1 16 16,5-1-20-16,8-8-4 15,-4 0-4-15,1-8-136 16,-11 5 72-16,-3-5-108 16,-5 0 96-16,-9-8-72 15,-5 0 84-15,-9-12-40 16,5-1 60-16,-10-11 20 16,1 4 16-16,-5-4 108 15,0 7-56-15,0 5 88 16,0 4-80-16,0 8 8 15,0 4-40-15,0 21-32 16,0 7 4-16,0 25 0 16,9-1 4-16,0 17 8 15,-5 0-4-15,-8 24 24 16,-1-4-16-16,-13 12-12 16,0-16-4-16,-14-8 4 0,9-16 0 15,-22-16 8-15,4-13-4 0,-14-20 16 16,14-4-12-16,-4-24 32 15,8-4-24-15,10-37-4 16,22 5-8-16,10-25-84 16,18 8 44-16,8-8-180 15,15 13 120-15,4-13-28 16,5 12 76-16,-5-8 20 16,4 13 16-16,-13-5 124 15,0 17-60-15,-9 7 60 16,0 13-68-16,-5 8-4 15,1 8-24-15,-5 3 24 16,-5 10-24-16,-5-1 12 16,1 4-16-16,0 0-16 15,-10 0 0-15,1 0 28 16,4 0-12-16,-9 0 4 16,0 4-8-16,-9 0-52 15,0 5 28-15,-5-9-52 16,5 4 40-16,-5-4 32 15,5 0 0-15,0-4-8 16,5 4 0-16,8-8 40 16,5 4-24-16,9-8 36 15,10 0-32-15,4-8-4 16,-1 0-8-16,10-4 20 16,0-1-12-16,-4 5-56 15,-1 0 20-15,-8-4-76 0,-6 16 56 0,-13-8-36 16,-4 8 48-1,-5-4 0-15,5 8 20 0,-1-12 24 16,1 8-4-16,4-16-4 16,4 8 0-16,1-9 100 15,4 9-56-15,5-12 16 16,0 4-40-16,9-8-4 16,0 3-12-16,9-7-8 15,4 4 4-15,10-5-24 16,-14 5 12-16,-5 0-40 15,-4 4 28-15,-14-5 32 16,0 9-4-16,-13-8 8 16,-5 4-8-16,-9-5 28 15,0 1-20-15,-9 0 84 16,8 12-56-16,-8 8 24 16,5 12-40-16,-6 12 0 15,10 0-16-15,-4 12 0 16,8 1-4-16,5 7 20 15,9 5-16-15,9 3 12 16,-4-3-12-16,4 8-16 16,5-9 0-16,-9 1-112 15,4-9 64-15,-5 0-84 16,6-11 76-16,-6-5-28 16,-4-8 48-16,14-12-12 0,-9-4 32 0,9-20 20 15,-1 4 0-15,6-13 116 16,-6 9-64-16,-8 0 96 15,9 3-88-15,-5 1-28 16,-4 16-20-16,-1-4-32 16,6 8 12-16,-10 8 20 15,4 0-4-15,-8 8-20 16,0 5 4-16,-5-1-76 16,0 0 48-16,0-4-48 15,4 0 48-15,1-16 4 16,8 0 16-16,-4-8 28 15,5 0-4-15,0-8 4 16,4 4-4-16,0-4 20 16,5 8-16-16,0-5 48 15,-1 5-32-15,1 0 4 16,5 4-20-16,-1 0 12 16,0 8-16-16,-4-4 24 15,0 12-20-15,-10 1-4 16,1 3-4-16,-9-4 12 15,4 4-8-15,-5-8-20 16,1 4 4-16,-5-4 64 16,0 0-28-16,4 1 52 15,1 3-48-15,-1-12 72 16,6 4-56-16,8-8 36 16,9 4-48-16,14-16 0 0,0-1-24 15,14-11-16-15,-5 8 0 16,0-9-224-1,-9 9 120-15,-5 4-684 0,1 8 440 0</inkml:trace>
        </inkml:traceGroup>
        <inkml:traceGroup>
          <inkml:annotationXML>
            <emma:emma xmlns:emma="http://www.w3.org/2003/04/emma" version="1.0">
              <emma:interpretation id="{48A17FFE-E88B-48C1-9FED-CBAC06742CED}" emma:medium="tactile" emma:mode="ink">
                <msink:context xmlns:msink="http://schemas.microsoft.com/ink/2010/main" type="inkWord" rotatedBoundingBox="7648,355 9942,383 9935,970 7641,942">
                  <msink:destinationLink direction="with" ref="{7B8B8DBF-AAF1-44A9-B8D7-F64AA6A5ECF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33.2695">6217 268 392 0,'0'-8'148'0,"0"8"-116"0,9-16-8 0,-9 12 120 16,9 4-84-16,-9-4 64 15,0 4-72-15,0 8-12 16,0 8-24-16,0 20 16 16,5 9-20-16,4 11 32 15,-9 9-28-15,9-8-4 16,-4-5-8-16,4-3 20 16,0-13-12-16,14-11 32 15,-10-5-28-15,10-20 32 16,0 8-32-16,4-24 4 15,1 4-12-15,-1-25-40 16,0 5 16-16,5-25-92 16,0 9 60-16,-9-9-20 15,-5 13 40-15,5 11 4 16,-1 13 16-16,-8 24 68 16,4 16-32-16,-4 25 24 15,-5 3-32-15,9 9 28 0,1 0-32 16,-1-13 64-16,0-3-44 0,0-13 56 15,0-4-56-15,1-12 44 16,3-4-44-16,-3-20 0 16,3 0-24-16,1-32 28 15,4 3-24-15,-8-28 12 16,3 5-16-16,6-9-16 16,-10 20 0-16,0 5-164 15,5 15 92-15,-14 5-480 16,0 20 308-16</inkml:trace>
          <inkml:trace contextRef="#ctx0" brushRef="#br0" timeOffset="4354.0916">7210 401 932 0,'-9'21'348'0,"9"-21"-272"0,9 24-20 0,-9-16 4 15,9 8-44-15,5-4-24 16,4 5 4-16</inkml:trace>
          <inkml:trace contextRef="#ctx0" brushRef="#br0" timeOffset="4564.1525">7834 191 736 0,'9'-20'272'0,"-9"20"-208"0,-14-4-20 15,0 4 176 1,1 8-128-16,-15 4 36 0,6 8-80 15,-15 9-20-15,5 3-16 0,-4 21-36 16,9-1 12-16,4 13 40 16,14-4-16-16,4-1 8 15,14-7-12-15,9-13-76 16,10-3 36-16</inkml:trace>
          <inkml:trace contextRef="#ctx0" brushRef="#br0" timeOffset="4790.7526">7915 519 880 0,'5'-20'328'0,"-5"20"-256"0,27-13-16 0,-8 13 80 16,3 9-84-16,1-1 24 16,4 8-44-16,-4 8-12 15,-5 0-12-15,-9 13-8 16,1-9 4-16,-15 9-40 15,0-9 20-15,5-4-92 16,0-4 60-16,10-11-116 16,3-1 88-16,5-8-188 15,5 0 144-15</inkml:trace>
          <inkml:trace contextRef="#ctx0" brushRef="#br0" timeOffset="4881.5402">8507 665 852 0,'-9'-5'316'0,"9"5"-248"0,0-4-16 0</inkml:trace>
        </inkml:traceGroup>
        <inkml:traceGroup>
          <inkml:annotationXML>
            <emma:emma xmlns:emma="http://www.w3.org/2003/04/emma" version="1.0">
              <emma:interpretation id="{12106A48-D648-4127-857B-081018ACB4A8}" emma:medium="tactile" emma:mode="ink">
                <msink:context xmlns:msink="http://schemas.microsoft.com/ink/2010/main" type="inkWord" rotatedBoundingBox="11090,959 11308,962 11303,1417 11085,14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272.9023">9778 794 476 0,'13'-24'176'0,"1"16"-136"16,13 0-12-16,-13 8 172 15,4 8-116-15,-13 16 8 16,4 4-52-16,-23 25-20 15,-4 12-12-15,-23 16-148 16,0-9 76-16,-14-7-36 16,1-8 60-16</inkml:trace>
        </inkml:traceGroup>
        <inkml:traceGroup>
          <inkml:annotationXML>
            <emma:emma xmlns:emma="http://www.w3.org/2003/04/emma" version="1.0">
              <emma:interpretation id="{1218B068-ACCF-49D2-9001-73697473CD5C}" emma:medium="tactile" emma:mode="ink">
                <msink:context xmlns:msink="http://schemas.microsoft.com/ink/2010/main" type="inkWord" rotatedBoundingBox="12137,225 13858,246 13847,1092 12126,1071">
                  <msink:destinationLink direction="with" ref="{D64EF783-4318-4E67-9EA4-F625FEA6716D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526.594">10706 126 612 0,'0'-24'228'0,"0"24"-180"0,23 4-12 0,0-4 160 16,9 4-116-16,22-8 36 16,6 0-68-16,26-4 0 15,5 4-32-15,9-12 0 16,0 4-8-16,1-1-84 15,-10 9 40-15,-28-4-232 16,-12 4 148-16,-29 0-292 16,-13 4 236-16</inkml:trace>
          <inkml:trace contextRef="#ctx0" brushRef="#br0" timeOffset="36693.0214">11098 90 520 0,'-9'28'192'0,"9"-28"-152"0,-14 65-8 15,5-12 116 1,9 3-88-16,-14 37 44 16,5-8-60-16,-9-4 36 15,4 0-44-15,-4-12-28 16,5-8-8-16,-6-5 24 16,6-7-12-16</inkml:trace>
          <inkml:trace contextRef="#ctx0" brushRef="#br0" timeOffset="37142.2136">12268 167 632 0,'77'-37'236'0,"-77"37"-184"0,0-4-16 0,-9 0 8 15,5 8-32-15,-24-4 12 16,1 4-12-16,-28 0-16 15,5 4 0-15,-9 1 20 16,5-1-8-16,-1-4-20 16,5 4 4-16,0-8-32 15,13 0 24-15,-4-4-4 16,14 4 12-16,-9 0 8 16,13 8 0-16,-4 8-12 15,4 4 8-15,-9 25 56 16,14 7-28-16,-5 17 0 15,9-4-16-15,1 0 12 16,-1-5-12-16,5-11 40 16,9 0-24-16,0-13 32 15,0-8-32-15,0-7 4 16,9-5-16-16,14-8 12 16,-1 0-16-16,6-4-4 15,8 0 0-15,1-4-4 0,4 4 0 0,-5-8-80 16,14 4 44-16,5-8-172 15,-10 8 116-15,10-4-220 16,-10 4 176-16</inkml:trace>
          <inkml:trace contextRef="#ctx0" brushRef="#br0" timeOffset="37324.197">11740 539 820 0,'-23'-28'304'0,"23"28"-236"0,23-4-20 0,-9 0 132 16,8 8-108-16,28-8 32 16,-4 4-60-16,40-4-20 15,1 0-12-15,13-5-232 16,-9-3 124-16,9 4-328 16,-13-4 240-16</inkml:trace>
        </inkml:traceGroup>
        <inkml:traceGroup>
          <inkml:annotationXML>
            <emma:emma xmlns:emma="http://www.w3.org/2003/04/emma" version="1.0">
              <emma:interpretation id="{115AAE39-4D16-4B69-8558-94EE5DE69408}" emma:medium="tactile" emma:mode="ink">
                <msink:context xmlns:msink="http://schemas.microsoft.com/ink/2010/main" type="inkWord" rotatedBoundingBox="14807,316 17466,349 17456,1180 14797,1148">
                  <msink:destinationLink direction="with" ref="{D64EF783-4318-4E67-9EA4-F625FEA6716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284.2496">13452 147 364 0,'-5'-21'132'0,"5"21"-100"0,14-12-12 0,-10 8 104 15,5 4-72-15,-4 4 40 16,4 4-52-16,-9 17 48 16,5 3-52-16,-14 37-8 15,-1 3-16-15,-8 21 8 16,5-8-12-16,-6-8 32 16,6-8-24-16,-5-12 56 15,8-13-40-15,1-12 12 16,5-7-28-16,4-13 36 15,4-4-28-15,5-24-12 0,10 3-8 16,8-39-92-16,0-5 48 0,5-28-72 16,0 12 64-16,4-8-56 15,5 20 60-15,0 9 32 16,0 19 8-16,-13 13 120 16,-1 24-64-16,-9 36 68 15,-4 9-68-15,-10 36-4 16,6-4-28-16,-10 8-4 15,4-8-8-15,-4-13 28 16,5-11-20-16,-5-13 12 16,13-7-16-16,-8-13 28 15,-1-4-24-15,15-20 12 16,-6 0-16-16,1-28-164 16,4-5 80-16,-4-36-120 15,4 1 108-15,-4-17-60 16,4 12 80-16,0 8 20 15,5 16 24-15,0 17 176 16,-1 8-88-16,10 24 116 16,-4 12-104-16,-6 28 56 15,-8 4-80-15,-5 17 12 16,5 4-36-16,-37 0 12 16,23-5-24-16,-27 1 8 15,4-9-16-15,-9 1 12 16,9-4-16-16,-4-9-144 15,13-4 72-15,-8 1-104 0,12-1 96 0,10-4-132 16,10-3 116-16,21-17-364 16,6-4 252-16</inkml:trace>
          <inkml:trace contextRef="#ctx0" brushRef="#br0" timeOffset="39365.4015">14604 515 572 0,'-23'28'208'0,"23"-28"-160"0,-32 45-12 0,23-21 56 15,9-12-56-15,-14 20-4 16,14-3-20-16,-9-5 0 16,18-4-8-16,-9-4 24 15,9-3-16-15,-4-5-32 16,-5 8 12-16,9-12-60 15,0 0 36-15,5-4-100 16,-5 0 76-16,4-16-100 16,6 0 92-16,-15-13 12 15,5 5 32-15,0 4 140 16,5-5-68-16,-14 5 168 16,0 4-124-16,0 8 24 15,0 4-72-15,0 4 32 16,9 4-44-16,5-4-20 15,-5 8-8-15,23 8-8 0,0-12 0 16,13-4 0-16,1 4 0 0,8-8-72 16,1 4 40-16,0-16-40 15,-10 4 40-15,-8-12 0 16,-5-1 20-16,-14-3-8 16,0 8 8-16,-18 4 44 15,-5 12-20-15,-17 12 52 16,3 8-36-16,-17 12-4 15,9 9-16-15,-5-1 20 16,14-4-16-16,4-3 24 16,9 3-24-16,10-16-20 15,4 9 0-15,9-13 4 16,5-4 4-16,9-8-12 16,0 0 8-16,0-20-16 15,-5 3 12-15,0-35 20 16,1 3-4-16,-1-36-12 15,-4 12 0-15,-5-3-16 16,5 15 12-16,-5 4 48 16,0 17-20-16,-9 11 52 15,5 13-40-15,-14 12 20 16,4 12-32-16,-8 21 28 16,-5 7-32-16,-5 17-4 15,0 3-8-15,-4 9-4 16,9-4 0-16,0-9 16 15,9-3-8-15,5-9-4 16,4-11 0-16,4-9-68 16,10-8 36-16,4-8-48 0,5-4 40 0,9-8 4 15,0 4 16-15,-4-8 12 16,-1 4 4-16,-9-4-12 16,-4 3 8-16,-9-7 4 15,-5 4 0-15,-9-4 8 16,0 4-4-16,-9 4 40 15,0 4-20-15,-5 12 12 16,0 4-20-16,5 4 64 16,5 0-48-16,4 5-4 15,4-1-16-15,19-4 8 16,-5 0-12-16,19-4 4 16,4 0-4-16,0-8 4 15,0 5-8-15,-5-18-56 16,-4 9 28-16,0-8-60 15,-5 0 48-15,-4-12-20 16,-5 0 36-16,-4-4 0 16,-1 3 12-16,-4 1 68 15,5 8-32-15,-9 4 140 16,4 12-96-16,-5 8 64 16,5 4-76-16,-4 4-16 15,0 5-28-15,-1-1-92 16,1 0 44-16,-5 1-432 15,0-5 260-15</inkml:trace>
        </inkml:traceGroup>
        <inkml:traceGroup>
          <inkml:annotationXML>
            <emma:emma xmlns:emma="http://www.w3.org/2003/04/emma" version="1.0">
              <emma:interpretation id="{E08A1771-4BCB-4BB9-90F0-A0D06B937118}" emma:medium="tactile" emma:mode="ink">
                <msink:context xmlns:msink="http://schemas.microsoft.com/ink/2010/main" type="inkWord" rotatedBoundingBox="18107,1143 18123,1144 18121,1326 18105,13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234.2554">16680 944 580 0,'4'-8'216'0,"1"8"-168"0,-1 4-12 0,-4 4 156 16,0 8-112-16,-4 12-16 15,4 9-40-15,-9 7-108 16,4 1 48-16</inkml:trace>
        </inkml:traceGroup>
        <inkml:traceGroup>
          <inkml:annotationXML>
            <emma:emma xmlns:emma="http://www.w3.org/2003/04/emma" version="1.0">
              <emma:interpretation id="{7782DCD0-9692-4DAE-AA9A-ADEA7BED21CC}" emma:medium="tactile" emma:mode="ink">
                <msink:context xmlns:msink="http://schemas.microsoft.com/ink/2010/main" type="inkWord" rotatedBoundingBox="18964,387 21608,419 21595,1542 18951,151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3824.012">17613 308 364 0,'0'-16'132'0,"0"16"-100"0,-5-12-12 0,1 12 104 15,8 0-72-15,-4-8 68 16,0 8-68-16,-4 8 24 16,4 0-44-16,-5 20 52 15,5 9-48-15,-9 20 64 16,5-5-60-16,-5 5 36 15,4 0-44-15,-13-9-28 16,18-3-4-16,-9-5 8 16,4-8-4-16,-4-3 16 15,9-5-12-15,-4-4-108 16,8-4 52-16,-4-7-260 16,18-5 168-16</inkml:trace>
          <inkml:trace contextRef="#ctx0" brushRef="#br0" timeOffset="44267.2067">17731 673 840 0,'-4'-8'312'0,"4"8"-244"0,23-9-16 0,-1 5 148 16,6 4-120-16,17-4 12 15,5 0-56-15,5-4-80 16,-5 4 24-16</inkml:trace>
          <inkml:trace contextRef="#ctx0" brushRef="#br0" timeOffset="44063.1421">18137 207 464 0,'-5'-12'176'0,"5"12"-140"0,0-4-8 16,0 0 172-1,0 8-116-15,0 8 96 16,0 8-100-16,0 17 24 15,0 7-60-15,-5 21 4 0,5 8-32 0,-4 0-8 16,4-4-4-16,-9-1-4 16,4-11 0-16,-8-4-80 15,8-5 44-15,-4-7-232 16,4-9 148-16</inkml:trace>
          <inkml:trace contextRef="#ctx0" brushRef="#br0" timeOffset="44757.0906">18182 1138 624 0,'-27'-4'228'0,"27"4"-176"0,4 8-16 16,-4-8 140-1,19 4-104-15,3-8 8 16,10 4-52-16</inkml:trace>
          <inkml:trace contextRef="#ctx0" brushRef="#br0" timeOffset="44588.6436">18250 806 600 0,'10'-8'224'0,"-10"8"-176"0,22 4-12 16,-8 0 72-16,4 0-68 0,5 4 0 16,0 4-24-16,-10 9-4 15,6 3-4-15,-15 12-16 16,5 1 4-16,-22 7-4 15,3-3 0-15,-17-1 24 16,0 5-8-16,-1-13-4 16,6 1 0-16,4-5 28 15,4-4-16-15,5-4 40 16,4-3-32-16,14-5 4 16,5 0-16-16,9-4-68 15,4 0 28-15</inkml:trace>
          <inkml:trace contextRef="#ctx0" brushRef="#br0" timeOffset="45191.4008">18751 713 664 0,'14'0'244'0,"-14"0"-188"0,23 0-16 16,-10 0 84-16,6 8-76 0,17-16 0 16,9 8-32-16,15 0-92 15,-6-8 44-15,1 0-272 16,-10 8 168-16</inkml:trace>
          <inkml:trace contextRef="#ctx0" brushRef="#br0" timeOffset="45025.8059">18797 495 788 0,'0'-29'292'0,"0"29"-228"0,13-24-16 0,-3 16 168 15,-1 4-128-15,22-4 80 16,1 4-100-16,9 4-20 15,5 4-28-15,4 4-316 16,-5 4 164-16,-8 4-400 16,-10 4 300-16</inkml:trace>
          <inkml:trace contextRef="#ctx0" brushRef="#br0" timeOffset="45431.4367">19038 211 696 0,'-45'16'256'0,"45"-16"-196"0,-41 65-20 0,22-24 172 16,10-1-124-16,-9 17 60 15,4-1-84-15,1 1-20 16,4-4-28-16,4-9-12 16,10-7 0-16,4-17-208 15,0 4 112-15,0-12-280 16,14 5 208-16</inkml:trace>
          <inkml:trace contextRef="#ctx0" brushRef="#br0" timeOffset="45715.1908">19489 478 676 0,'-14'25'248'0,"14"-25"-192"0,-36 60-16 0,17-27 128 16,10-9-100-16,-4 4 44 16,4 1-68-16,0-1-32 15,18 4-12-15,4-11-36 16,5-5 20-16,5-12-108 15,9-4 68-15,-9-12-44 16,13 4 56-16,-17-21 24 16,3 13 16-16,-17-28 4 15,-5 15 0-15,-14-15 8 16,5 7-4-16,-5 5 32 16,5 12-20-16,-4 12-100 15,13 8 40-15</inkml:trace>
          <inkml:trace contextRef="#ctx0" brushRef="#br0" timeOffset="45850.924">20172 745 1092 0,'0'17'404'0,"0"-17"-316"0,-32 32-24 16,9-12 108-1,5 1-108-15,-28 15-192 16,1 12 64-16</inkml:trace>
        </inkml:traceGroup>
        <inkml:traceGroup>
          <inkml:annotationXML>
            <emma:emma xmlns:emma="http://www.w3.org/2003/04/emma" version="1.0">
              <emma:interpretation id="{F0515C83-2053-44A9-84FC-B692A7551F51}" emma:medium="tactile" emma:mode="ink">
                <msink:context xmlns:msink="http://schemas.microsoft.com/ink/2010/main" type="inkWord" rotatedBoundingBox="22212,428 23961,449 23950,1316 22202,129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7100.4725">21128 948 808 0,'4'-12'300'0,"-4"12"-232"0,28 0-20 15,-10 0 88 1,0 4-84-16,14 0 8 0,0 0-40 16,9 0-224-16,-5 4 112 0,14-4-556 15,-9 4 360-15</inkml:trace>
          <inkml:trace contextRef="#ctx0" brushRef="#br0" timeOffset="46945.5602">21214 750 508 0,'-9'-5'188'0,"9"5"-148"0,9 0-8 0,-9 0 236 15,9 0-152-15,1 0 156 16,3 5-156-16,10-1-44 15,0 4-44-15,-5 4-16 16,5 0-4-16,-19 4-40 16,5 4 16-16,-18 1-72 15,-4 3 48-15,-10 4 8 16,0-4 20-16,-13 1 36 16,8-5-12-16,-4 0 4 15,14-4-8-15,0-3 20 16,9 3-16-16,9-4 56 15,14 0-36-15,4-4-16 16,14 4-8-16,4-4-36 16,0 0 16-16,1-8-240 15,-10 5 136-15,1-5-216 16,-6 0 192-16,-13-5-296 16,-4 5 248-16</inkml:trace>
          <inkml:trace contextRef="#ctx0" brushRef="#br0" timeOffset="47487.3329">21615 701 632 0,'-18'12'236'0,"18"-12"-184"0,23 0-16 0,-10 0 148 0,1 0-108 16,18 0-20-1,13 0-36-15</inkml:trace>
          <inkml:trace contextRef="#ctx0" brushRef="#br0" timeOffset="47371.9435">21610 543 592 0,'-9'-8'220'0,"9"8"-172"0,9-20-12 0,-9 20 268 15,5 0-172-15,-5-8 88 16,9 8-128-16,0 0 24 16,14 0-68-16,0 0-24 15,-1-4-16-15,10 4-204 16,0 8 108-16,-9 0-572 15,9 8 368-15</inkml:trace>
          <inkml:trace contextRef="#ctx0" brushRef="#br0" timeOffset="47743.617">22362 503 612 0,'-23'-21'228'0,"23"21"-180"0,-14 0-12 0,1 9 280 16,-1 3-180-16,0 12 116 15,-4 8-152-15,4 1-28 16,1 3-44-16,13-4-20 16,13-3-4-16,1-9 4 15,4 0-4-15,14-16-4 16,-5 4 4-16,14-16-128 16,-4 4 68-16,4-8-92 15,-9-4 84-15,-19-12-124 16,6 7 104-16,-29-11-240 15,1 8 180-15</inkml:trace>
          <inkml:trace contextRef="#ctx0" brushRef="#br0" timeOffset="46360.4682">21182 369 644 0,'-27'-40'236'0,"27"27"-180"0,-18-7-20 0,18 8 148 16,-5 4-108-16,-8-8 60 16,-6 4-80-16,-3 0-24 15,-1 3-20-15,-9 5 0 16,5 4-8-16,-1 0-4 16,6 9 4-16,-6-1-24 15,15 8 12-15,-1 8-4 16,-4 4 4-16,0 13 0 15,4-1 0-15,0 17 0 16,14 0 0-16,-13-5-20 16,4-3 16-16,-5-9-12 15,5-7 12-15,4-5 16 16,5-4 0-16,5-3-4 16,4-5 4-16,5 0 64 0,4-8-36 0,0 0-4 15,9 0-16-15,-4-4-80 16,4 4 36-16</inkml:trace>
          <inkml:trace contextRef="#ctx0" brushRef="#br0" timeOffset="46543.4522">20855 681 696 0,'-28'-12'256'0,"28"12"-196"0,23-13-20 0,-14 1 224 16,5 8-152-16,4-8 0 16,5 8-68-16,13-4-44 15,5 4 0-15</inkml:trace>
        </inkml:traceGroup>
      </inkml:traceGroup>
      <inkml:traceGroup>
        <inkml:annotationXML>
          <emma:emma xmlns:emma="http://www.w3.org/2003/04/emma" version="1.0">
            <emma:interpretation id="{F037F0AD-04AF-44D9-80BC-07BC959C3168}" emma:medium="tactile" emma:mode="ink">
              <msink:context xmlns:msink="http://schemas.microsoft.com/ink/2010/main" type="line" rotatedBoundingBox="13688,1741 17607,1823 17591,2599 13671,2518">
                <msink:destinationLink direction="with" ref="{882C9068-30AE-4C01-B447-BED3AD01FB9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A4B46C1-FBC8-4F37-8B93-F5C61C6D451D}" emma:medium="tactile" emma:mode="ink">
                <msink:context xmlns:msink="http://schemas.microsoft.com/ink/2010/main" type="inkWord" rotatedBoundingBox="13688,1741 14512,1759 14496,2535 13671,251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9501.314">12382 1676 392 0,'-5'-12'148'0,"5"12"-116"0,0-4-8 0,-4 4 108 32,4 8-76-32,-9 12 48 0,-1 9-60 0,-3 19 56 15,4 1-60-15,-5 12 72 16,5-5-64-16,-5-3 28 16,5-5-44-16,0-7 36 15,0-5-40-15,0-7 4 16,-5-5-20-16,14-8-24 15,0 0 4-15</inkml:trace>
          <inkml:trace contextRef="#ctx0" brushRef="#br0" timeOffset="49935.863">12446 2077 852 0,'-19'-4'316'0,"19"4"-248"0,14-12-16 0,-5 8 164 15,5 4-128-15,9-8 8 16,18 4-56-16,31-13-20 16,10 9-12-16,18-4-280 15,-8 4 148-15,8-4-424 16,-5 4 308-16</inkml:trace>
          <inkml:trace contextRef="#ctx0" brushRef="#br0" timeOffset="49724.8609">13083 1551 632 0,'-9'16'236'0,"9"-16"-184"0,-27 61-16 0,8-17 52 16,15 5-56-16,-14 24 32 15,4 4-36-15,-4-1-28 16,13-7 0-16,-13 0 0 16,18-12 0-16,-23-1-108 15,14-7 60-15,-14-9-184 16,10-3 132-16</inkml:trace>
        </inkml:traceGroup>
        <inkml:traceGroup>
          <inkml:annotationXML>
            <emma:emma xmlns:emma="http://www.w3.org/2003/04/emma" version="1.0">
              <emma:interpretation id="{3DE3385F-518A-4CC4-9BE8-BD0E223BEBC2}" emma:medium="tactile" emma:mode="ink">
                <msink:context xmlns:msink="http://schemas.microsoft.com/ink/2010/main" type="inkWord" rotatedBoundingBox="15225,1836 17606,1886 17594,2473 15213,242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1720.1397">14731 2008 508 0,'-9'-8'188'0,"9"8"-148"0,-14 0-8 0,5 0 160 16,5 8-112-16,-10 8 20 16,0 5-60-16,-8 3 60 15,8 0-52-15,-4 0 52 16,9 1-56-16,4-1-12 16,5-4-20-16,5-4-20 15,4 1 4-15,4-9 4 16,10-4 0-16,4-8-36 15,1 0 20-15,-1-9-92 16,5 5 60-16,-5-8-72 16,-4 8 64-16,-9-12-20 15,-1 8 40-15,-8-13 4 16,-1 9 20-16,-8-4 44 16,4 4-20-16,-9 0 124 15,4 8-80-15,-4-1 76 16,9 9-76-16,-4-4-20 15,4 8-24-15,4-4-12 16,5 9 4-16,9-5 4 16,5 0-4-16,9-4-20 0,5 0 8 15,3-8-32-15,6 8 24 0,-10-13-48 16,1 17 36-16,-10-24-4 16,0 12 20-16,-8-8 0 15,-6 12 4-15,-13-12 16 16,5 8-4-16,-10 8 16 15,1 0-12-15,-10 16 16 16,5 4-16-16,-14 4 4 16,10 9-4-16,-6-9-24 15,10 4 8-15,5-7-84 16,8-5 52-16,5-4-72 16,10 4 64-16,-1-16-56 15,0 8 60-15,0-16-40 16,0 8 48-16,-4-16 12 15,4 4 12-15,1-17 20 16,-10 5-4-16,0-24 60 16,-9 3-36-16,9-20 68 15,-5 13-56-15,-4-5 124 16,10 17-92-16,-1-1 72 16,-5 13-84-16,-4-1 64 15,0 13-68-15,0 4 4 16,0 12-36-16,-4 12 56 15,-5 4-44-15,-1 17 28 16,6 11-36-16,-5 9 8 16,0 0-20-16,0 3 0 0,4-3-8 15,0-9 4-15,15-3-8 16,-10-13-28-16,0 0 12 0,4-7-252 16,5-5 148-16,0-8-308 15,5-4 244-15</inkml:trace>
          <inkml:trace contextRef="#ctx0" brushRef="#br0" timeOffset="52035.6685">15473 2036 592 0,'9'9'220'0,"-9"-9"-172"0,28 12-12 0,-10-8 120 16,-5 4-92-16,19-4 104 15,-9 4-92-15,9-8-32 16,14 0-28-16,-10 0-4 15,-4 8-8-15,-9-16 16 16,-5 8-12-16,-14-12 16 16,-4 8-16-16,-18-4-4 15,4 4 0-15,-17-17-24 16,3 13 12-16,-4 0-4 16,-4 8 4-16,13 0 44 15,5 4-24-15,4 8 36 16,5 9-32-16,9-5 40 15,9 4-32-15,14 0 4 16,0 5-16-16,22-17 12 16,-4 4-16-16,14-4-204 15,-9 8 104-15</inkml:trace>
          <inkml:trace contextRef="#ctx0" brushRef="#br0" timeOffset="50864.8337">13834 1976 476 0,'-4'28'176'0,"4"-28"-136"0,0 32-12 0,-5-15 128 15,5 3-92-15,-4 0 28 16,-1 4-56-16,-9-3 12 16,14-5-28-16,-9-4 8 15,9 0-16-15,-4-8 0 16,4 0-4-16,-5-8-16 15,10 4 4-15,-5-8-4 16,9 0 0-16,0-8-64 16,0 0 40-16,9-13-56 15,-4 9 48-15,-1-4 20 16,6 4 16-16,-6 3 36 16,1 13-16-16,-5 4 108 15,0 4-68-15,-4 8 80 16,-1 9-76-16,-8-1-4 15,4 8-36-15,-14-3-4 16,14-1-8-16,-4-4-8 16,4-4 4-16,0-8 12 15,4 4-8-15,-4-7-28 16,5-1 8-16,-5-8-56 16,9-1 36-16,0-7-20 15,0 0 32-15,0-16-60 16,5 12 44-16,-1-13-44 15,1 9 44-15,0-4 28 16,4 8 8-16,0-1 88 16,-4 9-44-16,9 4 92 0,-5 8-76 0,-5 4 88 15,1 5-88-15,-9 3 8 16,4 0-44-16,-9 0 4 16,4 0-16-16,-4 1-8 15,0-1 0-15,0-4 4 16,0 0-4-16,0-4-36 15,0 0 16-15,0-8-72 16,0 0 48-16,5-8-44 16,4 4 48-16,5-8-8 15,-1 4 28-15,5-8-8 16,5 3 12-16,0-7 24 16,4 4-4-16,-8-8-4 15,3 8 0-15,-3-5-16 16,3 9 8-16,-8 0 4 15,4 4 0-15,-13 4 16 16,4 8-8-16,-14 8 112 16,5 4-68-16,-4 5 84 15,-1-1-76-15,-4 0 40 16,9 4-60-16,-4-8-20 16,8 1-12-16,-4-5 16 15,5 4-12-15,-10-8-48 16,5 4 20-16,-4-8-316 15,4 4 184-15</inkml:trace>
          <inkml:trace contextRef="#ctx0" brushRef="#br0" timeOffset="52746.2771">16161 2000 508 0,'4'-8'188'0,"-4"8"-148"0,5-8-8 0,-5 4 176 15,0 4-120-15,-9-4 72 16,9 4-96-16,-23 0 16 16,5 8-44-16,4 0 20 15,-4 16-28-15,0-8-28 16,8 5 0-16,6-5 8 15,4 4-4-15,9-4-12 16,5 4 4-16,4-11 20 16,5 3-8-16,-10-4-12 15,6 0 0-15,-10 0 40 16,-9 0-24-16,-19-4-8 16,6 4-8-16,-10-4 12 15,5 0-4-15,0-4-92 16,4 8 52-16,9-8-516 15,14 0 304-15</inkml:trace>
        </inkml:traceGroup>
      </inkml:traceGroup>
    </inkml:traceGroup>
    <inkml:traceGroup>
      <inkml:annotationXML>
        <emma:emma xmlns:emma="http://www.w3.org/2003/04/emma" version="1.0">
          <emma:interpretation id="{240404AD-F304-4137-B84C-ABBB465133BE}" emma:medium="tactile" emma:mode="ink">
            <msink:context xmlns:msink="http://schemas.microsoft.com/ink/2010/main" type="paragraph" rotatedBoundingBox="1942,3320 23395,2897 23466,6531 2014,6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14D612-BBB3-47E1-869D-BF211EF5CE9A}" emma:medium="tactile" emma:mode="ink">
              <msink:context xmlns:msink="http://schemas.microsoft.com/ink/2010/main" type="line" rotatedBoundingBox="1942,3320 23395,2897 23434,4887 1981,5310"/>
            </emma:interpretation>
          </emma:emma>
        </inkml:annotationXML>
        <inkml:traceGroup>
          <inkml:annotationXML>
            <emma:emma xmlns:emma="http://www.w3.org/2003/04/emma" version="1.0">
              <emma:interpretation id="{17947553-4D9B-4210-BC2B-98286AD67DB2}" emma:medium="tactile" emma:mode="ink">
                <msink:context xmlns:msink="http://schemas.microsoft.com/ink/2010/main" type="inkWord" rotatedBoundingBox="1945,3466 3688,3432 3715,4810 1972,4844">
                  <msink:destinationLink direction="from" ref="{367411BC-8422-4BA8-ACFE-8BCADCB0A5BB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7151.5998">982 3574 124 0,'-14'0'44'0,"14"0"-32"0,-5 0-4 16,1 0 196 0,8 0-112-16,-4 0 68 15,0 0-92-15,0 0 48 16,0 0-64-16,0 0 40 16,0 0-52-16,0 0 24 0,0 0-36 15,0 0 16-15,0 0-24 0,0 0 8 16,0 0-16-16,0 0 20 15,0 0-20-15,5 0 4 16,9 4-8-16,13-4 12 16,5 0-12-16,18 0-4 15,0 0 0-15,23 0 12 16,-10-4-8-16,24-4 4 16,4 0-4-16,9 0-8 15,-9 8 4-15,-9 0-16 16,-9 8 8-16,-14-8 48 15,-13 0-24-15,-10 8 0 16,-9-8-12-16,-8 8 4 16,-6-4-8-16,-8-4 24 15,-1 8-16-15,-4-8 12 16,0 0-12-16,0 0 0 16,0 0-4-16,-4 0 4 15,4 0-8-15,-9 9-12 16,4-1 4-16,-8 0 20 15,-1 4-8-15,-13 12-20 16,-1 13 4-16,-17 19-4 16,8 13 4-16,-17 12-12 15,13-8 12-15,-14 0 20 16,19-13-4-16,-5-11-12 16,13-5 0-16,-3-11 28 15,8-5-12-15,0-8 4 0,0-3-8 16,0-1 4-16,10-12-8 15,-5-4-20-15,4-4 8 0,-9-12-4 16,10-1 4-16,-15-11-12 16,15-8 12-16,-19-17 4 15,9-4 4-15,-18-20 8 16,18 13-4-16,-18-9-20 16,5 20 8-16,-19 5 12 15,14 11 0-15,-9 5 8 16,14 4-8-16,-5 3-28 15,13 21 12-15,6-12-32 16,12 16 28-16,10-8-100 16,14 8 64-16</inkml:trace>
          <inkml:trace contextRef="#ctx0" brushRef="#br0" timeOffset="87647.5445">1983 4206 572 0,'0'-8'208'0,"0"8"-160"0,-14 8-12 0,14-8 100 16,0 0-80-16,-4 0 16 15,-1 0-48-15,-13 0 4 16,5 0-16-16,-15 8 12 16,5-4-16-16,-8 0 16 15,8 0-16-15,-5-4-12 16,15 8 0-16,-1 0-24 15,5 0 16-15,9 0 12 16,14 4 4-16,-5-4-4 16,14 13 4-16,-1 3-16 15,1-4 8-15,0 17 12 16,-5-5-4-16,5 4-12 16,-14-7 4-16,-4 7 48 15,-1-7-24-15,-13-5-8 16,4-4-8-16,-13-12 40 15,0 8-24-15,-14-16 0 16,9 0-12-16,-18-8 28 16,10 0-20-16</inkml:trace>
          <inkml:trace contextRef="#ctx0" brushRef="#br0" timeOffset="88100.7195">2088 3388 404 0,'-5'-20'148'0,"5"20"-112"0,0 0-12 0,0 8 164 16,5-4-108-16,-1-4 64 16,6 8-84-16,3 0 0 15,1 0-36-15,-1 0 24 16,6 5-32-16,-6 3 20 15,1-8-20-15,-14 12 28 16,0-4-28-16,-14-4 20 16,5 5-20-16,-9-1-16 15,4-4-4-15,1-4 4 16,8 0 0-16,5-8-28 16,9 0 16-16,14 0 4 15,4-8 8-15,19 8-160 16,-1 0 88-16</inkml:trace>
          <inkml:trace contextRef="#ctx0" brushRef="#br0" timeOffset="91415.5024">927 3344 424 0,'9'-37'156'0,"-9"37"-120"0,0-28-8 0,0 20 160 15,-9 0-108-15,-5 4 56 16,1-4-80-16,-15 16 12 16,1 4-40-16,-14 24 28 15,5 5-32-15,-15 19 4 16,15 5-16-16,-19 40 0 15,24 1-4-15,-6 19 4 16,14-8-8-16,19 9 8 16,8-9-8-16,24 9 8 15,8-21-8-15</inkml:trace>
        </inkml:traceGroup>
        <inkml:traceGroup>
          <inkml:annotationXML>
            <emma:emma xmlns:emma="http://www.w3.org/2003/04/emma" version="1.0">
              <emma:interpretation id="{B6B7319C-6012-4331-AB31-51E89492D2BA}" emma:medium="tactile" emma:mode="ink">
                <msink:context xmlns:msink="http://schemas.microsoft.com/ink/2010/main" type="inkWord" rotatedBoundingBox="4064,3278 6557,3229 6596,5219 4103,526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0109.1822">3568 5043 476 0,'0'-8'176'0,"0"8"-136"0,0-12-12 15,0 4 144 1,0 0-100-16,0-8 44 16,0 4-72-16,0-21 36 0,0 13-44 0,0-33 8 15,0 17-28 1,0-53 8-16,4 12-12 0,1-20 28 16,8 16-24-16,6-12-4 15,-1 20-8 1,14-16 20-16,-1 12-12 0,15-16 48 15,-5 16-32-15,4-4 12 16,1 16-24-16,4 1 8 16,-4 19-12-16,-5 1 44 15,-5 11-28-15,-9 5-4 16,1 12-16-16,-10 4-16 16,0 8 4-16,-9 8 40 15,0 4-24-15,-9 8 36 16,0 0-32-16,-9 4 4 15,0 1-12-15,-14-1-96 16,1 4 52-16,-15-4-76 16,5 1 64-16,-9-9-32 15,5-4 48-15,4-8-44 16,9 0 44-16,14 0-56 16,14 0 52-16,13 4-8 15,9 8 24-15,10 8-12 16,-1 4 16-16,0 5 36 15,1 3-12-15,-5 1 60 16,-5-5-36-16,-9 0 48 16,-4-3-48-16,-14-1 80 0,-5 0-60 15,-17 0-8-15,3-3-28 0,-22-9-20 16,5 4 0-16,-14-8 20 16,14 4-8-16,-5-8-56 15,13 0 24-15,1-4-280 16,13 4 168-16</inkml:trace>
          <inkml:trace contextRef="#ctx0" brushRef="#br0" timeOffset="90484.9103">4451 4129 644 0,'-9'-4'236'0,"9"4"-180"0,-5 0-20 0,-4 0 80 16,4 0-72-16,-13 0 60 16,0 4-60-16,-9 0-20 15,9 0-16-15,-10 4-28 16,10 0 12-16,0 0-4 16,4 0 4-16,5 0 24 15,9 4-8-15,9-3 4 16,5 3-4-16,9-4-16 15,4 4 4-15,0 0 12 16,0 0-4-16,-4 0 8 16,-5 5-8-16,-13-1 40 15,0 0-20-15,-15 4 32 0,1 0-32 16,-9-3 20-16,0-1-24 16,-9-8 36-16,8 4-32 0,-8-12 12 15,9 4-20-15,-5-12-184 16,5 0 92-16</inkml:trace>
          <inkml:trace contextRef="#ctx0" brushRef="#br0" timeOffset="90872.62">4451 3271 808 0,'27'-8'300'0,"-27"8"-232"0,23 0-20 16,-19 0 72-1,10 8-76-15,-14 8 16 16,5-4-36-16,-10 4 24 15,5 5-32-15,-14-5 32 16,5 4-32-16,-9-4 12 16,4 0-16-16,1 1-44 15,8-5 20-15,10-8-8 0,8 0 12 16,15-4 16-16,8 8-4 0,1-16-284 16,-1 8 152-1</inkml:trace>
          <inkml:trace contextRef="#ctx0" brushRef="#br0" timeOffset="89059.2664">2652 3959 340 0,'0'0'128'0,"0"0"-100"0,0 0-8 16,0 0 148-1,0 0-96-15,0 0 96 16,0 0-100-16,10 0 36 15,-6 0-60-15,1 0 4 16,-1 4-32-16,-4-4 28 16,18 0-28-16,5-4 40 0,0 8-32 0,13-12-4 15,-4 8-12-15,23-12 20 16,13 3-16-16,-9 1 4 16,5 8-8-16,-23-8 12 15,9 8-12-15,-9-8 16 16,-9 8-16-16,-14-4 16 15,-4 8-16-15,-1-8 48 16,-8 4-28-16,-10-4-48 16,5 8 8-16,-4-8-176 15,-5 4 108-15,4-8-276 16,5 4 200-16</inkml:trace>
          <inkml:trace contextRef="#ctx0" brushRef="#br0" timeOffset="89346.1453">3035 3550 384 0,'0'-8'140'0,"0"8"-108"0,4 0-8 16,-4 4 232-1,14 8-144-15,-14 12 36 16,0 9-92-16,-14 23-16 0,5 5-24 0,-13 16 32 16,3-4-24-16,-8-4-12 15,13-13-8-15,-8-7 4 16,3-5-4-16,6-15-20 16,4-5 8-16,9-8-356 15,0-4 196-15</inkml:trace>
          <inkml:trace contextRef="#ctx0" brushRef="#br0" timeOffset="92001.1922">4788 3032 456 0,'0'-4'168'0,"0"4"-128"0,4 4-16 15,-4 0 124 1,14 8-88-16,4 21 80 16,5 7-80-16,18 29 40 15,9 0-60-15,14 32-12 16,-5 0-16-16,-18 24-20 16,-5-3 4-16,-31-1 4 0,-10-16 0 0,-31 1 24 31,-1-13-12-31,-22 0-4 0,9-20-4 0,-4-4-224 15,17-13 120-15</inkml:trace>
        </inkml:traceGroup>
        <inkml:traceGroup>
          <inkml:annotationXML>
            <emma:emma xmlns:emma="http://www.w3.org/2003/04/emma" version="1.0">
              <emma:interpretation id="{027B4756-8760-498E-8530-F898983A6695}" emma:medium="tactile" emma:mode="ink">
                <msink:context xmlns:msink="http://schemas.microsoft.com/ink/2010/main" type="inkWord" rotatedBoundingBox="6930,3239 10401,3171 10437,5001 6966,506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4869.1804">6358 4173 572 0,'-9'0'208'0,"9"0"-160"0,9-4-12 0,-9 4 48 16,0 8-52-16,-9 4 40 15,9 5-40-15,-9 11 24 16,0 8-28-16,-9 21 16 16,9 0-24-16,-9 7 72 15,4-3-56-15,-4-4 48 16,9-9-48-16,-5-7 44 15,9-13-48-15,-4-12-8 16,9 1-12-16,-4-17 8 0,8-5-12 16,1-19-4-16,4 0 0 0,5-25-68 15,4 13 36-15,0-5-24 16,0 9 32-16,0 8-36 16,5 12 36-16,-9 4 24 15,4 12 0-15,-9 12 64 16,0 4-40-16,-4 8 32 15,4 1-32 1,-9 3 0-16,4 0-16 0,-8-3 20 16,4-1-20-16,-9-8 40 15,4 1-28-15,-8-5-40 16,8 0 8-16,-9-8-104 16,10 4 60-16,-5-8-108 15,4 0 92-15,1-4-164 16,4 4 132-16,4-8-244 15,5 0 196-15</inkml:trace>
          <inkml:trace contextRef="#ctx0" brushRef="#br0" timeOffset="95244.152">6855 4420 676 0,'4'-12'248'0,"-4"12"-192"0,-4-4-16 16,-1 0 164 0,10 8-120-16,-10-4 28 0,1 8-68 0,-10 0-28 15,-4 4-8-15,-5 8-20 16,5 1 8-16,-5 3 4 16,9 0 0-16,1 1-36 15,8-1 20-15,5-4-12 16,9 0 16-16,0 1 16 15,5-1 0-15,4 0 8 16,0 0-8-16,-4 0 8 16,0 1-8-16,-10-5-12 15,5 4 4-15,-9-4 28 16,5 1-12-16,-14-9 68 16,0 4-48-16,-10-4 24 15,1 0-36-15,-9-8-8 16,9 0-8-16,-5-8-40 15,9 4 20-15</inkml:trace>
          <inkml:trace contextRef="#ctx0" brushRef="#br0" timeOffset="94238.3682">5539 3615 488 0,'-18'0'180'0,"18"0"-140"0,-5-4-12 0,1 4 136 16,8 8-96-16,-4 0 52 15,0 4-72-15,0 8 56 16,5 9-64-16,8 11 52 16,6 1-52-16,8-1 8 15,5 0-32-15,18-7 28 16,4-5-28-16,15-12-4 15,-1-3-8-15,5-22 20 16,-9-3-12-16,-10-16 32 16,-4 4-28-16,-9-13 48 15,-9 5-36-15,-9-13 12 16,-5 13-24-16,-9-4 8 16,0 7-12-16,-9 1-52 15,5 12 24-15,-5 0-288 16,0 11 168-16,4 5-604 0,10 5 416 15</inkml:trace>
          <inkml:trace contextRef="#ctx0" brushRef="#br0" timeOffset="93817.5657">5675 3085 748 0,'-4'-4'276'16,"13"4"-216"-16,14 4-16 0,-5-4 76 15,5 0-76-15,27 0 0 16,5 0-28-16,13-4 16 16,-4 4-20-16,-1-4 4 15,-8-1-8-15,-5-3 20 16,-9 8-16-16,-9-4-20 16,-5 4 0-16,-13-4-56 15,-5 8 32-15,-18-4-80 16,0 0 60-16,-14-4-60 15,0 0 64-15,-9-8-32 0,5 4 48 0,-5 0 0 16,5 4 20-16,-1 12 8 16,15 4 4-16,-1 29 60 15,5 11-32-15,-5 25 32 16,10 4-32-16,-10 24 16 16,5 0-24-16,-5 21-8 15,5-17-8-15,-4-8 4 16,8-16-4-16,-4-8-4 15,4-16 4-15,-8-8-60 16,-1-13 32-16,-13-8-60 16,9-3 48-16,-23-9-64 15,13-4 60-15,-8-8-8 16,-5 0 28-16,4-8 84 16,6 0-36-16,8 0 152 15,5 8-104-15,4 1 28 16,14-1-60-16,9 4 24 15,5 0-36-15,31-4 36 16,10 4-40-16,18-12 20 16,4 4-28-16,1-4-52 15,-10 0 16-15,-14-4-140 16,-8 0 88-16,-5-8-196 16,-14 8 144-16</inkml:trace>
          <inkml:trace contextRef="#ctx0" brushRef="#br0" timeOffset="95822.245">7651 3400 768 0,'10'-20'284'0,"-10"20"-220"0,0-12-20 0,0 4 144 16,0 4-112-16,-10-4 60 16,6 8-80-16,-5 0-8 15,0 4-28-15,-5 0-12 16,-9 8-4-16,-9 4 4 16,0 8-4-16,-18 5-4 15,9 3 4-15,-18 17 12 16,14-1-8-16,-10 33-12 15,10 4 0-15,13 12 12 16,9-16-4-16,14-8-20 16,9-12 8-16,18-5 20 0,5-19-4 15,13 3-48-15,-4-11 24 16,0-9-216-16,9-4 128 0</inkml:trace>
          <inkml:trace contextRef="#ctx0" brushRef="#br0" timeOffset="96220.5372">7715 3878 676 0,'-18'52'248'0,"18"-52"-192"0,0 61-16 0,-5-33 76 15,5 1-72-15,-4 7 0 16,-1-7-28-16,-8-5 40 16,13-4-28-16,-5-4 28 15,5 0-28-15,-4-7 60 16,4-5-48-16,-10-13 8 16,10 5-28-16,0-16-12 15,5 4-4-15,0-24-4 16,4 3 0-16,13-20-12 15,1 17 8-15,4-5-48 16,5 13 24-16,5 4 40 16,-1 12-4-16,-4 3 16 0,0 9-12 15,-9 4-8 1,-5 4 0-16,-9 0 40 0,5 1-24 0,-5-5-36 16,0 0 8-16,0-9-308 15,0 5 176-15</inkml:trace>
          <inkml:trace contextRef="#ctx0" brushRef="#br0" timeOffset="97031.0453">7702 3574 736 0,'-5'-4'272'0,"5"4"-208"0,-5 0-20 16,-4 0 140-1,9 4-108-15,-13-4 68 16,13 0-84-16,0 0-36 16,13 0-12-16,6-4 40 0,3 4-28 0,15-4 0 15,-1 0-16-15,14-4 12 16,-13 8-12-16,4-4-108 15,-10 4 52-15,-3-4-112 16,-5 8 92-16,-5-4-288 16,-9 4 200-1</inkml:trace>
          <inkml:trace contextRef="#ctx0" brushRef="#br0" timeOffset="97556.0828">8139 4254 444 0,'4'0'164'0,"-4"0"-124"0,9 0-16 16,-9 0 228-1,0 0-144-15,5 0 64 16,-1 0-104-16,-4 0 48 16,0 0-64-16,-4 0-4 0,-1 4-28 0,-8 0 4 15,3 0-12-15,-12 0 12 16,-1 4-16-16,-9 1-20 15,5 3 4-15,-1 0-4 16,10 0 4-16,5 4-36 16,8 0 24-16,14 1 8 15,5 3 8-15,9 0 12 16,-1 0-4-16,1 5-4 16,4-1 4-16,-8 0-4 15,-1 0 0-15,-14-3 16 16,1 3-8-16,-14-4 60 15,4 0-40-15,-13-3 24 16,0 3-32-16,-9-8 36 16,8 4-32-16,-3-12-100 15,8 4 40-15,0-12-208 16,5 0 136-16</inkml:trace>
          <inkml:trace contextRef="#ctx0" brushRef="#br0" timeOffset="98021.7595">8699 3331 664 0,'27'-16'244'0,"-27"16"-188"0,41-4-16 0,-18 8 128 16,-1 4-100-16,10 17 60 15,-9 7-72-15,9 13 20 16,0 3-44-16,-9 41 44 16,-1 12-44-16,-13 17 20 15,-4-5-32-15,-19-4 16 16,5-12-20-16,-41 9 8 15,0-9-12-15,-46 4-176 16,10-12 92-16,-23-16-344 16,27-12 232-16</inkml:trace>
        </inkml:traceGroup>
        <inkml:traceGroup>
          <inkml:annotationXML>
            <emma:emma xmlns:emma="http://www.w3.org/2003/04/emma" version="1.0">
              <emma:interpretation id="{A85ACC16-67E8-4A5C-A298-BA39474E3619}" emma:medium="tactile" emma:mode="ink">
                <msink:context xmlns:msink="http://schemas.microsoft.com/ink/2010/main" type="inkWord" rotatedBoundingBox="10880,3879 12384,3849 12398,4541 10893,4571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9242.0781">9463 3675 820 0,'-13'-4'304'0,"26"4"-236"0,19 4-20 16,-13-4 52 0,3 5-64-16,10-5 24 15,0 0-40-15,4 4-132 16,10 4 60-16,-10-8-176 15,1 8 128-15</inkml:trace>
          <inkml:trace contextRef="#ctx0" brushRef="#br0" timeOffset="99422.087">9473 3926 788 0,'-14'8'292'0,"14"-8"-228"0,23 21-16 0,-1-13 80 16,-8 4-80-16,13-4 0 15,19 0-32-15,4-8 40 16,9 8-28-16,19-16-120 16,4 0 48-16,9-4-292 15,-14 8 188-15</inkml:trace>
          <inkml:trace contextRef="#ctx0" brushRef="#br0" timeOffset="99702.9836">10392 3680 632 0,'0'-25'236'0,"0"25"-184"0,0 0-16 16,-9 0 184 0,9 8-128-16,-14 21 60 15,5 3-88-15,-13 25-12 16,12-9-32-16,-3 5-20 16,4-1-4-16,18-19 4 15,0-5 0-15,5-16 24 16,17 0-12-16,-8-16-20 0,14-4 0 15,-19-20 32-15,5 0-16 0,-14-17 44 16,-5 1-28-16,-17-1 4 16,4 1-16-16,-14 7-8 15,14 5 0-15,-5 12-76 16,5 11 40-16,13 18-552 16,1 7 324-16</inkml:trace>
          <inkml:trace contextRef="#ctx0" brushRef="#br0" timeOffset="99840.2307">10966 4206 1068 0,'-23'36'396'0,"23"-36"-308"0,-18 45-24 0,4-21 0 15,5 0-48-15</inkml:trace>
        </inkml:traceGroup>
        <inkml:traceGroup>
          <inkml:annotationXML>
            <emma:emma xmlns:emma="http://www.w3.org/2003/04/emma" version="1.0">
              <emma:interpretation id="{259DF80B-D38A-4A0C-AC2B-0CFA0094509E}" emma:medium="tactile" emma:mode="ink">
                <msink:context xmlns:msink="http://schemas.microsoft.com/ink/2010/main" type="inkWord" rotatedBoundingBox="13901,3245 15420,3215 15446,4544 13927,457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2165.1744">13461 4024 800 0,'0'0'296'0,"0"0"-232"0,9 12-16 16,-9 0 72-16,0 4-76 15,0 4 16-15,0 5-36 0,-9-1 4 16,4 4-16-16,-4-4 20 16,9 5-20-16,-13-13 12 15,3 0-12-15,-8-4 44 16,14-4-28-16,-15-8-16 15,15 0-4-15,-5-8-28 16,9-4 12-16,9-12-92 16,5 8 52-16,17-5-64 15,10-3 64-15,5 8 4 16,4 12 28-16,0 0 64 16,-4 12-24-16,-15 4 76 15,-8 8-52-15,-9 1 52 16,0 3-56-16,-14-4 32 15,0 4-44-15,-10-3 24 16,6-5-28-16,-14-8-168 16,18 0 76-16,-9-8-292 15,9 0 196-15</inkml:trace>
          <inkml:trace contextRef="#ctx0" brushRef="#br0" timeOffset="101414.0538">12496 3817 644 0,'-9'0'236'0,"9"0"-180"0,0 0-20 0,4 0 104 16,1 0-84-16,4 0 48 15,9 0-60-15,37-4 28 16,13 4-40-16,41-12 8 16,0 4-24-16,46-12 8 15,-5 7-12-15,5-11 36 16,-18 12-24-16,-5-4-40 15,-23 4 8-15,-18-4 8 16,-13 3 4-16,-24 1 16 16,-8 4-12-16,-28 0-84 15,-4 8 44-15</inkml:trace>
          <inkml:trace contextRef="#ctx0" brushRef="#br0" timeOffset="101819.1624">12550 3999 704 0,'-9'-4'264'0,"9"4"-208"0,9-4-12 0,0 0 44 16,10 8-56-16,26 0 40 15,14 4-40-15,19 8 8 16,-1 13-24-16,-4 3-8 16,-5 1-4-16,-18-1 28 15,-9 0-16-15,-13 5 4 16,-10-9-12-16,-23 4 20 16,-4-3-16-16,-32-9 4 15,-4 0-8-15,-24-12 28 16,6 0-20-16,-6-20-12 15,19 4-8-15,9-16-16 16,19 12 12-16,22-17-32 16,18 13 24-16,27-8 4 15,10 4 12-15,13 4-152 16,-4 3 84-16,0-3-280 16,-5 4 196-16</inkml:trace>
          <inkml:trace contextRef="#ctx0" brushRef="#br0" timeOffset="101009.4634">12810 3129 664 0,'-5'-32'244'0,"19"20"-188"0,9-9-16 0,-14 9 84 15,14 8-76-15,13-8 76 16,5 4-68-16,4 8 4 16,-4 20-36-16,0 17-12 15,0 7-8-15,-9 13 12 16,9-1-8-16,-13-3 24 15,-6-4-20-15,-13-5 40 16,1-7-28-16,-24-5 40 16,14 0-36-16,-23-7-48 15,5-5 8-15,-28-8-52 16,14 0 36-16,-22-16 16 16,8 4 8-16,5-12 4 15,14 4 0-15,9-8-64 16,27 8 36-16,14-13-60 15,-1 13 52-15,19 8-28 16,-9 0 40-16</inkml:trace>
        </inkml:traceGroup>
        <inkml:traceGroup>
          <inkml:annotationXML>
            <emma:emma xmlns:emma="http://www.w3.org/2003/04/emma" version="1.0">
              <emma:interpretation id="{849B2A5B-EE6F-47AA-9716-84AF742AD85E}" emma:medium="tactile" emma:mode="ink">
                <msink:context xmlns:msink="http://schemas.microsoft.com/ink/2010/main" type="inkWord" rotatedBoundingBox="15907,3193 18935,3133 18962,4504 15934,4564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5438.6195">15314 3631 488 0,'-9'24'180'0,"9"-24"-140"0,-14 53-12 0,5-17 144 16,9 1-100-16,-9 15 44 15,9 1-72-15,-14 0 48 16,10-5-56-16,-5-3 28 16,4-5-36-16,-4-12 16 15,4-3-24-15,1-9 16 16,4-4-20-16,-5-8 36 15,10 0-28-15,-5-8-40 16,4 0 8-16,1-8-52 16,9 4 32-16,-5-12-36 15,4 7 32-15,1-7-8 16,4 8 24-16,0 0 60 16,5 8-20-16,-5 8 24 15,1 4-28-15,-10 4 8 16,4 4-16-16,-13 5 64 15,5 3-44-15,-14-4-12 16,0 4-12-16,-5-3 16 0,5 3-12 0,-5-8-64 16,10 0 24-16,-5-8-216 15,9-4 132-15,9-8-496 16,4 4 340-16</inkml:trace>
          <inkml:trace contextRef="#ctx0" brushRef="#br0" timeOffset="105709.3651">15801 4104 808 0,'-5'-8'300'0,"5"8"-232"0,-9-12-20 0,-4 12 80 15,4 4-80-15,-23 4 44 16,13 0-56-16,-8 9-36 16,9-9-4-16,0 12-44 15,13-4 28-15,14 0 16 16,5-4 4-16,9 1 28 15,4 3-16-15,-4 0-20 16,0-8 0-16,-14 4-24 16,0 4 20-16,-23-7-32 15,-4 3 28-15,-23 4-4 16,5-8 12-16,-19 0-44 16,18 0 24-16,1-8-188 15,9 0 120-15</inkml:trace>
          <inkml:trace contextRef="#ctx0" brushRef="#br0" timeOffset="106023.7013">16393 3174 612 0,'-9'-29'228'0,"9"29"-180"0,-14-12-12 0,5 8 148 16,0 8-108-16,-14 4 68 15,0 4-84-15,-18 21 0 16,5 3-36-16,-10 17 24 16,10 3-32-16,-5 17 32 15,9-8-32-15,0 24-12 16,14 4-8-16,4-4 28 15,10-8-12-15,-1-12-56 16,10-8 20-16,4-21-228 16,5-7 140-16</inkml:trace>
          <inkml:trace contextRef="#ctx0" brushRef="#br0" timeOffset="106324.0863">16511 3514 820 0,'0'8'304'0,"0"-8"-236"0,-13 28-20 0,3-8 64 16,10 5-72-16,-9 11 36 15,0 8-44-15,0 9-20 16,5-8-4-16,-1-9 16 16,5-8-12-16,-5-16 40 15,10-3-28-15,-5-18 12 16,5-3-20-16,-1-20-24 15,5 4 0-15,0-13 20 16,0 9-4-16,5-5-28 16,4 9 8-16,1 8 12 15,3 4 4-15,-3-1-4 16,3 17 4-16,-4-8 12 16,10 8-8-16</inkml:trace>
          <inkml:trace contextRef="#ctx0" brushRef="#br0" timeOffset="106510.6494">16652 3380 808 0,'-22'-16'300'0,"22"16"-232"0,0-4-20 16,9 0 36-1,0 8-56-15,4-4 24 16,10 0-32-16</inkml:trace>
          <inkml:trace contextRef="#ctx0" brushRef="#br0" timeOffset="104147.2159">14526 4068 728 0,'-18'-16'268'0,"18"16"-208"0,-5 0-16 0,1 0 96 16,8 0-84-16,1 8 24 16,9 4-48-16,4 0 40 15,5-4-40-15,4-4-8 16,9 4-12-16,24-8 0 16,-1 5-8-16,4-10 24 15,1 1-16-15,-5-4 12 16,-9 4-12-16,-13-4-44 15,-10 4 20-15,-18-8-88 16,0 4 60-16,-18-4-260 16,0 0 168-16</inkml:trace>
          <inkml:trace contextRef="#ctx0" brushRef="#br0" timeOffset="104959.8269">14549 3331 652 0,'-32'0'244'0,"32"0"-192"0,-9 29-12 0,4-13 120 15,1 0-96-15,-1 8 0 16,5 5-40-16,9-1 12 16,1 5-24-16,12-9 40 15,6 0-28-15,3-12 4 16,15 0-16-16,9-12 44 15,4 0-28-15,5-8 40 16,-5 0-40-16,-9-4-4 16,-5 4-16-16,-13-12 28 15,0 4-20-15,-9-1-32 16,-5 5 8-16,-13 0-192 16,8 4 108-16,6 4-408 15,-6 8 276-15</inkml:trace>
          <inkml:trace contextRef="#ctx0" brushRef="#br0" timeOffset="104542.3007">14594 3008 652 0,'0'-16'244'0,"0"16"-192"0,10-5-12 0,-6 1 120 15,10 8-96-15,4-4 60 16,14 5-68-16,9-5-16 16,4 0-24-16,19-5 32 15,9 5-24-15,-5-4 12 16,-9 4-20-16,-8-4 20 15,-10 8-24-15,-10-4-4 16,-8 0-4-16,-9 0-48 16,-1 9 24-16,-13-5-188 15,0 4 116-15</inkml:trace>
          <inkml:trace contextRef="#ctx0" brushRef="#br0" timeOffset="103892.5391">14972 3109 424 0,'0'-20'156'0,"0"12"-120"0,-4-9-8 0,4 5 184 15,0 8-120-15,-5-8 60 16,5 4-88-16,-4 0 16 15,-1 4-48-15,-4 16-8 16,0 8-16-16,-9 33 4 16,9-1-8-16,-14 29 32 15,5-8-20-15,-10 12 4 16,15-8-12-16,-10 12 4 16,9-8-8-16,1 0 8 15,8-12-8-15,-9-13 32 0,14-7-20 16,-4-17-4-16,4-7-8 0,-5-9-172 15,10 0 92-15,-10-8-428 16,5 4 280-16</inkml:trace>
          <inkml:trace contextRef="#ctx0" brushRef="#br0" timeOffset="106958.8242">16948 3971 716 0,'-22'0'264'0,"22"0"-204"0,-28 4-16 0,10 0 116 16,9 0-96-16,-18 4 72 16,4 0-80-16,-9 4 24 15,9 13-48-15,0-9 0 16,10 0-20-16,-1-4-44 16,10 4 20-16,4-3 20 15,9 3-4-15,9-8 8 16,5 4-4-16,-1-4-24 15,6 4 8-15,-10-4 4 16,0 0 4-16,-18-4 24 16,-4 4-12-16,-15 1 4 15,1 3-8-15,-9-4-8 16,9 0 4-16,-5-4-60 0,9 4 32 0,1-8-340 16,3 4 200-16</inkml:trace>
          <inkml:trace contextRef="#ctx0" brushRef="#br0" timeOffset="107285.6929">17331 3174 748 0,'13'-33'276'0,"-13"33"-216"0,23 0-16 0,-9 8 128 15,4 9-104-15,9 19 60 16,1 4-72-16,-1 13 12 16,0 4-40-16,-22 24 8 15,-1 0-20-15,-17 24 44 16,-5-12-32-16,-10-4 28 15,10-8-28-15,-28-12 28 16,15-13-32-16,-15-7-48 16,10-17 12-16,-1-11-156 15,10-9 92-15</inkml:trace>
        </inkml:traceGroup>
        <inkml:traceGroup>
          <inkml:annotationXML>
            <emma:emma xmlns:emma="http://www.w3.org/2003/04/emma" version="1.0">
              <emma:interpretation id="{AED2397A-042B-4355-AD16-A2EAD02D5E10}" emma:medium="tactile" emma:mode="ink">
                <msink:context xmlns:msink="http://schemas.microsoft.com/ink/2010/main" type="inkWord" rotatedBoundingBox="19433,3568 20357,3550 20364,3894 19440,391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07691.7721">18023 3615 956 0,'-14'0'352'0,"14"0"-272"16,23 8-24-16,0-16 76 16,-10 8-84-16,28-8-44 15,5 4-8-15,31 0-576 16,-9 4 320-16</inkml:trace>
          <inkml:trace contextRef="#ctx0" brushRef="#br0" timeOffset="107571.4522">18055 3433 904 0,'22'-29'332'0,"-22"29"-256"0,23-20-24 0,0 12 160 16,0 4-128-16,9-4 36 15,-1 4-72-15,6 0-72 16,4 8 12-16,-9 4-460 16,-10 8 260-16</inkml:trace>
          <inkml:trace contextRef="#ctx0" brushRef="#br0" timeOffset="107990.6379">18838 3364 964 0,'-41'0'360'0,"41"0"-280"0,-14 36-24 0,0-15 60 16,5-1-76-16,-9 8 8 16,4 0-28-16,5 5-20 15,9 3-4-15,0 1 12 16,9-1-4-16,10-12 24 15,8-3-16-15,5-17-48 16,0-4 20-16,0-21-24 16,-1 5 24-16,-12-12 28 15,-6 4-8-15,-17-13 8 16,4 9-4-16,-23-5 12 16,14 9-12-16,-9-4 48 15,4 12-28-15,0 4-120 16,10 7 48-16,4 5-352 15,4 9 216-15</inkml:trace>
        </inkml:traceGroup>
        <inkml:traceGroup>
          <inkml:annotationXML>
            <emma:emma xmlns:emma="http://www.w3.org/2003/04/emma" version="1.0">
              <emma:interpretation id="{2672BB7B-27A9-41C7-87D8-7CCCE0061342}" emma:medium="tactile" emma:mode="ink">
                <msink:context xmlns:msink="http://schemas.microsoft.com/ink/2010/main" type="inkWord" rotatedBoundingBox="21772,3652 22403,3639 22408,3842 21776,3855"/>
              </emma:interpretation>
              <emma:one-of disjunction-type="recognition" id="oneOf17">
                <emma:interpretation id="interp17" emma:lang="" emma:confidence="0">
                  <emma:literal>on</emma:literal>
                </emma:interpretation>
                <emma:interpretation id="interp18" emma:lang="" emma:confidence="0">
                  <emma:literal>an</emma:literal>
                </emma:interpretation>
                <emma:interpretation id="interp19" emma:lang="" emma:confidence="0">
                  <emma:literal>in</emma:literal>
                </emma:interpretation>
                <emma:interpretation id="interp20" emma:lang="" emma:confidence="0">
                  <emma:literal>In</emma:literal>
                </emma:interpretation>
                <emma:interpretation id="interp21" emma:lang="" emma:confidence="0">
                  <emma:literal>en</emma:literal>
                </emma:interpretation>
              </emma:one-of>
            </emma:emma>
          </inkml:annotationXML>
          <inkml:trace contextRef="#ctx0" brushRef="#br0" timeOffset="109071.1302">20531 3506 508 0,'0'-17'188'0,"0"17"-148"0,9-4-8 0,-9 0 160 15,5 0-112-15,-5-4 80 16,5 0-92-16,-10-4 8 15,0 8-44-15,-8 0-12 16,-1 4-12-16,-13 4-16 16,-5 8 4-16,5 4 12 15,-1 8-4-15,1 1 8 16,13-5-8-16,1 0-20 16,13 4 8-16,4-11 40 15,10-5-20-15,0-8 36 16,17 8-32-16,-3-16-24 15,-1 4 4-15,-4-9-16 16,4 5 8-16,-9-8-36 16,5 8 28-16,-5-8-12 15,5 4 20-15,-9-4 8 16,18 8 4-16,-14-1-28 16,5 5 16-16,-5 0 40 0,0 4-16 15,0 4 44-15,-4 4-32 16,0 5 32-16,-1-1-32 0,-8 4 4 15,4 0-16-15,-5 0 12 16,10 0-16-16,-14-7 32 16,5 3-24-16,-1-12-4 15,1 4-8-15,-1-12-24 16,10 0 12-16,0-9-4 16,-1 1 4-16,-8-4 16 15,22 4-4-15,-22 0 16 16,8 8-12-16,1-1 24 15,0 9-20-15,-14 4 40 16,0 5-28-16,0 3 12 16,0 8-20-16,-9 0 36 15,9 0-28-15,0-3-200 16,13-1 96-16,-4-8-372 16,10 4 248-16</inkml:trace>
        </inkml:traceGroup>
        <inkml:traceGroup>
          <inkml:annotationXML>
            <emma:emma xmlns:emma="http://www.w3.org/2003/04/emma" version="1.0">
              <emma:interpretation id="{7B644C81-0740-4DAD-8EFE-1F299F80C9A4}" emma:medium="tactile" emma:mode="ink">
                <msink:context xmlns:msink="http://schemas.microsoft.com/ink/2010/main" type="inkWord" rotatedBoundingBox="22978,3385 23404,3377 23415,3907 22988,3915"/>
              </emma:interpretation>
              <emma:one-of disjunction-type="recognition" id="oneOf18">
                <emma:interpretation id="interp22" emma:lang="" emma:confidence="0">
                  <emma:literal>(</emma:literal>
                </emma:interpretation>
                <emma:interpretation id="interp23" emma:lang="" emma:confidence="0">
                  <emma:literal>C</emma:literal>
                </emma:interpretation>
                <emma:interpretation id="interp24" emma:lang="" emma:confidence="0">
                  <emma:literal>•</emma:literal>
                </emma:interpretation>
                <emma:interpretation id="interp25" emma:lang="" emma:confidence="0">
                  <emma:literal>{</emma:literal>
                </emma:interpretation>
                <emma:interpretation id="interp26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109326.4789">21966 3234 800 0,'9'-28'296'0,"-9"28"-232"0,0-28-16 0,-19 20 44 15,6 8-60 1,-37 8 84-16,4 8-64 0,-18 16 36 15,14 9-52-15,-18 11 16 16,36-7-32-16,-13 3-8 16,26-3-8-16,6 4 12 15,13 3-8-15,13-7 24 16,19-5-20-16,32-8-48 16,9-3 20-16</inkml:trace>
        </inkml:traceGroup>
      </inkml:traceGroup>
      <inkml:traceGroup>
        <inkml:annotationXML>
          <emma:emma xmlns:emma="http://www.w3.org/2003/04/emma" version="1.0">
            <emma:interpretation id="{3963B713-B27D-487A-8C16-27F8D43CA296}" emma:medium="tactile" emma:mode="ink">
              <msink:context xmlns:msink="http://schemas.microsoft.com/ink/2010/main" type="line" rotatedBoundingBox="3205,5569 8317,5328 8387,6805 3274,7045"/>
            </emma:interpretation>
          </emma:emma>
        </inkml:annotationXML>
        <inkml:traceGroup>
          <inkml:annotationXML>
            <emma:emma xmlns:emma="http://www.w3.org/2003/04/emma" version="1.0">
              <emma:interpretation id="{153D0E4C-6C58-4FC3-95FC-F768901E2CA5}" emma:medium="tactile" emma:mode="ink">
                <msink:context xmlns:msink="http://schemas.microsoft.com/ink/2010/main" type="inkWord" rotatedBoundingBox="3212,5735 5141,5644 5188,6642 3259,6733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6314.7751">2675 6266 444 0,'-4'-9'164'0,"4"9"-124"0,4-4-16 15,-4 0 132 1,0 8-92-16,-4-4 44 16,-1 0-64-16,-9 0 28 15,5 0-40-15,-13 0 8 16,8 8-24-16,-13-3 0 16,8 3-8-16,-8 0 12 15,9 0-12-15,0-4 4 16,9 0-4-16,9 0-8 0,4 4 4 15,1-4 28-15,8 0-16 0,5 4-12 16,1 0-8-16,-6 0 12 16,6 5-4-16,-10-5 24 15,0 4-16-15,-14 0 56 16,5 4-36-16,-13-4 20 16,-1 0-32-16,-13-8 36 15,4 5-32-15,-14-9 20 16,10 4-24-16,-9-8 0 15,13 4-12-15,-4-9-104 16,8 9 52-16,1-4-192 16,5 4 132-16,3-4-508 15,6 8 340-15</inkml:trace>
          <inkml:trace contextRef="#ctx0" brushRef="#br0" timeOffset="116727.8747">2712 5501 808 0,'0'-17'300'0,"0"17"-232"0,0 9-20 0,0-9 44 16,9 8-60-16,0-8 32 15,9 4-36-15,0-4 28 16,5 4-32-16,-5 0-4 16,5 4-12-16,-9 0 28 15,-5 4-20-15,-18-4 64 16,0 8-44-16,-5-7-32 15,-4 15-8-15,-1-16 8 16,10 8 0-16,0-8-36 16,9 0 16-16,0-4 24 15,0 8-4-15,14-16 28 16,9 4-20-16,18-12 24 16,4 12-24-16,10 0-164 15,-1-8 84-15,1 12-240 16,0-8 176-16</inkml:trace>
          <inkml:trace contextRef="#ctx0" brushRef="#br0" timeOffset="117120.5545">3454 5982 704 0,'-23'8'264'0,"23"-8"-208"0,5 4-12 0,-1 0 116 16,5 0-96-16,14-4 8 15,4 0-44-15,19-8-44 16,8 0 8-16,15-4-360 15,-1 4 200-15</inkml:trace>
          <inkml:trace contextRef="#ctx0" brushRef="#br0" timeOffset="116957.5266">3440 5687 852 0,'-9'-4'316'0,"9"4"-248"0,0 4-16 0,5-4 76 16,-1 0-80-16,5 0 32 15,5 4-44-15,4-4-12 16,9 0-16-16,10 0-252 16,-1 0 132-16</inkml:trace>
          <inkml:trace contextRef="#ctx0" brushRef="#br0" timeOffset="115796.86">1828 6460 600 0,'0'12'224'0,"0"0"-176"15,5 4-12-15,-5-8 36 16,0 0-48-16,0-4 76 15,0 1-52-15,0-5 72 16,0 0-68-16,0-5 8 16,0 5-36-16,0-12-20 15,4 4-8-15,1-12 4 16,4 4 0-16,0-12 32 16,5 3-16-16,0-11 20 15,4 3-20-15,-5-11-8 16,1 7-4-16,0-23-4 15,4 3 0-15,0-16 52 0,-4 13-28 0,9-13 16 16,-1 12-24-16,6-4 28 16,-1 17-28-16,5-1 4 15,0 13-12 1,4-1 4-16,1 21-8 0,-15 0-4 16,1 8 4-16,-9 4-4 15,-1 8 0-15,-13 8 68 16,-4 4-36-16,-19 12-20 15,5-3-12-15,-9 3-36 16,8 4 20-16,-13-3-28 16,19-1 24-16,-10-8-36 15,14-3 36-15,-9-9-28 16,18 4 28-16,0-4-52 16,9 0 40-16,14 4-20 15,4 0 32-15,23 13 8 16,0-1 12-16,9 0 16 15,5 0-8-15,-18-3-20 16,-5-5 4-16,-14-4 40 16,-4 4-20-16,-23-4 52 15,0 0-36-15,-28-3-16 16,-4 3-4-16,-22-4 60 16,4 0-36-16,-9-4 4 15,8 0-20-15,-3-8 32 16,17 0-24-16,5-4-24 0,10 4 0 15,-1-4 8-15,18 4-4 0,-13-9-56 16,14 9 28-16,4 0-148 16,0 4 96-16,0 0-284 15,4 8 200-15</inkml:trace>
        </inkml:traceGroup>
        <inkml:traceGroup>
          <inkml:annotationXML>
            <emma:emma xmlns:emma="http://www.w3.org/2003/04/emma" version="1.0">
              <emma:interpretation id="{E78BD97B-1300-4B24-8E47-BE0E3CB20820}" emma:medium="tactile" emma:mode="ink">
                <msink:context xmlns:msink="http://schemas.microsoft.com/ink/2010/main" type="inkWord" rotatedBoundingBox="5521,5460 6764,5401 6828,6750 5585,6809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17842.517">4155 6573 528 0,'0'24'196'0,"0"-24"-152"0,0 4-12 0,9-4 116 15,-9 0-88-15,0-4 88 16,9 0-84-16,-4-8 4 15,-5 4-44-15,4-12 24 16,1 8-32-16,4-17 12 16,0 9-16-16,5-16 44 15,-5-1-28-15,4-3-4 16,6-5-16-16,-1-23 4 16,5 7-8-16,4-32-4 15,-4 8 4-15,4-8 4 16,-4 16-4-16,-1 4 60 15,6 20-36-15,-1-3 32 16,-9 11-32-16,5 9 8 16,4 16-20-16,1-5-16 15,-6 21-4-15,1-4-16 16,0 8 12-16,0 4 12 16,0 4 0-16,-5 8 16 15,-5 5-12-15,-13-5 24 16,5 0-20-16,-19-4-48 15,5 12 20-15,-23-11-68 16,10 3 48-16,-19 0-96 16,4-4 72-16,1 4-32 0,8 0 52 0,15 1-48 15,8-1 52-15,19 0-20 16,9 12 36-16,13 1 0 16,10-1 12-16,-10 0 16 15,0 1-4-15,-4-1 60 16,-4-4-36-16,-19 1 84 15,0-1-60-15,-18-4 36 16,0 0-52-16,-28-3 68 16,-4 3-56-16,-4-8-8 15,-1 0-24-15,1-8 16 16,8 4-20-16,5-8-100 16,14 4 44-16,9-12-236 15,14 0 156-15</inkml:trace>
          <inkml:trace contextRef="#ctx0" brushRef="#br0" timeOffset="118174.4002">4829 5314 580 0,'0'-36'216'0,"0"36"-168"0,27-28-12 15,-13 12 100 1,4 7-80-16,0 5 60 16,5-4-72-16,-5 16-4 15,5 5-24-15,-14 3 24 0,0 12-24 0,-14 0 92 16,1-3-60-16,-14 3 32 16,4 0-48-16,-4-11 24 15,4 3-28-15,1-12-8 16,3 8-12-16,1-8-16 15,14 0 4-15,9-4 20 16,4 4-8-16,18-8 16 16,1 0-16-16,8 0-152 15,5 0 76-15</inkml:trace>
          <inkml:trace contextRef="#ctx0" brushRef="#br0" timeOffset="118395.0959">5220 5727 904 0,'-23'0'332'0,"23"0"-256"0,14 8-24 0,-5-8 132 15,9 8-112-15,10-8 68 16,-1 5-80-16,5 3-104 16,4-8 20-16</inkml:trace>
        </inkml:traceGroup>
        <inkml:traceGroup>
          <inkml:annotationXML>
            <emma:emma xmlns:emma="http://www.w3.org/2003/04/emma" version="1.0">
              <emma:interpretation id="{1FDFA087-8D58-41F8-BA7D-CA7E1C195750}" emma:medium="tactile" emma:mode="ink">
                <msink:context xmlns:msink="http://schemas.microsoft.com/ink/2010/main" type="inkWord" rotatedBoundingBox="7430,5598 8328,5555 8387,6805 7489,684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0383.95">6336 6294 756 0,'-5'-8'280'0,"5"8"-216"0,14 4-20 15,-5-4 84 1,0 0-80-16,9 0 16 16,5 0-40-16,9 0 24 15,0 0-32-15,4 0 20 16,5 0-20-16,-4 0-132 16,-1 0 64-16</inkml:trace>
          <inkml:trace contextRef="#ctx0" brushRef="#br0" timeOffset="120091.172">6399 6100 572 0,'-9'-4'208'0,"9"4"-160"0,9 0-12 16,-4 0 92-1,4 0-76-15,9-4 76 16,5 4-72-16,9-5-4 15,-5 10-32-15,14-5 4 16,-13 8-12-16,-1 0 28 16,0 0-24-16,-4 4 48 15,0 0-36-15,-19 0 40 16,-4 4-40-16,-23-3 12 16,5 3-24-16,-18-4 0 0,4 4-8 0,-14 0-8 15,10 0 4 1,0 1-16-16,8-1 8 0,5-4 12 15,10 0-4-15,8-4-4 16,5 0 4-16,5-8 12 16,8 0-8-16,6 0 16 15,3 0-16-15,1 0-56 16,5 4 24-16,-6 0-104 16,6 4 72-16,-6-3-160 15,-3-1 120-15</inkml:trace>
          <inkml:trace contextRef="#ctx0" brushRef="#br0" timeOffset="119700.1889">6085 6618 352 0,'0'12'132'0,"0"-12"-104"0,5 8-8 16,-5-8 176-1,0 0-112-15,0-4 44 16,0 0-76-16,0-8 40 15,0-1-52-15,0-7-4 16,4 4-20-16,-4-12 24 16,0 3-24-16,0-11 32 15,0 8-32-15,-4-13 40 16,4 13-32-16,-9-17 12 0,4 9-20 0,-4-21 52 31,4 9-36-31,-4-25-16 0,14 12-8 16,-14-16 24-16,9 17-16 0,0-5 12 15,13 16-16-15,-8-3 12 16,0 11-16-16,4 5 24 16,4 16-20-16,-4-13 24 15,10 13-24-15,-6-8-20 16,6 3 0-16,-1 5-4 16,0 4 4-16,5-4 0 15,-1 3 0-15,1 9 8 16,5 0 0-16,-6 16-12 15,6 0 8-15,-15 9 4 16,1-5 0-16,-14 4 24 16,5 4-12-16,-19 5 48 15,0 3-32-15,-13-4-32 16,9 4 0-16,-10-7-36 16,6 7 24-16,-6-12-20 15,6-8 20-15,-1 0 16 16,0-8 4-16,14-8-28 15,9 0 12-15,0-8-20 16,9 16 16-16,0-4-28 16,5 4 28-16,9 4-12 15,-5 4 16-15,-5 8-8 16,10 5 8-16,-5 3 8 0,-4 12 4 16,-5 1 32-16,5-5-16 15,-14 0 48-15,0-3-36 0,-5-1 12 16,-4 0-24-16,-9-3 20 15,-5-1-24-15,0-4 12 16,1-4-12-16,-24-3 12 16,14-1-16-16,-4-4-4 15,8 0 0-15,6-8-172 16,17 4 92-16,5-8-216 16,14 4 164-16</inkml:trace>
          <inkml:trace contextRef="#ctx0" brushRef="#br0" timeOffset="121157.1543">6568 5395 508 0,'9'-8'188'0,"-9"8"-148"0,14 0-8 0,-10-4 132 16,1 4-96-16,4-8 52 16,0 8-72-16,0-8 44 15,5 8-52-15,4-8-4 16,0 16-20-16,5-8-12 16,-5 8 0-16,-4 4 20 15,-1 13-12-15,-3-13 12 16,8 4-12-16,-18 0 44 15,0-4-28-15,-9 4 12 16,0 1-24-16,-14-13 28 16,9 12-28-16,-4-8-12 15,4 0-8-15,-4-4 20 16,18 0-8-16,0-4-28 16,0 4 8-16,18-4 4 15,-4 0 8-15,9 0 8 16,-1 8-4-16,10-8 8 15,-9 0-8-15,0 0-28 0,4 8 12 16,-13-8-188-16,-1 0 108 0,-3 9-364 16,12-9 252-16</inkml:trace>
        </inkml:traceGroup>
      </inkml:traceGroup>
    </inkml:traceGroup>
    <inkml:traceGroup>
      <inkml:annotationXML>
        <emma:emma xmlns:emma="http://www.w3.org/2003/04/emma" version="1.0">
          <emma:interpretation id="{B0509B88-52C6-437F-8B80-DBFCDF780D43}" emma:medium="tactile" emma:mode="ink">
            <msink:context xmlns:msink="http://schemas.microsoft.com/ink/2010/main" type="paragraph" rotatedBoundingBox="3660,7259 23711,6373 23792,8214 3741,91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37B324-8CC4-49F5-A45A-2956A9EB595C}" emma:medium="tactile" emma:mode="ink">
              <msink:context xmlns:msink="http://schemas.microsoft.com/ink/2010/main" type="line" rotatedBoundingBox="3660,7259 23711,6373 23792,8214 3741,9100"/>
            </emma:interpretation>
          </emma:emma>
        </inkml:annotationXML>
        <inkml:traceGroup>
          <inkml:annotationXML>
            <emma:emma xmlns:emma="http://www.w3.org/2003/04/emma" version="1.0">
              <emma:interpretation id="{1A3ACC5F-3A44-4465-B9EF-E9896F9C0008}" emma:medium="tactile" emma:mode="ink">
                <msink:context xmlns:msink="http://schemas.microsoft.com/ink/2010/main" type="inkWord" rotatedBoundingBox="3660,7259 7173,7103 7242,8667 3729,8823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36715.7151">4209 7476 704 0,'-13'-17'264'0,"13"17"-208"0,9-16-12 0,0 8 152 15,9 4-116-15,10-8 88 16,3 4-96-16,15-4-20 16,-1 4-32-16,10-1-40 15,-5 9 8-15</inkml:trace>
          <inkml:trace contextRef="#ctx0" brushRef="#br0" timeOffset="137087.2143">4760 7901 696 0,'0'12'256'0,"0"-12"-196"0,-18 16-20 0,9-4 68 16,9 4-68-16,-9 4 16 16,4 5-32-16,-4-5 12 15,5 12-20-15,-5-3-8 16,4-9-4-16,-4 8 12 16,9-4-8-16,0-3-12 15,14 3 0-15,-14-4 4 16,4 0 0-16,1-3 0 15,4 3 0-15,-9-4 32 16,4 0-16-16,-8-4 40 16,-1 1-32-16,-8-5 20 15,4-4-24-15,-19 4-28 16,5-4 4-16,-8-4-28 16,8 0 20-16,-9-4-252 15,9 0 148-15</inkml:trace>
          <inkml:trace contextRef="#ctx0" brushRef="#br0" timeOffset="136485.5282">4260 7666 580 0,'-28'16'216'0,"28"-16"-168"0,-18 53-12 0,9-17 56 15,9 0-56-15,-9 17-4 16,9 0-20-16,-5-1 24 16,5-7-20-16,-4-13 32 15,4-4-32-15,-5-11 84 16,5-1-56-16,-4-12-4 16,4-4-24-16,-5-16-20 15,5 0 0-15,-4-21 12 16,8 5-4-16,-4-17 16 15,5 9-12-15,4-5-28 16,9 13 8-16,5-1 48 16,4 9-16-16,14 0 36 15,0 8-32-15,4-1 4 16,1 9-16-16,-5-4 12 16,0 8-16-16,-14-4 24 0,-4 4-20 15,-14 0-100-15,0 8 44 0,-9-4-296 16,0 0 184-16</inkml:trace>
          <inkml:trace contextRef="#ctx0" brushRef="#br0" timeOffset="136095.5412">4169 7196 748 0,'-28'-20'276'0,"28"20"-216"0,-23 0-16 15,10 4 84 1,4 8-80-16,-14 21 8 15,0-1-36-15,-13 21 32 16,4 3-28-16,-14 13 20 16,10-4-24-16,-10 20-8 15,14-4-8-15,1 16-4 16,12-8 0-16,10-4 24 16,14-8-12-16,9-16-92 0,4-13 44 0,9-11-272 15,5-5 172-15</inkml:trace>
          <inkml:trace contextRef="#ctx0" brushRef="#br0" timeOffset="137453.7908">5084 7047 880 0,'41'8'328'0,"-41"-8"-256"0,68 60-16 0,-36-15 0 15,-5 8-40-15,10 19 56 16,-1 1-40-16,-13 8 12 15,-5-8-28-15,-18 8 28 16,0-8-28-16,-32 16 32 16,-4-4-32-16,-33 4 32 15,1-8-32-15,-9-16-100 16,17-9 40-16,6-11-252 16,13-5 160-16</inkml:trace>
          <inkml:trace contextRef="#ctx0" brushRef="#br0" timeOffset="137651.8218">5521 7670 756 0,'0'-20'280'0,"0"20"-216"0,50-21-20 15,-14 13 144 1,1 4-112-16,22-4-12 16,-5 4-40-16</inkml:trace>
          <inkml:trace contextRef="#ctx0" brushRef="#br0" timeOffset="137816.2553">5548 7852 924 0,'9'8'340'0,"-9"-8"-260"0,55-12-28 0,-23 8 36 16,9 4-60-16,9-4-100 15,0 4 40-15</inkml:trace>
          <inkml:trace contextRef="#ctx0" brushRef="#br0" timeOffset="133632.5139">2689 7496 436 0,'0'61'160'0,"0"-61"-124"0,-5 68-8 0,1-31 0 16,8-1-20-16,-17 17 4 15,8 3-4-15,-4 5 12 16,0-4-12-16,-14-5-12 16,9-7 0-16,-13-9 12 15,4-7-4-15,-9-9-56 16,10-4 28-16,-6-8 12 15,10 0 8-15,0-4 80 16,13 0-40-16,10 0 120 16,13 9-88-16,10 3 64 15,3 0-76-15,6 0-4 16,4 4-32-16,-5-3 24 16,1-1-28-16,4-8 12 15,-5 4-16-15,0-12-44 16,-4 4 20-16,-4-8-148 15,-6 4 88-15,-12-8-380 16,-1 4 248-16</inkml:trace>
          <inkml:trace contextRef="#ctx0" brushRef="#br0" timeOffset="134008.0028">2297 7621 612 0,'-18'-8'228'0,"18"8"-180"0,-14 4-12 0,5 0 104 15,9 0-84-15,0 8 24 16,5 5-48-16,9 15 24 15,4 4-32-15,14 13 32 16,9 0-32-16,9-13-4 16,4 4-12-16,-4-15 20 15,0-5-16-15,-9-24 56 16,0 0-36-16,-9-16 28 16,5-1-32-16,-15-7 16 15,-8 8-24-15,0-4-36 16,-5 7 8-16,-9 1-184 15,4 4 104-15,-4 4-260 16,0 4 196-16</inkml:trace>
          <inkml:trace contextRef="#ctx0" brushRef="#br0" timeOffset="134533.8502">2721 7043 476 0,'-5'-4'176'0,"5"4"-136"0,-4-5-12 0,-1 1 152 15,10 8-104-15,-5-4 40 16,0 0-68-16,-5 0 16 16,5 9-36-16,-14 3 0 15,10 4-16-15,-10 16 36 16,14 5-24-16,-9 23-12 16,9 9-8-16,-14 4 12 15,10-4-8-15,-10 0-12 16,10-5 0-16,-10 1 4 15,9-8 0-15,-8-1-44 16,-1-7 24-16,0-4-144 16,14-9 92-16,-9-8-496 15,9-3 316-15</inkml:trace>
          <inkml:trace contextRef="#ctx0" brushRef="#br0" timeOffset="134836.5646">2429 7095 832 0,'-9'-24'308'0,"9"24"-240"0,5-8-20 0,-1 4 96 16,1 4-88-16,4-4 16 16,14 4-48-16,9-4 40 15,4 8-36-15,5-8-4 16,5 4-16-16,8-8 20 16,1 4-16-16,-1-5-224 15,6 5 116-15</inkml:trace>
          <inkml:trace contextRef="#ctx0" brushRef="#br0" timeOffset="135419.6201">2971 7771 488 0,'-9'-4'180'0,"9"4"-140"0,-14 32-12 0,5-3 108 16,14 3-80-16,-14 25-20 15,0-1-24-15,-10 9 20 16,10 0-16-16,-13-8 84 16,8-9-56-16,-4-7 56 15,9-5-56-15,-5-8 32 16,9-7-44-16,1-13 52 15,8-4-48-15,5-12-32 16,10-1-8-16,8-11-36 16,9 0 24-16,5-4-72 15,0 3 48-15,-4 1-16 0,-1 12 32 16,-13 4 12-16,0 8 12 16,-14 8 76-16,-5 9-40 0,-13 3 40 15,0 0-44-15,-9 0 8 16,0 1-24-16,-5-5 8 15,5 0-12-15,0-4 36 16,4 1-24-16,-4-9-180 16,9 4 84-16,-1-8-220 15,10 0 164-15</inkml:trace>
          <inkml:trace contextRef="#ctx0" brushRef="#br0" timeOffset="135749.5711">3449 8236 644 0,'5'-12'236'15,"-5"12"-180"-15,-5-8-20 0,1 4 140 16,4 4-104-16,-9-4 0 16,4 8-48-16,-9 0-8 15,5 8-8-15,-9 0-8 16,9 5 4-16,-5-5-40 15,10 4 20-15,4-4 4 16,4 4 12-16,1-4 0 16,8 5 0-16,-3-5 8 15,3 4-4-15,-4 0-4 0,0 0 4 16,-9 5 20-16,0 3-12 0,-18 0 12 31,5 0-12-31,-10 1 20 0,5-5-20 0,-5-4 4 16,5-4-8-1,-5-12-148-15,9 4 76 0</inkml:trace>
        </inkml:traceGroup>
        <inkml:traceGroup>
          <inkml:annotationXML>
            <emma:emma xmlns:emma="http://www.w3.org/2003/04/emma" version="1.0">
              <emma:interpretation id="{69181C05-8FA6-440B-BB18-E3F4428058D8}" emma:medium="tactile" emma:mode="ink">
                <msink:context xmlns:msink="http://schemas.microsoft.com/ink/2010/main" type="inkWord" rotatedBoundingBox="8118,7235 9116,7191 9187,8788 8188,883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9353.5238">7173 7083 372 0,'-31'36'140'0,"31"-36"-112"0,-14 138-4 0,14-69 56 16,-9-8-48-16,-5 40-48 15,0-4 8-15,-8 16-80 16,8-4 48-16,-13-11 204 16,4-18-88-1,-4-11-16-15,-1-12-40 0,-8-13 8 16,4-7-16-16,0-21 12 15,5 0-12-15,-5-12 80 16,5-4-48-16,13-4 48 16,5 0-52-16,18 0 32 15,0 4-40-15,23 0 52 16,0 8-48-16,4-4 20 16,10 4-36-16,8-8 16 15,1 4-20-15,0-8-176 16,-1 4 88-16</inkml:trace>
          <inkml:trace contextRef="#ctx0" brushRef="#br0" timeOffset="139653.8538">6805 7605 768 0,'-32'12'284'0,"32"-12"-220"0,-5 20-20 16,5-3 112 0,5-1-96-16,-5 12 36 15,9 0-56-15,9 5-4 0,5-5-24 0,9-12 44 16,4-3-28-16,19-22 20 16,4 1-28-16,14-16 28 15,-14 4-32-15,5-4 32 16,-19-1-32-16,-4 1-4 15,-18 8-8-15,0-4-156 16,-10 3 84-16,-13 5-288 16,9 8 196-16</inkml:trace>
          <inkml:trace contextRef="#ctx0" brushRef="#br0" timeOffset="139056.233">6882 7043 912 0,'-9'-9'340'0,"13"9"-264"0,1-4-24 16,4 0 44-1,5 8-64-15,31-8 32 16,1-4-36-16,40 0-16 16,-4 8-8-16,5-4-24 15,-10 8 12-15,-13-4-164 16,-9 4 96-16</inkml:trace>
          <inkml:trace contextRef="#ctx0" brushRef="#br0" timeOffset="140360.4735">7410 8030 652 0,'0'-12'244'0,"0"12"-192"0,0 4-12 0,0 4 68 15,0 8-68-15,-9 8 36 16,4 5-44-16,-13 7 24 15,9 1-28-15,-14-5 0 16,10 0-16-16,-1-3 56 16,-4-5-40-16,9-4 32 15,-5 0-32-15,5-11 36 16,9-1-36-16,9-12-16 16,0 4-4-16,5-8-80 15,9-1 40-15,-1-7-84 16,1 12 64-16,-5-12-16 15,14 8 40-15,-18 4 32 16,9 4 0-16,-14 4 124 16,0 8-72-16,-9 4 68 0,4-4-72 15,-8 1 4-15,-5 3-32 16,0-4 32-16,4 0-32 0,-4-4-180 16,9 4 84-1,0-8-352-15,5 4 236 0</inkml:trace>
          <inkml:trace contextRef="#ctx0" brushRef="#br0" timeOffset="140629.6655">7720 8281 832 0,'0'-8'308'0,"0"8"-240"0,9-4-20 0,-18 4 160 16,9 4-124-16,-9 0-16 15,4 4-44-15,-13 4-20 16,13 0 0-16,-13 0-24 15,9 1 12-15,9-1-48 16,0 4 28-16,0-4 8 16,23 0 8-16,-5 0 20 15,0 4-4-15,-4-3-4 16,4-1 4-16,-13 4 20 16,-5 0-12-16,-19 4 4 15,-3 1-8-15,-15-1 12 16,5 4-12-16,0-8-40 15,1 0 20-15,-6-20-236 16,14 0 136-16</inkml:trace>
        </inkml:traceGroup>
        <inkml:traceGroup>
          <inkml:annotationXML>
            <emma:emma xmlns:emma="http://www.w3.org/2003/04/emma" version="1.0">
              <emma:interpretation id="{64D2459A-8323-4829-98B6-675783477649}" emma:medium="tactile" emma:mode="ink">
                <msink:context xmlns:msink="http://schemas.microsoft.com/ink/2010/main" type="inkWord" rotatedBoundingBox="9720,7247 11873,7152 11943,8738 9790,8833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1274.3764">8740 7536 832 0,'-14'16'308'0,"14"-16"-240"0,9 37-20 0,0-21 96 16,5 4-88-16,9 13 16 15,-1-1-48-15,10 9 32 16,0-5-32-16,0-8-76 15,0 1 28-15</inkml:trace>
          <inkml:trace contextRef="#ctx0" brushRef="#br0" timeOffset="141309.9714">8999 7484 832 0,'-9'4'308'0,"9"-4"-240"0,-5 36-20 0,-4-16 124 16,5 1-104-16,-14 11 52 16,4 0-72-16,-18 17 0 15,0 4-28-15,-18 11-20 16,9 1-4-16</inkml:trace>
          <inkml:trace contextRef="#ctx0" brushRef="#br0" timeOffset="141492.9575">9208 7816 1092 0,'-54'40'404'0,"54"-40"-316"0,-37 77-24 0,24-45-24 15,8-3-36-15,1 7-144 16,4-4 76-16</inkml:trace>
          <inkml:trace contextRef="#ctx0" brushRef="#br0" timeOffset="141952.2322">9641 7569 892 0,'-14'-8'332'0,"14"8"-260"0,0 16-20 0,-4-4 72 16,4-4-80-16,-5 16-20 16,5-4-12-16,5 9 4 15,4-9-8-15,5-4 16 16,8 0-16-16,-3-7-116 16,3-1 56-16,1-21-68 15,0 9 72-15,-10-8-20 16,1 4 40-16,-9-12 4 15,-1 8 16-15,-13 0-12 16,5 4 12-16,-10 4 92 16,5 8-44-16,-9 24 36 15,9 8-44-15,-14 49 68 16,5 8-52-16,-14 21-8 16,13-9-24-16,-3 4 8 0,3-16-16 15,1-8 60-15,5-12-40 0,-15-20 84 16,15-17-60-16,-10-24 16 15,0-8-36-15,-9-24-20 16,14-4-8-16,-5-17-4 16,10 5 0-16,13-13-20 15,13 5 12-15,24-13-128 16,8 9 76-16,10-17-240 16,-5 8 168-16</inkml:trace>
          <inkml:trace contextRef="#ctx0" brushRef="#br0" timeOffset="142235.5452">10301 7034 748 0,'23'-20'276'0,"-23"20"-216"0,27 0-16 15,-18 8 136 1,10 9-108-16,-1 27 96 16,5 21-100-16,-5 32 64 15,5-4-76-15,-23 20 24 16,0 1-48-16,-19 7 36 16,1-8-40-16,-27-3 28 15,-10-21-28-15,-27-17-228 0,5-15 108 0,-14-12-432 16,18-13 292-16</inkml:trace>
          <inkml:trace contextRef="#ctx0" brushRef="#br0" timeOffset="140931.4642">8730 7039 904 0,'-41'-17'332'0,"41"17"-256"0,-77 12-24 0,36 5 88 15,9 3-88-15,-13 32-4 16,8 5-28-16,-4 32-16 15,14-4 0-15,0 12 4 16,8-16-4-16,6 20 8 16,8-12-8-16,5 9 60 15,9-17-36-15,5-13-144 16,4-15 64-16</inkml:trace>
        </inkml:traceGroup>
        <inkml:traceGroup>
          <inkml:annotationXML>
            <emma:emma xmlns:emma="http://www.w3.org/2003/04/emma" version="1.0">
              <emma:interpretation id="{5481B26E-512E-4025-B0ED-A64EFFA33268}" emma:medium="tactile" emma:mode="ink">
                <msink:context xmlns:msink="http://schemas.microsoft.com/ink/2010/main" type="inkWord" rotatedBoundingBox="12531,7539 12857,7525 12869,7791 12543,7806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3201.6892">11107 7350 880 0,'-5'-4'328'0,"5"0"-256"0,0 0-16 0,5 0 36 16,4 4-60-16,14-4 24 16,0 4-36-16,22 0 8 15,-4 4-16-15,9 0-44 16,-4 4 20-16,-1 0-244 16,-4 4 140-16</inkml:trace>
          <inkml:trace contextRef="#ctx0" brushRef="#br0" timeOffset="143351.683">11116 7581 892 0,'5'8'332'0,"-5"-8"-260"0,22 4-20 16,1-4 44-1,5 0-64-15,31-4 16 16,14 4-32-16</inkml:trace>
        </inkml:traceGroup>
        <inkml:traceGroup>
          <inkml:annotationXML>
            <emma:emma xmlns:emma="http://www.w3.org/2003/04/emma" version="1.0">
              <emma:interpretation id="{F77FBD06-3C00-46E8-AD4E-035B3CFB04F0}" emma:medium="tactile" emma:mode="ink">
                <msink:context xmlns:msink="http://schemas.microsoft.com/ink/2010/main" type="inkWord" rotatedBoundingBox="13726,7120 14472,7087 14509,7923 13763,7956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43913.1705">12924 6905 852 0,'-10'-20'316'0,"10"20"-248"0,-18 8-16 0,5 0 4 15,-1 4-40-15,-18 20 40 16,5 9-32-16,-23 40-24 16,9 8 0-16,-9 16 16 15,4-12-8-15,1-8 40 16,13-20-24-16,-14-8 40 15,14-9-36-15,-13-7 20 16,13-9-28-16,0-12 8 16,18-8-16-16,1-16-96 15,13-4 48-15,13-20-88 16,10 4 72-16,9-33-132 16,0 4 104-16,9-36-8 15,4 4 56-15,10-16 20 16,-5 24 8-16,5 4 64 15,-5 21-32-15,-5 7 140 0,-8 13-96 0,-5 8 20 16,-5 11-52-16,0 13-8 16,1 17-20-16,-6 11 36 15,1 21-24-15,-5 27-4 16,5 9-12-16,-5 4-8 16,-4-4 4-16,-5-16 40 15,9-12-24-15,-18-4 0 16,5-9-12-16,-19-8-96 15,14 1 52-15,-18-13-252 16,4-4 160-16</inkml:trace>
          <inkml:trace contextRef="#ctx0" brushRef="#br0" timeOffset="144125.2356">12518 7520 944 0,'-9'0'352'0,"9"0"-276"0,23-4-20 16,0 0 84-1,9 4-88-15,31-4-4 16,-3 0-28-16,17-4 36 16,-13 8-28-16,-5-4-104 15,-9 4 44-15</inkml:trace>
        </inkml:traceGroup>
        <inkml:traceGroup>
          <inkml:annotationXML>
            <emma:emma xmlns:emma="http://www.w3.org/2003/04/emma" version="1.0">
              <emma:interpretation id="{732A0148-2CB2-4979-BD4D-63333F31EF49}" emma:medium="tactile" emma:mode="ink">
                <msink:context xmlns:msink="http://schemas.microsoft.com/ink/2010/main" type="inkWord" rotatedBoundingBox="15187,6914 19120,6740 19190,8339 15258,8513"/>
              </emma:interpretation>
            </emma:emma>
          </inkml:annotationXML>
          <inkml:trace contextRef="#ctx0" brushRef="#br0" timeOffset="147026.0964">15746 6662 932 0,'-22'-40'348'0,"22"40"-272"0,-60 0-20 0,24 12 112 15,4 4-104-15,-23 20 8 16,1 9-44-16,-1 16-24 16,5-1-8-16,0 37 12 15,18 5-4-15,14 19 8 16,4-8-8-16,10-11 16 15,8-17-12-15,5 0-128 16,14-13 68-16,4 1-528 16,5-12 320-16</inkml:trace>
          <inkml:trace contextRef="#ctx0" brushRef="#br0" timeOffset="147596.4844">15596 8220 352 0,'-18'8'132'0,"18"-8"-104"0,-5 0-8 16,1 0 148-1,8 0-96-15,1 0 96 16,4 0-100-16,5-4 48 16,-1 0-72-16,10-12 48 0,-5 0-52 0,1-21 32 15,3 1-40-15,1-45 8 16,0 12-24-16,0-24 8 15,-10 12-12-15,5-32 44 16,1 16-28-16,-6-29 40 16,6 17-40-16,-6 4 28 15,5 20-28-15,1 0 36 16,3 28-36-16,6-3-16 16,-1 15-4-16,5 5-8 15,4 11 0-15,1 13-12 16,-1 12 8-16,-9 12 12 15,1 4-4-15,-24 8 16 16,1 1-12-16,-28 7 16 16,-4 0-16-16,-10 5-84 15,5 3 44-15,-8-8-44 16,12 1 44-16,-4-5-68 16,14-8 56-16,4-8-104 15,10-4 84-15,8 0-48 16,10 5 64-16,4 7 8 15,10 4 24-15,-1 12-16 16,0-3 20-16,-4 3 68 16,-5 0-32-16,-18 1 144 15,0-1-96-15,-18-4 76 16,4-3-88-16,-17-5 4 16,8 0-40-16,-18-8-12 0,9 1-8 15,0-5-24-15,9 0 12 16</inkml:trace>
          <inkml:trace contextRef="#ctx0" brushRef="#br0" timeOffset="147969.9737">16188 7354 860 0,'-14'-8'320'0,"14"8"-248"0,0 0-20 0,0 0 92 16,9 4-88-16,5 4 32 15,9 8-52-15,4 9 4 16,0 3-24-16,10 0 8 15,-1 5-12-15,-4-5 20 16,9-4-20-16,-14-3 40 16,1-5-28-16,-10-8-76 15,-4 4 28-15,-10-8-240 16,1 0 148-16</inkml:trace>
          <inkml:trace contextRef="#ctx0" brushRef="#br0" timeOffset="148125.8891">16520 7427 768 0,'-4'-4'284'0,"4"4"-220"0,4 0-20 0,-8 4 172 16,-1 8-128-16,-13 4 52 15,0 5-80-15,-14 3-12 16,9 0-28-16,-9-4 24 16,0 5-28-16,14-5-232 15,5-4 112-15,8-4-372 16,10-4 268-16</inkml:trace>
          <inkml:trace contextRef="#ctx0" brushRef="#br0" timeOffset="148502.8906">16866 6909 780 0,'-22'-8'288'0,"22"8"-224"0,-19-4-20 0,15 0 216 16,4 8-152-1,4-4-36-15,5 8-44 0,10 0 16 16,3 8-20-16,19 9 12 16,0 7-20-16,9 8 36 15,1 5-28-15,-10 3 20 16,0 5-24-16,-10-12-72 16,-3-9 28-16,-10-12-176 15,-4-4 108-15,-10-12-300 16,5 0 220-16</inkml:trace>
          <inkml:trace contextRef="#ctx0" brushRef="#br0" timeOffset="148760.5758">17262 6954 736 0,'-18'-17'272'0,"18"17"-208"0,0 0-20 0,-4 0 212 15,-1 4-148-15,-13 4 64 16,4 9-104-16,-18 7-20 15,5 8-32-15,-9 13 32 16,4-1-24-16,-5 9-32 16,10-4 4-16,-5-13-140 15,14-4 76-15,-5-11-196 16,10-1 144-16,3-12-540 16,6 0 368-16</inkml:trace>
          <inkml:trace contextRef="#ctx0" brushRef="#br0" timeOffset="148976.6498">17413 6593 832 0,'36'17'308'0,"-36"-17"-240"0,59 72-20 0,-27-31 108 16,9-5-96-16,5 21 72 16,-10 0-76-16,-9 28 48 15,-4 4-60-15,-32 12 32 16,-5 0-44-16,-31-16 68 16,-5-12-52-16,-18-13-140 15,8-7 48-15,-22-8-540 16,14-5 320-16</inkml:trace>
          <inkml:trace contextRef="#ctx0" brushRef="#br0" timeOffset="146726.8892">13912 7257 436 0,'0'-12'160'0,"9"4"-124"0,0-4-8 0,-5 0 116 16,5 3-84-16,-9-7 88 15,10 8-84-15,-6-12 56 16,5 8-68-16,-9-4 24 16,9 3-44-16,-18-3 8 15,9 8-24-15,0-4-16 16,-9 4-4-16,-5 0 4 16,5 4 0-16,-4 4-20 15,4 4 12-15,-14 4-12 16,9 8 8-16,-4 12 8 15,4 9 4-15,-8 15 44 16,12 1-24-16,-3 4-8 16,4-5-8-16,9-7 12 0,13-9-8 15,-4-7 24-15,14-5-20 0,0-12 32 16,9-4-28-16,13-12-32 16,-4 0 8-16,5-12-8 15,-1 4 8-15,-13-17 0 16,9 9 0-16,-18-16 16 15,0 7-4-15,-10-3 32 16,-4 8-20-16,-9 8 40 16,-9 12-32-16,-4 16-12 15,4 8-8-15,-14 12 4 16,14 1-4-16,4 3-4 16,5-4 4-16,5-3 20 15,4-1-12-15,9-8 12 16,9-3-12-16,1-9-52 15,4 0 24-15,-1-8-40 16,-3 8 32-16,-5-16 0 16,-1 0 16-16,-8-13-12 15,0 5 12-15,-10-20 12 16,-4 7 0-16,-18-15 8 16,13 7-8-16,-17 1 68 15,3 0-40-15,-12-1 32 16,17 17-36-16,-9 4-16 15,14 8-8-15,-5 0-60 16,14 8 32-16,0 0 12 16,14 4 8-16,9 0 28 15,9-4-12-15,0 0-20 0,-1 0 0 16,6-8-4-16,4 4 4 0,-9-21-12 31,4 13 12-31,-13-20 4 0,9 16 4 0,-19-9-12 16,6 5 8-16,-6 0 20 15,-4 8-8-15,-9 0 16 16,0 3-16-16,0 1-20 16,0 8 4-16,-9 4 4 15,-4 5 4-15,3 3-28 16,10 4 16-16,0 8-12 16,0 4 12-16,10 17 0 15,12-5 4-15,10 5 16 16,0-1-4-16,0 1 8 15,4-9-8-15,-13-3 8 16,-5-5-8-16,-27-4 24 16,5-3-16-16,-24-5 48 15,6-4-32-15,-15-4 28 16,10 4-28-16,-5-8-16 16,9 0-8-16,5-4-84 15,13 0 44-15,10-4-348 16,4 0 212-16</inkml:trace>
        </inkml:traceGroup>
        <inkml:traceGroup>
          <inkml:annotationXML>
            <emma:emma xmlns:emma="http://www.w3.org/2003/04/emma" version="1.0">
              <emma:interpretation id="{B1130D2E-6AE9-4D37-9F65-898394A50123}" emma:medium="tactile" emma:mode="ink">
                <msink:context xmlns:msink="http://schemas.microsoft.com/ink/2010/main" type="inkWord" rotatedBoundingBox="19584,6732 23718,6549 23790,8178 19656,8360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0985.9405">20049 6601 832 0,'-18'-52'308'0,"18"52"-240"0,0-45-20 0,-10 29 108 15,1 8-96-15,-27 8 36 16,13 8-56-16,-36 29-4 15,0 7-24-15,0 25 12 16,-5 4-16-16,5 20 16 16,9-4-16-16,18 32 16 15,14-7-16-15,13-1 24 16,10-24-20-16,17-16-48 16,15-13 20-16,17-15-208 15,-8-9 124-15,18-7-556 16,-5-5 364-16</inkml:trace>
          <inkml:trace contextRef="#ctx0" brushRef="#br0" timeOffset="151709.8644">19935 8050 488 0,'-23'12'180'0,"23"-12"-140"0,-4 13-12 0,-5-13 188 16,9 4-124-16,-10-4 68 15,10 0-92-15,-4-13 24 16,4 5-56-16,4-24 52 16,6 4-52-16,3-29 44 15,1 12-44-15,0-15 24 16,4 3-32-16,-5-16 0 15,6 8-16-15,3-40-24 16,-3 8 4-16,3-16 20 16,1 20-4-16,0 0-4 15,9 28 0-15,0 4 12 0,-5 17-8 16,0 3 16-16,5 17-16 0,0 12-20 16,-5 12 4-16,-4 4 32 15,0 8-16-15,-14 4 0 16,0 8-4-16,-18 5 20 15,-5-1-12-15,-13 9-32 16,4-1 12-16,-9-8-68 16,10 1 40-16,-6-13-96 15,5 4 72-15,5-16-68 16,9-4 72-16,5-4-108 16,4 4 88-16,9 0 12 15,4 8 40-15,10 0 0 16,4 8 12-16,1 5 88 15,-5 3-44-15,4-4 116 16,-9 4-88-16,-18-3 116 16,0-1-100-16,-18-4 16 15,0 0-56-15,-14-4 4 16,9 5-24-16,-9-9-8 16,18 4-4-16,-4-8-244 15,14 4 132-15</inkml:trace>
          <inkml:trace contextRef="#ctx0" brushRef="#br0" timeOffset="150630.2362">18433 7018 436 0,'9'-8'160'0,"4"4"-124"0,-4 0-8 0,-9 0 132 16,9 4-92-16,5-8 60 15,-5 4-72-15,0-4 12 16,0 4-40-16,-4-4 36 16,-5 4-36-16,0-9-4 15,-5 13-16-15,-13-16 20 16,9 12-16-16,-18-4-32 16,9 4 12-16,-14 0 20 15,4 4-8-15,-8 0-8 16,9 12 0-16,-14-4 40 15,18 8-24-15,0 13 36 16,0-1-32-16,5 17-4 0,9-1-8 0,9 1-4 16,9 3 0-16,14-11 52 15,9-5-28-15,13-8 8 16,5-3-20-16,19-9-24 16,-15-4 4-16,1-12 4 15,0 4 4-15,-10-12-28 16,-13-1 16-16,-9-11 40 15,0 0-16-15,-10-8 16 16,-8 3-16-16,8-7-24 16,-3 11 4-16,-10 5 32 15,0 8-16-15,0 12-72 16,0 8 36-16,0 16-8 16,0 5 20-16,0 15 40 15,0-3-16-15,0-1 8 16,0 1-8-16,13-9-24 15,-13-4 8-15,9-11-32 16,5-1 24-16,-5-8-20 16,0-4 20-16,14-12 8 15,0 0 8-15,-1-17-12 16,1 5 8-16,0-16 4 16,-9 8 0-16,-10-9 0 15,10 9 0-15,-14-9 0 16,4 13 0-16,-13-8 0 15,0 11 0-15,0-3 8 0,-5 12-4 16,-4-4-4-16,5 8 4 16,-6-4 4-16,6 4-4 0,-1-5-20 15,5 9 8-15,0 0-32 16,9 4 24-16,0-4-12 16,4 8 16-16,1-8 24 15,9 4-4 1,8-4-4-16,10 4 0 0,9-4-4 15,5-4 0-15,8-8-28 16,-4 8 16-16,-4 0-12 16,-10 0 12-16,-4-1 24 15,-9 5-4-15,-23-8 4 16,5 12-4-16,-19-12 4 16,0 12-8-16,-18-8 8 15,14 8-8-15,0 0-12 16,4 8 4-16,10 8-16 15,8-4 12-15,19 21 4 16,4-5 4-16,10 21 16 16,4-5-8-16,-5 5-12 15,1 3 0-15,-10-7 48 16,-4-5-24-16,-14-7 96 16,-5-5-64-16,-8-12 40 15,-5 0-56-15,-14-11 0 16,0 3-24-16,-4-16-8 15,4 3 0-15,0-11-104 0,14 8 56 16</inkml:trace>
          <inkml:trace contextRef="#ctx0" brushRef="#br0" timeOffset="152160.2009">20595 7249 736 0,'-4'-16'272'0,"4"16"-208"0,-19 4-20 0,6 4 132 16,8 12-104-16,-18 0 44 16,19 9-72-16,-5 3-8 15,4-4-20-15,10 1 8 16,8-5-16-16,15-4 32 15,-1-4-24-15,5-7-24 16,0-5 4-16,0-8-52 16,-10 4 28-16,6-9-4 15,-10 1 20-15,-4-4-20 16,-5 4 20-16,-9-4-20 16,4 8 16-16,-17 8-16 15,13 4 16-15,-14 12 28 16,0 5-8-16,-9 7 52 15,10 4-28-15,-14 17 12 16,13 0-24-16,-13 11 0 16,17 9-8-16,-17-16 36 15,18-5-20-15,-14-15 64 16,10-1-48-16,-19-20-8 16,9 1-20-16,-18-17-28 15,14-4 8-15,-14-25 4 16,13 1 4-16,1-17 0 15,18 9 0-15,0-8-20 16,18 7 12-16,18 1-32 16,14 7 24-16,5 1-64 15,4 8 44-15</inkml:trace>
          <inkml:trace contextRef="#ctx0" brushRef="#br0" timeOffset="152794.1913">21314 6873 820 0,'0'-13'304'0,"0"13"-236"0,10 4-20 0,-10-4 64 16,0 9-72-16,0 7-8 15,-5 0-20-15,-9 8-20 16,10 5 4-16,4 7 28 16,4 0-12-16,5 1 12 15,10-5-12-15,-1-12 20 16,0 1-20-16,9-17-64 16,1-4 24-16,-6-12-104 15,1 3 76-15,-5-7-28 16,1 4 48-16,-15-12-12 15,10 12 28-15,-5-4 20 16,0 7 0-16,-9 1 80 16,0 16-44-16,-4 17 40 15,-1 11-44-15,-4 29 36 16,4 8-40-16,-8 8 20 16,-1-4-28-16,0-1 0 15,14-11-12-15,-18 0 20 0,4-12-16 16,-17-9-4-16,8-7-4 0,-32-13-92 15,10-8 48-15,-19-16-4 16,5-8 28-16,9-12 12 16,9-1 4-16,9-7 44 15,14 4-24-15,27-5 36 16,9 5-32-16,27-4-12 16,10 4-8-16,4-1-16 15,5 13 8-15,-9 0-156 16,-10 4 88-16,-8-4-384 15,-6 8 252-15</inkml:trace>
          <inkml:trace contextRef="#ctx0" brushRef="#br0" timeOffset="153180.3252">22161 6379 904 0,'0'-28'332'0,"0"28"-256"0,28-5-24 0,-19 5 96 15,9 9-92-15,-14 19 24 16,10 4-48-16,4 41 4 16,5 4-20-16,-5 20 44 15,-4-8-32-15,-23 33 28 16,4-9-28-16,-27 8 16 16,-9-7-24-16,-22-17 60 15,-1-20-44-15,-41-9-132 16,23-15 52-16</inkml:trace>
        </inkml:traceGroup>
      </inkml:traceGroup>
    </inkml:traceGroup>
    <inkml:traceGroup>
      <inkml:annotationXML>
        <emma:emma xmlns:emma="http://www.w3.org/2003/04/emma" version="1.0">
          <emma:interpretation id="{DEEA3762-4FC7-42AB-83AF-C310F00A5AE9}" emma:medium="tactile" emma:mode="ink">
            <msink:context xmlns:msink="http://schemas.microsoft.com/ink/2010/main" type="paragraph" rotatedBoundingBox="2891,9007 20868,9796 20759,12293 2781,11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D5DAE4-A2D3-4606-9267-977992556939}" emma:medium="tactile" emma:mode="ink">
              <msink:context xmlns:msink="http://schemas.microsoft.com/ink/2010/main" type="line" rotatedBoundingBox="2891,9007 20868,9796 20759,12293 2781,11503"/>
            </emma:interpretation>
          </emma:emma>
        </inkml:annotationXML>
        <inkml:traceGroup>
          <inkml:annotationXML>
            <emma:emma xmlns:emma="http://www.w3.org/2003/04/emma" version="1.0">
              <emma:interpretation id="{49211126-68AD-43FF-9C12-E55D5F4BDEDD}" emma:medium="tactile" emma:mode="ink">
                <msink:context xmlns:msink="http://schemas.microsoft.com/ink/2010/main" type="inkWord" rotatedBoundingBox="2887,9094 7812,9310 7707,11720 2781,11503">
                  <msink:destinationLink direction="to" ref="{367411BC-8422-4BA8-ACFE-8BCADCB0A5BB}"/>
                </msink:context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78051.195">4141 9977 456 0,'0'0'168'0,"0"0"-128"0,5 4-16 16,4-4 96-16,14-13-72 15,18 5 24-15,27-8-40 0,9 0 4 16,1 8-20-16,-1 0 8 0,-13 4-12 16,-10 4-24-16,1 4 4 15,-18 4-276 1,-15 0 152-16,-4 4-216 16</inkml:trace>
          <inkml:trace contextRef="#ctx0" brushRef="#br0" timeOffset="178236.2431">4537 9673 184 0,'-18'4'68'0,"14"8"-52"0,-6 8-4 0,10 1 180 16,0 11-108-16,0 17 28 0,10 15-68 15,-6 5-8-15,-4 0-24 16,9-4-8-16,-13-5 0 15,-1-11 20-15,1-13-12 16,-6-7 56-16,1-9-36 16,5-4-96-16</inkml:trace>
          <inkml:trace contextRef="#ctx0" brushRef="#br0" timeOffset="179066.3769">4938 9993 372 0,'-5'-4'140'0,"10"0"-112"0,18-4-4 16,-5 4 120-16,14-1-84 16,13 1 44-16,24 0-60 15,8-4 48-15,19-4-56 16,17-4 56-16,38 0-56 0,-19 4 12 31,-9 8-32-31,-10 0 8 16,-12 4-12-16,-15-4 0 15,-8 4-4-15,-15 0-84 16,-17 0 40-16,-14-5-108 0,-19 1 80 0,-17 0-472 16</inkml:trace>
          <inkml:trace contextRef="#ctx0" brushRef="#br0" timeOffset="178523.3362">5275 9127 352 0,'45'-8'132'0,"-26"24"-104"0,8 28-8 0,-9-11 52 16,0 19-44-16,5 17 84 15,-5 8-60-15,5-8 0 16,-9-13-32-16,4-7 24 15,-18-4-28-15,-9-13 40 0,-14-4-32 16,0-8 4-16,1-7-16 16,-10-13 20-16,0-8-20 15,-5-9 12-15,19-7-12 16,-5 0-32-16,23-5 8 16,10-3-12-16,21 8 12 0,1 8-8 15,5 12 8 1,4 4-20-16,-5-4 20 0,10 4-180 15,-15 0 104 1,10-5-288 0,-13-7 212-16,4-4 60 0</inkml:trace>
          <inkml:trace contextRef="#ctx0" brushRef="#br0" timeOffset="178738.8945">5666 9131 540 0,'5'-37'200'0,"9"29"-156"0,-1-4-12 16,1 12 96-16,4 0-76 15,-4 8-12-15,-5 8-24 16,-9 9-16-16,-5 7 4 16,-4 4 12-16,-9 9-8 0,-5-9 48 15,5-3-28-15,0-9-16 0,4-4-4 16,5-8 36-16,9-12-24 16,18-4-20-16,23 4 0 15,5 4-8 1,4 9 0-16</inkml:trace>
          <inkml:trace contextRef="#ctx0" brushRef="#br0" timeOffset="183999.8683">2197 8989 216 0,'-23'-8'80'0,"10"8"-60"0,-10 0-8 0,5 8 56 16,-5 4-40-16,-4 4 40 16,-19 5-36-16,-13 11 52 15,-14 37-48-15,-13 40 72 16,-5 21-60-16,-5 23 0 16,19 42-28-16,13-1 4 15,18-12-12-15,10 12 12 0,27 5-16 0,13-33-4 16,42-29 0-16,49-11 56 15,37-5-32-15,32-12-196 16,46-12 88-16,17-12-356 16</inkml:trace>
          <inkml:trace contextRef="#ctx0" brushRef="#br0" timeOffset="175970.7746">1842 9952 384 0,'14'-4'140'0,"4"4"-108"0,0 0-8 0,0 0 48 16,5 4-44-16,4 0 32 16,10 0-32-16,17 0 52 15,33 0-44-15,22 1-16 16,14 3-12-16,9-8 0 16,41-4-4-1,14 0 32-15,-19-9-20 0,5 5 4 0,-4 0-12 16,-46 0 20-1,9 12-16-15,-23-12-12 16,-23 8-4-16,-17 4-48 16,-28-8 24-1</inkml:trace>
          <inkml:trace contextRef="#ctx0" brushRef="#br0" timeOffset="176499.9544">2944 10434 496 0,'-50'16'184'0,"36"0"-140"0,-18 17-16 0,19-5 20 15,-6 12-32-15,1 9 20 16,4 12-20-16,1-13 8 16,4 1-12-16,0-9 20 0,-1 1-20 15,1-17-4-15,-4-12-4 16,4-4-172-16,4-12 92 15,0-12-324 1</inkml:trace>
          <inkml:trace contextRef="#ctx0" brushRef="#br0" timeOffset="176752.627">3208 10252 632 0,'23'-45'236'0,"-5"45"-184"0,5 0-16 16,-14 4 16-1,-9 21-16-15,-9 7-20 16,-1-4-16-16,-3 1-4 16,-1-1 28-16,-4-4-12 0,-5-4 32 15,0-3-28-15,5-5 20 16,5-8-20-16,8-4 20 16,14-4-24-16,14 0 4 15,4 0-8-15,10 0-84 16,8 4 40-16,5 4-328 15,5-8 200-15,13 4-204 16</inkml:trace>
          <inkml:trace contextRef="#ctx0" brushRef="#br0" timeOffset="176312.4211">2147 10134 164 0,'14'-12'60'0,"8"20"-44"0,19 13-8 15,-9-5 0-15,14 12-8 0,-1 9 16 16,10 3-8-16,-14 5 68 15,0-5-44 1,-5 5 4-16,-8 3-20 0,-15 1 16 16,-17 3-20-16,-14-3 32 15,-19-1-28-15,-13-7 48 16,-9-17-36-16,0-16 100 16,4-16-72-16,10-16-16 15,13-13-24-15,18-3-4 16,14-5-8-16,18 5-36 0,19 8 16 15,8 3 16-15,5 1 0 16,5 8 12-16,0 8-8 16,-5-1-12-16,-9 5 4 15,-5 4-24-15,-9 8 16 0,-4 8 4 16,-5 5 8-16,-4 3 68 16,0 8-36-16,8 9 48 15,-3 3-44-15,3 1-20 16,6 3-8-16,4-3 0 15,-1-1-4-15,6-4 16 16,-10-3-12-16,0-5 16 16,-4 1-16-16,0-9-348 15,-5-8 188 1,0-12-208-16</inkml:trace>
          <inkml:trace contextRef="#ctx0" brushRef="#br0" timeOffset="180073.0256">5243 10159 312 0,'5'8'112'0,"8"0"-84"0,24 12-12 0,-24-4 48 15,10 13-40-15,4-1-12 0,5 4-4 16,-4 9 0 0,-6-1-4-16,1 1 16 0,-9-1-12 15,-5 1 32-15,-14-1-24 16,-13-3 4-16,-14-5-12 16,0-12 64-16,-27-8-40 15,5-12 48-15,-10-16-44 16,18-8-20-16,14-4-8 15,19-1-28-15,13 1 12 0,32 0-4 16,13 3 4-16,14 1 16 16,-4 4-4-16,9 4-20 15,-10-5 8-15,1 5-4 0,-14 4 4 16,-5 4-12-16,-13 8 12 16,-9 8 32-16,-14 8-16 15,-14 8 36-15,5 5-28 16,-5 3 4-16,5 5-12 15,9-5 4-15,0-8-8 16,9-8 40-16,5-3-20 16,4-5-12-16,5-8-8 15,13-4 20-15,-4-4-12 16,0-1-48-16,0-3 20 16,-9 0-76-16,-10 0 52 15,-3 4-72-15,-10 8 68 16,-10 12 28-16,-3 12 12 15,-10 21 84-15,5 12-44 0,4 15 84 16,14 1-68-16,0-4-36 16,0-4-12-16,0-5 32 15,0 1-24-15,-14 0 36 16,-4 0-32-16,-5-13 12 16,-8-11-16-16,8-17 12 15,-9-12-16-15,5-16 4 16,-5-12-4-16,14-9-8 15,-5-15 4-15,9 7-76 16,14-11 40-16,14-9-128 16,9-8 88-16,18-12-432 15</inkml:trace>
          <inkml:trace contextRef="#ctx0" brushRef="#br0" timeOffset="180079.0428">6108 10134 580 0,'-5'-40'216'0,"10"52"-168"0,4 12-12 0,0-3 24 16,0 11-40-16,-4 0 24 15,13 1-24-15,-4-5 16 16,-5-4-20-16,0-3 28 0,-4-1-28 16,4-8 40-16,-9-4-32 15,0-8 32-15,0 0-32 16,9 0-40-16,4-8 8 15,10-12-324-15,23-9 180 16</inkml:trace>
          <inkml:trace contextRef="#ctx0" brushRef="#br0" timeOffset="175099.885">2229 9390 156 0,'-18'-61'56'0,"22"41"-44"0,1-8-4 0,-1 15 0 15,6 1-8-15,-1-4 24 16,9 4-12-16,5 4 92 16,9 8-56-16,4 12 12 15,9 16-36-15,1 17 40 16,-5 11-36-16,0 5 12 16,-5 4-24-16,-8-8 0 15,-15-13-8-15,-4 1 20 16,-13-5-16-16,-14-12 24 15,-10-3-24-15,-13-9 24 0,-9-12-24 16,0-4 40-16,5-8-28 16,8-4-12-16,15 0-8 15,8-5 40-15,14 1-24 0,14 0 0 32,8 4-12-32,15-4-8 15,4 8 4-15,9-1 12 0,0 5-8 16,-9 0-144-16</inkml:trace>
          <inkml:trace contextRef="#ctx0" brushRef="#br0" timeOffset="175400.2852">2743 9200 372 0,'-18'-25'140'0,"14"17"-112"0,4-4-4 0,0 12 128 15,0-8-88-15,0 8 36 16,0 0-60-16,9 8-40 16,0 8-4-16,0 4 8 0,0 13 0 15,0-1 16-15,0-3-12 16,-4-1 4-16,-5-4-4 16,0 0 20-16,-5 1-16 15,1-5 32-15,4-8-28 16,0-8 12-16,0-4-16 15,13-4 12-15,10 12-16 0,14 0-172 16,8 4 92-16,10 5-432 16</inkml:trace>
        </inkml:traceGroup>
        <inkml:traceGroup>
          <inkml:annotationXML>
            <emma:emma xmlns:emma="http://www.w3.org/2003/04/emma" version="1.0">
              <emma:interpretation id="{DA8BE997-A6A5-488F-9120-0A9E6AB3F394}" emma:medium="tactile" emma:mode="ink">
                <msink:context xmlns:msink="http://schemas.microsoft.com/ink/2010/main" type="inkWord" rotatedBoundingBox="8250,9275 10841,9388 10752,11419 8160,11305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1380.3205">7041 9665 444 0,'-32'0'164'0,"32"12"-124"0,-9 8-16 16,5 1 24-16,-5 7-32 16,9 16 4-16,-9 21-12 15,-5 20 28-15,5 4-20 16,0-8 12-16,9-8-16 16,-5-12-8-16,-4-13 0 0,9 1-376 15</inkml:trace>
          <inkml:trace contextRef="#ctx0" brushRef="#br0" timeOffset="182053.1536">7560 11134 364 0,'0'-4'132'0,"0"0"-100"0,0 0-12 0,9 0 96 0,-9-4-68 16,14 0 44-16,-5-9-56 16,5-3-20-16,4-16-8 15,-4-17 0-15,9-20-4 16,-1-16 24-16,10-4-16 0,0-4 4 15,4-20-8-15,-4-9-16 32,0 1 4-32,0-9 48 15,-9 25-24-15,9 12 36 16,-10 24-32-16,-8 8 20 16,9 21-24-16,-14 7 0 15,5 13-12-15,-14 16-16 0,4 8 4 16,-17 12 4-16,3 4 0 15,-17 13 24 1,4 3-12-16,-9 4 32 0,10 5-28 16,-10-5-12-16,18 1-8 0,1-9-4 15,13 0 0-15,13-7-44 16,10-1 24-16,22 4-12 16,-4 0 24-16,14 13-28 15,-9-1 28-15,-1 1 4 16,-4 7 12-16,-18-11 24 15,-9-5-12-15,-14 0 56 16,-14-12-36-16,-27 5-8 16,4-5-12-16,-40-4 44 0,4-4-32 15,5 0-20 1,13-8-4-16,10 0-64 0,22 0 36 16,9 0-172-16,14 0 108 0,14 0-256 15,22 0 196 1</inkml:trace>
          <inkml:trace contextRef="#ctx0" brushRef="#br0" timeOffset="182931.5955">7934 9770 184 0,'13'-4'68'0,"-13"4"-52"0,9-4-4 0,1 0 116 15,-6 8-72-15,14-4 4 16,-4 0-36-16,-5 0 0 15,14 4-12-15,-9 0-24 16,8 4 4-16,-4 0 56 16,-4 5-24-16,4 3 0 15,-4 4-16-15,-14 8 28 16,14 1-20-16,-28 7-4 16,14 0-8-16,-32 1 20 15,9-1-12-15,-13 1-4 16,4-9-4-16,-9-8 20 0,5-4-12 15,4-3-76-15,9-9 36 16,5-8-336-16,4-9 204 16,28-3 32-16</inkml:trace>
          <inkml:trace contextRef="#ctx0" brushRef="#br0" timeOffset="182330.2811">8312 10337 320 0,'0'0'120'0,"0"0"-96"0,0-8-4 0,0 8 96 16,0 0-68-16,0 0 68 16,0 0-64-16,-5 8-12 15,-4 0-24-15,9 0 8 16,0 4-16-16,-9-4 16 16,18 8-16-16,-9-3-4 15,14 3 0-15,4-8 12 16,-5 4-8-16,6 4 4 15,-6-4-4-15,-13 0-16 16,0 5 4-16,-9-1 20 16,0 0-8-16,-14-4 4 15,10 4-4-15,-19-16 12 16,18 8-12-16,-9-16-188 16,5 4 96-16</inkml:trace>
          <inkml:trace contextRef="#ctx0" brushRef="#br0" timeOffset="181139.5765">6800 9859 476 0,'-9'-16'176'0,"4"16"-136"0,19 4-12 0,-5 0-12 16,5 4-16-16,9 4 52 16,-1 5-28-16,19-5 16 15,5-4-24-15,8-4 0 16,10 0-8-16,-5-4 12 15,5 0-12-15,-9 0-20 16,-1 0 4-16</inkml:trace>
          <inkml:trace contextRef="#ctx0" brushRef="#br0" timeOffset="183197.1178">8230 9487 436 0,'-9'-16'160'0,"9"16"-124"0,22-8-8 0,-8 4 88 16,0 4-68-16,4 0 24 15,0 4-40-15,-4 8-12 16,-1 8-12-16,-4 0 4 15,10 5-8-15,-19-9 40 16,4 4-20-16,-8-4 4 16,4 0-16-16,-5-8 12 15,1 1-16-15,8-9-12 16,5 4 0-16,37-8-280 16,-5 4 156-16</inkml:trace>
          <inkml:trace contextRef="#ctx0" brushRef="#br0" timeOffset="184394.4185">8585 9187 456 0,'32'-28'168'0,"4"20"-128"0,41 8-16 15,-36 8 88-15,14 20-68 16,4 25 16-16,28 40-36 16,-5-4 4-1,9 8-16-15,9 57 28 0,-23 24-24 16,-40-24-32-16,-28 8 8 15,-41 20 0-15,-36 0 8 16,-10-28 8-16,-8-25-4 0,-14-19-92 16,-1-17 52-16</inkml:trace>
        </inkml:traceGroup>
        <inkml:traceGroup>
          <inkml:annotationXML>
            <emma:emma xmlns:emma="http://www.w3.org/2003/04/emma" version="1.0">
              <emma:interpretation id="{45DD8209-F3AA-4224-9B9E-2F9817A4AFEF}" emma:medium="tactile" emma:mode="ink">
                <msink:context xmlns:msink="http://schemas.microsoft.com/ink/2010/main" type="inkWord" rotatedBoundingBox="11447,9382 15117,9543 15043,11228 11373,11067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85353.0737">10064 9333 416 0,'-31'-36'152'0,"21"20"-116"0,1-5-12 0,9 13 84 16,5 0-64-16,13 4 36 15,19-4-48-15,13 8 8 16,18 0-24-16,5 0 20 0,18 0-24 0,0 0 12 31,4 0-12-31,-3 0-44 16,-6 8 20-16,-22-8-148 15,-10 8 88-15,-22 0-136 16,-9 0 120-16,-32 0-92 16,-9-4 108-16,-37 5-20 15,5-1 56-15,-23 8 76 16,9 8-20-16,1 25 224 15,17 3-136-15,-4 13 16 16,14 0-76-16,4 28 4 16,9 4-32-16,0 28 0 0,14-7-12 15,0-21 12-15,4-20-12 16,-8-8-4-16,4-21 0 0,-5-7 12 16,0-13-8-1,-4-8 24-15,-5-8 0 16,14-4-20-16,5 1-40 0,4-1 16 15,9-4 72-15,9 4-32 16,19-4 28-16,3-4-36 16,11 0 8-16,8 0-16 15,0-8-88 1,5 4 44-16,4-4-148 16,-4 8 100-16,-23-8-220 15,4-1 172-15</inkml:trace>
          <inkml:trace contextRef="#ctx0" brushRef="#br0" timeOffset="185640.4462">10005 9726 444 0,'5'24'164'0,"13"4"-124"0,14 25-16 16,-5-21 96-16,19 21-72 16,-1-1 16-16,10-3-40 15,0-8 40-15,-1-13-36 16,10-16 48-16,9-12-44 0,-5-20 4 16,5 4-24-16,4-29 20 15,-8 5-20-15,-6-13 32 16,-4 8-28-16,-8-3-24 15,-10 16 4-15,-14 3-160 16,-4 17 92-16</inkml:trace>
          <inkml:trace contextRef="#ctx0" brushRef="#br0" timeOffset="186486.841">11016 10215 228 0,'-5'-12'84'0,"-8"12"-64"0,13 8-8 0,-5 0 100 0,-4 9-64 15,0 7 76 1,4 8-68-16,1 9 76 0,4 7-76 16,-9 9 0-16,-5 8-36 15,14-1 4-15,-9 1-12 16,0-8 28-16,-5-13-24 0,5-7 40 15,-5-17-32-15,14-12 56 16,0-12-44-16,14-16-8 16,4-13-16-16,1-11-28 15,3-1 8-15,6 5-4 16,-1 8 4-16,-4 7-28 16,-1 5 20-16,-8 8-12 0,9 4 16 15,-9 8-20-15,-5 8 20 16,-5 12 24-16,-8 8-8 15,-1 9 28-15,-9 3-20 16,1 5 40-16,-5-5-28 16,-1-3 4-16,1-5-16 15,-9-8-8-15,18 1 0 16,4-9-128-16,5-8 68 16,5-12-180-16,18-8 132 15</inkml:trace>
          <inkml:trace contextRef="#ctx0" brushRef="#br0" timeOffset="186777.1883">11503 10478 436 0,'-9'-20'160'0,"9"20"-124"16,-27-8-8-16,8 0 36 16,6 16-40-16,-14-4 60 0,-5 4-48 15,4 4-8-15,1 5-16 16,4 3-20-16,10 0 4 15,8 4 4-15,10 1 0 0,17-1 16 32,1 0-8-32,9 0-4 15,0 1 0-15,0 3 4 16,0 0-4-16,-14 1 16 16,0-5-12-16,-32 0-4 15,1 1 0-15,-28-1 20 0,-14-8-12 16,10 0 24-16,-1-4-24 0,14-4 4 15,5-8-8-15,9 4-32 16,9-8 12-16,13-4-364 16</inkml:trace>
          <inkml:trace contextRef="#ctx0" brushRef="#br0" timeOffset="187141.5002">12364 9471 352 0,'-5'-41'132'0,"5"41"-104"0,-14-4-8 16,1 8 8 0,4 4-20-16,-23 13 84 15,0 7-48-15,-27 16 56 16,4 1-56-16,-18 28 24 16,14 0-40-16,-9 44 16 15,18-4-24-15,0 13 8 0,18-17-16 0,9-4-8 31,14-8 0-31,9 5 40 0,23-22-24 0,8-15-72 16,15-16 28-16</inkml:trace>
          <inkml:trace contextRef="#ctx0" brushRef="#br0" timeOffset="187457.5836">12409 9888 384 0,'0'-9'140'0,"0"9"-108"0,-18 53-8 0,13-17 40 15,5 1-40-15,-4 20 32 16,4-1-28-16,-9-3 36 16,9-5-36-16,-5-11 20 15,10-9-28-15,-10-12 80 16,5 5-56-16,-4-21 40 15,8-4-48-15,-4-25-20 16,9 9-8-16,5-29 0 16,4 1-4-16,9-17-20 15,1 12 8-15,13 1-4 16,-5 11 4-16,19 5 24 16,-5 16-8-16,-9-5-188 15,-5 17 96-15</inkml:trace>
          <inkml:trace contextRef="#ctx0" brushRef="#br0" timeOffset="187622.1271">12546 9673 548 0,'18'-32'204'0,"-18"32"-156"0,50-29-16 0,-9 17 36 15,-5 8-44-15,19 0 0 16,4 8-16-16</inkml:trace>
          <inkml:trace contextRef="#ctx0" brushRef="#br0" timeOffset="188026.8521">13074 10187 340 0,'-23'-12'128'0,"23"12"-100"0,-18 8-8 15,0 0 16 1,9 4-24-16,-19 8 100 15,10-3-60-15,-9 3-16 0,-1 0-20 0,15-4-16 16,4 9 4-16,9-13 12 16,9 8-8-16,4-8 24 31,10-4-20-31,0 12-20 0,4-3 0 0,-9 3 12 16,1 4 0-16,-15-4-4 15,1 13 4-15,-23-13 48 16,4 4-28-16,-27-8 0 15,0 5-16-15,-9-13 4 16,9-4-8-16,0-16-188 16,14 4 100-16</inkml:trace>
          <inkml:trace contextRef="#ctx0" brushRef="#br0" timeOffset="188574.7035">13347 9321 508 0,'73'12'188'0,"-73"-12"-148"0,100 109-8 15,-64-56 60 1,1-4-56-16,-10 32 32 0,5 3-40 15,-27 30-16-15,-1-5-8 16,-45 4 56-16,0-15-32 0,-32-1 16 16,5-12-28-1,-14-17-88-15,14-11 40 0</inkml:trace>
        </inkml:traceGroup>
        <inkml:traceGroup>
          <inkml:annotationXML>
            <emma:emma xmlns:emma="http://www.w3.org/2003/04/emma" version="1.0">
              <emma:interpretation id="{853CA4E5-593A-476B-A645-C8D08F4E6DD8}" emma:medium="tactile" emma:mode="ink">
                <msink:context xmlns:msink="http://schemas.microsoft.com/ink/2010/main" type="inkWord" rotatedBoundingBox="15556,9831 16263,9862 16253,10102 15546,10071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88765.5481">14139 9863 508 0,'-23'0'188'0,"23"0"-148"0,23-4-8 0,0 0 36 15,9 4-44-15,22-8 8 16,10 4-20-16,23-8-8 16,13 4 0-16,9-8-444 15,10 12 240-15,-19 8 24 16</inkml:trace>
          <inkml:trace contextRef="#ctx0" brushRef="#br0" timeOffset="188580.0356">14162 9641 632 0,'77'-12'236'0,"-77"12"-184"16,96 4-16-16,-60 0-16 15,5 0-20-15,-4-4 0 16,8 4 0-16</inkml:trace>
        </inkml:traceGroup>
        <inkml:traceGroup>
          <inkml:annotationXML>
            <emma:emma xmlns:emma="http://www.w3.org/2003/04/emma" version="1.0">
              <emma:interpretation id="{C641F67D-FAE7-4579-BA2D-211CBE149AD1}" emma:medium="tactile" emma:mode="ink">
                <msink:context xmlns:msink="http://schemas.microsoft.com/ink/2010/main" type="inkWord" rotatedBoundingBox="16969,9723 18784,9803 18702,11666 16887,1158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9278.984">15947 10992 436 0,'4'-28'160'0,"-4"20"-124"0,-4-16-8 0,4 7 88 15,0-3-68-15,-5 0 44 16,-4-16-56-16,0 3 0 16,0 5-24-16,-5-9 12 0,5 1-16 0,-5 4 16 15,1 3-16-15,-10 5-20 16,0 8 4-16,-4 4-4 15,0 4 4-15,-1 4 8 16,5 8 0-16,5 8-28 16,9 12 16-16,14 12-12 15,13 13 12-15,9 4 44 16,10 3-20-16,-1-3 8 16,1-9-12-16,-10-7-8 15,-4-1 4-15,-19-7-4 16,5-9 0-16,-18 0 32 15,-5-12-16-15,-4-4 12 16,-14-8-16-16,5 0 0 16,-14-8-4-16,9 0-16 15,0-4 4-15,10-1 20 0,17 5-8 16,5 4-12-16,14 4 0 16,8 4-4-16,10 4 0 15,5 4 24-15,4-4-8 16,4 0 4-16,28-8-4 15,5-4 12-15,13-4-12 16,-5-4 16-16,-9-4-16 16,-13-1-4-16,-18-3 0 15,-14-4 4-15,-14-4-4 16,-18-5 8-16,-18 13-8 16,-14 4-20-16,-14 3 8 15,-4 25-12-15,0 9 8 0,5 11 16 16,13 8 0-16,13 1 16 15,15-1-12-15,22 5 4 16,19-13-4-16,13-4 20 16,13 1-16-16,-3-9 24 15,3-8-24-15,-4-8-40 16,-4-4 16-16,-5-8-52 16,-4-17 36-16,-19-11 16 31,0 3 8-31,-18-31 12 15,1 15-4-15,-15-16 40 16,0 21-20-16,-4 3 12 16,5 13-20-16,-5 40-24 15,4 16 0-15,1 25-32 0,4 20 24 16,-5 7 60-16,10 1-24 16,-5 8-8-16,0-8-4 0,-10 12 16 15,10-8-12-15,-9-16 12 16,-4-12-12-16,-6-13 20 15,15-16-20-15,-14-12-108 0,18-16 48 16,-5-16-184-16,10-16 132 16,-5-13-448-1</inkml:trace>
          <inkml:trace contextRef="#ctx0" brushRef="#br0" timeOffset="269493.5544">16657 10580 580 0,'-5'-37'216'0,"10"45"-168"0,4 21-12 0,0-1 40 0,5 8-48 16,9 25 32-16,4 0-32 16,9-1-8-16,1-11-12 15,-1-4 20-15,-13-9-16 0,-14-8 24 16,-18-3-24-16,-23-5 56 16,-13-8-36-16,4 0 12 15,4-12-28-15,-4 0-168 16,14-8 84-16,9 4-556 15</inkml:trace>
          <inkml:trace contextRef="#ctx0" brushRef="#br0" timeOffset="269626.4081">17272 10984 840 0,'22'-16'312'0,"-26"12"-244"0,-1 4-16 0,5 0 16 16,-4 0-48-16,-1 8-184 15</inkml:trace>
          <inkml:trace contextRef="#ctx0" brushRef="#br0" timeOffset="189019.7755">15828 9560 572 0,'-27'-33'208'0,"27"33"-160"0,-59 0-12 0,18 8 92 15,9 5-76-15,-27 15 24 0,13 4-44 16,19 1 24-16,22 7-32 16,19-3 40-16,32-1-36 15,13-8 28-15,9-7-28 0,-4-17-8 16,4-12-12-16,-13-9-16 16,-19-3 4-16,-18 0-48 15,-18-13 24-15,-18-11-80 16,-9-5 56-16,-10 9-44 31,-4 8 56-31,-13 19-288 0,13 13 184 16</inkml:trace>
        </inkml:traceGroup>
        <inkml:traceGroup>
          <inkml:annotationXML>
            <emma:emma xmlns:emma="http://www.w3.org/2003/04/emma" version="1.0">
              <emma:interpretation id="{0C88F4F1-E643-418A-AE64-479EB695B801}" emma:medium="tactile" emma:mode="ink">
                <msink:context xmlns:msink="http://schemas.microsoft.com/ink/2010/main" type="inkWord" rotatedBoundingBox="19684,10560 20833,10610 20789,11609 19641,11558"/>
              </emma:interpretation>
              <emma:one-of disjunction-type="recognition" id="oneOf33">
                <emma:interpretation id="interp41" emma:lang="" emma:confidence="0">
                  <emma:literal>of</emma:literal>
                </emma:interpretation>
                <emma:interpretation id="interp42" emma:lang="" emma:confidence="0">
                  <emma:literal>If</emma:literal>
                </emma:interpretation>
                <emma:interpretation id="interp43" emma:lang="" emma:confidence="0">
                  <emma:literal>t</emma:literal>
                </emma:interpretation>
                <emma:interpretation id="interp44" emma:lang="" emma:confidence="0">
                  <emma:literal>¢</emma:literal>
                </emma:interpretation>
                <emma:interpretation id="interp4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270882.2208">18519 10907 572 0,'0'-28'208'0,"-5"28"-160"0,-8-16-12 16,4 12 136-16,-14 0-100 16,-13 4 24-16,-10 8-56 15,0 8-36-15,1 8-4 16,9-3-8-16,13-1 0 0,14 0 8 16,13-4 0-16,14-4 24 0,14-4-12 15,5-3-40-15,4-5 16 16,0-5-16-16,4-3 16 15,-4-8-8-15,-9-8 8 16,4-13 8-16,-4 1 4 16,5 4 8-16,-1 3-4 15,5 5 128-15,9 8-68 16,28 0 60-16,22 8-72 16,0 0-4-16,-9-5-28 15,-14 1 40-15,-13 0-32 16,-9-4 20-16,-14 0-28 0,-14-5-60 15,-18 1 16-15,-9 0-120 16,-9 0 80-16,-9-5-52 16,0-3 68-16,-5 0-52 15,14 0 56-15,-5-1-4 16,5 5 28-16,0 8 56 16,0 4-16-16,4 3 60 15,-4 9-44-15,-5 13 44 16,-4 19-44-16,0 29 44 15,-5 28-48-15,-9 12 20 16,1-8-32-16,-1-4 36 16,0-4-32-16,0 0-68 15,0 16 24-15,0-12-220 16,0-12 128-16,0-8-584 16</inkml:trace>
        </inkml:traceGroup>
      </inkml:traceGroup>
    </inkml:traceGroup>
    <inkml:traceGroup>
      <inkml:annotationXML>
        <emma:emma xmlns:emma="http://www.w3.org/2003/04/emma" version="1.0">
          <emma:interpretation id="{9EF4B644-8033-4752-BB33-8BE991B27C53}" emma:medium="tactile" emma:mode="ink">
            <msink:context xmlns:msink="http://schemas.microsoft.com/ink/2010/main" type="paragraph" rotatedBoundingBox="2811,11932 21711,11591 21741,13213 2841,13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41093E-6348-4A3C-BCA8-1DC0A8C05291}" emma:medium="tactile" emma:mode="ink">
              <msink:context xmlns:msink="http://schemas.microsoft.com/ink/2010/main" type="line" rotatedBoundingBox="2811,11932 21711,11591 21741,13213 2841,13555"/>
            </emma:interpretation>
          </emma:emma>
        </inkml:annotationXML>
        <inkml:traceGroup>
          <inkml:annotationXML>
            <emma:emma xmlns:emma="http://www.w3.org/2003/04/emma" version="1.0">
              <emma:interpretation id="{B450CB7E-9345-496D-92FF-01C00E81C9D6}" emma:medium="tactile" emma:mode="ink">
                <msink:context xmlns:msink="http://schemas.microsoft.com/ink/2010/main" type="inkWord" rotatedBoundingBox="2813,12017 6849,11944 6874,13362 2839,13434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9529.1954">2275 12591 476 0,'-5'12'176'0,"0"8"-136"0,1 17-12 16,-1-9 128-16,1 13-92 15,-1 11 36-15,-4 5-60 16,-5-1-4-16,1-11-24 16,-1-5 44-16,0-7-28 0,5-9-16 15,5-4-4-15,-1-8 36 16,14-12-24-1,10-8-8-15,3-8-80 0,6-8 36 16,4 0-112-16,4 3 84 16,0 5 16-16,-4 8 28 15,0 12 76-15,-5 8-32 16,-8 9 60-16,-6 3-52 16,-4 0 20-16,1-4-36 15,-6-3 28-15,1 3-32 16,-5-4 12-16,0-4-16 15,0-4-120-15,0-8 56 16,0 0-244-16,0 0 168 0,4-4-296 16</inkml:trace>
          <inkml:trace contextRef="#ctx0" brushRef="#br0" timeOffset="199913.216">2866 12911 464 0,'-4'-17'176'0,"-5"13"-140"0,-5 4-8 15,5 0 108-15,0 0-80 16,-9 4-4-16,-1 9-32 16,1 11 12-16,0 0-20 15,4-4 32-15,1 1-28 0,4 3 32 16,4-8-32-16,10-4 4 15,4 4-12-15,4-7 20 16,1-1-16-16,0 0-4 0,-5 0-4 16,-5 0-24-16,-4 0 12 15,-9 4-4-15,0 0 4 16,-14 4 0-16,1-7 0 16,-15-1 16-16,10 4-4 15,0-4 8-15,4-8-8 16,5 8-576-1,8 0 244 1</inkml:trace>
          <inkml:trace contextRef="#ctx0" brushRef="#br0" timeOffset="200352.9855">3786 11790 268 0,'-32'-17'100'0,"14"17"-76"0,-18-4-8 0,8 4 168 16,-4 0-104-16,-9 8 28 15,-4 5-64-15,-1 11 24 16,-4 20-36-16,-9 33 68 16,0 12-52-16,4 4 52 0,5-8-56 0,18-8 24 15,14 0-40-15,14 0 8 16,13 4-20 0,9-8 20-16,5-8-24 0,-1-9-152 15,10-7 72-15,0-17-596 16</inkml:trace>
          <inkml:trace contextRef="#ctx0" brushRef="#br0" timeOffset="200895.6074">3832 12263 520 0,'-19'-8'192'0,"6"28"-152"0,-10 17-8 16,9-13 104-16,-8 8-80 15,-1 1 40-15,0 7-56 16,0 9 4-16,10-5-28 16,3-7 0-16,10-13-8 0,5-16 56 15,9-12-36-15,8-8 8 0,-3-12-24 16,-1-5-8 0,5-3 0-16,4-5 4 0,0-7-4 15,5-5 8-15,-5 1-8 16,19 3-36-16,-5 13 16 15,-9 8 4-15,-5 12 12 16,0 7-144-16,-4 10 80 16,-5 3-544-1</inkml:trace>
          <inkml:trace contextRef="#ctx0" brushRef="#br0" timeOffset="201779.0857">4132 12563 424 0,'-4'0'156'0,"8"-4"-120"0,-4-5-8 15,0 9 160-15,0 0-108 16,-4 0 36-16,-1 5-68 15,-4 3 8-15,-5 4-36 16,-4 8 28-16,0 4-32 0,4 9 4 16,5-1-12-16,4 4-16 15,5-3 4-15,10-1 12 0,3-8-4 16,5 1-4-16,1-1 4 16,-6-4-24-16,-8-4 12 15,-5 1 20-15,-5 7-4 16,-8 0-40-16,-10-8 20 15,-4-3-8-15,-1-5 12 16,5-12-124-16,10-5 72 16,4-11-480-1</inkml:trace>
          <inkml:trace contextRef="#ctx0" brushRef="#br0" timeOffset="200901.1233">3918 11907 456 0,'0'-28'168'0,"23"28"-128"0,0-4-16 16,-14 4 36-16,13 4-40 15,1 0 0-15</inkml:trace>
          <inkml:trace contextRef="#ctx0" brushRef="#br0" timeOffset="202064.3437">4301 11854 528 0,'22'-8'196'0,"15"12"-152"0,17 4-12 16,-22 9 132-16,14 15-96 16,-1 17 52-16,-4 23-72 15,5 13-8-15,-5 4-24 16,-14-8 8-16,-18 4-16 0,-13 8 16 15,-24 13-16-15,-17-9 48 16,-24-8-28-16,-8-8-4 16,0-17-16-16,8-11-104 15,10-16 52-15,14-13-428 16,13-8 256 0</inkml:trace>
          <inkml:trace contextRef="#ctx0" brushRef="#br0" timeOffset="202486.8525">5006 12441 788 0,'18'-4'292'0,"28"8"-228"0,40-4-16 16,-40 0-8-16,9 4-32 15,4-4 16-15,0 0-16 16,-4 0-568-16</inkml:trace>
          <inkml:trace contextRef="#ctx0" brushRef="#br0" timeOffset="202264.2615">5034 12255 756 0,'36'0'280'0,"0"8"-216"0,24-12-20 0,-29 8 24 15,15 0-48-15,-5 8 8 0,4 0-16 16,1 5-428-16,-14-9 224 15,-9 20-196-15</inkml:trace>
          <inkml:trace contextRef="#ctx0" brushRef="#br0" timeOffset="198821.525">2038 11891 416 0,'-9'36'152'0,"4"5"-116"0,1 40-12 16,4-29 108-16,-5 17-76 15,-4 8-4-15,-5 8-32 16,1 4 12-16,-1 8-20 16,0-4-12-16,5-8-4 0,-4-12 12 15,-10-8-4-15,0-9 40 16,-9-15-20-16,-4-9-4 0,-10-12-12 15,-8-11-52-15,-6-9 28 16,10-4 12-16,5-5 4 16,4 1-24-16,4 4 12 15,10 4 68-15,4 0-32 16,10 4 20-16,3 8-28 16,6 5 80-16,13-5-52 15,9 0 4-15,23-4-28 16,18 0 24-16,23-4-28 15,5 4 32-15,-5-4-32 16,-9-4-24-16,-10-4 4 0,-8 0-124 16,-9-4 72-16,-10-4-144 15,-13 0 112-15,-10-12-388 16,-13-1 264 0,0-7 60-16</inkml:trace>
          <inkml:trace contextRef="#ctx0" brushRef="#br0" timeOffset="199136.6144">1505 12389 364 0,'-41'8'132'0,"37"12"-100"0,-6 4-12 15,10-8 212-15,10 9-132 16,8 3 36-16,9 8-80 0,14 1 12 15,9-1-40-15,9-7 8 0,10-13-20 16,-6-8 20-16,1-12-24 16,-5-12 24-16,-4-9-24 15,-10-7 4-15,-4-4-8 16,0-1 20-16,-13 1-16 16,-1-5-20-16,-4 1 0 15,-10 3 84-15,-3 13-44 16,-1 4-52-16,0 12 8 15,-9 8-144-15,0 20 88 16,0 4-604-16</inkml:trace>
          <inkml:trace contextRef="#ctx0" brushRef="#br0" timeOffset="198415.4425">1614 11960 332 0,'-4'-13'120'0,"4"13"-92"0,4 0-8 0,-4 0 156 15,0-4-100-15,0 0 60 16,5 0-80-16,4-4-32 16,5 4-16-16,8 0 52 0,6 4-32 15,13 0 8-15,4-4-24 16,10 8 36-16,-5-4-24 16,9-8-4-16,9 0-12 15,5-4 28-15,0 8-20 16,0-4-4-16,-5 4-8 15,-13 0 4-15,-14 0-4 16,-5 4 8-16,-8-5-8 0,-28 5-64 16,-19 9-344-1</inkml:trace>
        </inkml:traceGroup>
        <inkml:traceGroup>
          <inkml:annotationXML>
            <emma:emma xmlns:emma="http://www.w3.org/2003/04/emma" version="1.0">
              <emma:interpretation id="{63409AD8-EF34-405E-A142-8099D18DA401}" emma:medium="tactile" emma:mode="ink">
                <msink:context xmlns:msink="http://schemas.microsoft.com/ink/2010/main" type="inkWord" rotatedBoundingBox="8226,11834 11238,11780 11263,13165 8251,13220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09959.1483">6827 12834 312 0,'-9'-8'112'0,"18"8"-84"0,-18-4-12 15,9 0 180-15,0 4-112 0,0-4 28 16,9 8 4 0,5 4-68-16,-5 0 48 0,5 0-60 15,4 4 44-15,5-4-44 16,13 4 32-16,14-4-36 16,19-8 0-16,22 0-20 15,4-4 0-15,5 4-4 16,-9 0 20-16,5-12-16 15,-9 4 4-15,-5 0-8 16,-19 0 20-16,-8 0-16 0,-23 0 56 16,-19 0-36-16,-3-1-76 15,-20 5 20-15,-12 4-248 16,-1 4 152-16</inkml:trace>
          <inkml:trace contextRef="#ctx0" brushRef="#br0" timeOffset="209774.4543">7820 11867 456 0,'14'-41'168'0,"-5"33"-128"0,4-4-16 16,-4 4 156 0,-9 4-104-16,10 0 32 0,-10 0-64 15,0 0 8-15,-10 4-32 16,1 8 8-16,-13 4-16 15,-6 4 44-15,-13 12-28 0,5 9 4 0,-5 15-20 16,-14 1 12-16,-9 8-16 16,-4-1 24-16,-18 1-20 15,8-8 4-15,1-1-8 16,9-11-8-16,13-5 4 16,9-8-16-16,5-3 8 15,19-5 4-15,8-4 0 16,5-4-44-16,9-4 24 15,0 1-380-15,14 3 220 16,4 4-268-16</inkml:trace>
          <inkml:trace contextRef="#ctx0" brushRef="#br0" timeOffset="209179.6991">7169 11790 508 0,'0'-17'188'0,"13"9"-148"0,-13-4-8 16,0 4 184-16,0 0-124 16,-13 0 60-16,4-4-88 15,-5 4-28-15,-4 0-24 16,13 0 0-16,-4 8-8 0,0 0-36 16,9 0 16-16,0 8 32 0,0 0-8 15,9 0 16-15,5 12-12 16,9 8 28-1,4 5-24-15,0 15 32 0,14 17-32 16,14 12-24-16,-10 8 4 16,10 0 16-16,0-4-4 15,-10-16 4-15,1-9-4 16,-5 5 4-16,-5-4-8 16,-4-1-12-16,-9-3 4 15,0-5 56-15,-1-3-28 16,-13-9 24-16,10-7-28 15,-15-9 80-15,-4-20-56 16,0-4-20-16,0-12-204 16,-14-9 96-16,5-3-212 15,5-4 168-15,-5-1-512 16</inkml:trace>
          <inkml:trace contextRef="#ctx0" brushRef="#br0" timeOffset="210395.4179">7151 11664 528 0,'-28'-16'196'0,"19"24"-152"0,9-16-12 0,0 8 116 15,0 0-88-15,9 0 52 16,5 0-64-16,0 0 20 0,17-8-40 16,10 4-8-16,14 4-12 0,4 0 36 15,14-8-20-15,-5 4-24 16,23 0 0-16,5 0 52 16,-5 0-28-16,-4 0 0 15,-10 4-16-15,-13 0 12 16,-19 0-12-16,-8 4-108 15,-19 4 52-15,-4 0-316 16,-14 0 204-16,0-8-308 16</inkml:trace>
          <inkml:trace contextRef="#ctx0" brushRef="#br0" timeOffset="210919.854">9154 11713 364 0,'0'-8'132'0,"0"12"-100"0,-9-4-12 0,4 0 148 15,-4 0-96-15,0 0 16 0,-5 4-52 16,-4 4 20-16,-9 0-32 16,-1 0 20-16,-8 0-24 0,-5 4 16 15,-18 0-20-15,-9 5 52 16,-5 7-36-16,-14 12 20 15,-4 25-32-15,14 8 44 16,13 12-36-16,9 4 20 16,10 0-28-16,18-12-8 15,17-1-8-15,1 5 20 16,23 8-12-16,4-4 12 16,19-4-12-16,8-8 0 15,1-8-4-15,-1-13-76 16,5-3 36-16,-9-13-136 15,-13-12 92-15,3-8-168 16</inkml:trace>
          <inkml:trace contextRef="#ctx0" brushRef="#br0" timeOffset="211182.0503">8903 12093 592 0,'-22'-16'220'0,"22"12"-172"0,9 4-12 0,-9 0 84 0,0 16-72 16,0 12 52-16,13 5-60 15,6 7 8-15,3 5-32 16,6-1 0-16,4-7-8 0,9-9 4 15,0 0-8-15,-5-3 40 16,-4-5-20-16,-9-4 40 16,-1-4-36-16,-13-4-120 15,5 0 48-15,-14-8-328 16,0 0 208-16</inkml:trace>
          <inkml:trace contextRef="#ctx0" brushRef="#br0" timeOffset="211422.9108">9254 12231 540 0,'-32'4'200'0,"18"0"-156"0,-8 8-12 0,4 4 160 16,-5 8-112-16,0 5-8 16,0 3-44-16,0 5 8 15,5-5-24-15,-5 0 4 0,1-3-8 16,-1-5 28-16,9-12-20 15,-4 8 12-15,4-12-16 16,5-4-184-16,5-4 96 16,4-8-448-1,13 0 292-15,10 4 12 0</inkml:trace>
          <inkml:trace contextRef="#ctx0" brushRef="#br0" timeOffset="212057.4461">9641 11753 572 0,'32'4'208'0,"-18"4"-160"0,13 0-12 16,-9 9 128-16,0 23-96 15,5 25 24-15,0 24-52 16,-14 12 8-16,5-12-28 15,-14-8 44-15,-5-8-36 0,-13 4 56 16,-10-4-48-16,-8 8 44 0,-14-9-44 16,-9-11-56-16,-5-8 12 15,-13-9-344-15,-1-3 192 16</inkml:trace>
        </inkml:traceGroup>
        <inkml:traceGroup>
          <inkml:annotationXML>
            <emma:emma xmlns:emma="http://www.w3.org/2003/04/emma" version="1.0">
              <emma:interpretation id="{B8565125-0717-4807-BFD2-13ABA37CB279}" emma:medium="tactile" emma:mode="ink">
                <msink:context xmlns:msink="http://schemas.microsoft.com/ink/2010/main" type="inkWord" rotatedBoundingBox="11885,11795 15166,11735 15195,13331 11914,13391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15040.9722">12327 11761 548 0,'5'-16'204'0,"4"12"-156"0,-18-4-16 0,9 4 72 15,-14 0-64-15,-9 0 44 16,1 4-48-16,-19 4 16 16,-5 8-32-16,-9 12 36 0,-8 21-32 15,-1 36 12-15,14 16-20 16,0 4 8-16,13-4-12 16,10-16 0-16,9 0-4 15,9-8 4-15,9 8-8 16,9-8-20-16,14-9 8 15,8-19-164-15,15-17 96 0,9-16-524 16,13-12 332 0,-9-12 108-16</inkml:trace>
          <inkml:trace contextRef="#ctx0" brushRef="#br0" timeOffset="215440.5247">12423 12121 652 0,'-9'-64'244'0,"18"52"-192"0,-5 3-12 15,-4 9 112-15,-4 9-92 16,-1 11 0-16,-4 0-36 16,0 12 0-16,4 9-12 15,1-1-24-15,-1-3 4 0,14-9 12 16,1 0 0-16,3 1 16 16,5-13-12-16,5-4-100 15,5-4 48-15,3-4-88 0,10-8 76 16,0-4-32-1,5-4 48-15,-14-4 32 0,-9-4 8 16,-10 3 28-16,-13 5-16 16,-9 4 136-16,-9 8-80 15,0 12 24-15,-5 13-56 16,0 7 4-16,9 8-24 16,5 13-16-16,9 20-4 15,5 16 56-15,-1 8-28 16,-4-8 0-16,-9-8-16 15,-4-8-40-15,-6-8 16 16,-8-9-40-16,-9-15 36 0,-1-5 16 16,-4-20 4-16,-9-8 12 15,0-16-8-15,5 0 52 16,8-16-32-16,14-4 0 16,14-9-16-16,9-3 48 15,19-5-32-15,12 1-36 16,10-1 4-16,0 9-8 15,-4 7 8-15,-5 5 0 16,-5 4 0-16,-4 4-64 16,-5 0 40-16,-4 3-128 15,-5 1 88-15,0-4-448 16,14 4 288 0,8 0 12-16</inkml:trace>
          <inkml:trace contextRef="#ctx0" brushRef="#br0" timeOffset="214447.3452">10456 11599 488 0,'9'-12'180'0,"0"12"-140"0,5 0-12 16,-5 0 144-16,5 0-100 15,-1 4 44-15,15 0-72 16,-1 0 36-16,5 13-44 16,13-5 24-16,19 0-32 0,4-4-8 15,5-8-12-15,9 0 4 16,23-4-8-16,9-4 16 16,-5 0-12-16,-9 0 24 15,-13 4-20-15,-33-4 4 0,-13-1-8 16,-13 5-8-16,-19 8 4 15,-18 5-148-15,-5-1 80 16,-18 4-344 0,9 0 228-16,5 4-220 15</inkml:trace>
          <inkml:trace contextRef="#ctx0" brushRef="#br0" timeOffset="213269.4488">10501 11709 384 0,'-13'-16'140'0,"13"16"-108"0,-9-9-8 16,9 5 128-16,0-4-88 16,0 4 88-16,-5 4-88 15,5-4 72-15,-9 4-76 16,9 0-4-16,9 12-36 0,-4 9 68 15,4 3-52-15,4 0 24 16,1 8-40-16,4 9 8 16,14 3-16-16,-9 9 20 15,9-4-20-15,4-5 32 0,1-3-28 16,-1-13-92-16,1-8 40 16,4-4-244-16,-5-12 156 15</inkml:trace>
          <inkml:trace contextRef="#ctx0" brushRef="#br0" timeOffset="214228.241">10552 12818 508 0,'-28'-9'188'0,"24"9"-148"16,-1-8-8-16,5 4 168 0,-4 0-116 15,4 0 44-15,0 0-76 16,13 0 24 0,10 0-36-16,18 4-20 0,18-4 40 15,9 0-36-15,1 4 16 16,-1 0-24-16,-9 0 28 15,-9 0-28-15,-9-4 12 16,-9 0-16-16,-9 0-96 16,-9-4 48-16,-10 0-272 15,-8-9 172-15,-6-3-452 16</inkml:trace>
          <inkml:trace contextRef="#ctx0" brushRef="#br0" timeOffset="213640.5147">11571 11761 756 0,'-9'0'280'0,"-4"8"-216"0,-33 5-20 0,14-1 84 15,-18 8-80-15,-9 16-28 16,-5 13-16-16,5-5-24 15,4 1 12-15,1-9-56 0,8-7 32 0,5-1-44 16,5-16 40-16,9 0-24 16,8 0 36-16,10-12 20 15,5 0 4-15,4 0-24 16,9 9 12-16,-5-5-12 16,1 8 12-16,-1 0 8 15,-8 0 4-15,-1 0 0 16,1 8 0-16,-5-7 8 15,-5 3-4-15,0 4 52 16,1 4-32-16,-1 1 60 16,5 3-48-16,4 0 12 15,1 9-32-15,-1-1 8 16,5 4-12-16,0 5 0 16,0 0-4-16,0-1 20 0,0-4-16 15,-4-7 24-15,4-5-24 16,-5-4 32-16,1-7-28 15,-1-1-136-15,5-12 64 16,-4 0-448 0</inkml:trace>
          <inkml:trace contextRef="#ctx0" brushRef="#br0" timeOffset="216058.7035">13415 11559 728 0,'14'-24'268'0,"9"40"-208"0,18 20-16 0,-5-7 116 15,10 15-96-15,-1 9 124 16,-4 36-108-16,-4 32 4 0,-6-3-48 16,-12-13 36-16,-28-12-40 0,-19-12-76 15,-26 0 20-15,-33-12-88 16,-9-1 60-16,1-3-352 15,-10-12 224-15,-9-33-388 16</inkml:trace>
        </inkml:traceGroup>
        <inkml:traceGroup>
          <inkml:annotationXML>
            <emma:emma xmlns:emma="http://www.w3.org/2003/04/emma" version="1.0">
              <emma:interpretation id="{79C3654E-E466-4B91-A37A-586CC7243A46}" emma:medium="tactile" emma:mode="ink">
                <msink:context xmlns:msink="http://schemas.microsoft.com/ink/2010/main" type="inkWord" rotatedBoundingBox="17202,12139 20093,12086 20105,12716 17213,12768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72003.8634">15774 12008 488 0,'9'-40'180'0,"-9"32"-140"0,0-13-12 0,0 17 144 16,0 0-100-1,-5 33-20-15,1 15-16 16,8 13-24-16,1 12 12 0,8-1-16 0,1-19 16 16,9 0-16-16,-5-17 40 15,5 0-24-15,0-12 48 16,4-15-40-16,-4-5 36 16,-1-9-36-16,1-7 16 15,0-12-28-15,-5-13-36 31,5 5 8-31,-9-17-148 16,4 9 84-16,-9-1 40 16,5 17 24-16,-1 4-36 15,1 4 28-15,13 15 20 16,5 5 0-16,18 5 44 16,0 3-24-16,9 8 12 15,-4-4-20-15,9-4 8 0,-10 0-12 16,-13-8 12-16,5 4-16 15,-19-8-12-15,1 0 0 0,-19-8 56 16,0 0-28 0,-14-12 0-16,1 11-16 0,-10-11-24 15,5 12 8-15,-14-4-24 16,5 8 20-16,-14 8-20 16,14 8 16-16,-9 12-28 15,8 8 28-15,-3 9 4 16,8 3 12-16,0 1-12 15,5-5 8-15,5 1 28 16,4-1-12-16,9-12-4 0,4-3-4 16,1-5-48-16,0-4 24 15,4-12-56-15,5-4 44 0,-5-4-12 16,0-4 28-16,5-1 8 16,-5 1 8-16,-9 4-20 31,5 8 12-31,-14 0 12 15,4 16 36-15,1 5-24 16,-1-9 12-16,1 0-16 16,0 0 20-16,4-4-20 0,0-4 32 15,4-4-28-15,10 0 20 16,5-4-20-16,3 0-8 16,1-4-4-16,0-8 12 15,5-4-8-15,-6-5-28 16,1 5 8-1,5-12 4-15,-1 3 8 16,1-7-12-16,-1 12 8 0,-4 3-16 16,-5 9 12-1,-4 4 40 1,0 8-20-16,-10 8 24 0,1 4-20 0,-5 9 0 16,0 3-8-16,-13 12 4 15,4 1-8-15,-9-1-4 16,-5-3 4-16,0-5 12 15,-4-4-8-15,0-4 4 16,0-3-4-16,4-5 4 16,9 0-8-16,5-8 24 15,10 8-16-15,12-8 32 16,6 4-28-16,13-8-180 0</inkml:trace>
          <inkml:trace contextRef="#ctx0" brushRef="#br0" timeOffset="272553.3985">17622 12239 528 0,'-41'20'196'0,"18"-12"-152"0,-13 12-12 0,22-3 132 0,1 3-96 0,4 0 8 16,9 0-48-16,9 1 36 16,13-5-36-16,15-4 20 0,17 0-28 15,6 0 28-15,3-8-32 16,-8-4-4-16,-5 0-8 15,-9 0-32-15,-14-8 16 16,-4 0-4-16,-14-4 8 16,-18 0 8-16,-9 0 0 15,-9 3-28-15,-10-3 16 0,1 8-20 16,4 8 16-16,9 0-8 16,9 4 12-16,14 9 24 15,14-9-4-15,13 12 32 16,14-4-24-16,5-8 20 15,22 4-20-15,14-12 0 16,9-8-8-16,-4 4-24 16,-5-4 8-16,-14 4-4 15,-13-8 4-15,-14-8 24 16,-14-13-8-16,-4-3-4 16,-5-13 0-16,-9-19-4 15,5-9 0-15,-10 12 8 16,1 12-4-16,-1 17-4 15,5 4 4 1,-4 15-24-16,0 13 12 16,-5 21-24-1,4 15 20-15,-4 29 32 0,-14 3-12 16,-4 1 8-16,-9-4-8 0,-10-17 20 16,-3 1-16-16,-6-17 32 0,0-8-28 15,10 1 56-15,4-9-40 16,9-8 28-16,10-8-32 15,13-4-44-15,18-9 8 16,14-3-88-16,18 4 56 16,9 4-12-1,5 24 32-15,-10-4-12 0,-3 8 16 16,-6 9-28-16,-13-5 28 0,-9 4 4 16,-14-8 12-16,-14 5 68 15,-8-5-36-15,-15-4 16 16,-17-4-32-16,-5-8 36 15,-10 0-28-15,1-4 32 16,5-4-32-16,13-4-24 16,18-4 0-16,23-5-212 15,27 1 116-15</inkml:trace>
          <inkml:trace contextRef="#ctx0" brushRef="#br0" timeOffset="272012.8882">17968 12032 696 0,'-27'-64'256'0,"27"64"-196"0,-18-12-20 15,4 8 48 1,0 8-56-16,-13 0-4 16,9 8-16-16,-14 8-44 15,5 4 16-15,-5 9-380 0,13-1 216 16,6-4-164-16</inkml:trace>
        </inkml:traceGroup>
        <inkml:traceGroup>
          <inkml:annotationXML>
            <emma:emma xmlns:emma="http://www.w3.org/2003/04/emma" version="1.0">
              <emma:interpretation id="{2EBD3C4B-3EC4-42BA-8B13-9711D82DEE43}" emma:medium="tactile" emma:mode="ink">
                <msink:context xmlns:msink="http://schemas.microsoft.com/ink/2010/main" type="inkWord" rotatedBoundingBox="20369,11980 21718,11956 21731,12665 20382,12689"/>
              </emma:interpretation>
              <emma:one-of disjunction-type="recognition" id="oneOf38">
                <emma:interpretation id="interp50" emma:lang="" emma:confidence="1">
                  <emma:literal>a</emma:literal>
                </emma:interpretation>
                <emma:interpretation id="interp51" emma:lang="" emma:confidence="0">
                  <emma:literal>E</emma:literal>
                </emma:interpretation>
                <emma:interpretation id="interp52" emma:lang="" emma:confidence="0">
                  <emma:literal>&amp;</emma:literal>
                </emma:interpretation>
                <emma:interpretation id="interp53" emma:lang="" emma:confidence="0">
                  <emma:literal>h</emma:literal>
                </emma:interpretation>
                <emma:interpretation id="interp54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273650.4528">19170 11782 768 0,'-14'-13'284'0,"-4"21"-220"0,-27 13-20 0,13 3 24 16,0 21-48-16,-4 15 44 15,8 17-36-15,10 4-4 16,18-4-16-16,9-8 56 0,9-17-36 16,10-7-4-16,-1-5-12 15,0-11 52-15,-4-9-36 16,-9-4-64-16,-5-8 16 15,-9-8-108-15,-5-4 72 16,1-4-64-16,4-4 72 16,9 0-12-16,14 4 36 15,4 0-12-15,5-1 20 16,0 9 16-16,18 0 4 16,0 0 32-16,0-4-20 15,0 0 40-15,-5 0-32 0,-13-4 12 16,-13 0-20-16,-19 0 8 15,-14 0-12-15,-13 0-8 16,-10 0 0-16,1-4 4 16,-1 0-4-16,1 12-56 15,18 12 28-15,4 0 28 16,14 4 0-16,18 4 8 16,14 0-4-16,5 1 12 15,17-5-12-15,24 0 32 16,22-4-24-16,-5 0 48 15,-4 0-36-15,-22-12-4 16,-6-4-16-16,-8-4 4 0,-9-4-8 16,-10-8-28-1,-4-4 12-15,-5-9 32 16,0 1-12-16,-4 4 52 0,0 7-32 16,-14 5-32-1,14 8 0-15,-5 8-28 16,0 8 20-16,-4 4 84 15,0 9-40-15,-10 3-360 16</inkml:trace>
        </inkml:traceGroup>
      </inkml:traceGroup>
    </inkml:traceGroup>
    <inkml:traceGroup>
      <inkml:annotationXML>
        <emma:emma xmlns:emma="http://www.w3.org/2003/04/emma" version="1.0">
          <emma:interpretation id="{7AA998B6-41AB-46CE-A5D5-2E1F159E7783}" emma:medium="tactile" emma:mode="ink">
            <msink:context xmlns:msink="http://schemas.microsoft.com/ink/2010/main" type="paragraph" rotatedBoundingBox="3187,13780 24916,13428 24945,15226 3216,155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3C1C3D-E9B6-49E5-95A1-1681993E70EE}" emma:medium="tactile" emma:mode="ink">
              <msink:context xmlns:msink="http://schemas.microsoft.com/ink/2010/main" type="line" rotatedBoundingBox="3187,13780 24916,13428 24945,15226 3216,15578"/>
            </emma:interpretation>
          </emma:emma>
        </inkml:annotationXML>
        <inkml:traceGroup>
          <inkml:annotationXML>
            <emma:emma xmlns:emma="http://www.w3.org/2003/04/emma" version="1.0">
              <emma:interpretation id="{CA3506EE-73D6-45C0-BE15-64496943D024}" emma:medium="tactile" emma:mode="ink">
                <msink:context xmlns:msink="http://schemas.microsoft.com/ink/2010/main" type="inkWord" rotatedBoundingBox="3190,13953 6537,13899 6561,15367 3214,15422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26189.1645">2183 14064 164 0,'-18'-8'60'0,"18"8"-44"0,-4-8-8 16,4 8 184-16,0 0-108 15,0 0 44-15,0 0-76 16,13 4 76-16,-4 4-72 15,14 12 68-15,0 13-68 16,9 11 32-16,13 13-52 16,10 3 24-16,4 1-32 0,0 8-8 15,-4 8-12-15,0 12 12 16,-5-4-12-16,9-4 4 16,-9-12-4-16,0-13-16 0,-4-15 4 15,-5-13 40-15,-5-12-24 16,-9-8 68-16,-4-12-44 15,-5-16-220-15,-4-20 100 16</inkml:trace>
          <inkml:trace contextRef="#ctx0" brushRef="#br0" timeOffset="227066.1743">3354 13732 560 0,'0'-12'208'0,"9"16"-164"0,-9-4-8 15,0 0 76-15,4 12-68 16,-4-4 44-16,0 9-52 0,0 3 32 15,0 4-36-15,-4 0-8 0,4 5-16 16,0-5 20-16,0-4-16 16,0 0 12-16,4-3-12 15,1-5-192-15,-5-12 96 16</inkml:trace>
          <inkml:trace contextRef="#ctx0" brushRef="#br0" timeOffset="227281.745">3636 13748 572 0,'0'-4'208'0,"0"12"-160"0,-14 9-12 0,5-5 136 0,-9 8-100 16,0 8 0-16,-1 9-48 16,6-1 0-16,-1 9-12 15,5-5-112-15,4-3 52 0,5-5-340 16,5-4 212-1,18-12-132-15</inkml:trace>
          <inkml:trace contextRef="#ctx0" brushRef="#br0" timeOffset="227572.2063">4287 14109 444 0,'-32'-9'164'0,"18"1"-124"0,-13-4-16 0,13 12 212 15,1 0-136-15,-5 0 12 16,-5 12-68-16,-5 13-12 16,-13 11-20-16,-4 13 0 0,-14 11-4 15,-5-7 36-15,0 8-20 16,14 7 4-16,9 9-16 15,9 8-8-15,23 4 0 16,9-8 4-16,9-12-4 16,19-12-12-16,4-5 4 15,8-15-192-15,1-9 108 16,-4-4-412-16,8-7 276 16,5-13 16-16</inkml:trace>
          <inkml:trace contextRef="#ctx0" brushRef="#br0" timeOffset="228093.7829">4660 14444 548 0,'-18'-4'204'0,"13"4"-156"0,-8 4-16 0,-1 0 132 0,-9 5-96 16,-9 7 24-16,-4 8-52 15,-5 8 8 1,0 9-28-16,0 7 8 0,-4 9-16 0,13-8-8 15,4-9 0-15,1 5-4 16,0-9 0-16,4-8-144 16,5-11 80-16,4-1-316 15,-4-12 212 1</inkml:trace>
          <inkml:trace contextRef="#ctx0" brushRef="#br0" timeOffset="227847.7921">4196 14469 372 0,'-9'-4'140'0,"4"0"-112"0,10 8-4 15,-5-4 180-15,9 8-116 16,4 4 124-16,10 4-124 15,5 4 16-15,13 5-60 16,0 3-20-16,9 8-12 0,4 1-12 0,-4-1 4 16,-9-3 40-16,-4-5-24 15,-10-8 0-15,-4-4-12 16,-19-8-96-16,-4-8 52 16,0-8-368-1,0-12 224-15,0-4-240 16</inkml:trace>
          <inkml:trace contextRef="#ctx0" brushRef="#br0" timeOffset="228414.3008">4801 14028 780 0,'32'8'288'0,"-4"20"-224"0,22 33-20 0,-19-21 56 15,10 17-64-15,5 4 56 16,-5-1-52-16,-9 1-12 16,-14 4-16-16,-23 4 52 15,1 3-36-15,-32 13 52 16,4-8-48-16,-23-4-104 16,9-12 40-16,-8-9-152 15,4-11 104-15,-23-1-648 0</inkml:trace>
          <inkml:trace contextRef="#ctx0" brushRef="#br0" timeOffset="226550.6678">1783 15136 300 0,'4'-8'112'0,"1"16"-88"0,-1-8-8 0,-4 0 216 16,0 0-132-16,0 0 20 15,0 0-72 1,10 9 32-16,8-1 4 0,5 0-44 0,8-4 36 16,6 4-48-16,8-4 40 15,24-4-40-15,31-4-4 16,27 4-16-16,1 4 12 16,8-8-12-16,15 4 16 15,3 0-16-15,-22 4 32 16,-22-4-24-16,-24 4-4 15,-22-4-8-15,-9 8 20 16,-24-8-12-16,-3 0 48 16,-5-8-32-16,-10 8-68 15,1-8 20-15,-5-4-256 16,5 4 152-16</inkml:trace>
          <inkml:trace contextRef="#ctx0" brushRef="#br0" timeOffset="226198.689">2935 14109 444 0,'-23'-17'164'0,"14"13"-124"0,0-4-16 0,4 8 132 0,5-8-92 16,-9 0-16-16,0 0-32 15,0 4 20-15,4 8-20 16,-13 12 84-16,4 4-56 0,1 21 48 16,-15 15-52-16,1 9 40 15,-14 4-44-15,-13-4-12 16,-10 8-12-16,5 16 24 15,-19 8-20-15,5-8 20 16,10-8-20-16,8-8-68 16,9-17 24-16,5-7-244 15,10-13 152-15,3-3-480 16</inkml:trace>
          <inkml:trace contextRef="#ctx0" brushRef="#br0" timeOffset="225350.4042">2156 13898 300 0,'-4'-4'112'0,"8"8"-88"0,-4-4-8 16,0 0 92-16,0 0-64 16,0 0 88-16,0 0-76 15,0 0 8-15,0 0-40 0,0 0 24 16,0 0-32 0,0 0 4-16,0 0-12 0,5 8 20 15,-5-8-16-15,4 8 32 0,-4 0-28 16,0 0 12-16,0-8-16 15,0 0 0-15,0 0-4 16,0 9 4-16,0-9-8 16,9 4 32-16,14 0-20 15,9 0 20-15,23 0-20 16,8 4 20-16,15 0-24 16,-1 0 12-16,5 0-12 15,5-4 0-15,13-4-4 16,0 0-8-16,-14-8 4 0,1 8-4 15,-32-8 0-15,-5 4 24 16,-14 4-12-16,-13-4 68 16,-9 4-48-16,-14 0-20 15,-5 0-12-15,0 0-52 16,1 0 24-16,-5 0-160 16,0 0 104-16,-5 0-344 15,-4 4 240 1,4 0-136-16</inkml:trace>
        </inkml:traceGroup>
        <inkml:traceGroup>
          <inkml:annotationXML>
            <emma:emma xmlns:emma="http://www.w3.org/2003/04/emma" version="1.0">
              <emma:interpretation id="{F10FDAEB-6C27-4B50-B789-B145B4BF7896}" emma:medium="tactile" emma:mode="ink">
                <msink:context xmlns:msink="http://schemas.microsoft.com/ink/2010/main" type="inkWord" rotatedBoundingBox="7069,13783 9577,13743 9603,15368 7096,15409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29758.803">5653 13829 580 0,'-9'-4'216'0,"13"4"-168"0,1 0-12 15,-5 0 100-15,18 8-80 16,0 4 84-16,5 9-80 16,4 7 4-16,10 8-40 15,8 9-12-15,1 4-8 0,4-5 48 0,0 5-28 16,-5-13-124-16,1-8 52 16,-10-7-484-1</inkml:trace>
          <inkml:trace contextRef="#ctx0" brushRef="#br0" timeOffset="230769.1866">5762 14926 464 0,'-9'-4'176'0,"9"4"-140"0,0 0-8 16,0 0 172-16,0 0-116 16,9 4-36-16,0-4-28 15,0 4-4-15,-4 0-8 16,13-4 16-16,-4 0-16 0,-5 0 16 0,0-4-16 16,-5 0-4-16,-4 0 0 15,10 0 4-15,-10 0-4 16,0 0-12-16,0 4 4 15,0 0 4-15,0 0 0 16,0 0-12-16,0 0 8 16,0 0 4-16,0-4 0 15,0 0 68-15,0 0-36 16,-10 0 16-16,10 4-32 16,-4 0 36-16,-1 0-28 15,1 0 40-15,-5 0-36 16,0 0 20-16,4 4-28 0,0 4 8 15,5 0-16-15,5 4-8 16,0 4 0-16,22-8-16 16,0 4 8-16,23-8 12 15,5-4-4-15,-5 0 24 16,0 0-16-16,-14 0 12 16,1 0-12-16,-19 0 20 15,-4 0-20-15,-5 0 32 16,-9 0-28-16,-9 0-32 31,9 9 8-31,-23-1-156 0,9 0 88 16,1-4-188-16</inkml:trace>
          <inkml:trace contextRef="#ctx0" brushRef="#br0" timeOffset="229752.7875">5935 13789 456 0,'5'-4'168'0,"-10"4"-128"0,0-4-16 0,1 0 156 15,8 8-104-15,-4-4 60 16,0 0-80-16,0 0 64 16,5-4-68-16,9 4-16 15,4 0-24-15,9 0 16 0,10 0-16 16,4 0 4-16,4-4-8 16,1 0-8-16,-1 0 4 0,5 0 40 15,-4-5-24 1,-5 5 0-16,-9-4-12 0,-5 4 4 15,-9-4-8-15,-9 4 16 16,-9 4-12-16,0-4-4 16,-4-4 0-16,-1 8-16 15,1 0 8-15,4 0-4 16,0 0 0-16,0 0-44 16,0 0 24-16,0 0 8 15,0 0 8-15,0 0-16 16,9 0 16-16,-9 0-12 15,0 0 12-15,0 0-52 16,0 0 32-16,0 0-36 16,0 0 36-16,9 0 12 15,-9 0 8-15,9 0 12 16,-9 0 0-16,9-4-80 0,-4 0 44 16,-5 4-128-16,0 0 92 15</inkml:trace>
          <inkml:trace contextRef="#ctx0" brushRef="#br0" timeOffset="230366.5519">6181 14311 364 0,'-18'4'132'0,"18"-4"-100"0,-9-4-12 16,9 4 68-16,-14 4-52 16,14 0-12-16,-5 4-16 15,1 4 24-15,-1 4-16 16,1 5 92-16,-1 3-60 0,1 4 76 16,-1 5-72-16,0 7 52 15,-4 13-60-15,5 3 16 0,-5 5-40 16,0 0 8-16,4-9-16 15,-4-3 44-15,0-17-28 16,4-3 12-16,1-9-24 16,-1-4 28-16,-4-4-28 15,9-8-172-15,0-4 84 16,-9 0-660 0</inkml:trace>
          <inkml:trace contextRef="#ctx0" brushRef="#br0" timeOffset="230074.2604">6582 13902 800 0,'-37'12'296'0,"10"0"-232"0,-23 21-16 0,22-13 36 15,-13 16-56-15,0 13 32 0,0 4-32 16,5-9-96-16,4-7 36 15,0-5-24-15,5-8 32 0,4-4-48 16,10-7 40-16,8-5-56 16,5-8 52-16,0 0-152 15,9 4 108-15</inkml:trace>
          <inkml:trace contextRef="#ctx0" brushRef="#br0" timeOffset="231731.6589">7201 13603 528 0,'9'-25'196'0,"4"9"-152"0,-8 12-12 16,0 0 148-16,-5 4-104 15,0-4 52-15,-10 8-80 16,-12 4-8-16,-1 12-24 16,-9 5 16-16,-13 7-20 0,-1 9 32 15,5 7-28-15,-5 9 32 16,1 24-32-16,-10 16 20 16,10 8-20-16,13-8-16 0,9-16-4 15,10 0 28-15,13-8-12 16,4-4 32-16,23 0-28 15,-4-9-76-15,0-11 32 16,0-13-220-16,13-16 136 16,-4-11-276-1,-9-18 220-15,18-7-176 16</inkml:trace>
          <inkml:trace contextRef="#ctx0" brushRef="#br0" timeOffset="231753.1661">7164 14234 696 0,'-9'-16'256'0,"9"16"-196"0,0 4-20 0,-9 0 84 15,9 8-76-15,-4 8 16 16,-6 5-40-16,10 3 4 16,0 0-16-16,0 1-8 15,14-5 0-15,4-4 40 16,14 0-24-16,5-8-108 15,4-3 48-15,-5-5-80 16,9 0 64-16,-13-12-4 16,0 3 36-16,0-7-4 15,-9 8 16-15,-14-8 0 16,-4 8 4-16,-10 4 52 16,-4 8-24-16,0 12 88 15,-5 13-60-15,-4 36 20 0,4 24-36 0,5 8-20 16,-5-8-8-16,1-12 12 15,13-16-8-15,-32-5 40 0,9-15-24 16,-22-9 4-16,13-7-16 16,-23-9 28-16,10-12-24 15,13-8 12-15,0-8-16 16,9-8-16-16,0-17 0 16,23-11 12-16,0-5-4 15,23-12-36-15,32 5 16 16,-1-1-64-16,6 5 44 15,3 3-284-15,-17 9 180 16</inkml:trace>
          <inkml:trace contextRef="#ctx0" brushRef="#br0" timeOffset="232078.1919">7829 13850 728 0,'32'-21'268'0,"-9"17"-208"0,27-4-16 16,-23 12 96-16,5 8-84 16,4 13 24-16,1 23-48 15,-1 33 4-15,-13 20-20 16,0 0 0-16,-14-11-8 0,-5-6 20 15,-4 6-16-15,-13-1 56 0,-19-4-36 16,-14-9 20-16,-22-3-32 16,-9-12-228-16,8-8 112 15,6-17-592 1,8-4 384-16,0-28 48 16</inkml:trace>
        </inkml:traceGroup>
        <inkml:traceGroup>
          <inkml:annotationXML>
            <emma:emma xmlns:emma="http://www.w3.org/2003/04/emma" version="1.0">
              <emma:interpretation id="{200C84FE-A5AE-4BF4-B844-FE5E587D2050}" emma:medium="tactile" emma:mode="ink">
                <msink:context xmlns:msink="http://schemas.microsoft.com/ink/2010/main" type="inkWord" rotatedBoundingBox="10082,13943 13747,13883 13769,15256 10104,15315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36945.4006">11594 13752 488 0,'-9'-8'180'0,"-5"12"-140"0,-4-4-12 0,-5 4 144 15,-18 13-100-15,-9-5 32 0,-4 16-60 16,-10 17 44-16,-4 19-52 16,9 17 36-16,4 12-40 0,9-4 36 15,5-4-40-15,10-8 4 16,12 0-20-16,10 0-8 16,9 8 0-16,9-8 56 15,5-12-32-15,9-1-180 16,9-15 84-16,4-17-464 15,19-15 300 1,4-17-132-16</inkml:trace>
          <inkml:trace contextRef="#ctx0" brushRef="#br0" timeOffset="237415.6517">11840 14262 664 0,'-27'4'244'0,"18"13"-188"0,-10 15-16 16,10-8 120-16,-9 0-96 15,-9 9 28-15,-5-1-56 16,0-7 12-16,0 3-28 15,-9-4 8-15,5-4-16 0,8-3-60 16,6-5 24-16,3-4-156 16,10-8 100-16</inkml:trace>
          <inkml:trace contextRef="#ctx0" brushRef="#br0" timeOffset="237232.1643">11530 14173 496 0,'-4'0'184'0,"4"21"-140"0,9 23-16 0,0-16 92 16,9 9-72-16,5 3 32 16,9-3-44-16,4 3-4 15,-4-7-20-15,0-9 20 0,0-4-20 16,-9 0-4-16,-5-8-4 16,-4-3-216-16,-1-9 116 15</inkml:trace>
          <inkml:trace contextRef="#ctx0" brushRef="#br0" timeOffset="237656.335">12036 13716 684 0,'9'-32'252'0,"14"28"-192"0,22 8-20 0,-22 12 92 15,13 8-80-15,5 13 68 16,-9 27-68-16,-4 41 4 0,-1 21-32 16,-9-9-4-16,-9-11-12 0,-13-1 36 15,-5 4-20-15,-19 0 40 16,-17-4-36-16,-24-11 4 16,-13-13-20-16,5-17-192 15,4-11 96-15,-9 4-712 16</inkml:trace>
          <inkml:trace contextRef="#ctx0" brushRef="#br0" timeOffset="236240.472">10401 13817 704 0,'-4'-4'264'0,"8"8"-208"0,-13 0-12 16,9 4 88-16,-9 4-80 16,0 13 32-16,-9 15-48 15,0 17-12-15,-10 12-16 16,-8 12 28-16,-1-9-20 0,-8-7 12 0,-5-8-16 16,-5-5 12-1,1-3-16-15,8-9-72 16,5 9 32-16,-4 4-376 15</inkml:trace>
          <inkml:trace contextRef="#ctx0" brushRef="#br0" timeOffset="233761.9682">8671 14335 436 0,'-9'-12'160'0,"9"12"-124"0,5 4-8 0,-5-4 124 16,9 0-88-16,0 8 44 16,5 0-64-16,-1-8 36 15,5 8-44-15,10 0 24 0,4-8-32 16,9 4 0-16,0 1-16 15,4-5 28-15,5-5-24 16,5 1 4-16,-1 4-12 16,-3 0-16-16,-15 0 4 15,-9 0-16-15,-13-4 12 0,-14 4-144 16,-9 4 80-16,-9-4-480 16</inkml:trace>
          <inkml:trace contextRef="#ctx0" brushRef="#br0" timeOffset="233975.0343">8990 13975 392 0,'5'-24'148'0,"-10"20"-116"0,0 4-8 15,5 0 128-15,0 16-88 16,0 4 72-16,0 17-80 15,0 7 68-15,-4 17-72 16,4 3 8-16,-5-7-36 0,1 4 12 0,-1-9-20 16,1-7 20-16,-1-9-24 15,1-7 24-15,4 3-24 16,-5-8-64-16,0-3 24 16,1-9-412-1,-1 4 244-15,5-4-208 16</inkml:trace>
          <inkml:trace contextRef="#ctx0" brushRef="#br0" timeOffset="236699.56">9427 14930 548 0,'-23'-12'204'0,"23"12"-156"0,5-8-16 0,4 4 148 0,5-8-104 15,8 4 68-15,10-1-84 16,9 1-36 0,0 4-12-16,9 12-24 0,14 9 8 0,13-1 4 15,14 0 0-15,5 0 16 16,-9-4-8-16,-1-8 4 16,-13-4-4-16,-14-8 64 15,-4-4-40-15,-19 0 40 16,-9 4-40-16,-8 0 44 15,-6 0-44-15,-8 8-24 16,-5 0-8-16,0 0-168 16,0-4 92-16,4-4-356 15,6 8 240-15</inkml:trace>
          <inkml:trace contextRef="#ctx0" brushRef="#br0" timeOffset="236224.9303">9814 13801 312 0,'5'0'112'0,"-5"-4"-84"0,-5 4-12 0,5 0 72 16,-5 0-52-16,1 4 92 15,-1-4-72-15,1 4 36 16,4-4-56-1,13 16 52-15,10 13-8 0,5 19-40 16,13 21 24-16,9 12-40 16,4 4 4-16,5-4-16 15,5-12-8-15,-9-5 0 16,-5-11 12-16,-5-9-8 16,-4-7 16-16,-13-9-16 15,-6-12 92-15,-3-3-52 0,-6-5-12 16,-13-8-24-16,5 0-204 15,-10-13 104-15,1-3-528 16</inkml:trace>
          <inkml:trace contextRef="#ctx0" brushRef="#br0" timeOffset="235272.7862">9864 13756 416 0,'-4'-8'152'0,"4"8"-116"0,4-4-12 0,-4 4 172 16,9 0-112-16,5-4 52 16,4 4-76-16,5 0 8 15,4 0-40-15,14 0-8 0,9 0-12 16,14 4 20-16,4-4-16 16,1 0-12-16,-1 0-4 15,9-4 28-15,1 0-12 16,-10 4 32-16,-13 0-28 0,-19-4-12 15,-9 4-8-15,-27 0-68 16,-13 4 40-16,-19 4-172 16,-5 0 112-16</inkml:trace>
        </inkml:traceGroup>
        <inkml:traceGroup>
          <inkml:annotationXML>
            <emma:emma xmlns:emma="http://www.w3.org/2003/04/emma" version="1.0">
              <emma:interpretation id="{458B2A19-3243-4022-A00B-875F924AF1CE}" emma:medium="tactile" emma:mode="ink">
                <msink:context xmlns:msink="http://schemas.microsoft.com/ink/2010/main" type="inkWord" rotatedBoundingBox="14064,13603 19469,13516 19498,15315 14093,15402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39708.0232">13866 13404 540 0,'0'-24'200'0,"0"20"-156"0,0 4-12 15,0 0 184 1,0 16-36-16,0 13-84 16,0 11-44-16,-9-4-40 15,9 1 16-15,0 3-16 0,0-7-40 0,0-9 16 16,9-8-228-16,-4-4 132 16</inkml:trace>
          <inkml:trace contextRef="#ctx0" brushRef="#br0" timeOffset="240250.5015">14749 13773 364 0,'-45'0'132'0,"45"0"-100"0,-32 12-12 0,9 4 236 15,0-4-144-15,-9 12 16 16,-22 5-76-16,-1 15 8 15,-4 21-32-15,-9 16 52 0,4 8-44 16,9-4 0-16,10-12-20 16,13-4 8-16,9-5-16 15,14-7-92-15,18-8 48 16,9-5-352 0,10-3 216-16,8-17-232 0</inkml:trace>
          <inkml:trace contextRef="#ctx0" brushRef="#br0" timeOffset="240001.3029">14221 13392 716 0,'0'-8'264'0,"0"8"-204"0,-23 33-16 0,10-13 72 16,4 8-72-16,-14 13-8 0,0 3-24 15,14-3-468-15</inkml:trace>
          <inkml:trace contextRef="#ctx0" brushRef="#br0" timeOffset="240668.5229">14654 14169 696 0,'-37'-48'256'0,"19"52"-196"0,4 12-20 16,5 0 32-16,-9 8-48 15,4 9 24-15,5 11-28 16,5-3-28-16,4-5 4 15,9-3 16-15,9-5-4 0,5-8-20 16,13-8 4-16,5-8-112 16,9 0 68-16,0-8-148 15,-9 0 116-15,-4 0-104 16,-14 0 108-16,-19 0 8 16,-13 0 44-16,-14 4 104 15,-9 8-36-15,-4 12 168 16,-5 9-116-16,5 15 20 15,-1 33-68-15,10 16-28 16,9 4-8-16,8-8 16 0,1-16-12 16,5-4 32-16,-10-16-28 15,5-13 4-15,-9-12-12 16,0-3 20-16,-10-17-16 16,1-16-4-16,-5-8-4 0,5-13 56 15,0-11-32-15,13-13 24 16,9-12-32-16,14 5 0 15,14 7-12-15,4 4 4 16,5 9-8-16,0 8-152 16,5 3 80-16,-1 5-368 15</inkml:trace>
          <inkml:trace contextRef="#ctx0" brushRef="#br0" timeOffset="239309.05">12855 14971 332 0,'-32'-9'120'0,"23"13"-92"0,-18 1-8 0,13-1 60 0,1 0-48 16,-6 0 68-16,1 4-60 16,5-8 152-16,-1 0-112 15,0 0 108-15,5-8-108 16,0 4 44-16,5 0-68 15,8 0-44-15,14 4-8 0,19 0 4 16,17-5-4-16,15 1 8 16,8-4-8-16,-4 8 16 15,0-4-12-15,-5 0 32 16,-4-4-24-16,-14 4 32 16,-14-4-32-16,-18 0 32 15,-13 0-32-15,-10-4-56 16,-8-4 16-16,-5 7-192 15,-1-11 120-15</inkml:trace>
          <inkml:trace contextRef="#ctx0" brushRef="#br0" timeOffset="238201.2827">12751 13785 520 0,'-5'-12'192'0,"0"8"-152"0,5 0-8 15,0 4 124-15,0 0-92 16,0 0 36-16,5 12-60 15,13 4 72-15,5 20-60 0,9 9 0 0,4 7-32 16,5 13 4-16,-4-4-12 16,8 0 36-16,-8-9-24 15,-5 1 20-15,-5-9-24 16,-4-7-124-16,-5-9 56 16,0-8-404-1</inkml:trace>
          <inkml:trace contextRef="#ctx0" brushRef="#br0" timeOffset="239466.1657">12996 13680 528 0,'0'-4'196'0,"0"-1"-152"0,0 10-12 0,0-5 176 16,0 0-120-16,0 0 36 16,0 0-76-16,10 8 8 15,12 0-36-15,10 0-8 0,-4 0-8 16,12-8 28-16,15-4-16 15,4-4 4-15,14 0-12 16,-14-4 12-16,-4 3-12 16,-14 1 32-16,-9 0-24 15,-9 0 40 1,-10 8-32-16,-4-4-144 16,-9 8 64-16,9 0-272 0</inkml:trace>
          <inkml:trace contextRef="#ctx0" brushRef="#br0" timeOffset="238591.9449">13757 13943 780 0,'-28'-13'288'16,"28"13"-224"-16,-31 17-20 0,-1-1 48 0,-27 16-60 15,-14 17-4-15,-5 11-16 16,5 1-132-16,10-8 64 15,8-5-40-15,5-11 56 0,14-9-12 16,8-4 32-16,15-7 8 16,3-5 12-16,10 0-12 15,10-4 8-15,3-4 4 16,5-4 0-16,1 0-28 16,-6 0 16-16,1 0-4 15,-5 4 8-15,-9-4 8 16,0 8 0-16,-4 4 24 0,-10 4-12 15,5 5-4-15,0 3-4 16,-10 4 4-16,1 9-4 16,0-9-20-16,4 4 8 15,5 5 20-15,-4 3-4 16,4 1-56-16,-1-5 24 16,1 1-200-1,0-1 124-15,0-4-196 16</inkml:trace>
          <inkml:trace contextRef="#ctx0" brushRef="#br0" timeOffset="240988.0673">15177 13862 580 0,'23'-41'216'0,"-23"41"-168"0,46-16-12 0,-33 12 144 15,10 8-104-15,4 12 32 16,10 4-64-16,-5 37 80 16,9 16-72-16,-5 24 12 15,0-4-40-15,-13 4-4 16,0-12-12-16,-32 20 92 16,-5-7-56-16,-36 11-124 15,5-16 40-15,-28-16-216 16,0-16 140-16</inkml:trace>
          <inkml:trace contextRef="#ctx0" brushRef="#br0" timeOffset="243616.8692">15865 14404 456 0,'-14'-8'168'0,"19"8"-128"0,-5 0-16 16,13 4 80-1,5 0-4-15,1 0-48 16,3 0 68-16,6 0-68 15,4-4 28-15,4 0-48 0,10 0-8 16,4 0-16-16,0 0-8 16,4 0 4-16,-4 0 20 15,1 0-12-15,-15 0-4 16,-4 0-4-16,-9 0 12 16,-10 0-8-16,-4-8 40 31,0 8-24-31,-9 0-40 0,0-4 8 15,-9 0-236-15</inkml:trace>
          <inkml:trace contextRef="#ctx0" brushRef="#br0" timeOffset="243840.629">16124 14117 528 0,'-23'20'196'0,"14"-4"-152"0,0 16-12 0,9-7 124 15,0 11-92-15,-4 5-8 16,4-1-36-16,0-4-8 0,0 5-4 16,-5-9 36-1,5 1-20-15,-9-5-24 16,0 8 0-16,-14-7-184 15,19 3 96-15</inkml:trace>
          <inkml:trace contextRef="#ctx0" brushRef="#br0" timeOffset="244972.368">16698 15092 280 0,'0'4'104'0,"4"-4"-84"0,6 0 0 0,-10 0 128 16,9-4-84-16,0 0 104 0,0 4-92 15,0-8 56-15,-4 0-76 16,4 4 24-16,0-4-48 16,0-9 0-16,5 5-20 0,-1-4 12 15,1-8-16-15,-1 4 16 16,1-9-16-16,0-3 24 15,4-13-20-15,0-3 4 16,5-17-8-16,4 4 4 16,1-3-8-16,-1-1-4 15,5-4 4-15,0-8 12 16,0-8-8-16,-1-4 16 16,1 8-16-16,-9 8 16 15,9 13-16-15,-5 7 24 16,1 8-20-16,-1 1 24 15,5 8-24-15,9 7 12 16,4 5-12-16,-4 12-16 0,5-4 0 16,-1 16-60-16,1 0 36 15,-14 8 64-15,0 8-16 16,-23 4 4-16,-9 4-16 16,-9 5 48-16,-14 7-32 15,-9 5 0-15,-14-5-16 16,5-4-32-16,-4-3 12 15,13-9-32-15,0-8 28 16,9-4 4-16,1-8 12 16,13-4-44-16,9 0 24 15,9 0-12-15,4 4 20 0,10 0-28 16,4 8 24-16,1 4-4 16,4 9 12-16,-1 3-20 15,-8 0 16-15,-14 0 12 16,-9 1 4-16,-18-1 96 15,-5-4-56-15,1-4 44 16,-10 5-52-16,-5-9-36 16,5 0-4-16,-13-4 44 15,4 4-20-15,4-4-28 16,6 0 4-16,8 0-72 16,23-4 44-16,13 5-260 15,1-1 160-15,13 0-504 16</inkml:trace>
          <inkml:trace contextRef="#ctx0" brushRef="#br0" timeOffset="245447.6451">17627 14359 488 0,'0'-8'180'0,"9"0"-140"0,4 0-12 0,-3 8 152 16,-6-4-104-16,5 0 32 15,-9 0-64-15,0 0-8 16,0 4-24-16,-13 4-16 0,-6 4 0 16,-3 0 12-16,8-4-4 15,-13 8 16-15,13 1-12 16,5-1-20-16,18 0 4 16,0 0 20-16,27-4-4 0,-4 4-4 15,9 4 0-15,-4 1-4 16,4-5 0-16,-14 4 8 15,-9-4-4-15,-4-4 32 16,-19 0-20-16,-22 0 4 16,-9 0-12-16,-10 1 56 15,1-5-36-15,4 0 24 16,0 0-32-16,18-4 0 16,9-4-12-16,5 0-68 15,9 0 32-15,9-1-324 16,0-3 196-16</inkml:trace>
          <inkml:trace contextRef="#ctx0" brushRef="#br0" timeOffset="246250.0022">17950 13550 548 0,'18'-24'204'0,"-18"16"-156"0,9-9-16 16,-4 13 168-16,4 0-116 15,-9 4 28-15,9 4-68 16,0 13 0-16,-4 3-28 16,4 4 0-16,-9 4-8 0,0 1 36 15,-9-1-20-15,0-4 4 16,-5-3-16-16,0-5 12 15,5-8-16-15,-5 0 32 16,10-4-24-16,13-4-40 16,9 0 12-16,5 0-104 15,0 0 64-15,0 4-688 16</inkml:trace>
        </inkml:traceGroup>
        <inkml:traceGroup>
          <inkml:annotationXML>
            <emma:emma xmlns:emma="http://www.w3.org/2003/04/emma" version="1.0">
              <emma:interpretation id="{CDFBCF4C-26CE-4EFD-AAB8-4BF0EEB07BEA}" emma:medium="tactile" emma:mode="ink">
                <msink:context xmlns:msink="http://schemas.microsoft.com/ink/2010/main" type="inkWord" rotatedBoundingBox="19703,13745 24919,13661 24942,15032 19725,15116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50537.6143">19411 13797 464 0,'-9'-4'176'0,"9"4"-140"0,-9 12-8 16,-4-4 136-16,-6 8-96 15,-3 13 80-15,-6 15-88 16,-13 21 20-16,-13 12-44 0,-6 4-12 16,6-8-16-16,-10-13 4 0,9 1-8 15,-4 0-4-15,5-9 4 16,4 1-480 0</inkml:trace>
          <inkml:trace contextRef="#ctx0" brushRef="#br0" timeOffset="251034.5247">20176 13659 548 0,'-13'-20'204'0,"3"24"-156"0,-3 12-16 0,-5 1 96 15,-10 3-76-15,-13 8 68 16,-13 13-68-16,-15 19 32 0,-3 33-48 16,12 9 8-16,6-5-28 0,17-16 28 15,19-13-28-15,4-7-24 16,14-8 4-16,14-9 60 15,4-7-28-15,19-9-224 16,-1-8 108-16,14-8-464 31</inkml:trace>
          <inkml:trace contextRef="#ctx0" brushRef="#br0" timeOffset="251446.1797">20240 13967 572 0,'-18'-24'208'0,"13"24"-160"0,5 4-12 0,-9 4 120 16,0 12-92-16,-5 20 52 0,1 9-68 15,-15 8 12-15,10 3-40 16,-9 1 8-16,-5-12-16 0,5-9-132 15,-5-12 68-15,0-3-148 16,0-9 112-16</inkml:trace>
          <inkml:trace contextRef="#ctx0" brushRef="#br0" timeOffset="251437.1545">20021 13882 684 0,'10'4'252'0,"-10"8"-192"0,0 20-20 16,9-3 76-16,0 11-72 15,9 9 16-15,9-1-36 0,-4 1 12 16,0-9-20-16,9-3 8 0,0-9-12 16,-5-12-156-16,-4-3 76 15,-5-9-280 1</inkml:trace>
          <inkml:trace contextRef="#ctx0" brushRef="#br0" timeOffset="251822.7341">20531 13781 832 0,'64'-12'308'0,"-50"20"-240"0,18 8-20 15,-5 8 28-15,-9 29-52 16,0 24 44-16,-9 16-40 0,-9 0 56 16,-27-12-48-16,-18-12-24 0,-15-9-12 15,-35 1-124-15,17-8 68 16,1-1-92-16,18-15 84 15,4-9-364 1</inkml:trace>
          <inkml:trace contextRef="#ctx0" brushRef="#br0" timeOffset="250778.3111">18305 14631 652 0,'-14'-25'244'0,"23"25"-192"0,10-8-12 0,-1 8 128 0,9-4-100 16,14 0 52 0,14 4-72-16,4 0-16 0,18 0-20 15,14-4 8-15,28 0-12 0,4 4 24 16,-5 4-20-16,-31-4-40 15,-14 4 16-15,-19 0-8 16,-13-4 12-16,-9 0 60 16,-23 0-28-16,-9 0 0 15,-9-8-16-15,0 4-104 16,0 0 52-16,4 0-288 16,-4 0 184-16</inkml:trace>
          <inkml:trace contextRef="#ctx0" brushRef="#br0" timeOffset="250262.1282">18797 13813 404 0,'-23'0'148'0,"23"0"-112"0,-9 0-12 0,9 8 108 15,9 4-76-15,-9 9 68 16,14 15-72-16,4 17 48 16,5 15-56-16,8 1 16 0,6 4-40 0,8-16 8 15,6 3-16-15,-6-19 28 16,-4-1-24-16,-5-11 32 16,-4-1-32-16,0-12 4 15,-18-4-12-15,0-4-172 16,4-8 88-16,-5-8-376 15,-4-4 252 1,14-16-92-16</inkml:trace>
          <inkml:trace contextRef="#ctx0" brushRef="#br0" timeOffset="249371.0819">18783 13797 312 0,'-9'-4'112'0,"18"4"-84"0,-18 0-12 16,9 0 160-16,0 0-100 16,0 0 60-16,0-8-80 15,0 8 28-15,0 0-48 16,9 0 16-16,5 0-32 16,4 0 28-16,9 0-32 0,14 0-4 15,18 0-8-15,14-4 4 16,14 4-4-16,-10 0 24 0,-9 0-16 15,-4-4 4-15,-14 0-8 16,0 0-8-16,-18 0 4 16,-4 0 4-16,-10 4-4 15,-9 0 16-15,-14-5-12 16,5 5 24-16,-13 0-20 16,13 5-4-16,-14-1-4 15,5-4-84-15,0 0 44 16,9 0-128-16,0 0 92 15,0 0-360 1</inkml:trace>
          <inkml:trace contextRef="#ctx0" brushRef="#br0" timeOffset="253818.8149">20750 14586 728 0,'-5'-8'268'0,"10"8"-208"0,9 0-16 16,13 0 36-16,-23 0-52 15,24-8 32-15,4 0-32 16,13 4 0-16,23-4-16 15,1 0-32-15,-1 4 8 0,5 4-128 16,-18 0 80-16,-10 4-188 16,-13-4 140-16,-5 0-260 15</inkml:trace>
          <inkml:trace contextRef="#ctx0" brushRef="#br0" timeOffset="252269.4443">20946 13736 548 0,'-28'-12'204'0,"24"12"-156"0,4 0-16 0,0 0 132 0,0 8-96 16,4 4 88-16,10 5-92 16,0 3 20-16,-1 0-48 15,10 4-12-15,4 1-16 0,1-1 36 16,-5-4-20-16,8-4-128 15,15 13 56-15,18 15-344 16,-10-12 216-16,1-11-272 16</inkml:trace>
          <inkml:trace contextRef="#ctx0" brushRef="#br0" timeOffset="253808.7895">21009 13570 624 0,'-13'-16'228'0,"13"12"-176"0,0-4-16 16,0 4 140-16,13 0-104 16,6-4 24-16,22 0-56 15,4 0-28-15,10-5-4 16,9 9 44-16,-10 0-28 0,-8 4-20 16,-1 8-4-16,-13 5-124 0,-9-13 68 15,-14 8-164-15,-5 8 124 16,-4-4-420-1</inkml:trace>
          <inkml:trace contextRef="#ctx0" brushRef="#br0" timeOffset="252897.8667">21551 13833 768 0,'-13'-28'284'0,"8"28"-220"0,-4 0-20 0,4 0 112 16,-8 0-96-16,-15 8 36 15,6 0-56-15,-6 4-16 16,-4 13-12-16,1 3-56 0,-10 16 28 16,9 1-208-16,13-5 124 15,1-7-268 1,9-5 212-16,5-12-176 16,8-4 192-16,10-7 80 15,-1-5 44-15,-13-5 96 16,14 1-44-16,-14-4 76 0,0 0-64 15,0 4 152-15,-14 4-112 16,-4 12 80-16,5 17-96 16,-15 11 76-16,6 1-84 15,-1-1 28 1,9 1-52-16,14-5-24 0,-18 0-8 0,13-11 36 16,5 3-24-16,0 0 0 15,0-11-12-15,-9-1 36 16,5 0-20-16,-10-12 32 15,9 4-32-15,-4-8-24 16,-4-8 0-16,13 8-96 16,-9-4 48-16,0-4-320 15,4 0 204-15</inkml:trace>
          <inkml:trace contextRef="#ctx0" brushRef="#br0" timeOffset="254169.901">22098 13623 612 0,'-14'-12'228'0,"9"12"-180"0,-22 12-12 0,22 4 96 0,-26 4-80 16,-10 9 52-16,-5 7-64 16,-4 13 68-16,-9 15-60 15,13 17-16-15,-4 4-20 0,23 0 8 16,-5-8-12-16,14-8 60 15,4-16-40-15,10-9-64 16,8-7 16-16,10-9-264 16,13-12 152-16,5-8-488 15</inkml:trace>
          <inkml:trace contextRef="#ctx0" brushRef="#br0" timeOffset="255156.7925">21970 14100 716 0,'-32'-36'264'0,"5"36"-204"0,13 8-16 16,10 4 64-16,-10 4-68 0,14 9 28 16,0-5-40-16,18 12 0 15,14-7-16-15,-5-5-44 0,5-8 20 16,14-4-148-16,-14-4 88 16,0-8-92-16,-1-4 96 15,-17-4 16-15,4-4 32 16,-9-5 32-16,-9 5-4 15,-13 0 84-15,-1 8-48 16,-4 8 92-16,-9 12-76 16,8 12 44-1,6 5-64-15,-6 11-12 16,6 5-16-16,-1-1-12 16,14 1 4-16,9 7 28 0,-4 1-16 15,-19-4 20-15,5-9-20 16,-14-4-68-16,5-11 24 15,-23-9-16-15,5-8 28 0,-10-8 0 16,1-12 8-16,17-8 8 16,-4-9 0-16,28 1 8 15,-10-8-4-15,32 7-48 16,10-3 28-16,17-5-464 16</inkml:trace>
          <inkml:trace contextRef="#ctx0" brushRef="#br0" timeOffset="255164.8146">22234 13724 644 0,'5'-4'236'0,"8"4"-180"0,15 4-20 0,-10 4 116 16,0 8-92-16,9 9 28 15,-8 23-52-15,8 33 4 16,-9 28-24-16,-18 5 28 0,0-17-28 16,-14-4 4-16,-17 8-12 0,-1 0 28 15,0-4-20-15,-14-20 40 16,-17-16-32-16,-1-12-84 16,-14-17 32-16,1-16-212 15,13-16 136-15,10-4-540 16</inkml:trace>
          <inkml:trace contextRef="#ctx0" brushRef="#br0" timeOffset="255533.4268">22685 14238 664 0,'-14'12'244'0,"42"-8"-188"0,-10 0-16 0,-5 0 120 0,6-4-96 16,8 0 36-16,-9 0-60 15,9-4 4-15,-8 0-28 16,13 0-60-16,-5-4 20 0,0 8-236 16,10 0 144-16</inkml:trace>
          <inkml:trace contextRef="#ctx0" brushRef="#br0" timeOffset="255173.3356">22776 13971 800 0,'4'-20'296'0,"-4"8"-232"0,14-1-16 0,-14 9 132 16,14-4-108-16,-5 4 24 15,0 4-56-15,18 0-28 16,-13 4-4-16,4 4-64 0,0 5 32 15,-4 3-236-15,4 0 144 16,-9 4-532 0</inkml:trace>
          <inkml:trace contextRef="#ctx0" brushRef="#br0" timeOffset="255772.5626">23368 14060 436 0,'-5'-16'160'0,"-8"12"-124"0,-19 4-8 0,18 4 176 16,-18 4-116-16,0 12 88 15,-9 12-104-15,9 9 16 16,14 3-52-16,18 1-24 0,18-9-4 15,10 1-8-15,17-9 0 16,5-4 52-16,10-11-28 16,-10-5 16-16,-5-8-24 15,-17-8 0-15,-10-13-8 0,-5-7 12 32,-17-12-12-32,-5-9-20 0,-14-4 4 0,-13 5-100 15,-5 7 56-15,-5 17-256 16,5 20 168-16,9 4-368 15</inkml:trace>
        </inkml:traceGroup>
      </inkml:traceGroup>
    </inkml:traceGroup>
    <inkml:traceGroup>
      <inkml:annotationXML>
        <emma:emma xmlns:emma="http://www.w3.org/2003/04/emma" version="1.0">
          <emma:interpretation id="{11C22D09-2732-4C37-928A-6D60A99EEFB6}" emma:medium="tactile" emma:mode="ink">
            <msink:context xmlns:msink="http://schemas.microsoft.com/ink/2010/main" type="paragraph" rotatedBoundingBox="2614,15818 20234,15450 20273,17323 2654,17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CE00D0-D824-4C3B-B197-5307A27843AF}" emma:medium="tactile" emma:mode="ink">
              <msink:context xmlns:msink="http://schemas.microsoft.com/ink/2010/main" type="line" rotatedBoundingBox="2614,15818 20234,15450 20273,17323 2654,17691"/>
            </emma:interpretation>
          </emma:emma>
        </inkml:annotationXML>
        <inkml:traceGroup>
          <inkml:annotationXML>
            <emma:emma xmlns:emma="http://www.w3.org/2003/04/emma" version="1.0">
              <emma:interpretation id="{D66270A3-AFDA-41A3-AF35-5D66AE88F343}" emma:medium="tactile" emma:mode="ink">
                <msink:context xmlns:msink="http://schemas.microsoft.com/ink/2010/main" type="inkWord" rotatedBoundingBox="2618,15987 6124,15914 6152,17235 2646,17309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81042.8196">3385 16355 748 0,'-4'-8'276'0,"-1"8"-216"0,1 8-16 0,4-4 112 0,0 12-96 16,-14 0 52-16,5 4-64 15,0 5-16-15,-14-1-20 16,5 0 24-16,-9-4-20 0,-1 5 12 16,-22 11-16-16,-4 9-88 15,-6-17 44-15,10 0-112 16,0-8 80-16,14-7-128 15,13-17 108-15,9-13-496 16</inkml:trace>
          <inkml:trace contextRef="#ctx0" brushRef="#br0" timeOffset="281038.809">3130 16403 560 0,'-41'-8'208'0,"32"8"-164"0,5 0-8 0,4 8 136 16,4 4-100-16,10 4 60 15,9 5-76 1,4-5-16-16,5 0-24 0,0-4 8 0,0 0-16 15,0 9-4-15,-5 3 0 16,-9-8-24-16,-4-4 12 16,-1 0-164-16,-3-12 96 15,-6-8-508 1,1 0 324-16,4-4 88 16</inkml:trace>
          <inkml:trace contextRef="#ctx0" brushRef="#br0" timeOffset="281353.2104">3472 16100 560 0,'-5'-21'208'0,"14"21"-164"0,5 13-8 0,0 3 164 16,9 12-116-16,8 8 152 15,6 9-136-15,8 4 4 16,5-1-64-16,10 13-8 0,-10 0-20 16,-14 19 36-16,-18-7-24 15,-18-4 32-15,-18 4-32 16,-27 4-48-16,-24 0 12 15,-4-25-220-15,10 1 132 16,4-17-480-16,8-11 324 16,-3-21-108-16</inkml:trace>
          <inkml:trace contextRef="#ctx0" brushRef="#br0" timeOffset="279335.5336">1236 17014 652 0,'-22'-16'244'0,"31"24"-192"0,-14-8-12 16,10-8 112-16,-1-4-92 15,5 0 8-15,5 8-40 16,0 0 8-16,4 4-20 16,5 0-16-16,9 0-4 0,9-8-4 15,4 8 0-15,-4-4 8 0,-9 0 0 16,-9-9 16-16,-5 9-8 16,-4-4 16-1,140-4-8 1,-49 4-8-16,-32 4-72 0,-23 4 32 15,-14-4-224-15,-13 0 140 16,-5 0-404 0</inkml:trace>
          <inkml:trace contextRef="#ctx0" brushRef="#br0" timeOffset="279671.3935">1341 16083 476 0,'-9'0'176'0,"9"0"-136"0,-9-8-12 15,9 4 188-15,0-8-124 16,0 4 88-16,9-4-108 16,0-4 24-16,5-4-56 15,9-1 48-15,8 5-52 0,6-4-16 0,4 8-12 16,0 8-20-16,9 0 8 16,-9-4 12-16,-5 3-4 15,-4 1 16-15,59 0 4 16,-22 0-8-1,-19-4 24-15,-9 0-24 16,-10 0-100-16,-3-4 40 16,-10 12-228-16,-4-8 152 15,-1 8-528 1</inkml:trace>
          <inkml:trace contextRef="#ctx0" brushRef="#br0" timeOffset="279030.681">2161 16100 632 0,'-37'-29'236'0,"28"17"-184"0,0 8-16 0,5 4 60 15,-6 0-60-15,1 4 56 16,-9 12-52-16,4 9-20 31,1 11-12-31,-15 17 0 0,1 3-4 0,-18-3-12 0,-15 8 4 16,-3-5 40-16,-15 5-24 0,5 4 0 16,5 8-8-16,-5-9-32 15,19-11 16-15,17-9-240 16,5-3 136-16</inkml:trace>
          <inkml:trace contextRef="#ctx0" brushRef="#br0" timeOffset="278738.6303">1596 16245 352 0,'-9'-24'132'0,"9"20"-104"0,-9-4-8 0,9 4 124 16,0 0-84-16,9 0 28 15,-9 0-52-15,5 0 20 16,4 4-28-16,9 0 16 0,-9 12-24 16,14 8 60-16,4 12-44 0,14 9 56 15,-14 3-56-15,10-3-24 16,8 11-12-16,-8-3 36 15,-5 0-24-15,4-1 0 16,-13 5-8-16,4-9 20 16,0-7-12-16,-8-9 48 15,-6-4-32-15,-4-7-4 16,5-9-16-16,-9 4-40 16,-5-12 16-16,0 0-108 15,0-4 68-15,-5-4-232 16,5-13 164-16,0-3-352 15</inkml:trace>
          <inkml:trace contextRef="#ctx0" brushRef="#br0" timeOffset="280004.2777">2329 15780 476 0,'-9'-16'176'0,"9"12"-136"0,0 0-12 16,0 4 196-16,-4 0-128 16,-1 4 24-16,-9 4-72 15,1 4-24-15,-1 4-12 16,0 4 16-16,5 5-16 0,5-1-20 15,-1 0 0-15,5-4-188 16,5-3 104-16,4-1-452 16</inkml:trace>
          <inkml:trace contextRef="#ctx0" brushRef="#br0" timeOffset="281028.7831">3208 16043 72 0,'-9'0'24'0,"4"0"-16"0,1-8-4 15,4 8 112-15,0 0-64 16,0 0 104-16,-5 0-92 0,1 0 84 16,-1 0-84-16,0 0 64 15,-4 0-72-15,0 0 48 16,-4 8-60-16,-10-4 32 15,-5 4-44-15,-3 8-28 0,-6 1-4 16,1-5 8-16,-5 12-4 16,0 0-12-16,-5 17 4 15,1-1 28-15,4 9-12 16,4-5 84-16,1-7-52 16,4 11 56-16,0-3-56 15,14 3 24-15,13 1-40 0,5 3-16 16,5-3-8-1,13 0 28-15,0 7-16 0,14-11-68 16,-4-9 28-16,-1-16-264 16,-4-3 156-16,-5-9-504 15</inkml:trace>
          <inkml:trace contextRef="#ctx0" brushRef="#br0" timeOffset="280049.899">2725 15788 716 0,'-23'8'264'0,"19"-4"-204"0,-19 4-16 0,19 0 8 16,-5 4-36-16,-1 1 20 15,1 7-20-15,5 4-396 16</inkml:trace>
          <inkml:trace contextRef="#ctx0" brushRef="#br0" timeOffset="285877.0126">4178 16577 228 0,'0'0'84'0,"0"4"-64"0,4-8-8 16,-4 4 116-16,0 0-72 15,0 0 48-15,0 0-60 16,0 12 64-16,0-12-60 16,0 0 28-16,0 8-44 15,0-8 16-15,0 0-28 16,0 0 28-16,0 0-32 0,0 0 56 15,5 4-40-15,4-4 4 16,9 0-24-16,5 0 28 16,9 0-24-16,13 0-24 15,5-4 4-15,-4 4 36 16,8 0-20-16,-13 0-8 0,0 4-8 16,-9-4-4-16,-9 0 0 15,0 0 44-15,-10 0-24 16,1 0 16-16,-14 0-16 15,0 0-120-15,0 0 56 16,-9 0-604 0</inkml:trace>
          <inkml:trace contextRef="#ctx0" brushRef="#br0" timeOffset="284698.2189">4246 16440 248 0,'0'0'92'0,"0"0"-72"0,0 0-4 16,0 0 88-16,0 0-60 15,0 0 44-15,9-4-52 16,0 4 96-16,-9 0-76 15,5 0 28-15,4 0-48 16,0 0 32-16,0 4-40 16,5 0 20-16,-1 0-28 0,10 0 16 0,0-4-20 15,0 4 20-15,8-4-24 16,-3 0-20-16,8 0 0 16,1-8 40-16,-10 8-20 15,5 0 0-15,0 0-8 16,-10 0 4-16,1 0-4 15,-5 0 24-15,-8 0-16 16,-1 0 4-16,4 0-8 16,-13 0-24-16,0 0 8 15,0 0 32-15,0 0-16 16,0 0-116-16,0 0 60 0,0 0-336 16</inkml:trace>
        </inkml:traceGroup>
        <inkml:traceGroup>
          <inkml:annotationXML>
            <emma:emma xmlns:emma="http://www.w3.org/2003/04/emma" version="1.0">
              <emma:interpretation id="{12C60808-F157-49BF-B903-E38F205287C9}" emma:medium="tactile" emma:mode="ink">
                <msink:context xmlns:msink="http://schemas.microsoft.com/ink/2010/main" type="inkWord" rotatedBoundingBox="6444,15986 10167,15908 10198,17363 6474,17441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92716.8638">6245 15800 520 0,'-10'-8'192'0,"10"4"-152"0,5 0-8 16,-5 4 104-16,5-4-80 16,-1-4 68-16,5 4-72 0,0-4 4 15,5 4-32 1,0 0 4-16,8 4-16 0,6 4 0 0,4 4-4 15,-1 0 28-15,1 4-20 16,-4 0-4-16,-10 4-8 16,-9 0 28-16,-9-3-16 15,-9 3 32-15,-9 0-32 16,-5-4 40-16,-4 0-32 16,-1 0-24-16,1-3 0 15,4-1-28-15,10-4 16 16,3 0-32-16,10-4 28 15,14 4 40-15,13 0-12 0,14-4-8 16,14 0-8-16,0 4 40 16,-1 4-24-16,-4 0-160 15,-9 4 80-15,0 0-264 16,-9 0 184-16,0 5-328 16</inkml:trace>
          <inkml:trace contextRef="#ctx0" brushRef="#br0" timeOffset="294334.5663">6846 16848 548 0,'-14'-12'204'0,"14"4"-156"0,9 0-16 16,-9 8 96-16,5-12-76 15,4 12 16-15,0 0-44 16,0 0 4-16,5 0-16 16,-1 12 20-16,10-4-20 0,4-8 48 15,10 8-32-15,17-8-16 16,10 0-4-16,4 0 24 16,5 8-16-16,-14-4 4 15,-4 8-12-15,-9-3 20 16,-15-1-16-16,1-4-4 15,-18-4-4-15,4 0 56 0,-4-4-32 16,-5-8-64 0,-9 3-324-16</inkml:trace>
          <inkml:trace contextRef="#ctx0" brushRef="#br0" timeOffset="292724.8855">6973 15926 104 0,'0'-4'36'0,"9"4"-28"0,-9-4 0 15,0 4 4-15</inkml:trace>
          <inkml:trace contextRef="#ctx0" brushRef="#br0" timeOffset="293618.822">6987 15950 332 0,'4'4'120'0,"5"0"-92"0,5 8-8 0,-5 4 200 15,5 9-124-15,-1 23 68 0,10 21-96 16,9 0 24-16,5-4-56 16,13-5 60-16,-5-7-56 0,10-5-16 15,-10 1-16-15,-4-13 24 16,-4 5-16-16,-15-13 32 16,1-4-32-16,-9-11-68 15,-10-9 28-15,-4-4-212 16,5-8 132-16,-5-9-476 15</inkml:trace>
          <inkml:trace contextRef="#ctx0" brushRef="#br0" timeOffset="293270.403">6996 15938 28 0,'0'0'12'0,"9"4"-8"0,-5-4-4 0,-4 0-8 0,0 0 4 16,0 0 12-16,0 0-4 15,0 0 148-15,0 0-84 16,0 0 36-16,0 0-64 16,0 0 28-16,0 0-36 15,0 0-28-15,0 0-4 16,0 0 36-16,5 0-24 16,-5 0 88-16,0 0-56 15,0-4 68-15,0 4-64 0,0-4-8 16,0 4-24-16,0-4-4 15,0 4-4-15,0 0 4 0,0 0-8 16,5-4 40-16,-5 4-20 16,0 0 32-16,0 0-32 15,0 0 56-15,0 0-44 16,0 0 12-16,0 0-32 16,0 0 36-16,0-4-28 15,9 0-24-15,4 4 0 16,10-5 24-16,18 1-12 15,14 4 4-15,13 0-8 16,5-8-8-16,-5 8 4 0,0 0 20 16,5 0-12-16,-14-8 32 15,-4 4-28-15,0 0-4 16,-19 4-8-16,-9-8 48 16,-13 0-28-16,-5 4-12 15,-13 0-4-15,-5 0-20 16,-5 4 8-16,0 0-128 15,-4 8 72-15,0 0-452 16,0 0 284 0,-1 20-176-16</inkml:trace>
          <inkml:trace contextRef="#ctx0" brushRef="#br0" timeOffset="293959.2517">7460 15974 508 0,'-23'-28'188'0,"23"28"-148"0,0-8-8 16,-4 8 140-16,-1 0-100 0,1 8 44 15,-5 0-72-15,9 16 4 16,0 9-32-16,-9 15 52 16,4 9-36-16,-13-1 20 0,4 13-32 15,-18-16 16-15,0 4-20 16,-4-13 0-16,-5 5-8 16,-5-5-140-16,6-3 76 15,3 3-308-15,-4 5 204 16</inkml:trace>
          <inkml:trace contextRef="#ctx0" brushRef="#br0" timeOffset="285889.0446">5052 16488 436 0,'-14'-4'160'0,"10"4"-124"0,-1 0-8 16,5 0 160-16,0 0-108 16,0 8 88-16,14 0-96 15,-1 0 0-15,15-8-48 16,13 8 24-16,4-3-32 0,1-5 32 16,4 0-32-16,0 0 12 0,-9-5-16 15,-9-3 20-15,0 8-20 16,-19-4-4-16,-4 4-4 15,-9 0-112-15,0 0 60 16,0 4-244-16,-4 4 164 16,4 13-384-1</inkml:trace>
          <inkml:trace contextRef="#ctx0" brushRef="#br0" timeOffset="291486.8759">5452 17225 332 0,'-4'-8'120'0,"4"8"-92"0,4-4-8 16,-4 0 80-16,5-1-60 15,0-3 36-15,-1 0-44 16,1-4 0-16,-1-8-20 16,1-8 28-16,4 3-24 15,-5-19 48-15,-4-9-36 16,0-16 40-16,5-3-40 15,-1-5 4-15,6 8-20 0,3 4 12 16,1 0-16-16,0-3-4 16,8 3 0-16,6 0 40 15,-1 0-24-15,9 1 44 0,1-1-36 16,4 8 20 0,4 5-28-16,1 11 0 0,-1 1-12 15,-8 15 4-15,-5 13-8 16,0-4-4-16,-5 16 4 15,-4 0-4-15,-5 0 0 16,-5 16-28-16,-3-4 16 16,-1 13 40-16,-5-5-16 15,-4 8 8-15,-4 5-12 16,-5 3 4-16,-5 0-8 16,-4 1 24-16,-10-5-16 15,-8 9-84-15,-5-13 40 0,0-4-60 16,5-4 52-16,-1-3 20 15,10-1 16-15,4-12-8 16,9 8 8-16,10-4-24 16,4-8 16-16,9 8-12 15,5 0 12-15,-1 0 0 16,6 0 4-16,-1 5 16 16,0 3-4-16,0 8-20 15,0 0 8-15,-4 5 12 16,0 3 0-16,-1 9-4 15,-4-5 4-15,-4-4 28 16,-10 5-16-16,-4-9 12 16,-4-8-16-16,-10-3 36 15,-4-9-24-15,-1-12 40 16,-13-9-36-16,5-3 4 0,4-4-20 16,9 4-24-16,0-4 4 15,14 7 12-15,9 1 0 16,5 4-152-16,4 0 80 15</inkml:trace>
          <inkml:trace contextRef="#ctx0" brushRef="#br0" timeOffset="288331.7285">6495 16553 644 0,'-27'-4'236'0,"18"8"-180"0,-19 12-20 0,10 4 116 15,-5 5-92-15,-4 15 36 16,-5 1-56-16,5 11-40 15,4-11-4-15,5-1 16 0,4-8-4 16,-4-3-12-16,4-9 0 16,5-4-48-16,0-8 24 15,5-8-196-15,4-8 124 0,0-8-416 16</inkml:trace>
          <inkml:trace contextRef="#ctx0" brushRef="#br0" timeOffset="287987.0273">6235 16569 476 0,'-4'4'176'0,"4"0"-136"16,4 8-12-16,6 0 152 0,3 5-104 15,10 11 76-15,4 0-88 16,5 9-16-16,5 7-32 16,-1-11 32-16,0 7-24 0,-4-12 32 15,-9-3-32-15,-9-9-4 16,-5-4-12-16,-14-4-164 16,-4-8 84-16,-9-8-492 15,9-4 316-15,4-8 0 16</inkml:trace>
          <inkml:trace contextRef="#ctx0" brushRef="#br0" timeOffset="296048.0311">8221 15982 444 0,'9'-12'164'0,"-5"12"-124"0,5-8-16 0,-9 8 60 0,5 0-52 15,-1-4 48-15,-4 0-44 16,0 4-20-1,0-4-8-15,0 4 16 0,-4-4-12 0,-1 4 4 16,-8 0-8-16,-1 4-16 16,-4 4 4-16,0 4 4 15,-5 4 0-15,-9 5 0 16,0 7 0-16,0 12 44 16,0 13-24-16,5 8 68 15,9 3-48-15,9-7 8 16,0-8-28-16,13 3 16 15,10-7-24-15,4-1 4 16,5-3-8-16,4-5 20 16,0 1-16-16,-4-13-64 0,-5-4 24 15,-4-4-304-15,-5-12 180 16</inkml:trace>
          <inkml:trace contextRef="#ctx0" brushRef="#br0" timeOffset="296838.1482">8202 16290 496 0,'0'4'184'0,"0"4"-140"0,5 8-16 0,9 0 128 0,-1 5-92 16,5 3 52-16,5-4-68 15,4-4 12-15,5 0-40 16,0-3 28-16,-4-5-32 0,-6 4-100 16,-8-4 40-16,-14-8-404 15,-5 8 248 1,1 0-100-16</inkml:trace>
          <inkml:trace contextRef="#ctx0" brushRef="#br0" timeOffset="296848.4161">8453 16237 540 0,'-14'-16'200'0,"14"24"-156"0,-9 0-12 15,0 8 140-15,-9-3-100 0,-1 19 32 16,-3 4-60-16,-1 1 0 16,-4-1-28-16,4-3-8 0,5-5-4 15,-1-4-4-15,1-8 0 16,9-3 0-16,0-5 0 15,0 0-160 1,9-4 88-16,0-4-296 16,0 0 204-16,0 0-136 15</inkml:trace>
          <inkml:trace contextRef="#ctx0" brushRef="#br0" timeOffset="296875.9882">8557 15913 624 0,'23'9'228'0,"-5"11"-176"0,10 16-16 16,-6 1 140-16,1 23-104 15,0 17 88-15,0 0-96 16,-5-8 20-16,-4-8-48 16,-10 3 32-16,-8-3-40 0,-15-4 56 0,-22 3-48 15,-18-3-120-15,-4-16 40 16,-1-5-248-16,5-16 164 15,9-4-544 1</inkml:trace>
        </inkml:traceGroup>
        <inkml:traceGroup>
          <inkml:annotationXML>
            <emma:emma xmlns:emma="http://www.w3.org/2003/04/emma" version="1.0">
              <emma:interpretation id="{D1D595C7-36CD-4FD8-BCC7-508ED3323C53}" emma:medium="tactile" emma:mode="ink">
                <msink:context xmlns:msink="http://schemas.microsoft.com/ink/2010/main" type="inkWord" rotatedBoundingBox="10564,17019 10800,17014 10811,17521 10575,17526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300917.8614">9304 16848 808 0,'-9'-32'300'0,"18"24"-232"0,9 8-20 15,-4 0 96-15,0 12-88 16,-1 8 24-16,-4 21-48 15,-9 11-4-15,-18 5-16 16,-14 0-308-16,-9 3 164 0,-9 9-496 16,0 4 352-1,14-4 112-15</inkml:trace>
        </inkml:traceGroup>
        <inkml:traceGroup>
          <inkml:annotationXML>
            <emma:emma xmlns:emma="http://www.w3.org/2003/04/emma" version="1.0">
              <emma:interpretation id="{50693A26-22CA-48C9-B863-395C9F844392}" emma:medium="tactile" emma:mode="ink">
                <msink:context xmlns:msink="http://schemas.microsoft.com/ink/2010/main" type="inkWord" rotatedBoundingBox="12061,15621 15446,15550 15483,17323 12098,17394"/>
              </emma:interpretation>
              <emma:one-of disjunction-type="recognition" id="oneOf47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305116.7941">10829 15675 464 0,'-9'0'176'0,"0"0"-140"0,9 0-8 0,0 0 164 16,0 0-112-16,0 0 64 16,0 0-84-16,0 0 36 15,0 0-56-15,14 0 16 0,-5 8-36 16,5-8 28-16,4-4-32 16,14 4-12-16,-1 4-8 15,6-4 40-15,4 0-24 16,9-4 0-16,5 0-8 15,4 0 4-15,0 0-4 16,-4 0 16-16,-1-5-12 16,-13 5 24-16,-13 0-20 0,-6-4 32 15,-4 0-28-15,-4 0 4 16,-5 4-12-16,0 0-8 16,-4 0 4-16,4 4-128 15,5 4 68-15,-5 0-172 16,4 8 128-16,-3-12-376 15</inkml:trace>
          <inkml:trace contextRef="#ctx0" brushRef="#br0" timeOffset="305095.6756">11649 15861 860 0,'-9'-16'320'0,"9"16"-248"0,-5 0-20 15,-4 0 92-15,-5 0-88 16,-4 4-12-16,-5 12-28 15,-8 12-4-15,-15 5-8 16,-9 7 8-16,1 9-8 0,-1 7-116 16,0-11 60-16,10-1-4 15,4-15 32-15,9-1 0 16,5-4 12-16,9-16 8 16,4 5 4-16,9-5-20 15,1-16 12-15,4 8-4 0,4-5 4 16,1-3-12-16,-5 8 12 15,0 0 20-15,0 0-4 16,0 0-12-16,-5 8 0 16,1-3 4-16,-5 3 0 15,0 8-12-15,-1-8 8 16,1 4-16-16,5 4 12 16,-1-8-12-16,5 13 8 15,0 3 44-15,0 4-20 16,5 0 24-16,-1 13-20 15,-4 3 0-15,-4 1-8 0,-1 8 20 16,1-9-16-16,-1-3-4 16,1-1-4-16,-1-12 4 15,1-7-4-15,-1-1-28 16,0-8 12-16,-4-4-304 16,0 0 176-16</inkml:trace>
          <inkml:trace contextRef="#ctx0" brushRef="#br0" timeOffset="305474.9112">11904 15416 416 0,'-9'-21'152'0,"13"21"-116"0,-4-8-12 0,-4 8 164 16,-1 0-108-16,-4 8 72 15,0 1-88-15,-5 11 36 16,5 12-60-16,5 1 32 0,-6 3-40 15,1 4-8-15,9-11-16 16,-4 7 20-16,-1-12-16 16,1 5-48-16,4-9 20 0,0-4-228 15,0-4 136-15,4 5-464 16</inkml:trace>
          <inkml:trace contextRef="#ctx0" brushRef="#br0" timeOffset="306217.0648">12555 15849 508 0,'-27'-21'188'0,"17"26"-148"0,-12-5-8 15,13 4 72-15,-5-4-64 16,-9 4 104-16,-9 8-80 15,-9 4-4-15,-18 20-36 16,-14 21 36-16,9 24-32 0,-4 8 28 16,14-12-28-16,17 0 16 15,14-12-24-15,10-5 16 16,13-3-20-16,13-4 8 16,15-9-12-16,13-3-208 15,9-17 104-15,4-12-384 16</inkml:trace>
          <inkml:trace contextRef="#ctx0" brushRef="#br0" timeOffset="305833.4048">12154 15505 768 0,'-9'4'284'0,"0"12"-220"0,-14 16-20 16,10-15 24-16,-1 15-48 16,-4 0-36-16,4 5 8 15,-4-1-388-15,13-3 220 16,5-1-204-16</inkml:trace>
          <inkml:trace contextRef="#ctx0" brushRef="#br0" timeOffset="306614.7314">12523 16112 728 0,'-18'4'268'0,"18"12"-208"0,-9 16-16 0,0-7 72 15,9 11-72-15,-5-8-8 16,10 5-24-16,4-1 0 16,4-3-8-16,6-9 16 0,3-8-12 15,10-4-56-15,9-16 24 0,0 8-172 16,0-8 104 0,0-4-152-1,-14-5 140-15,-4 5-8 0,-9 0 64 16,-10 4 128-16,-17 8-40 15,-6 12 188-15,-8 17-128 16,-5 7 116-16,0 4-128 16,5 29-8-16,4 36-52 15,14 9 28-15,5-21-32 0,-5 0 4 16,9-20-16-16,-19-17 20 16,6-11-20-16,-1-13 76 15,-9-3-52-15,-9-17-12 16,10-12-16-16,-6-20-8 15,6-9 0-15,3-27-12 16,-8-17 8-16,18-8-48 16,18 12 24-16,14 12-56 0,4 5 48 15,10-1-132 1,26 17 92-16,15-5-352 16,-1 9 240-16,5 4-156 15</inkml:trace>
          <inkml:trace contextRef="#ctx0" brushRef="#br0" timeOffset="306892.0087">13347 15760 736 0,'41'-12'272'0,"-14"20"-208"0,14 8-20 15,-23 0 108-15,5 12-92 16,0 25 64-16,0 28-72 16,-10 12 32-16,-13-12-48 15,0-8-20-15,-9-8-8 0,-36-5 60 16,-14-3-36-16,-5-13-180 16,0-3 80-16,-4-9-312 15,0 9 212-15,-5 3-388 16</inkml:trace>
          <inkml:trace contextRef="#ctx0" brushRef="#br0" timeOffset="307684.941">13734 16278 768 0,'0'-4'284'0,"0"12"-220"0,9 0-20 16,5-4 136-16,-5-4-108 15,5 0 60-15,8 4-76 16,-3-4 0-16,17 0-32 15,-4 0-92-15,0 0 36 0,13 4-368 16,1-4 220-16</inkml:trace>
          <inkml:trace contextRef="#ctx0" brushRef="#br0" timeOffset="307367.8138">13743 15990 832 0,'0'-16'308'0,"14"16"-240"0,-10-8-20 0,1 8 96 16,13-4-88-16,0 0 32 16,1 4-52-16,3 0-12 15,10 0-16-15,5 4 20 0,-6 0-16 16,15 4-136-16,-23 0 68 0,-5 4-288 16,-18 9 192-16,0 7-400 15</inkml:trace>
          <inkml:trace contextRef="#ctx0" brushRef="#br0" timeOffset="305102.6965">10729 16824 676 0,'-50'-8'248'0,"41"12"-192"0,0-8-16 15,9-4 144-15,9 8-108 16,9-8 32-16,9-4-64 16,10 8 36-16,13 0-48 15,-4-1-8-15,4 5-12 0,0 0-12 16,0 0 4-16,4-8 28 0,-4 8-16 15,1-8 4-15,-10 4-12 16,-5 0 12-16,-9-4-12 16,-9 0 32-16,-8 0-24 15,-6 0-68-15,-8 0 28 16,-1-4-228-16,-4 8 136 16</inkml:trace>
          <inkml:trace contextRef="#ctx0" brushRef="#br0" timeOffset="303855.5025">10729 15865 476 0,'0'-12'176'0,"0"12"-136"0,5-8-12 0,-5 8 64 16,0 0-56-16,9 0 40 15,0 0-44 1,0 0 60-16,0 8-52 0,5 4 72 0,4 12-64 16,0 17 20-16,5 7-40 15,0 1-8-15,-1 3-12 16,1 1 12-16,0-4-12 16,0-21 40-16,-5 4-24 15,5-11-40-15,-5-13 8 16,5 0-272-16,9-8 152 15</inkml:trace>
        </inkml:traceGroup>
        <inkml:traceGroup>
          <inkml:annotationXML>
            <emma:emma xmlns:emma="http://www.w3.org/2003/04/emma" version="1.0">
              <emma:interpretation id="{C795654A-2F90-4446-AB54-F7FC069A4AF4}" emma:medium="tactile" emma:mode="ink">
                <msink:context xmlns:msink="http://schemas.microsoft.com/ink/2010/main" type="inkWord" rotatedBoundingBox="15889,15804 17465,15771 17498,17345 15922,17378"/>
              </emma:interpretation>
              <emma:one-of disjunction-type="recognition" id="oneOf48">
                <emma:interpretation id="interp64" emma:lang="" emma:confidence="0">
                  <emma:literal>Py"TCy)</emma:literal>
                </emma:interpretation>
                <emma:interpretation id="interp65" emma:lang="" emma:confidence="0">
                  <emma:literal>'get(s)</emma:literal>
                </emma:interpretation>
                <emma:interpretation id="interp66" emma:lang="" emma:confidence="0">
                  <emma:literal>Py"Thy)</emma:literal>
                </emma:interpretation>
                <emma:interpretation id="interp67" emma:lang="" emma:confidence="0">
                  <emma:literal>"jet(s)</emma:literal>
                </emma:interpretation>
                <emma:interpretation id="interp68" emma:lang="" emma:confidence="0">
                  <emma:literal>'jetty)</emma:literal>
                </emma:interpretation>
              </emma:one-of>
            </emma:emma>
          </inkml:annotationXML>
          <inkml:trace contextRef="#ctx0" brushRef="#br0" timeOffset="309389.7728">14954 17156 540 0,'14'4'200'0,"-5"-4"-156"0,9-4-12 16,-4-4 132-16,-1 4-96 16,-3-12 8-16,8-5-48 15,-9-3 8-15,5-4-20 16,-5-17 44-16,9-11-32 0,-4-17 12 15,-5-4-24-15,0 0 36 16,4-4-28-16,-4-24-4 16,10-21-12-16,-15 1-16 15,10 7 4-15,-5 25 20 16,14 21-8-16,-5 7 60 0,0 12-40 16,10 13 32-16,3 7-32 15,6 9-28-15,-1 12 0 16,5 12 0-16,0 4 0 15,-4 4 8-15,-6 8-4 16,-3-8 32-16,-19 13-20 16,-14-5-4-16,-17 4-8 15,-15 4-84-15,-4 5 44 16,0-9-48-16,0-4 48 16,9-4-16-16,10 0 32 15,3-4-80-15,10 5 60 16,5-1-12-16,13 12 32 0,9 12 20 15,9 5 4-15,5-1-12 16,0 1 4 0,-14-5 40-16,1 1-24 0,-19-9 104 15,-19-4-64-15,-13 1 48 16,1-1-60-16,-6-8 40 16,-8-4-44-16,4-4 0 15,9-8-24-15,9 0-24 16,14-4 4-16,9-4-312 15,9 0 172-15</inkml:trace>
          <inkml:trace contextRef="#ctx0" brushRef="#br0" timeOffset="309401.8052">15696 16229 676 0,'-4'-8'248'0,"-10"8"-192"0,-4 4-16 15,4 0 156-15,-4 12-116 0,0 1 64 16,-5 7-84-16,9 0-8 15,14 4-32-15,14-7 4 0,9-1-12 16,9 4 12-16,0-8-16 16,8-8-20-16,-3-8 4 15,-5 0-76-15,0-4 48 16,-10-4 12-16,1 0 20 16,-9-4-32-16,-5-4 20 15,-9 16-4-15,0 0 12 16,-9 12-20-16,-5 8 16 0,-9 5 100 15,14 11-44-15,0 21 44 16,-4 32-52 0,26 4-20-16,-4-4-8 0,-9-12 24 15,9-9-16-15,-9-15 92 16,0-8-60-16,-18-25 4 16,-18 0-24-1,4-24-16-15,-14-12-8 16,1-21 0-16,4-31-16 15,4-5 8-15,19-4-24 16,18 16 16-16,23 4-56 16,27 9 36-16,0 12 16 15,0-1 12-15,5 9-304 16,-10-5 168-16,1 9-596 16</inkml:trace>
          <inkml:trace contextRef="#ctx0" brushRef="#br0" timeOffset="309407.8216">15933 15638 632 0,'0'-32'236'0,"9"16"-184"0,-9 0-16 0,0 11 116 16,0 1-92-16,5 4 52 15,-1 4-64-15,-4 13-24 0,9 7-16 16,-4 4-8-16,-1-12 0 0,-4 13 32 16,0-17-16-16,0 0 20 15,-4 0-20-15,-1-12 36 16,5 0-28-16,0 0-12 16,5-8-8-16,4 0-260 15,14 4 140-15,18 0-544 16</inkml:trace>
          <inkml:trace contextRef="#ctx0" brushRef="#br0" timeOffset="307940.6203">14472 16201 904 0,'9'-20'332'0,"4"11"-256"0,-4-3-24 0,5 0 88 16,-5 8-88-16,14-8 16 16,0 4-44-16,22 0-56 15,-4 8 16-15,5 0-624 16,8 8 352-16,1 0-120 0</inkml:trace>
        </inkml:traceGroup>
        <inkml:traceGroup>
          <inkml:annotationXML>
            <emma:emma xmlns:emma="http://www.w3.org/2003/04/emma" version="1.0">
              <emma:interpretation id="{9D6A42F4-7E9D-4390-9A12-1F6EC28914D9}" emma:medium="tactile" emma:mode="ink">
                <msink:context xmlns:msink="http://schemas.microsoft.com/ink/2010/main" type="inkWord" rotatedBoundingBox="17864,15652 20237,15603 20266,16994 17893,17044"/>
              </emma:interpretation>
            </emma:emma>
          </inkml:annotationXML>
          <inkml:trace contextRef="#ctx0" brushRef="#br0" timeOffset="311103.3701">17231 15756 768 0,'0'-4'284'0,"0"0"-220"0,-23 8-20 0,14 4 100 16,-19 0-88-16,-13 8 4 0,-4-8-36 16,-10 12 0-16,-4 5-12 15,0-5-148-15,9 0 72 0,0 0-132 16,18-4 112-16,0-3-56 16,5-5 80-16,8 0-36 15,6-8 56 1,4 0 12-16,9 0 16 15,0 0 72-15,0 0-32 16,0 0 68-16,9 4-56 16,0 4 52-16,-9 4-52 15,0 12 16-15,0 9-36 16,-9 3 44-16,4 17-36 0,1-1-24 16,4 1-4-16,-5-8 8 15,-4-5-4-15,0-4 16 16,4-7-12-16,1-5 16 0,4-4-16 15,-5-4-108 1,-4 1 52-16,5-9-200 16,-1 0 140-1,-9 0-40-15,-4 4 88 16,-9-4 36-16,13 0 180 16,-4-8-80-16,-5 4 120 15,0 0-112-15,14 0 64 16,-4-4-88-16,4 0 40 15,9 0-60-15,0 0-4 0,9 0-20 16,0 0 52-16,4-4-40 0,19 4 40 16,0 0-36-16,5 0 0 15,-1 0-20-15,5-8 0 16,5 8-4-16,-5 0 28 16,-10-8-20-16,-8 8-4 15,-14-4-8-15,-9 4-172 16,-9 0 92-16,-4 0-324 15,-10-4 228-15,14 4-348 16</inkml:trace>
          <inkml:trace contextRef="#ctx0" brushRef="#br0" timeOffset="310575.7858">16488 15671 560 0,'-9'-12'208'0,"0"3"-164"0,9 5-8 16,0 4 144-16,0 0-104 16,5 13 24-16,4 7-60 15,5 4 28-15,-1 0-40 16,5 5 20-16,1-5-28 0,3 0 16 0,6-4-20 15,-6 1-80-15,1-9 36 16,0 0-316-16,4-8 188 16,10 0-336-1</inkml:trace>
          <inkml:trace contextRef="#ctx0" brushRef="#br0" timeOffset="311172.5549">16580 15529 696 0,'-14'-16'256'0,"14"4"-196"0,9-9-20 0,0 13 92 16,9 0-80-16,0-4 84 16,5 4-76-16,5 4 4 15,3 4-40 1,6 8-4-16,13 4-12 0,5-4 12 0,4 0-12 15,5 1 32-15,-5-5-24 16,0 4-188-16,-4 0 88 16,-10 0-616-1,1-8 388-15,8-4 72 16</inkml:trace>
          <inkml:trace contextRef="#ctx0" brushRef="#br0" timeOffset="311558.3614">17781 15480 520 0,'-22'-8'192'0,"17"12"-152"0,-22 0-8 16,18 5 80-16,-9 3-68 15,-10 12 52-15,-13 12-56 16,5 9 40-16,-10 8-44 15,5 3 68-15,5 9-56 0,-1 4 8 16,10 12-32-16,9 0 24 0,9-4-32 16,4-5 12-16,10-23-16 15,4-5-8 1,9-11 0-16,9-9-252 0,10-16 136 16,8-16-520-1,10 0 356-15,4-12 96 16</inkml:trace>
          <inkml:trace contextRef="#ctx0" brushRef="#br0" timeOffset="311975.4129">17822 15849 832 0,'-18'-12'308'0,"5"12"-240"0,3 0-20 0,1 8 88 0,0 4-84 16,0 4 8-16,5 12-40 16,8 9 4-16,10-9-12 15,4 9 12-15,5-13-16 0,4-8 4 16,0-8-4-16,5-8-84 15,0-8 40-15,-9-4-64 16,-5 0 56-16,-4-4-40 16,-5 3 48-16,-9 5-24 15,-5 16 36-15,-4 13 36 16,0 23-4-16,-5 17 96 16,1 20-56-16,4 4 40 15,4 0-52-15,1 0 32 16,-1 0-36-16,1 0-8 15,-6-17-16-15,-8-11-40 16,-5-20 16-16,-13-13-56 0,-5-24 40 16,-5-20 24-16,1-17 8 15,4-7 12-15,5-5-8 16,13 1-4-16,5-1 4 16,27 13-60-16,13 3 32 15,15 5 12-15,13 8 8 16,5 3-32-16,4 1 20 15,-5 4-312-15,6-8 180 16,-1 8-316 0</inkml:trace>
          <inkml:trace contextRef="#ctx0" brushRef="#br0" timeOffset="312443.1053">18551 15614 676 0,'14'-36'248'0,"13"36"-192"0,5 8-16 16,-14 4 164-16,9 16-120 16,5 13 64-16,5 7-88 15,-1 17 20-15,-9 32-48 16,-8 12 36-16,-19 1-40 0,-23-13-4 15,-23-16-16-15,-13-17-164 16,-37-7 84-16,-22-12-384 16,9-1 252-16,18-12-296 15</inkml:trace>
        </inkml:traceGroup>
      </inkml:traceGroup>
    </inkml:traceGroup>
    <inkml:traceGroup>
      <inkml:annotationXML>
        <emma:emma xmlns:emma="http://www.w3.org/2003/04/emma" version="1.0">
          <emma:interpretation id="{C6F0449E-9617-4770-A108-88BA991BBB77}" emma:medium="tactile" emma:mode="ink">
            <msink:context xmlns:msink="http://schemas.microsoft.com/ink/2010/main" type="paragraph" rotatedBoundingBox="2410,17620 18990,17282 19020,18709 2439,19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8DB4AB-D51D-4EAA-B02E-8FDC9AE00BB4}" emma:medium="tactile" emma:mode="ink">
              <msink:context xmlns:msink="http://schemas.microsoft.com/ink/2010/main" type="line" rotatedBoundingBox="2410,17620 18990,17282 19020,18709 2439,19048"/>
            </emma:interpretation>
          </emma:emma>
        </inkml:annotationXML>
        <inkml:traceGroup>
          <inkml:annotationXML>
            <emma:emma xmlns:emma="http://www.w3.org/2003/04/emma" version="1.0">
              <emma:interpretation id="{296A13F2-9F2E-4E3F-9A28-BDDB33C2661A}" emma:medium="tactile" emma:mode="ink">
                <msink:context xmlns:msink="http://schemas.microsoft.com/ink/2010/main" type="inkWord" rotatedBoundingBox="2410,17620 4456,17579 4477,18607 2431,18649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52887.7371">1100 18325 528 0,'-23'0'196'0,"14"0"-152"0,-14 17-12 0,10-13 116 16,4 8-88-16,-1-8 52 15,-3 0-64-15,13 4 12 0,0 0-40 16,13 4 28-16,6-4-32 0,17 5-4 15,0-1-8-15,15-4 4 16,-6-8-4-16,10 0 32 16,-10 0-20-16,5-4-4 15,0 4-8-15,0-4 4 16,-9 4-4-16,-9 0-12 16,-4-4 4-16,-10-4 40 15,-5 8-24-15,-3-5 16 16,-6 1-16-16,1-8-176 15,4 4 92-15,4-4-396 16,6 0 260 0,-1-8-136-16</inkml:trace>
          <inkml:trace contextRef="#ctx0" brushRef="#br0" timeOffset="351914.9432">1100 17646 340 0,'-9'-17'128'0,"9"13"-100"0,0-4-8 0,0 8 112 16,-5-4-76-16,5 4 76 15,0 0-76-15,0 0-12 16,14 4-28-16,4 4 32 15,5 0-24-15,9 1-12 0,0-5-8 16,9 0 20-16,4-8-12 16,10 0-4-16,8-13-4 15,10 5 4-15,-4-4-4 16,-15 4 8-16,1 0-8 0,-10-4 24 16,-13-5-16-16,0 1 56 15,-9 0-36-15,0 0-16 16,-10-1-8-16,-4 5 16 15,5 0-12-15,-5 0-128 16,0 8 64-16,-9 4-228 16,-9 4 156-16,0 8-296 15</inkml:trace>
          <inkml:trace contextRef="#ctx0" brushRef="#br0" timeOffset="352243.6412">1314 17662 268 0,'-9'-4'100'0,"4"0"-76"0,-4-8-8 0,9 12 68 16,0 0-48-16,0-5 48 15,0 5-48-15,0 0 16 16,0 9-32-16,5 3 52 15,-1 12-40-15,1 12 36 16,-1 1-36-16,5-1 52 16,1 1-48-16,3-1 28 0,5-4-36 15,1-3 8-15,-1 7-20 16,5-11 0-16,-1 3-8 16,-3 0 28-16,-1-12-20 15,0-8-24-15,-4 5 4 0,-1-5-192 16,1-16 104-16,0-5-444 15</inkml:trace>
          <inkml:trace contextRef="#ctx0" brushRef="#br0" timeOffset="352553.3189">1610 17739 464 0,'-14'4'176'0,"10"0"-140"0,-6-4-8 16,6 8 120-16,-5 4-88 15,0 0 8-15,0 8-40 16,-5-7-36 0,0 7 4-16,1 4 36 0,-1 8-20 15,0 5 0-15,-4-9-8 0,0 5-84 16,0-1 44-16,-5-4-196 16,0 13 128-1,5-5-236-15</inkml:trace>
          <inkml:trace contextRef="#ctx0" brushRef="#br0" timeOffset="353301.3831">2388 17589 488 0,'0'-12'180'0,"0"8"-140"0,-9 0-12 0,0 8 84 16,-5 0-68-16,-8 12-8 15,-10 4-24-15,9 9 0 16,-22 7-8-16,13 4 40 0,0 5-20 0,0-1 12 15,-4 5-20-15,17 0 44 16,1-1-32-16,4 1-4 16,5 3-16-16,9-7 28 15,9-9-20-15,1 1 20 16,3-13-20-16,5-4-68 16,5 0 24-16,0-11-400 15,4 3 232 1,1-4-152-16</inkml:trace>
          <inkml:trace contextRef="#ctx0" brushRef="#br0" timeOffset="353310.6254">2343 17876 520 0,'-9'0'192'0,"18"0"-152"0,0 0-8 0,-5 12 132 15,10-4-96-15,4 13-8 16,5-1-40-16,0 0 12 15,9 0-20-15,0 1 32 0,-1-1-28 16,-3 4-4-16,-1-12-8 16,-4 0-268-16,-9 9 144 15</inkml:trace>
          <inkml:trace contextRef="#ctx0" brushRef="#br0" timeOffset="353752.0654">2643 17896 444 0,'0'-8'164'0,"0"12"-124"0,0 0-16 0,0-4 184 0,0 13-120 15,-4-5 60-15,-5 12-84 16,0 8-4-16,-5-7-36 16,-4 19 12-16,-5-4-20 0,0 9-16 15,-9-9-4-15,10-7-136 16,8-5 72-16,0-8-304 15</inkml:trace>
          <inkml:trace contextRef="#ctx0" brushRef="#br0" timeOffset="353758.081">2812 17609 572 0,'18'8'208'0,"14"12"-160"0,4 25-12 0,-13-21 128 16,9 17-96-16,0 3 8 16,-9 9-48-16,-5 8 8 15,-5 11-20-15,-22 9 28 0,-18-4-28 16,-14 4-136-16,5-12 64 15,-10 0-300-15</inkml:trace>
        </inkml:traceGroup>
        <inkml:traceGroup>
          <inkml:annotationXML>
            <emma:emma xmlns:emma="http://www.w3.org/2003/04/emma" version="1.0">
              <emma:interpretation id="{C1633F57-3ED7-4B93-A074-215D08DF5951}" emma:medium="tactile" emma:mode="ink">
                <msink:context xmlns:msink="http://schemas.microsoft.com/ink/2010/main" type="inkWord" rotatedBoundingBox="4974,18100 5306,18094 5310,18312 4979,18319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355012.7056">3549 18111 664 0,'5'0'244'0,"9"-4"-188"0,4 0-16 0,-5 0 100 16,10 0-84-16,14-4 16 16,4 0-48-16,4 4 32 15,10 4-32-15,-19 4-428 16</inkml:trace>
          <inkml:trace contextRef="#ctx0" brushRef="#br0" timeOffset="355004.1817">3590 17896 548 0,'0'-4'204'0,"0"8"-156"0,9-4-16 16,5 0 124-16,9-4-92 16,9 4 16-16,4 0-44 15,5 0 0-15,0 4-20 16,-5-4-68-16,-4 13 24 0,-9-5-304 15</inkml:trace>
        </inkml:traceGroup>
        <inkml:traceGroup>
          <inkml:annotationXML>
            <emma:emma xmlns:emma="http://www.w3.org/2003/04/emma" version="1.0">
              <emma:interpretation id="{D58B5917-2100-4A3B-AFF0-DAC470DFEAC5}" emma:medium="tactile" emma:mode="ink">
                <msink:context xmlns:msink="http://schemas.microsoft.com/ink/2010/main" type="inkWord" rotatedBoundingBox="6431,17974 9574,17910 9594,18902 6451,18966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356079.211">5179 17888 456 0,'28'-12'168'0,"-24"12"-128"0,14-12-16 16,-4 12 96-16,-5-8-72 15,5 8 32-15,-5-8-44 16,0 4-12-16,-9-4-16 0,0 4 20 0,0-4-16 16,0 0-4-16,0-1-4 15,0 1 12-15,-9 0-8 16,0 0-20-16,4 0 4 16,-13 0 4-16,4 4 4 15,-4 4 0-15,0 0 0 16,0 4-28-16,-5 4 16 15,0 0 24-15,5 12-8 16,0-7 8-16,0 7-4 0,-5 8 56 16,0 0-36-1,14-3 16-15,0 11-28 0,4-8 0 16,10 9-8-16,4-9 20 16,5 1-16-16,8-9 24 15,1-8-24-15,18-4 4 16,-5 0-8-16,10-8-8 15,9-8 4-15,-10-8-60 16,5 0 32-16,-13-5 4 16,-1 1 8-16,-9 4-8 15,-4-4 12-15,-5 12 12 16,-9-4 0-16,-4 7 32 16,-5 5-20-16,0 0 20 15,-5 5-20-15,5 15 0 16,0 0-8-16,0 0-8 15,0 13 4-15,-4-5 12 0,13 0-8 16,-4 9 24-16,4-13-20 16,0-4-76-16,4-8 36 15,-3-4-80-15,3-8 64 16,-4 0-44-16,0-12 52 16,-4-8 12-16,-5-8 12 15,0-5-8-15,-5 1 12 16,-4 4 20-16,5 3-4 15,-5 5-4-15,4 4 0 16,1 0 72-16,-1 4-40 16,5-1-4-16,0 5-20 15,5 0-20-15,13 0 4 0,-5 0 12 16,15-4-4-16,8 8 16 16,1-4-12-16,4 0 24 15,0 0-20-15,-5-5-4 16,-9 5-4-16,-4-4-4 15,-5 8 0-15,-4-4-12 16,0 0 8-16,-5 4-4 16,0 0 0-16,0 0 8 15,0 12 0-15,-9-8-44 16,5 4 24-16,-5 12 8 16,9 0 8-16,-5-8-16 15,5 21 12-15,0-1 12 16,5 5 0-16,0 7 24 15,-1-4-16-15,1 1 4 0,-5-5-8 16,0 5 20-16,-4-17-16 16,-10-4 24-16,-4 4-24 15,-4-12 24-15,-6-8-24 16,-3 0 12-16,3 0-12 16,1-8-120-16,4 0 56 15,5 4-604 1</inkml:trace>
          <inkml:trace contextRef="#ctx0" brushRef="#br0" timeOffset="356776.9885">6235 18734 416 0,'0'0'152'0,"0"-4"-116"0,0 0-12 0,10 0 84 16,-6-4-64-16,-4 0 52 15,0 4-56-15,9-12 40 16,-9 4-44-16,9-5 0 0,-4-3-24 15,4-4 12-15,5-9-16 16,4-11-4-16,5-17 0 16,-10-12-4-16,10-12 0 15,0 4-20-15,0 9 12 16,-1-5 20-16,6 28-4 16,4-3 16-16,9 11-16 31,0 5 32-31,-1 3-24 0,6 13 4 0,-5-4-12 0,-5 8 4 15,-8 3-8-15,-1 9 8 16,-9 12-8-16,-4 1 8 16,-10 7-8-16,-4 0 24 15,-13 4-16-15,-5 4 32 16,-5 1-28-16,0-5-12 16,-9 8-8-16,0-7-120 15,0-1 68-15,-4 0-76 16,13 0 76-16,5-12-4 15,9 0 36-15,9-8-12 16,9 0 20-16,5 13-16 0,4-5 16 16,5-4 44-1,9 20-16-15,-10-4 88 0,-8 4-56 16,-5-3 32 0,-9 7-44-16,-4-8 68 0,-10 1-52 15,-13-1-16-15,-14 0-20 16,4 0 32-16,1 0-20 15,-1-11-12-15,5-1-8 16,19-8-200-16,4-8 108 16,18-1-528-1</inkml:trace>
          <inkml:trace contextRef="#ctx0" brushRef="#br0" timeOffset="357187.5018">6818 18135 476 0,'-9'-8'176'0,"14"8"-136"0,-1 4-12 16,5 0 152-16,-4 16-104 16,4 1 16-16,5 7-56 15,4 0 0-15,0 1-20 16,5-5 44-16,0-4-32 0,-1 0 28 16,-3-3-28-16,-6-5-124 15,5-4 52-15,-13-4-416 16</inkml:trace>
          <inkml:trace contextRef="#ctx0" brushRef="#br0" timeOffset="357191.0538">7009 18026 684 0,'0'12'252'0,"0"-4"-192"0,-4 8-20 0,4 1 68 16,-14 11-68-16,5 8 36 15,-5 13-44-15,5-5-8 16,-4 1-16-16,-1-9-200 16,0-7 104-16,10-9-396 15</inkml:trace>
          <inkml:trace contextRef="#ctx0" brushRef="#br0" timeOffset="357659.821">7287 17905 560 0,'-9'-9'208'0,"27"9"-164"0,-4 13-8 16,0-5 92-16,8 12-76 15,6 0 32-15,-1 9-48 16,5-1 12-16,0 0-28 15,-9-4 16-15,-1 9-20 0,1-9-156 16,-5-12 72-16,-13 17-516 16</inkml:trace>
          <inkml:trace contextRef="#ctx0" brushRef="#br0" timeOffset="357666.1459">7610 17836 652 0,'-13'0'244'0,"13"12"-192"0,-9 8-12 0,4-4 128 16,1 5-100-16,-1 11 0 15,-4 8-44-15,0 9 36 16,-5 12-32-16,5-13-244 0,-5 13 116 16,1-21-508-1</inkml:trace>
          <inkml:trace contextRef="#ctx0" brushRef="#br0" timeOffset="358164.7884">8143 18305 664 0,'9'-20'244'0,"-9"32"-188"0,5 8-16 15,-10-3 48-15,1-5-56 16,-5 20 16-16,-5-4-32 16,-13-3 36-16,-10-1-28 15,-8 8-532-15</inkml:trace>
        </inkml:traceGroup>
        <inkml:traceGroup>
          <inkml:annotationXML>
            <emma:emma xmlns:emma="http://www.w3.org/2003/04/emma" version="1.0">
              <emma:interpretation id="{879A806C-6A46-4170-903D-EA0642E413D0}" emma:medium="tactile" emma:mode="ink">
                <msink:context xmlns:msink="http://schemas.microsoft.com/ink/2010/main" type="inkWord" rotatedBoundingBox="10546,17797 13486,17737 13504,18630 10564,18690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59600.0803">9482 17876 592 0,'22'-12'220'0,"-22"4"-172"0,10 4-12 15,-10-4 56-15,-10 8-56 16,6-8-20-16,-19 8-16 16,-4-4 16-16,-10 4-8 15,-13 4-12-15,5-4 0 0,8 12 4 0,1-4 0 16,18 0-28-16,-1 0 16 15,19 8-12-15,19-8 12 16,-1 13 0-16,18-5 4 16,-4 12-12-16,0-8 12 15,-5 5 32-15,-4 3-16 16,-5-8 28-16,-18 5-24 16,-18-5 48-16,0 4-32 15,-18-12 4-15,-10 4-20 16,0-12 0-16,1-4-4 0,9-4 56 15,8-12-36-15,15-4-268 16,17 0 132-16</inkml:trace>
          <inkml:trace contextRef="#ctx0" brushRef="#br0" timeOffset="359610.6075">9782 17694 840 0,'9'-52'312'0,"-4"27"-244"0,-23 1-16 15,8 16 48-15,1 0-64 16,-4 8 24-16,-5 16-40 16,8 0-116-16,-3 21 52 15,13-1-496-15</inkml:trace>
          <inkml:trace contextRef="#ctx0" brushRef="#br0" timeOffset="359621.1359">9709 17896 572 0,'-22'21'208'0,"8"-13"-160"0,-4 4-12 0,9 4 112 16,-10-8-88-16,15 8 0 16,-10 5-36-16,14-5 28 15,0-4-28-15,5 4 32 0,-5-4-32 16,9-4 20-16,-9-4-24 16,13 5-124-16,-13-9 56 15,10 0-300 1,-1-9 192-16,0 9-256 0</inkml:trace>
          <inkml:trace contextRef="#ctx0" brushRef="#br0" timeOffset="359803.2293">9800 17925 632 0,'9'-8'236'0,"1"8"-184"0,3 8-16 16,-8-4 72-16,4 4-68 15,0 0 36-15,-4 4-44 16,-5-4 36-16,4 13-40 15,1-9-24-15,8-4-4 0,-8 0-196 16,4-8 108-16,5-8-184 16,-10 4 156-1,1-12-96-15,-1 3 124 16,5-3-4-16,-9-4 52 16,5 12 336-16,4-4-160 15,9 8 132-15,-4 0-156 16,18 4 88-16,0 8-116 0,-5 4 8 15,9-4-52-15,1 8 28 16,8-4-40-16,-8 0-32 0,-1-3 0 16,-8 3-468-16,3 8-100 31</inkml:trace>
          <inkml:trace contextRef="#ctx0" brushRef="#br0" timeOffset="361751.9296">10465 18435 260 0,'5'20'96'0,"-5"-20"-76"0,0 0-4 16,0 0 132-16,0 0-84 15,4 0 116-15,-4 0-104 16,9-4 60-16,-9-4-80 16,0 0 12-16,0-12-36 15,0-1 4-15,0-7-20 0,5-13-16 16,8-7-4-16,6-13 20 16,-1 0-8-16,5 5 4 15,-1-1-4-15,1 1 4 16,9 7-8-16,0 4-28 0,-5 1 12 15,1 8 12 1,3 7 4-16,1 9-12 0,0 12 4 16,-4 8-24-16,-6 12 16 15,-4 4 32-15,-4 0-12 16,-14 1 36-16,-9 3-28 31,-9 0 40-31,-9 0-32 0,-10-4-4 0,1 1-12 16,8-9-60-16,-4 0 28 15,10-4-60-15,22-4-56 16,9-4 72 0,9 8 4-16,9 0 44 0,5 8-12 15,0 4 16-15,-9 4 88 16,-5 5-40-16,0-5 52 16,-9 0-48-16,-9 0 104 15,-22 1-80-15,-6-5-16 16,-8-4-28-16,-5 8 56 15,4 0-40-15,-8-7-92 16,13-5 32-16,9-8-504 16</inkml:trace>
          <inkml:trace contextRef="#ctx0" brushRef="#br0" timeOffset="361759.4488">10952 17981 520 0,'5'0'192'0,"-5"5"-152"0,4 7-8 0,1-4 116 16,4 12-88-16,5 0 0 15,-1 13-36-15,10-5 28 16,-5 0-28-16,10 5 40 0,-1-13-36 16,0-4 20-16,-4-8-28 15,-5-4-176-15,-4-8 84 16,-5-4-396-1</inkml:trace>
          <inkml:trace contextRef="#ctx0" brushRef="#br0" timeOffset="361766.4687">11107 18002 624 0,'-18'4'228'0,"9"8"-176"0,-10 12-16 0,10-12 60 0,0 17-60 16,-9 3 40-16,4 8-44 15,5 1 8-15,-4-13-24 16,4 9 8-16,-5-13-12 0,5-4-288 16,9-4 148-16</inkml:trace>
          <inkml:trace contextRef="#ctx0" brushRef="#br0" timeOffset="361772.4855">11316 17836 548 0,'10'12'204'0,"3"-4"-156"0,10 8-16 0,0-4 96 15,9 0-76-15,-1 17 16 16,10-1-44-16,-4-4 12 15,-5 5-20-15,-5-1 52 0,0-16-36 16,-8 8-244-16,-10-11 112 16,0-9-428-16</inkml:trace>
          <inkml:trace contextRef="#ctx0" brushRef="#br0" timeOffset="361779.1091">11599 17824 624 0,'-18'0'228'0,"18"0"-176"16,-5 8-16-16,5-4 104 0,-5 12-84 16,-4 4 40-16,9 4-56 15,-13 5 40-15,-6 7-48 16,1 9-172-16,-9-5 72 0,-10 9-584 16</inkml:trace>
          <inkml:trace contextRef="#ctx0" brushRef="#br0" timeOffset="361786.0194">12068 18115 780 0,'0'36'288'0,"0"-15"-224"0,-32 23-20 0,9-15 40 16,-9 11-56-16,-4 13-268 15</inkml:trace>
        </inkml:traceGroup>
        <inkml:traceGroup>
          <inkml:annotationXML>
            <emma:emma xmlns:emma="http://www.w3.org/2003/04/emma" version="1.0">
              <emma:interpretation id="{365127C8-5B74-4B0C-9450-EDB6F11E6574}" emma:medium="tactile" emma:mode="ink">
                <msink:context xmlns:msink="http://schemas.microsoft.com/ink/2010/main" type="inkWord" rotatedBoundingBox="14109,17423 16389,17377 16415,18638 14134,18685"/>
              </emma:interpretation>
              <emma:one-of disjunction-type="recognition" id="oneOf53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362159.3627">12701 18046 372 0,'-5'-4'140'0,"10"8"-112"0,4 4-4 15,0 4 120-15,4 1-84 16,6 3 28-16,12 0-52 15,6-4-24-15,8 0-4 16,5 4 8-16,1-12-8 0,-10 9 48 16,0-13-28-16,-10-4-24 15,-8-5-4-15,-5 1 8 16,-9-8-4-16,-9 0-4 16,-4-4 4-16,-1 0-4 15,-8-1 0-15,-5 1 0 16,-5 4 0-16,-5 0-12 15,-3 12 8-15,-1-8-24 16,0 12 16-16,0 8 4 16,0 4 8-16,0 8-12 15,0 20 8-15,5 5 48 0,4 8-24 16,10-9 36-16,8-7-32 16,10 3 12-16,13 0-20 15,14-11 28-15,9-17-28 16,9 4 48-16,4-4-36 15,-8-12-24-15,-5 0-4 16,-5 0-284-16,-4-12 156 16,-9 4-380-1</inkml:trace>
          <inkml:trace contextRef="#ctx0" brushRef="#br0" timeOffset="362746.4494">13288 17573 704 0,'-5'-20'264'0,"5"15"-208"0,0-7-12 0,9 8 64 16,5 0-68-16,4 4 8 15,5 0-28-15,9 8 4 16,4 0-12-16,5 5-44 0,0 3 20 0,0-4-448 16</inkml:trace>
          <inkml:trace contextRef="#ctx0" brushRef="#br0" timeOffset="362898.8559">13780 17459 216 0,'-10'0'80'0,"20"0"-60"0,-10 9-8 15,0 3 136-15,0 4-84 16,4 20 96-16,1 9-92 16,-5 7 12-16,0-3-48 0,0-5-4 15,-5 1-16-15,1-17 28 16,-1 1-24 0,-9-5 32-16,-8-4-32 0,-6-4 12 15,-8-8-16-15,-1-4 20 16,6 5-20-16,-10-9-12 15,18-9-4-15,14 1-588 16</inkml:trace>
          <inkml:trace contextRef="#ctx0" brushRef="#br0" timeOffset="363458.6207">13843 17196 664 0,'-4'-4'244'0,"8"4"-188"0,-8 4-16 15,4 4-20-15,4 1-20 16,5 11-556-16</inkml:trace>
          <inkml:trace contextRef="#ctx0" brushRef="#br0" timeOffset="364116.7072">13884 18135 424 0,'5'-4'156'0,"-5"-4"-120"0,4 0-8 0,1 4 44 16,-5-4-44-16,4-8-4 15,10 4-12-15,-9-9 24 16,-1 1-20-16,1 0 20 16,-5-8-20-16,0 7-8 15,9-7-4-15,-5-13 20 0,1 9-12 16,0-20-4-16,-1-5-4 15,1-16-48-15,-5 0 24 16,9 8-12-16,0 9 20 0,0 7 0 16,0 9 4-16,0 7 52 15,14 9-24-15,-5 0 24 16,5 12-24-16,0-1 28 16,-1 5-32-16,1 0 12 15,0 8-16-15,-5 0 12 16,-9 16-16-16,-4 5 24 15,-5 7-20-15,-5 4 24 16,-13 1-24-16,9 7 24 16,-14-3-24-16,0-5 24 15,10-12-24-15,-5 1-20 16,-1-5 0-16,6-12-100 0,-1 4 56 16,9-8-108-16,5 0 92 15,5-8-156 1,4 8 128-16,0 8 28 15,-4 0 44-15,8 8 20 16,-3 4 4-16,-1 5 148 16,-5-1-80-16,-4 0 96 15,-4-4-96-15,-5-3 36 16,-14 3-60-16,9-12-16 16,-4 12-16-16,-5-12 32 0,10 0-20 0,-1 1-144 15,5-5 64 1,0 8-484-16</inkml:trace>
          <inkml:trace contextRef="#ctx0" brushRef="#br0" timeOffset="364128.8553">14248 17625 592 0,'14'-8'220'0,"-9"8"-172"0,-1 20-12 16,5-3 76-16,-4 3-68 15,4 4 36-15,5 5-48 16,4-1 8-16,5-4-24 16,-5-4 36-16,-4-3-28 0,-1-5-180 15,-8-4 84-15,4 0-308 16</inkml:trace>
          <inkml:trace contextRef="#ctx0" brushRef="#br0" timeOffset="364137.7636">14362 17662 572 0,'-13'16'208'0,"8"4"-160"0,-13 9-12 0,13-13-12 16,1 4-20-16,-1 0 60 16,1-4-36-16,-1 1-224 15,1-5 108-15,-1-4-304 16</inkml:trace>
          <inkml:trace contextRef="#ctx0" brushRef="#br0" timeOffset="364699.9727">14503 17427 488 0,'10'0'180'0,"-1"8"-140"0,4 4-12 16,6 4 144-16,-1 9-100 16,0 11 0-16,5-3-48 0,9 7 20 15,-1-8-28-15,1 1 40 16,0-9-32-16,-5-4-92 0,-8 1 36 15,-10-1-484 1</inkml:trace>
          <inkml:trace contextRef="#ctx0" brushRef="#br0" timeOffset="364706.6279">14736 17435 592 0,'0'-8'220'0,"0"8"-172"0,-5 16-12 0,1 0 56 0,-1 9-56 16,-4 7 12-16,-14 17-28 16,5-5 24-16,0 1-28 15,-1-1 4-15,1-7-12 0,9-13-588 32,9 8 256-32</inkml:trace>
          <inkml:trace contextRef="#ctx0" brushRef="#br0" timeOffset="365025.84">14981 18228 560 0,'0'4'208'0,"-9"17"-164"0,-4 11-8 0,-1-12 76 16,-13 13-68-16,-10-5 8 15,-8 8-32-15,-5-3-100 16</inkml:trace>
        </inkml:traceGroup>
        <inkml:traceGroup>
          <inkml:annotationXML>
            <emma:emma xmlns:emma="http://www.w3.org/2003/04/emma" version="1.0">
              <emma:interpretation id="{0B31144C-B8B7-4CD5-9BC5-B8C03F713727}" emma:medium="tactile" emma:mode="ink">
                <msink:context xmlns:msink="http://schemas.microsoft.com/ink/2010/main" type="inkWord" rotatedBoundingBox="17147,18104 17516,18096 17527,18621 17158,18629"/>
              </emma:interpretation>
              <emma:one-of disjunction-type="recognition" id="oneOf54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365561.2725">15737 17977 424 0,'-18'-12'156'0,"18"12"-120"0,5 12-8 0,-1-3 96 0,5-1-72 16,9 4 32-16,10 0-48 15,4-4-4-15,4-8-20 16,5 0 28-16,5 0-24 0,-1-8 20 16,-4-4-20-16,-9 4 0 15,-9-4-8-15,-14-1-8 16,-9 1 4-16,-14 0 4 15,-4 0-4-15,-5 0-4 16,0 0 4-16,-8 4-32 16,-1-1 16-16,0 5-12 15,0 8 12-15,5 5-36 16,-1 3 28-16,1 8 40 16,9 8-8-16,0 21 24 15,8 3-20-15,6 5 20 0,13 4-24 16,5-13 24-16,4-3-24 15,9-9 56-15,-4-7-36 16,4-5 12-16,10-12-28 16,-15-4-112-16,10 0 48 15,-9 4-272 1,0-3 180-16,0-9-272 16</inkml:trace>
        </inkml:traceGroup>
        <inkml:traceGroup>
          <inkml:annotationXML>
            <emma:emma xmlns:emma="http://www.w3.org/2003/04/emma" version="1.0">
              <emma:interpretation id="{0343C369-FC54-4940-94AB-08A786039784}" emma:medium="tactile" emma:mode="ink">
                <msink:context xmlns:msink="http://schemas.microsoft.com/ink/2010/main" type="inkWord" rotatedBoundingBox="17453,17616 17767,17609 17779,18188 17465,18195"/>
              </emma:interpretation>
              <emma:one-of disjunction-type="recognition" id="oneOf55">
                <emma:interpretation id="interp75" emma:lang="" emma:confidence="0">
                  <emma:literal>J</emma:literal>
                </emma:interpretation>
                <emma:interpretation id="interp76" emma:lang="" emma:confidence="0">
                  <emma:literal>•</emma:literal>
                </emma:interpretation>
                <emma:interpretation id="interp77" emma:lang="" emma:confidence="0">
                  <emma:literal>&amp;</emma:literal>
                </emma:interpretation>
                <emma:interpretation id="interp78" emma:lang="" emma:confidence="0">
                  <emma:literal>t</emma:literal>
                </emma:interpretation>
                <emma:interpretation id="interp79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397524.5218">16279 17500 340 0,'0'-16'128'0,"0"16"-100"15,0-8-8-15,0 8 80 0,0-8-60 16,-9 8 0-16,9 0-24 16,0-5 16-16,0 5-20 15,0-8 24-15,0 8-24 16,0-8 40-16,0 0-28 16,9-4 32-16,-9 12-32 15,0-4 4-15,0 0-16 0,0 4 28 16,0-12-24-16,0 12 20 15,0 0-20-15,0-4-8 16,0 4-4-16,0 0-4 16,0 0 0-16,0 0 0 15,0 0 0-15,0 0 0 0,0 0 0 16,0 4 0-16,0 16 0 16,0-8 0-16,0 4 0 15,0 5 0-15,0 3 0 16,0 4-12-16,0 1 8 15,9-1 12 1,-4-4-4-16,-5 9 16 0,-5-9-12 16,5 8-12-16,0-3 0 15,0-9 28-15,-4-4-12 16,-1 8-12-16,-4-4-4 16,0 1 20-16,-5-5-8 0,5-4-12 15,0 4 0-15,4 0 4 16,-13-8 0-16,5 5 8 15,-1-5-4-15,9 8 8 16,-4-12-8-16,-4 4 8 16,3 0-8-16,-3 0-12 15,-1 4 4-15,0-4-24 16,5-3 16-16,0-5 4 16,0 0 8-16,0 0-12 15,4-9 8-15,1-3-4 16,-1-4 0-16,1 0 24 15,-1 0-8-15,1-5-20 16,4 1 4-16,0 12 12 16,-5-8 0-16,5 0-12 15,5 8 4-15,-5-4 12 16,0 8-4-16,0-5-28 16,4 1 12-16,1 4 12 0,-1-4 4 15,1 0-12-15,4 0 4 16,0 4 4-16,0-4 0 15,5 0-12-15,0 4 8 16,-1-4 12-16,1 0-4 16,0-1-12-16,-1 5 4 15,1-4 12-15,-5 8-4 16,0 0-12-16,-4 0 4 16,-5 0 40-16,9-4-24 15,0 4-36-15,0-4 12 16,5-8 0-16,-1 8 12 0,5-4-12 15,5 0 8-15,0-4-68 16,-9 12 40-16,-5 0-376 16</inkml:trace>
        </inkml:traceGroup>
        <inkml:traceGroup>
          <inkml:annotationXML>
            <emma:emma xmlns:emma="http://www.w3.org/2003/04/emma" version="1.0">
              <emma:interpretation id="{82E42F8F-EB4F-4865-8EE9-62F196771BF4}" emma:medium="tactile" emma:mode="ink">
                <msink:context xmlns:msink="http://schemas.microsoft.com/ink/2010/main" type="inkWord" rotatedBoundingBox="17509,17408 18992,17377 19012,18338 17529,18368"/>
              </emma:interpretation>
              <emma:one-of disjunction-type="recognition" id="oneOf56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67375.6628">16111 17799 600 0,'-19'-4'224'0,"19"8"-176"0,0 0-12 16,0-4 168-16,14 4-120 16,9-8 20-16,13 4-64 15,5-4 8-15,9 0-28 16,0 0-104-16,0 4 40 0,-4 4-340 16</inkml:trace>
          <inkml:trace contextRef="#ctx0" brushRef="#br0" timeOffset="371965.7247">16270 17200 696 0,'9'-4'256'0,"5"4"-196"0,-5 4-20 0,9-4 32 16,5 4-48-16,-10 5 0 0</inkml:trace>
          <inkml:trace contextRef="#ctx0" brushRef="#br0" timeOffset="372654.3281">16379 18155 436 0,'0'0'160'0,"-9"-4"-124"0,18-12-8 0,-9 16 96 15,0-4-72-15,0-4 32 16,5-4-48-16,-5 0 20 16,0 0-28-16,4-9 8 0,1 9-20 15,4-4 0-15,-9 0-8 16,9 0 4-16,0-4-8 15,5-1-4-15,-5 1 4 16,5-8 12-16,-5-1-8 16,4 5 4-16,6-12-4 0,-6-5-16 15,5 1 4 1,-4-1-4-16,-5 1 0 0,5 7 32 16,9-7-12-16,-5 4-4 15,-5-5-4-15,1 17 20 16,4-13-12-16,-4 9-32 15,-5 4 12-15,5-1 28 16,9 5-12-16,-5 4 8 16,-5 4-8-16,19 0-8 15,-9 12 4-15,9 0 12 16,-9 0-8-16,-5 12 4 16,0-4-4-16,-9 8 4 15,-9 0-8-15,0 1 24 16,-13 11-16-16,-6-4 48 15,-3 5-32-15,-6-5-32 16,1 0 0-16,0-4-72 0,4-3 44 16,5-5-32-16,4-8 40 15,5 0-44-15,0-4 40 16,9 0-28-16,9 0 32 16,0 4 28-16,5 4 0 15,4 4-16-15,5 4 4 16,-1 4-4-16,-8 1 4 15,4-1 44-15,-13 0-24 16,-5-8 68-16,-5 9-44 16,-13-9 28-16,-5-4-36 15,1 8-16-15,-10-12-8 16,9 4 12-16,0-8-8 0,5 0 16 16,4 4-16-16,10-4-116 15,4-4 56-15</inkml:trace>
          <inkml:trace contextRef="#ctx0" brushRef="#br0" timeOffset="372807.2982">16821 17698 520 0,'0'4'192'0,"9"8"-152"0,9 1-8 15,-13 3 124-15,13-4-92 0,5 0-8 16,4 8-36 0,5-4 4-16,0-3-16 15,4-1-4-15,-9-4 0 0,-4 4-236 0,-9-8 128 16</inkml:trace>
          <inkml:trace contextRef="#ctx0" brushRef="#br0" timeOffset="373355.0844">17117 17735 488 0,'0'4'180'0,"-9"4"-140"0,4 0-12 0,-4 0 196 16,-5 4-128-16,-8 4-12 16,-6 0-52-16,5 1 20 15,1-5-28-15,-1 4 12 0,9-4-20 0,-4-4-96 16,4-4 44-16,1 8-208 15,13-12 136 1,4-4-360-16</inkml:trace>
          <inkml:trace contextRef="#ctx0" brushRef="#br0" timeOffset="373780.2808">17294 17362 464 0,'-4'-20'176'0,"8"16"-140"0,5-4-8 0,1 8 152 0,-6 0-104 16,14 4 68-16,-4 16-84 15,9 9 20-15,9 11-48 16,-10 5 8-16,10-1-24 0,5-3 28 16,-10-1-28-16,-4-8-32 15,-10 1 8-15,-4-9-200 16,-9-4 112-16,-9-4-496 16</inkml:trace>
          <inkml:trace contextRef="#ctx0" brushRef="#br0" timeOffset="373785.2945">17567 17370 728 0,'-22'-12'268'0,"13"16"-208"0,-10 8-16 0,6 1 80 15,8 7-76-15,-4 20 32 16,-5 5-44-16,-4-1 12 15,9 13-28-15,-14-8 0 0,10-5-12 16,-6-3-296-16,-3-1 156 16,8-8-468-1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5:55.7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8299DD-3AC6-4F5E-8ECE-0F9D3E019E05}" emma:medium="tactile" emma:mode="ink">
          <msink:context xmlns:msink="http://schemas.microsoft.com/ink/2010/main" type="inkDrawing" rotatedBoundingBox="6546,10333 16965,8807 17686,13729 7267,15255" hotPoints="17725,11466 12245,14629 6080,13201 11561,10038" semanticType="enclosure" shapeName="Ellipse">
            <msink:sourceLink direction="with" ref="{B3E1E1F9-2B12-4DBF-B87C-13FAFD80B1E7}"/>
            <msink:sourceLink direction="with" ref="{DEA842A8-357F-4CB4-A8ED-90F40E10D041}"/>
          </msink:context>
        </emma:interpretation>
      </emma:emma>
    </inkml:annotationXML>
    <inkml:trace contextRef="#ctx0" brushRef="#br0">4841 731 228 0,'0'-12'84'0,"-4"12"-64"0,4-12-8 0,-10 12 108 0,6 0-68 16,-5-8-4-16,0-4-28 15,-5 12-8-15,-4-8-4 16,-5 0-16-16,9-1 4 16,-8 1 64-16,-6-4-32 15,-4 0 52-15,-4-4-48 16,-5 0 36-16,-4-13-36 15,-10 13-20-15,0-4-4 16,10 4-20-16,-10 0 8 0,5-1 12 16,4 1-4-16,1-4-4 15,-1-4 4-15,1-5 4 16,4-7-4-16,-5-1-4 16,-8 1 4-16,8 4 4 15,-13-1-4-15,4 13-4 16,1 4 4-16,-1 4-32 0,5 4 16 15,0 0 24-15,4-1-8 16,1 5 0-16,-1-12 0 16,5 0-4-16,-4 4 0 15,-1-4 0-15,1 0 0 16,-10-1 0-16,10 5 0 16,-10 0 16-16,0 4-8 15,1 4-12-15,8 0 0 16,-8 4-4-16,8 0 0 15,1 0 16-15,-1 0-4 16,-4 0-20-16,9-4 8 0,-9 0 12 16,0 0 0-16,0 0-4 15,0 0 4-15,0 4-4 16,-1 4 0-16,-3-4 0 16,8 4 0-16,10 4 8 15,-5 4-4-15,5-4-20 16,-15 4 8-16,15 4 4 15,-10 1 4-15,1 3 0 16,-10 4 0-16,1 8 24 16,-10 5-12-16,9 7-40 15,-8 5 16-15,3 4-8 16,-3-1 12-16,8 1 8 16,9-1 0-16,-8-7 8 15,8-5-4-15,1 1 8 16,-1-5-8-16,-4 9 8 0,-4-1-8 15,-6 17-4-15,15 4 4 16,-10 4 20-16,1 7-12 16,-1 1-4-16,9-8-4 15,-4-8-4-15,14-4 0 16,4-5-12-16,0 1 8 16,0-1 20-16,-4 5-8 15,13 4-12-15,-9 3 0 16,0 9 12-16,0 0-4 15,-4-12-4-15,9-4 4 16,-5-5 4 0,0-7-4-16,0 7-4 15,0 5 4-15,-13 32 4 0,8-8-4 16,-4 0-12-16,9 0 4 16,-4-8 20-16,4-21-8 15,9-3-40-15,14-5 20 0,0 1 0 16,0-9 12-16,5 9 8 15,-6-1-4-15,10 9 8 32,-4 4-8-32,-1 11-12 0,1 13 4 15,-5 0 12-15,4-16-4 16,5-8-12-16,0-5 4 16,-4-11 4-1,8 3 0-15,5 5 0 0,0-1 0 16,5-3 0-16,0 3 0 15,13 9 24-15,5 0-12 0,4-1-12 16,-4-7-4-16,0-9-4 16,0 5 0-16,0-9 24 0,4-3-8 15,1-5 4-15,-1 0-4 16,5 1 12-16,0-1-12 16,-5 0 4-16,1 1-4 15,-5-5 4-15,4 4-8 16,-4-3 16-16,9-1-12 15,4 0-4-15,6 5 0 16,3-5 12-16,5 0-8 16,5-4 16-16,0 13-16 0,-5-13 4 15,14-4-4-15,-14-8 4 16,5 4-8-16,4-4-28 16,9-8 12-16,10 0 32 15,4 4-12-15,5-4 16 16,4 0-12-16,-14 0-8 15,5 0 0-15,10 0-4 16,8 5 0-16,9-1 0 16,-9-4 0-16,-8 0-12 15,-10 4 8-15,9 0 12 16,9 0-4-16,9 0-12 16,-4 0 4-16,0 4 4 15,-9 0 0-15,0 0-20 16,8-8 12-16,10 4 12 15,0 4 0-15,-9-8 8 0,-5 8-8 16,10-8-12-16,17 0 4 16,1 4 4-16,-10 0 0 15,-8 0 16-15,4-4-8 16,4-8-4-16,10 8 0 16,-5-4-4-16,-14 0 0 15,-9 0-12-15,1 0 8 16,8-4-4-16,14 0 0 15,-9 0 44-15,-5-4-24 16,-8 0-8-16,13-17-8 16,4 13 28-16,5-4-12 0,-4 4-12 15,-15-1-4-15,-3-3 4 16,-1 4 0-16,18 0-12 16,-4 0 8-16,-4 8 20 15,-10-9-8-15,-9-3 16 16,5-4-16-16,0-4 4 15,13-1-4-15,-9 5-24 16,0 0 8-16,-8-5 20 16,-19-7-4-16,4 0 16 15,10-9-16-15,-5-12-4 16,0 1 0-16,-9-5 4 16,-5 0-4-16,-18-3-4 15,-4 7 4-15,0 0 12 16,-14 1-8-16,4 3 4 15,-4-12-4-15,5-8-24 0,8-12 8 16,1-8 20-16,4 0-4 16,0 4-12-16,0 16 0 15,-8 13-16-15,-1-1 12 16,-5-4 4-16,-4 4 4 16,-4-11 16-16,-1-9-8 15,0 0-20-15,-4 4 4 16,0 8 4-16,0 4 4 15,0-4 0-15,4-3 0 16,1-5 0-16,4-12 0 16,0-4 16-16,4 0-8 15,-8 12-20-15,4 8 4 0,-5 12-24 16,-4 4 20-16,-9 13 32 16,8-9-12-16,-8-11-8 15,-5-9-4-15,1-8 12 16,-1 0-4-16,-9 8 8 15,-4 4-8-15,-1 8-4 16,-4 13 4-16,0 3-4 16,-9 1 0-16,-5 3-20 15,5 1 12-15,-9-1-12 16,0-3 8-16,-5-1 24 16,-4 1-4-16,-5-1-12 15,0 5 0-15,-9-1-4 16,0 1 0-16,-4 4 0 15,-6 7 0-15,1 1-12 16,0 16 12-16,-4-4 20 0,-10 3-4 16,-4-3-20-16,-19 4 4 15,-4-4-12-15,0 16 8 16,4-4 24-16,10-4-4 16,0 4-20-16,-1-4 4 15,15 4 12-15,-1 0 0 16,9 4-36-16,-4 0 16 15,0 4 16-15,-5 4 0 16,0 0 20-16,1 4-12 16,3 4-20-16,6 0 4 15,-1 5-12-15,-4-1 8 0,0 4 24 16,-14 0-4-16,-9 5-20 16,-14 3 4-16,5-4 12 15,14 5 0-15,-1-1 24 16,-3 0-16-16,3-7-12 15,-8-5-4-15,-10 0 12 16,5 0-4-16,-5 5-4 16,19-9 4-16,0-4-24 15,-1 4 12-15,14-4 4 16,-13 1 4-16,-5-5 0 16,0 0 0-16,0 0 8 15,5 0-4-15,8 4-12 16,6-4 4-16,8 0 12 15,0 0-4-15,10-4 8 16,-5-4-8-16,4 4-20 0,1-4 8 16,-5 0-4-16,0 0 4 15,-5 4 24-15,0 1-8 16,5 3-12 0,0 0 0-16,-4 0 12 0,8 0-4 15,1 0-12-15,-1-4 4 16,0 0 28-16,-4-4-12 15,-4 0-4-15,-5-4-4 16,-5 4-24-16,0 0 12 16,0 0 4-16,5 0 4 15,5 0-20-15,13-4 12 0,4 0 32 16,5 4-16-16,9-8 8 16,1 0-8-16,4 0-16 15,-1 0 4-15,6-5 12 16,-6 1-4-16,6 0-28 15,-1 0 12-15,0 4 4 16,-4 0 8-16,18 4 16 16,0-4-8-16,9 4-128 15,5 0 68-15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4:13.4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B8B8DBF-AAF1-44A9-B8D7-F64AA6A5ECF7}" emma:medium="tactile" emma:mode="ink">
          <msink:context xmlns:msink="http://schemas.microsoft.com/ink/2010/main" type="inkDrawing" rotatedBoundingBox="969,1244 10327,922 10333,1079 975,1401" semanticType="underline" shapeName="Other">
            <msink:sourceLink direction="with" ref="{48A17FFE-E88B-48C1-9FED-CBAC06742CED}"/>
            <msink:sourceLink direction="with" ref="{FBD54001-E570-4101-8CF8-0577202B3986}"/>
          </msink:context>
        </emma:interpretation>
      </emma:emma>
    </inkml:annotationXML>
    <inkml:trace contextRef="#ctx0" brushRef="#br0">-2 324 268 0,'0'-32'100'0,"4"24"-76"0,5-5-8 16,-9 5 112 0,10 8-72-16,-1-8 76 15,-5 8-76-15,5 0 12 16,0 8-36-16,5-4 48 15,0 8-44-15,4 5 20 16,18-1-36-16,5 0 36 0,5 0-32 16,40-8 4-16,5 0-16 15,60-12 12-15,-1 0-16 0,87-24 16 16,-1 4-16-16,101-13 84 16,-18 9-48-16,109-8-4 15,-41 11-24-15,73-7-4 16,-41 12-4-16,95-5 36 15,-45 5-20-15,64-4 4 16,-69 8-16-16,46-1 28 16,-59 9-24-16,13 0 56 15,-68 8-40-15,-4 0-24 16,-73 0-8-16,-1 16 44 16,-63 1-24-16,-13-9-8 15,-51-4-8-15,-14 4-156 16,-36-4 84-16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4:47.7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4EF783-4318-4E67-9EA4-F625FEA6716D}" emma:medium="tactile" emma:mode="ink">
          <msink:context xmlns:msink="http://schemas.microsoft.com/ink/2010/main" type="inkDrawing" rotatedBoundingBox="12523,1424 17462,1171 17468,1289 12529,1541" semanticType="underline" shapeName="Other">
            <msink:sourceLink direction="with" ref="{1218B068-ACCF-49D2-9001-73697473CD5C}"/>
            <msink:sourceLink direction="with" ref="{115AAE39-4D16-4B69-8558-94EE5DE69408}"/>
          </msink:context>
        </emma:interpretation>
      </emma:emma>
    </inkml:annotationXML>
    <inkml:trace contextRef="#ctx0" brushRef="#br0">0 328 92 0,'4'-12'32'0,"-4"12"-24"0,10-16 0 0,-1 7 172 16,-9 5-100-16,4-12 72 15,5 16-88-15,0-8 16 16,-9 4-44-16,5-4 20 15,0 8-28-15,-5 0 28 16,4 8-32-16,-4-4 64 16,0 0-48-16,0 0-16 15,9 12-16-15,0-8 52 16,14 1-32-16,4-5 60 16,14 4-52-16,37 0 80 15,-1-8-64-15,69 0 80 16,9 0-76-16,72-8 88 15,5 0-84-15,101-13 24 16,-14 9-48-16,72-12 40 16,-36 12-44-16,41-16 12 15,-50 7-28-15,28-7 0 16,-56 0-8-16,-35-1 12 16,-65 5-12-16,-36-4 16 15,-45 16-16-15,-42-5-188 16,-31-3 96-16,-36 12-476 15,-15 8 312-15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5:01.1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82C9068-30AE-4C01-B447-BED3AD01FB99}" emma:medium="tactile" emma:mode="ink">
          <msink:context xmlns:msink="http://schemas.microsoft.com/ink/2010/main" type="inkDrawing" rotatedBoundingBox="13260,2738 18099,2572 18104,2706 13265,2872" semanticType="underline" shapeName="Other">
            <msink:sourceLink direction="with" ref="{F037F0AD-04AF-44D9-80BC-07BC959C3168}"/>
          </msink:context>
        </emma:interpretation>
      </emma:emma>
    </inkml:annotationXML>
    <inkml:trace contextRef="#ctx0" brushRef="#br0">-1 137 404 0,'-4'-8'148'0,"8"4"-112"0,-4 4-12 0,0 0 152 15,0 0-100-15,0 0 68 16,0 0-84-16,0 4 72 16,10 4-76-16,-1 0 52 15,4 1-64-15,10 7 48 16,9-4-52-16,27-4 32 15,5 12-40-15,36-12 0 16,0 0-20-16,73 0 20 16,-13-8-20-16,104-16 76 15,-14 8-52-15,82-16-12 16,-17 4-16-16,67-9 8 16,-36 9-8-16,41 0 4 15,-59 8-4-15,9-13-8 16,-55 17 4-16,-32-4-32 15,-58 4 16-15,-51 4-20 16,-37 0 16-16,-31-8-176 16,-18 8 104-16,-19-4-312 15,-17 8 224-15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17:01.42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7411BC-8422-4BA8-ACFE-8BCADCB0A5BB}" emma:medium="tactile" emma:mode="ink">
          <msink:context xmlns:msink="http://schemas.microsoft.com/ink/2010/main" type="inkDrawing" rotatedBoundingBox="1930,5111 2269,9897 1057,9983 719,5197" semanticType="callout" shapeName="Other">
            <msink:sourceLink direction="from" ref="{17947553-4D9B-4210-BC2B-98286AD67DB2}"/>
            <msink:sourceLink direction="to" ref="{1C7653C4-D6C7-4F8C-A661-19C0855E1484}"/>
            <msink:sourceLink direction="to" ref="{884E4F8D-A54D-4A05-9272-4CE928A1EA5E}"/>
            <msink:sourceLink direction="to" ref="{8E760AB1-B21F-4227-B12A-703BB938EBA1}"/>
            <msink:sourceLink direction="to" ref="{49211126-68AD-43FF-9C12-E55D5F4BDEDD}"/>
          </msink:context>
        </emma:interpretation>
      </emma:emma>
    </inkml:annotationXML>
    <inkml:trace contextRef="#ctx0" brushRef="#br0">1072 28 164 0,'-13'-24'60'0,"13"24"-44"0,-9-8-8 16,0 8-12-1,9 4 0-15,-14 0 12 16,5 4-4-16,-28 0-12 16,15 0 4-16,-15 4-16 0,-4 4 12 0,-4-3 12 15,4 7 0-15,-14 0-28 16,10 4 12-16,-5 9 32 15,13 3-12-15,-13 13-8 16,14-1-4-16,-10 13 4 16,10-4 0-16,-10 3 24 15,14-3-12-15,-13 4 48 16,4-9-32-16,4 13-32 16,5 8 0-16,-4 20 28 15,4 8-16-15,5-4 16 0,4-8-12 16,5-4-24-16,0 8 4 15,-5 21 76-15,9 11-40 16,5 1 28-16,0-13-36 16,4-4 52-1,10 17-40-15,9 11 4 0,4-7-24 16,5-25-24 0,-1-4 4-16,6-4 40 15,4-8-20-15,-1 17 8 16,1-13-12-16,-4 12 56 15,4-12-36-15,4 4 8 16,-9-16-24-16,5 20 12 16,5-12-16-16,-6 29 4 0,1-5-4 0,-4-12 4 15,-1-12-8-15,-4-12 32 16,4-8-20-16,-9-4-4 0,5 3-8 16,9-3-16-16,4 8 8 15,-13-12 4 1,9-5 0-16,4-3 0 15,1-1 0-15,4-15 8 16,-5-1-4-16,-4-7 16 16,0-1-12-16,-9-12-12 15,-1 0 0-15</inkml:trace>
    <inkml:trace contextRef="#ctx0" brushRef="#br0" timeOffset="361.5017">1004 4132 112 0,'-13'0'44'0,"13"0"-36"0,4 28 0 15,-4-8 100 1,9 5-60-16,-4 19 76 16,8 9-68-16,1 11 40 15,4 1-56-15,5 4-4 16,0-8-20-16,-5-5 52 0,5-11-40 0,-10-9 16 31,1-7-28-31,-14-5 8 0,0-4-12 16,-23-4 44-16,1-4-28 0,-33-7 20 15,0-5-28-15,-27 0 16 16,-4 0-20-16,8 4 0 16,15 0-8-16,-1 4-420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23:04.0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8BB9A38-E39D-4278-8C85-814C3EF8BC2D}" emma:medium="tactile" emma:mode="ink">
          <msink:context xmlns:msink="http://schemas.microsoft.com/ink/2010/main" type="writingRegion" rotatedBoundingBox="1974,435 20051,56 20223,8260 2146,8639"/>
        </emma:interpretation>
      </emma:emma>
    </inkml:annotationXML>
    <inkml:traceGroup>
      <inkml:annotationXML>
        <emma:emma xmlns:emma="http://www.w3.org/2003/04/emma" version="1.0">
          <emma:interpretation id="{17988EFD-7DD0-4BEB-A8B1-EAB683C8FB0E}" emma:medium="tactile" emma:mode="ink">
            <msink:context xmlns:msink="http://schemas.microsoft.com/ink/2010/main" type="paragraph" rotatedBoundingBox="2151,411 20076,399 20077,2359 2152,2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E75BAD-0188-4A06-8E82-9AA7BF26553A}" emma:medium="tactile" emma:mode="ink">
              <msink:context xmlns:msink="http://schemas.microsoft.com/ink/2010/main" type="inkBullet" rotatedBoundingBox="2151,411 3681,410 3682,2316 2152,2317"/>
            </emma:interpretation>
          </emma:emma>
        </inkml:annotationXML>
        <inkml:trace contextRef="#ctx0" brushRef="#br0">94 585 260 0,'-77'-49'96'0,"77"49"-76"0,-32-28-4 0,18 20 132 15,5 0-84-15,-4 16 96 16,8 0-92-16,10 20 56 15,4 9-72-15,23-1-12 16,4 5-24-16,28 7-4 16,4-3-4-16,9-1 4 15,1-7-8-15,-5-29 60 16,-5 0-36-16,0-24 16 16,-13 0-28-16,-1-21 0 15,1 9-8-15,-18-9 28 16,-10 1-20-16,-9 0-12 15,0 7-8-15,-18 5-40 16,9 0 24-16,-4 12-168 16,4 12 104-16,0 8-196 15,-9 4 160-15</inkml:trace>
        <inkml:trace contextRef="#ctx0" brushRef="#br0" timeOffset="-314.8621">44 318 436 0,'-32'-24'160'16,"32"24"-124"-16,-13-13-8 0,13 5 124 15,4 0-88-15,19-4 72 16,4 0-80-16,32-12 48 16,10 8-60-16,17-9 24 15,1 13-40-15,13-16 0 16,-4 12-16-16,8-9-8 15,-13 5 0-15,-4-4 12 16,-14 12-8-16,-19 0 16 16,-8 3-16-16,-37-3-144 15,-9 8 72-15,-32 0-88 0,0 4 88 16,-27 4-20-16,9 8 48 0,-9 13 16 31,13 11 8-31,5 21-24 0,0 7 20 0,0 21 24 16,14 0-4-16,-5 21 8 15,9-13-4-15,1 16-8 16,-1-8 4-16,-5-8 12 16,6-12-8-16,-6-12 16 15,6-12-16-15,-10-13 4 16,9-7-4-16,-4-9 12 16,4-12-12-16,-4-4-12 15,8-4 0-15,-3-8 4 16,-1 0 0-16,5 0-12 15,13 0 8-15,-4 8 72 16,9 1-36-16,0 7 32 16,14-4-36-16,8-4 0 15,6 8-16-15,17-12 12 16,1 12-16-16,-1-16-4 16,1 8 0-16,4-12-156 15,-5 4 84-15,-8-12-404 16,-1 4 264-16</inkml:trace>
        <inkml:trace contextRef="#ctx0" brushRef="#br0" timeOffset="464.0862">950 949 300 0,'-27'0'112'0,"27"0"-88"0,-14 49-8 0,1-17 64 15,8 5-48-15,-9 7 40 16,5 9-40-16,-9 3 16 16,4-3-28-16,-4 8 52 15,4-9-40-15,-4-3 36 16,9-9-36-16,5-11 16 16,4-9-28-16,4-20 0 15,5 0-12-15,9-20-8 16,5-1 4-16,9-15 4 15,5 16-4-15,8-17-56 16,-8 21 28-16,-1-4 28 16,-4 4 0-16,-9 16 0 15,4 4 0-15,-27 16 12 16,4 4-8-16,-17 25 48 16,4-1-28-16,-14 13-16 15,5-4-4-15,-10-5 0 16,10 1-4-16,0-17 16 15,4-11-12-15,10-5-224 16,4-8 120-16</inkml:trace>
        <inkml:trace contextRef="#ctx0" brushRef="#br0" timeOffset="765.4017">1474 1317 548 0,'-14'-4'204'0,"14"4"-156"0,-27 17-16 0,9-9 0 16,8 4-24-16,-17 8-4 16,9 4 0-1,-5 9-32-15,10-1 16 0,-1 5-32 16,9-5 28-16,5 0 4 16,9 1 12-16,10-5 24 15,3-4-12-15,1 1 24 16,9 3-24-16,-27 0 40 15,4-3-28-15,-23 3 56 16,0 0-44-16,-18-4 36 16,5 5-40-16,-14-13 24 15,9 4-28-15,-4-12-60 16,9-8 16-16</inkml:trace>
      </inkml:traceGroup>
      <inkml:traceGroup>
        <inkml:annotationXML>
          <emma:emma xmlns:emma="http://www.w3.org/2003/04/emma" version="1.0">
            <emma:interpretation id="{F53B1543-3D82-4FBE-92AE-A93698F2CF64}" emma:medium="tactile" emma:mode="ink">
              <msink:context xmlns:msink="http://schemas.microsoft.com/ink/2010/main" type="line" rotatedBoundingBox="4168,522 20076,511 20077,2359 4169,2370"/>
            </emma:interpretation>
          </emma:emma>
        </inkml:annotationXML>
        <inkml:traceGroup>
          <inkml:annotationXML>
            <emma:emma xmlns:emma="http://www.w3.org/2003/04/emma" version="1.0">
              <emma:interpretation id="{7542361E-C58E-4DF3-A96B-19CEE169F4DB}" emma:medium="tactile" emma:mode="ink">
                <msink:context xmlns:msink="http://schemas.microsoft.com/ink/2010/main" type="inkWord" rotatedBoundingBox="4168,719 6758,717 6759,2001 4169,20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87.2465">3413 670 476 0,'-9'16'176'0,"9"-16"-136"0,-9 24-12 0,9-20 12 15,5 13-28-15,-1-9 4 16,10 4-8-16,4-4 12 16,5-4-12-16,9-8 4 15,4 0-4-15,5-12-32 16,5 8 12-16,-15-9-20 16,6 9 16-16,-5-8 28 15,-19 12-8-15,-8-4-8 16,0 8 0-16,-19 16 160 15,5 9-84-15,-5 39 76 16,0 1-84-16,-4 20-16 16,9 0-32-16,-5 0-4 15,10-8-4-15,-10 4 20 16,14-12-16-16,-9-1 24 16,0-11-24-16,-14-8 48 15,14-9-32-15,-18-12 4 16,9-11-20-16,-14-25 12 15,9 8-16-15,0-37-4 16,0 5 0-16,14-13-32 16,9 9 16-16,14-13-100 15,0 5 60-15,27-13-196 0,18 0 140 16</inkml:trace>
          <inkml:trace contextRef="#ctx0" brushRef="#br0" timeOffset="2586.3097">4169 423 696 0,'18'-12'256'0,"-18"12"-196"0,91 28-20 0,-45-7 128 16,-1 7-100-16,10 12 68 16,0 5-76-16,-14 24 8 15,-10-1-36-15,-35 26-12 16,-1-14-12-16,-45 10-164 15,-4-14 84-15</inkml:trace>
          <inkml:trace contextRef="#ctx0" brushRef="#br0" timeOffset="1231.1375">2434 330 392 0,'-18'-20'148'0,"18"20"-116"0,-45-4-8 0,22 8 84 16,5 4-64-16,-28 8 16 16,10 8-36-16,-19 17 68 15,14-1-56-15,-9 17 24 16,14 0-40-16,-1 24 72 16,14-1-56-16,1 18 12 15,8-9-28-15,5 0-4 16,13-12-8-16,1-9-16 15,9-11 4-15,-1-12-24 16,6-5 16-16,-1-12-268 16,5-3 152-16</inkml:trace>
          <inkml:trace contextRef="#ctx0" brushRef="#br0" timeOffset="1478.4099">2352 638 404 0,'-4'4'148'0,"4"-4"-112"0,18 24-12 0,-4-4 172 16,-5 0-112-16,18 17 8 16,-4 7-52-16,9 5-20 15,0-1-12-15,-5 1 20 16,0-4-16-16,-8-9-100 15,-1-4 44-15,-5-11-396 16,1-1 244-16</inkml:trace>
          <inkml:trace contextRef="#ctx0" brushRef="#br0" timeOffset="1658.2067">2694 658 624 0,'-5'-4'228'0,"5"4"-176"0,-13 28-16 16,4-4 132-1,0 5-100-15,-10 27 36 16,-8 5-64-16,-14 12 4 16,9-4-28-16,-9-9 0 15,9-7-8-15,5-17-184 16,9-3 100-16,9-17-388 16,13 0 260-16</inkml:trace>
          <inkml:trace contextRef="#ctx0" brushRef="#br0" timeOffset="1806.7054">2935 937 780 0,'-36'85'288'0,"36"-85"-224"0,-46 69-20 0,24-41 24 16,8-4-48-16,-9 5 8 16,5-1-16-16,4-4-120 15,5-3 56-15</inkml:trace>
        </inkml:traceGroup>
        <inkml:traceGroup>
          <inkml:annotationXML>
            <emma:emma xmlns:emma="http://www.w3.org/2003/04/emma" version="1.0">
              <emma:interpretation id="{AAE239A5-ED4F-4197-9451-517A8D04CC5E}" emma:medium="tactile" emma:mode="ink">
                <msink:context xmlns:msink="http://schemas.microsoft.com/ink/2010/main" type="inkWord" rotatedBoundingBox="7382,1115 7660,1114 7661,1499 7383,15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7.5665">5175 714 860 0,'50'-12'320'0,"-50"12"-248"0,69 4-20 16,-38 0-4-1,-8 0-36-15,5 1-40 16,3-1 16-16,-8 8-376 15,0 8 212-15</inkml:trace>
          <inkml:trace contextRef="#ctx0" brushRef="#br0" timeOffset="2941.3695">5207 1087 852 0,'18'0'316'0,"-18"0"-248"0,64 0-16 0,-32-4-12 15,-5 4-32 1,14-4-100-16,5 0 48 15</inkml:trace>
        </inkml:traceGroup>
        <inkml:traceGroup>
          <inkml:annotationXML>
            <emma:emma xmlns:emma="http://www.w3.org/2003/04/emma" version="1.0">
              <emma:interpretation id="{6AD11D6B-F934-4A64-A1C1-69E8D16C2032}" emma:medium="tactile" emma:mode="ink">
                <msink:context xmlns:msink="http://schemas.microsoft.com/ink/2010/main" type="inkWord" rotatedBoundingBox="8657,824 9495,823 9496,1806 8658,18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78.397">7060 480 624 0,'-23'-45'228'0,"23"37"-176"0,-4-8-16 0,-1 16 36 16,1 0-48-16,-15 8-12 15,6 16-4-15,-19 17-20 16,9 3 8-16,-22 45 12 16,4-8-4-16,-9 29 32 15,-1-13-20-15,-17-12 12 16,14-12-16-16,-10-17 20 15,18-11-20 1,10-17 40-16,4-4-28 0,32-20-32 16,14-8 4-16,18-32-116 15,13-5 68-15,10-35-180 16,8 3 128-16,-3-16-48 16,-10 8 88-16,0-4 108 15,-5 20-20-15,5 12 200 16,-9 9-128-16,-4 24 76 15,-5 3-104-15,-5 26 24 16,0 15-52-16,-4 24 12 0,0 17-32 0,4 32-8 16,0 0-8-16,1-4 56 15,-1-4-32-15,0-12-72 16,-8-16 20-16,-15-4-168 16,1-5 108-16,-28-3-448 15,-4-9 296-15</inkml:trace>
          <inkml:trace contextRef="#ctx0" brushRef="#br0" timeOffset="3817.3093">6691 1131 780 0,'14'-32'288'0,"-14"32"-224"0,55-12-20 0,-24 0 84 16,6 8-80-16,27 4 8 15,8 0-36-15,29-4-188 16,-10 12 92-16</inkml:trace>
        </inkml:traceGroup>
        <inkml:traceGroup>
          <inkml:annotationXML>
            <emma:emma xmlns:emma="http://www.w3.org/2003/04/emma" version="1.0">
              <emma:interpretation id="{2F5CDF9F-B93B-4F55-826A-B32E14811665}" emma:medium="tactile" emma:mode="ink">
                <msink:context xmlns:msink="http://schemas.microsoft.com/ink/2010/main" type="inkWord" rotatedBoundingBox="10223,559 14603,556 14604,2263 10224,226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040.8935">10060 1848 392 0,'-18'4'148'0,"14"-4"-116"0,-1-4-8 16,1 0 128 0,4 0-88-16,-5-13 60 0,10 9-68 0,-1-36 36 15,1 7-52-15,13-36 8 16,5 9-32-16,-1-21 20 15,1 12-24-15,0-28 4 16,0 16-8-16,9-29-24 16,-10 17 8-16,10 0 12 15,-9 24 0-15,9 0 60 16,4 29-36-16,10-9 24 16,-10 25-32-16,5 4-28 15,-9 16 4-15,-9 4 16 16,-5 12-4-16,-27 4 40 15,4 8-24-15,-22 8-100 16,4 9 40-16,-13-1-112 16,4 1 84-16,-9-17-172 15,14 8 132-15,-5-20-108 16,14 0 120-16,13-8-128 16,5 0 128-16,5 0 52 15,13 17 28-15,14 3 276 16,4 12-140-16,5 5 36 15,5 7-96-15,-15 5 36 16,-8-13-56-16,-23 1 120 16,-9-5-92-16,-23-4 8 0,-4-7-44 15,-5-5-8 1,9 8-16-16,-4-16-68 16,13 0 28-16,0-12-340 15,5 4 204-15</inkml:trace>
          <inkml:trace contextRef="#ctx0" brushRef="#br0" timeOffset="7225.382">10634 1115 664 0,'0'16'244'0,"0"-16"-188"0,18 33-16 0,-13-17 48 16,13 0-56-16,9 8 16 15,10 1-32-15,4-1 0 16,0 0-8-16,4-4 4 15,-4 1-8-15,-4-5-204 16,-5-4 108-16</inkml:trace>
          <inkml:trace contextRef="#ctx0" brushRef="#br0" timeOffset="7376.9179">10985 1172 716 0,'-9'4'264'0,"9"-4"-204"15,-23 32-16-15,0-16 64 16,9 5-68-16,-27 3-8 16,19 4-20-16,-19 9-188 15,4-1 100-15</inkml:trace>
          <inkml:trace contextRef="#ctx0" brushRef="#br0" timeOffset="4628.1275">8303 597 624 0,'-18'-12'228'0,"18"12"-176"0,-28 8-16 0,6-4 28 15,8 8-44-15,-22 13 8 16,-1 3-16-16,-8 20 12 16,8 9-16-16,10 8 24 15,9-8-20-15,13 3-12 16,14-7-4-16,14-25 20 15,9 9-8-15,13-25 16 16,-4 0-16-16,5-16-48 16,-1 0 24-16,6-21-24 15,-6 5 24-15,-8-12 16 16,-6 8 4-16,-17-1-4 16,0 5 4-16,-23 16 116 15,-5 12-64-15,-9 8 40 16,5 9-56-16,0 11-16 15,4 4-12-15,10-7 0 16,4-1-8-16,18-7 8 16,5-1-8-16,17-12 24 15,1-8-16-15,5-8-48 16,0 4 20-16,-10-8-40 16,-9 0 32-16,-18-8 0 15,0 3 16-15,-18-11-12 16,-4 4 12-16,-10-8-12 15,0 7 8-15,0-3 16 16,5 8 0-16,5 0 24 0,13 4-16 16,9-5-12-16,9 5-4 15,18-4 12-15,5 4-4 16,9-8 32-16,-4 8-20 0,4-9-4 16,-5 5-8-1,-4-4 4-15,5 8-4 0,-19-4-36 16,1 7 16-16,-10-3-4 15,0 8 12-15,-13-4 0 16,4 4 0-16,-9 4-12 16,4 4 12-16,1 8-24 15,-1 4 20-15,5 17 48 16,10 3-16-16,8 9-8 16,5-9-8-16,4 5 20 15,5-1-12-15,-9-3 12 16,0-5-12-16,-23-8 56 15,-4 1-40-15,-24-9 40 16,1 0-36-16,-23-4 8 16,0 0-24-16,-4-12-88 15,8 4 40-15</inkml:trace>
          <inkml:trace contextRef="#ctx0" brushRef="#br0" timeOffset="5331.0406">10215 245 372 0,'0'-28'140'0,"0"28"-112"0,0-25-4 0,-4 17 172 16,-5 8-112-16,-14 0 8 15,5 8-52 1,-28 21-12-16,5-1-16 0,-27 25 28 16,4 3-24-16,-13 25 40 15,17 4-32-15,-8 45 56 16,18-1-44-16,5 13 0 16,13-17-20-16,9 9 16 15,18-13-20-15,10 1 12 16,18-21-12-16,18-16-16 15,4-16 0-15</inkml:trace>
          <inkml:trace contextRef="#ctx0" brushRef="#br0" timeOffset="7661.6746">11217 642 612 0,'9'-17'228'0,"-9"17"-180"0,14 0-12 0,-5 0 116 15,4 9-92-15,10 7 20 16,9 4-48-16,4 16-12 16,5 5-12-16,5 20 28 15,-1-9-20-15,-4 1-48 16,-4-9 16-16,-10 1-184 16,0-1 112-16</inkml:trace>
          <inkml:trace contextRef="#ctx0" brushRef="#br0" timeOffset="7826.7436">11722 625 632 0,'-4'-4'236'0,"4"4"-184"0,-28 29-16 16,10-13 124 0,4 12-96-16,-27 29 44 15,0 4-64-15,-18 11-16 16,5 1-16-16,-1-12-168 0,19-8 84 0</inkml:trace>
          <inkml:trace contextRef="#ctx0" brushRef="#br0" timeOffset="8075.9466">11973 160 872 0,'91'-16'324'0,"-91"16"-252"0,113 69-20 0,-67-25 16 16,-5 5-48-16,5 24 8 15,-6-1-16-15,-17 34 44 16,0-5-28-16,-23 20 4 16,-5-11-20-16,-58-5-68 15,4-16 28-15,-42 0-128 16,10-12 84-16,-18 8-448 15,18-8 288-15</inkml:trace>
        </inkml:traceGroup>
        <inkml:traceGroup>
          <inkml:annotationXML>
            <emma:emma xmlns:emma="http://www.w3.org/2003/04/emma" version="1.0">
              <emma:interpretation id="{37DAEAF3-7150-48BA-B551-8ABC61F6D6AD}" emma:medium="tactile" emma:mode="ink">
                <msink:context xmlns:msink="http://schemas.microsoft.com/ink/2010/main" type="inkWord" rotatedBoundingBox="15140,586 18309,584 18310,2361 15141,236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002.7635">14905 1945 540 0,'-9'4'200'0,"9"-4"-156"0,-10 0-12 0,6 0 8 16,8 0-28-16,-4-4 40 15,0 4-28-15,0-8 56 16,10 0-44-16,-1-13 36 16,4 5-40-16,5-49-8 15,5 5-16-15,9-37-52 16,0 3 28-16,4-39-140 16,-4 16 88-16,5-25 24 15,-1 21 24-15,10-1 204 16,-5 25-100-16,13 8 36 15,1 20-72-15,13 4 88 16,-4 17-80-16,-5 7-16 16,-9 17-24-16,-9 12-4 0,-9 12-8 15,-18 4-12-15,-1 8 4 16,-22 4-16-16,0 1 12 0,-27-1-92 16,-1 4 52-16,-13-4-92 15,9 4 80-15,0-7-40 16,9 3 56-16,14-12-80 15,14 0 68-15,17 0-32 16,19 8 48-16,14 12 68 16,4 1-12-16,0 11 20 15,-5 4-20-15,-8 5 36 16,-5-1-28-16,-19-3 128 16,-4-13-84-16,-31-3 68 15,-1-5-80-15,-36-4 12 16,0 0-36-16,-14-4-4 15,14 0-16-15,8-8-8 16,15 1 0-16,13-10-216 16,19 1 116-16</inkml:trace>
          <inkml:trace contextRef="#ctx0" brushRef="#br0" timeOffset="10420.9892">15929 820 756 0,'-9'8'280'0,"9"-8"-216"0,-14 52-20 16,5-27 32 0,9 3-52-16,-9 4 0 15,9 1-16-15,5-9 12 0,4 4-12 0,4-20 40 16,6 9-24-16,3-17-24 16,6-4 0-16,4-9-36 15,-1 1 20-15,-3 0-20 16,-6 8 20-16,-17 8 0 15,-5 4 8-15,-14 8-12 16,1 17 12-16,-15 3 56 16,6 5-24-16,-10 3 0 15,4 1-16-15,1 20 4 16,9-5-8-16,-5 9 8 16,14-4-8-16,0-13 52 15,-5-11-32-15,1-17 44 16,3-4-40-16,-3-24-76 15,13 0 24-15,-18-20 24 16,9 4 4-16,-1-21-24 16,10 9 8-16,10-13-4 15,-1 13 8-15,9-8-36 16,14 11 24-16,13 1-160 16,-4 8 100-16,23-5-468 15,4 9 304-15</inkml:trace>
          <inkml:trace contextRef="#ctx0" brushRef="#br0" timeOffset="9134.8032">13143 739 580 0,'0'-41'216'0,"0"41"-168"0,9-24-12 16,-9 12 92-1,4 8-76-15,-8-8 40 16,4 4-52-16,-9-5-4 16,9 5-24-16,-14 4-24 15,-4 4 4-15,-10 12-4 16,1 5 4-16,-18 19 16 15,13 9-4-15,9 7-28 16,0 5 12-16,32-9 32 0,5-3-12 16,18-21 28-16,4-4-24 15,28-24-4-15,0-4-4 0,22-16-16 16,-4 4 8-16,-4-9 12 16,-15 5-4-16,-22 0-4 15,-4 8 4-15,-28 4-24 16,-5 8 12-16,-22 12-12 15,0 12 8-15,-14 8 68 16,9 9-28-16,14 3-28 16,0-3-4-16,23-5 16 15,9-4-4-15,13-12 24 16,5-3-20-16,5-13-40 16,-6-5 16-16,-8-7-60 15,0 0 40-15,-14-12-12 16,-4 8 28-16,-14-17-36 15,-4 9 32-15,-15-12-12 16,6 3 20-16,-19-3 0 16,18 12 4-16,-4-5 60 15,9 13-28-15,9 0 24 16,9 12-28-16,9-8 8 16,5 8-16-16,9-9-8 15,4 9 0-15,-4-12 12 16,14 8-8-16,-1-8-12 15,1 12 0-15,-5-12 28 0,0 16-12 16,-14-8 4-16,0 8-8 0,-9-8 4 16,-4 8-8-16,0 0-56 15,-1 8 28-15,-3 0 20 32,3 8 4-32,-4 8 36 0,5 13-20 0,0 3 32 15,-1 5-32-15,-4-1-4 16,5 1-8-16,-23-9 4 15,0 1-4-15,-28-9-80 16,6 0 40-16,-15-4-84 16,5-11 68-16,-5-5-132 15,24 0 104-15</inkml:trace>
          <inkml:trace contextRef="#ctx0" brushRef="#br0" timeOffset="9399.8524">15150 217 592 0,'0'-41'220'0,"0"41"-172"0,-18-4-12 16,0 12 92-1,4 4-76-15,-31 25 40 16,4 3-52-16,-32 25 4 16,-4 0-28-16,-1 32-8 0,24 0-4 0,-6 33 12 15,19-13-8-15,14-4-108 16,13-16 52 0</inkml:trace>
        </inkml:traceGroup>
        <inkml:traceGroup>
          <inkml:annotationXML>
            <emma:emma xmlns:emma="http://www.w3.org/2003/04/emma" version="1.0">
              <emma:interpretation id="{21D203F5-7DD2-47BD-8832-EB1338F849C5}" emma:medium="tactile" emma:mode="ink">
                <msink:context xmlns:msink="http://schemas.microsoft.com/ink/2010/main" type="inkWord" rotatedBoundingBox="18760,512 20076,511 20077,1847 18761,184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005.1865">16630 593 664 0,'-9'-4'244'0,"9"4"-188"0,0 4-16 0,-5 0 68 16,5 4-68-16,-9 4-8 15,0 5-20-15,5 3-20 16,4 4 4-16,4 4 20 15,5-3-8-15,5-9 24 16,4 0-20-16,14-12-84 16,-5-4 40-16,14-8-68 15,-4 0 56-15,-5-4-4 16,-10 4 28-16,-3-4 20 16,-6 7 4-16,-22-3-12 15,9 8 4-15,-23 13 56 16,10 3-28-16,-19 28 68 15,14 9-52-15,-10 20 0 16,6 4-24-16,3 4 16 16,6-9-20-16,-1 1 12 0,5-16-12 15,4 4-8-15,5-17 0 16,-9-16 100-16,5-7-56 16,-10-13 8-16,5 0-36 0,-9-32-12 15,9 20-4-15,-9-29-24 16,4 13 12-16,5-17-68 15,13 9 44-15,10-16-48 16,4 11 44-16,14-3-156 16,9 8 108-16,14-1-284 15,4 9 208-15</inkml:trace>
          <inkml:trace contextRef="#ctx0" brushRef="#br0" timeOffset="11288.673">17413 136 852 0,'46'-37'316'0,"-46"37"-248"0,68 12-16 15,-32 17 60 1,5 7-72-16,23 37 28 16,-9 4-40-16,-1 48 28 15,-13 9-32-15,-13 16 48 0,-5-17-40 0,-42-11 4 32,-3-25-24-32,-51 0-132 0,-5-8 68 15</inkml:trace>
        </inkml:traceGroup>
      </inkml:traceGroup>
    </inkml:traceGroup>
    <inkml:traceGroup>
      <inkml:annotationXML>
        <emma:emma xmlns:emma="http://www.w3.org/2003/04/emma" version="1.0">
          <emma:interpretation id="{9387086E-4BB7-445B-8F5B-F86218E7137B}" emma:medium="tactile" emma:mode="ink">
            <msink:context xmlns:msink="http://schemas.microsoft.com/ink/2010/main" type="paragraph" rotatedBoundingBox="2018,2568 19692,2197 19742,4558 2068,4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6772B2-7EAF-4315-9401-8DBD2CF6DA82}" emma:medium="tactile" emma:mode="ink">
              <msink:context xmlns:msink="http://schemas.microsoft.com/ink/2010/main" type="line" rotatedBoundingBox="2018,2568 19692,2197 19742,4558 2068,4929"/>
            </emma:interpretation>
          </emma:emma>
        </inkml:annotationXML>
        <inkml:traceGroup>
          <inkml:annotationXML>
            <emma:emma xmlns:emma="http://www.w3.org/2003/04/emma" version="1.0">
              <emma:interpretation id="{BB830E92-1745-4ADE-874B-50EE51F04EEB}" emma:medium="tactile" emma:mode="ink">
                <msink:context xmlns:msink="http://schemas.microsoft.com/ink/2010/main" type="inkWord" rotatedBoundingBox="2018,2568 5511,2495 5552,4439 2059,45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982.6318">-88 2402 560 0,'5'-81'208'0,"17"41"-164"0,19-13-8 0,0 33 48 16,5-4-52-16,27 3 4 16,0 5-20-16,13 32-20 15,-8 5 0-15,8 43 20 16,-4 21-8-16,0 8 24 15,-14 0-20-15,-13 9 4 16,-19-9-8-16,-22 4 12 16,-5-12-12-16,-23-16 16 15,-8-17-16-15,-19-15 24 16,0-13-20-16,-5-28 4 16,19-12-8-16,-5-29-16 15,23 5 4-15,-5-13-24 16,14 9 16-16,23 7-32 15,9 13 28-15,22 4-12 16,-8 16 16-16,13 16-492 16,-4 8 272-16</inkml:trace>
          <inkml:trace contextRef="#ctx0" brushRef="#br0" timeOffset="35296.6898">-129 3301 572 0,'-36'-13'208'0,"36"13"-160"0,0 13-12 0,13-13 12 15,10 8-32-15,41-4 76 16,13 0-56-16,55-4 32 15,5-8-40-15,50-5 80 16,-10-3-60-16,19 0-4 16,-9 4-28-16,-14-4-12 15,-23 8 0-15,-23 0-16 16,-27-1 8-16,-31 9-128 16,-24 9 72-16,-36-5-452 15,-13 8 284-15</inkml:trace>
          <inkml:trace contextRef="#ctx0" brushRef="#br0" timeOffset="35792.6135">-10 3438 384 0,'-64'-4'140'0,"64"4"-108"0,23 4-8 0,8-4 32 31,6-4-36-31,40 12 140 0,5 0-88 0,23 8-32 15,0-3-24-15,13 3 8 16,-13 4-12-16,4 0 4 16,-23 13-8-16,-26-5 4 15,-15 8-8-15,-40 9-4 16,-10-9 4-16,-40 9 4 16,-1-1-4-16,-22-7-4 15,9-9 4-15,-10-12 4 16,10 5-4-16,-5-13 16 15,14-8-12-15,14-8 84 16,13-1-48-16,19-3-32 16,13-4-8-16,18-20-12 15,5 7 0-15,13-7 24 16,6 4-8-16,3-5-72 16,1 9 32-16,-5 12-12 15,5 3 24-15,-19 13 12 16,-4 13 8-16,-5 3-12 15,0 8 8-15,-4 4 84 16,-5 9-48-16,10-1 28 16,-1 1-40-16,-4-1 0 15,9 1-12-15,-10-1 20 16,6-12-16-16,-15 5 4 16,1-1-8-16,-14 4-148 15,9-12 76-15</inkml:trace>
          <inkml:trace contextRef="#ctx0" brushRef="#br0" timeOffset="36004.1928">1264 3758 612 0,'-9'-16'228'0,"9"16"-180"0,-13 24-12 0,3-4 148 16,6 4-108-16,-19 13 52 15,5 7-80-15,-14-3 12 16,5-1-40-16,-10-3-72 16,5-9 28-16</inkml:trace>
          <inkml:trace contextRef="#ctx0" brushRef="#br0" timeOffset="37684.7154">1929 2993 748 0,'-27'-4'276'0,"27"4"-216"0,4 40-16 0,1-15 112 16,-1-1-96-16,10 8 72 15,0 5-76-15,8-9 24 16,10-4-48-16,23-12 36 16,9 1-40-16,18-13-4 15,-5-4-16-15,0-9 36 16,-8 1-20-16,-6-16-48 16,-17 16 12-16,-14-21-236 15,0 5 136-15,-19-4-252 16,6 11 208-16</inkml:trace>
          <inkml:trace contextRef="#ctx0" brushRef="#br0" timeOffset="37413.6981">1965 2596 748 0,'0'-16'276'0,"0"16"-216"0,23-16-16 0,-5 8 100 16,19 8-88-16,27-8 40 15,-1 0-56-15,24-4 4 16,-1 3-28-16,-4-3 0 15,-9 8-8-15,-9-8 4 16,-14 4-8-16,-14 0-116 16,-4 8 60-16,-23-4-148 15,-4 4 116-15,-14-4-84 16,-14 8 96-16,-13-8 20 16,4 4 32-16,-14-4 0 15,5 8 8-15,-9 0-8 16,14 8 8-16,-10 20 0 15,10 1 4-15,-10 36 16 16,14 7-4-16,-9 38-12 16,14-5 4-16,-5 0 20 15,14-12-8-15,-5-8-4 16,5-12 0-16,0-8-16 16,4-8 8-16,-4-9-76 15,9-11 44-15,-5-9-56 16,5-7 52-16,-5-13 20 15,5-4 16-15,-4-8 116 16,4 0-60-16,9 0 172 0,0 8-124 16,9 0 120-16,9 4-128 15,23-8 8-15,9 4-60 16,18-4-28-16,1 0-4 0,-6 0-196 16,6-4 104-16</inkml:trace>
          <inkml:trace contextRef="#ctx0" brushRef="#br0" timeOffset="38013.6394">2967 3086 632 0,'-9'28'236'0,"9"-28"-184"0,-23 49-16 0,0-21 96 16,10 5-80-1,-24 7 16-15,15 5-44 0,-6 7-4 16,6 1-12-16,-10-5 4 15,18-3-8-15,-4-9 40 16,9-7-20-16,-5-13 20 16,9-4-24-16,5-16 0 15,14 0-12-15,-5-16-16 16,9 3 4-16,14-11-60 16,-4 8 36-16,-1-4-24 15,9 16 32-15,-8 8-24 16,-6 8 24-16,-3 12 64 15,-10 8-24-15,-18 9 72 16,4-1-52-16,-9-4 20 16,14 1-40-16,-9-9 0 15,9-4-12-15,0-8-296 16,9-3 156-16</inkml:trace>
          <inkml:trace contextRef="#ctx0" brushRef="#br0" timeOffset="38315.3352">3322 3475 612 0,'9'0'228'0,"-9"0"-180"0,0-5-12 0,-4 1 116 15,4 8-92-15,-9-4 0 16,0 9-36-16,-10-1 0 15,1 8-12-15,-9 4-8 16,4 4 0-16,5 9 40 16,9-1-24-16,13 5 0 15,10-5-12-15,4-4 4 16,9 1-8-16,-4-5-4 16,5-4 4-16,-10-4-120 15,-5-4 64-15,-17 1-192 16,-5 3 140-16</inkml:trace>
        </inkml:traceGroup>
        <inkml:traceGroup>
          <inkml:annotationXML>
            <emma:emma xmlns:emma="http://www.w3.org/2003/04/emma" version="1.0">
              <emma:interpretation id="{67E52D54-1E37-4FCA-B64E-5A078FA6B6C8}" emma:medium="tactile" emma:mode="ink">
                <msink:context xmlns:msink="http://schemas.microsoft.com/ink/2010/main" type="inkWord" rotatedBoundingBox="7034,3550 7970,3530 7974,3742 7038,376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9172.1841">4852 3292 384 0,'-23'-12'140'0,"23"12"-108"0,0 0-8 0,0 0 92 15,0 0-68-15,0-4 52 16,5 0-60-16,-1-4 40 15,10 4-44-15,0-8 44 16,-1 0-48-16,10-8 4 16,9 7-24-16,4-7-8 15,5 4 0-15,0 0-4 16,0 0 0-16,-4 12-12 16,-1 12 8-16,-4 8 12 15,0 4-4-15,-9 8 32 16,-5 5-20-16,0-5 64 15,5 0-44-15,-5-7 80 16,5-5-64-16,0-12 96 16,4 0-84-16,5-16 16 15,4 0-48-15,14-17-12 16,0 5-12-16,5-8-8 16,-5 3 4-16,-4 1-464 15,-5 12 252-15</inkml:trace>
        </inkml:traceGroup>
        <inkml:traceGroup>
          <inkml:annotationXML>
            <emma:emma xmlns:emma="http://www.w3.org/2003/04/emma" version="1.0">
              <emma:interpretation id="{AB98286A-92FE-4B89-8503-12C7BB284891}" emma:medium="tactile" emma:mode="ink">
                <msink:context xmlns:msink="http://schemas.microsoft.com/ink/2010/main" type="inkWord" rotatedBoundingBox="10097,3111 11145,3089 11158,3734 10111,375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0476.4743">8344 3033 488 0,'9'-36'180'0,"-9"36"-140"0,5-24-12 0,-5 3 136 16,4 13-96-16,-13-12-20 16,9 8-28-16,-18-8 8 15,4 4-16-15,-9-5-4 16,5 9-4-16,-14-4-24 16,5 8 12-16,-18 0 4 15,13 4 4-15,-5 8 0 16,5 4 0-16,10 20-12 15,12 1 8-15,10 23 12 16,5-7-4-16,22 11 16 16,5-3-12-16,5 0 16 15,4-17-16-15,-5 0-12 16,-4-7 0-16,-18-5 28 16,4 4-12-16,-23-15 76 15,1 3-52-15,-28-8 24 0,9 4-40 0,-36-16 8 16,18 4-16-16,-27-8 12 15,13 0-16-15,0-8 4 16,14 7-4-16</inkml:trace>
          <inkml:trace contextRef="#ctx0" brushRef="#br0" timeOffset="40806.1869">8763 2693 248 0,'-18'-12'92'0,"18"12"-72"0,-14 8-4 0,5-8 80 16,4 4-56-16,-13 1 36 16,9 3-44-16,-5 0-8 15,5 0-16-15,-4 0-8 16,8 0 4-16,-13 8 108 15,9 4-60-15,-14 17 104 16,5-1-92-16,-14 9 60 16,9 7-72-16,-9 5 24 15,9-4-44-15,1-9 8 16,13-3-24-16,-10-9 8 16,10 4-12-16,-9-15 28 0,9 3-24 15,-5-12-100-15,5 4 40 16</inkml:trace>
          <inkml:trace contextRef="#ctx0" brushRef="#br0" timeOffset="41172.4343">8931 2884 508 0,'-13'-12'188'0,"13"12"-148"0,-19 36-8 0,1-12 168 15,9 1-116-15,-14 11 64 16,10 0-88-16,-6-3-44 16,6 3-12-16,4-16 32 15,9 5-24-15,0-17 16 16,9 0-16-16,0-16 12 16,5 4-16-16,4-12-116 15,5-1 56-15,-5-7-104 16,5 8 92-16,-10-4-24 15,5 7 52-15,-18 18 32 16,5 7 4-16,-14 12 116 16,0 4-64-16,-9 5 112 15,8 3-92-15,-8-8 32 16,9 1-60-16,5-13-8 16,4 0-20-16,4-8-108 15,10 4 48-15</inkml:trace>
        </inkml:traceGroup>
        <inkml:traceGroup>
          <inkml:annotationXML>
            <emma:emma xmlns:emma="http://www.w3.org/2003/04/emma" version="1.0">
              <emma:interpretation id="{6908B4C5-5475-4318-932B-A125D5ABCC2C}" emma:medium="tactile" emma:mode="ink">
                <msink:context xmlns:msink="http://schemas.microsoft.com/ink/2010/main" type="inkWord" rotatedBoundingBox="11666,2930 13216,2898 13254,4694 11704,472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2353.4992">9965 4304 496 0,'-28'-12'184'0,"28"12"-140"0,-13-32-16 0,8 11 84 16,5 5-68-16,5-20 24 16,4-1-36-16,9-19 24 15,5 3-32-15,9-48 4 16,0 4-16-16,9-37-24 16,-10 17 4-16,10-25 32 15,-13 25-16-15,13-13 44 16,-5 29-28-16,-4 4 48 15,0 28-40-15,13 5 56 16,-8 15-52-16,13 13-8 16,-5 15-16-16,1 13-20 15,-5 8 4-15,-5 8 20 16,-4 8-8-16,-9 5 4 16,-5 3-4-16,-27 8 28 15,0 5-20-15,-27-1-24 16,4-3 4-16,-9-5-116 15,4 0 68-15,5-12-32 16,10-3 48-16,-1-9-48 16,14 4 48-16,9 0-20 15,9 4 36-15,5 8-8 16,8 0 16-16,-13 9 8 16,14-1 4-16,-23 0 68 15,-13 1-36-15,-6-1 40 16,6-4-40-16,-19-3 36 15,0-1-40-15,-4-8 4 0,17-4-20 16,-3-8-236-16,8 0 120 16</inkml:trace>
          <inkml:trace contextRef="#ctx0" brushRef="#br0" timeOffset="42894.0165">11026 3325 444 0,'-5'0'164'0,"5"0"-124"0,0 0-16 0,0 0 112 16,0 8-80-16,-5 4 104 31,5 4-96-31,-13 0 24 15,-1 5-52-15,-13 3-24 0,4 4-4 0,-13 1 24 16,4-1-16-16,0-4 4 16,9-4-12-16,0-11-148 15,10-1 76-15,4-8-544 16,18 0 336-16</inkml:trace>
          <inkml:trace contextRef="#ctx0" brushRef="#br0" timeOffset="42582.4439">10771 3305 716 0,'9'12'264'0,"-9"-12"-204"0,23 24-16 0,-10-12 0 15,1 4-32-15,4 0 32 16,5 5-28-16,4-5-4 16,-4 4-8-16,-5-4 20 15,0 5-12-15,1-13-12 16,-6 12-4-16,-8-8-244 15,4 0 136-15</inkml:trace>
          <inkml:trace contextRef="#ctx0" brushRef="#br0" timeOffset="41445.9234">9992 2536 624 0,'-23'-29'228'0,"23"29"-176"0,-50 4-16 0,14 4 88 16,9 5-76-16,-24 11 68 16,6 12-64-16,-14 21 32 15,9 12-48-15,-10 32 24 16,10 0-32-16,9 4 0 16,19-8-16-16,17-3 36 15,14-18-24-15,14-3-56 16,9-8 16-16</inkml:trace>
        </inkml:traceGroup>
        <inkml:traceGroup>
          <inkml:annotationXML>
            <emma:emma xmlns:emma="http://www.w3.org/2003/04/emma" version="1.0">
              <emma:interpretation id="{9E0AFF8B-54A5-4D9F-949C-19DD0CBE8580}" emma:medium="tactile" emma:mode="ink">
                <msink:context xmlns:msink="http://schemas.microsoft.com/ink/2010/main" type="inkWord" rotatedBoundingBox="13817,3069 14736,3049 14752,3825 13834,384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3468.6823">11613 2807 424 0,'4'-20'156'0,"-4"20"-120"0,0-5-8 0,0 1 116 15,0 8-84-15,5 9 80 16,4 3-80-16,5 20 40 16,-1 5-60-16,6 7 24 15,3-3-36-15,1-1 8 16,5 1-20-16,-1-9-8 16,5-3-4-16,0-13 28 15,-10 0-16-15,1-8-260 16,-9-4 132-16</inkml:trace>
          <inkml:trace contextRef="#ctx0" brushRef="#br0" timeOffset="43618.6289">12009 2807 652 0,'-23'-8'244'0,"23"8"-192"0,-36 32-12 0,9-4 100 15,13 1-84-15,-32 19 76 16,19 1-76-16,-14 7-20 15,5-3-24-15,-1-8 0 16,10-5-8-16,0-8-196 16,8-7 104-16</inkml:trace>
          <inkml:trace contextRef="#ctx0" brushRef="#br0" timeOffset="43859.2769">12300 2649 704 0,'32'-8'264'0,"-32"8"-208"16,41 44-12-16,-18-15 124 16,4-1-100-16,5 37 68 15,5 4-76-15,-15 12 0 16,1-1-36-16,-32-3 4 15,-5-8-16-15,-31 0-184 16,-5-12 96-16,-28 3-264 16,10-11 192-16</inkml:trace>
        </inkml:traceGroup>
        <inkml:traceGroup>
          <inkml:annotationXML>
            <emma:emma xmlns:emma="http://www.w3.org/2003/04/emma" version="1.0">
              <emma:interpretation id="{B0345162-95B9-46B8-9DA5-6E1756A915BC}" emma:medium="tactile" emma:mode="ink">
                <msink:context xmlns:msink="http://schemas.microsoft.com/ink/2010/main" type="inkWord" rotatedBoundingBox="15314,3084 16684,3055 16692,3469 15323,3498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4634.9972">13202 2750 560 0,'18'-48'208'0,"-18"48"-164"0,14-21-8 0,-14 13 12 16,0 8-32-16,-14-4 20 15,5 8-20-15,-14 4 20 16,10 9-24-16,-10 11 40 16,5-4-28-16,4 13 12 15,5 7-20-15,9-8 44 16,9 9-32-16,18-17 20 15,10-3-28-15,17-17 16 16,1-4-20-16,9-4-16 16,-5-4-4-16,-9-12-4 15,-5-1 0-15,-22 1-20 0,-5-4 16 16,-18 0-12-16,-4 8 12 16,-19 3-20-16,5 9 20 0,-9 13 32 15,4 7-12-15,5 12 52 16,13 5-32-16,10-9 28 15,13 4-28-15,14-11 8 16,4-1-20-16,5-12 20 16,5-8-24-16,-5 0-32 15,-5-8 12-15,-9-4-24 16,1-5 16-16,-10-7-52 16,-4 4 36-16,-10-25-20 15,10 17 32-15,-10-16 8 16,5 15 12-16,0-3 32 15,5 4-16-15,9 3 64 16,4 13-44-16,14 0 64 16,5 8-60-16,17 4 8 15,6 4-28-15,8 4 40 16,-4 8-32-16,-9 0 4 16,-5 1-20-16,-14-1 20 15,-13 4-20-15,-13 0 4 16,-6 5-8-16,-22-5 12 15,0 8-12-15,-18-4 16 16,-5 5-16-16,-9-13 4 16,4 4-4-16,-4-8-120 15,14 0 60-15,0-8-356 0,13 5 224 16</inkml:trace>
        </inkml:traceGroup>
        <inkml:traceGroup>
          <inkml:annotationXML>
            <emma:emma xmlns:emma="http://www.w3.org/2003/04/emma" version="1.0">
              <emma:interpretation id="{3DACFEA5-6499-4D34-9EED-3E4DE3E51AD7}" emma:medium="tactile" emma:mode="ink">
                <msink:context xmlns:msink="http://schemas.microsoft.com/ink/2010/main" type="inkWord" rotatedBoundingBox="17215,2811 19704,2759 19735,4270 17247,4322"/>
              </emma:interpretation>
              <emma:one-of disjunction-type="recognition" id="oneOf12">
                <emma:interpretation id="interp12" emma:lang="" emma:confidence="0">
                  <emma:literal>T)</emma:literal>
                </emma:interpretation>
                <emma:interpretation id="interp13" emma:lang="" emma:confidence="0">
                  <emma:literal>y)</emma:literal>
                </emma:interpretation>
                <emma:interpretation id="interp14" emma:lang="" emma:confidence="0">
                  <emma:literal>7)</emma:literal>
                </emma:interpretation>
                <emma:interpretation id="interp15" emma:lang="" emma:confidence="0">
                  <emma:literal>4)</emma:literal>
                </emma:interpretation>
                <emma:interpretation id="interp16" emma:lang="" emma:confidence="0">
                  <emma:literal>M)</emma:literal>
                </emma:interpretation>
              </emma:one-of>
            </emma:emma>
          </inkml:annotationXML>
          <inkml:trace contextRef="#ctx0" brushRef="#br0" timeOffset="46570.2904">16576 2730 756 0,'50'-49'280'0,"-50"49"-216"0,36-8-20 0,-27 4 164 16,5 8-124-16,-10 4 8 15,1 4-52-15,-10 13 16 16,5 3-32-16,0 0 40 16,9 5-36-16,5-5-40 15,4-4 4-15,14-16-148 16,9 1 84-16,0-18-116 16,5 1 104-16,-10-8-28 15,0-4 68-15,-13-4 8 16,0 3 20-16,-9-7 12 15,-1 12 4-15,-8-8 96 16,-1 16-52-16,-8 8 52 16,4 12-56-16,-5 24 24 15,1 1-36-15,-5 27 36 16,0 9-36-16,-10 0 20 16,6 0-28-16,-15-8 36 15,6-13-32-15,-15-7-172 0,5-5 80 16,-13-7-240-16,8-5 176 15</inkml:trace>
          <inkml:trace contextRef="#ctx0" brushRef="#br0" timeOffset="46840.9958">17245 2467 800 0,'27'28'296'0,"-27"-28"-232"0,100 77-16 0,-54-12 80 16,-10 4-80-16,-4 52 24 16,-9 4-40-16,-32 25-4 15,-5-8-16-15,-27-5-32 16,-4-11 8-16,-33-21-92 15,10-24 56-15,-41-8-504 16,13-8 304-16</inkml:trace>
          <inkml:trace contextRef="#ctx0" brushRef="#br0" timeOffset="45300.2484">15278 2483 444 0,'-14'-49'164'0,"14"49"-124"0,-22-32-16 0,12 24 132 15,1 8-92-15,-13 12 28 16,-1 12-56-16,-18 21 32 16,9 3-40-16,-4 29 28 15,8 4-28-15,10 25 8 16,13-5-20-16,19-4 8 16,13-16-12-16,14-8-8 15,5-21 0-15</inkml:trace>
          <inkml:trace contextRef="#ctx0" brushRef="#br0" timeOffset="46212.5557">15292 3904 520 0,'-5'0'192'0,"5"0"-152"0,9-21-8 0,-4 9 36 16,4 4-44-16,0-16 16 15,0-1-24-15,9-19 88 16,0-1-56-16,5-19 12 15,5 3-36-15,-1-24-20 16,5 12-8-16,9-44-4 16,0 8 0-16,9-17 0 15,0 21 0-15,0 4 44 16,-5 24-24-16,1 8 148 16,-5 24-88-16,9 5-12 15,-9 20-40-15,-9 12-32 16,-5 16 4-16,-18 4 12 15,0 4 0-15,-22 4 24 16,4 5-16-16,-10-1-20 16,-8 0 0-16,4-4-84 15,10-3 52-15,-6-9-136 16,10 0 100-16,18-8-132 0,1 0 120 16,3-4-160-16,10 8 140 15,4 8 16-15,-4 4 60 16,-9 12 120-16,-1 9-48 0,-17 3 188 15,-5-3-128-15,-14-5 116 16,14 0-128-16,-14-15 88 16,0-1-100-16,1-12 4 15,12 0-48-15,1-12 12 16,9 0-24-16,19-12-160 16,3-1 76-16,15-11-196 15,17 12 148-15,1-1-28 16,-5 9 84-16,-4 8 96 15,-10 8-20-15,-13 8 172 16,-5 9-104-16,-9 7 92 16,-4 0-104-16,-5 1 36 15,9-5-64-15,0 0 20 16,5-4-40-16,8-7 36 16,6-1-36-16,-1-8-92 15,5 4 32-15,-5-12-148 16,-4 4 100-16,-9-4-52 15,-1 0 80-15,-17-4-28 16,4 4 48-16,-19 4-8 16,6 4 24-16,-19 8 140 15,5 8-64-15,-10 4 96 16,14 5-88-16,-8-1 20 16,8 0-52-16,0 1 32 15,14-5-40-15,-5-4 20 16,5-4-28-16,0-8-124 15,9 1 56-15,0-18-240 0,9 5 164 16</inkml:trace>
        </inkml:traceGroup>
      </inkml:traceGroup>
    </inkml:traceGroup>
    <inkml:traceGroup>
      <inkml:annotationXML>
        <emma:emma xmlns:emma="http://www.w3.org/2003/04/emma" version="1.0">
          <emma:interpretation id="{A914E897-4484-47CA-B1C1-9ABEB7DE2D36}" emma:medium="tactile" emma:mode="ink">
            <msink:context xmlns:msink="http://schemas.microsoft.com/ink/2010/main" type="paragraph" rotatedBoundingBox="4997,6848 15689,3874 16167,5596 5476,85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5F4124-7EA8-4460-8FC5-FE217C196768}" emma:medium="tactile" emma:mode="ink">
              <msink:context xmlns:msink="http://schemas.microsoft.com/ink/2010/main" type="line" rotatedBoundingBox="4997,6848 15689,3874 16167,5596 5475,8570"/>
            </emma:interpretation>
          </emma:emma>
        </inkml:annotationXML>
        <inkml:traceGroup>
          <inkml:annotationXML>
            <emma:emma xmlns:emma="http://www.w3.org/2003/04/emma" version="1.0">
              <emma:interpretation id="{9D9D66FD-5446-4B4D-ADD8-B61EC59F9C68}" emma:medium="tactile" emma:mode="ink">
                <msink:context xmlns:msink="http://schemas.microsoft.com/ink/2010/main" type="inkWord" rotatedBoundingBox="5044,7019 7367,6373 7798,7923 5475,857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2147.5441">4738 6874 384 0,'-18'-4'140'0,"18"4"-108"0,-14 28-8 0,1-8 120 16,4 5-84-16,-23 19 72 15,0 9-76-15,-14 4-12 16,5-5-28-16,-9-7-12 16,14-5 0-16,4-16-156 15,9-3 84-15,9-21-332 16,10 0 220-16</inkml:trace>
          <inkml:trace contextRef="#ctx0" brushRef="#br0" timeOffset="81945.5041">4347 6850 436 0,'-14'20'160'0,"14"-20"-124"0,18 53-8 0,0-25 96 15,5 4-72-15,14 13 8 16,4-5-40-16,4 1 16 16,5-5-24-16,-4-4 12 15,-1-3-12-15,-13-9-220 16,-5 0 116-16</inkml:trace>
          <inkml:trace contextRef="#ctx0" brushRef="#br0" timeOffset="82522.2252">5111 6910 592 0,'-36'13'220'0,"36"-13"-172"0,27 12-12 0,-4-8 76 16,4 4-68-16,19-8 0 15,4 4-28-15</inkml:trace>
          <inkml:trace contextRef="#ctx0" brushRef="#br0" timeOffset="82420.5096">5234 6704 384 0,'-4'0'140'0,"4"0"-108"0,18 12-8 0,-4-8 76 15,-1 4-60-15,10 0-8 16,0 0-20-16,4-3-232 16,5-1 124-16</inkml:trace>
          <inkml:trace contextRef="#ctx0" brushRef="#br0" timeOffset="81702.2317">3268 8153 288 0,'0'4'108'0,"0"-4"-84"0,4-4-4 0,-4-4 84 16,5 0-60-16,-5-25 68 15,4 1-60-15,5-41 32 16,0 4-48-16,1-28 24 15,-1 8-32-15,0-32-28 16,4 11 0-16,1-31 0 16,4 15 0-16,5-7 0 15,4 28 0-15,23-17 60 16,5 29-32-16,22-16 40 16,10 16-36-16,-5 0 24 15,-9 24-28-15,-5 4 0 16,0 16-16-16,-4 13 0 15,-9 12-4-15,-10 12-8 0,-4 12 4 16,-27 12-4-16,0 12 0 0,-28 12-72 16,5 5 40-16,-28 3-48 15,10-3 44-15,-9-13-16 16,8-3 32-16,-4-9 8 16,10-4 12-16,3-4-44 15,15 4 24-15,4 4-4 16,9 5 16-16,5 3 8 15,8 4 0-15,6 0 0 16,-1-3 0-16,-4-1 0 16,0 0 0-16,-19 1 16 15,1-1-8-15,-19 0-4 16,0 5 0-16,-17-1 12 16,3-4-8-16,-13-4 16 15,9 1-16-15,1-9 16 16,8 0-16-16,0-8-20 15,14 4 4-15</inkml:trace>
        </inkml:traceGroup>
        <inkml:traceGroup>
          <inkml:annotationXML>
            <emma:emma xmlns:emma="http://www.w3.org/2003/04/emma" version="1.0">
              <emma:interpretation id="{20108BCF-464C-4D43-B484-D6CD7E0838C7}" emma:medium="tactile" emma:mode="ink">
                <msink:context xmlns:msink="http://schemas.microsoft.com/ink/2010/main" type="inkWord" rotatedBoundingBox="7976,6690 9511,6263 9751,7125 8216,755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2994.1801">6436 6129 156 0,'-9'-20'56'0,"9"20"-44"0,-9 0-4 0,9 4 60 16,0 8-40-16,-4 13 68 16,4 7-56-16,-10 17 0 15,10-1-24-15,-9 5 68 16,9-5-48-16,-9-7 76 16,9-5-64-16,-13-12 52 15,13-3-56-15,0-17 24 16,4 0-40-16,5-20-28 15,0-5 0-15,0-19-28 16,14 3 16-16,9-11-172 16,-9 7 104-16,9 1-48 15,-9 8 76-15,8 7 28 16,-8 13 20-16,-9 12 64 16,4 12-32-16,-13 21 148 15,-5 7-100-15,0 17 92 16,0-1-100-16,-5 1-16 15,5-4-32-15,0-9 12 16,5-3-20-16,4-17-64 16,4-4 24-16,-4-16-304 0,10-4 180 15</inkml:trace>
          <inkml:trace contextRef="#ctx0" brushRef="#br0" timeOffset="83378.5769">7046 6150 352 0,'-31'44'132'0,"31"-44"-104"0,-23 65-8 16,18-33 68-1,-4 1-52-15,0 3-4 16,9 0-20-16</inkml:trace>
          <inkml:trace contextRef="#ctx0" brushRef="#br0" timeOffset="83257.3787">6910 6158 748 0,'36'-4'276'0,"-36"4"-216"0,69 4-16 0,-33-4 56 16,0 0-64-16,14 0 12 15,5 0-28-15,-5 0-160 16,-4-4 72-16,-10 4-404 16,-9 0 264-16</inkml:trace>
          <inkml:trace contextRef="#ctx0" brushRef="#br0" timeOffset="83538.5009">7183 6097 476 0,'-18'24'176'0,"18"-24"-136"0,-14 65-12 0,5-29 100 15,9 1-76-15,-9 24-12 16,4 3-24-16</inkml:trace>
          <inkml:trace contextRef="#ctx0" brushRef="#br0" timeOffset="83887.7798">5963 6801 632 0,'-46'-4'236'16,"46"4"-184"-16,-4 0-16 0,17 0 104 15,10 4-84-15,36-4 60 16,5 0-72-16,59-8 32 15,9-4-44-15,46 0 16 16,-14 4-28-16,13 0 16 16,-18 4-20-16,-13-5-36 15,-23 5 12-15,-23-8-80 16,-22 12 52-16,-24-8-108 0,-17 4 80 16</inkml:trace>
          <inkml:trace contextRef="#ctx0" brushRef="#br0" timeOffset="90098.0849">6109 6190 268 0,'-10'-4'100'0,"10"4"-76"15,0 4-8-15,0-4 52 16,0 0-40-16,0 0 68 16,0 0-56-16,0 4 108 15,10 0-88-15,-10 8-16 16,0 4-28-16,-10 17 12 15,6 3-16-15,-5 9 40 16,0 3-28-16,-5-3 12 16,5-5-20-16,-9-7 28 15,9-5-28-15,4-8 12 16,0 0-16-16,-4-11 0 16,9-5-4-16,0-12 20 0,14 3-16 0,-5-11-12 15,9 4-4-15,-9-12 4 16,5 4 0-16,0-13 0 15,-1 5 0-15,6-8-12 16,-6 11 8-16,-4-7 4 16,5 8 0-16,4-5-28 15,0 9 16-15,-4 0 4 16,9 8 8-16,-9 4-12 16,8 4 8-16,-13 8 4 15,14 8 0-15,-9 4 8 16,-5 8-4-16,0 0 16 15,5 5-12-15,4-5 32 16,-4 0-24-16</inkml:trace>
        </inkml:traceGroup>
        <inkml:traceGroup>
          <inkml:annotationXML>
            <emma:emma xmlns:emma="http://www.w3.org/2003/04/emma" version="1.0">
              <emma:interpretation id="{740BCC35-1F40-4222-904C-4ABBB82661CA}" emma:medium="tactile" emma:mode="ink">
                <msink:context xmlns:msink="http://schemas.microsoft.com/ink/2010/main" type="inkWord" rotatedBoundingBox="10658,5273 13689,4430 14039,5688 11008,653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9407.8019">8799 6109 288 0,'0'4'108'0,"5"0"-84"0,-5-4-4 0,0-4 144 16,9 0-92-16,0-12 76 15,0 0-84-15,5-17 8 16,-1 1-40-16,6-41 4 16,3 4-20-16,-8-44-16 15,9 16-4-15,0-49-60 16,4 1 36-16,9-9-4 15,-4 20 16-15,23 9 40 16,-1 28-16-16,10 8 80 16,0 16-52-16,0 12 32 15,-10 25-40-15,1 15 28 16,-9 13-32-16,-6 12 4 16,-3 12-16-16,-14 5-8 15,-1 3 0-15,-12 0 12 0,-6 5-8 16,-18-1-56-16,5-4 24 15,-18-4-112 1,0 1 76-16,-5-9-52 0,5-4 64 0,4-8-36 16,9 4 48-16,10-4-8 15,13 4 28-15,13 4 0 16,6 8 8-16,8 13 32 16,1 7-12-16,4 13-4 15,-5-1-4-15,-9 5 20 16,-4-5-12-16,-23 1 68 15,-5-9-48-15,-22-3 4 16,0-5-20-16,-23-12 8 16,4-3-16-16,-17-13 16 15,12-4-16-15,1-8-136 16,18 8 72-16,10-17-212 16,17 9 152-16</inkml:trace>
          <inkml:trace contextRef="#ctx0" brushRef="#br0" timeOffset="69803.057">10161 5174 444 0,'-41'37'164'0,"41"-37"-124"0,-64 56-16 0,37-35 52 16,4-1-48-16,-9 0 8 16,5 4-24-16,-5 1-32 15,9-5 8-15</inkml:trace>
          <inkml:trace contextRef="#ctx0" brushRef="#br0" timeOffset="69608.964">9856 5033 372 0,'0'48'140'0,"0"-48"-112"0,22 73-4 15,-3-45 32 1,-1 1-36-16,4 3 0 0,1 4-12 15,5-7 12-15,3-1-12 0,-3-4 16 16,-1-3-16-16</inkml:trace>
          <inkml:trace contextRef="#ctx0" brushRef="#br0" timeOffset="70294.8962">10957 4826 260 0,'5'-28'96'0,"-5"28"-76"0,-14-20-4 16,5 8 80-16,9 7-56 0,-9-11 16 15,0 8-32-15,-9-8 4 16,-1 8-16-16,-17 0-16 16,13 8 0-16,-18 8 28 15,5 8-12-15,-14 16 56 16,13 5-36-16,-4 15 48 15,10 1-48-15,3 0-8 16,15-1-12-16,8-7 8 16,10-9-12-16,8-7-20 15,10-9 4-15,13-16-144 16,1 0 80-16,4-20-92 16,0 4 96-16,-14-25-20 15,0 5 52-15,-8-17-12 16,-6 9 28-16,-8-5 80 15,-1 13-32-15,-4 8 212 16,0 11-132-16,-4 17 100 16,4 13-120-16,-5 23 84 15,5 9-96-15,5 7-16 16,8 1-36-16,6-4-68 16,8-9 20-16,-4-7-272 15,4-5 164-15</inkml:trace>
          <inkml:trace contextRef="#ctx0" brushRef="#br0" timeOffset="70669.4169">11408 5126 676 0,'41'0'248'0,"-41"0"-192"0,68-8-16 0,-36 4-12 16,0 8-24-16,9-8-212 15,-5-1 112-15</inkml:trace>
          <inkml:trace contextRef="#ctx0" brushRef="#br0" timeOffset="70539.5015">11422 4814 652 0,'0'-8'244'0,"0"8"-192"0,41-8-12 0,-28 4 92 16,10 4-80-16,9 0-20 15,9 4-20-15,-5-4-112 16,1 0 56-16,-5 8-384 16,-5 4 232-16</inkml:trace>
        </inkml:traceGroup>
        <inkml:traceGroup>
          <inkml:annotationXML>
            <emma:emma xmlns:emma="http://www.w3.org/2003/04/emma" version="1.0">
              <emma:interpretation id="{F9E6F6D8-AE4C-4FF9-8DF7-480C7B1D7130}" emma:medium="tactile" emma:mode="ink">
                <msink:context xmlns:msink="http://schemas.microsoft.com/ink/2010/main" type="inkWord" rotatedBoundingBox="14376,4836 15843,4428 16106,5375 14639,578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1779.4903">12569 4324 320 0,'14'-16'120'0,"-10"16"-96"0,10-4-4 16,-10 8 24-1,6 4-28-15,-1 13 48 16,0 3-36-16,0 20 72 16,0-3-52-16,-9 11-36 0,9-3-8 0,-9-9 20 15,0-3-12-15,0-9 84 16,0-4-52-16,0-11 68 16,0-1-64-16,0-12-8 15,5-4-24-15,4-8-4 16,9-5-4-16,5-11-40 15,-1-4 16-15,6-9-84 16,-1-3 60-16,0-1-48 16,5 13 52-16,0 12 4 15,-5 7 16-15,1 17 92 16,-15 13-44-16,1 15 88 16,4 8-68-16,-9 5 28 15,5-5-48-15,-5 1-8 16,0-5-16-16,-9-3-8 15,0-1 4-15,0-8 28 16,0 1-16-16,0-5-32 16,0 0 8-16,0-4-132 15,-9-4 80-15,0-7-100 16,9-1 92-16,-4-8-220 16,4 4 160-16</inkml:trace>
          <inkml:trace contextRef="#ctx0" brushRef="#br0" timeOffset="72101.2935">13138 4608 416 0,'9'-12'152'0,"-9"12"-116"0,23-13-12 0,-9 5 144 15,4 8-96-15,18-12 68 16,-4 4-80-16,23-8 0 16,-1 8-36-16,1-4 24 15,4 8-32-15,-4-5-4 16,0 9-8-16,-15-8 4 16,-3 8-4-16,-14-8-12 15,-1 8 4-15,-3 0 28 16,-6 0-12-16,-13-4-164 15,9 4 84-15,-18-8-308 16,9 4 208-16</inkml:trace>
          <inkml:trace contextRef="#ctx0" brushRef="#br0" timeOffset="72425.6616">13393 4579 372 0,'-23'33'140'0,"23"-33"-112"0,-22 44-4 0,-1-19 100 16,14-1-72-16,-10 12 40 15,6 5-52-15,-5 7 28 16,8 1-36-16,1-5 8 15,-4-3-24-15,4-9-8 16,9-3-4-16,-5-13-4 16,10 0 0-16,-5-16-264 15,9-4 144-15</inkml:trace>
          <inkml:trace contextRef="#ctx0" brushRef="#br0" timeOffset="72664.8159">13603 4587 352 0,'-14'-4'132'0,"14"4"-104"0,14-4-8 16,-14 4 88-1,9 8-64-15,0-4 104 16,4 5-84-16,-4-1 8 15,-4 8-48-15,4 4 76 16,-9 4-56-16,0 9 24 16,-9-1-40-16,-5 13-8 15,1-1-12-15,-5 5 28 16,4-1-20-16,-4-3-12 0,9-5-8 16,-5-7-216-1,9-9 120-15</inkml:trace>
          <inkml:trace contextRef="#ctx0" brushRef="#br0" timeOffset="89045.7153">12360 4490 208 0,'13'0'76'0,"-13"0"-60"0,-13-8-4 0,13 4 100 15,0 8-64-15,-5-4 8 16,5 4-36-16,-9 0 68 16,4 0-52-16,-4 0 32 15,5 0-40-15,-5 5 36 16,9 7-36-16,0 0 72 15,4 4-52-15,-4 4 36 16,0 1-48-16,-4-1 24 16,4 0-32-16,0-3-16 15,-9 3-8-15,-1-4 4 16,10 0-4-16,-4-8 8 16,4 1-8-16,-14-5-4 15,14 0 4-15,-4-8-16 16,4 4 8-16,-5-4 28 15,5 0-12-15,-4-4-4 16,8 4-4-16,-4-4 4 16,5 0-4-16,-5-4-4 15,4-1 4-15,-4-3 4 16,14 4-4-16,-10-8 16 16,15 4-12-16,-15-12-20 0,10 7 4 15,-1-11-12-15,1 4 8 0,-5-5 8 16,5 9 4-16,-5 0 0 15,0 8 0-15,-4 0 0 16,4 4 0-16,-5 0-28 16,1 8 16-16,-1-9 4 15,1 5 8-15,9-4 0 16,-10 8 0-16,5-4 8 16,5 4-4-16,-5-4-4 15,9 4 4-15,-13 4-32 16,13 4 16-16,-18 4-4 15,9 5 8-15,-9 3 32 16,0 0-12-16,-4 0 40 16,4 1-28-16,-5-5 4 15,5 0-16-15,0-4 12 16,5 0-16-16,-1-4-20 16,5 0 4-16,-4 1-232 15,4-1 128-15</inkml:trace>
        </inkml:traceGroup>
      </inkml:traceGroup>
    </inkml:traceGroup>
    <inkml:traceGroup>
      <inkml:annotationXML>
        <emma:emma xmlns:emma="http://www.w3.org/2003/04/emma" version="1.0">
          <emma:interpretation id="{441BEB1D-0204-49D4-B1C4-4093CD5E13CE}" emma:medium="tactile" emma:mode="ink">
            <msink:context xmlns:msink="http://schemas.microsoft.com/ink/2010/main" type="paragraph" rotatedBoundingBox="8790,7022 16357,6844 16389,8195 8821,83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60A844F-2536-4026-A8B4-0CCFC1205916}" emma:medium="tactile" emma:mode="ink">
              <msink:context xmlns:msink="http://schemas.microsoft.com/ink/2010/main" type="inkBullet" rotatedBoundingBox="8800,7479 9717,7457 9732,8058 8815,8079"/>
            </emma:interpretation>
          </emma:emma>
        </inkml:annotationXML>
        <inkml:trace contextRef="#ctx0" brushRef="#br0" timeOffset="84255.6359">7078 7088 424 0,'-13'-16'156'0,"13"16"-120"0,-19-12-8 0,6 8 60 16,4 8-52-16,-14 0 12 15,-4 8-28-15,-14 9-12 16,4 3-4-16,-17 4-16 16,8 5 8-16,-9 3 116 15,10-4-60-15,4 1 68 16,9-1-68-16,18-4 4 15,5-3-32-15,18-9 12 16,14 0-20-16,14-8 0 16,4-4-8-16,4-12-60 15,1 0 28-15,-5-12-200 0,13 4 124 16,-22-9-116-16,0 9 124 16,-18-8 4-16,-5 8 56 15,-18-1-8-15,-1 5 24 0,-12 8 124 16,13 4-60-16,-14 8 196 15,18 9-140-15,-13 7 44 16,9 0-88-16,9 0-12 16,9 5-28-16,14-9-28 15,0 0 0-15</inkml:trace>
        <inkml:trace contextRef="#ctx0" brushRef="#br0" timeOffset="84413.1025">7520 7473 728 0,'-27'16'268'0,"27"-16"-208"0,-5 28-16 0,-4 1 20 16,4-9-44-16,-13 20-52 16,5 1 16-16</inkml:trace>
      </inkml:traceGroup>
      <inkml:traceGroup>
        <inkml:annotationXML>
          <emma:emma xmlns:emma="http://www.w3.org/2003/04/emma" version="1.0">
            <emma:interpretation id="{7E177CFE-377B-42D4-98EE-2D8A01C9345B}" emma:medium="tactile" emma:mode="ink">
              <msink:context xmlns:msink="http://schemas.microsoft.com/ink/2010/main" type="line" rotatedBoundingBox="11954,6948 16357,6844 16389,8195 11986,8299"/>
            </emma:interpretation>
          </emma:emma>
        </inkml:annotationXML>
        <inkml:traceGroup>
          <inkml:annotationXML>
            <emma:emma xmlns:emma="http://www.w3.org/2003/04/emma" version="1.0">
              <emma:interpretation id="{00F623EB-CC4D-4E45-8A69-73A1A50EF5BE}" emma:medium="tactile" emma:mode="ink">
                <msink:context xmlns:msink="http://schemas.microsoft.com/ink/2010/main" type="inkWord" rotatedBoundingBox="11954,6948 13249,6917 13281,8268 11986,8299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86311.5259">9796 7886 288 0,'-18'-4'108'0,"18"8"-84"0,0-4-4 0,0-8 136 16,0 4-88-16,0-17 60 15,0 5-72-15,0-20 12 16,9-1-40-16,5-19-8 16,4 3-12-16,5-16 20 15,4 0-16-15,10-24 4 16,-1 4-8-16,-4-28-8 15,13 12 4-15,-4 4 12 16,5 20-8-16,-1 4 68 16,-8 16-44-16,13 0 40 15,-9 17-40-15,9-5 16 16,0 17-28-16,0-1-8 16,0 13-8-16,0 0-4 15,0 12 0-15,-13 0 16 16,-5 4-8-16,-19 12-4 15,1 4 0-15,-28 8-76 0,1 9 40 16,-24-5-156-16,1 4 108 0,-10 1-64 16,10-5 84-16,4-4 80 15,9 0-8-15,10-8-44 16,8 1 16-16,14-5 20 16,14 4 0-16,9 0 8 15,4 4-4-15,5 0 4 16,-4 5-8-16,-10 3 8 15,0 0-8-15,-22 0 24 16,-5 1-16-16,-27-5 40 16,-1 8-28-16,-22-8 56 15,14 1-44-15,-19-17-52 16,14 8 8-16,5-8 8 16,-1 4 0-16,10-8 0 15,13 0 4-15,1 0-112 16,13 0 60-16</inkml:trace>
          <inkml:trace contextRef="#ctx0" brushRef="#br0" timeOffset="86821.7963">10871 6870 332 0,'-18'4'120'0,"18"-4"-92"0,0 20-8 0,-5-4 124 16,5 5-84-16,0 7 0 15,5 8-36-15,-5 1 28 16,9-1-28-16,0 1 4 16,9-13-16-16,-4 0-8 15,-1-4 0-15,1-7 20 16,0-5-12-16,-1-12-40 15,1 4 16-15,0-17-60 16,-1 1 40-16,-4-8 8 16,5 4 12-16,-5-5-16 15,5 1 16-15,-10 20 76 16,1 12-36-16,-5 29 64 16,0-1-56-16,0 17 80 15,0 3-64-15,4 17-28 16,1-8-12-16,-10 12 12 15,1-8-12-15,-10 3 12 16,14-7-12-16,-32-12-16 16,10-9 0-16,-24-15 4 15,10-9 0-15,-28-24-56 16,9-8 32-16,5-33-60 16,18 5 48-16,10-17-28 15,12 13 40-15,33-5 0 16,14 13 16-16,22 3 0 15,0 9 0-15</inkml:trace>
        </inkml:traceGroup>
        <inkml:traceGroup>
          <inkml:annotationXML>
            <emma:emma xmlns:emma="http://www.w3.org/2003/04/emma" version="1.0">
              <emma:interpretation id="{0EAE0125-55CA-4126-8348-F480F6F9FF4C}" emma:medium="tactile" emma:mode="ink">
                <msink:context xmlns:msink="http://schemas.microsoft.com/ink/2010/main" type="inkWord" rotatedBoundingBox="14710,7308 16365,7201 16368,7236 14713,7344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2963.0712">12505 6931 612 0,'0'-13'228'15,"0"13"-180"-15,41-16-12 0,-4 8 104 16,8 4-84-16,42-4 48 16,-1 8-60-16,46-8-16 15,-9 4-16-15,32-4 0 16,-14 4-8-16,5-4 16 16,-14 0-12-16,0-5-12 15,-23 9 0-15,-18-4-16 16,-18 4 12-16,-14-4-12 15,-18 4 8-15,-27-4-176 16,-5 4 100-16</inkml:trace>
        </inkml:traceGroup>
        <inkml:traceGroup>
          <inkml:annotationXML>
            <emma:emma xmlns:emma="http://www.w3.org/2003/04/emma" version="1.0">
              <emma:interpretation id="{FF5EB260-081A-462F-9ABF-A22B3AA018B0}" emma:medium="tactile" emma:mode="ink">
                <msink:context xmlns:msink="http://schemas.microsoft.com/ink/2010/main" type="inkWord" rotatedBoundingBox="15433,7189 15848,7179 15867,7954 15451,7964"/>
              </emma:interpretation>
              <emma:one-of disjunction-type="recognition" id="oneOf19">
                <emma:interpretation id="interp23" emma:lang="" emma:confidence="1">
                  <emma:literal>b</emma:literal>
                </emma:interpretation>
                <emma:interpretation id="interp24" emma:lang="" emma:confidence="0">
                  <emma:literal>3</emma:literal>
                </emma:interpretation>
                <emma:interpretation id="interp25" emma:lang="" emma:confidence="0">
                  <emma:literal>ts</emma:literal>
                </emma:interpretation>
                <emma:interpretation id="interp26" emma:lang="" emma:confidence="0">
                  <emma:literal>Js</emma:literal>
                </emma:interpretation>
                <emma:interpretation id="interp27" emma:lang="" emma:confidence="0">
                  <emma:literal>Ds</emma:literal>
                </emma:interpretation>
              </emma:one-of>
            </emma:emma>
          </inkml:annotationXML>
          <inkml:trace contextRef="#ctx0" brushRef="#br0" timeOffset="93383.8147">13530 6769 456 0,'-32'16'168'0,"32"-16"-128"0,-23 57-16 0,14-13 112 16,4 1-80-16,-13 40 84 15,14-13-80-15,-19 1-12 16,5-4-32-16,-5-12 16 16,9-9-20-16,-9-7 32 15,5-9-28-15,-5-12 32 16,10-3-32-16,-5-13-32 15,8 0 8-15,1-21-104 16,5 5 60-16,13-12-72 16,9 4 68-16,14 0 4 15,9 3 32-15,14 9 56 16,-1 12-16-16,1 4 16 16,-5 13-20-16,-14-5 80 15,-4 4-52-15,-14 0 56 16,-4 5-56-16,-23-5 92 15,0 4-76-15,-37-8 16 16,1 1-44-16,-23-9-40 0,4 4 4 16,0-12-116-16,14 4 68 15,14-12-236-15,13 4 164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6:24:35.4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393D917-2BFB-4DEB-9378-04C79BD4B261}" emma:medium="tactile" emma:mode="ink">
          <msink:context xmlns:msink="http://schemas.microsoft.com/ink/2010/main" type="writingRegion" rotatedBoundingBox="13840,7059 16089,6364 16242,6860 13994,7555"/>
        </emma:interpretation>
      </emma:emma>
    </inkml:annotationXML>
    <inkml:traceGroup>
      <inkml:annotationXML>
        <emma:emma xmlns:emma="http://www.w3.org/2003/04/emma" version="1.0">
          <emma:interpretation id="{32CAFDFE-CF8A-4CC2-8BFE-AC9AB8B886BB}" emma:medium="tactile" emma:mode="ink">
            <msink:context xmlns:msink="http://schemas.microsoft.com/ink/2010/main" type="paragraph" rotatedBoundingBox="13840,7059 16089,6364 16242,6860 13994,7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B254AB-4039-4968-8539-A891A37241A6}" emma:medium="tactile" emma:mode="ink">
              <msink:context xmlns:msink="http://schemas.microsoft.com/ink/2010/main" type="line" rotatedBoundingBox="13840,7059 16089,6364 16242,6860 13994,7555"/>
            </emma:interpretation>
          </emma:emma>
        </inkml:annotationXML>
        <inkml:traceGroup>
          <inkml:annotationXML>
            <emma:emma xmlns:emma="http://www.w3.org/2003/04/emma" version="1.0">
              <emma:interpretation id="{906D74C8-1EB3-4DF6-9AEC-90978FB26C91}" emma:medium="tactile" emma:mode="ink">
                <msink:context xmlns:msink="http://schemas.microsoft.com/ink/2010/main" type="inkWord" rotatedBoundingBox="13882,7193 14243,7081 14325,7348 13964,74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11745 6761 684 0,'-9'0'252'0,"18"4"-192"0,-9-4-20 16,5 0 40-1,8 0-52-15,10-4 32 16,9 4-32-16,22-8-8 16,-3 8-12-16</inkml:trace>
          <inkml:trace contextRef="#ctx0" brushRef="#br0" timeOffset="232.7256">11731 6951 664 0,'-4'0'244'0,"4"0"-188"0,18 8-16 0,-9-8 56 15,9 0-60-15,19-4 12 16,8 4-28-16,19-4-136 15,0 0 64-15,4 0-388 16,0-4 244-16</inkml:trace>
        </inkml:traceGroup>
        <inkml:traceGroup>
          <inkml:annotationXML>
            <emma:emma xmlns:emma="http://www.w3.org/2003/04/emma" version="1.0">
              <emma:interpretation id="{AF25F8A6-71FE-4323-9808-8F1820FE954F}" emma:medium="tactile" emma:mode="ink">
                <msink:context xmlns:msink="http://schemas.microsoft.com/ink/2010/main" type="inkWord" rotatedBoundingBox="15164,6649 16089,6364 16242,6860 15318,7146"/>
              </emma:interpretation>
            </emma:emma>
          </inkml:annotationXML>
          <inkml:trace contextRef="#ctx0" brushRef="#br0" timeOffset="707.4649">13083 6198 392 0,'-4'8'148'0,"4"-8"-116"0,-18 49-8 0,18-21 92 16,0 4-68-16,-5 13 8 16,10 0-36-16,-5-1-4 15,-5-3-8-15,5-9 64 16,5-8-40-16,-5-8 24 16,0-4-36-16,0-12 16 15,9-4-20-15,-9-20-8 16,13 4-4-16,-8-21-4 15,13 5 0-15,5-17-80 16,-5 9 44-16,14-1-40 16,0 13 44-16,-5 4 64 15,1 20-16-15,-15 16 108 16,10 12-68-16,-23 16 28 16,9 9-48-16,-23-1-4 15,14 1-20-15,0-9 0 16,0 1-4-16,-9-9 12 15,9-4-12-15</inkml:trace>
          <inkml:trace contextRef="#ctx0" brushRef="#br0" timeOffset="869.397">13643 6231 728 0,'0'-5'268'0,"0"5"-208"0,41-8-16 0,-22 4 88 16,3 4-80-16,6-8-12 16,4 4-24-16,9-8 12 15,4 8-16-15,-4-8-312 16,-4 8 164-16</inkml:trace>
          <inkml:trace contextRef="#ctx0" brushRef="#br0" timeOffset="1033.5032">13739 6198 352 0,'0'33'132'0,"0"-33"-104"0,-14 52-8 0,5-28 104 16,9 5-72-16,-9 3-20 15,9 0-20-15,-4-3-4 16,4-1-4-16</inkml:trace>
          <inkml:trace contextRef="#ctx0" brushRef="#br0" timeOffset="1195.942">13926 6154 684 0,'-9'12'252'0,"9"-12"-192"0,-23 44-20 0,14-15 84 0,9 3-76 15,-5 21 16 1,5 3-40-16,-9 5-84 0,9-4 32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5:56.5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3E1E1F9-2B12-4DBF-B87C-13FAFD80B1E7}" emma:medium="tactile" emma:mode="ink">
          <msink:context xmlns:msink="http://schemas.microsoft.com/ink/2010/main" type="writingRegion" rotatedBoundingBox="13056,10383 13611,10383 13611,10864 13056,10864">
            <msink:destinationLink direction="with" ref="{058299DD-3AC6-4F5E-8ECE-0F9D3E019E05}"/>
            <msink:destinationLink direction="with" ref="{A6A90902-1AFB-49AC-843F-35A3AEA478CB}"/>
          </msink:context>
        </emma:interpretation>
      </emma:emma>
    </inkml:annotationXML>
    <inkml:traceGroup>
      <inkml:annotationXML>
        <emma:emma xmlns:emma="http://www.w3.org/2003/04/emma" version="1.0">
          <emma:interpretation id="{DA939049-6E3B-4DB6-AF72-0478A23AA415}" emma:medium="tactile" emma:mode="ink">
            <msink:context xmlns:msink="http://schemas.microsoft.com/ink/2010/main" type="paragraph" rotatedBoundingBox="13056,10383 13611,10383 13611,10864 13056,10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C9F54F-7996-42F0-9A51-8D58D4AEB35E}" emma:medium="tactile" emma:mode="ink">
              <msink:context xmlns:msink="http://schemas.microsoft.com/ink/2010/main" type="line" rotatedBoundingBox="13056,10383 13611,10383 13611,10864 13056,10864"/>
            </emma:interpretation>
          </emma:emma>
        </inkml:annotationXML>
        <inkml:traceGroup>
          <inkml:annotationXML>
            <emma:emma xmlns:emma="http://www.w3.org/2003/04/emma" version="1.0">
              <emma:interpretation id="{2CDC78BB-D0E3-4253-8E67-E71C15ECCAFE}" emma:medium="tactile" emma:mode="ink">
                <msink:context xmlns:msink="http://schemas.microsoft.com/ink/2010/main" type="inkWord" rotatedBoundingBox="13056,10383 13611,10383 13611,10864 13056,10864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542 19 216 0,'0'-8'80'0,"0"0"-60"0,-5 4-8 0,1 4 144 0,-1 0-88 15,-4 0 24-15,9 4-52 16,-9 4 8-16,-5 0-28 15,5 4 16-15,-9 0-20 16,-9 9 28-16,4-1-28 16,-14 0 20-16,-3 4-20 15,-1 5 0-15,0-5-8 0,-10-4-8 16,10-4 4-16,1-3 20 16,3-5-12-16,5 4 4 15,9-4-8-15,1-4 4 16,8 0-8-16,14-4-12 15,14 8 4-15,4 0 12 16,5 0-4-16,-1 0-4 16,6 0 4-16,-1 5-24 15,-4 3 12-15,0 0 12 0,4 4 0 16,0 0 16-16,1 5-12 16,-1-9 16-16,5 0-16 15,0 0-12-15,-5-8 0 16,5 0 20-16,-5-8-8 15,-4-4 16-15,-5-4-16 16,0-4-4-16,-4 0 0 16,-9-8 72-16,-5-4-40 15,0-1 24-15,-5-3-40 16,-9-4 52-16,23 3-40 16,-9 1-24-16,5 4-8 0,0-5 16 15,-1 1-8-15,-4 4-4 16,14-1 0-16,-10 9-16 15,5 4 8-15,-4 8-4 16,-5 4 0-16,4 8-212 16,-8 8 120-16,-1 5-508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5:59.1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711180C-8BFA-4D21-82CB-112280D00B7B}" emma:medium="tactile" emma:mode="ink">
          <msink:context xmlns:msink="http://schemas.microsoft.com/ink/2010/main" type="writingRegion" rotatedBoundingBox="21365,9974 24789,10306 24619,12067 21194,11735"/>
        </emma:interpretation>
      </emma:emma>
    </inkml:annotationXML>
    <inkml:traceGroup>
      <inkml:annotationXML>
        <emma:emma xmlns:emma="http://www.w3.org/2003/04/emma" version="1.0">
          <emma:interpretation id="{9DFC1579-18A2-4568-9BEC-406A0391F10C}" emma:medium="tactile" emma:mode="ink">
            <msink:context xmlns:msink="http://schemas.microsoft.com/ink/2010/main" type="paragraph" rotatedBoundingBox="21365,9974 24789,10306 24619,12067 21194,11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EC605-6C56-4A41-93AE-F4CE244C8AD0}" emma:medium="tactile" emma:mode="ink">
              <msink:context xmlns:msink="http://schemas.microsoft.com/ink/2010/main" type="line" rotatedBoundingBox="21365,9974 24789,10306 24619,12067 21194,11735"/>
            </emma:interpretation>
          </emma:emma>
        </inkml:annotationXML>
        <inkml:traceGroup>
          <inkml:annotationXML>
            <emma:emma xmlns:emma="http://www.w3.org/2003/04/emma" version="1.0">
              <emma:interpretation id="{31343556-CC22-41AF-9603-CFA6175E9957}" emma:medium="tactile" emma:mode="ink">
                <msink:context xmlns:msink="http://schemas.microsoft.com/ink/2010/main" type="inkWord" rotatedBoundingBox="21047,11123 21704,9836 22374,10178 21717,11465">
                  <msink:destinationLink direction="with" ref="{39217331-1AE4-4D3B-B553-C31846EA2C3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17 215 476 0,'-18'-61'176'0,"31"53"-136"0,28-8-12 0,-18 8 56 16,18-4-52-16,-4 0 68 15,4 3-60-15,9 1-16 0,0-4-16 16,4 4 8-16,-4 0-8 0,-4 0 4 16,-10-4-4-16,-8 4-24 15,-10-9 8-15,-18 9-288 16</inkml:trace>
          <inkml:trace contextRef="#ctx0" brushRef="#br0" timeOffset="-467.2419">108-372 352 0,'14'-4'132'0,"-1"4"-104"0,1-4-8 0,-9 8 0 15,-5 12-16 1,0 8 128-16,0 1-68 0,-14 7-4 15,9 17-36-15,-13 15 28 16,0 17-28-16,-5 8 4 16,0-4-16-16,1-16 0 0,8-8-4 15,-4-17 28-15,13-7-20 16,-4-9 40-16,5-8-32 16,4 1-12-16,18-13-8 15,9-4-612 1</inkml:trace>
          <inkml:trace contextRef="#ctx0" brushRef="#br0" timeOffset="-213.0436">691-522 384 0,'-9'-24'140'0,"22"36"-108"0,10 17-8 16,-18-9-48-16,-1 12 8 15,10 5 128-15,-14 7-60 16,4 9-8-16,-4 7-28 16,0 17 12-16,-9 12-16 15,-4 0 12-15,-6-4-12 16,-3-8 64-16,-10-16-44 16,0-13 4-16,-4 1-20 0,4-13-408 15,0-3 216 1,9-1-84-16</inkml:trace>
          <inkml:trace contextRef="#ctx0" brushRef="#br0" timeOffset="211.5625">340-732 600 0,'9'-28'224'0,"10"19"-176"0,17-3-12 16,-4 4 52-16,18 0-56 0,18-4 4 15,10 8-20-15,-6 4 24 16,6 0-24-16,-10 4-628 16</inkml:trace>
        </inkml:traceGroup>
        <inkml:traceGroup>
          <inkml:annotationXML>
            <emma:emma xmlns:emma="http://www.w3.org/2003/04/emma" version="1.0">
              <emma:interpretation id="{1959D80E-0B68-478E-B202-FBF8ECBE1F54}" emma:medium="tactile" emma:mode="ink">
                <msink:context xmlns:msink="http://schemas.microsoft.com/ink/2010/main" type="inkWord" rotatedBoundingBox="22871,10329 23638,10404 23487,11957 22720,118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38.1597">1560-60 288 0,'37'-41'108'0,"-1"25"-84"0,5-4-4 16,-13 8 12-16,3-5-20 15,10 5-12-15,-4-12-4 0,8 8 4 16,-13-4 0-16,0 3 16 16,-5 5-8-16,-22 4-40 15,-5 8 20-15,-9 12 72 16,-18 21-32-16,-14 36 108 16,9 56-80-16,-14 0 20 15,14 1-44-15,0-1-12 16,10 5-12-16,8-13 20 15,5-12-16-15,-5-12 32 0,10-20-28 16,4-16 20-16,4-4-20 16,5-17 80-16,5-12-52 0,0-7 12 15,-5-9-32-15,0-16-40 16,-9-17 8-16,-9-27-8 16,-9-29 8-16,-10-4-12 15,-4 0 12-15,0 4 20 16,1 12-4-16,8 8-12 15,14 9 0-15,9 3-444 16,18 1 240 0,27-21-108-16</inkml:trace>
          <inkml:trace contextRef="#ctx0" brushRef="#br0" timeOffset="1168.5389">2216-105 528 0,'-46'41'196'0,"37"11"-152"0,0 33-12 0,9-36-16 15,0 3-16-15,14-3 8 0,-5-9-4 16,0-3 60-16,0-5-36 16,-4-7-12-16,4-5-8 0,0-8-284 15,-18-8 152 1,9 0-188-16</inkml:trace>
          <inkml:trace contextRef="#ctx0" brushRef="#br0" timeOffset="975.0646">2366-408 880 0,'-13'-33'328'0,"22"21"-256"0,-9 12-16 0,0 0-8 16,0 0-36-16,9 16-428 15</inkml:trace>
        </inkml:traceGroup>
        <inkml:traceGroup>
          <inkml:annotationXML>
            <emma:emma xmlns:emma="http://www.w3.org/2003/04/emma" version="1.0">
              <emma:interpretation id="{7766AAAE-C496-4162-A450-1C4C32BA4CC5}" emma:medium="tactile" emma:mode="ink">
                <msink:context xmlns:msink="http://schemas.microsoft.com/ink/2010/main" type="inkWord" rotatedBoundingBox="23687,10616 24749,10719 24691,11324 23629,11221"/>
              </emma:interpretation>
              <emma:one-of disjunction-type="recognition" id="oneOf2">
                <emma:interpretation id="interp2" emma:lang="" emma:confidence="1">
                  <emma:literal>ed</emma:literal>
                </emma:interpretation>
                <emma:interpretation id="interp3" emma:lang="" emma:confidence="0">
                  <emma:literal>eld</emma:literal>
                </emma:interpretation>
                <emma:interpretation id="interp4" emma:lang="" emma:confidence="0">
                  <emma:literal>red</emma:literal>
                </emma:interpretation>
                <emma:interpretation id="interp5" emma:lang="" emma:confidence="0">
                  <emma:literal>led</emma:literal>
                </emma:interpretation>
                <emma:interpretation id="interp6" emma:lang="" emma:confidence="0">
                  <emma:literal>old</emma:literal>
                </emma:interpretation>
              </emma:one-of>
            </emma:emma>
          </inkml:annotationXML>
          <inkml:trace contextRef="#ctx0" brushRef="#br0" timeOffset="2195.5522">2371 296 464 0,'0'-12'176'0,"9"16"-140"0,-5-8-8 15,-4 0-4-15,10-4-20 16,-1-1-4-16,4-3 4 0,1 4-4 16,4 0 0-1,-4-4 8-15,4 0-4 0,-4-4 16 16,9-1-12-16,-5-3-12 16,-5-4 0-16,-4 0 40 15,1-5-24-15,-6 1 0 16,-4 0-8-16,-4-1 12 15,-10 5-8-15,0 4-20 0,1 4 4 16,-6 3 20-16,6 9-4 16,-5 8 16-16,4 9-16 15,-4 11 24-15,4 12-20 0,0 13 12 16,10 8-12-16,-5-1 12 16,9-7-16-16,13-5 32 15,1-7-24-15,0-9 20 16,4-8-20-16,14-4 0 15,0-3-8-15,13-5-32 16,10-12 12-16,-1 0-32 16,6-13 28-16,3-15-20 15,-8-21 20-15,-5-11-16 16,-14-5 16-16,1 12 0 16,-19 5 8-16,-4 15 52 15,-5 9-24-15,-14 4 8 16,-8 15-16-16,-6 18-32 15,-8 19 8-15,-9 16 4 16,-5 17 8-16,4 4 24 0,5-4-12 16,10-9 12-16,22-11-12 15,9-1-8-15,9-7 0 16,14-9 28-16,9-4-16 16,4-4-32-16,-8-8 8 15,13-8-68-15,-5-8 40 16,1-16-52-16,-1-8 48 15,1-17-60-15,-19-8 60 16,-4-3 16-16,-14 3 20 16,-9 8 48-16,-13 17-24 15,-6 12 8-15,-3 20-16 16,3 16 56-16,-3 12-40 0,-1 9-12 16,0 11-8-16,9-3-8 15,5-5 0-15,5-7 0 16,8-5 0-16,10-4 44 15,0-3-24-15,13-13 0 16,5 0-12-16,4-16 20 16,5 0-16-16,-4-17-40 15,-6-15 16-15,1-17-96 16,-4-12 60-16,-1 1-12 16,-9 7 36-16,-4 8 40 15,-1 9-8-15,-8 11 124 16,9 9-76-16,-14 8-4 15,-5 12-32-15,-4 20 12 16,4 20-20-16,-8 21 24 0,-1 12-24 16,1 4 32-16,-1-4-28 15,5-9 76-15,0-3-56 16,4-5-400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5:58.3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217331-1AE4-4D3B-B553-C31846EA2C3F}" emma:medium="tactile" emma:mode="ink">
          <msink:context xmlns:msink="http://schemas.microsoft.com/ink/2010/main" type="inkDrawing" rotatedBoundingBox="17281,11356 20332,10821 20345,10893 17294,11428" semanticType="callout" shapeName="Other">
            <msink:sourceLink direction="with" ref="{31343556-CC22-41AF-9603-CFA6175E9957}"/>
            <msink:sourceLink direction="with" ref="{4CD67115-087E-4725-BD15-62E948E8FD2F}"/>
          </msink:context>
        </emma:interpretation>
      </emma:emma>
    </inkml:annotationXML>
    <inkml:trace contextRef="#ctx0" brushRef="#br0">21 530 92 0,'-9'-5'32'0,"5"5"-24"15,-1 0 0-15,5 0 108 0,-4 0-64 16,4 0 24-16,13-4-44 15,5 0 48-15,10-4-44 16,13-4-16-16,27-4-12 16,32-4 80-16,28 4-48 15,8-5-16-15,37-7-16 16,28 0 0-16,-6-5-4 16,15-7 16-16,8-1-12 15,-17 1-12-15,4-5 0 0,-5 1 56 16,-18 11-28-16,-32 13 24 15,-31 4-28-15,-28 4-36 16,-18 0 8-16,-19 4 36 0,-17 0-16 16,-6-1-20-16,-8 5 4 15,9 0 28-15,-5 0-16 16,-8 4 8-16,8 4-8 16,-4 4 4-16,-5 5-8 15,0 3-532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0T15:36:30.8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A842A8-357F-4CB4-A8ED-90F40E10D041}" emma:medium="tactile" emma:mode="ink">
          <msink:context xmlns:msink="http://schemas.microsoft.com/ink/2010/main" type="writingRegion" rotatedBoundingBox="7661,12309 8071,12309 8071,12981 7661,12981">
            <msink:destinationLink direction="with" ref="{058299DD-3AC6-4F5E-8ECE-0F9D3E019E05}"/>
            <msink:destinationLink direction="with" ref="{A6A90902-1AFB-49AC-843F-35A3AEA478CB}"/>
          </msink:context>
        </emma:interpretation>
      </emma:emma>
    </inkml:annotationXML>
    <inkml:traceGroup>
      <inkml:annotationXML>
        <emma:emma xmlns:emma="http://www.w3.org/2003/04/emma" version="1.0">
          <emma:interpretation id="{E9956FC2-A6A8-40A8-9E0B-D6059E5CCD10}" emma:medium="tactile" emma:mode="ink">
            <msink:context xmlns:msink="http://schemas.microsoft.com/ink/2010/main" type="paragraph" rotatedBoundingBox="7661,12309 8071,12309 8071,12981 7661,12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4E8F85-8D43-48F0-8A8C-102252291D05}" emma:medium="tactile" emma:mode="ink">
              <msink:context xmlns:msink="http://schemas.microsoft.com/ink/2010/main" type="line" rotatedBoundingBox="7661,12309 8071,12309 8071,12981 7661,12981"/>
            </emma:interpretation>
          </emma:emma>
        </inkml:annotationXML>
        <inkml:traceGroup>
          <inkml:annotationXML>
            <emma:emma xmlns:emma="http://www.w3.org/2003/04/emma" version="1.0">
              <emma:interpretation id="{7D11D432-5719-4667-BB81-C2F5856C9243}" emma:medium="tactile" emma:mode="ink">
                <msink:context xmlns:msink="http://schemas.microsoft.com/ink/2010/main" type="inkWord" rotatedBoundingBox="7661,12309 8071,12309 8071,12981 7661,12981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(</emma:literal>
                </emma:interpretation>
              </emma:one-of>
            </emma:emma>
          </inkml:annotationXML>
          <inkml:trace contextRef="#ctx0" brushRef="#br0">401 96 300 0,'9'-16'112'0,"-9"16"-88"0,0-8-8 0,-9 4 116 0,9 0-76 16,-14 0 4-16,5 0-36 15,0-4 36-15,-5 0-32 16,5 4 12-16,4-4-24 16,-13-1-8-16,5 1-4 15,3 0 12-15,-12 4-8 0,-1 8-28 16,0 4 8-16,-9 9 24 16,0 3-8-16,1 8 20 15,3 5-16-15,1 11 40 16,0 1-24-16,4 3-4 15,5 1-12-15,8-1 4 16,6 5-8-16,8-5 8 16,6 1-8-16,12-13 24 15,1-7-16-15,9-9 48 16,0-8-32-16,4-8 4 0,-4-4-20 16,0-4 20-16,-9 0-20 15,-5 4-136-15,-13 8 68 16,-1 12-388-1,-13 13 248-15,0-9-72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18.emf"/><Relationship Id="rId18" Type="http://schemas.openxmlformats.org/officeDocument/2006/relationships/customXml" Target="../ink/ink20.xml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7" Type="http://schemas.openxmlformats.org/officeDocument/2006/relationships/image" Target="../media/image15.emf"/><Relationship Id="rId12" Type="http://schemas.openxmlformats.org/officeDocument/2006/relationships/customXml" Target="../ink/ink17.xml"/><Relationship Id="rId17" Type="http://schemas.openxmlformats.org/officeDocument/2006/relationships/image" Target="../media/image20.emf"/><Relationship Id="rId2" Type="http://schemas.openxmlformats.org/officeDocument/2006/relationships/customXml" Target="../ink/ink12.xml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16.xml"/><Relationship Id="rId19" Type="http://schemas.openxmlformats.org/officeDocument/2006/relationships/image" Target="../media/image21.emf"/><Relationship Id="rId4" Type="http://schemas.openxmlformats.org/officeDocument/2006/relationships/customXml" Target="../ink/ink13.xml"/><Relationship Id="rId9" Type="http://schemas.openxmlformats.org/officeDocument/2006/relationships/image" Target="../media/image16.emf"/><Relationship Id="rId14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4.emf"/><Relationship Id="rId18" Type="http://schemas.openxmlformats.org/officeDocument/2006/relationships/customXml" Target="../ink/ink36.xm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12" Type="http://schemas.openxmlformats.org/officeDocument/2006/relationships/customXml" Target="../ink/ink33.xml"/><Relationship Id="rId17" Type="http://schemas.openxmlformats.org/officeDocument/2006/relationships/image" Target="../media/image36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10" Type="http://schemas.openxmlformats.org/officeDocument/2006/relationships/customXml" Target="../ink/ink32.xml"/><Relationship Id="rId19" Type="http://schemas.openxmlformats.org/officeDocument/2006/relationships/image" Target="../media/image37.emf"/><Relationship Id="rId4" Type="http://schemas.openxmlformats.org/officeDocument/2006/relationships/customXml" Target="../ink/ink29.xml"/><Relationship Id="rId9" Type="http://schemas.openxmlformats.org/officeDocument/2006/relationships/image" Target="../media/image32.emf"/><Relationship Id="rId14" Type="http://schemas.openxmlformats.org/officeDocument/2006/relationships/customXml" Target="../ink/ink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42.xml"/><Relationship Id="rId17" Type="http://schemas.openxmlformats.org/officeDocument/2006/relationships/image" Target="../media/image45.emf"/><Relationship Id="rId2" Type="http://schemas.openxmlformats.org/officeDocument/2006/relationships/customXml" Target="../ink/ink37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41.emf"/><Relationship Id="rId14" Type="http://schemas.openxmlformats.org/officeDocument/2006/relationships/customXml" Target="../ink/ink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5" Type="http://schemas.openxmlformats.org/officeDocument/2006/relationships/image" Target="../media/image47.emf"/><Relationship Id="rId4" Type="http://schemas.openxmlformats.org/officeDocument/2006/relationships/customXml" Target="../ink/ink46.xml"/><Relationship Id="rId9" Type="http://schemas.openxmlformats.org/officeDocument/2006/relationships/image" Target="../media/image4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1.xml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5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customXml" Target="../ink/ink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14581" y="85438"/>
              <a:ext cx="8083800" cy="5175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341" y="71398"/>
                <a:ext cx="8114040" cy="52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219541" y="543718"/>
              <a:ext cx="4540320" cy="5256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301" y="529678"/>
                <a:ext cx="45644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751621" y="1143118"/>
              <a:ext cx="4077000" cy="13896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021" y="1129798"/>
                <a:ext cx="41029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2" name="Ink 71"/>
              <p14:cNvContentPartPr/>
              <p14:nvPr/>
            </p14:nvContentPartPr>
            <p14:xfrm>
              <a:off x="1712461" y="3087838"/>
              <a:ext cx="4844520" cy="24454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1661" y="3074518"/>
                <a:ext cx="4869000" cy="24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5" name="Ink 104"/>
              <p14:cNvContentPartPr/>
              <p14:nvPr/>
            </p14:nvContentPartPr>
            <p14:xfrm>
              <a:off x="2510221" y="3578158"/>
              <a:ext cx="3696840" cy="16358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8701" y="3566998"/>
                <a:ext cx="372312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1" name="Ink 110"/>
              <p14:cNvContentPartPr/>
              <p14:nvPr/>
            </p14:nvContentPartPr>
            <p14:xfrm>
              <a:off x="4700461" y="3738358"/>
              <a:ext cx="199440" cy="17316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88581" y="3728998"/>
                <a:ext cx="2246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6" name="Ink 115"/>
              <p14:cNvContentPartPr/>
              <p14:nvPr/>
            </p14:nvContentPartPr>
            <p14:xfrm>
              <a:off x="7649581" y="3615598"/>
              <a:ext cx="1260000" cy="6721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36981" y="3602998"/>
                <a:ext cx="128448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7" name="Ink 116"/>
              <p14:cNvContentPartPr/>
              <p14:nvPr/>
            </p14:nvContentPartPr>
            <p14:xfrm>
              <a:off x="6223621" y="3908638"/>
              <a:ext cx="1101240" cy="192240"/>
            </p14:xfrm>
          </p:contentPart>
        </mc:Choice>
        <mc:Fallback>
          <p:pic>
            <p:nvPicPr>
              <p:cNvPr id="117" name="Ink 11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6061" y="3897478"/>
                <a:ext cx="11167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0" name="Ink 129"/>
              <p14:cNvContentPartPr/>
              <p14:nvPr/>
            </p14:nvContentPartPr>
            <p14:xfrm>
              <a:off x="2758261" y="4431718"/>
              <a:ext cx="147960" cy="241920"/>
            </p14:xfrm>
          </p:contentPart>
        </mc:Choice>
        <mc:Fallback>
          <p:pic>
            <p:nvPicPr>
              <p:cNvPr id="130" name="Ink 1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46381" y="4420558"/>
                <a:ext cx="16776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7" name="Ink 146"/>
              <p14:cNvContentPartPr/>
              <p14:nvPr/>
            </p14:nvContentPartPr>
            <p14:xfrm>
              <a:off x="6173941" y="4696678"/>
              <a:ext cx="2491560" cy="131976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62781" y="4687318"/>
                <a:ext cx="2517480" cy="13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5" name="Ink 164"/>
              <p14:cNvContentPartPr/>
              <p14:nvPr/>
            </p14:nvContentPartPr>
            <p14:xfrm>
              <a:off x="1138981" y="5403358"/>
              <a:ext cx="6820560" cy="143820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2501" y="5393998"/>
                <a:ext cx="6837480" cy="14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30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803" y="1825625"/>
            <a:ext cx="53023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98174"/>
            <a:ext cx="788670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171" y="1825625"/>
            <a:ext cx="25736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795" y="1825625"/>
            <a:ext cx="43544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6118"/>
            <a:ext cx="7886700" cy="38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5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67" y="1825625"/>
            <a:ext cx="62852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6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8501" y="65278"/>
              <a:ext cx="7560720" cy="92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941" y="53398"/>
                <a:ext cx="7584120" cy="9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1786621" y="1257238"/>
              <a:ext cx="3427200" cy="16610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73661" y="1243198"/>
                <a:ext cx="3457440" cy="16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Ink 64"/>
              <p14:cNvContentPartPr/>
              <p14:nvPr/>
            </p14:nvContentPartPr>
            <p14:xfrm>
              <a:off x="1920541" y="1039798"/>
              <a:ext cx="1141200" cy="43884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2261" y="1030078"/>
                <a:ext cx="115920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6" name="Ink 65"/>
              <p14:cNvContentPartPr/>
              <p14:nvPr/>
            </p14:nvContentPartPr>
            <p14:xfrm>
              <a:off x="4866061" y="2071198"/>
              <a:ext cx="1080360" cy="618120"/>
            </p14:xfrm>
          </p:contentPart>
        </mc:Choice>
        <mc:Fallback>
          <p:pic>
            <p:nvPicPr>
              <p:cNvPr id="66" name="Ink 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1661" y="2060398"/>
                <a:ext cx="11055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1" name="Ink 70"/>
              <p14:cNvContentPartPr/>
              <p14:nvPr/>
            </p14:nvContentPartPr>
            <p14:xfrm>
              <a:off x="2461621" y="2070118"/>
              <a:ext cx="1001520" cy="555120"/>
            </p14:xfrm>
          </p:contentPart>
        </mc:Choice>
        <mc:Fallback>
          <p:pic>
            <p:nvPicPr>
              <p:cNvPr id="71" name="Ink 7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0461" y="2058958"/>
                <a:ext cx="10245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" name="Ink 81"/>
              <p14:cNvContentPartPr/>
              <p14:nvPr/>
            </p14:nvContentPartPr>
            <p14:xfrm>
              <a:off x="1747381" y="2528758"/>
              <a:ext cx="727560" cy="744093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0821" y="2521198"/>
                <a:ext cx="752760" cy="76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633901" y="3802438"/>
              <a:ext cx="2009520" cy="500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421" y="3787678"/>
                <a:ext cx="20304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5" name="Ink 254"/>
              <p14:cNvContentPartPr/>
              <p14:nvPr/>
            </p14:nvContentPartPr>
            <p14:xfrm>
              <a:off x="5163421" y="1674082"/>
              <a:ext cx="1378440" cy="22680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54061" y="1664722"/>
                <a:ext cx="1396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6" name="Ink 255"/>
              <p14:cNvContentPartPr/>
              <p14:nvPr/>
            </p14:nvContentPartPr>
            <p14:xfrm>
              <a:off x="6745621" y="1667602"/>
              <a:ext cx="354600" cy="37512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33381" y="1657522"/>
                <a:ext cx="3794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7" name="Ink 256"/>
              <p14:cNvContentPartPr/>
              <p14:nvPr/>
            </p14:nvContentPartPr>
            <p14:xfrm>
              <a:off x="464341" y="3290518"/>
              <a:ext cx="7075440" cy="3598893"/>
            </p14:xfrm>
          </p:contentPart>
        </mc:Choice>
        <mc:Fallback>
          <p:pic>
            <p:nvPicPr>
              <p:cNvPr id="257" name="Ink 2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4981" y="3280438"/>
                <a:ext cx="7098480" cy="36161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5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9" name="Ink 58"/>
              <p14:cNvContentPartPr/>
              <p14:nvPr/>
            </p14:nvContentPartPr>
            <p14:xfrm>
              <a:off x="939181" y="145918"/>
              <a:ext cx="7619760" cy="663408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0901" y="135118"/>
                <a:ext cx="7635240" cy="66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7" name="Ink 156"/>
              <p14:cNvContentPartPr/>
              <p14:nvPr/>
            </p14:nvContentPartPr>
            <p14:xfrm>
              <a:off x="2410861" y="3053278"/>
              <a:ext cx="1501560" cy="58680"/>
            </p14:xfrm>
          </p:contentPart>
        </mc:Choice>
        <mc:Fallback>
          <p:pic>
            <p:nvPicPr>
              <p:cNvPr id="157" name="Ink 1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5461" y="3042118"/>
                <a:ext cx="15148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8" name="Ink 157"/>
              <p14:cNvContentPartPr/>
              <p14:nvPr/>
            </p14:nvContentPartPr>
            <p14:xfrm>
              <a:off x="1137181" y="3069478"/>
              <a:ext cx="940680" cy="47880"/>
            </p14:xfrm>
          </p:contentPart>
        </mc:Choice>
        <mc:Fallback>
          <p:pic>
            <p:nvPicPr>
              <p:cNvPr id="158" name="Ink 1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0341" y="3056518"/>
                <a:ext cx="9597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0" name="Ink 179"/>
              <p14:cNvContentPartPr/>
              <p14:nvPr/>
            </p14:nvContentPartPr>
            <p14:xfrm>
              <a:off x="229621" y="1604998"/>
              <a:ext cx="893160" cy="287532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101" y="1597438"/>
                <a:ext cx="912240" cy="28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5" name="Ink 194"/>
              <p14:cNvContentPartPr/>
              <p14:nvPr/>
            </p14:nvContentPartPr>
            <p14:xfrm>
              <a:off x="1804261" y="4833478"/>
              <a:ext cx="4466880" cy="60840"/>
            </p14:xfrm>
          </p:contentPart>
        </mc:Choice>
        <mc:Fallback>
          <p:pic>
            <p:nvPicPr>
              <p:cNvPr id="195" name="Ink 1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98501" y="4824838"/>
                <a:ext cx="44812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1" name="Ink 260"/>
              <p14:cNvContentPartPr/>
              <p14:nvPr/>
            </p14:nvContentPartPr>
            <p14:xfrm>
              <a:off x="3360901" y="6341518"/>
              <a:ext cx="1243080" cy="121320"/>
            </p14:xfrm>
          </p:contentPart>
        </mc:Choice>
        <mc:Fallback>
          <p:pic>
            <p:nvPicPr>
              <p:cNvPr id="261" name="Ink 2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2621" y="6329278"/>
                <a:ext cx="1263600" cy="1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40061" y="95158"/>
              <a:ext cx="7373160" cy="6721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1061" y="82198"/>
                <a:ext cx="7397640" cy="67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7" name="Ink 136"/>
              <p14:cNvContentPartPr/>
              <p14:nvPr/>
            </p14:nvContentPartPr>
            <p14:xfrm>
              <a:off x="4698661" y="3414358"/>
              <a:ext cx="1451160" cy="1213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4621" y="3399598"/>
                <a:ext cx="14799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8" name="Ink 147"/>
              <p14:cNvContentPartPr/>
              <p14:nvPr/>
            </p14:nvContentPartPr>
            <p14:xfrm>
              <a:off x="6882061" y="2747278"/>
              <a:ext cx="1317960" cy="72144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1261" y="2739718"/>
                <a:ext cx="134244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0" name="Ink 169"/>
              <p14:cNvContentPartPr/>
              <p14:nvPr/>
            </p14:nvContentPartPr>
            <p14:xfrm>
              <a:off x="4339741" y="3397438"/>
              <a:ext cx="1377000" cy="38304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7861" y="3385558"/>
                <a:ext cx="13978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8" name="Ink 177"/>
              <p14:cNvContentPartPr/>
              <p14:nvPr/>
            </p14:nvContentPartPr>
            <p14:xfrm>
              <a:off x="1030621" y="3411478"/>
              <a:ext cx="1414800" cy="66996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461" y="3399958"/>
                <a:ext cx="1438920" cy="69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2" name="Ink 261"/>
              <p14:cNvContentPartPr/>
              <p14:nvPr/>
            </p14:nvContentPartPr>
            <p14:xfrm>
              <a:off x="3482941" y="3489598"/>
              <a:ext cx="829440" cy="52560"/>
            </p14:xfrm>
          </p:contentPart>
        </mc:Choice>
        <mc:Fallback>
          <p:pic>
            <p:nvPicPr>
              <p:cNvPr id="262" name="Ink 26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76821" y="3477358"/>
                <a:ext cx="8467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3" name="Ink 262"/>
              <p14:cNvContentPartPr/>
              <p14:nvPr/>
            </p14:nvContentPartPr>
            <p14:xfrm>
              <a:off x="5811781" y="3744838"/>
              <a:ext cx="743040" cy="325800"/>
            </p14:xfrm>
          </p:contentPart>
        </mc:Choice>
        <mc:Fallback>
          <p:pic>
            <p:nvPicPr>
              <p:cNvPr id="263" name="Ink 2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98101" y="3733318"/>
                <a:ext cx="7732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79" name="Ink 278"/>
              <p14:cNvContentPartPr/>
              <p14:nvPr/>
            </p14:nvContentPartPr>
            <p14:xfrm>
              <a:off x="1689421" y="5738158"/>
              <a:ext cx="575640" cy="542520"/>
            </p14:xfrm>
          </p:contentPart>
        </mc:Choice>
        <mc:Fallback>
          <p:pic>
            <p:nvPicPr>
              <p:cNvPr id="279" name="Ink 27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74301" y="5724838"/>
                <a:ext cx="606600" cy="57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80" name="Ink 279"/>
              <p14:cNvContentPartPr/>
              <p14:nvPr/>
            </p14:nvContentPartPr>
            <p14:xfrm>
              <a:off x="4897381" y="5755798"/>
              <a:ext cx="1519920" cy="453960"/>
            </p14:xfrm>
          </p:contentPart>
        </mc:Choice>
        <mc:Fallback>
          <p:pic>
            <p:nvPicPr>
              <p:cNvPr id="280" name="Ink 27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82981" y="5743198"/>
                <a:ext cx="1548360" cy="4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37181" y="114958"/>
              <a:ext cx="7793280" cy="6754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101" y="104518"/>
                <a:ext cx="7816680" cy="67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8" name="Ink 57"/>
              <p14:cNvContentPartPr/>
              <p14:nvPr/>
            </p14:nvContentPartPr>
            <p14:xfrm>
              <a:off x="6950101" y="414118"/>
              <a:ext cx="1637280" cy="1650240"/>
            </p14:xfrm>
          </p:contentPart>
        </mc:Choice>
        <mc:Fallback>
          <p:pic>
            <p:nvPicPr>
              <p:cNvPr id="58" name="Ink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8581" y="401158"/>
                <a:ext cx="1661400" cy="16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" name="Ink 68"/>
              <p14:cNvContentPartPr/>
              <p14:nvPr/>
            </p14:nvContentPartPr>
            <p14:xfrm>
              <a:off x="367861" y="2309518"/>
              <a:ext cx="8228880" cy="69084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9941" y="2298358"/>
                <a:ext cx="8244000" cy="7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6" name="Ink 75"/>
              <p14:cNvContentPartPr/>
              <p14:nvPr/>
            </p14:nvContentPartPr>
            <p14:xfrm>
              <a:off x="715981" y="3114478"/>
              <a:ext cx="1634760" cy="106920"/>
            </p14:xfrm>
          </p:contentPart>
        </mc:Choice>
        <mc:Fallback>
          <p:pic>
            <p:nvPicPr>
              <p:cNvPr id="76" name="Ink 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9141" y="3101878"/>
                <a:ext cx="16570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8" name="Ink 287"/>
              <p14:cNvContentPartPr/>
              <p14:nvPr/>
            </p14:nvContentPartPr>
            <p14:xfrm>
              <a:off x="3961381" y="4308922"/>
              <a:ext cx="4293360" cy="2099160"/>
            </p14:xfrm>
          </p:contentPart>
        </mc:Choice>
        <mc:Fallback>
          <p:pic>
            <p:nvPicPr>
              <p:cNvPr id="288" name="Ink 2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55261" y="4296682"/>
                <a:ext cx="4311720" cy="21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89" name="Ink 288"/>
              <p14:cNvContentPartPr/>
              <p14:nvPr/>
            </p14:nvContentPartPr>
            <p14:xfrm>
              <a:off x="8447341" y="5429278"/>
              <a:ext cx="360" cy="360"/>
            </p14:xfrm>
          </p:contentPart>
        </mc:Choice>
        <mc:Fallback>
          <p:pic>
            <p:nvPicPr>
              <p:cNvPr id="289" name="Ink 28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28621" y="5410558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2" name="Ink 291"/>
              <p14:cNvContentPartPr/>
              <p14:nvPr/>
            </p14:nvContentPartPr>
            <p14:xfrm>
              <a:off x="1147981" y="6463522"/>
              <a:ext cx="321480" cy="181080"/>
            </p14:xfrm>
          </p:contentPart>
        </mc:Choice>
        <mc:Fallback>
          <p:pic>
            <p:nvPicPr>
              <p:cNvPr id="292" name="Ink 29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41501" y="6450562"/>
                <a:ext cx="336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99" name="Ink 298"/>
              <p14:cNvContentPartPr/>
              <p14:nvPr/>
            </p14:nvContentPartPr>
            <p14:xfrm>
              <a:off x="5798821" y="2054278"/>
              <a:ext cx="2393280" cy="861840"/>
            </p14:xfrm>
          </p:contentPart>
        </mc:Choice>
        <mc:Fallback>
          <p:pic>
            <p:nvPicPr>
              <p:cNvPr id="299" name="Ink 2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84421" y="2040238"/>
                <a:ext cx="2417400" cy="8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61" y="111718"/>
              <a:ext cx="8044920" cy="6662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659" y="98038"/>
                <a:ext cx="8062560" cy="66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0" name="Ink 69"/>
              <p14:cNvContentPartPr/>
              <p14:nvPr/>
            </p14:nvContentPartPr>
            <p14:xfrm>
              <a:off x="6766141" y="602758"/>
              <a:ext cx="1008000" cy="508680"/>
            </p14:xfrm>
          </p:contentPart>
        </mc:Choice>
        <mc:Fallback>
          <p:pic>
            <p:nvPicPr>
              <p:cNvPr id="70" name="Ink 6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54981" y="585478"/>
                <a:ext cx="10288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1" name="Ink 240"/>
              <p14:cNvContentPartPr/>
              <p14:nvPr/>
            </p14:nvContentPartPr>
            <p14:xfrm>
              <a:off x="1024861" y="4444678"/>
              <a:ext cx="947160" cy="1827360"/>
            </p14:xfrm>
          </p:contentPart>
        </mc:Choice>
        <mc:Fallback>
          <p:pic>
            <p:nvPicPr>
              <p:cNvPr id="241" name="Ink 2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2261" y="4433518"/>
                <a:ext cx="972360" cy="18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0" name="Ink 269"/>
              <p14:cNvContentPartPr/>
              <p14:nvPr/>
            </p14:nvContentPartPr>
            <p14:xfrm>
              <a:off x="4970821" y="5723398"/>
              <a:ext cx="1030680" cy="417600"/>
            </p14:xfrm>
          </p:contentPart>
        </mc:Choice>
        <mc:Fallback>
          <p:pic>
            <p:nvPicPr>
              <p:cNvPr id="270" name="Ink 26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7141" y="5711158"/>
                <a:ext cx="1059120" cy="4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5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5101" y="74998"/>
              <a:ext cx="8461800" cy="6744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781" y="62398"/>
                <a:ext cx="8490240" cy="67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351301" y="366598"/>
              <a:ext cx="3369240" cy="1310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101" y="349678"/>
                <a:ext cx="3392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4510381" y="423478"/>
              <a:ext cx="1776960" cy="1216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4981" y="408358"/>
                <a:ext cx="17949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Ink 50"/>
              <p14:cNvContentPartPr/>
              <p14:nvPr/>
            </p14:nvContentPartPr>
            <p14:xfrm>
              <a:off x="4776061" y="940798"/>
              <a:ext cx="1740960" cy="8676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64541" y="927838"/>
                <a:ext cx="17640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" name="Ink 152"/>
              <p14:cNvContentPartPr/>
              <p14:nvPr/>
            </p14:nvContentPartPr>
            <p14:xfrm>
              <a:off x="310261" y="1842598"/>
              <a:ext cx="422640" cy="173556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261" y="1836118"/>
                <a:ext cx="442440" cy="17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8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6501" y="148798"/>
              <a:ext cx="6491160" cy="2934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701" y="136558"/>
                <a:ext cx="6518520" cy="29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0" name="Ink 89"/>
              <p14:cNvContentPartPr/>
              <p14:nvPr/>
            </p14:nvContentPartPr>
            <p14:xfrm>
              <a:off x="5019421" y="2364238"/>
              <a:ext cx="797760" cy="29016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7901" y="2354878"/>
                <a:ext cx="820440" cy="3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7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3319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74</cp:revision>
  <dcterms:created xsi:type="dcterms:W3CDTF">2018-08-30T17:22:35Z</dcterms:created>
  <dcterms:modified xsi:type="dcterms:W3CDTF">2019-02-20T18:09:42Z</dcterms:modified>
</cp:coreProperties>
</file>