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308" r:id="rId3"/>
    <p:sldId id="302" r:id="rId4"/>
    <p:sldId id="306" r:id="rId5"/>
    <p:sldId id="288" r:id="rId6"/>
    <p:sldId id="307" r:id="rId7"/>
    <p:sldId id="287" r:id="rId8"/>
    <p:sldId id="309" r:id="rId9"/>
    <p:sldId id="310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2:31.3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3T15:35:01.456"/>
    </inkml:context>
  </inkml:definitions>
  <inkml:traceGroup>
    <inkml:annotationXML>
      <emma:emma xmlns:emma="http://www.w3.org/2003/04/emma" version="1.0">
        <emma:interpretation id="{6F290630-BE0E-4F8D-A702-A9E806C50FD8}" emma:medium="tactile" emma:mode="ink">
          <msink:context xmlns:msink="http://schemas.microsoft.com/ink/2010/main" type="writingRegion" rotatedBoundingBox="1160,511 23535,521 23527,18201 1152,18190"/>
        </emma:interpretation>
      </emma:emma>
    </inkml:annotationXML>
    <inkml:traceGroup>
      <inkml:annotationXML>
        <emma:emma xmlns:emma="http://www.w3.org/2003/04/emma" version="1.0">
          <emma:interpretation id="{F16C9DC5-D1B0-4848-8896-B7F74514184D}" emma:medium="tactile" emma:mode="ink">
            <msink:context xmlns:msink="http://schemas.microsoft.com/ink/2010/main" type="paragraph" rotatedBoundingBox="1505,429 10672,731 10634,1898 1467,1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3D80E1-C82E-4715-B0C9-944EB2532737}" emma:medium="tactile" emma:mode="ink">
              <msink:context xmlns:msink="http://schemas.microsoft.com/ink/2010/main" type="line" rotatedBoundingBox="1505,429 10672,731 10634,1898 1467,1596"/>
            </emma:interpretation>
          </emma:emma>
        </inkml:annotationXML>
        <inkml:traceGroup>
          <inkml:annotationXML>
            <emma:emma xmlns:emma="http://www.w3.org/2003/04/emma" version="1.0">
              <emma:interpretation id="{D2B59247-829B-488C-9AF5-BE42566B62F2}" emma:medium="tactile" emma:mode="ink">
                <msink:context xmlns:msink="http://schemas.microsoft.com/ink/2010/main" type="inkWord" rotatedBoundingBox="1504,485 2633,522 2597,1600 1468,15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223 373 352 0,'14'-29'132'0,"-14"21"-104"0,9-16-8 16,5 20 156 0,-14-4-100-16,0-8 68 15,0 8-84-15,0-5 64 16,0 5-72-16,0 0 8 15,0 8-36-15,0 8-12 16,0 9-8-16,-23 23 12 0,23 4-8 0,-23 17-4 16,0-8 0-16,-13 12 12 15,9-1-8-15,-19 9 4 16,23-8-4-16,-8-17-8 16,17-3 4-16,5-13-4 15,0-7 0-15,9-21 44 16,4 0-24-16,1-24-44 15,18-5 12-15,-14-19-104 16,18 3 64-16,0-11-72 16,-4 7 68-16,9-8 48 15,0 17 8-15,-5-17-20 16,-9 17 8-16,19-25 24 16,-5 21-8-16,22-17 64 15,-8 13-40-15,-5-13 40 16,13 13-36-16,-4-5 52 15,5 4-48-15,9 9 12 16,0 12-32-16,-1-1-8 16,-13 17-4-16,0 12-4 15,-13 9 0-15,-19 19 24 16,-13-4-12-16,-19 17 4 16,-9-1-8-16,-22 1-60 15,4-5 28-15,-14-7-52 16,10-5 44-16,-19-12-12 15,27 4 28-15,-8-12-8 0,4 1 12 16,9-9-28-16,9 8 24 0,14 0-12 16,9 4 16-16,9-4 16 15,9 8 0-15,10 4-28 16,-1 9 12-16,28-5 24 16,-1-4-8-16,33 13-8 15,-10-9 0-15,5 12 12 16,-9 5-4-16,-14 3-12 15,-9-7 4-15,-27 7 40 16,-5 1-24-16,-40-1 36 16,-6 1-32-16,-40-9 56 15,4 9-40-15,-22-17 56 16,8 0-52-16,-17-19 28 16,8 7-36-16,-13-16 28 15,18 0-32-15,-4-16 4 16,17-5-16-16,6-11 12 15,22-5-16-15,4-7-12 16,19 8 0-16,9-9-24 16,13 17 16-16,10-9-144 15,4 9 84-15,14 0-188 16,9 11 148-16</inkml:trace>
        </inkml:traceGroup>
        <inkml:traceGroup>
          <inkml:annotationXML>
            <emma:emma xmlns:emma="http://www.w3.org/2003/04/emma" version="1.0">
              <emma:interpretation id="{09BE3D7B-0760-4DE1-8ED7-6460F09C76AB}" emma:medium="tactile" emma:mode="ink">
                <msink:context xmlns:msink="http://schemas.microsoft.com/ink/2010/main" type="inkWord" rotatedBoundingBox="3146,736 7269,872 7242,1684 3120,15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447.0161">4198 308 664 0,'0'0'244'0,"0"0"-188"0,-18 36-16 15,9-19 76 1,9 11-72-16,-5 8 16 0,5 1-36 0,-9 11-32 16,0 5 4-16,0 16 0 15,4 4 4-15,-4-5-44 16,9-11 24-16,-23 8-72 15,10-21 52-15,-10 5-60 16,5-17 56-16,-19-3-68 16,14-9 68-16,-8-20-60 15,-1 0 60-15,4-20-24 16,15-9 44-16,-1-19-60 16,14 3 48-16,5-7 168 15,4 3-72-15,0 4 140 16,5 17-116-16,-1 0 40 15,1 12-76-15,-1-5 12 16,6 13-40-16,-6 0 16 16,6 8-20-16,3 0 20 15,1 8-24-15,9-8 4 16,0 8-8-16,13-20 12 16,1 16-12-16,13-12-4 15,-13 4 0-15,8-4 20 16,1 0-12-16,-10-12 12 15,-4 3-12-15,-18 1 0 16,9 4-4-16,-18-4 4 16,-5 8-8-16,-14-4 16 15,1 4-12-15,-15-4-4 0,6 7 0 16,-15 1-40 0,6 8 20-16,-10 1-4 0,9 7 12 0,-4 0 0 15,-1 8 0 1,6 20 8-16,3 5 0 0,6 12 16 15,13-1-8-15,9 5 4 16,-5-4-4-16,15-1 4 16,-6-7-8-16,10-9 32 15,9-3-20-15,-5-13-84 16,5-4 36-16,0-16-68 16,4 0 56-16,5-28-24 15,5-4 44-15,9-33-96 16,-10-4 68-16,19-12 8 15,-5 13 24-15,9 7 184 16,1 13-92-16,-10 15 72 16,-5 13-84-16,-8 20 72 15,-14 8-76-15,-18 33 8 16,-5 11-40-16,-23 9 12 16,14 4-20-16,-18-16 8 15,9-5-12-15,4-11 64 16,5-13-44-16,0-20 48 15,14-8-44-15,4-33-12 16,9 5-12-16,5-33-36 16,0 1 12-16,0-5-12 15,0 16 12-15,-9 13-44 16,-1 7 28-16,1 9 60 0,9 12-16 16,-9-4 28-16,-1 16-24 0,10 0 36 15,0 4-32-15,14-4-188 16,8 4 88-16,6 4-624 15,3-4 388-15</inkml:trace>
          <inkml:trace contextRef="#ctx0" brushRef="#br0" timeOffset="29487.2872">1748 632 436 0,'10'-17'160'0,"-6"5"-124"0,5 0-8 15,-4 4 160 1,-1 4-108-16,1-8 0 0,4 8-48 16,-4 0 16-16,4 4-32 0,-5 12 4 15,1 4-12-15,-10 17-8 16,1 7 4-16,-15 5 20 16,6 3-12-16,-10 5 4 15,5-9-8-15,-5-15 36 16,5-5-20-16,0-12 20 15,4-4-24-15,5-24-16 16,4 4-8-16,5-25 40 16,5 13-24-16,4-16-8 15,14 7-8-15,-5-3-4 16,5 11 0-16,-5-7 8 16,5 8 0-16,-5 0-12 15,0 7 8-15,0 1-16 16,1 8 12-16,-1-4-4 15,0 4 4-15,0 4 0 16,0 8 0-16,1 0 8 16,3 4 0-16,1 4 0 15,0 0 0-15,4 0 8 16,1 1-4-16,3-9 16 16,6 0-12-16,-1-8 4 15,5 4-4-15,-4-9 12 16,-1 1-12-16,-9-8-12 15,-4 8 0-15,-9-8-16 16,-5 4 12-16,-18-4-12 16,4 3 8-16,-8 1-8 0,-1 4 8 15,-4 0 0-15,4 8 4 0,-9 0-12 16,5 8 12-16,-9 0-4 16,4 9 4-16,-4-1-12 15,4 4 12 1,-4 8 12-16,8 1 0 0,1 11 16 15,9 1-12-15,5 3 4 16,8 1-4-16,5-5 4 16,5-4-8-16,4-7 24 15,0-5-16-15,10-8 12 16,3-4-12-16,6-16-8 16,4 0 0-16,9-16-76 15,0 4 40-15,5-21-48 16,-1 9 44-16,-4-12-8 15,-4 3 28-15,-10 1 0 16,5 7 8-16,-4 1 88 16,-10 4-48-16,-9 4 44 15,5 7-44-15,-14 5-8 16,-4 8-16-16,-5 13 12 16,0 3-12-16,0 20 4 15,0 1-4-15,0 7 12 16,0 9-12-16,0-9-4 15,0-3 0-15,0-9 4 16,0 0-4-16,0-15 16 16,0-1-12-16,-5-16-28 15,5-8 8-15,0-17-20 0,5-3 16 16,-5-16-36-16,18 3 32 0,-4-7-4 16,4 11 16-16,-5 9 0 15,1 8 0-15,0 7 44 16,-5 9-24-16,-5 12 44 15,-4 13-32-15,-4 11 20 16,4 9-24-16,0 3 28 16,9 1-32-16,5-9 12 15,8-4-16-15,6-11 20 16,4-1-20-16,4-12-64 16,0 0 24-16,1-12-104 15,-5 0 76-15,-10-8-12 16,-3 0 44-16,-6-9-4 15,1 9 16-15,-5-12-36 16,0 8 28-16,0-17 8 16,0 9 8-16,5-8-8 15,4 3 8-15,0 1 40 16,5 8-24-16,-5-4 44 16,5 7-32-16,-9 1 4 15,4 12-16-15,-9-4-8 16,5 8 0-16,-5-4-4 15,5 4 0-15,-5 0 8 16,0 4-4-16,0-4-12 16,5 0 4-16,-5-4 20 15,4 4-8-15,-4-4-4 0,1 0 0 16,-6-8-24-16,1 12 12 16,-10 0 12-16,5 12 0 0,-9-4-12 15,4 8 4 1,-4 4-4-16,9 1 0 0,0 7 0 31,5 4 0-31,-1 1 8 16,10-1 0-16,4 1 0 0,10-5 0 0,-1 0 0 15,0-4 0-15,1-3 44 16,-1-1-24-16,0-4 0 16,-9 4-12-16,-4-3 12 15,-5-1-12-15,-13-8 24 16,-1 4-20-16,-18-8-4 15,5 4-4-15,-18-8 12 16,13 0-8-16,-4-8-20 16,4 0 4-16,0-16-164 15,9 3 96-15</inkml:trace>
        </inkml:traceGroup>
        <inkml:traceGroup>
          <inkml:annotationXML>
            <emma:emma xmlns:emma="http://www.w3.org/2003/04/emma" version="1.0">
              <emma:interpretation id="{768ACE15-90D2-445C-A4C9-561909DBC313}" emma:medium="tactile" emma:mode="ink">
                <msink:context xmlns:msink="http://schemas.microsoft.com/ink/2010/main" type="inkWord" rotatedBoundingBox="8188,649 9551,694 9513,1862 8149,18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347.6009">6716 389 644 0,'-14'0'236'0,"14"0"-180"0,0 4-20 16,5-4 72-1,-1 4-68-15,10 0 52 0,4 4-52 16,18 4 52-16,10 4-56 0,13 9 0 15,0-1-20-15,23 21-48 16,-4 3 20-16,-1 29 56 16,-9 0-24-16,-13 4 72 15,0-8-52-15,-10-5 8 16,-4-11-28-16,-18-8 32 16,-10-5-28-16,-26-7 32 15,13-5-32-15,-32-4 12 16,5 1-20-16,-14-1 0 15,9-4-8-15,23-4-208 16,-5-3 108-16,37-13-384 16,9 0 264-16</inkml:trace>
          <inkml:trace contextRef="#ctx0" brushRef="#br0" timeOffset="30942.7907">7553 203 652 0,'9'-16'244'0,"-9"16"-192"0,10-13-12 0,-10 5 76 16,4 8-72-16,-13 12 24 16,4 5-36-16,-17 11-4 15,3 4-16-15,-26 13 12 16,4 7-16-16,-36 5 48 15,13 0-28-15,-14 16 12 16,6-5-24-16,-1 13 36 16,18-8-28-16,-13-4 20 15,18-12-24-15,-5-9 8 16,10-7-16-16,4-9 20 16,9-8-20-16,4-7-4 0,15-1-4 15,13-8 4-15,9 0-4 0,18-8-12 16,10 4 4-16,35-8 4 15,15 0 0-15,36-8 52 16,0 4-28-16,18-9 16 16,-18 9-24-16,13-8 0 15,-13 0-8-15,-18 4-8 16,-23 4 4-16,-23-4 28 16,-13 8-16-16,-19-9 20 15,-13 9-20-15,-1-8-168 16,-4 8 84-16,-9-12-380 15,10 4 248-15</inkml:trace>
        </inkml:traceGroup>
        <inkml:traceGroup>
          <inkml:annotationXML>
            <emma:emma xmlns:emma="http://www.w3.org/2003/04/emma" version="1.0">
              <emma:interpretation id="{24D91DC5-E1D5-4B81-A02F-45EC5FA78921}" emma:medium="tactile" emma:mode="ink">
                <msink:context xmlns:msink="http://schemas.microsoft.com/ink/2010/main" type="inkWord" rotatedBoundingBox="10579,1315 10653,1318 10652,1354 10578,1351"/>
              </emma:interpretation>
              <emma:one-of disjunction-type="recognition" id="oneOf3"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&gt;</emma:literal>
                </emma:interpretation>
                <emma:interpretation id="interp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1533.0947">9101 810 984 0,'28'-4'368'0,"-28"4"-288"0,31 0-20 16,-26 0 12 0,4 8-52-16,-9 8-220 15,0-4 108-15</inkml:trace>
        </inkml:traceGroup>
      </inkml:traceGroup>
    </inkml:traceGroup>
    <inkml:traceGroup>
      <inkml:annotationXML>
        <emma:emma xmlns:emma="http://www.w3.org/2003/04/emma" version="1.0">
          <emma:interpretation id="{75E5FB77-1E89-4F69-B301-D05F483BD23B}" emma:medium="tactile" emma:mode="ink">
            <msink:context xmlns:msink="http://schemas.microsoft.com/ink/2010/main" type="paragraph" rotatedBoundingBox="1154,2374 21348,2309 21359,5713 1165,5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C0024-1F93-4C25-AB67-39F856647FBD}" emma:medium="tactile" emma:mode="ink">
              <msink:context xmlns:msink="http://schemas.microsoft.com/ink/2010/main" type="line" rotatedBoundingBox="1154,2374 21348,2309 21355,4490 1161,4555"/>
            </emma:interpretation>
          </emma:emma>
        </inkml:annotationXML>
        <inkml:traceGroup>
          <inkml:annotationXML>
            <emma:emma xmlns:emma="http://www.w3.org/2003/04/emma" version="1.0">
              <emma:interpretation id="{AEEBB8D9-21EE-4DB5-ABD5-897F1D297BAD}" emma:medium="tactile" emma:mode="ink">
                <msink:context xmlns:msink="http://schemas.microsoft.com/ink/2010/main" type="inkWord" rotatedBoundingBox="1154,2374 3454,2366 3459,3826 1159,383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5806.441">1334 1959 756 0,'37'-8'280'0,"-37"8"-216"0,9-12-20 0,-9 4 48 16,4 8-60-16,-8-8 4 16,-1 8-20-16,-4 0-20 15,0 0 0-15,-9 0-16 16,4 8 12-16,-13-8-12 15,9 8 8-15,-14-8 16 16,9 0 0-16,-4-8 8 16,4 8-8-16,0-4 52 15,9 4-32-15,-4 4-12 16,5 4-4-16,-10 12 16 16,9 4-12-16,-13 25 4 15,4 4-8-15,-13 11-8 16,8-3 4-16,-8 12 12 15,9-12-8-15,-5-17-12 16,13-8 0-16,1-7 28 16,14-1-12-16,4-12 12 0,4 1-12 15,14-13-32-15,10 12 8 16,8-8 40-16,5 4-16 0,5-4 8 16,-5 0-12-16,-5 8-76 15,1-3 36-15,-6-13-188 16,-3 8 120-16</inkml:trace>
          <inkml:trace contextRef="#ctx0" brushRef="#br0" timeOffset="46005.4703">911 2344 736 0,'-14'-9'272'0,"14"9"-208"0,18 9-20 0,-4-9 108 16,4 0-92-16,19 0 44 16,8 0-60-16,10-9-84 15,-5 9 16-15,9 0-660 16,0 9 372-16</inkml:trace>
          <inkml:trace contextRef="#ctx0" brushRef="#br0" timeOffset="44905.0783">-141 2566 548 0,'-9'-16'204'0,"9"16"-156"0,-5-20-16 0,5 8 72 16,0 8-64-16,0-9 28 15,0 5-40-15,0-4 0 16,10 8-16-16,-10-4-8 16,4 8 0-16,-4 12 28 15,0 4-16-15,-4 21 32 16,-1 7-32-16,-9 33 20 16,-4 4-20-16,-9 16 0 15,9-8-8-15,-10-8-8 16,15-12 4-16,-6-16 48 15,1-13-28-15,4-16 44 16,14-7-40-16,0-21 4 16,0-5-20-16,10-27 20 15,3-4-20-15,1-41-92 16,4 16 44-16,5-28-60 16,-5 20 56-16,0-4 4 15,5 16 20-15,4-3 12 16,1 11 4-16,13-4 60 15,4 13-32-15,19 11 40 16,-9 13-36-16,-1 20 0 0,1 8-20 0,-19 17-8 16,5 3 0-16,-18 4 28 15,0 5-16-15,-23-5-12 16,-5 0-8-16,-27 1-76 16,0-1 44-16,-22-8-100 15,13 1 76-15,-23-13-104 16,14 0 96-16,-5-12 32 15,5-4 24-15,5-8 28 16,8 8-8-16,10-8 60 16,13 8-40-16,10 8 76 15,18 8-56-15,8 8 28 16,10 8-44-16,14 17 24 16,-1 3-28-16,24 13-28 15,-6-4 0-15,6 3-8 16,-15-7 0-16,10-4 32 15,-19-9-12-15,10-3 40 16,-18-9-28-16,-6-8 12 16,1 0-20-16,-9-3 0 15,0-1-8-15,-14-4 28 16,5-12-20-16,-5 0-172 16,0-4 84-16,-9-12-424 15,4-1 276-15</inkml:trace>
          <inkml:trace contextRef="#ctx0" brushRef="#br0" timeOffset="45372.3203">651 1894 696 0,'-9'29'256'0,"9"-29"-196"0,0 52-20 15,-4-23 76 1,4 7-72-16,-10 33 16 15,6-4-36-15,-5 7-4 16,4-11-12-16,1-12 12 16,4-5-12-16,-5-11 24 0,5-5-20 0,-4-16-196 15,8-4 96-15</inkml:trace>
          <inkml:trace contextRef="#ctx0" brushRef="#br0" timeOffset="45181.6951">510 1955 528 0,'9'-32'196'0,"-9"32"-152"0,23-12-12 0,-14 3 220 15,0 9-144-15,5-8 108 16,0 8-128-16,8 0 40 16,1 0-72-16,27 0-8 15,-13 0-28-15,26-16 16 16,1 16-24-16,0-8-4 16,-19 8-4-16,-8-12-260 15,-10 12 140-15,-22 0-640 16,-5 12 420-16</inkml:trace>
          <inkml:trace contextRef="#ctx0" brushRef="#br0" timeOffset="46526.8572">1548 3193 704 0,'-9'9'264'0,"9"-9"-208"0,9 0-12 0,5 0 132 16,4 8-104-16,14 0 24 16,4 0-56-16,19-8 8 15,0 4-28-15,-5 4-44 16,-5-8 12-16,-8 0-184 16,-1 0 108-16,-9 0-384 0,1 0 264 15</inkml:trace>
          <inkml:trace contextRef="#ctx0" brushRef="#br0" timeOffset="46305.7725">1694 2849 632 0,'9'-8'236'0,"-9"8"-184"0,32 0-16 0,-9 8 176 16,-1-8-124-16,6 0 0 16,-1 4-56-16,9 1-4 15,-4-1-16-15,-4 0-156 16,-1 8 76-16</inkml:trace>
        </inkml:traceGroup>
        <inkml:traceGroup>
          <inkml:annotationXML>
            <emma:emma xmlns:emma="http://www.w3.org/2003/04/emma" version="1.0">
              <emma:interpretation id="{06D18E4F-8095-40FB-A4F0-7FA59286ECC8}" emma:medium="tactile" emma:mode="ink">
                <msink:context xmlns:msink="http://schemas.microsoft.com/ink/2010/main" type="inkWord" rotatedBoundingBox="4148,2659 6999,2650 7003,3896 4152,3905">
                  <msink:destinationLink direction="with" ref="{F5606520-DE54-41B0-AE5D-6533D06C1372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3538.0058">4312 3380 464 0,'-9'8'176'0,"9"-8"-140"0,0 0-8 16,0-4 120 0,0 0-88-16,0-9 52 15,4 1-64-15,-4-8 12 16,5 4-40-16,-5-21 60 16,0 9-44-16,4-29 12 15,1 9-32-15,-1-33 0 0,1 8-8 0,9-16 4 31,-5 16-8-31,-5 0-12 0,14 17 4 16,-4-5 40-16,4 17-24 0,1-13 44 16,-1 12-32-16,0 1 12 15,5 7-20-15,-5-7 0 16,0 12-8-16,5-9 4 16,4 13-8-16,1-9-12 15,-1 9 4-15,5 0 20 16,-5 7-8-16,0 9-20 15,-4 8 4-15,-5 12-4 16,-4 8 4-16,-5 13 52 16,0 7-24-16,-9-3 8 15,0-1-16-15,-9-4 0 16,5-3-4-16,-10-1-76 16,5-4 36-16,-14-4-92 15,5-4 68-15,-5-8-60 16,5 1 68-16,4-5-56 15,1 0 60-15,8-5-40 16,5 5 48-16,18 5 4 16,0 3 16-16,10 4 20 15,-1 4 0-15,0 0 68 16,5 4-40-16,-4-3 32 16,-1 3-36-16,-13-4 52 0,4 0-44 15,-18-4 80-15,0 5-64 16,-18-5-28-16,-1 4-12 0,-22-8 48 15,5 4-32-15,-23-12 16 16,4 4-28-16,-4-4 0 16,9-8-8-16,4 0 4 15,24-4-8-15,3 4-20 16,15 0 8-16,8 0-136 16,15-1 76-16,3-3-364 15,15 12 240-15</inkml:trace>
          <inkml:trace contextRef="#ctx0" brushRef="#br0" timeOffset="53815.021">5172 2558 612 0,'-9'8'228'0,"9"-8"-180"0,-14 12-12 15,5-4 96 1,9 0-80-16,-9 5 40 16,9 7-52-16,-9 4-16 15,5 0-12-15,-6 5 0 16,6-1-8-16,-14-4 16 16,9 1-12-16,-5-9 4 15,9-4-4-15,-4-8-40 0,5 4 16 0,4-16-328 16,9 0 188-16</inkml:trace>
          <inkml:trace contextRef="#ctx0" brushRef="#br0" timeOffset="52276.6542">2673 2853 260 0,'0'-16'96'0,"0"12"-76"0,4 4-4 0,-4 0 140 16,0 0-88-16,0 4 104 15,0 0-96-15,0 0 56 16,0 4-76-16,0 1 12 16,9-1-36-16,0-8 24 15,5 0-32-15,9-21 4 16,4 1-16-16,19-16 0 15,4 3-4-15,18-7 12 16,-4 8-12-16,0-9-4 16,-5 13 0-16,-9-17 4 15,-9 5-4-15,-9-5 8 0,0 9-8 16,-10-1-28-16,-3 5 12 16,-1 4-4-16,-14 12 8 0,-4-5 16 15,9 13-4-15,-13 0-20 16,4 8 8-16,4 8 12 15,-4 4 0-15,0 13 16 16,0 3-12-16,-9 12 4 16,0 1-4-16,-9-5 4 15,9 5-8-15,-5-9 32 16,5-4-20-16,9-11 4 16,-4-1-12-16,13-16 48 15,4 0-32-15,15-16-72 16,-6 4 24-16,1-29-88 15,9 5 60-15,-9-25-36 16,9 4 52-16,-10-7 20 16,1 11 12-16,-5 4 64 15,-13 13-32-15,4 12 68 16,-9 16-56-16,0 20 80 16,-9 8-68-16,4 24 0 15,-4 5-32-15,0 4 4 16,9-1-12-16,0-3 0 15,9-5-4-15,-9-7 28 16,9-5-20-16,-9-4 40 16,0-3-32-16,-9-1-92 15,9-4 36-15,-9 0-156 0,-4 1 104 16,3-5-112-16,10 4 112 0,10-12-336 16,-1 0 236-16</inkml:trace>
          <inkml:trace contextRef="#ctx0" brushRef="#br0" timeOffset="52684.2365">3711 2623 632 0,'23'-8'236'0,"-23"8"-184"0,45-8-16 0,-27 4 96 15,0 0-80-15,5-5 52 16,0 9-64-16,-9-4-12 16,-1 8-16-16,-13 0-20 15,5 9 4-15,-23 3 20 16,9 8-8-16,-14 4-4 16,-5 5 0-16,-3-1 12 15,8-4-8-15,-4-3-12 16,13-5 0-16,5-4 20 15,0-4-8-15,9-8 32 16,9 4-24-16,0-12-24 16,5 4 4-16,8-4 16 15,1 8-4-15,0-4-4 16,4 0 0-16,0 0-4 16,1 0 0-16,-5 0-12 0,-5 0 8 0,-9 0 28 15,4 0-12-15,-3 0 24 16,-6 0-24-16</inkml:trace>
          <inkml:trace contextRef="#ctx0" brushRef="#br0" timeOffset="54486.8843">5322 2829 476 0,'-22'-8'176'0,"22"8"-136"16,9 4-12-16,-5-4 136 15,5 4-96-15,5-4 104 16,13 4-96-16,1-4-32 16,-1 0-28-16,0 0-112 15,-4 8 52-15</inkml:trace>
          <inkml:trace contextRef="#ctx0" brushRef="#br0" timeOffset="54273.8173">5354 2594 352 0,'5'-8'132'0,"-5"8"-104"0,9-4-8 0,-4 0 168 16,4 4-108-16,0-4 56 15,4 0-80-15,-3 0 20 16,3 4-44-16,-4-4 8 16,5 8-24-16,-5-4 28 15,0 4-28-15,0 0-12 16,5 0-8-16,-5 0 4 15,5 0 0-15,-10 4 16 16,1 5-8-16,-14 3-12 16,4 4 0-16,-13 0 12 15,9 5-4-15,-19-1 16 16,10 0-12-16,-9 0 4 16,9 5-4-16,0-5-8 15,4-4 4-15,0-4 4 16,5 5-4-16,9-9 16 0,9 4-12 15,-4-8-4-15,4 0 0 0,0 0 12 16,0 0-8-16,0-4-12 16,5 4 0-16,-5-3 4 15,5-1 0-15,-5 0 24 16,4 0-12-16,-4-4-40 16,5 0 16-16</inkml:trace>
        </inkml:traceGroup>
        <inkml:traceGroup>
          <inkml:annotationXML>
            <emma:emma xmlns:emma="http://www.w3.org/2003/04/emma" version="1.0">
              <emma:interpretation id="{F8033F6C-83C8-43DB-8576-D1447D3DD249}" emma:medium="tactile" emma:mode="ink">
                <msink:context xmlns:msink="http://schemas.microsoft.com/ink/2010/main" type="inkWord" rotatedBoundingBox="7545,2570 10190,2561 10194,3879 7549,3887">
                  <msink:destinationLink direction="with" ref="{F5606520-DE54-41B0-AE5D-6533D06C1372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6045.492">6397 2959 676 0,'-37'40'248'0,"33"-28"-192"0,-5 4-16 0,9-11 112 15,9 3-92-15,5-4 64 16,4 0-72-16,14-16 24 15,4 3-44-15,14-23 36 16,0 4-40-16,9-25-40 16,1 9 4-16,-10-13-8 15,-9 12 8-15,-5-15 16 16,-4 15-4-16,-5-24 8 16,-4 17-8-16,-5-21-12 15,-4 16 4-15,-5-11-4 16,0 23 0-16,-9-4 8 15,5 25 0-15,-5-12-20 16,4 20 12-16,-4 3 4 0,0 13 4 16,0 13-12-16,5 15 8 0,-10 12 12 15,5 9-4-15,0 12-4 16,-9-9 4-16,0 5 20 16,9-13-12-16,0 1 12 15,0-17-12-15,0-3 12 16,5-1-16-16,8-24-56 15,10 0 24-15,4-16-68 16,5-1 52-16,0-15-8 16,0 4 28-16,4-21 4 15,-8 1 8-15,-15-9 16 16,10 8-4-16,-23 5-12 16,9 12 4-16,-18 11 28 15,9 13-12-15,-9 16 76 16,4 4-52-16,-13 17 48 15,18 3-48-15,-13 13-12 16,13-1-12-16,0 1 8 16,0-5-12-16,0-3-4 15,9-5 0-15,-9-4 20 16,-5 5-12-16,1-9 32 16,4 0-28-16,0-8-136 15,-10 1 64-15,10-9-176 16,0-4 132-16</inkml:trace>
          <inkml:trace contextRef="#ctx0" brushRef="#br0" timeOffset="56274.6393">7485 2562 684 0,'-23'4'252'0,"23"-4"-192"0,-9 8-20 0,0 4 188 16,5 1-132-16,-15 3 44 15,15 8-88-15,-5 4-20 16,0 5-20-16,9-1 8 16,0-4-12-16,-10-3 4 15,20-1-4-15,-10-8-156 16,0 0 80-16,0-8-244 16,0-4 172-16</inkml:trace>
          <inkml:trace contextRef="#ctx0" brushRef="#br0" timeOffset="57156.1986">7503 3371 456 0,'-9'-4'168'0,"9"4"-128"0,9-16-16 0,-9 8 124 16,9 4-88-16,-9-12 52 16,0 4-64-16,5-13-8 15,13 1-24-15,-18-16 68 16,5 3-48-16,4-23 56 16,0 3-52-16,-9-24-4 15,18 8-20-15,-9-4-20 16,0 17 0-16,5-5 12 15,0 4-4-15,8-4 32 16,1 13-20-16,4-13 4 16,5 12-12-16,0-7 4 15,0 11-8-15,0-3 8 16,-5 11-8-16,-4-3-4 16,0 19 4-16,-5-3-4 15,0 8 0-15,-4-5-12 16,4 17 8-16,-4-4-4 15,4 12 0-15,0 0 0 16,0 8 0-16,-4 0 16 16,4 9-4-16,-9 3-4 15,5 8 4-15,-19-8 28 0,5 5-16 0,-18 3-4 16,0 0-8-16,-18-3-60 16,4 3 32-16,-9-12-60 15,13 0 48-15,-3-8-28 16,8 0 40-16,5-3-52 15,9-1 44-15,4 4-12 16,5-4 28-16,9 4-16 16,5 4 16-16,8 8 8 15,10 0 8-15,-4 1 16 16,4 3-8-16,-10-4 60 16,1 0-40-16,-14-7 32 15,0 11-32-15,-18-12 44 16,0 4-40-16,-14 4 4 15,1-12-24-15,-15 1 20 16,10 3-20-16,-10-8-4 16,15 0-4-16,-6-4 4 15,6 0-4-15,-6-4-4 16,10 4 4-16,-5-8-40 16,14 4 20-16,5-4-224 15,-1 8 132-15</inkml:trace>
          <inkml:trace contextRef="#ctx0" brushRef="#br0" timeOffset="54877.3048">6083 2550 880 0,'-14'0'328'0,"14"0"-256"0,9-4-16 0,-4 4 88 15,4 4-88-15,5 0 68 16,8 0-72-16,6-4-4 15,3 4-28-15,6-4 4 16,-1 0-12-16,-4-4 12 16,0 4-16-16,-9-4-152 15,-5 8 76-15,-13-4-244 16,-5 0 172-16</inkml:trace>
          <inkml:trace contextRef="#ctx0" brushRef="#br0" timeOffset="57696.545">8186 2538 364 0,'5'0'132'0,"-5"0"-100"0,0-8-12 0,0 4 80 15,0 8-60-15,0-4 72 16,9 0-64-16,0 0 0 16,0 8-28-16,-4-8 48 15,-1 0-36-15,-4 4 36 16,5 0-36-16,-5 0 16 16,0 0-28-16,0-4 16 15,0 0-20-15,0 0-16 16,9 8-4-16,-9-4 20 15,4 4-8-15,1-8-4 16,-5 4 0-16,4 4-4 16,6 5 0-16,-20-5 0 15,10 0 0-15,-4 0 24 16,4 4-12-16,-5 0-4 16,-4 0-4-16,-4 0-24 15,4 0 12-15,-5 5 4 16,9-9 4-16,-8 4 0 15,-1 4 0-15,9-12 8 16,-4 4-4-16,0 0 8 16,9-4-8-16,-4 0-4 15,4 5 4-15,0-9 56 16,9 8-32-16,-5-8-12 0,5 4-8 16,-4 4 8-16,13-8-8 0,-9 0 4 15,5 4-4-15,0-4-112 16,4 0 56-16,-9-4-296 15,5 4 188-15</inkml:trace>
          <inkml:trace contextRef="#ctx0" brushRef="#br0" timeOffset="58087.2043">8487 2538 280 0,'4'-8'104'0,"-4"8"-84"0,18-4 0 0,-13 0 128 15,9 4-84-15,-1-8 60 16,10 8-68-16,-5-5 20 16,-4 5-44-16,9-4 44 15,-1 8-44-15,1 1 36 16,-5 3-36-16,-8 0 0 15,-1 4-20-15,-14 0 0 16,5 0-4-16,-14 0-8 16,1 0 4-16,-15 1 20 15,1 3-12-15,-5-4-4 16,0 4-4-16,1 0-4 16,8 0 0-16,0 1 8 0,14 3-4 0,4-4 8 15,5 0-8-15,14-4 16 16,-5 1-12-16,18-9-4 15,5 0 0-15,9-8-288 16,-4 4 156-16</inkml:trace>
          <inkml:trace contextRef="#ctx0" brushRef="#br0" timeOffset="58261.3676">8541 2631 528 0,'9'-12'196'0,"-9"12"-152"0,19 0-12 0,-1 0 116 16,0 0-88-16,14 0-24 15,-9 8-24-15,-1 0-340 16,10 8 180-16</inkml:trace>
        </inkml:traceGroup>
        <inkml:traceGroup>
          <inkml:annotationXML>
            <emma:emma xmlns:emma="http://www.w3.org/2003/04/emma" version="1.0">
              <emma:interpretation id="{06B1E92F-CCCF-4F5C-AF96-EB978E1149E5}" emma:medium="tactile" emma:mode="ink">
                <msink:context xmlns:msink="http://schemas.microsoft.com/ink/2010/main" type="inkWord" rotatedBoundingBox="11192,4022 11557,4020 11559,4521 11194,452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8483.055">10080 3562 736 0,'-32'-53'272'0,"32"53"-208"0,-13 4-20 0,4 12 88 15,4 13-80-15,-22 19 32 16,-1 13-48-16,-22 8-48 15,5 4 4-15,-1-9-236 16,5 1 132-16,-4-24-128 16,22-9 140-16</inkml:trace>
        </inkml:traceGroup>
        <inkml:traceGroup>
          <inkml:annotationXML>
            <emma:emma xmlns:emma="http://www.w3.org/2003/04/emma" version="1.0">
              <emma:interpretation id="{B9F65318-40C1-4911-BDB9-25DAA676835E}" emma:medium="tactile" emma:mode="ink">
                <msink:context xmlns:msink="http://schemas.microsoft.com/ink/2010/main" type="inkWord" rotatedBoundingBox="12203,2414 14267,2408 14272,4018 12208,402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9061.9329">10891 2663 592 0,'13'-48'220'0,"-13"48"-172"16,9 4-12-16,-13 8-4 16,8 4-24-16,-17 37 60 15,-1 7-40-15,-9 29 76 16,5 0-56-16,-9 13-8 15,13-9-24-15,-4 4 52 16,4-12-40-16,-4-12 32 16,13-13-32-16,-13-23 60 15,18-9-48-15,0-36 20 0,0-4-40 16,9-33-28-16,14-3 4 16,0-37-140-16,9 4 76 15,4-41-100-15,5 13 96 0,-4-4 36 16,4 20 24-16,18 16 144 15,-5 24-72-15,10 21-8 16,-9 16-32-16,-23 20 12 16,4 16-20-16,-27 20 24 15,0 9-24-15,-41 8 40 16,10-1-28-16,-10-7 4 16,0-5-16-16,0-15-60 15,-4-5 24-15,-5-12-60 16,18-4 48-16,-9-8 8 15,18 0 16-15,5 8-32 16,9 5 24-16,18 15 112 16,5 4-48-16,9 13 28 15,14-1-40-15,8 9 4 16,5-5-20-16,1 1 28 16,-1-4-28-16,-5-13 48 15,-8-4-36-15,-14-20-16 16,0-8-4-16,-10-12-424 15,1-12 228-15</inkml:trace>
          <inkml:trace contextRef="#ctx0" brushRef="#br0" timeOffset="69308.92">11578 1935 788 0,'-23'-4'292'0,"23"4"-228"0,9 4-16 0,0-4 64 15,10 8-72-15,13 4 60 16,-5 0-56-16,9-4-4 16,5 4-24-16,9-8-12 15,5 1 0-15,4-10-348 16,-4 5 188-16</inkml:trace>
          <inkml:trace contextRef="#ctx0" brushRef="#br0" timeOffset="69487.8821">11851 1996 676 0,'-4'32'248'0,"4"-32"-192"0,-23 73-16 16,14-33 56-1,0-7-60-15,-10 23 12 16,6-11-28-16,-5-5-12 16,4 1-4-16,-4-13-68 15,18-12 36-15</inkml:trace>
          <inkml:trace contextRef="#ctx0" brushRef="#br0" timeOffset="70086.4887">12252 1898 756 0,'-32'41'280'0,"32"-41"-216"0,-5 69-20 0,5-33 24 16,5 5-48-16,4 11 16 16,0 1-20-16,-4-5 0 15,4-3-8-15,0-9-8 16,-4-3 4-16,-5-13 12 15,0-4-8-15,-5-12-12 16,-4-4 0-16,0-20-24 16,-5 4 16-16,5-37-84 15,9 9 56-15,0-21-84 16,0 4 72-16,9 0 0 16,14 17 32-16,0 3 76 15,-1 17-32-15,-3 4 124 16,8 8-80-16,-18 12 20 15,0 8-52-15,-9 16 48 16,9 9-48-16,-18 19 28 16,0 1-36-16,-14 7 16 15,14 5-24-15,-5-16 16 16,14-5-20-16,0-15 36 16,14-13-28-16,9-16 4 0,-5 0-16 15,5-29-96-15,13 5 48 0,-17-32-132 16,12-1 96-16,-8-8-96 15,0 12 96-15,0 5 8 16,-10 12 40-16,-8 7 80 16,-1 17-32-16,6 12 100 15,-10 8-72-15,0 20 100 16,0 5-88-16,0 23 40 16,0 1-60-16,0 12 4 15,4-8-32-15,10-9 44 16,-10-3-32-16,1-9-172 15,-1-3 76-15,-4-13-364 16,0-4 244-16</inkml:trace>
          <inkml:trace contextRef="#ctx0" brushRef="#br0" timeOffset="70788.3717">12493 3266 820 0,'-27'0'304'0,"27"0"-236"0,4 12-20 0,1-12 124 15,4 4-104-15,18-8 52 16,5 4-72-16,23-4 12 16,4 0-40-16,9 4-520 15,1 4 272-15</inkml:trace>
          <inkml:trace contextRef="#ctx0" brushRef="#br0" timeOffset="70633.9645">12621 3104 880 0,'0'-8'328'0,"0"8"-256"0,32-16-16 16,-14 8 64-1,4 8-76-15,1-8-8 16,0 8-24-16</inkml:trace>
        </inkml:traceGroup>
        <inkml:traceGroup>
          <inkml:annotationXML>
            <emma:emma xmlns:emma="http://www.w3.org/2003/04/emma" version="1.0">
              <emma:interpretation id="{277A144A-CEC0-42E7-8CC9-C35A4C6A3C37}" emma:medium="tactile" emma:mode="ink">
                <msink:context xmlns:msink="http://schemas.microsoft.com/ink/2010/main" type="inkWord" rotatedBoundingBox="15393,2359 17492,2352 17497,3892 15398,3899">
                  <msink:destinationLink direction="with" ref="{EFC93E44-2410-46B0-A888-AFE6DEA678A0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2457.439">14437 2639 756 0,'0'-8'280'0,"0"8"-216"0,32 4-20 0,-18 0 84 31,4 0-80-31,0 4-28 16,9 0-16-16,-8 4 4 0,3 5-4 0,-12 3 16 15,3 4-12-15,-26 0 16 16,8 5-16-16,-13-1 24 16,-5 0-20-16,-4-11-4 15,9 3-4-15,-5-4 40 16,9-4-24-16,10-4 44 16,13 0-36-16,4-8-4 15,10 8-16-15,4-16 20 16,5 8-16-16,-4 0-100 15,8 0 44-15,-13 0-208 16,-5 8 136-16</inkml:trace>
          <inkml:trace contextRef="#ctx0" brushRef="#br0" timeOffset="73477.8689">15066 3384 676 0,'-10'-8'248'0,"10"8"-192"0,-13-9-16 15,8 5 144 1,5 4-108-16,-9-8 84 15,5 0-92-15,4-8 24 16,0 4-52-16,0-8 20 16,9 3-32-16,-5-11 0 0,10 4-16 0,0-29 36 15,-1 5-24-15,5-33-48 16,1 8 12-16,-6-16 12 16,5 12 0-16,-4 0 0 15,0 16 4-15,-1-7-16 16,1 11 8-16,0-16-4 15,-1 8 0-15,1-8 8 16,4 13 0-16,5-13-20 16,4 12 12-16,10 0 4 15,-1 13 4-15,14-1-12 16,-4 17 8-16,-1-4 56 16,-8 11-28-16,13 1 0 15,-14 8-16-15,-4 8-24 16,-9 8 8-16,0 8 4 15,-5 8 4-15,-14 4 24 16,-4 5-12-16,-13 15 12 16,-1-4-12-16,-31 9 0 15,13-5-4-15,-18 1-60 16,9-1 28-16,-9-7-52 16,9-5 44-16,0-12-36 15,13-4 36-15,1-12-16 16,13 0 28-16,10-4-80 15,8 4 60-15,15 0 4 16,8 8 24-16,9 9-16 16,5 3 16-16,0 4 4 15,5 4 8-15,-23 1 0 0,8-1 0 0,-31 0 104 16,0-3-56-16,-31-1 60 16,-1 0-64-16,-14-3 32 15,1-5-44-15,-5 0-8 16,13-8-16-16,1 0 20 15,13-8-16-15,5 0-216 16,4 0 112-16,14-8-540 16,14 8 356-16</inkml:trace>
          <inkml:trace contextRef="#ctx0" brushRef="#br0" timeOffset="73688.4289">15698 2485 880 0,'-22'12'328'0,"22"-12"-256"0,-37 29-16 0,19-13 64 16,9 4-76-16,0 12 0 15,4 5-28-15,-4 7 32 16,18 1-24-16,-4-9-4 16,4 1-12-16,0-13-128 15,0-4 64-15,0-16-232 16,0 0 160-16,0-16-444 15,0 0 320-15</inkml:trace>
          <inkml:trace contextRef="#ctx0" brushRef="#br0" timeOffset="71885.3459">14551 2283 404 0,'0'-12'148'0,"0"8"-112"0,0-4-12 0,0 4 180 16,0 4-116-16,-5-9 44 15,5 5-80-15,-4-4-12 16,4 8-24-16,-9-4 16 15,0 4-20-15,-14 0 24 16,5 4-24-16,-23-4-20 16,9 4 0-16,-23 0 48 15,14 9-20-15,-18 3 24 16,9 0-24-16,-9 8 28 16,9 0-32-16,0 9 56 15,9 7-40-15,4 1 48 16,15-5-48-16,3 5-16 15,10-1-8-15,14 1 36 0,8-5-24 16,19-8 8-16,5-3-16 0,17-5 20 16,1-4-20-16,4-16-84 15,0 8 40-15,-13-16-228 16,-10 8 144-16</inkml:trace>
          <inkml:trace contextRef="#ctx0" brushRef="#br0" timeOffset="72098.4847">13991 2481 756 0,'-27'-4'280'0,"27"4"-216"0,-5 0-20 0,1 0 164 16,8 0-124-16,1 0 88 15,8 4-100-15,19 0-12 16,5 0-36-16,22-4-8 15,5 0-8-15,4 4 12 16,5 0-12-16,-14 0-348 16,-4 4 188-16</inkml:trace>
          <inkml:trace contextRef="#ctx0" brushRef="#br0" timeOffset="74154.167">15785 2793 944 0,'-14'-16'352'0,"14"16"-276"0,9-9-20 0,0 5 32 15,10 4-60-15,8-4 8 16,5 4-24-16,4-4-252 16,1 8 128-16</inkml:trace>
          <inkml:trace contextRef="#ctx0" brushRef="#br0" timeOffset="73971.8848">15953 2550 820 0,'32'-12'304'0,"-32"12"-236"0,9 4-20 0,0-4 88 15,-4 4-84-15,-5 0 68 16,9 4-68-16,-18 4-40 15,9 4-8-15,-5 5 4 16,1-1-4-16,-5 8 16 16,0 0-12-16,-10 5 16 15,10-5-16-15,-9-4 16 16,9 1-16-16,-14-5 4 16,10 0-4-16,-6-8 4 15,6 1-8-15,-6-1-12 16,10 0 4-16,0 0-16 15,5 0 12-15,4-4-12 16,9 4 8-16,4-4-44 16,10 0 28-16</inkml:trace>
        </inkml:traceGroup>
        <inkml:traceGroup>
          <inkml:annotationXML>
            <emma:emma xmlns:emma="http://www.w3.org/2003/04/emma" version="1.0">
              <emma:interpretation id="{D6367D23-7B42-4FAB-95F3-E862E11E8BA1}" emma:medium="tactile" emma:mode="ink">
                <msink:context xmlns:msink="http://schemas.microsoft.com/ink/2010/main" type="inkWord" rotatedBoundingBox="18118,3030 18323,3029 18324,3049 18119,3050">
                  <msink:destinationLink direction="with" ref="{EFC93E44-2410-46B0-A888-AFE6DEA678A0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501.443">16650 2538 840 0,'-9'-4'312'0,"9"4"-244"0,4-4-16 16,-4 0 208-1,0 8-152-15,5-4 64 16,9 0-104-16,4-4 24 16,9 4-56-16,5-4 8 15,0 4-28-15,4-4-200 16,1 8 96-16</inkml:trace>
        </inkml:traceGroup>
        <inkml:traceGroup>
          <inkml:annotationXML>
            <emma:emma xmlns:emma="http://www.w3.org/2003/04/emma" version="1.0">
              <emma:interpretation id="{0F3CECC6-C987-4D3A-982A-2BC046F88D9B}" emma:medium="tactile" emma:mode="ink">
                <msink:context xmlns:msink="http://schemas.microsoft.com/ink/2010/main" type="inkWord" rotatedBoundingBox="19018,2455 21348,2448 21353,3903 19022,3910">
                  <msink:destinationLink direction="with" ref="{EFC93E44-2410-46B0-A888-AFE6DEA678A0}"/>
                </msink:context>
              </emma:interpretation>
              <emma:one-of disjunction-type="recognition" id="oneOf11">
                <emma:interpretation id="interp15" emma:lang="" emma:confidence="0">
                  <emma:literal>Pat</emma:literal>
                </emma:interpretation>
                <emma:interpretation id="interp16" emma:lang="" emma:confidence="0">
                  <emma:literal>fat</emma:literal>
                </emma:interpretation>
                <emma:interpretation id="interp17" emma:lang="" emma:confidence="0">
                  <emma:literal>pat</emma:literal>
                </emma:interpretation>
                <emma:interpretation id="interp18" emma:lang="" emma:confidence="0">
                  <emma:literal>Pa</emma:literal>
                </emma:interpretation>
                <emma:interpretation id="interp19" emma:lang="" emma:confidence="0">
                  <emma:literal>pan</emma:literal>
                </emma:interpretation>
              </emma:one-of>
            </emma:emma>
          </inkml:annotationXML>
          <inkml:trace contextRef="#ctx0" brushRef="#br0" timeOffset="77490.5339">18385 3380 496 0,'9'12'184'0,"-9"-12"-140"0,22 4-16 0,-22-8 144 15,9 4-100-15,-9-4 60 16,10 0-76-16,-6-9 36 16,-4 5-52-16,9-12 60 15,0 4-60-15,-4-8 0 16,13 3-24-16,-4-19-4 16,-5 8-4-16,5-37 4 15,4 0-8-15,-5-28-20 16,-3 8 8-16,3-4 12 15,10 16 0-15,-14-4-4 16,0 20 4-16,5-20-4 16,-5 21 0-16,14-21 44 15,-10 20-24-15,19-8-8 16,-9 12-8-16,18-3 4 16,-5 11-4-16,19 9 24 15,0 11-16-15,8 5 32 16,6 8-28-16,-15 8-12 0,1 8-8 15,-10 8 4-15,-13 8 0 0,-23 8 0 16,5 9 0-16,-37 3 44 16,1 5-24-16,-24-5-8 15,5 5-8-15,-14-13-24 16,10-4 12-16,-1-8-12 16,5-3 8-16,10-13-36 15,8 0 28-15,9-13-64 16,14 5 48-16,9-4-44 15,5 4 44-15,9 12-32 16,9 4 36-16,8 16 20 16,-3 1 8-16,-5 11-16 15,0 1 12-15,-10-1 56 16,-8-4-24-16,-5 1 104 16,-9-5-72-16,-18 0 28 15,-5-11-48-15,-22 3 4 16,-1-8-24-16,-18 4 8 15,19-4-12-15,-10-8 12 16,23 0-16-16,-4-4-12 16,18-4 0-16,13-4-312 15,5 0 168-15</inkml:trace>
          <inkml:trace contextRef="#ctx0" brushRef="#br0" timeOffset="77830.0151">19145 2477 704 0,'9'-8'264'0,"-9"8"-208"0,55 8-12 16,-28-8 160 0,0 4-120-16,1 0 44 0,3 0-76 0,-3 0-4 15,-6 8-28-15,1-3-12 16,-5 3-4-16,-8 4 12 16,-6-4-8-16,-8 0-4 15,-1 8 0-15,-13-12 40 16,4 5-24-16,-18-5 36 15,14 0-32-15,-9 0 4 16,9-8-16-16,-5 4 20 16,9 0-20-16,5 0-4 15,4 4-4-15,10-4 12 16,4 4-8-16,9 0 4 16,5-4-4-16,0 4 4 15,4 1-8-15,-4-9-188 16,0 4 100-16,-5-4-212 15,5 0 168-15,-5 0-300 16,0 0 240-16</inkml:trace>
          <inkml:trace contextRef="#ctx0" brushRef="#br0" timeOffset="78130.2344">19646 2497 832 0,'-19'-12'308'0,"19"12"-240"0,0 0-20 16,5-4 140 0,13 4-112-16,-4-4-12 0,18 8-40 0,0-4-20 15,-1 8 0-15,-8 0-4 16,9 9 0-16,-18-9 0 16,-5 4 0-16,-18 8 16 31,-5 4-8-31,-18-8-12 0,0 5 0 0,-9-1 12 15,10 4-4-15,-6-8 8 16,14 1-8-16,5-5 16 16,4 0-12-16,14-4-4 15,14 0 0-15,4-4-128 16,5 0 68-16</inkml:trace>
          <inkml:trace contextRef="#ctx0" brushRef="#br0" timeOffset="78297.6449">19687 2594 652 0,'-23'-24'244'0,"23"24"-192"0,9-4-12 16,0 0 120 0,9 8-96-16,19-4-16 15,4 12-32-15,0-4-92 16,13 0 40-16</inkml:trace>
          <inkml:trace contextRef="#ctx0" brushRef="#br0" timeOffset="76495.8681">17565 2509 872 0,'-23'0'324'0,"23"0"-252"0,0 9-20 15,9-9 136 1,-4 0-112-16,13 0 60 0,14 8-80 15,0-8-16-15,13 0-24 0,1 0 8 16,-1 0-16-16,1 0-172 16,0 4 92-16,-10 0-476 15,0 0 304-15</inkml:trace>
          <inkml:trace contextRef="#ctx0" brushRef="#br0" timeOffset="76282.8019">18029 2279 624 0,'-4'-16'228'0,"4"-1"-176"0,0-3-16 0,0 12 148 16,9 0-108-16,-9-8 52 15,5 4-80-15,-10-5-16 16,0 9-20-16,-13-4-20 16,5 8 4-16,-19 8 12 15,0 12-4-15,-18 13-4 16,4-1 4-16,-18 9 56 15,10 7-32-15,-10 1 76 16,23-1-56-16,5 5 8 16,17-5-32-16,24-7 40 15,9-9-36-15,22 8 12 16,5-11-24-16,5 3-60 16,-5-8 20-16,4-4-236 15,-13 1 144-15</inkml:trace>
          <inkml:trace contextRef="#ctx0" brushRef="#br0" timeOffset="76705.4544">18111 2562 852 0,'-9'4'316'0,"9"-4"-248"0,-13 24-16 0,8-7 40 15,5-1-60-15,-5 16 16 16,1 1-32-16,-5 7 8 15,4 0-12-15,-4-3-120 16,0-1 56-16</inkml:trace>
        </inkml:traceGroup>
      </inkml:traceGroup>
      <inkml:traceGroup>
        <inkml:annotationXML>
          <emma:emma xmlns:emma="http://www.w3.org/2003/04/emma" version="1.0">
            <emma:interpretation id="{BFFD2E92-1658-42B3-85EB-9EC3C2EA737D}" emma:medium="tactile" emma:mode="ink">
              <msink:context xmlns:msink="http://schemas.microsoft.com/ink/2010/main" type="line" rotatedBoundingBox="2068,3839 10035,4460 9929,5828 1961,5207"/>
            </emma:interpretation>
          </emma:emma>
        </inkml:annotationXML>
        <inkml:traceGroup>
          <inkml:annotationXML>
            <emma:emma xmlns:emma="http://www.w3.org/2003/04/emma" version="1.0">
              <emma:interpretation id="{6BB6D01B-ECC6-4E48-B025-572FDB2472A9}" emma:medium="tactile" emma:mode="ink">
                <msink:context xmlns:msink="http://schemas.microsoft.com/ink/2010/main" type="inkWord" rotatedBoundingBox="2066,3869 2729,3920 2683,4510 2020,445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8404.5879">665 3367 352 0,'-9'0'132'0,"9"-4"-104"0,9 4-8 0,-9 0 80 16,0 0-60-16,0 0 72 15,0 0-64-15,0 0 80 16,0 0-72-16,0 0 24 16,0 0-44-16,0 4 32 15,4 0-40-15,-8 5 4 16,4 3-20-16,-14 16-16 15,10 8 0-15,-10 13 28 16,5 4-12-16,-5 3 24 16,5-3-24-16,-4 4 32 15,8-13-28-15,-4-7 12 16,4-1-16-16,-4-20-16 16,5 4 0-16,-5-12-92 15,9 1 48-15</inkml:trace>
          <inkml:trace contextRef="#ctx0" brushRef="#br0" timeOffset="49093.9588">761 3586 520 0,'4'-16'192'0,"-4"16"-152"0,9-8-8 16,-4 0 72-1,-1 8-64-15,5-13 44 16,5 5-48-16,4-8 16 16,0 12-32-16,5-12 44 15,5 8-36-15,-1-4-4 16,0 4-16-16,-4 8 4 16,0 0-8-16,-10 0-4 15,6 16 4-15,-10 8-4 16,4 4 0-16,-13 13 24 15,5-1-12-15,-10 5-4 16,1-1-4-16,-10-3 12 0,0 3-8 0,-8-15-4 16,4-1 0-16,-14-8 4 15,9 0-4-15,-18-7-12 16,14-1 4-16,-10-12 12 16,14 4-4-16,-4-12-20 15,13 0 8-15,5-9-24 16,0 9 20-16,9-8-12 15,9 4 12-15,0 4 8 16,5 4 4-16,4 0-28 16,0 8 16-16,1 0 24 15,3 4-8-15,1 8 36 16,0-4-24-16,0 5 32 16,4 3-32-16,0-4 20 15,1 4-20-15,-1-8 8 16,5 5-12-16,-9-13 12 15,9 4-16-15,-10-8 16 16,10 0-16-16,-9-8-128 16,0-1 68-16</inkml:trace>
        </inkml:traceGroup>
        <inkml:traceGroup>
          <inkml:annotationXML>
            <emma:emma xmlns:emma="http://www.w3.org/2003/04/emma" version="1.0">
              <emma:interpretation id="{373A6886-CCB0-4E98-92DF-65D51EE26C95}" emma:medium="tactile" emma:mode="ink">
                <msink:context xmlns:msink="http://schemas.microsoft.com/ink/2010/main" type="inkWord" rotatedBoundingBox="3950,4059 8524,4416 8442,5470 3868,511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3828.5989">7016 4294 840 0,'-27'29'312'0,"27"-29"-244"0,-28 48-16 16,15-24 92 0,8 1-88-16,-4 7-12 0,5 0-28 0,4-3-4 15,0-1-8-15,0-4-12 16,9-3 4-16,-9-5-268 15,4-4 144-15</inkml:trace>
          <inkml:trace contextRef="#ctx0" brushRef="#br0" timeOffset="61405.2643">4116 4678 364 0,'-5'28'132'0,"5"-28"-100"0,10 16-12 0,-10-12 36 16,9 0-36-16,-9 0 220 15,0 0-132-15,0-8 40 16,0 4-84-16,0-8 56 16,0 0-68-16,-9-8 36 15,9 0-52-15,0-21-28 16,13 1-8-16,-4-37-36 16,9 0 20-16,10-28-100 15,4 12 64-15,9-4-12 16,4 20 40-16,1-4 56 15,-1 21-12-15,-4-5 104 16,0 12-68-16,-9 5 64 0,0 11-68 0,-9 5 40 16,-1 12-52-16,-8 12-20 15,0 8-12-15,-10 12-8 16,5 8 0-16,-13 5 8 16,4 3-4-16,-14-4-160 15,1 1 84-15,-19-5-40 16,4-4 64-16,-17-4-32 15,8 1 44-15,-4-9-32 16,10 4 36-16,3-12-76 16,15 0 56-16,8-4-36 15,10 0 52-15,22-4 28 16,5 8 8-16,18 0 124 16,0 8-68-16,0 0 104 15,0 8-96-15,-13 0-12 16,-1 4-32-16,-18 1 64 15,-4 3-48-15,-28 0 56 16,-4 0-52-16,-46 5 8 16,10 3-32-16,-28-3-8 15,9-5-4-15,0-8 4 16,23 0-4-16,9-12-12 16,14-4 4-16,17-12-180 15,10 4 96-15</inkml:trace>
          <inkml:trace contextRef="#ctx0" brushRef="#br0" timeOffset="61661.8128">4894 4181 880 0,'-27'20'328'0,"27"-20"-256"0,-23 45-16 0,14-29 108 15,5 4-100-15,-1 4 28 16,1 5-56-16,-5-5-4 16,9 0-20-16,-19-4-76 15,19-3 32-15</inkml:trace>
          <inkml:trace contextRef="#ctx0" brushRef="#br0" timeOffset="62192.4644">5145 4407 872 0,'-14'-16'324'0,"14"16"-252"0,0-4-20 16,0-4 104 0,9 16-96-16,5-16 8 15,9 8-40-15,0-4-8 16,8 4-12-16,1-4-16 15,0 8 4-15</inkml:trace>
          <inkml:trace contextRef="#ctx0" brushRef="#br0" timeOffset="62020.5095">5263 4023 860 0,'0'-8'320'0,"0"8"-248"0,18 8-20 16,-8-4-20-1,-1 0-28-15,4 4 32 16,6 4-20-16,-6-4-12 16,5 5-8-16,-4-1-4 0,0 0 0 0,-10 4 24 15,1 4-8-15,-19 9 4 16,-4 3-4-16,-9 4-8 16,-5 5 4-16,-9-1 40 15,4-3-24-15,1-5 68 16,9-4-48-16,13 1 28 15,0-5-40-15,14-4-16 16,14-3-8-16,9-13 20 16,9 8-12-16,-5-8-84 15,9 0 40-15,-8-8-212 16,4 4 140-16,-14-4-212 16,5 8 180-16</inkml:trace>
          <inkml:trace contextRef="#ctx0" brushRef="#br0" timeOffset="62431.6007">5709 4055 956 0,'-4'-8'352'0,"4"8"-272"0,9 0-24 0,5 0 40 15,8 0-64-15,10 0-4 16,14 0-16-16,8 0-12 16,10 0 4-16,-9-4-216 15,-1 0 116-15,-3-8-392 16,-10 8 272-16</inkml:trace>
          <inkml:trace contextRef="#ctx0" brushRef="#br0" timeOffset="62625.652">6078 3910 832 0,'-9'-8'308'0,"9"8"-240"0,14 4-20 15,-14-4 152 1,0 8-120-16,-5 4 36 15,5 8-68-15,-9 4 0 16,0 5-32-16,-5 11 20 16,1 5-24-16,-6 7-180 15,6-3 92-15,-5-1-500 16,9-7 320-16</inkml:trace>
          <inkml:trace contextRef="#ctx0" brushRef="#br0" timeOffset="63626.9357">6119 4646 496 0,'-18'12'184'0,"27"1"-140"0,-4-1-16 0,-5-8 120 16,4 0-88-16,1-4 80 16,8 0-80-16,6-4 20 15,-1 0-44-15,14-17 4 16,4 9-24-16,14-16 0 15,5 8-8-15,4-21-8 16,0 5 4-16,-4-29-4 16,-5 8 0-16,-9-23 16 15,-5 11-8-15,-13-4 16 16,-5 16-16-16,-9 1 32 16,1 15-24-16,-1 1 32 15,0 15-32-15,-9 1 12 16,4 8-16-16,-4 8-8 15,5 8 0-15,-10 12-24 16,5 4 12-16,-9 25 4 16,0 7 4-16,-9 17 8 15,9-4-4-15,-5-1-4 16,10-7 4-16,4-13 20 0,9-3-12 16,4-21-12-16,10-8-4 0,9-24-112 15,-9 0 64-15,9-29-84 16,-10 1 76-16,1-17-84 15,0 12 84-15,-9-11 4 16,4 11 32-16,-9 1 68 16,0 15-20-16,-9 5 96 15,4 12-68-15,-8 4 84 16,4 12-80-16,-5 8 36 16,5 8-56-16,-4 12 32 15,-1 5-36-15,-4 15 0 16,5 5-20-16,-5 11 12 15,9-3-16-15,-5-4 16 16,5-9-16-16,-9-3 24 16,-5-5-20-16,5-11 4 15,5-5-8-15,-1-12-252 16,5-4 132-16</inkml:trace>
          <inkml:trace contextRef="#ctx0" brushRef="#br0" timeOffset="60429.506">2409 4525 756 0,'-14'20'280'0,"23"-12"-216"0,5 0-20 0,-5-12 76 16,14 4-76-16,22-24 68 16,1 12-60-16,27-33-28 15,4 5-16-15,19-25 8 16,-5 0-8-16,0-3 4 16,-5 11-4-16,-13 0 4 15,-14 13-8-15,-13-13-12 16,-10 17 4-16,-18-13 4 15,10 8 0-15,-15 1 0 16,1 8 0-16,-9 3 60 16,-1 13-32-16,-4 8-36 15,0 12 0-15,-4 16-16 16,4 12 12-16,-14 17 52 16,0-9-20-16,-9 21-8 15,5-13-8-15,-5 13 40 16,10 0-24-16,-1-13 0 15,10-3-12-15,4-13 64 16,9-8-40-16,4-20 4 16,10 4-20-16,4-32-108 15,5 12 48-15,0-29-112 16,0 17 88-16,0-25-40 16,0 9 64-16,-9-9 8 15,-1 9 20-15,-3-1 64 16,-6 17-24-16,-4 0 52 15,0 11-44-15,-9 1 56 0,5 12-52 16,-10 16 20-16,5 8-36 0,-4 5 8 16,-1 7-16-16,-4 5 0 15,5-1-4-15,-5 8 36 16,4-3-20-16,-4 3-12 16,9-3-8-16,-9-1-112 15,0 1 60-15,-5-9-360 16,5-3 228-16</inkml:trace>
          <inkml:trace contextRef="#ctx0" brushRef="#br0" timeOffset="60774.9059">3702 4092 808 0,'13'-12'300'0,"-13"12"-232"0,19-8-20 0,-10 0 52 15,4 16-64-15,5-4-4 16,5 4-20-16,-5 12-20 16,1 8 4-16,-10 9 40 15,0 3-24-15,-18 5 0 16,4-5-8-16,-22-3 20 16,4-5-12-16,-18-8-12 15,5-4-4-15,-10-3 28 16,5-9-12-16,0-8-4 15,14 4-4-15,4-12 40 0,10 0-24 16,3-5-8-16,10 9-8 0,14 0 28 16,4 4-16-16,10 8-4 15,-1 1-8-15,9-1 12 16,10 0-8-16,4 0-152 16,0-4 76-16</inkml:trace>
        </inkml:traceGroup>
        <inkml:traceGroup>
          <inkml:annotationXML>
            <emma:emma xmlns:emma="http://www.w3.org/2003/04/emma" version="1.0">
              <emma:interpretation id="{8AE2AE05-E092-498E-8721-CD407A0826F4}" emma:medium="tactile" emma:mode="ink">
                <msink:context xmlns:msink="http://schemas.microsoft.com/ink/2010/main" type="inkWord" rotatedBoundingBox="9026,4382 10035,4460 9929,5828 8920,5750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4603.1741">7480 5241 580 0,'0'-16'216'0,"0"16"-168"0,-13-8-12 16,4 8 120 0,18-8-92-16,-9-4 28 0,0-5-56 0,0-19 32 31,0 0-40-31,0-25-4 0,0 4-16 0,0-12 4 15,13-3-8-15,-13-9 8 16,10 20-8-16,-6-28 24 16,5 20-16-16,5-16 76 15,-5 12-52-15,5-8 40 16,-5 21-44-16,9-9-8 16,-4 16-16-16,18 1 20 15,4 11-16-15,5-3 32 16,0 15-28-16,9 1 20 15,-4 8-20-15,-6 8-36 16,-3 8 12-16,-14 8 0 16,-5 8 8-16,-23 4 16 15,1 4-8-15,-28 4 16 16,5 5-16-16,-14-5-72 16,4 0 32-16,1-7-40 15,8-1 40-15,1-12-16 16,13 0 28-16,5-12-24 15,9 4 24-15,14-8-88 16,9 3 60-16,13 5-4 16,1 8 32-16,8 9-4 15,1 7 12-15,-5 12 16 16,0 1 0-16,-19 7 40 16,-3-4-20-16,-24 1 120 15,-4-5-80-15,-27-3 24 0,4-1-52 16,-28-8 4-16,6 0-24 0,-10-12 28 15,19 1-28-15,-1-13-4 16,14-1-8-16,9-7-280 16,10 4 152-16</inkml:trace>
          <inkml:trace contextRef="#ctx0" brushRef="#br0" timeOffset="64935.7388">7899 4323 652 0,'19'-9'244'0,"-19"9"-192"0,22-4-12 0,-8 0 156 16,4 8-116-16,0-4-16 15,1 8-40-15,-1-3-20 16,5 7 0-16,-10 4 4 16,1 0-4-16,-10 0 16 15,1 4-12-15,-19-3 16 16,5 3-16-16,-9-8 24 15,0 4-20-15,-9-4 84 16,4 0-52 0,5-3 32-16,4-1-44 0,0 0 8 15,10 4-24-15,8-8-8 16,5 4-4-16,10-4 20 16,3 0-12-16,6-4-108 15,3 4 48-15,1-8-252 0,5 0 164 0,-5-4-280 16,0 0 236-16</inkml:trace>
          <inkml:trace contextRef="#ctx0" brushRef="#br0" timeOffset="65508.8166">8305 4440 632 0,'-10'-4'236'0,"10"4"-184"0,10 8-16 0,-10-8 52 15,9 4-56-15,-5-8 40 16,19 4-40-16,-5-4 8 16,5 4-24-16,9-4 8 15,-9 0-12-15,8 0-252 16,-8 4 128-16</inkml:trace>
          <inkml:trace contextRef="#ctx0" brushRef="#br0" timeOffset="65278.8142">8318 4238 592 0,'9'-13'220'0,"-9"13"-172"0,9-8-12 0,-4 0 112 16,9 8-88-16,4-8 52 15,5 8-64-15,-1-4 12 16,6 4-40-16,-10 4-8 16,-4 4-8-16,-10 4 12 15,5 5-8-15,-18 7 24 16,5 0-20-16,-10 0-12 16,0 5-4-16,-4-5 28 15,4-4-12-15,-4 0-4 16,9 1-4-16,0-9 12 15,0 0-8-15,9 0-12 16,0 0 0-16,0-8-4 16,9 4 0-16,5-4-100 15,-5 5 60-15,9-5-76 16,-4 0 68-16,-1-4-76 16,10 4 76-16,-5-4-296 15,5 0 192-15</inkml:trace>
        </inkml:traceGroup>
      </inkml:traceGroup>
    </inkml:traceGroup>
    <inkml:traceGroup>
      <inkml:annotationXML>
        <emma:emma xmlns:emma="http://www.w3.org/2003/04/emma" version="1.0">
          <emma:interpretation id="{6C92F1CD-DDE9-4C76-899C-42AA8BE2C216}" emma:medium="tactile" emma:mode="ink">
            <msink:context xmlns:msink="http://schemas.microsoft.com/ink/2010/main" type="paragraph" rotatedBoundingBox="1697,5687 17991,5695 17990,7317 1696,7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85F9ED-4354-4801-869F-B37D079EA4BB}" emma:medium="tactile" emma:mode="ink">
              <msink:context xmlns:msink="http://schemas.microsoft.com/ink/2010/main" type="inkBullet" rotatedBoundingBox="1697,5874 3313,5875 3312,6789 1696,6788"/>
            </emma:interpretation>
            <emma:one-of disjunction-type="recognition" id="oneOf15">
              <emma:interpretation id="interp23" emma:lang="" emma:confidence="0">
                <emma:literal>→</emma:literal>
              </emma:interpretation>
            </emma:one-of>
          </emma:emma>
        </inkml:annotationXML>
        <inkml:trace contextRef="#ctx0" brushRef="#br0" timeOffset="107766.7307">237 6277 364 0,'-14'-4'132'0,"10"4"-100"0,8 0-12 0,1 0 148 15,-1 0-96-15,1 0 68 16,9 0-80-16,4-4-16 15,5 0-28-15,4-8 24 16,0 4-24-16,10-16 40 16,4 3-32-16,4-15 20 15,1 8-24-15,8-21 8 16,1 13-16-16,13-17 12 16,5 8-16-16,-5-23-12 15,1 11 0-15,-1-16 20 16,-13 12-8-16,-1-3-12 15,1 15 0-15,-14 1-4 16,-5 11 0-16,-8 1 68 16,-6 11-32-16,-3 1 16 15,3 8-28-15,-17 0-24 16,9 8 0-16,-14 0-4 16,4 8 4-16,-8 4 8 15,4 4 0-15,-10 16-12 16,10 4 8-16,-13 21-4 15,8 8 0-15,-13 15-12 16,18-3 12-16,-9 0 32 16,9-8-16-16,0-9 8 15,9-11-8-15,0-13 4 16,5-4-8-16,18-16 52 0,-1-3-32 0,15-22 16 16,0-3-24-16,8-24 0 15,1-1-8-15,-1-20-104 16,-8 1 52-16,-5-9 12 15,-14 12 16-15,-4 0 8 16,-14 17 0-16,0 7-12 16,5 21 12-16,-10-4 4 15,1 8 4-15,-5 8 44 16,9 8-24-16,0 8 8 16,-9 4-16-16,5 17-24 15,4 7 4-15,-9 17 32 16,9 3-16-16,-18 9 36 15,0-4-28-15,-9 0 40 16,-5-13-32-16,-14-3-24 16,10-5 0-16,-9-7 24 15,8-5-12-15,1-12 24 16,13 5-24-16,1-17 12 16,13 0-12-16</inkml:trace>
      </inkml:traceGroup>
      <inkml:traceGroup>
        <inkml:annotationXML>
          <emma:emma xmlns:emma="http://www.w3.org/2003/04/emma" version="1.0">
            <emma:interpretation id="{0EC894B2-E8D9-4F3D-95DF-F5311410A333}" emma:medium="tactile" emma:mode="ink">
              <msink:context xmlns:msink="http://schemas.microsoft.com/ink/2010/main" type="line" rotatedBoundingBox="3368,5688 17991,5695 17990,7317 3367,7310"/>
            </emma:interpretation>
          </emma:emma>
        </inkml:annotationXML>
        <inkml:traceGroup>
          <inkml:annotationXML>
            <emma:emma xmlns:emma="http://www.w3.org/2003/04/emma" version="1.0">
              <emma:interpretation id="{25376CE6-53FC-45F4-BEFC-856CF66CC112}" emma:medium="tactile" emma:mode="ink">
                <msink:context xmlns:msink="http://schemas.microsoft.com/ink/2010/main" type="inkWord" rotatedBoundingBox="3368,6481 3481,6482 3480,6781 3367,678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8068.5327">2003 5986 520 0,'0'-4'192'0,"0"4"-152"0,-4-8-8 0,-1 4 176 15,10 8-120-15,-10 0 0 16,5 8-56-16,-4 8 24 16,-1 4-32-16,-8 9 12 15,3-1-20-15,-8 1 44 16,9-1-32-16,-5-4 12 16,5 1-24-16,-4-9 8 15,8-4-12-15,1-8-24 16,4-4 4-16,0-24-312 15,9 4 172-15</inkml:trace>
        </inkml:traceGroup>
        <inkml:traceGroup>
          <inkml:annotationXML>
            <emma:emma xmlns:emma="http://www.w3.org/2003/04/emma" version="1.0">
              <emma:interpretation id="{852F68FC-CA58-4A39-98A8-8393380436CA}" emma:medium="tactile" emma:mode="ink">
                <msink:context xmlns:msink="http://schemas.microsoft.com/ink/2010/main" type="inkWord" rotatedBoundingBox="4082,5898 6268,5899 6267,6826 4081,682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9027.508">2604 5921 364 0,'14'-4'132'0,"-14"4"-100"0,14-4-12 0,-10 0 88 15,5 0-64-15,5-4 8 16,0 0-32-16,-1-4 24 16,1 7-28-16,0-7 48 15,4 4-36-15,-4-4 12 16,4 8-24-16,-5 0 28 16,1 4-28-16,-5 4-4 15,5 4-8-15,0 0 40 16,-1 0-24-16,5 0 36 15,1 5-32-15,-1-5 20 16,5 0-24-16,-5-8 28 16,5 8-32-16,-10-16 32 15,5 8-32-15,1 0 12 16,-1-8-16-16,0-4-164 16,5 3 80-16,9-15-192 15,0 8 152-15</inkml:trace>
          <inkml:trace contextRef="#ctx0" brushRef="#br0" timeOffset="108637.4723">2673 5622 488 0,'0'-9'180'0,"0"9"-140"0,-5-8-12 0,1 4 152 31,8 0-104-31,-4-8-4 0,5 0-44 16,-5-4 8-16,4 4-24 0,1-4 24 15,8 3-24-15,-8-3 40 16,13 4-28-16,-9-4 20 16,0 0-24-16,5-1 16 15,0 1-20-15,4 8 20 16,5 0-24-16,-10 0 4 16,6 4-8-16,-6-4-8 15,1 16 4-15,4-4 4 16,-9 4-4-16,5 0-28 15,-10 8 12-15,6 9 12 16,8-5 4-16,-14 4 8 16,15-8-8-16,-15 5 24 15,5-5-16-15,0-8-12 16,0 4-4-16,-4-4 40 16,4 0-24-16,-4-8 24 15,-1 0-20-15,1 0 0 16,8-8-8-16,1 0-32 15,4 0 12-15,0-8 40 16,1 0-16-16,-1 3 0 16,5-3-8-16,-10 0-16 15,-4 8 8-15,-9-4-76 16,5 12 44-16,-14-8-196 16,4 8 128-16</inkml:trace>
          <inkml:trace contextRef="#ctx0" brushRef="#br0" timeOffset="109780.6909">3369 6277 612 0,'-13'33'228'0,"13"-33"-180"0,0 4-12 0,0-8 148 16,9 4-108-16,-5-13 16 15,5 5-56-15,5-20-16 16,9 0-12-16,13-17 20 16,5 5-16-16,14-17-20 15,-1 13 0-15,10-25-76 16,-9 8 48-16,-1-20-40 15,-3 8 44-15,-6-4 20 16,-8 17 8-16,-10 3 12 16,0 17-4-16,-9 3 84 15,1 13-44-15,-10 0 24 16,0 11-40-16,-9 1-44 16,0 8 8-16,-5 8-16 15,5 4 12-15,-9 17 0 16,5 7 4-16,-10 17 24 0,0 3-8 15,-4 9-12-15,9-4 0 0,0-5 4 16,4-7 0-16,5-9 8 16,5-4-4-16,4-15 8 15,9-1-8-15,0-16 24 16,1 0-16-16,3-16-20 16,1 3 0-16,0-23-48 15,0 0 28-15,4-25-12 16,0 8 24-16,10-15 0 15,-5 11 8-15,-10 4 0 16,6 13 0-16,-10 3 112 16,0 17-56-16,-4 4 32 15,-5 8-44-15,-9 8 32 16,0 12-40-16,-14 16 12 16,5 9-24-16,-5 19-8 15,10 1-4-15,-5 4 20 16,0-5-12-16,4-3 12 15,5-4-12-15,-9-9-24 16,9-8 4-16,-9-7-288 16,4-5 164-16</inkml:trace>
          <inkml:trace contextRef="#ctx0" brushRef="#br0" timeOffset="110067.3496">4530 5844 612 0,'0'-4'228'0,"0"4"-180"0,23 0-12 0,-18 4 96 15,13 4-80-15,-5 0 16 16,1 4-44-16,9 5-4 16,4-1-12-16,-13 0-8 15,0 0 4-15,-14 0 20 16,0 1-12-16,-23-1 12 15,9 0-12-15,-18-4-8 16,9 0 0-16,1-4 92 16,3 0-52-16,-3-8 68 15,22 5-60-15,0-5-48 16,18 0-4-16,5 0 12 16,13 0-4-16,-4 0 4 15,9 0-4-15,-9 0-8 16,-5 0 4-16,0 0-180 15,1 0 96-15</inkml:trace>
        </inkml:traceGroup>
        <inkml:traceGroup>
          <inkml:annotationXML>
            <emma:emma xmlns:emma="http://www.w3.org/2003/04/emma" version="1.0">
              <emma:interpretation id="{91A82456-5431-4B34-9B24-E95807F03263}" emma:medium="tactile" emma:mode="ink">
                <msink:context xmlns:msink="http://schemas.microsoft.com/ink/2010/main" type="inkWord" rotatedBoundingBox="6887,6634 6923,6635 6922,6797 6887,6797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0339.2264">5445 6123 808 0,'-13'33'300'0,"13"-33"-232"0,-9 56-20 0,0-19 20 16,4-1-48-16</inkml:trace>
        </inkml:traceGroup>
        <inkml:traceGroup>
          <inkml:annotationXML>
            <emma:emma xmlns:emma="http://www.w3.org/2003/04/emma" version="1.0">
              <emma:interpretation id="{BE9A9501-BBE0-4A67-99B1-0C1B06F8CAF1}" emma:medium="tactile" emma:mode="ink">
                <msink:context xmlns:msink="http://schemas.microsoft.com/ink/2010/main" type="inkWord" rotatedBoundingBox="8594,5691 11695,5692 11694,7068 8593,7067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9674.6374">8400 5520 852 0,'-23'-16'316'0,"23"16"-248"15,-13-8-16-15,8 0 92 16,10 8-88-16,-5 0 24 16,9-8-48-16,5 8-20 15,8 0-8-15,15 0-84 16,-1 8 44-16</inkml:trace>
          <inkml:trace contextRef="#ctx0" brushRef="#br0" timeOffset="129493.9309">8851 5225 736 0,'32'-28'272'0,"-32"28"-208"0,0-8-20 0,-5 8 64 15,5 0-68-15,-9-9 0 16,5 18-24-16,-19-9-12 15,5 12 0-15,-14-4 12 16,4 0-8-16,-8 8-12 16,4-8 0-16,-9-4 4 15,14 12 0-15,-14-7 8 16,18-1-4-16,-9 0-12 16,5 4 4-16,-5 8 20 15,9-4-8-15,0 9 4 16,10-5-4-16,-1 8-16 15,5-4 4-15,0 13 12 16,4-9-4-16,5 9 16 16,5-9-12-16,0 0 24 0,-1-4-20 15,-4 1-4-15,5-5-4 0,-1-4-16 16,1 4 8-16,4-3 12 16,0-1-4-16,5-4 8 15,-1 0-8-15,5-4 8 16,5 0-8-16,0 0 24 15,0 0-16-15,0-8-32 16,-1 0 12-16,1-8-140 16,9 4 80-16,-9-4-284 15,-5 0 192-15</inkml:trace>
          <inkml:trace contextRef="#ctx0" brushRef="#br0" timeOffset="130320.6754">8742 6269 748 0,'-32'20'276'0,"32"-20"-216"0,4 17-16 0,5-17 84 15,10 4-80-15,17-13 32 16,5 5-44-16,18-12 20 16,0 0-28-16,19-4-8 15,-5 4-12-15,4-1 12 16,-4 5-12-16,-14 4-28 16,-13 8 8-16,-15-8 4 15,-3 8 8-15,-19-4-64 16,0 4 36-16,-14-8-236 15,5 0 148-15</inkml:trace>
          <inkml:trace contextRef="#ctx0" brushRef="#br0" timeOffset="130113.3372">8906 5966 852 0,'-5'-4'316'0,"5"4"-248"0,5 0-16 0,-5 0 48 15,0 0-64-15,4 0 24 16,5 0-40-16,9 0 8 16,5 0-16-16,18-5 0 15,9 1-4-15,23 0 4 16,4 4-8-16,5-4-12 16,-4 8 4-16,-10-4-48 15,-13 4 24-15,-14 0-56 16,-9 1 48-16,-14-5-160 15,-5 0 112-15,-17 0-520 16,-1 8 336-16</inkml:trace>
          <inkml:trace contextRef="#ctx0" brushRef="#br0" timeOffset="130616.772">9297 5820 560 0,'-4'-4'208'0,"4"4"-164"0,4 4-8 16,-8 0 120-1,4 4-92-15,-5 4 36 16,0 0-60-16,-13 9 20 0,5-1-32 0,-15 16 44 16,10 1-40-1,-18 27-8-15,8 1-12 0,-8 20 8 16,9-12-12-16,-5 0-4 15,9-8 0-15,0-13 20 16,14-7-12-16,-5-17-12 16,10-4-4-16,8-16-252 15,5-4 140-15</inkml:trace>
          <inkml:trace contextRef="#ctx0" brushRef="#br0" timeOffset="130932.3382">9953 5937 736 0,'4'-12'272'0,"-4"12"-208"0,-4 0-20 0,-10 4 88 16,5 4-80-16,-18 8 40 16,-1 9-52-16,-8 23 4 15,-1 5-28-15,6 20-8 16,8 0-4-16,9-1-16 15,10-11 8-15,17-12 20 16,24-13-8-16,22-20 16 16,14-4-16-16,4-24 24 15,-9-4-20-15,-4-32 24 16,-23 3-24-16,-4-28 40 16,-19 12-28-16,-18-3-12 0,0 7-8 15,-37 13-32-15,15 7 16 0,-10 1 12 16,0 11 4-16</inkml:trace>
          <inkml:trace contextRef="#ctx0" brushRef="#br0" timeOffset="128590.1912">7335 5698 424 0,'-14'-40'156'0,"5"24"-120"0,9-4-8 0,-9 11 160 15,9 1-108-15,-14-4 28 16,14-4-64-16,-9 0 0 16,5 12-28-16,-15-4 8 15,19 8-12-15,-13 20 12 16,4-4-16-16,0 29-4 15,9 3 0-15,-14 9 28 16,14 0-16-16,-9 3 4 16,0-3-12-16,-14 0 4 15,18-5-8-15,-13-3 32 16,4-5-20-16,5-11 12 16,0-5-16-16,9-16 20 15,0-8-20-15,0-20 4 16,9-4-8-16,0-17-32 15,1 5 12-15,3-17-56 16,1 9 36-16,4-21-36 0,-4 5 36 16,18-17-8-16,-10 12 24 15,19-4 8-15,-4 9 8 16,8 11 24-16,-4 13-12 0,5 3 24 16,-5 9-24-16,4 20-4 15,-8 0-4 1,13 28-16-16,-14 5 8 0,-8 3 28 15,-1 9-12-15,-27-1 24 16,4 1-24-16,-22-5-20 16,5-3 0-16,-19-13-24 15,4 0 20-15,-17-16-56 16,13-4 36-16,-14-16-28 16,10 4 36-16,-5-12-24 15,18 0 28-15,1-1-16 16,3 5 20-16,6 12 52 15,13 8-16-15,0 17 8 16,9 7-16-16,-5 12 28 16,15 1-24-16,3 15 20 15,1 1-20-15,0 8 8 16,9 0-12-16,-10-5 20 16,10-7-20-16,5-9 12 15,4-7-12-15,-9-13 20 16,-5-4-20-16,-4-12 12 15,-1-3-12-15,-8-18-68 0,-5 5 28 16,0-24-412-16,5 4 244 16</inkml:trace>
          <inkml:trace contextRef="#ctx0" brushRef="#br0" timeOffset="128835.876">8091 5399 676 0,'9'-12'248'0,"-9"12"-192"0,27-8-16 0,-13 8 84 16,4 0-76-16,5-8 32 16,-1 0-44-16,6-5 12 15,-1 5-28-15,0-8 8 16,5 12-16-16,-9-4 12 15,-5 0-16-15,-9 8-240 16,-4 0 124-16</inkml:trace>
          <inkml:trace contextRef="#ctx0" brushRef="#br0" timeOffset="129025.3612">8214 5286 572 0,'-10'8'208'0,"10"-8"-160"0,10 28-12 15,-10-8 92 1,4 1-76-16,-8 23 16 16,4-7-44-16,-5 15-4 0,0 1-12 15,-8-5 20-15,8-3-16 0,-4-13 4 16,9-3-8-16,-9-13-68 16,9-4 32-16</inkml:trace>
          <inkml:trace contextRef="#ctx0" brushRef="#br0" timeOffset="131623.8936">8318 5585 280 0,'0'0'104'0,"0"0"-84"0,0 0 0 0,5 0 48 16,-1 0-40-1,1 0 60-15,-1 0-52 0,1-8 100 16,0 8-80-16,4 0 92 16,4-8-88-16,-4 0 60 15,1 8-68-15,-1 0 4 16,0 0-32-16,-5 0 12 16,5 8-20-16,5 0 28 15,4 4-28-15,14-4 12 16,5 0-16-16,8 0-24 15,5-8 4-15,0 0 32 16,-4 0-16-16,-10-8 16 16,-4 8-12-16,-9-4 28 15,-5 0-24-15,-9-8-188 16,-4 4 88-16</inkml:trace>
        </inkml:traceGroup>
        <inkml:traceGroup>
          <inkml:annotationXML>
            <emma:emma xmlns:emma="http://www.w3.org/2003/04/emma" version="1.0">
              <emma:interpretation id="{21B806D2-8FC4-4E9C-816C-B7CCC91F36D8}" emma:medium="tactile" emma:mode="ink">
                <msink:context xmlns:msink="http://schemas.microsoft.com/ink/2010/main" type="inkWord" rotatedBoundingBox="13042,6954 13234,6955 13233,7315 13042,731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0436.2444">11737 6463 696 0,'0'-16'256'0,"5"12"-196"0,-1 4-20 16,-4 4 76-1,5 12-72-15,-5 1 36 16,5 11-48-16,-15 8-8 16,6 9-16-16,-14-1 12 15,0-7-12-15,-14 7 40 16,4-7-24-16,-17-9-100 15,8-4 40-15</inkml:trace>
        </inkml:traceGroup>
        <inkml:traceGroup>
          <inkml:annotationXML>
            <emma:emma xmlns:emma="http://www.w3.org/2003/04/emma" version="1.0">
              <emma:interpretation id="{0EFCA7A7-8887-4A83-9935-42CD63E7B843}" emma:medium="tactile" emma:mode="ink">
                <msink:context xmlns:msink="http://schemas.microsoft.com/ink/2010/main" type="inkWord" rotatedBoundingBox="14376,5740 17049,5741 17048,6920 14375,691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1144.1264">13040 5496 288 0,'0'0'108'0,"0"0"-84"0,13 24-4 0,-8-3 216 16,-1 15-132-16,5 17 80 16,-4 3-108-16,-5 21-16 15,0-4-36-15,-14 4 12 16,10-8-24-16,-10 4 48 16,5-5-32-16,-18-11 28 15,13-12-28-15,-13-17 28 16,8-8-32-16,-3-32 48 15,8-4-40-15,5-29 4 16,4 1-24-16,14-21-132 0,-4 4 68 16,9-16-88-16,8 13 80 0,15-1 4 15,-5 16 36-15,9 9 84 16,4 16-36-16,5 7 20 16,-9 26-32-16,5-1-8 15,-14 16-4-15,-10 0 28 16,1 0-16-16,-23 1 32 15,-4-5-32-15,-15-4-40 16,-3 0 12-16,-6-12-96 16,1 13 60-16,0-17 16 15,9 4 16-15,-5-4-4 16,14 8 12-16,0 4 40 16,-1 8-20-16,20 12 88 15,-1 5-56-15,4 16 48 16,6 3-52-16,8 5 52 15,5 0-56-15,0-9 0 16,-1-7-20-16,1-9 40 16,-9-8-28-16,0-15 56 15,0-5-48-15,-5-24-264 16,5-1 124-16</inkml:trace>
          <inkml:trace contextRef="#ctx0" brushRef="#br0" timeOffset="151375.2594">13577 5350 592 0,'-23'-16'220'0,"23"16"-172"0,14-8-12 0,-1 4 100 16,5 8-80-16,5-4 60 15,0-4-72-15,13 0 24 16,1 0-40-16,8-4 0 15,1 0-16-15,-1 0 28 16,1 0-24-16,-10-4-180 16,1 7 88-16,-19 1-476 15,-4 4 308-15</inkml:trace>
          <inkml:trace contextRef="#ctx0" brushRef="#br0" timeOffset="151547.2149">13823 5237 652 0,'-19'8'244'0,"19"-8"-192"0,-9 25-12 16,0-13 92-1,5 4-80-15,-15 12 32 16,10-4-48-16,0 13-12 16,5-9-16-16,-1 9 12 15,10-1-12-15,-1-12-64 16,5-3 28-16</inkml:trace>
          <inkml:trace contextRef="#ctx0" brushRef="#br0" timeOffset="152115.7831">14205 5229 600 0,'-14'8'224'0,"14"-8"-176"0,-22 24-12 0,12-7 88 16,6-1-76-16,-10 16 32 15,5 1-44-15,-4 3-12 16,8 4-16-16,-9 5 12 16,10-5-12-16,-5-11 32 15,9-1-24-15,-5-12 48 16,5-8-36-16,-4-16 20 16,8-8-28-16,-4-12 16 15,9-1-20-15,0-15-68 16,5 3 24-16,0 1-60 15,4 8 52-15,-5 11-20 16,6 1 36-16,-6 8 80 16,1 12-32-16,-9 8 36 15,4 4-36-15,-5 21 36 16,1-1-36-16,-5 12 28 16,4-3-28-16,5 3 16 15,5-7-24-15,4-5 60 16,5-12-44-16,0-20 0 15,4 9-20-15,-4-26-28 16,4-3 4-16,-4-24-100 16,0 15 56-16,-5-15-80 0,0 7 72 15,-4 1-28-15,0 12 48 0,-1-1-20 16,-8 13 36-16,-1 12 124 31,1 8-52-31,4 13 28 0,-5 3-44 0,1 20 84 16,4-7-64-1,0 15-16-15,0-3-20 0,0 4 40 16,5-9-32-16,-9-7 8 16,4-1-20-16,-14-8-164 15,1-3 80-15</inkml:trace>
          <inkml:trace contextRef="#ctx0" brushRef="#br0" timeOffset="152647.9609">14988 5994 676 0,'-14'0'248'0,"14"0"-192"0,-9 4-16 0,9-4 164 15,0 8-120-15,-9-4 116 16,18 4-116-16,-9 0 28 16,9 0-68-16,14 0 28 15,0 5-40-15,23-9 0 16,-6 4-20-16,20-12-104 15,3-4 48-15,24 0-264 16,4 8 172-16,-5-9-572 16,-8 9 392-16</inkml:trace>
          <inkml:trace contextRef="#ctx0" brushRef="#br0" timeOffset="152374.2339">14974 5881 768 0,'14'-13'284'0,"-14"13"-220"0,41 4-20 15,-18-8 120 1,0 4-100-16,-1-4 28 16,1 8-56-16,9-4-4 15,-9 0-20-15,9-4-88 0,-10 8 44 16</inkml:trace>
        </inkml:traceGroup>
        <inkml:traceGroup>
          <inkml:annotationXML>
            <emma:emma xmlns:emma="http://www.w3.org/2003/04/emma" version="1.0">
              <emma:interpretation id="{9BDEC9E7-1A7D-4CDD-8160-9816CD58FCD5}" emma:medium="tactile" emma:mode="ink">
                <msink:context xmlns:msink="http://schemas.microsoft.com/ink/2010/main" type="inkWord" rotatedBoundingBox="17504,6379 17991,6380 17990,6680 17503,6679"/>
              </emma:interpretation>
              <emma:one-of disjunction-type="recognition" id="oneOf22">
                <emma:interpretation id="interp30" emma:lang="" emma:confidence="0">
                  <emma:literal>o</emma:literal>
                </emma:interpretation>
                <emma:interpretation id="interp31" emma:lang="" emma:confidence="0">
                  <emma:literal>O</emma:literal>
                </emma:interpretation>
                <emma:interpretation id="interp32" emma:lang="" emma:confidence="0">
                  <emma:literal>0</emma:literal>
                </emma:interpretation>
                <emma:interpretation id="interp33" emma:lang="" emma:confidence="0">
                  <emma:literal>C</emma:literal>
                </emma:interpretation>
                <emma:interpretation id="interp34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52941.2411">16322 5877 644 0,'-32'-9'236'0,"32"9"-180"0,-68 21-20 16,36-5 124-16,0-4-96 0,-4 8 72 16,-5 5-80-16,13 7 12 15,10 0-36-15,9 1 4 16,18-1-20-16,23-4 8 15,14-3-12-15,27-13-8 16,-1 0 0-16,1-20-136 16,-5 4 72-16,-22-12 12 15,-5 3 32-15,-27-15 8 16,-1 8 0-16,-17-12 32 16,-5 3-12-16,-23-3 12 15,9 8-12-15,-13-5 12 16,8 13-16-16,15 4-116 15,-1 12 56-15</inkml:trace>
        </inkml:traceGroup>
      </inkml:traceGroup>
    </inkml:traceGroup>
    <inkml:traceGroup>
      <inkml:annotationXML>
        <emma:emma xmlns:emma="http://www.w3.org/2003/04/emma" version="1.0">
          <emma:interpretation id="{06A10959-414D-47B0-AA6C-F21DD0FD9E45}" emma:medium="tactile" emma:mode="ink">
            <msink:context xmlns:msink="http://schemas.microsoft.com/ink/2010/main" type="paragraph" rotatedBoundingBox="1586,7717 22730,8672 22533,13041 1389,12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399F76-EC6A-41B3-AA4E-B2AAF67C1D9C}" emma:medium="tactile" emma:mode="ink">
              <msink:context xmlns:msink="http://schemas.microsoft.com/ink/2010/main" type="line" rotatedBoundingBox="1586,7717 22730,8672 22630,10895 1486,9940"/>
            </emma:interpretation>
          </emma:emma>
        </inkml:annotationXML>
        <inkml:traceGroup>
          <inkml:annotationXML>
            <emma:emma xmlns:emma="http://www.w3.org/2003/04/emma" version="1.0">
              <emma:interpretation id="{33ECC4DC-07B2-4556-97CD-EFA05E1F4854}" emma:medium="tactile" emma:mode="ink">
                <msink:context xmlns:msink="http://schemas.microsoft.com/ink/2010/main" type="inkWord" rotatedBoundingBox="1580,7850 4264,7971 4231,8705 1547,8584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4967.9992">114 7750 236 0,'-18'-36'88'0,"18"36"-68"0,-5-20-4 16,1 12 220-1,8 8-132-15,-8 8 88 16,4 4-108-16,0 24 12 16,4 5-56-16,5 7 12 15,5 1-32-15,4-9 16 16,5-3-20-16,9-5 44 16,0-4-32-16,4-11 28 15,1-1-28-15,-1-12 28 16,-4 0-32-16,0-12-120 15,-5 0 52-15,-4-17-108 0,0 1 88 16,-10-4-24-16,1 3 52 16,-5 13 4-16,5 8 20 15,-5 12 124-15,0 13-64 16,0 3 36-16,5 4-48 0,4-3 32 16,0-1-40-16,9-4 12 15,5-4-24-15,9-8 28 16,0-4-28-16,5-8 32 15,-5 0-32-15,0-8-56 16,0 4 16-16,0-16-76 16,-5-1 56-16,5-27-80 15,-9-1 72-15,4-36-60 16,-4 16 64-16,5-16 24 16,4 25 16-16,4 3 156 15,-4 12-80-15,0 9 80 16,-5 12-88-16,-8 7-24 15,-5 13-20-15,-14 8 56 16,0 12-40-16,-18 17-12 16,0 7-12-16,-14 29 8 15,5 0-8-15,-1 7-4 16,6-3 0-16,-1-8 12 16,5-8-8-16,-5-9 32 15,5-16-24-15,5-3 64 0,4-13-44 0,4-12 0 16,5 0-20-16,5-20-124 15,4-9 56-15,0-19-104 16,5 7 92-16,4-11-16 16,1 11 52-16,-1 9-12 15,0 16 24-15,-8 24 72 16,-6 12-32-16,-8 16 56 16,-5 5-48-16,-5 7 12 15,5-3-28 1,5-5 28-16,8-7-28 0,15-9 12 15,8 0-16-15,14-12 20 16,5 1-20-16,0-13-32 16,-1-4 12-16,-4-17-68 15,-9 5 40-15,-9-20-52 16,0 7 48-16,-27-15-4 16,4 3 24-16,-14 5-32 15,5 16 32-15,-9 8 52 16,0 12-16-16,-5 8 84 15,10 8-56-15,-1 12-4 16,-4 5-24-16,9-1 8 16,9-4-16-16,-4-3 32 15,8-1-24-15,1-4 20 16,4 0-20-16,0-8-24 16,5-3 0-16,0-9-128 15,0 0 76-15,-1-13-64 16,6 5 72-16,-5-20-16 0,-1 0 40 15,1-25-48-15,4 4 44 0,-4-3 8 16,5 15 12-16,-6 1 80 16,1 24-36-16,-5 8 84 15,5 20-64-15,-9 12 36 16,4 9-52-16,-14 3 0 16,6 1-24-16,-15 3 20 15,5-3-20-15,0-13 4 16,5 0-8-16,4-11 28 15,4-5-20-15,6-12-4 16,3-8-8-16,1-17-76 16,4 1 40-16,-4-12-100 15,4 3 72-15,-4 9 28 16,5 8 24-16,-10 20 148 16,4 8-76-16,-8 12 96 15,0 9-92-15,-10-1 72 16,5-4-80-16,-4-3 12 15,0-1-40-15,-1-12-92 16,5-4 32-16,9-8-572 16,5 0 328-16</inkml:trace>
        </inkml:traceGroup>
        <inkml:traceGroup>
          <inkml:annotationXML>
            <emma:emma xmlns:emma="http://www.w3.org/2003/04/emma" version="1.0">
              <emma:interpretation id="{BFE057B9-9400-418C-A240-78D3E582A1FE}" emma:medium="tactile" emma:mode="ink">
                <msink:context xmlns:msink="http://schemas.microsoft.com/ink/2010/main" type="inkWord" rotatedBoundingBox="5916,8189 6959,8236 6913,9243 5871,9196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56149.6961">4626 8143 964 0,'-59'-20'360'0,"59"20"-280"0,-28 0-24 0,19 0 200 16,9 0-152-16,9 0 0 15,5 0-60-15,18-4 0 16,9 0-24-16,14-5 8 16,-5 5-16-16,18-8-88 15,-4 0 44-15,4 4-228 16,-9 4 144-16</inkml:trace>
          <inkml:trace contextRef="#ctx0" brushRef="#br0" timeOffset="155929.2662">5058 8046 372 0,'28'-8'140'0,"-10"8"-112"0,5 0-4 0,-10-4 172 16,6 4-112-16,3-4 116 15,1-1-116-15,0-3 72 16,4 4-92-16,-9-8 40 16,1 8-64-16,-10-4 16 15,0 4-36-15,-18-4 0 16,0 4-12-16,-28-4-16 16,-4 4 4-16,-27 4 12 15,9 8-4-15,-19 0-12 16,15 4 4-16,-10 8 28 15,14-4-12-15,-5 9 32 16,18 3-28-16,5 17 20 0,19-1-20 16,12 13 20-16,24-5-24 0,9 1 40 15,4-8-28-15,14-17 4 16,0 0-16-16,9-8-24 16,0 1 4-16,0-13-188 15,-4 0 104-15,-14-8-224 16,-5 4 180-16</inkml:trace>
          <inkml:trace contextRef="#ctx0" brushRef="#br0" timeOffset="156515.2399">5008 8442 632 0,'5'-12'236'0,"-5"12"-184"0,36-4-16 0,-8 0 124 15,-1 8-96-15,9 0 52 16,1 4-68-16,-1 4-16 16,-4 9-20-16,-5-1 0 15,-4 0-8-15,-18 4 16 16,-1 5-12-16,-17-5 16 16,-1 0-16-16,-18-3 16 15,5-5-16-15,-10-4 60 16,10 4-40-16,9-4 16 15,9-4-28-15,18 0 52 16,9 0-36-16,18-3 4 16,5-1-24-16,5-4 20 15,-5 4-20-15,-5-4-32 16,-4 0 12-16,-4 0-200 16,-6 0 112-16</inkml:trace>
          <inkml:trace contextRef="#ctx0" brushRef="#br0" timeOffset="158391.4322">5177 7738 488 0,'-14'-4'180'0,"14"4"-140"0,-9-4-12 15,4 0 108 1,5 4-80-16,-9-4 24 15,5 4-48-15,-10-4-4 16,14 0-16-16,-23 0 44 16,14 4-28-16,-14-4 48 15,5 4-44-15,-14 0 12 16,10 4-28-16,-6-4 36 0,-4 4-28 16,1 0 4-16,8 4-16 0,-4-4-24 15,8 4 4-15,-8 0 4 16,4 4 4-16,-4 1 8 15,4 3-4-15,-9 0-4 16,10 4 4-16,-15-4-16 16,5 5 8-16,-4-1 4 15,13 0 0-15,-9-4 32 16,9 4-16-16,1 1 4 16,3-1-12-16,6 0 12 15,4 4-12-15,0 1 4 16,4 3-4-16,5 0 20 15,5 5-16-15,-1-5 12 16,5 0-12-16,5-3-44 16,4-5 20-16,-4-4-176 15,8 0 108-15,-3-8-156 16,3 5 136-16,-3-5-396 16,3 4 272-16</inkml:trace>
          <inkml:trace contextRef="#ctx0" brushRef="#br0" timeOffset="158816.5636">4476 8208 560 0,'-14'0'208'0,"14"0"-164"0,-9 0-8 0,4 0 156 16,5 0-112-16,-4 0 124 15,4 0-116-15,0 0 88 16,9 0-100-16,9-4 48 15,5 4-72-15,13-5 4 16,5 1-32-16,14-4 32 16,0 4-32-16,-1-8-4 15,5 8-12-15,5-8 4 16,-9 4-8-16,-10 4-12 16,-4 4 4-16,-13-4 20 15,-6 4-8-15,-17 0-108 16,-1 4 52-16,-8 0-360 15,-1 0 228-15</inkml:trace>
        </inkml:traceGroup>
        <inkml:traceGroup>
          <inkml:annotationXML>
            <emma:emma xmlns:emma="http://www.w3.org/2003/04/emma" version="1.0">
              <emma:interpretation id="{1DF9FFBB-C13E-4BC9-8BF5-2DDCC6685F2C}" emma:medium="tactile" emma:mode="ink">
                <msink:context xmlns:msink="http://schemas.microsoft.com/ink/2010/main" type="inkWord" rotatedBoundingBox="7369,8321 8623,8377 8554,9905 7300,9848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59685.5789">6670 8669 716 0,'0'0'264'0,"0"0"-204"0,9 0-16 16,-9 4 52 0,0 4-60-16,-4 4 40 15,4 4-44-15,-5 5-8 16,1 3-16-16,-6 0 36 16,10 0-20-16,-13-3 20 15,4 3-24-15,-5-4 0 0,5-4-12 0,9-7 28 16,0-5-20-1</inkml:trace>
          <inkml:trace contextRef="#ctx0" brushRef="#br0" timeOffset="160088.2324">6898 8580 748 0,'0'-12'276'0,"0"12"-216"0,4-8-16 0,5 4 76 16,0 4-76-16,5-4-8 15,4 4-24-15,5-4 8 16,0 8-12-16,9-4 32 16,-9 8-24-16,-1 0 4 15,1 8-12-15,-9 0 20 16,-14 0-16-16,-5 1 24 15,-4 3-24-15,-14 0 4 16,1 4-8-16,-10 1 12 16,9-1-12-16,0 0 4 15,5-4-4-15,-5 1 4 16,9-5-8-16,5-4-4 16,-4 4 4-16,-1 0-16 15,14 0 8-15,0-3 20 16,9 3-8-16,-4-4-4 0,4 0 0 15,0-4 40-15,5 0-24 0,4-8-264 16,5 4 132-16</inkml:trace>
          <inkml:trace contextRef="#ctx0" brushRef="#br0" timeOffset="160286.8753">6889 8819 820 0,'-9'-4'304'0,"9"4"-236"0,-5-4-20 0,5 0 152 16,5 4-120-16,-5-5 36 15,9 10-68-15,0-10-12 16,4 5-20-16,19-4 16 16,0 0-20-16,14-4-296 15,-1 4 156-15</inkml:trace>
          <inkml:trace contextRef="#ctx0" brushRef="#br0" timeOffset="157371.2858">5823 9325 392 0,'0'8'148'16,"0"-8"-116"-16,5 4-8 0,-5-4 164 16,0 0-108-16,0 0 132 15,0 0-120-15,-5-4 44 16,10 0-80-16,4-9-8 16,-9 1-28-16,9-16-12 15,-4 0-4-15,4-33 20 16,9 4-12-16,-9-24-12 15,5 9-4-15,-5-22-24 16,0 18 16-16,-9-30-4 0,4 13 8 16,-4-12 24-16,5 12-8 0,0 4 84 15,8 20-48-15,1 0 24 16,4 25-40-16,9-17 72 16,1 21-56-16,4-13 4 15,-1 17-28-15,1-9-4 16,0 13-8-16,9 7-8 15,5 9 4-15,-10 12-16 16,5 8 8-16,-5 8 4 16,1 9 0-16,-10 3-20 15,5-8 12-15,-23 8 32 16,0 1-16-16,-18-5 16 16,-4 0-12-16,-19 0 20 15,4 1-20-15,-17-5-48 16,13 4 20-16,-14-4-32 15,15-8 28-15,-10 0-36 16,18 0 36-16,9 1-28 16,14-5 28-16,9 4-8 15,5 0 16 1,18 4 8-16,4 4 4 0,23 16-20 16,5-3 12-16,0 7 4 15,-19 1 4-15,-13 7-12 16,0-7 8-16,-41-1 56 15,-5 0-28-15,-31 1 0 16,-10-5-16-16,-18-7 64 16,14 3-40-16,-14-20-216 0,14 0 100 15,-9-8-632-15,13-4 400 16</inkml:trace>
        </inkml:traceGroup>
        <inkml:traceGroup>
          <inkml:annotationXML>
            <emma:emma xmlns:emma="http://www.w3.org/2003/04/emma" version="1.0">
              <emma:interpretation id="{5716B4F2-1FE5-47DD-94E2-97F2D176F708}" emma:medium="tactile" emma:mode="ink">
                <msink:context xmlns:msink="http://schemas.microsoft.com/ink/2010/main" type="inkWord" rotatedBoundingBox="9388,8781 9646,8793 9634,9055 9376,904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60732.9109">7927 8519 748 0,'-23'4'276'0,"23"-4"-216"0,-5 4-16 0,10-4 172 16,4 4-128-16,14-4 60 15,18 4-84-15,9-4-20 16,0 0-28-16</inkml:trace>
          <inkml:trace contextRef="#ctx0" brushRef="#br0" timeOffset="160659.212">7954 8309 676 0,'0'-20'248'0,"0"20"-192"0,14-9-16 0,-5 5 232 15,0 8-156-15,9-4 80 16,0 0-120-16,5 0-4 16,0 0-48-16,0 0 12 15,4 0-20-15,-4 0-200 16,4 9 96-16</inkml:trace>
        </inkml:traceGroup>
        <inkml:traceGroup>
          <inkml:annotationXML>
            <emma:emma xmlns:emma="http://www.w3.org/2003/04/emma" version="1.0">
              <emma:interpretation id="{5224F894-C871-4E30-8400-D9B1898C8ED1}" emma:medium="tactile" emma:mode="ink">
                <msink:context xmlns:msink="http://schemas.microsoft.com/ink/2010/main" type="inkWord" rotatedBoundingBox="10853,8315 11677,8541 11511,9144 10687,8918"/>
              </emma:interpretation>
            </emma:emma>
          </inkml:annotationXML>
          <inkml:trace contextRef="#ctx0" brushRef="#br0" timeOffset="161413.5602">9739 7961 332 0,'22'-12'120'0,"-22"12"-92"0,19-9-8 15,-15 1 228 1,5 8-140-16,-13-8 140 0,4 8-140 16,-9-8-16-16,4 8-52 0,-13-8 4 15,0 4-24-15,-10 4-8 16,6 0-8-16,-15 0 12 16,10 8-8-16,-23 0 24 15,13 8-20-15,-17 5 24 16,8-1-24-16,-8 12 56 15,8 5-36-15,10 15 20 16,13 5-32-16,23 4 52 16,14-1-40-16,17-11 12 15,10-5-28-15,0-11 20 16,14-5-24-16,-9-12-152 16,-1 1 72-16,-4-17-264 15,-5-4 188-15</inkml:trace>
          <inkml:trace contextRef="#ctx0" brushRef="#br0" timeOffset="161635.0255">9338 8224 768 0,'-23'-8'284'0,"23"8"-220"0,-4-4-20 16,4 4 188-1,9 4-136-15,4-4 76 16,6 4-100-16,13-4 20 15,-5 4-52-15,14-8 4 16,4 4-28-16,10-8 28 0,0 4-28 0,8-9 12 16,-8 9-16-16,-5-8-252 15,0 8 128-15,-13 4-404 16,-15 4 288 0</inkml:trace>
          <inkml:trace contextRef="#ctx0" brushRef="#br0" timeOffset="161848.3559">10148 8216 756 0,'-22'-8'280'0,"22"8"-216"0,-9 12-20 0,4-4 180 16,5 8-132-16,-9 12 8 15,0 9-60-15,-5 7 40 16,14 5-44-16,-18 3 12 15,13-7-32-15,-4-5 20 16,-4-7-24-16,4-5-100 16,-1 0 44-16</inkml:trace>
        </inkml:traceGroup>
        <inkml:traceGroup>
          <inkml:annotationXML>
            <emma:emma xmlns:emma="http://www.w3.org/2003/04/emma" version="1.0">
              <emma:interpretation id="{46396AAC-3B03-4AE4-8067-4654FC354876}" emma:medium="tactile" emma:mode="ink">
                <msink:context xmlns:msink="http://schemas.microsoft.com/ink/2010/main" type="inkWord" rotatedBoundingBox="11992,8349 13832,8432 13761,10000 11921,9916"/>
              </emma:interpretation>
            </emma:emma>
          </inkml:annotationXML>
          <inkml:trace contextRef="#ctx0" brushRef="#br0" timeOffset="162675.6741">10472 9369 664 0,'-9'12'244'0,"9"-12"-188"0,-10 12-16 0,6-8 136 15,4 0-104-15,-5-4 76 16,5 4-84-16,0-8-8 16,5 4-36-16,-1-8 24 15,10 0-28-15,-5-8 4 16,5 0-12-16,-5-16 20 16,5-1-16-16,-5-32-12 15,4 1-4-15,6-29 12 16,3 12-4-16,10-17-4 15,-4 5 4-15,3-20-24 16,10 16 12-16,-9-12 48 16,5 16-20-16,-5 8 44 15,-1 20-36-15,1-4 12 16,-9 29-24-16,-9-9 36 16,9 13-28-16,-5-1-4 15,5 9-12-15,8-9 20 16,-8 21-16-16,23-12-4 15,-10 16-4-15,14 0-40 16,-13 12 20-16,-6 8 4 0,1 4 12 16,-18 8 24-16,-14 0-12 15,-14 5-4-15,-8-1-4 0,-19-4-16 16,4 4 8-16,-13-3 4 16,14-5 0-16,-5-4-20 15,18-4 12-15,-9-8 32 16,18 4-16-16,5-4-72 15,9 0 36-15,9 0-16 16,5 0 24-16,18 8-4 16,0 0 12-16,13 13-20 15,10 7 20-15,-10 8 4 16,6 1 8-16,-20 3 52 16,-3-3-28-16,-28-5 68 15,-5 0-52-15,-31-7 28 16,-1-1-40-16,-22-8 0 15,9 0-16-15,-14-8 28 16,10-8-24-16,-1-12-12 16,14 8-8-16,18-8-16 15,5 12 12-15,27-8-268 16,5 0 148-16,4 8-544 16,14 0 376-16</inkml:trace>
          <inkml:trace contextRef="#ctx0" brushRef="#br0" timeOffset="163016.0779">11428 8402 892 0,'4'-12'332'0,"-4"12"-260"0,19-12-20 0,-10 3 124 16,9 9-108-16,-4-8 24 15,8 8-52-15,1 0 8 16,-5 8-28-16,-13 9-28 15,8 7 4-15,-8 4 16 16,0 9-4-16,-15-5-12 16,1 0 0-16,-18-3 28 15,4-5-12-15,-18-4 24 16,9-4-24-16,-4-3 24 16,4 3-24-16,5-8-32 15,9 0 12-15,4 0 8 16,14 0 4-16,9-4 32 15,9 4-20-15,10 0 48 16,8 1-36-16,0-5 40 16,1 0-40-16,-1-4-148 15,-4 4 68-15,0-8-268 16,0 4 180-16,0-8-360 16,0-1 284-16</inkml:trace>
          <inkml:trace contextRef="#ctx0" brushRef="#br0" timeOffset="163619.1814">11719 8677 704 0,'-23'0'264'0,"23"0"-208"0,0 0-12 0,0 0 124 16,10 4-100-16,3-4 112 15,10 0-100-15,22 0 12 16,6 0-56-16,21-8 56 15,6 16-52-15,-1-8 0 16,-9 0-24-16,-4 0-152 16,-14 0 72-16,-9 0-404 15,-9 0 260-15</inkml:trace>
          <inkml:trace contextRef="#ctx0" brushRef="#br0" timeOffset="163376.5354">11879 8467 756 0,'-10'-17'280'0,"10"17"-216"0,5-24-20 15,0 12 188 1,4 8-136-16,4-12 60 0,10 8-92 0,0-4 16 16,-5 3-48-16,18 5-20 15,-8 4-4-15,-1 8-28 16,-4 9 12-16,-14 7 20 15,5 4-4-15,-33 9-20 16,6-5 4-16,-24 4 12 16,5-3 0-16,-13-5 16 15,13 5-12-15,-9-13-12 16,14 4 0-16,4-12-4 16,9 4 0-16,1-7 24 15,4 3-8-15,9-4-4 16,9 0 0-16,9-8 4 15,5 8-4-15,9-8-4 16,-1 8 4-16,6-8-136 16,-1 0 72-16,-8 0-172 15,-1 0 132-15,-13 0-268 16,-1 0 204-16</inkml:trace>
        </inkml:traceGroup>
        <inkml:traceGroup>
          <inkml:annotationXML>
            <emma:emma xmlns:emma="http://www.w3.org/2003/04/emma" version="1.0">
              <emma:interpretation id="{12755DD3-4FF4-420C-AEEE-B6C15C3E3380}" emma:medium="tactile" emma:mode="ink">
                <msink:context xmlns:msink="http://schemas.microsoft.com/ink/2010/main" type="inkWord" rotatedBoundingBox="14454,9414 14559,9419 14544,9756 14439,9751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82492.5754">12980 8964 612 0,'-4'-52'228'0,"13"48"-180"0,5 0-12 0,-1 4 0 15,1 4-28-15,0 4-12 16,-1 8 0-16,-4 4 40 15,0 5-24-15,-4 3-8 0,-5 0-8 16,-5 1-92-16,-8 3 48 16,-5 4-348-1,-10 17 220-15,-22 4-4 16</inkml:trace>
        </inkml:traceGroup>
        <inkml:traceGroup>
          <inkml:annotationXML>
            <emma:emma xmlns:emma="http://www.w3.org/2003/04/emma" version="1.0">
              <emma:interpretation id="{FD3936F7-B43E-4C56-B2AB-57A178E388E6}" emma:medium="tactile" emma:mode="ink">
                <msink:context xmlns:msink="http://schemas.microsoft.com/ink/2010/main" type="inkWord" rotatedBoundingBox="16094,8474 17436,8535 17340,10656 15998,10596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83598.6158">14542 10085 184 0,'-5'-20'68'0,"5"20"-52"0,-9-28-4 15,5 8 100 1,8-1-64-16,-4-23 76 0,5-1-68 0,-5-32 12 15,9 9-36-15,-5-30 4 16,6 18-20-16,-6-34 8 16,5 17-12-16,5-32-16 15,0 19 0-15,-5-11-4 16,4 24 0-16,10 0 120 16,-5 20-60-16,19-8 16 15,-1 16-44-15,10-12-12 16,4 16-8-16,4-8-16 15,1 9 8-15,0-1 12 16,-5 20-4-16,0-7 68 16,-5 24-40-16,15-9 16 15,-6 13-32-15,10 0 0 16,-5 11-8-16,-4 1-16 16,-5 12 4-16,-9 0 4 15,-9 0 0-15,-19 4 24 16,1 8-12-16,-37 9 32 15,0-1-28-15,-27 4-12 16,5-4-8-16,-14 9-60 16,13 3 36-16,1-12 20 15,8-3 8-15,1-5-8 16,13-4 4-16,5 8-4 16,9-4 0-16,9 8-12 15,9 1 12-15,0 11 4 16,9 0 4-16,5 9 0 0,0 7 0 15,4-7 8 1,0-5-4-16,-4-3-12 0,-5-5 4 0,-13-4 20 16,-5 1-8-16,-18-5 4 15,-1 0-4-15,-17-4 4 16,0-4-8-16,-19-8 40 16,0 0-20-16,-18-8 40 15,10 4-36-15,-6-8 4 16,15 4-20-16,8-4-8 15,14 0 0-15,14 0-4 16,9 0 0-16,9 0-88 16,14 4 48-16</inkml:trace>
          <inkml:trace contextRef="#ctx0" brushRef="#br0" timeOffset="183859.8103">15330 8709 404 0,'-14'9'148'0,"14"-9"-112"0,-5 16-12 15,1-8-12 1,8 4-12-16,-4 8 16 16,0 4-8-16,-4 13 48 15,4 3-28-15,-9 5 4 16,0-1-20-16,-5-3 12 15,14-1-16-15,-23-11 32 16,10-5-24-16,3-8-24 0,6 0 4 0,-10-16-8 16,10 0 4-16</inkml:trace>
          <inkml:trace contextRef="#ctx0" brushRef="#br0" timeOffset="184008.7056">15380 8677 508 0,'-23'-12'188'0,"23"12"-148"0,-5-8-8 0,1 4-36 15,8 8-4-15,-4-8-32 16,9 4 24-16</inkml:trace>
          <inkml:trace contextRef="#ctx0" brushRef="#br0" timeOffset="185400.0193">15594 8572 268 0,'-5'-4'100'0,"5"4"-76"0,-4-4-8 0,-1 0 88 16,10 8-60-16,-10-4 36 16,5 8-48-16,-9-4-8 15,4 4-16-15,-4-4 12 16,9 4-12-16,-9-4-12 15,9 0 0-15,-4-4 20 16,8 0-8-16,1-4-4 16,4 4 0-16,9-12-24 15,-4 4 12-15,-5-8 32 16,9 4-16-16,-13-1-16 16,-1 5 0-16,-18 0 76 15,1 4-40-15,-19 4 96 16,5 4-68-16,-10 0 68 15,5 4-68-15,-4-8-32 16,13 4-12-16,9-8-4 16,10 0-4-16,13-4-12 15,9 0 4-15,10-8-84 0,-1 8 48 16,0-4-136-16,0 8 100 0,-4 0-212 16,0 8 164-16</inkml:trace>
          <inkml:trace contextRef="#ctx0" brushRef="#br0" timeOffset="184863.0489">15635 8887 436 0,'-9'0'160'0,"9"0"-124"0,9 9-8 0,0-5 80 16,4 0-64-16,6 4 8 15,12 0-32-15,6-4-4 16,-1 4-8-16,-4-12-68 16,-5 4 32-16,1-4-200 15,-5 0 128-15</inkml:trace>
          <inkml:trace contextRef="#ctx0" brushRef="#br0" timeOffset="184649.4541">15703 8726 288 0,'-5'-13'108'0,"5"13"-84"0,0-8-4 0,0 4 84 16,0 8-60-16,0-8 60 15,5 4-60-15,4-4 4 16,5 4-28-16,4-4-4 16,0 8-8-16,5-4-24 15,0 4 8-15,-1-4 12 16,6 4 0-16,-6 0 16 16,-3 5-12-16,-6-5 4 15,-4 4-4-15,-9-4 12 16,5 12-12-16,-10 0 16 15,1 4-16-15,-10 1 16 16,5-1-16-16,-9 0-4 16,4 4 0-16,-4-3-16 15,0 3 8-15,-5-4 4 16,9 0 0-16,-8 1 0 16,3 3 0-16,-3 0 8 15,3 0-4-15,-3-3 24 16,8-1-16-16,-4-4-20 15,9 0 0-15,4-4 32 16,10 0-16-16,4-7-8 0,9 3-4 0,5 0 20 16,0 0-8-1,-5-4-20-15,18 4 4 0,-22-8-24 16,9 0 20-16,-5 0-92 16,5 4 56-16</inkml:trace>
        </inkml:traceGroup>
        <inkml:traceGroup>
          <inkml:annotationXML>
            <emma:emma xmlns:emma="http://www.w3.org/2003/04/emma" version="1.0">
              <emma:interpretation id="{CBDA3E6F-AFE8-4789-B887-C8DED9B27F5D}" emma:medium="tactile" emma:mode="ink">
                <msink:context xmlns:msink="http://schemas.microsoft.com/ink/2010/main" type="inkWord" rotatedBoundingBox="17928,8965 18376,8986 18366,9213 17917,9193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86094.7707">16522 8519 456 0,'-9'-12'168'0,"9"12"-128"0,0 0-16 15,5-4 112 1,9 0-80-16,4-4 84 15,14 4-80-15,4-8-48 16,-4 8-12-16,18 0-20 16,-9 4 8-16</inkml:trace>
          <inkml:trace contextRef="#ctx0" brushRef="#br0" timeOffset="186271.807">16440 8681 600 0,'10'-4'224'0,"-10"4"-176"0,45-4-12 0,-22 0 44 16,4 4-52-1,19-8-4-15,-1 4-12 0,10-4-88 16,4 8 40-16,14-4-460 16,-5 8 272-16</inkml:trace>
        </inkml:traceGroup>
        <inkml:traceGroup>
          <inkml:annotationXML>
            <emma:emma xmlns:emma="http://www.w3.org/2003/04/emma" version="1.0">
              <emma:interpretation id="{23D328D3-8DEF-4E0A-87AB-9F73E7F8A383}" emma:medium="tactile" emma:mode="ink">
                <msink:context xmlns:msink="http://schemas.microsoft.com/ink/2010/main" type="inkWord" rotatedBoundingBox="19416,8620 21007,8692 20921,10608 19330,10537">
                  <msink:destinationLink direction="with" ref="{30572A1B-67B0-4282-B1D6-9DE47282FF2F}"/>
                </msink:context>
              </emma:interpretation>
            </emma:emma>
          </inkml:annotationXML>
          <inkml:trace contextRef="#ctx0" brushRef="#br0" timeOffset="188210.5579">18712 9025 112 0,'9'0'44'0,"-9"0"-36"0,5 4 0 0,-5 0 100 16,5 4-60-16,-5 4 132 16,4 5-104-16,-8 7 80 15,-1 0-92-15,-9 9 64 16,5 3-72-16,-9-4 68 16,4 5-72-16,1-13 52 15,4 0-60-15,4-7 4 16,5-5-28-16,5-12-4 15,8 8-8-15,1-16-164 16,0 4 84-16</inkml:trace>
          <inkml:trace contextRef="#ctx0" brushRef="#br0" timeOffset="188347.3728">18781 8839 632 0,'-14'-4'236'0,"14"4"-184"0,0 0-16 16,0-4-80 0,9 4 16-16</inkml:trace>
          <inkml:trace contextRef="#ctx0" brushRef="#br0" timeOffset="188853.7184">18872 8236 280 0,'-14'-24'104'0,"14"24"-84"0,-5-13 0 0,1 5 120 16,8 4-80-16,-4-4 72 15,5 4-76-15,13-8 12 16,0 8-36-16,5 0 48 15,-5 4-44-15,19 0 36 16,4 8-40-16,-14 4-8 16,0 8-16-16,-22 9 4 15,4-1-8-15,-27 4 24 16,-5 5-16-16,-22-5-4 16,13 1-4-16,-14-9-16 15,14 0 8-15,5-12 84 16,9 1-48-16,9-5 16 15,9 0-28-15,18-8-4 0,9 0-8 16,19 0 4-16,4 0-8 0,4 4-80 16,-3 4 40-16</inkml:trace>
          <inkml:trace contextRef="#ctx0" brushRef="#br0" timeOffset="189156.0427">19291 8786 580 0,'-28'-12'216'0,"28"12"-168"0,-4 0-12 16,4-8 180 0,4 8-124-16,1 0 80 15,4-4-104-15,9-4-20 16,5 4-28-16,13-8-96 16,1 8 44-16,17 0-332 15,6 0 200-15</inkml:trace>
          <inkml:trace contextRef="#ctx0" brushRef="#br0" timeOffset="187937.2317">17852 10025 548 0,'9'-12'204'0,"-9"12"-156"0,23-9-16 0,-14-7-8 15,4 16-20-15,-3-12 32 16,-1 4-20-16,-5-16 32 15,5-5-32-15,-9-19 84 16,5-1-56-16,-1-28 32 16,1 5-44-16,4-17 0 15,5 16-20-15,9-24-16 16,-5 16 0-16,5-29 4 16,-1 17 0-16,6-8 8 15,3 20-4-15,1 0 24 16,5 29-16-16,-1-5 24 15,1 16-24-15,-6 1 68 16,-3 16-48-16,-1-1-28 16,-4 9-8-16,0-4-16 15,4 12 8-15,-9 4 24 16,0 4-4-16,-9 0-20 16,5 8 4-16,-23 0 20 15,9 0-4-15,-14 0-12 0,-4 0 0 16,-14-4-48-16,10 4 24 0,-10-8 8 15,9 5 8-15,5-5 4 16,13 0 0-16,14 0-20 16,9 8 16-16,23 0 24 15,5 8-8-15,4 0-8 16,0 0 0-16,-4 9 12 16,-5-5-4-16,-14-4-4 15,-4 8 4-15,-19-4 4 16,-4 9-4-16,-18-13 16 15,0 12-12-15,-19-11-4 16,-4-5 0-16,-4-4-4 16,4-4 0-16,0-8 8 15,14 0-4-15,4-4-4 16,14 8 4-16,4-8-16 16,14 8 8-16,5 0-40 15,4 0 24-15,0 0-180 16,5 12 112-16,-5-4-268 15,5 0 200-15</inkml:trace>
        </inkml:traceGroup>
        <inkml:traceGroup>
          <inkml:annotationXML>
            <emma:emma xmlns:emma="http://www.w3.org/2003/04/emma" version="1.0">
              <emma:interpretation id="{22AC8158-D2B7-47A6-A9A8-2838439117E1}" emma:medium="tactile" emma:mode="ink">
                <msink:context xmlns:msink="http://schemas.microsoft.com/ink/2010/main" type="inkWord" rotatedBoundingBox="21484,8616 22730,8672 22665,10115 21419,10058">
                  <msink:destinationLink direction="with" ref="{30572A1B-67B0-4282-B1D6-9DE47282FF2F}"/>
                </msink:context>
              </emma:interpretation>
            </emma:emma>
          </inkml:annotationXML>
          <inkml:trace contextRef="#ctx0" brushRef="#br0" timeOffset="190218.9894">19951 9527 488 0,'-9'12'180'0,"9"-4"-140"0,0-8-12 0,0 0 64 16,13 0-56-16,-4 0 24 15,-4-8-40-15,-1-4 0 16,10-4-12-16,-5-5-16 0,0-3 4 0,0 4 28 16,-4-12-12-16,4-5 4 15,-4-7-8-15,4-13 4 16,-5-24-8-16,1 0-12 15,-5-12 4-15,9 20-4 32,5 8 0-32,-5-7 24 15,4 15-8-15,1-16 68 16,4 16-44-16,5-7 76 16,0 15-60-16,0 1-16 15,13 15-20-15,0-3 32 16,5 20-20-16,5 12 20 15,-10 8-24-15,5 8-16 0,-4 8-8 16,-10 8 12 0,-9-3-4-16,-4 3 8 0,-5 0-8 15,-23 1-4-15,-4-9 4 0,-18 4 12 16,4-8-8-16,-14-4-108 16,5 5 52-16,-4-17-52 15,13 12 60-15,9-12 4 16,10 8 20-16,8-8 20 15,10 4 0-15,22 0-20 16,0 4 8-16,10 4 12 16,4 0 0-16,-5 4-12 15,5 1 4-15,-18-1 4 16,-10 4 0-16,-26-8 52 16,4 4-28-16,-37-3 16 15,5-1-24-15,-18-8-8 16,18 0-4-16,-5-8-4 15,15 4 0-15,3-4-44 16,10 8 24-16,4-4-224 16,14 0 136-16</inkml:trace>
          <inkml:trace contextRef="#ctx0" brushRef="#br0" timeOffset="190672.9015">20811 8859 612 0,'-23'-8'228'0,"23"12"-180"0,-18 4-12 15,14 4 160-15,-15 5-116 16,-12 11 64-16,8 12-84 16,-14 5-36-16,6-1-12 15,-1-3 12-15,0-5-12 0,0-7-40 16,5-9 16-16,4-4-60 16,5-8 40-16,4-8-72 15,5-4 60-15,9-4-236 16,0-4 156-16</inkml:trace>
          <inkml:trace contextRef="#ctx0" brushRef="#br0" timeOffset="190579.5426">20574 8851 600 0,'10'0'224'0,"-1"4"-176"0,0 4-12 15,0 4 104-15,5 9-84 0,-1 7 68 16,14 8-72-16,1 5-20 16,-5-5-20-16,8 1 8 0,-8-5-12 15,-5-8-4-15,-4-3 0 16,-9-9 4-16,-10 0-4 15,-4-8-108-15,9-4 56 16,-5-8-280 0</inkml:trace>
          <inkml:trace contextRef="#ctx0" brushRef="#br0" timeOffset="191164.5957">20775 8228 520 0,'0'-24'192'0,"0"24"-152"0,0-17-8 0,4 9 96 16,5 4-76-16,5-12 68 16,-5 12-68-16,18-4 48 15,-8 4-56-15,13 8 24 16,-1 8-40-16,-8 8-16 16,0 9-8-16,-23 3 20 15,0 4-12-15,-18 1 4 16,4-1-8-16,-9-7 4 15,1-1-8-15,3-4-12 16,-3-4 4-16,12-11-4 16,10 3 0-16,5-8 24 0,9 0-8 15,18-8 24-15,4 4-20 16,19-12-12-16,-1 12-4 0,10-4-136 16,-5 4 72-16,-18 4-216 15,0 0 160-15</inkml:trace>
        </inkml:traceGroup>
      </inkml:traceGroup>
      <inkml:traceGroup>
        <inkml:annotationXML>
          <emma:emma xmlns:emma="http://www.w3.org/2003/04/emma" version="1.0">
            <emma:interpretation id="{91BA9DA6-BC26-4CA0-99E6-4151541D8B5D}" emma:medium="tactile" emma:mode="ink">
              <msink:context xmlns:msink="http://schemas.microsoft.com/ink/2010/main" type="line" rotatedBoundingBox="4543,9745 15986,10308 15864,12785 4421,12222"/>
            </emma:interpretation>
          </emma:emma>
        </inkml:annotationXML>
        <inkml:traceGroup>
          <inkml:annotationXML>
            <emma:emma xmlns:emma="http://www.w3.org/2003/04/emma" version="1.0">
              <emma:interpretation id="{AC3CA989-AC64-4633-B4B7-581BD04F0D03}" emma:medium="tactile" emma:mode="ink">
                <msink:context xmlns:msink="http://schemas.microsoft.com/ink/2010/main" type="inkWord" rotatedBoundingBox="3453,10740 5679,9118 6907,10802 4681,12424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88232.5874">3055 9442 228 0,'23'-8'84'0,"-14"8"-64"0,0-4-8 15,0 4 92-15,0 0-60 16,-9 0-20-16,0 0-12 16,0 0 4-16,0 0-8 15,-4 8-4-15,-5-4 0 16,0 4-4-16,-1 0 0 15,6 4 0-15,4 0 0 16,0 1 0-16,4 3 0 16,1 4 44-16,0 4-24 15,-5 5-8-15,9 11-8 16,-9 5-4-16,0 7 0 0,0 1 0 16,0 7 0-16,0-7 16 15,4 0-8-15,5-5-4 16,0 1 0-16,1-1 40 15,-1 9-24-15,4 12 8 16,1-4-16-16,-5 7-24 16,-4 1 4-16,-5-8 4 15,4-4 4-15,1-5 0 16,-5 5 0-16,0-16 0 16,0-1 0-16,9 5 16 15,0 3-8-15,-5 1-20 0,15 8 4 16,-6-1 12-16,-4 1 0 15,10 0-20-15,-10-5 8 16,-14-11-32-16,5 8 24 16,0-17-20-16,-4-4 20 15,-5 1-8-15,-1-5 12 16,1-4 8-16,14 9 4 16,4-5 24-16,5-8-12 15,4 9-4-15,0-13-4 16,0 12 20-16,-4-12-12 15,0 0 12-15,-5-3-12 16,-5-5-52-16,-4 4 24 16,0-12-120-16,0 0 76 15,-4-4-196-15</inkml:trace>
          <inkml:trace contextRef="#ctx0" brushRef="#br0" timeOffset="200051.142">3060 11716 236 0,'0'-8'88'0,"4"4"-68"0,1 4-4 0,-5 0 156 0,0 0-96 16,4-4 104-16,5 0-104 16,5-4 28-16,0 0-60 15,4-4 64-15,5-4-60 16,0-1 0-16,8-3-28 0,6-4 48 15,8-4-36-15,28-17 12 16,41-16-28-16,27-20 8 16,9-32-12-16,23-8 56 15,37 15-40-15,-33 1-4 16,-13-8-12-16,-4 0-12 16,-10-1 4-16,-27 17-4 15,-28 16 0-15,-13 12 44 16,-18 13-24-16,-18 11-36 0,-10 9 8 15,-4 7 0-15,-14 5 8 16,-9 4-204-16,-9 4 112 16,-9 8-200-16,-9 4 164 15</inkml:trace>
          <inkml:trace contextRef="#ctx0" brushRef="#br0" timeOffset="200310.3545">4294 10571 436 0,'31'0'160'0,"6"-8"-124"16,36-4-8-16,-37 8 124 0,19 0-88 16,-1 0 8-16,-8 4-44 15,9 4 0-15,-15 4-16 16,-8 0 88-16,-4 0-52 0,-1 8 64 16,-22 8-60-16,4 1 32 15,-18 3-48-15,4 4-20 16,-13 5-8-16,-5 7-476 15</inkml:trace>
        </inkml:traceGroup>
        <inkml:traceGroup>
          <inkml:annotationXML>
            <emma:emma xmlns:emma="http://www.w3.org/2003/04/emma" version="1.0">
              <emma:interpretation id="{CA0FF76E-1F09-4FF4-964E-4E8C1F438826}" emma:medium="tactile" emma:mode="ink">
                <msink:context xmlns:msink="http://schemas.microsoft.com/ink/2010/main" type="inkWord" rotatedBoundingBox="7187,10124 8290,10178 8226,11470 7124,11416"/>
              </emma:interpretation>
            </emma:emma>
          </inkml:annotationXML>
          <inkml:trace contextRef="#ctx0" brushRef="#br0" timeOffset="230319.2974">5714 9754 372 0,'0'-21'140'0,"-9"13"-112"0,9 0-4 16,0 4 76-16,0 0-60 16,9-4 52-16,5 4-52 15,-5-4 16-15,4 4-36 16,10 0 44-16,-5 4-36 16,5 0 4-16,9 4-20 0,0-4 20 15,4 0-20-15,10-4 4 16,-5-4-8-16,4-1 12 15,-4 1-12-15,-4 0 4 16,-14 0-4-16,-1 4-52 16,1 4 28-16,-14 4-236 15,0 12 140-15,-9 1-304 16</inkml:trace>
          <inkml:trace contextRef="#ctx0" brushRef="#br0" timeOffset="229313.85">5705 10907 392 0,'-14'-12'148'0,"14"8"-116"0,14-8-8 0,-5 3 56 16,-9 1-48-16,9-4 40 16,-4-4-40-16,4 0-20 15,0 0-4-15,-9-5 44 16,0-7-28-16,0-16-12 0,0-13-4 0,0-16-8 16,4-4 0-16,6 0 8 15,-1 9-4-15,4 7-20 16,10 8 8-16,0 9 40 15,0 3-20-15,4 5 68 16,0-1-44-16,5 9 0 16,0 0-20-16,0-1-4 15,0 13-4-15,-5 4-8 16,5 8 4-16,-9 4-24 16,4 8 12-16,-13 0 20 15,-5 8-4-15,-9 1 32 16,-9 11-24-16,-10-4 48 15,-17-4-36-15,4 1-68 16,-13-5 20-16,4 0-20 16,4-4 24-16,5-4-36 0,10 0 32 15,-1-4-4-15,14 0 16 16,9-4-28-16,18 9 20 16,5 3-4-16,-1 4 12 15,6 0 0-15,4 4 0 16,-5 9-12-16,0 3 12 15,-4 0 20-15,-14-3-4 16,0-1 24-16,-18 0-20 16,-5 1 4-16,-8-5-8 15,-19 0 12-15,4-8-12 16,-4-3 4-16,5-1-4 0,4-8-16 16,0 0 4-16,19-4-92 15,3 0 48-15,24 0-216 16,9 0 148-1,4-8-196-15</inkml:trace>
          <inkml:trace contextRef="#ctx0" brushRef="#br0" timeOffset="229674.8097">6411 10328 268 0,'0'-4'100'0,"0"16"-76"0,-10 13-8 16,10-9 16-16,0 4-20 16,10 8 56-16,-10 5-36 0,9-1 12 15,0-4-28-15,-5 1 20 16,-4-5-24-16,0-8 32 16,0 0-28-16,-4-8 84 15,-5-8-56-15,0-8-12 16,-5-8-20-16,14-12 0 15,0-9-8-15,4-3-12 0,15-5 4 16,3 5-4-16,15 4 0 16,4 7 88-16,4 5-48 15,-4 4 28-15,-4-1-40 16,4 13 0-16,-18-4-12 0,-1 4 12 16,1 8-12-16,-9-8-144 15,-5 8 72-15,0 8-456 16</inkml:trace>
        </inkml:traceGroup>
        <inkml:traceGroup>
          <inkml:annotationXML>
            <emma:emma xmlns:emma="http://www.w3.org/2003/04/emma" version="1.0">
              <emma:interpretation id="{FF996F17-6367-4EB1-9801-A463186D50E8}" emma:medium="tactile" emma:mode="ink">
                <msink:context xmlns:msink="http://schemas.microsoft.com/ink/2010/main" type="inkWord" rotatedBoundingBox="9932,10010 15986,10308 15869,12688 9815,12390"/>
              </emma:interpretation>
            </emma:emma>
          </inkml:annotationXML>
          <inkml:trace contextRef="#ctx0" brushRef="#br0" timeOffset="272839.2298">10189 10203 560 0,'-27'-53'208'0,"13"49"-164"0,5 0-8 16,5 4-12-16,4 8-20 15,-5 8 32-15,5 9-20 16,-4 15-4-16,4 17-8 16,9-1 12-16,0 5-8 0,-9-4-40 15,-18-1 20-15,-14-3 80 16,-36-4-36-16,-10-9 8 16,1-4-24-16,-1-3 24 15,-13-5-24-15,28-8 12 16,-6-3-16-16,24-5 20 15,22 0-20-15,5-4-188 0,27 4 92 16,9 0-448 0</inkml:trace>
          <inkml:trace contextRef="#ctx0" brushRef="#br0" timeOffset="273378.1218">10963 10243 624 0,'-22'-44'228'0,"22"40"-176"0,-5-4-16 0,1 8-16 0,-10-4-20 16,-9-1 76-16,-9 1-40 15,-4 4-20-15,-5 9-16 16,-5 3-20-16,14 4 12 0,1 4 20 15,8 0-4-15,0 9 32 0,14 3-24 16,-5 4-24-16,28 5 4 16,0 3 8-16,4 1 0 15,5 8 16-15,-1-9-12 16,1 1-4-16,-5-9 0 16,1 0-4-16,-15-15 0 15,-13-1 8-15,-9-4-4 16,-5-4 60-16,-9 0-36 15,-9-8 24-15,-13 0-32 16,8 5 0-16,10-9-12 16,-5 0 20-16,9 0-16 15,9-4-40-15,9-1 16 0,-4-3-220 16,18 4 132-16</inkml:trace>
          <inkml:trace contextRef="#ctx0" brushRef="#br0" timeOffset="275405.357">11191 10531 560 0,'41'-29'208'0,"-23"21"-164"0,0-8-8 16,-13 4 112-16,-5-4-88 15,5-1 28-15,-15-3-52 16,-3 0-40-16,-5 4 0 15,-10 4 0-15,-4 4 4 0,1 3-12 0,-1 5 8 16,0 9-16-16,0-1 12 16,0 4-4-16,5 4 4 15,4 4 16-15,5 0-4 16,18 1 8-16,0-1-8 16,23-4 52-16,-14-4-32 15,13 0-108 1,10-3 44-16,9-9-28 0,-13 4 40 15,3 0-20-15,-12 8 28 16,-15 8 0-16,-17 12 12 16,-10 13 96-16,-18 7-48 15,4 25 60-15,-4 25-56 0,5 3-12 16,-5 0-20-16,9-16-20 16,0-12 4-16,5-8 20 15,-5-9-8-15,0-3 24 16,0-8-20-16,10-9 12 15,-10-8-12-15,9-3 12 16,0-17-16-16,0-12 4 16,10-12-4-16,-5-12-8 15,27-1 4-15,13-3-16 16,6 0 8-16,13-1-32 16,13-7 20-16,-4-5-12 15,5-7 16-15,-9-5-8 16,-1-8 8-16,1 1 0 15,-1-1 4-15,-4 4-36 16,5 5 24-16,-1 3 40 16,5 5-8-16,-4 7-36 0,-1-3 12 15,1 7 0-15,4-3 12 16,-14 0-12-16,-4-1 8 16,-4 9 28-16,-6-5-12 15,-8 9 24-15,-9-4-24 16,4 0-4-16,-9 7-4 15,-5 5 20-15,-9 4-12 16,14 8-20-16,-9 0 0 16,0 4 20-16,9 4-4 15,-4 8-4-15,-1 8 0 16,-4 13 48-16,9-1-28 0,0 4-20 16,5-3-4-16,-5-1 24 15,-5-7-12-15,14-1 4 16,-4-4-8-16,4 0 12 15,4-4-12-15,6-3 40 16,-6-5-24 0,5-8-12-16,10 0-44 15,-10-8 16-15,5-5-48 16,9-7 36-16,-10-4-4 16,1-4 20-16,-5-1-8 15,1 1 8-15,-6 4 16 16,1 16 0-16,-5-1-4 15,-4 5 4-15,-5 25 20 16,-5-1-20 0,0-4 0-16,1 8 4 0,-5-11-4 15,9 3-4-15,0 4 4 16,0-12 20 0,0 0-12-16,13 0 12 0,-3 4-12 15,3-4 0-15,5-8-4 16,5 0-16-16,9 0 4 15,5 0 4-15,-6-8 0 16,10 8 0-16,-4-4 0 16,-5 0 8-16,9 0-4 15,-14-4-20-15,5-4 8 16,-9 4 12-16,-1-4 0 0,1-4 16 16,-9-5-12-16,-5 1-12 15,0-4 0-15,0 8-16 16,-4-1 12-16,-1 5 12 15,-4 4 0-15,0 8-48 16,0 0 28-16,0 8-16 16,0 8 20-16,-4-3 24 15,-1 3-4-15,1 0 4 16,4-4-4-16,0 0-8 16,9 0 4-16,0-3-4 15,0-5 0-15,14-4-44 16,8 0 24-16,-8-4-64 15,9-9 48-15,0 1 16 16,-5-12 16-16,1 4-16 16,-10-5 12-16,-9-3 20 15,-9 0-4-15,-14-1-20 0,1 1 4 16,-10 4-4-16,-4 4 4 16,-5 7-20-16,-5 5 16 15,1 8 24-15,-1 8-8 16,6 5-16-16,8 3 4 15,0 8 40-15,9 4-20 16,14-3 16-16,0-5-16 16,14 4 0-16,-5 0-4 15,5-3 12-15,-1-5-12 16,1 0 16-16,0-4-16 0,4 0-20 16,5-12 4-16,4 4-92 15,-4-8 52-15,4-12-92 16,0-8 80-16,5 0-32 15,0-1 52-15,0 5 104 16,0 0-36-16,13 8 144 16,-13 12-96-16,0 8 60 15,0 8-76-15,-14 8-16 16,-4 1-28-16,-10-1-20 16,-4-4 0-16,-4 0 40 15,-5-3-24-15,0-1 36 16,0-8-32-16,9 0 32 15,-5-4-32-15,5-4 20 16,5-8-20-16,4-4-104 16,13-9 44-16,1-11-132 15,5 0 100-15,3-1-16 0,6 1 52 16,-1 4 0-16,-4 16 24 16,-9 3 52-16,9 9-16 15,-19 9 68-15,6 7-48 16,-6 4 20-16,-4-12-40 15,5 8 28-15,0 4-32 16,-1-11 32-16,6-5-32 16,3 0 20-16,6-8-20 15,8-9-8-15,10-7-4 16,-5-4-48-16,13-4 24 16,-13-5-48-16,-13-3 40 15,-1 3 8-15,-18 5 8 0,-18 4-24 16,-14 12 20-16,-9 8 84 15,-9 12-36-15,-4 16 44 16,-1 12-44-16,14 5 68 16,10-1-52-16,3 5 20 15,24-5-40-15,9-7 36 16,17-5-36-16,24-8-76 16,13 1 24-16,1-5-360 15,-6 4 208-15</inkml:trace>
          <inkml:trace contextRef="#ctx0" brushRef="#br0" timeOffset="272552.9162">8459 9636 132 0,'-9'-28'52'0,"9"20"-44"0,9-8 4 16,0 7 112-16,-4-3-68 16,13 0 104-16,-4 0-96 15,9 0 60-15,-1 4-72 16,1 0 4-16,4 4-32 16,1 4 12-16,4 8-20 15,0 16-8-15,4 0-4 0,9 25-4 16,10 16 0-16,9 12 44 15,22-5-24-15,33 9-20 16,4 4 0-16,4 21 24 0,1 7-12 16,13 0 12-16,-5-12-12 15,-8-16-24-15,-28-20 4 16,-23-8 12-16,-8-21 0 16,-15-8 24-16,-13-7-16 15,-18-5 48-15,-5-4-32 16,-13-4-200-16,-10-4 92 15</inkml:trace>
          <inkml:trace contextRef="#ctx0" brushRef="#br0" timeOffset="277192.5362">14055 11134 592 0,'13'-21'220'0,"6"21"-172"0,-6 16-12 0,1-7 40 16,4 11-48-1,5 8 32-15,-5 5-32 0,5-1-16 16,-9-4-8-16,-1 1 4 0,-4-1-4 16,-18-12 32-16,-4 8-20 15,-6-11 20-15,6 3-20 16,-1-8 36-16,-4-4-28 16,18-4 4-16,18 0-16 15,9 0 0-15,23 0-4 16,10 4-8-16,3 0 4 15,1-4-436-15</inkml:trace>
          <inkml:trace contextRef="#ctx0" brushRef="#br0" timeOffset="276276.1109">13932 11538 208 0,'-27'-28'76'0,"17"20"-60"0,-3-8-4 0,8 12 28 15,-4-5-24-15,-5-3 40 16,-8 4-32-16,3 0-32 0,-12-4 4 15,-1 8 80-15,-5 0-44 16,-4 4 104-16,-4 4-76 16,-10 8-20-16,1 0-24 15,8 17 64-15,5 3-44 16,0 12 48-16,9 21-48 16,5 8 24-16,4 0-32 15,9-4 52-15,1-9-44 0,8-7-24 16,10-8-12-16,8-9 36 15,10-8-24-15,14-12 24 16,13 5-20-16,9-9-8 16,0 0-4-16,9 0-112 15,-13-8 60-15,-9 0-192 16,-15-4 136-16,-3 4-340 16,-10-4 248-16,-18 0 56 15</inkml:trace>
        </inkml:traceGroup>
      </inkml:traceGroup>
    </inkml:traceGroup>
    <inkml:traceGroup>
      <inkml:annotationXML>
        <emma:emma xmlns:emma="http://www.w3.org/2003/04/emma" version="1.0">
          <emma:interpretation id="{063B526D-FF2D-4220-A441-21EE7536381B}" emma:medium="tactile" emma:mode="ink">
            <msink:context xmlns:msink="http://schemas.microsoft.com/ink/2010/main" type="paragraph" rotatedBoundingBox="4773,12346 23233,11437 23545,17767 5085,186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A97D46-819E-491E-B4B1-C517E8385B39}" emma:medium="tactile" emma:mode="ink">
              <msink:context xmlns:msink="http://schemas.microsoft.com/ink/2010/main" type="line" rotatedBoundingBox="4772,12346 19318,10805 19642,13865 5096,15406"/>
            </emma:interpretation>
          </emma:emma>
        </inkml:annotationXML>
        <inkml:traceGroup>
          <inkml:annotationXML>
            <emma:emma xmlns:emma="http://www.w3.org/2003/04/emma" version="1.0">
              <emma:interpretation id="{47579228-CDA4-4E9A-9BFE-65CCC434F1CA}" emma:medium="tactile" emma:mode="ink">
                <msink:context xmlns:msink="http://schemas.microsoft.com/ink/2010/main" type="inkWord" rotatedBoundingBox="4772,12346 8270,11976 8594,15035 5096,15406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01660.2894">4416 12979 340 0,'-31'-4'128'0,"17"4"-100"0,-9 0-8 16,14 0 168-16,9 0-108 15,0 0 20-15,0 0-60 16,9 12 52-16,5 8-52 16,9 9 28-16,8 11-40 0,-8 13-8 0,9 3-12 15,0 5 12-15,0-4-12 16,-19-5-4-16,6-7 0 16,-10-9 20-16,-5 1-12 15,-8-13 128-15,-5-4-76 16,-10-12 40-16,-12 0-60 15,-10-8-24-15,-9 0-12 16,-5 0 16-16,0-8-12 16,5 0 12-16,5 0-12 15,4 8-112 1,9-8 52-16,5 0-236 0,8 8 160 16,6 0-332-16,8 0 256 15,14 8-92-15</inkml:trace>
          <inkml:trace contextRef="#ctx0" brushRef="#br0" timeOffset="231461.8304">4917 13582 392 0,'-4'0'148'0,"-5"0"-116"0,-10 8-8 15,10 0 84-15,0 4-64 16,-4 4-28-16,-6 9-12 15,1 3-12-15,0 4 0 16,-5-3 16-16,0-1-4 16,5-8 8-16,0 1-8 15,9-9 40-15,4 0-20 16,1 0-12-16,8 0-8 0,10 4-4 16,0 5 0-16,8 3 24 0,1 4-12 15,4 5 12-15,5-5-12 16,5 0-104-16,-1-4 48 15,1 1-384 1,4-5 232-16,-5 0 80 16</inkml:trace>
          <inkml:trace contextRef="#ctx0" brushRef="#br0" timeOffset="231160.0042">6142 13521 176 0,'-9'-4'64'0,"4"8"-48"0,-4 0-8 15,0 0 8-15,0-4-12 16,-9 0 112-16,-5 0-64 0,-9 0-4 16,-13 4-28-16,-10 0-16 15,-18 5 0-15,-9 7 4 16,-4 0-4-16,-24 8 8 15,-17 5-8-15,-10 7 60 16,5 4-36-16,18-3 112 16,19-1-80-16,8-3-24 15,15-9-24-15,21-8-4 16,15-4-4 0,27-12-48-16,9-4-272 15,9-4 168-15,14-4-88 16</inkml:trace>
          <inkml:trace contextRef="#ctx0" brushRef="#br0" timeOffset="232196.4788">6247 14517 280 0,'-14'16'104'0,"14"4"-84"0,14 9 0 15,-10-17 4-15,1-4-16 16,-5 0 112-16,9-4-68 16,-9-4 24-16,0-4-44 15,9-4 48-15,-4-12-44 16,-5-1 36-16,9-15-40 16,-9-13-8-16,0-7-16 0,0-1 4 0,0-4-8 15,9 1-28 1,-9-13 12-16,4-16 32 0,1 0-12 15,4 4-16-15,0 4 0 16,14 8 4-16,0 12 4 16,-1 9 44-16,6 7-24 15,-1 9 8-15,-4 11-16 16,-5 5 28-16,14 12-24 16,-5 4-24-16,0 4 4 15,-4 8 0-15,0 4 4 16,-9 0 24-16,-5 5-12 0,-9-1 32 15,-9 4-28-15,-14 0-4 16,-9 0-8-16,5 5-16 16,-5-5 8-16,0-4-120 15,9-4 68-15,10 0-40 16,8 5 56-16,10-5-20 16,13 4 36-16,0 0 0 15,14 8 16-15,0 13-12 16,0-9 12-16,-10 9 20 15,1-5-4-15,-9-8 60 16,-14 1-40-16,-9-1 24 16,-5-4-32-16,-18-8 8 31,9 0-16-31,-8-8 20 0,-15-4-20 16,5-12-4-16,5 0-4 0,4 4-24 15,9 0 12-15,5 4-200 16,4 4 116-16,14 4-176 15,9 4 156-15,5 0-80 16</inkml:trace>
          <inkml:trace contextRef="#ctx0" brushRef="#br0" timeOffset="233459.6167">6169 13262 260 0,'0'-8'96'0,"14"0"-76"0,-14-4-4 16,4 8 148-1,1 0-92-15,4-4 32 0,-9 8-60 0,9 0 24 16,-4 0-36-16,4 0 8 16,14 0-24-16,-10 0 28 15,15 0-28-15,-6 8 20 0,10-4-20 16,5-8-8-16,8 4-4 16,-4-4 4-1,14 4-4-15,-1-8 8 16,1 0-8-16,-18 4-108 15,4 4 56-15,-28 0-192 16,10 4 136-16</inkml:trace>
          <inkml:trace contextRef="#ctx0" brushRef="#br0" timeOffset="232426.3958">6757 13970 456 0,'-5'-28'168'0,"10"28"-128"0,4 0-16 16,0-4 80-16,4-4-64 0,-3-4 44 16,3 0-48-16,15-4 0 0,-6-1-24 15,6-3 12-15,3 4-16 0,1 0-12 16,0 0 0-16,-9 3-24 16,0 9 16-16,-14 4-100 15,-9 4 60-15,-9 9-336 16</inkml:trace>
          <inkml:trace contextRef="#ctx0" brushRef="#br0" timeOffset="232838.0446">6861 13756 332 0,'-9'0'120'0,"18"4"-92"0,-9 8-8 0,5-4 60 0,-5 4-48 0,0 5 48 0,9 3-44 0,-9 4 52 15,-9 4-52-15,9 1 36 16,0-1-40-16,0 4 0 15,0-3-20-15,9-1 12 0,-9-4-16 0,0-3 4 16,14-5-4-16,-5 0 28 16,-9-4-20-16,9-4-4 15,-9 0-8-15,13 0-60 16,-3-8 32-16,-1 4-84 16,4 1 56-16,6-5-96 15</inkml:trace>
          <inkml:trace contextRef="#ctx0" brushRef="#br0" timeOffset="201239.1716">3315 11987 104 0,'-5'-8'36'0,"5"-4"-28"0,0 8 0 0,0 0 128 0,5-12-76 16,-1 8 64-16,-4-4-72 16,0 0 84-16,0-9-76 15,0 9 8-15,5-4-44 16,-5 8 40-16,-5 4-36 15,1-4 48-15,-1 4-44 16,1 0 20-16,4 4-32 0,-5 0 44 16,0 4-36-16,5-4-4 15,0 0-16-15,5 12 48 16,4 8-32-16,5 8 0 16,-1 9-16-16,15 15 12 15,13-3-12-15,18 12-12 16,27 48 0-16,15 16 20 15,-6 5-8-15,1-5-4 16,-1 5 0-16,6 20-4 0,8 3 0 16,-9-23-12-16,-9-5 8 15,-4 1-4-15,-10-1 0 16,-9 1 44-16,-4-21-24 16,-18-16-36-16,-10-16 12 15,-9-16 12-15,-4-13 0 16,-9-16 44-16,-10-7-20 15,-8-9-156-15,-5-8 72 16,-5-16-160-16,0-17 120 16,1-15-188-1,-1 3 164-15</inkml:trace>
          <inkml:trace contextRef="#ctx0" brushRef="#br0" timeOffset="402197.7862">3847 13894 280 0,'-4'0'104'0,"4"-9"-84"0,0 9 0 16,0 0 144-16,0 0-92 16,9-8 52-16,0 8-76 15,5 8 0-15,4 1-28 16,0-5-4-16,5 12-8 16,-5 0 20-16,0-4-16 0,0 4 4 15,-8 5-8-15,-10-5-8 16,-5 0 4-16,-4-4 20 15,-9 12-12-15,-1-16-4 16,-3 5-4-16,-1-5 4 0,0 0-4 16,10-8 32-16,8 8-20 15,5-8 4-15,14 8-12 16,4-8 4-16,5 0-8 16,8 4-12-16,6-4 4 15,-5 0-16-15,0 0 12 16,-5 0-244-16,-4 0 140 15,0 0-308 1</inkml:trace>
        </inkml:traceGroup>
        <inkml:traceGroup>
          <inkml:annotationXML>
            <emma:emma xmlns:emma="http://www.w3.org/2003/04/emma" version="1.0">
              <emma:interpretation id="{4DE9122E-AAF3-4818-9581-BCF717AB8586}" emma:medium="tactile" emma:mode="ink">
                <msink:context xmlns:msink="http://schemas.microsoft.com/ink/2010/main" type="inkWord" rotatedBoundingBox="10130,13446 13655,13072 13798,14418 10273,14792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19758.3511">9816 13274 320 0,'-45'8'120'0,"40"9"-96"0,0 11-4 0,1-16 80 15,-1 12-60-15,5-3-16 16,9 3-16-16,1-4-20 16,-1 0 8-16,0 1-40 15,-5-5 24-15,-4-4-56 16,0 0 44-16,-4-4-220 16</inkml:trace>
          <inkml:trace contextRef="#ctx0" brushRef="#br0" timeOffset="320102.2312">10107 13040 496 0,'0'-29'184'0,"5"29"-140"0,18 0-16 15,-10 0 84-15,10-8-68 16,9 8 16-16,-9 0-36 16,9 0-4-1,0 8-120-15,-10 4 56 0,-8 1-292 16,4 3 188-16,-18 0-80 16</inkml:trace>
          <inkml:trace contextRef="#ctx0" brushRef="#br0" timeOffset="320837.6856">10208 13853 268 0,'4'0'100'0,"14"-8"-76"0,1-20-8 0,-6 11 68 15,5-11-48-15,5-4-12 16,5-9-16-16,3 1-96 16,1-5 48-16,9 1-12 15,-4-5 32-15,-1-3-24 16,-4-9 28-16,-5-12-4 16,-4 0 12-16,-9 4 60 15,-5 5-28-15,0 15 112 16,-9 13-76-16,0 7 56 0,0 9-72 15,-14 8 4-15,5 16-28 16,-9 12 24-16,4 21-28 16,5 7 32-16,0 21-32 15,5-12 4-15,-6-5-12 16,6-7 20-16,-1-5-16 0,5-8 12 16,5-7-12-16,-1-5 0 15,6-8-4-15,3-4-104 16,5-8 52-16,10-12-120 15,-1-13 88 1,0-11-112-16,1-17 108 16,-6-12-128-16</inkml:trace>
          <inkml:trace contextRef="#ctx0" brushRef="#br0" timeOffset="320193.474">10171 13210 300 0,'9'-8'112'0,"5"8"-88"0,4 0-8 0,-18 0 92 16,14-9-64-16,-5 9-8 0,14 0-24 15,-1 0-168-15,1-8 84 16,-5 8-164-16</inkml:trace>
          <inkml:trace contextRef="#ctx0" brushRef="#br0" timeOffset="320980.7044">10772 12858 520 0,'-18'-4'192'0,"13"8"-152"0,-13 12-8 0,9 0 148 15,-5 12-104-15,5 13 68 16,0 15-84-16,5 5 0 15,4 0-36-15,13 4-12 0,-4-13-8 16,5-7 20-16,-5-9-12 16,0-4-92-16,0-7 44 15,-9-9-208-15,-4 0 136 16,-1-8-404 0</inkml:trace>
          <inkml:trace contextRef="#ctx0" brushRef="#br0" timeOffset="321155.996">10932 13412 248 0,'-10'8'92'0,"20"-4"-72"0,-1 0-4 15,-9 4 88-15,0 4-60 16,0 1 52-16,-9 3-56 16,9 0-4-16,-10 0-20 15,6 0 24-15,4 0-24 16,-9-3 20-16,4-1-20 16,5-4-104-16,0-8 44 0,0 0-332 15</inkml:trace>
          <inkml:trace contextRef="#ctx0" brushRef="#br0" timeOffset="321406.9653">11041 13206 508 0,'-9'-25'188'0,"18"25"-148"0,4-4-8 0,6 0 88 0,3-4-72 16,1 0 60-16,14 0-64 15,4 0-4-15,-10 8-24 16,6 8-168-16,-5 4 80 0,-19 0-324 16,-8 8 224-1,-14-7-40-15</inkml:trace>
          <inkml:trace contextRef="#ctx0" brushRef="#br0" timeOffset="322351.4799">11127 13877 260 0,'-9'-4'96'0,"18"-4"-76"0,10-12-4 15,-10 8 0-15,4-8-12 16,10-5 32-16,4-7-20 16,10-4-4-16,8-5-8 15,5 5 20-15,0-5-12 16,1 5 32-16,3-1-28 16,-13-3 12-16,5-1-16 15,-14-7-24-15,-5-5 4 0,0-3 48 16,-13-1-20-1,-5 4-20-15,5-3 0 0,-5 7 88 16,-5 9-48-16,1 7 8 16,8 9-28-16,-13 4-12 15,10 4-4-15,-10 3 4 0,4 5-4 16,-4 8-4-16,0 0 4 16,0 12 20-16,0 13-12 15,-4 11 24-15,-6 13-24 16,1 3 56-16,0 5-36 15,5-8 20-15,-5-5-32 0,0-3 16 16,4-9-20-16,5-12-16 16,5 0-4-16,4-7-4 15,4-13 0-15,15-5-160 16,-6-7 92-16,10-4-156 16,5-8 132-1,-5 0-88-15,-1-5 104 16,-8-3-16-16,0-1 60 15,-9 1 140-15,4-4-56 16,-14 3 148-16,5 1-112 16,1 4 52-1,-6 7-76-15,1 1 72 16,-1 8-72-16,-4 4 16 16,9 4-40-16,-18 12 24 15,5 8-32-15,-5 21 12 0,-1 3-20 16,-3 9 28-16,4 3-28 15,-5-3 12-15,14-1-16 0,0-7 12 16,0-9-16-16,14-3-40 16,-5-9 20-16,-5-4-280 15</inkml:trace>
          <inkml:trace contextRef="#ctx0" brushRef="#br0" timeOffset="321560.373">11095 13327 580 0,'0'-16'216'0,"10"16"-168"0,3-8-12 16,-13 4 172-16,0 4-120 15,23-4 28-15,9 0-80 16,0 0-24-16,13-1-336 15</inkml:trace>
          <inkml:trace contextRef="#ctx0" brushRef="#br0" timeOffset="322687.6191">12293 13651 540 0,'-18'48'200'0,"9"-7"-156"0,-19 24-12 16,10-29-8-16,-18 4-20 15,-10 5-400-15</inkml:trace>
          <inkml:trace contextRef="#ctx0" brushRef="#br0" timeOffset="319529.2461">8764 13776 236 0,'-22'-4'88'0,"22"8"-68"0,4-4-4 0,5 0 132 16,0-4-84-16,5-4 80 15,4-4-84-15,5-4 20 16,0-4-44-16,0-5-4 16,4 1-20-16,-4-4-8 0,-1 3 0 0,6-3-4 15,-1 0 0-15,5-1-12 16,4-3 8-16,1-8 12 15,4-1-4-15,0-12-20 16,-5-7 8-16,5-5 20 16,-9 4-4-16,-9-3-12 15,-1 11 0-15,1 8 48 16,-5 9-24-16,5 8-8 16,-18 3-8-16,13 9-4 15,-13 0 0-15,13 4 8 16,-9 0-4-16,5 4-12 15,4 0 4-15,-14 3-4 16,1 1 0-16,-5 4 8 16,-9 17 0-16,0 7-12 0,0 12 8 15,-1 13 40-15,-3 8-24 16,-5-1 24-16,13 1-20 16,-9-5 8-16,10-15-12 15,4-9-8-15,0-8 0 16,9-7 20-16,5-5-12 15,4-16-12-15,5-9-4 16,-5-3-148-16,5-12 84 16,-1-9-156-1,1-7 124-15,-9 3-64 16,4 5 96-16,-4 7 36 0,-1 5 24 16,-8 4 84-16,-5 4-40 15,4 3 112-15,-4 9-88 16,0 4 64-16,0 4-72 15,-4 12-12-15,-1 9-24 16,1 7-28-16,4 8 4 16,0 9 40-16,-9 3-20 0,-1 1 0 15,6-5-8-15,-5-7 4 16,9-5-4-16,-18 1 16 16,13-13-12-16,-4 0-128 15,9-4 68-15</inkml:trace>
        </inkml:traceGroup>
        <inkml:traceGroup>
          <inkml:annotationXML>
            <emma:emma xmlns:emma="http://www.w3.org/2003/04/emma" version="1.0">
              <emma:interpretation id="{943EEA97-D7ED-4EA4-8942-A9A4213F1EFD}" emma:medium="tactile" emma:mode="ink">
                <msink:context xmlns:msink="http://schemas.microsoft.com/ink/2010/main" type="inkWord" rotatedBoundingBox="14607,12461 15415,12375 15504,13210 14696,13295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76505.2133">13140 11959 716 0,'-9'0'264'0,"13"-4"-204"0,14-4-16 0,1 8 96 15,8 0-84-15,14 0 32 16,13 0-52-16,10 0-32 0,4 8-4 15,1-4 44-15,-5-4-24 0,-5 4-36 16,-14 4 8-16,-8-4-212 16,-15-4 124-16,-3 4-448 15,-1 4 308 1,-4-12 16-16</inkml:trace>
          <inkml:trace contextRef="#ctx0" brushRef="#br0" timeOffset="276834.6764">13968 12149 416 0,'-13'-4'152'0,"8"12"-116"0,-9 5-12 0,5-1 76 15,-4 8-60-15,-1 12 116 16,0 9-88-16,1 7 0 16,-1 1-40-16,5 3 20 15,4-7-32-15,1 0 40 0,4-17-32 16,0 0 4-16,0-20-16 0,0 0 12 15,4-8-16-15,-4-12-400 16</inkml:trace>
          <inkml:trace contextRef="#ctx0" brushRef="#br0" timeOffset="293737.2514">13650 12307 476 0,'0'-8'176'0,"9"4"-136"0,0 0-12 16,-5 0 76-16,5 0-64 15,1 0 28-15,-1 0-40 16,-5 0 0-16,1 0-16 15,-1-4 20-15,-4 0-20 0,5 3 32 16,-5-3-28-16,9 0 32 16,-4 4-32-16,4 0-4 15,0 0-8-15,0 4-16 16,0 0 8-16,0 0 20 16,0 0-8-16,0 0-12 0,5 4 0 15,-5-4 48-15,-9 0-24 16,9 4 16-16,-4 4-20 15,-1 0 20-15,1 1-24 16,-1-1 4-16,1 0-8 16,-1 0-24-16,-4 0 8 15,0-8 48-15,0 8-20 16,5 0-28-16,-5 0 4 16,0 4 16-16,0 4-4 15,-5 1-20-15,1-1 4 16,4 0 20-16,-5 4-4 0,-4 1 4 15,5 3-4-15,-5 0-8 16,-5-4 4-16,0 5 4 16,5 3-4-16,-4-12-12 15,-1 4 4-15,0-8 20 16,5 13-8-16,0-13-20 16,0 4 4-16,0-8 4 15,4 8 4-15,-4-8 0 16,5-3 0-16,-1 7 16 15,5-12-8-15,-5 0 32 16,5 0-24-16,0 0 12 16,-4 0-16-16,4 0 0 15,0 0-4-15,0-8 20 16,0 8-16-16,0 0 12 16,0 0-12-16,0 0-24 0,9 0 4 15,-4 0 4-15,-5 0 4 16,13 0 16-1,5-4-8-15,1-1-4 16,3 1 0-16,1 0-4 16,4-4 8-16,1 8-4 15,-1 0 16-15,-4 0-12 16,0 8-12-16,-5-4 0 16,-4-4 20-16,-5 0-8 15,-9 0 16-15,0 0-16 16,0 0-20-16,0 0 4 15,0 0 40-15,4 0-20 0,5 4-196 16,0-4 100-16,0 5-540 16,1 7 348-1,3-8-92-15</inkml:trace>
        </inkml:traceGroup>
        <inkml:traceGroup>
          <inkml:annotationXML>
            <emma:emma xmlns:emma="http://www.w3.org/2003/04/emma" version="1.0">
              <emma:interpretation id="{1B67D382-C295-4754-8199-29DE9C089066}" emma:medium="tactile" emma:mode="ink">
                <msink:context xmlns:msink="http://schemas.microsoft.com/ink/2010/main" type="inkWord" rotatedBoundingBox="16065,11851 17233,11728 17476,14020 16308,14144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78723.1144">15125 11283 416 0,'-41'41'152'0,"18"-13"-116"0,-9 0-12 0,14-7 108 16,0 7-76-16,-5 21 24 16,-9 36-48-16,0 24 56 15,0 4-48-15,-4-4-8 0,-1 9-20 16,6 11 0-16,8 5-8 16,5-17 24-16,8-12-16 15,10-20 40-15,14-16-28 16,13-12 32-16,10-13-32 15,8-7-32-15,6-9 4 16,-1-4-336-16,-9-7 188 16,-5 3-308-16</inkml:trace>
          <inkml:trace contextRef="#ctx0" brushRef="#br0" timeOffset="279638.1049">15129 13558 332 0,'0'24'120'0,"0"-12"-92"0,-9-4-8 15,9-8 132-15,0 0-88 16,0 0 80-16,9-8-84 0,-9 4-4 16,0-12-36-16,0-4-12 15,5-13-4-15,4-3 20 0,-9-13-12 16,9-32-12-16,5-20-4 16,-1 4 4-16,-4-4 0 15,10 12 0-15,-1-16 0 16,-4-9-12-16,8-3 8 15,1 4-4-15,0 15 0 16,9 13 60-16,4 9-28 16,1 3 0-16,-1 4-16 15,0 0-8-15,5 8 4 0,0 5 4 16,-4 3-4-16,-5 13 16 16,-5 3-12-16,-4 5-12 15,-1 8 0-15,1 7 12 16,-5 5-4-16,-4 12 32 15,4 12-20-15,-9 5-4 16,1 7-8-16,-1 12-4 16,-14-3 0-16,1 3 44 15,-10 1-24-15,-13-5-20 16,-5-4 0-16,-5-7 0 16,1-5 0-16,4-8-72 15,5 0 40-15,8 4 4 16,10-4 16-16,14 0-8 15,13-4 12-15,5 8-32 16,9 5 24-16,0 3 4 0,4 0 12 16,-4 0 24-16,-5 1-12 15,-9-5 56-15,-8 4-36 16,-6-4 48-16,-13-4-48 16,-9 0 4-16,-10-3-24 15,-17-5 12-15,-5 0-16 16,0-4-12-16,0-4 0 15,13 0 56-15,5-1-28 16,5 5-28-16,9 0 0 16,4 5-116-16,1 3 68 15,3 4-148-15,6 4 116 0,-1 0-272 16,5 4 204 0,9 5-128-16</inkml:trace>
          <inkml:trace contextRef="#ctx0" brushRef="#br0" timeOffset="279779.9311">15871 12364 496 0,'5'-8'184'0,"-10"12"-140"0,5 0-16 15,0-4 128-15,5 8-92 16,-5 12 44-16,0 13-64 15,-5-1-8-15,1 4-20 16,-5 1 16-16,4-5-20 0,-4-4 40 16,0 1-28-16,0-9 20 15,9-8-24-15,-9 0 28 0,4-4-32 16,5-12-24-16,0-8 4 16,0-4-316-16,-4-8 172 15</inkml:trace>
        </inkml:traceGroup>
        <inkml:traceGroup>
          <inkml:annotationXML>
            <emma:emma xmlns:emma="http://www.w3.org/2003/04/emma" version="1.0">
              <emma:interpretation id="{BABFD9C0-8EAD-4929-99C3-44D6E25C2273}" emma:medium="tactile" emma:mode="ink">
                <msink:context xmlns:msink="http://schemas.microsoft.com/ink/2010/main" type="inkWord" rotatedBoundingBox="18335,12319 19466,12200 19636,13812 18506,13932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82682.406">17028 13420 364 0,'9'-4'132'0,"-9"4"-100"0,4 0-12 16,6 0 68-16,-1-8-52 16,0 0 76-16,4-4-64 15,-13-4 44-15,0-5-52 0,10-3 32 16,-10-8-40-16,0-13 24 0,0-12-28 15,4-7 0-15,5-1-16 16,0 4-16-16,-4 1 0 16,4-5 20-16,9-16-8 15,-13-12-12-15,4-17 0 16,4 17-4-16,6 8 0 16,-6 4 16-16,6 17-4 15,-1 7 16-15,0 0-12 16,0 1 16-16,0 3-16 0,5-3 24 15,0 3-20-15,9 0-4 16,4 5-4-16,10 7-4 16,4 9 0-16,4 8 16 15,-3 11-8-15,-6 13-20 16,-4 21 4-16,-9 7 20 16,-5 8-4-16,-4 1 16 15,-5 3-16-15,-13-3 16 16,-19-5-16-16,-9-4 4 15,-18 1-4-15,-4-5 20 16,-10-4-16-16,5-4-4 16,0 1-4-16,14-5-40 15,8-4 20-15,10-8-28 16,9 0 24-16,9 0-24 16,9 0 24-16,14 0 8 0,4 0 12 15,5 4-20 1,0 4 12-16,-5 4-24 0,1 4 20 15,-6 1-4-15,-3-1 8 16,-10 0 24 0,-14 0-8-16,-9 4 16 0,-13-3-16 15,-9 3 4-15,-14 0-4 16,0-4 12-16,4 0-12 16,5-8 24-16,5-8-20 15,8 0-108-15,6 0 48 16,12-8-448-1,10 8 276-15,10 0-64 0</inkml:trace>
          <inkml:trace contextRef="#ctx0" brushRef="#br0" timeOffset="282977.1894">18043 12299 644 0,'-23'-16'236'0,"19"24"-180"0,-10 4-20 0,5 0 116 16,-9 4-92-16,-5 9 44 15,0 15-60-15,-4 1-16 16,-9-1-16-16,8-7 16 0,1-1-16 15,-5-8-144-15,-4-8 68 0,-1-4-236 16,1 1 168-16,-1-9-312 16</inkml:trace>
          <inkml:trace contextRef="#ctx0" brushRef="#br0" timeOffset="282795.7534">17752 12238 612 0,'9'8'228'0,"14"9"-180"0,13 15-12 15,-18-8 44-15,5 5-52 16,9 7 76-16,4 0-56 16,-4-3 8-16,-5-1-32 15,5-3-4-15,-4-1-12 0,-10-8 4 16,-5-4-8-16,-8 0-80 16,-10-3 40-16,-4-5-436 15,0-8 260-15,9-8-84 16</inkml:trace>
        </inkml:traceGroup>
      </inkml:traceGroup>
      <inkml:traceGroup>
        <inkml:annotationXML>
          <emma:emma xmlns:emma="http://www.w3.org/2003/04/emma" version="1.0">
            <emma:interpretation id="{C7D3BA99-47EC-4D2C-AD3F-044A3F17AF3F}" emma:medium="tactile" emma:mode="ink">
              <msink:context xmlns:msink="http://schemas.microsoft.com/ink/2010/main" type="line" rotatedBoundingBox="8513,14453 21802,15311 21626,18026 8337,17168"/>
            </emma:interpretation>
          </emma:emma>
        </inkml:annotationXML>
        <inkml:traceGroup>
          <inkml:annotationXML>
            <emma:emma xmlns:emma="http://www.w3.org/2003/04/emma" version="1.0">
              <emma:interpretation id="{E5DA8D0F-82E4-4DE1-AB60-71F038214A65}" emma:medium="tactile" emma:mode="ink">
                <msink:context xmlns:msink="http://schemas.microsoft.com/ink/2010/main" type="inkWord" rotatedBoundingBox="8480,14961 12488,15220 12354,17294 8346,17035"/>
              </emma:interpretation>
            </emma:emma>
          </inkml:annotationXML>
          <inkml:trace contextRef="#ctx0" brushRef="#br0" timeOffset="361775.717">7854 14812 320 0,'9'-8'120'0,"-9"0"-96"0,14 0-4 0,-14 4 96 16,9-4-68-16,4 4 16 15,-4 8-40-15,5 0 4 16,-5 0-16-16,9 8 72 16,-4-4-48-16,-14 0-20 15,9 4-16-15,-18 5 52 16,5-9-28-16,-15 4 0 0,6 0-16 15,-6 0 4-15,-3 4-8 0,13-12-12 16,-5 4 4-16,14 0 12 16,14-8-4-16,4 0-28 15,9 0 12-15,5 0 24 16,0 0-8-16,0 0-112 16,4 9 56-16,-18-9-224 15,5 8 152 1,0-8-136-16</inkml:trace>
          <inkml:trace contextRef="#ctx0" brushRef="#br0" timeOffset="362125.6472">8264 15427 456 0,'-10'-8'168'0,"15"16"-128"0,4-8-16 16,5 4 68-16,4-4-56 15,9-4 24-15,5 0-40 16,9 0-184-16</inkml:trace>
          <inkml:trace contextRef="#ctx0" brushRef="#br0" timeOffset="361962.7143">8346 15035 572 0,'-23'-24'208'0,"23"24"-160"0,0-5-12 0,0 1 136 15,0 8-100-15,4-4 32 16,10 0-60-16,4 5-8 15,5 3-24-15,0 8-252 16,9 4 128-16,-10 4-300 16</inkml:trace>
          <inkml:trace contextRef="#ctx0" brushRef="#br0" timeOffset="363248.3978">8878 15031 260 0,'0'-25'96'0,"0"13"-76"0,0-4-4 16,0 8 60 0,0 0-44-16,0 0 68 0,-9 4-60 15,5 0 36-15,-6 0-44 16,1 8 60-16,-4 4-52 16,-1 4 52-16,-4 12-52 15,-5 13 16-15,5 11-36 16,-5 5 28-16,-13 0-32 0,8-1 4 15,10-3-12-15,0-13 4 16,9-8-8-16,9-7-48 0,9-5 28 16,9-8-120-16,5-12 76 15,4-4-108-15,-4-12 100 16,4-9-92 0,-4-7 92-16,-5-1-12 15,-4 5 52-15,0 8 76 16,-14 24 108-1,0 20-80-15,0 16 56 16,4 5-80-16,10 3-4 16,9-3-28-16,-1-9-4 15,10-12-8-15,5-3-8 0,4-9 4 0,9-12 28 16,-5-4-16-16,-4-9-4 16,-9-11-8-16,-9-4 20 15,-14-13-12-15,-9-7 4 16,-9-5-8-16,-5 0 4 15,-4 9-8-15,-5 11-20 16,14 9 8-16,-5 8 12 16,14 8 0-16,10 3-72 15,3 1 36-15,19 4-408 16</inkml:trace>
          <inkml:trace contextRef="#ctx0" brushRef="#br0" timeOffset="363820.8122">9411 14606 476 0,'14'0'176'0,"-1"4"-136"0,5 8-12 0,-4 0 120 15,4 8-88-15,5 5-8 16,-5-1-32-16,0 4 20 15,-13-3-24-15,-5-5-40 16,0 0 12-16,-14 0 44 16,-8-4-12-16,-1-3-36 15,-18-9 8-15,4 0-52 16,-8-4 32-16,8-4-12 16,10 0 24-16,9-9 0 15,4 9 8-15,28-4 44 16,4 8-24-16,14 0 96 15,4 8-60-15,10 1 4 16,4 3-32-16,-13 0-12 16,3 4-4-16</inkml:trace>
          <inkml:trace contextRef="#ctx0" brushRef="#br0" timeOffset="368022.6107">7385 16406 528 0,'-5'-12'196'0,"5"12"-152"0,9-8-12 15,-9 4 72 1,10 8-64-16,3-4 0 16,-4 4-24-16,0 0 16 15,-4 8-20-15,-5 0-4 16,9 4-4-16,-18 0 4 15,9 4-4-15,-14-7-4 0,14 3 4 0,0-4 4 16,0 0-4-16,5 4-4 16,4-4 4-16,9-8-4 15,5 4 0-15,0-12-188 16,9 4 104-16,13-8-360 16,1 0 248-16,8-4 76 15</inkml:trace>
          <inkml:trace contextRef="#ctx0" brushRef="#br0" timeOffset="364495.1156">8983 16148 372 0,'-14'0'140'0,"14"9"-112"0,0-5-4 15,0-4 164-15,0 0-108 16,9-4 56-16,5-5-80 16,4 5-16-16,5-8-24 15,9-8-20-15,9-8 0 0,13-13 12 16,15-15-4-16,-1-9-64 15,0-8 32-15,-8 4-4 16,-6 5 16-16,-8 3-60 16,-10-12 44-16,-4 17-48 15,-14-5 44-15,0 17 92 16,-8 7-32-16,3 9 92 0,-4 8-64 16,0 4 0-16,-9 11-32 15,0 5-20-15,0 17-4 16,5-1 20-16,-5 8-8 15,0 0 4-15,-5 9-4 16,-4-5 36-16,0 8-20 16,5-7-4-16,-5-5-12 15,4 0-24-15,0-12 8 16,5 5 40-16,10-13-20 16,3-8 16-16,1-5-16 0,13-7-96 15,5-12 48-15,4 4-68 16,5-25 60-16,5-7-56 15,-10-13 56-15,-8 12 4 16,-15 5 24-16,6 3-4 16,-15 17 8-16,-4 12 96 15,-4 11-44-15,-6 14 96 16,-3 15-76-16,4 8 68 16,0 12-72-16,-1 5 12 15,6-1-36-15,4 1-20 16,0-9-8-16,0-3 4 15,-9-5-4-15,4-8 24 16,-4 4-16-16,-4-3-32 16,-6-5 12-16,1-4-212 15,0 4 124-15,0-8-480 16</inkml:trace>
          <inkml:trace contextRef="#ctx0" brushRef="#br0" timeOffset="365293.3495">10335 15497 632 0,'-4'-12'236'0,"4"12"-184"0,18-8-16 16,-9 8 148-16,9 0-108 16,9-4 16-16,10 0-56 15,8 0-24-15,10 4-8 16,4-4-208-16,-4 12 112 0,-1-8-396 15,-8 0 276 1,-5 0-12-16</inkml:trace>
          <inkml:trace contextRef="#ctx0" brushRef="#br0" timeOffset="361086.3859">6884 16290 124 0,'0'-8'44'0,"9"8"-32"0,0-8-4 16,0 4 136-16,0-4-80 15,1 0 116-15,-1-1-104 16,4-11 4-16,-4 12-44 16,5-16 28-16,-9 12-36 15,8-4 4-15,-4-13-20 16,5-3 12-16,4-8-16 16,-4-13-4-16,4-12 0 0,-4-12 4 15,9 13-4-15,-5-1-4 0,-5 4 4 16,1 9-4-16,9-5 0 15,-5-3 16-15,5-1-8 16,0 4 32-16,-1 1-24 16,10-1 12-16,0 5-16 15,5 7 36-15,-6 1-24 16,10 11 12-16,-9 9-20 16,-9 12 8-16,4 8-12 15,-4 8-8-15,-5 8 0 16,-4 8-4-16,-5 8 0 15,-9 5 16-15,0 3-8 0,-9 5-40 16,-14-17 20-16,10 4-52 16,-19 1 36-16,9-13-36 15,0-8 32-15,5-4 0 32,4 4 20-32,14-8-28 0,0 0 24 15,14 8-12-15,4 8 16 16,5-4 0-16,9 13 4 15,-9-5 16-15,-1-4-4 0,-8 4 32 16,-5-4-20-16,-9 5 48 16,-14-5-36-16,1 0 40 15,-5-4-40-15,-14-4 4 16,0 0-20-16,0-8-8 16,9-8 0-16,0 8-4 15,1-8 0-15,13 4-20 0,9-4 12 16,0 8-156-16,9-8 92 15,9 0-288 1,-4 8 200-16,-5 8-76 16</inkml:trace>
          <inkml:trace contextRef="#ctx0" brushRef="#br0" timeOffset="361286.4166">7640 15498 488 0,'-9'8'180'0,"13"4"-140"0,-4 4-12 0,0-8-24 16,-4 13-8-16,-1-1 40 0,1 4-24 16,-1 0 16-16,5-3-16 15,-9-1 0-15,0-4-4 16,0-8-60-16,9 0 28 16,-5-16-172-16,5 0 104 15,0-12-176-15</inkml:trace>
          <inkml:trace contextRef="#ctx0" brushRef="#br0" timeOffset="364964.4083">10126 15518 436 0,'-28'0'160'0,"10"12"-124"0,-9 9-8 0,13-9 80 16,1 4-64-16,-1 4 36 0,5 4-48 15,4 1 8-15,10-1-24 16,-1-4-8-16,5-4-4 0,-4-8-84 15,-5-8 44-15,9 0-180 16</inkml:trace>
          <inkml:trace contextRef="#ctx0" brushRef="#br0" timeOffset="365130.8916">10818 15210 464 0,'18'-60'176'0,"-23"44"-140"0,1-5-8 16,-5 17 56-16,-9-12-52 15,-10 8 60-15,-13 16-56 0,-4 8 0 16,-14 4-20-16,-5 17-20 0,9 11 0 16,10-7 4-16,4 7 0 15,18 1 60-15,5-5-32 16,4-7-12-16,0-1-8 15,14-8 16-15,9-3-12 16,5-5 24-16,4-4-24 16,5-8-64-16,9-4 24 15,0 0-260 1,0-4 156-16,0-4-256 16</inkml:trace>
          <inkml:trace contextRef="#ctx0" brushRef="#br0" timeOffset="365458.2883">10959 15510 664 0,'-9'8'244'0,"9"-4"-188"0,-9 8-16 0,9 0 112 16,-5 4-92-16,5 4 8 15,-4 5-40-15,-1 7-52 16,5 4 12-16,-9 1-340 0</inkml:trace>
        </inkml:traceGroup>
        <inkml:traceGroup>
          <inkml:annotationXML>
            <emma:emma xmlns:emma="http://www.w3.org/2003/04/emma" version="1.0">
              <emma:interpretation id="{13AB14F0-401D-48D8-87A4-0F79FF191F1A}" emma:medium="tactile" emma:mode="ink">
                <msink:context xmlns:msink="http://schemas.microsoft.com/ink/2010/main" type="inkWord" rotatedBoundingBox="15208,15103 16106,15161 16086,15467 15189,15409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28841.2545">14319 14718 352 0,'-14'-24'132'0,"14"28"-104"0,9 8-8 16,-9-12 148-16,14-8-96 16,0 8 96-16,4-4-100 15,9 4-52-15,0-4-12 16,1 0-8-16,-1-4 4 0,0 4 16 15,1-4-8-15,4-1-180 16,4 1 96-16,0 4-368 16</inkml:trace>
          <inkml:trace contextRef="#ctx0" brushRef="#br0" timeOffset="325475.2544">13725 14683 416 0,'4'0'152'0,"-4"8"-116"0,14 8-12 0,-5 0 84 0,0 0-64 16,5 4 44-16,4 1-52 16,1 3 16-16,-1-4-32 15,0 0 16-15,-4-3-20 0,0-1 0 16,-5-4-8-16,0-4 20 16,-5 0-16-16,-4-8 32 15,0 0-28-15,0 0-40 16,0 0 12-16,0 0-120 15,-4 4 72-15,-1-4-160 16,1 0 124 0</inkml:trace>
        </inkml:traceGroup>
        <inkml:traceGroup>
          <inkml:annotationXML>
            <emma:emma xmlns:emma="http://www.w3.org/2003/04/emma" version="1.0">
              <emma:interpretation id="{8F0EB1A6-EB27-446E-947C-E167677D616F}" emma:medium="tactile" emma:mode="ink">
                <msink:context xmlns:msink="http://schemas.microsoft.com/ink/2010/main" type="inkWord" rotatedBoundingBox="17976,16437 18002,16392 18040,16413 18014,16459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82952.4505">16554 15917 540 0,'-9'-25'200'0,"-4"21"-156"0,3 0-12 16,6 16-8-16,-5 4-452 15,9-3 236-15,9-1 48 16</inkml:trace>
          <inkml:trace contextRef="#ctx1" brushRef="#br0">16145 15281 0</inkml:trace>
        </inkml:traceGroup>
        <inkml:traceGroup>
          <inkml:annotationXML>
            <emma:emma xmlns:emma="http://www.w3.org/2003/04/emma" version="1.0">
              <emma:interpretation id="{FAF0F0E4-DDB0-4A5C-A414-3C560BD717C4}" emma:medium="tactile" emma:mode="ink">
                <msink:context xmlns:msink="http://schemas.microsoft.com/ink/2010/main" type="inkWord" rotatedBoundingBox="18764,15115 21802,15311 21626,18026 18589,17830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94191.0302">18703 17421 384 0,'0'0'140'0,"0"-8"-108"0,-9-4-8 16,9 7 92-16,0-11-68 15,9 8 32-15,-9-16-44 16,0 4 4-16,0-17-24 16,0 5 36-16,14-4-28 0,0-9-12 0,-1 1-8 15,1-9 20-15,4 9-12 16,0-1-4-16,0-7-4 15,-4 3 12-15,-5-20-8 16,0-3-28-16,-4-9 8 16,-1 4-4-16,1 8 8 15,-5 8 0-15,14 13 0 16,-14 7 32-16,9 9-12 16,4 4 56-16,-3 4-36 15,12 3-24-15,-13 1-8 16,19 8 44-16,-1 0-24 0,9 4-20 15,-4 4 0-15,0 4 24 16,14 4-12-16,-14 4-4 16,-1 4-4-16,-3 0 4 15,-10 8-4-15,0-4 16 16,-9 5-12-16,-9-1-4 16,-9 0 0-16,-9 4 20 15,-5-3-12-15,-9-1-64 16,1-4 24-16,-6-8-68 15,5-4 56-15,0-8-16 16,10 0 32-16,12 0 24 16,-3-4 0-16,13 4-24 15,13 0 12-15,-3 4-4 32,12 4 8-32,10 12 0 0,-9 4 0 0,4 9 24 15,1 3-8-15,-10 0-4 16,-5 1 0-16,-13-5-4 0,0-4 0 15,-9 0 24-15,-13-3-12 16,-1-5 24-16,-14-4-24 16,1-8 32-16,-5-8-28 15,0-4 4-15,5 4-12 16,4-4 4-16,4-4-8 16,10-5-12-16,0 9 4 15,18-4-60-15,0 12 36 16,18 0-260-16,0 0 156 15,10 8-248-15</inkml:trace>
          <inkml:trace contextRef="#ctx0" brushRef="#br0" timeOffset="336338.3467">17274 14802 424 0,'18'-8'156'0,"-14"0"-120"0,6 0-8 0,-1 8 52 16,0 0-48-16,0 0 24 0,4 0-36 16,1 4-8-16,0 0-8 15,-1 0 20-15,1 0-12 16,4 0 68-16,5 0-48 0,0 0 60 15,9-4-56-15,13 0-8 16,14 0-16-16,5 4 32 16,9 0-20-16,9-8 12 15,32 4-20-15,36-4 0 16,9 0-8-16,14 0 4 16,50 8-8-16,-18 0 16 15,5-4-12-15,4 0-12 16,-14 0 0-16,-18 8 20 15,-22-12-8-15,-15 0-20 16,-22 0 4-16,-27 4 20 16,-19-4-4-16,-27 4-72 0,-27 4 32 15,-23-4-208-15,-14 8 136 16,-13 0-416 0</inkml:trace>
          <inkml:trace contextRef="#ctx0" brushRef="#br0" timeOffset="386385.2496">17770 16654 280 0,'0'-20'104'0,"0"20"-84"0,0-4 0 15,9 0 92 1,-9-1-64-16,0 5 52 15,0-8-60-15,5 4 16 0,-1 0-36 16,1 0 0-16,4 4-12 16,-5-4 48-16,-4 4-32 15,5 8 0-15,-5 0-16 0,0 5 12 16,0 7-12-16,-5 8 48 16,1 0-28-16,-5 5 12 15,0-5-24-15,-5 4 8 16,14-3-12-16,-9-9 0 15,4 4-4-15,-8 0 28 16,13-11-20-16,-5 3-12 16,5-8-8-16,-5-8-180 15,5 0 96-15,0-8-364 16,-4 8 248-16,-5 8 24 16</inkml:trace>
          <inkml:trace contextRef="#ctx0" brushRef="#br0" timeOffset="393128.4658">18252 16329 456 0,'-9'-16'168'0,"9"16"-128"0,0-4-16 0,0 4 132 15,9 0-92-15,-4-4 28 16,4 0-56-16,5-4 32 0,9 4-40 15,4-1-16-15,-4 5-4 0,9 0 0 16,-1 0-4-16,-3 0-4 16,-1 5 4-16,0-1-84 15,-8 0 44-15,3 4-208 16</inkml:trace>
        </inkml:traceGroup>
      </inkml:traceGroup>
      <inkml:traceGroup>
        <inkml:annotationXML>
          <emma:emma xmlns:emma="http://www.w3.org/2003/04/emma" version="1.0">
            <emma:interpretation id="{E5EF64CB-AE30-4004-927B-F8DC7B28861C}" emma:medium="tactile" emma:mode="ink">
              <msink:context xmlns:msink="http://schemas.microsoft.com/ink/2010/main" type="line" rotatedBoundingBox="7991,16967 23468,16204 23534,17537 8057,18300"/>
            </emma:interpretation>
          </emma:emma>
        </inkml:annotationXML>
        <inkml:traceGroup>
          <inkml:annotationXML>
            <emma:emma xmlns:emma="http://www.w3.org/2003/04/emma" version="1.0">
              <emma:interpretation id="{D68CD362-A792-4D85-91FB-B8BA71023CA8}" emma:medium="tactile" emma:mode="ink">
                <msink:context xmlns:msink="http://schemas.microsoft.com/ink/2010/main" type="inkWord" rotatedBoundingBox="8004,17228 8805,17189 8853,18155 8052,18194"/>
              </emma:interpretation>
            </emma:emma>
          </inkml:annotationXML>
          <inkml:trace contextRef="#ctx0" brushRef="#br0" timeOffset="367332.5634">6574 17677 288 0,'5'0'108'0,"0"5"-84"0,4-10-4 0,0 5 128 16,4-8-84-16,1 0 72 15,0-4-80-15,4-4 40 16,-4-4-56-16,-1 0 8 15,1-13-32-15,4-15 44 0,-9-21-32 16,5-12-4-16,0-8-16 16,-1 8 4-16,5 4-8 0,-4 9-4 15,4-5 4-15,1 16-4 16,-1 1 0-16,0-1 52 16,5 17-28-16,-1 7 44 15,1 9-40-15,0 12-4 16,9 12-16-16,-9 8 20 15,9 4-16-15,-10 4-12 16,-3 5-4-16,-10-1 56 16,-14 0-28-16,-18 0-56 15,1 0 20-15,-10 1-100 16,0-5 64-16,9 0-92 16,-9-8 80-16,18-4-32 15,1-4 52-15,4 0-80 16,22 0 64-16,-4-4 44 0,23 4 12 15,0 4 4-15,5 8 0 16,-5 4 28-16,4 5-16 16,-18 3 40-16,-4 0-32 15,-14 8 56-15,-14 1-44 16,-18-9 44-16,0 4-44 16,-4-7 44-16,-5-13-48 15,9-8 12-15,5-8-28 16,4-5-24-16,5-3 0 15,9 4-232-15,9 0 128 16,0 4-420-16</inkml:trace>
          <inkml:trace contextRef="#ctx0" brushRef="#br0" timeOffset="367617.4945">7207 17067 216 0,'41'16'80'0,"-36"4"-60"0,13 9-8 16,-13-9 64-16,4 8-44 15,-9 4 16-15,-9 1-32 16,-5-5 64-16,-9 4-48 16,5-7 60-16,-5-9-56 15,0-4 28-15,1-8-36 16,8 4 36-16,5-4-36 0,0 0 4 15,18 0-20-15,14-4-8 0,-1 0 0 16,10 0 12-16,14-4-8 16,-5 4-108-1,-5 0 52-15,-4-8-304 16</inkml:trace>
        </inkml:traceGroup>
        <inkml:traceGroup>
          <inkml:annotationXML>
            <emma:emma xmlns:emma="http://www.w3.org/2003/04/emma" version="1.0">
              <emma:interpretation id="{0809B935-9912-44FB-B238-5ED7C7EEE505}" emma:medium="tactile" emma:mode="ink">
                <msink:context xmlns:msink="http://schemas.microsoft.com/ink/2010/main" type="inkWord" rotatedBoundingBox="9430,16906 12092,16775 12149,17919 9486,18050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71356.0386">10449 17012 248 0,'36'0'92'0,"-13"0"-72"0,14 0-4 0,-15 0 44 15,10 8-36-15,-4 1-12 16,-10 3-4-16,-9 4 0 0,-9 4-4 15,-9 4 84-15,-5 5-44 16,-9-1 84-16,-4 8-72 16,-5-3-36-16,5-1-16 15,4 0 32-15,5-3-24 16,9-9 8-16,0-8-12 0,9-4 28 16,9 4-20-16,0-12-4 15,9-4-8-15,5-4 12 16,0 8-8-16,4-4-12 15,5 4 0-15,-5 4-128 16,0-4 72-16</inkml:trace>
          <inkml:trace contextRef="#ctx0" brushRef="#br0" timeOffset="370397.4396">9784 16981 372 0,'-4'0'140'0,"4"0"-112"0,0 13-4 15,0-5 108-15,0 4-76 0,-5 12 16 16,5 4-48-16,0 9-40 16,0-5 8-16,-4-3 28 15,-1-1-12-15,-9-8 8 16,-4-4-8-16,4-4 12 0,1 1-12 15,4-5 68-15,0-4-44 16,22-4 32 0,15-4-28-16,8 4-20 15,14-8-56-15,5-13 24 16,4 13-304 0,-4-8 176-16,-10 0-204 15</inkml:trace>
          <inkml:trace contextRef="#ctx0" brushRef="#br0" timeOffset="370892.8605">10162 16927 840 0,'-14'-16'312'16,"24"12"-244"-16,-1-4-16 0,-5 8 136 16,19-8-100-1,9 8-40-15,4-8-136 16,5 12 40-16,14-4-436 16,0 4 264-16,4 12-220 0</inkml:trace>
          <inkml:trace contextRef="#ctx0" brushRef="#br0" timeOffset="368506.8966">7977 16892 560 0,'0'0'208'0,"0"0"-164"0,32 4-8 0,-10-4 4 15,10 4-28-15,14 1-312 0,8-5 164 16,15 8-136-16</inkml:trace>
          <inkml:trace contextRef="#ctx0" brushRef="#br0" timeOffset="368922.2143">8450 16782 236 0,'-50'12'88'0,"27"4"-68"0,-13-4-4 16,18 9 192-16,-5-1-116 16,5 0 44-16,4 0-84 15,10 8-20-15,-10-7-20 0,14 7 8 16,14-8-12-16,-5-8-4 0,13 0 0 16,6-12 4-16,4-4-4 15,0-4-152-15,-1-4 80 16,1-4-132-1,-4 4 116-15,-10 4-160 16</inkml:trace>
          <inkml:trace contextRef="#ctx0" brushRef="#br0" timeOffset="369064.5804">8450 16927 572 0,'-23'17'208'0,"19"-9"-160"0,4 12-12 0,14-8 84 0,8-4-72 16,10 8 24-16,18-12-40 15,5-4-12-15,-10 0-12 16,-4-4 28-16,-4-12-20 0,-5 12 12 15,-10-12-16-15,-8-4 12 16,-9-1-16-16,-10 5 4 16,-4-8-4-16,-5-4-8 15,-8-13 4-15,3 13-60 16,6 16 32-16,4-12-148 31,4 11 96-31,19 5-256 0</inkml:trace>
          <inkml:trace contextRef="#ctx0" brushRef="#br0" timeOffset="370247.5385">8628 17473 560 0,'-23'4'208'0,"28"8"-164"0,13-3-8 0,-5-5 112 0,10 0-88 16,9-8 72-16,9-4-76 15,-5-9-12-15,10-19-28 16,9-9-4-16,8-11-4 0,6-13-24 16,4 0 8-16,-5 9-56 15,-4-1 32-15,-10 13 0 16,-13-1 16-16,-4-4-60 16,-10-7 44-16,-9 3-12 15,-4 9 24-15,-5 15 84 16,-5 13-36-16,-4 12 36 15,-4 16-36-15,-1 16 28 16,1 9-32-16,-1-1 32 16,1 9-32-16,-1-5-12 15,5 0-8-15,0 1 4 0,5-1-4 16,-1-12 24-16,5 5-16 16,0-13 4-16,5-8-8 15,0-8-104-15,-1-12 52 16,1-4-132-16,9-9 100 15,-5-3-112-15,0-8 104 16,0-9-8 0,1-3 52-16,-6-5 64 15,6 17-16-15,-10 7 152 16,-5 9-88-16,1 8 92 16,-5 12-96-16,0 16 64 0,0 13-76 15,0 3 4-15,0 0-36 0,0-3-20 31,0-1-8-31,0 0 48 16,4-4-24-16,-4-3-28 16,5-1 4-16</inkml:trace>
          <inkml:trace contextRef="#ctx0" brushRef="#br0" timeOffset="369332.3172">8951 16353 404 0,'5'-8'148'0,"-5"8"-112"0,13 8-12 0,-8 0 64 16,4 4-52-16,0 17 4 15,5 3-24-15,-1 4-28 16,-4 9 4-16,-9-1 32 16,-9-3-16-16,-4-9 16 15,-6 5-12-15,1-13 12 16,0-16-16-16,-5-4 4 0,5-8-4 16,4-12-8-1,5 4 4-15,5-13-4 16,8 5 0-16,10 0 0 15,9 4 0-15,13 8 24 16,5 8-12-16,18 16-4 0</inkml:trace>
          <inkml:trace contextRef="#ctx0" brushRef="#br0" timeOffset="370712.8301">10221 16750 508 0,'-41'24'188'0,"19"-16"-148"0,-1 12-8 16,14-4 116-16,4 4-88 0,5 5 88 16,9 3-84-16,9-4-32 15,10 5-20-15,4-1 12 0,0-8-12 16,4 0-108-16,-4 5 48 15,4-13-304 1,1-4 192-16,-10 8-192 16</inkml:trace>
        </inkml:traceGroup>
        <inkml:traceGroup>
          <inkml:annotationXML>
            <emma:emma xmlns:emma="http://www.w3.org/2003/04/emma" version="1.0">
              <emma:interpretation id="{26C0A570-F29E-4632-8BBB-66FC4406F5FD}" emma:medium="tactile" emma:mode="ink">
                <msink:context xmlns:msink="http://schemas.microsoft.com/ink/2010/main" type="inkWord" rotatedBoundingBox="15746,16585 19077,16421 19142,17754 15812,17918"/>
              </emma:interpretation>
            </emma:emma>
          </inkml:annotationXML>
          <inkml:trace contextRef="#ctx0" brushRef="#br0" timeOffset="381089.8357">14314 16628 352 0,'-18'4'132'0,"18"-4"-104"0,0-4-8 16,0 0 192-16,0 4-120 15,9 0 36-15,5-4-80 16,4 0 44-16,5 4-56 0,-5 0 12 0,0 0-32 16,5 0-16-16,0 0-4 15,-10 4 20-15,10-4-8 16,-5 0-20-16,1-4 4 15,-1 0-232-15,5-4 128 16,13-4-364 0</inkml:trace>
          <inkml:trace contextRef="#ctx0" brushRef="#br0" timeOffset="380769.4843">14292 16309 280 0,'-5'-4'104'0,"10"4"-84"0,4 0 0 16,-9 0 56-16,0 0-44 15,0 0 60-15,9 0-56 16,-9 0 56-16,0 0-56 16,4 4 20-16,5 0-36 15,5-4 8-15,-5 4-16 16,5-4 12-16,-5 0-16 0,5 0 16 15,-5 0-16-15,0 0 40 16,4 0-24-16,-3 0 32 16,3 0-32-16,-4 0-4 15,0 0-12-15,5 0-8 0,4 0 4 16,-4 0 20-16,9 0-12 16,-5 0-4-16,5 0-4 15,-1 0-24-15,1-4 12 16,-5 0 48-16,-4 4-20 15,0-4 16-15,-5 4-20 16,-9-8 0-16,0 8-8 16,0-8-16-16,0 3 4 15,0 1 20-15,0 0-8 16,-9 4-172-16,9 0 92 0,0 0-240 16</inkml:trace>
          <inkml:trace contextRef="#ctx0" brushRef="#br0" timeOffset="382081.7828">14956 17360 320 0,'-9'16'120'0,"5"-16"-96"0,4 0-4 15,0-8 124-15,0 8-84 16,0-8 8-16,4-8-40 16,-4-8 36-16,0-5-36 15,0 1 20-15,0-16-28 16,0-5 36-16,0-4-32 0,5 1-12 0,4-1-8 16,4 5 4-16,-3-13-4 15,-6-8-4-15,10-15 4 16,-10-14-4-16,10 14 0 15,-5 7 16-15,0 12-8 16,-4 8 24-16,4 9-20 16,5 7 40-16,-5-3-28 15,0 12 4-15,4-1-16 16,10 5 28-16,0 0-24 16,-5 3 32-16,5 1-32 15,9 4-4-15,-9 8-8 0,13 4 12 16,-4 4-8-16,-9 12-4 15,8 0 0-15,-8 4 4 16,-5 4-4-16,-4 0 24 16,-14 0-16-16,0 5 12 15,-9-5-12-15,-14 4-52 16,10-4 24-16,-6-4-96 16,-3 1 64-16,-1-5-48 15,0 4 56-15,0-4-76 16,1-8 64-16,8 8 28 15,-4-4 16-15,4 0 52 16,5-4-24-16,9 0-64 16,0 0 24-16,0 0 8 15,9 0 8-15,0 4-8 0,-4 0 8 16,13 0 12-16,-4 4-4 16,8 4-4-16,1 0 4 15,0 5-4-15,9 3 0 16,-10 0 8-16,-3 4-4 15,-6-3-4-15,-4-1 4 16,-9-4 92-16,-9-4-52 16,-13 0 36-16,3-4-48 15,-3 0-20-15,-1 0-4 16,-9 1 8-16,9-5-8 16,-9 4-20-16,5-4 4 15,4 0 4-15,5 0 4 0,9-4-36 16,9 0 20-16,0 0-232 15,9-4 136-15,14-4-340 16</inkml:trace>
          <inkml:trace contextRef="#ctx0" brushRef="#br0" timeOffset="382231.6819">15626 16462 416 0,'-10'21'152'0,"10"-1"-116"0,-4 16-12 16,8-16 108-16,-4 9-76 0,5-1 16 16,-5 0-48-16,0-3 12 15,-5-1-20-15,-8-4 20 0,4-8-24 16,-5 0 4-16,-4-8-8 15,-5-4-140-15,9-4 76 16,-4-8-396 0,18-8 252-16,0-12 72 15</inkml:trace>
          <inkml:trace contextRef="#ctx0" brushRef="#br0" timeOffset="382782.9785">16299 16220 340 0,'-13'-16'128'0,"22"16"-100"0,-5-8-8 16,-4 8 104-16,-4-5-72 15,-5 1 40-15,0 4-52 16,-1-4 48-16,-12 0-52 16,-1 4-8-16,0 0-16 15,-9 0-12-15,-4 4 4 0,4-4 4 16,0 0-4-16,9 8 8 0,1-3-8 16,-1 3-4-16,14 0 4 15,-5 0-16-15,5-4 8 16,9 8-4-1,9 0 0-15,5-4 16 16,4 20-4-16,14-3-20 16,4 3 8-16,1 4 4 15,-5 1 4-15,-5 3 0 16,-4 5 0-16,-19-17 0 0,5 8 0 16,-18-8 32-16,5-3-16 15,-15-5-4-15,-3-8-8 16,-10 8-4-16,4-4 0 0,-3-4 0 15,-10-8 0-15,9 0 0 16,0 0 0-16,5-8 32 16,8 0-16-16,-3-12 32 15,12-4-32-15,6 3-24 16,4-3 4-16,4 0-44 16,6-4 28-16,3 3-380 15</inkml:trace>
          <inkml:trace contextRef="#ctx0" brushRef="#br0" timeOffset="383181.0593">16454 16309 372 0,'9'32'140'0,"0"-20"-112"16,0 8-4-16,-9-3 84 0,0-13-64 15,0 16 0-15,-4-8-28 16,-10 4 8-16,1-8-16 16,-10-8-92-16,0 0 48 15,0 0-244-15,5-8 156 16,9-8-44-16</inkml:trace>
          <inkml:trace contextRef="#ctx0" brushRef="#br0" timeOffset="383606.7413">16650 16183 288 0,'-23'0'108'0,"23"8"-84"0,-4 1-4 0,-1-5 108 16,-4 12-72-16,4-12 92 15,1 16-84-15,4 0-24 16,4 5-24-16,1-5-4 16,-1-4-8-16,6 4 8 0,-1 4-8 15,-5-11 8-15,1-1-8 16,-5 0-12-16,0-8 4 16,0-4-40-16,-5-4 24 15,1-8-56-15,-1 0 44 16,1-1-116-1,4-3 84-15,4 0-8 0,5 4 44 16,9-4 72-16,5 8-24 16,5-4 100-16,3 3-68 15,1 1 56-15,-4 12-64 16,-10 0 40-16,-5 5-48 16,-8 3 60-16,-10 0-56 15,-8 4 36-15,-5 4-44 0,-1 0-20 16,1-7-4-16,5 7-28 15,3-4 12-15,1-4-48 16,9-4 28-16,19 0-212 16,3-4 128-16,15-4-308 15</inkml:trace>
          <inkml:trace contextRef="#ctx0" brushRef="#br0" timeOffset="384493.0324">17387 16183 288 0,'-4'-16'108'0,"8"16"-84"0,1-16-4 0,-5 16 4 16,0 0-16-16,-5 0 92 16,-4 0-52-16,0 0-32 15,0 8-12-15,-5-8 56 16,1 8-32-16,-1 4 76 15,1 5-56-15,-1-1 88 0,-4 4-76 16,4 0 88-16,0 17-88 16,1-1-36-16,4 12-20 0,-1 5 12 15,10 0-8-15,5-9 4 16,4 5-4-16,5-13-32 16,4-12 12-16,0-4-100 15,5-11 60-15,9-5-28 16,4-4 44-16,-4-13-28 15,9-11 32-15,-4-4 36 16,-6 0 0-16,1-13-8 16,-9 1 0-16,-5 3 84 15,0 1-48-15,-4 4 72 16,-9-1-64-16,-5 13 20 16,-5-4-40-16,1 4-8 15,-6-1-8-15,-3 1 4 16,-10 4-4-16,0 0-4 0,-9 4 4 15,1 4 4-15,-1-5-4 16,0 9-20-16,0 0 8 16,5 4 4-16,-1 0 4 15,6 4 0-15,-1 0 0 16,0 0 8-16,5 9-4 16,0-9-4-16,-5-4 4 15,0 8-4-15,5 0 0 16,0-4-12-16,-1-4 8 15,6 8-4-15,4-8 0 16,4 4 0-16,5-4 0 0,0 0 0 16,14 4 0-16,-1 0 0 15,6 4 0-15,-1 0 0 16,-5 4 0-16,1-4 32 16,-5-4-12-16,5 5-12 15,-5-1-4-15,-9-8-4 16,0 0 0-16,9 8-12 15,-9-8 12-15,9 4 12 16,0 0 0-16,0 0-4 16,-9-4 4-16,19 0 48 15,-1 8 8 1,5-8-32-16,4 4-12 16,0-4-12-16,5 4 28 15,0-4-16-15,-5 0 4 16,-4 0-12-16,-5 0-52 15,-4-4 28-15,0 0-60 0,-1-4 44 16,-13 0-144-16,0 0 100 16,0 0-328-1,5 4 224-15,-1 12-84 16</inkml:trace>
        </inkml:traceGroup>
        <inkml:traceGroup>
          <inkml:annotationXML>
            <emma:emma xmlns:emma="http://www.w3.org/2003/04/emma" version="1.0">
              <emma:interpretation id="{3BAE191F-6670-4A0F-A51D-E523C4EC6CF1}" emma:medium="tactile" emma:mode="ink">
                <msink:context xmlns:msink="http://schemas.microsoft.com/ink/2010/main" type="inkWord" rotatedBoundingBox="19693,17013 20021,16997 20022,17007 19694,17023"/>
              </emma:interpretation>
            </emma:emma>
          </inkml:annotationXML>
          <inkml:trace contextRef="#ctx0" brushRef="#br0" timeOffset="393347.047">18225 16511 632 0,'-9'-8'236'0,"14"8"-184"0,4 0-16 0,4 0 72 15,10 0-68-15,9 0-28 16,4-4-8-16,5 0-32 15,14 0 16-15,-19 4-320 16,5 0 180-16,-4 4-192 16</inkml:trace>
        </inkml:traceGroup>
        <inkml:traceGroup>
          <inkml:annotationXML>
            <emma:emma xmlns:emma="http://www.w3.org/2003/04/emma" version="1.0">
              <emma:interpretation id="{AB33FCE9-980B-4CC4-919D-684475AA37BA}" emma:medium="tactile" emma:mode="ink">
                <msink:context xmlns:msink="http://schemas.microsoft.com/ink/2010/main" type="inkWord" rotatedBoundingBox="20745,17267 20974,17255 20984,17449 20755,17461"/>
              </emma:interpretation>
            </emma:emma>
          </inkml:annotationXML>
          <inkml:trace contextRef="#ctx0" brushRef="#br0" timeOffset="394775.6714">19268 16766 352 0,'9'-4'132'0,"-9"8"-104"0,14-16-8 16,-5 12 132-16,0 0-88 16,4 4 28-16,1 12-56 15,4-8-32-15,-4 4-4 16,0-4 44-16,-1 8-24 16,1-4 0-16,-10-4-12 0,1 9 4 15,-10-9-8-15,-8-4 24 0,4 12-16 16,-5-8-20-16,-9-8 0 15,10 8 12-15,-6-8 0 16,10 4-12 0,-4 4-4-1,4-8 8-15,9 8 0 16,4 0 4-16,1-8 0 16,4 4 0-16,4-4 16 15,6 0-8-15,-6 13-4 16,15-13 0-16,-10-13 4 15,0 13-4-15,-4 0-12 0,8-4 4 0,-8 0-136 16,-5 0 72-16,0 4-164 16,-4-4 132-1,9 4-172-15</inkml:trace>
        </inkml:traceGroup>
        <inkml:traceGroup>
          <inkml:annotationXML>
            <emma:emma xmlns:emma="http://www.w3.org/2003/04/emma" version="1.0">
              <emma:interpretation id="{4E187959-782B-425B-AEBC-B153BF6EA9EF}" emma:medium="tactile" emma:mode="ink">
                <msink:context xmlns:msink="http://schemas.microsoft.com/ink/2010/main" type="inkWord" rotatedBoundingBox="21308,16569 23481,16462 23530,17455 21357,17562"/>
              </emma:interpretation>
              <emma:one-of disjunction-type="recognition" id="oneOf40">
                <emma:interpretation id="interp52" emma:lang="" emma:confidence="1">
                  <emma:literal>a</emma:literal>
                </emma:interpretation>
                <emma:interpretation id="interp53" emma:lang="" emma:confidence="0">
                  <emma:literal>•</emma:literal>
                </emma:interpretation>
                <emma:interpretation id="interp54" emma:lang="" emma:confidence="0">
                  <emma:literal>.</emma:literal>
                </emma:interpretation>
                <emma:interpretation id="interp55" emma:lang="" emma:confidence="0">
                  <emma:literal>z</emma:literal>
                </emma:interpretation>
                <emma:interpretation id="interp56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398835.4132">21740 16665 184 0,'-5'4'68'0,"10"-8"-52"0,-5 4-4 0,0 0 116 15,0 0-72-15,9 0 76 0,5 0-76 16,-5 4 48-16,14-4-60 15,-1 0 40-15,10 4-48 16,14 8 32-16,-14-4-36 16,9 12 16-16,-14 0-28 0,-4 1 16 15,-5-1-20-15,-9 0 0 16,-18 0-8-16,-9-4 12 16,-5-3-12-16,-18 3-12 15,-5-4 0-15,1 0 20 16,8 0-8-16,10-4 16 15,13 0-16-15,14-8 4 16,23 4-4-16,18 0 20 16,5 4-16-16,13-4-92 15,-9 5 44-15,-4-5-324 16</inkml:trace>
          <inkml:trace contextRef="#ctx0" brushRef="#br0" timeOffset="398184.9292">20433 16410 332 0,'0'4'120'0,"5"4"-92"16,9 8-8-16,-5-4 68 0,0 4-52 16,4 1 24-16,1 11-40 15,-9-4 16-15,8-4-20 16,-13-3 44-16,-4-1-32 16,-5-4 4-16,4-4-20 15,-9-8 12-15,10-8-16 16,4-4-20-16,4-8 4 0,10-13-56 15,4 1 32-15,10-1-20 16,-1 5 32-16,-4 8 8 16,-1 8 12-16,1 8 112 15,4 8-60-15,-8 8 68 0,-6 8-68 16,-8 4 68-16,-5 5-68 16,-5-5 16-16,5-4-36 15,-9 0-4-15,9 1-16 16,0-9-8-16,14-8 0 15,-5-4-128-15,14-8 68 16,0-8-216-16,13-13 152 16,14 9-180-1,18-8 168-15,1-1-64 16,3 1 116-16,-3 0 120 0,-5 0-16 16,-10-1 256-1,-4 9-160-15,-9-4 100 0,-9-1-128 16,-9-3 20-16,-14 4-68 15,-5-4 48-15,6 11-56 16,-20 1 56-16,6 8-56 0,-5 4-8 16,-9 8-16-16,13 8-20 15,-9 4 4-15,5 5 40 16,-9 7-24-16,14 12 0 16,-6 5-8-16,10-1-4 15,0 1 0-15,0 3-12 16,10-7 8-16,8-9 20 15,0-8-8-15,5-3 4 16,-1-9-4-16,10-12-16 16,9-16 4-16,5-17-76 15,-1-7 44-15,1-5-48 0,-5-3 48 16,-14 3 28-16,-9 5 8 16,-4 4-16-16,-14-5 8 15,-4 13-4-15,-24 4 4 16,1-1 32-16,-5 5-12 15,0 8 4-15,-4 8-8 16,-5 4-8-16,-9 4 4 16,4 0-16-16,-4 4 8 15,5 4 12-15,-1 0-4 16,5 0-48-16,9 5 28 16,14-5 12-16,13 4 4 0,10-4 88 15,9-4-44-15,4 4 56 16,23-4-56-16,-5-4-20 15,10 0-16-15,-14-4 0 16,13 0-4-16,-18 0 24 16,-8-4-16-16,-1 0 12 15,-4 4-12-15,-1-4 28 16,-8 0-24-16,-5 4 4 16,-5 0-12-16,-4 0-104 15,5 0 52-15,-1 4-252 16,5-4 160-16,18 12-428 15</inkml:trace>
          <inkml:trace contextRef="#ctx0" brushRef="#br0" timeOffset="396788.7803">20146 16305 340 0,'14'-16'128'0,"0"16"-100"0,-5-9-8 0,-9 9 60 0,4 0-48 0,1-8 32 16,-5 4-36-16,-5 0 28 15,1-4-32-15,-5 4-4 16,-5 0-12-16,5 0-8 15,-14 4 4-15,14-4-16 0,-14 0 8 16,1 0 4-16,-1-4 0 16,5 4 16-16,-1 0-8 15,1 4-12-15,5 0 0 0,-1 0-40 16,9 4 24 0,5 0-4-16,0 16 16 0,5-8 16 15,-1 12-4-15,15 5-4 16,-6 3 4-16,10 0 4 15,0 9-4-15,-5-5-12 16,-4 9 4-16,-1-9 20 16,-4-4-8-16,1-3-4 15,-10-9 0-15,0-4 12 16,0 4-8-16,-10-7-4 16,-3-5 0-16,-1-4 4 15,-13 4-4-15,9-8 8 16,-1 0-8-16,-3-12 104 15,3-5-60-15,1 17 60 16,5-20-64-16,-1 0 60 0,0-4-64 16,-4 4 44-16,4-5-48 15,-4-3-20-15,14 8-8 16,-5 4-8-16,9-5 0 16,4 5-220-16,14 8 120 15,5-8-456 1</inkml:trace>
          <inkml:trace contextRef="#ctx0" brushRef="#br0" timeOffset="397182.327">20429 16422 340 0,'-23'20'128'0,"18"-16"-100"0,-17 4-8 0,3 0 80 15,6 0-60-15,-10 1 0 16,-4-5-24-16,4-4-4 16,0 12-4-16,5-8 12 15,4 0-12-15,1-4-56 16,13 0 24-16,9 8-172 15</inkml:trace>
          <inkml:trace contextRef="#ctx0" brushRef="#br0" timeOffset="396933.1647">20533 16054 248 0,'-36'-24'92'16,"31"24"-72"-16,-8-4-4 0,4 4-212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8:05.2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8303620-7923-4338-83AD-0AB548780971}" emma:medium="tactile" emma:mode="ink">
          <msink:context xmlns:msink="http://schemas.microsoft.com/ink/2010/main" type="writingRegion" rotatedBoundingBox="14933,13452 21207,14665 20751,17025 14477,15812"/>
        </emma:interpretation>
      </emma:emma>
    </inkml:annotationXML>
    <inkml:traceGroup>
      <inkml:annotationXML>
        <emma:emma xmlns:emma="http://www.w3.org/2003/04/emma" version="1.0">
          <emma:interpretation id="{2EAC2BF7-A02C-4D8F-B28C-912FDA8F059F}" emma:medium="tactile" emma:mode="ink">
            <msink:context xmlns:msink="http://schemas.microsoft.com/ink/2010/main" type="paragraph" rotatedBoundingBox="19225,14325 20655,14547 20541,15281 19111,150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0F9F9A-A6D6-4C0B-9452-A6F0322E01B5}" emma:medium="tactile" emma:mode="ink">
              <msink:context xmlns:msink="http://schemas.microsoft.com/ink/2010/main" type="line" rotatedBoundingBox="19225,14325 20655,14547 20541,15281 19111,15059">
                <msink:destinationLink direction="with" ref="{D531475F-5032-408A-A918-32D7EBC1B18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678E08-B549-445B-82CE-ABE48340A0E1}" emma:medium="tactile" emma:mode="ink">
                <msink:context xmlns:msink="http://schemas.microsoft.com/ink/2010/main" type="inkWord" rotatedBoundingBox="19225,14325 20655,14547 20541,15281 19111,15059"/>
              </emma:interpretation>
            </emma:emma>
          </inkml:annotationXML>
          <inkml:trace contextRef="#ctx0" brushRef="#br0">17692 14177 496 0,'0'-4'184'0,"10"4"-140"0,-1-8-16 0,-5 8 152 16,14 0-104-16,5 0 16 16,5 8-56-16,3-12-16 15,6 4-12-15,-1 0 4 0,1 0-8 16,-5 0-72-16,-5 4 36 15,0-4-268 1,-4 0 164-16,0 0-232 16</inkml:trace>
          <inkml:trace contextRef="#ctx0" brushRef="#br0" timeOffset="-233.4638">17988 14076 92 0,'10'-17'32'0,"-10"22"-24"0,0-10 0 0,0 1 152 16,0 0-88-16,0-4 32 15,-10 0-60-15,6 0-8 16,-5 0-24-16,-5 4 44 15,-4 0-28-15,-5 0 48 16,0 4-44-16,1 0 28 16,-10 4-32-16,9 4 44 0,-9 8-40 15,9-4 28-15,1 13-32 16,3-5 60-16,6 0-48 0,13 4 0 16,0 1-24-16,22-1 16 15,1 0-20-15,0 1 12 16,9-5-12-16,0 4-44 15,-5 0 20-15,-4-12-220 16,0 1 132-16,-10-5-332 16,1-8 244-1,-14 0 0-15</inkml:trace>
          <inkml:trace contextRef="#ctx0" brushRef="#br0" timeOffset="448.9623">18111 14258 384 0,'-4'0'140'0,"4"12"-108"0,-14 8-8 0,10-4 100 16,4 13-72 0,-5 11 8-16,5 5-40 0,0-1-4 15,0 1-8-15,5-13 20 0,-1-8-16 16,-4 1-40-16,0-9 16 0,-4-4-184 16</inkml:trace>
          <inkml:trace contextRef="#ctx0" brushRef="#br0" timeOffset="1059.1883">18526 14217 600 0,'-32'-24'224'0,"41"24"-176"0,-5-4-12 0,6 0 52 16,12 0-56-16,1 4 68 15,9-4-60-15,0 0 0 16,4 0-24-16,14 0-48 0,-4 4 20 16,8 0-316-1</inkml:trace>
          <inkml:trace contextRef="#ctx0" brushRef="#br0" timeOffset="861.6725">18867 13995 184 0,'0'-8'68'0,"0"12"-52"0,0-8-4 0,-9 4 144 16,9 0-88-16,-14 0 0 16,5 0-44-16,-4 0 20 15,-6 8-28-15,6 0 56 16,-10 0-40-16,0 8 12 15,-4 4-28-15,0-12 36 16,-1 5-28-16,1 3 64 16,-5 4-48-16,9-4 64 0,1 4-64 15,12-3 0-15,-3 7-24 0,4 4-12 16,18 9 0-16,4-1 4 16,-3 1-4-16,3-5-20 15,5-4 8-15,1-8-76 16,-1-3 48-16,5-13-92 15,-1-8 72-15,-3 0-308 16</inkml:trace>
          <inkml:trace contextRef="#ctx0" brushRef="#br0" timeOffset="1462.2103">18826 14266 236 0,'18'8'88'0,"-4"0"-68"0,4 4-4 16,0 0 52-16,1 1-40 16,-1 3 24-16,0 0-32 15,-9 0 8-15,-9 4-16 16,-9 1 44-16,-5-1-28 15,-8 0 12-15,-1 0-24 16,0-4 36-16,0 1-28 16,10-5 12-16,4 4-12 15,9 0-12-15,13-4 12 16,5 0-16-16,10-3-4 0,4-1 0 16,4 0-16-16,5-4 8 15,-5 4-280 1,-4 4 156-16,-4-4-140 15</inkml:trace>
        </inkml:traceGroup>
      </inkml:traceGroup>
    </inkml:traceGroup>
    <inkml:traceGroup>
      <inkml:annotationXML>
        <emma:emma xmlns:emma="http://www.w3.org/2003/04/emma" version="1.0">
          <emma:interpretation id="{C37A9508-1A10-470B-B4F5-1836E70C96EF}" emma:medium="tactile" emma:mode="ink">
            <msink:context xmlns:msink="http://schemas.microsoft.com/ink/2010/main" type="paragraph" rotatedBoundingBox="14829,13989 21103,15202 20751,17025 14477,15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210382-D448-4488-8021-B7B21618484B}" emma:medium="tactile" emma:mode="ink">
              <msink:context xmlns:msink="http://schemas.microsoft.com/ink/2010/main" type="inkBullet" rotatedBoundingBox="14714,14587 15490,14737 15254,15962 14477,15812"/>
            </emma:interpretation>
          </emma:emma>
        </inkml:annotationXML>
        <inkml:trace contextRef="#ctx0" brushRef="#br0" timeOffset="-9137.1308">13058 15312 340 0,'9'-24'128'0,"-9"16"-100"0,0-5-8 0,0 5 68 15,0-8-52-15,4-12 76 16,-4 4-64-16,0-9 52 15,5-7-56-15,0-5-4 16,4-3-24-16,-5 3-12 0,5 1 0 16,1-17-24-16,-6-8 12 15,1-12 20-15,4-8-4 16,5 0 40-16,4 12-24 0,5 17 32 16,4-1-32-16,5 12-4 15,5 9-12-15,-1 7 4 16,1 9-8-16,-1 4 8 15,1 4-8-15,-1 0 24 16,5 7-16-16,-4 5 4 16,0 8-8-16,-10 5 20 15,-4-1-16-15,-9 8-32 16,-5 0 12-16,-9 4 0 16,-9-4 8-16,-5 1-72 15,-9-5 40-15,-4 0-56 16,-15-8 48-16,1 0-40 15,0-4 44-15,5 0 20 16,8-4 12-16,10 4-16 16,9 0 12-16,4 4-4 0,14 4 4 15,5 0 24-15,14 4-8 16,4 13-28-16,-1-1 8 16,1 16 12-16,0 1 4 15,0 3 16-15,-13 1-12 16,-10-9 40-16,-9-3-24 15,-14-5 32-15,-18-4-32 16,-4 1 4-16,-10-5-16 16,-4-4 28-16,-1-8-24 15,6-8-4-15,4-8-8 16,9 0-24-16,4 0 12 0,10-4 20 16,4-1-4-16,5 5-40 15,5 4 20-15,4 4-140 16,0 0 84-16,4 8-232 15,5 1 168 1,9-5-128-16</inkml:trace>
        <inkml:trace contextRef="#ctx0" brushRef="#br0" timeOffset="-8356.7521">13903 14794 340 0,'-23'4'128'0,"19"-4"-100"0,-6 0-8 0,6 0 132 16,-5 8 16-1,0 0-80-15,-1 4-48 0,1 1-28 16,0-1 20-16,-5 0-16 15,1 0 4-15,-6-4-12 0,6 4-8 16,-5 0 4-16,-1-4-224 16,-4-4 120-16,1 9-312 15</inkml:trace>
      </inkml:traceGroup>
      <inkml:traceGroup>
        <inkml:annotationXML>
          <emma:emma xmlns:emma="http://www.w3.org/2003/04/emma" version="1.0">
            <emma:interpretation id="{61C86E92-D246-4E77-9374-5973F42521A6}" emma:medium="tactile" emma:mode="ink">
              <msink:context xmlns:msink="http://schemas.microsoft.com/ink/2010/main" type="line" rotatedBoundingBox="16036,14222 21103,15202 20843,16549 15775,15569"/>
            </emma:interpretation>
          </emma:emma>
        </inkml:annotationXML>
        <inkml:traceGroup>
          <inkml:annotationXML>
            <emma:emma xmlns:emma="http://www.w3.org/2003/04/emma" version="1.0">
              <emma:interpretation id="{66E84237-4536-404E-8CAF-78206D199E66}" emma:medium="tactile" emma:mode="ink">
                <msink:context xmlns:msink="http://schemas.microsoft.com/ink/2010/main" type="inkWord" rotatedBoundingBox="15893,14672 18332,14644 18343,15598 15904,156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966.3377">15639 15084 384 0,'-13'17'140'0,"22"-17"-108"0,9-9-8 16,-5 1 84-16,6-4-64 0,3 0 0 15,6-4-28-15,4-4 16 16,0-5-20-16,-1 1-20 16,1-4 0-16,0-1 12 15,-5-3 0-15,1 0 16 0,-1-9-12 16,0-3 40-16,5-5-24 15,-9-3 4-15,9 3-16 16,-9 0-16-16,-1 5 0 31,1 7 28-31,0 5-12 0,-14 8 12 0,5 4-12 16,4-1-8-16,-4 1 0 0,-5 4 4 16,4 4-4-16,1 0 8 15,-5 4-8-15,0 4-12 16,0-1 4-16,-9 5 4 15,0 9 0-15,-9 7 32 16,9 8-16-16,-9 8-24 16,9 9 4-16,-14 7 16 15,10 1-4-15,-1-4 16 16,-4-9-16-16,5 0-4 16,4-3 0-16,-9-5 4 15,9-8-4-15,0-4-4 16,9-7 4-16,0-1-4 15,4-4 0-15,6-4-12 16,-1-4 8-16,0 0-16 16,5-4 12-16,-5-1 4 0,5-7 4 15,-5-4-12 1,0-8 8-16,-4 3 4 0,4-3 0 16,-4-4-36-16,-5-5 20 15,5 1-28-15,-5-1 24 16,0 9 8-16,-9 4 12 15,0 4 16-15,4 3-8 16,-8 5-4-16,4 4 0 16,-9 4 20-16,9 4-12 15,0 4-12-15,-9 8-4 16,-5 4 20-16,14 5-8 16,-9 7 16-16,9 4-16 0,-9 1 60 15,4 3-40-15,1-3 8 16,-1-1-24-1,0-4-8-15,5 1 0 0,-4-9 12 16,4 0-8-16,0-4-4 16,9-4 0-16,-4-3-156 15,-5-9 84-15</inkml:trace>
          <inkml:trace contextRef="#ctx0" brushRef="#br0" timeOffset="-3818.1867">15630 14672 488 0,'0'64'180'0,"9"-39"-140"0,5 3-12 0,-5-12 64 15,5 4-56-15,4 1 24 0,0-1-40 16,0-4 0-16,-4 0-12 16,-5-4 56-16,0-8-36 0,-9-4 24 15,9-4-32-15,0-4 0 16,0-4-12-16,-4-4 4 15,0-4-8-15,-1-9-56 16,5-11 28-16,5-17-96 16,-10-12 68-16,15-3 8 15,-6-1 24-15,-4 8 0 16,5 8 8-16,4 9 24 16,-4 7-4-16,-5 5-4 15,5 8 0-15,-5 11 56 16,0 1-32-16,-5 4 24 15,6 0-32-15,3 4 16 16,1 0-20-16,4 0 8 0,5 0-12 16,9 8 20-16,9-9-20 15,13 9 32-15,15 0-28 16,-1 0 56-16,5 0-40 16,-5 0 4-16,-4 4-24 15,13-4 12-15,-18 0-16 16,-4 0-20-16,-9 0 4 15,-6 5 4-15,-17-5 4 16,0 0 52-16,-14 4-28 16,5 0-188-16,-14-4 92 15,-9 8-480-15,9 4 308 16,-5 4-16-16</inkml:trace>
          <inkml:trace contextRef="#ctx0" brushRef="#br0" timeOffset="-5353.8069">14424 14465 208 0,'0'0'76'0,"0"0"-60"0,-5-8-4 0,5 8 108 15,0 0-68-15,0-4 32 16,0 0-48-16,0 0 12 16,5 0-28-16,-1 0 44 0,-4-4-36 15,0 8 4-15,0-8-20 16,0 4 28-16,0 4-24 16,-4 0 20-16,4-4-20 15,0 0 8-15,0-1-12 0,0 5 28 16,4-4-24-16,-4 4 12 15,0-4-16-15,0 4 0 16,0 0-4-16,0 0-24 16,0 0 8-16,0 0 20 15,0 0-4-15,0 0-12 16,0 0 0-16,0 0 56 16,0 0-28-16,0 0 0 15,0 0-16-15,0 0 20 16,9 0-16-16,0 0-4 0,0 0-4 15,1 0 12-15,-1 4-8 16,4-4-28-16,6 0 8 16,-1 0 32-16,4-4-12 15,6 4-8-15,-5 0-4 16,-1 0 12-16,-3 0-4 16,-1 4-12-16,-5 5 4 15,-3-1 12-15,-1-4-4 16,-9-4-4-16,0 0 4 15,0 0-4-15,0 0 0 16,0 0-176-16,0 0 96 16,0 0-428-16,13 8 284 15,-4 0 56-15</inkml:trace>
          <inkml:trace contextRef="#ctx0" brushRef="#br0" timeOffset="-4453.028">15239 14324 268 0,'-10'-9'100'0,"10"9"-76"0,-13 0-8 15,8 5 88-15,-4 3-60 16,-5 4 80-16,-4 4-72 16,0 8 88-16,-5 5-80 15,0 3 16-15,10 0-44 16,-10 1-4-16,9-1-16 15,10-8 0-15,-1-3-4 0,5-5-24 16,5-4 8-16,4-4-12 16,5-8 8-16,4 0-132 0,5-4 76 15,-5-12-120 1,5 0 108-16,-1 3-152 16,-13-11 128-16,5 8-28 15,-5 0 80-15,0 8 224 16,-18 8-92-16,9 8 184 15,-9 12-152-15,5 0 52 16,-6 5-96-16,10-5-4 16,14 8-40-16,4-12-4 15,5-8-12-15,9 0 12 0,4-8-12 16,5-8-20-16,5 0 4 0,-10 0-12 16,5 0 8-16,-18-4 0 15,0-12 4-15,-14 3 0 16,0-15 0-16,-9 0 8 15,0 3 0-15,-5-3 0 16,5 7 0-16,0-3 8 16,0 8-4-16,5 4-12 15,4-1 4-15,5 1 4 16,-1 8 0-16,-3 4-220 16</inkml:trace>
        </inkml:traceGroup>
        <inkml:traceGroup>
          <inkml:annotationXML>
            <emma:emma xmlns:emma="http://www.w3.org/2003/04/emma" version="1.0">
              <emma:interpretation id="{66B60896-0F05-4CE3-B4E3-AECE102DB7FE}" emma:medium="tactile" emma:mode="ink">
                <msink:context xmlns:msink="http://schemas.microsoft.com/ink/2010/main" type="inkWord" rotatedBoundingBox="18866,15347 20996,15759 20843,16549 18713,161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47.1338">17784 15508 320 0,'-5'8'120'0,"10"0"-96"0,-1 5-4 0,-4-5 132 15,0 8-88-15,-4 4 36 16,-6-4-60-16,1 13 28 16,0-5-36-16,-4-4-20 15,3-4-4-15,-3-3 8 0,8-5-8 16,-4 0-12-16,5-8 0 16,-1 0-252-1,0-4 140-15,10 0-228 0</inkml:trace>
          <inkml:trace contextRef="#ctx0" brushRef="#br0" timeOffset="3132.8009">17328 15448 508 0,'-13'-8'188'0,"22"12"-148"0,0 0-8 0,-9-4 80 16,9 0-68-16,5 0 8 15,-1 0-32-15,19 0 4 16,0 0-12-16,4 0-8 15,5 0 0-15,5 0-16 16,-5 0 8-16,-9 0-252 16,-5 4 140-16,5 4-252 0</inkml:trace>
          <inkml:trace contextRef="#ctx0" brushRef="#br0" timeOffset="4449.9248">19268 15213 288 0,'-9'-16'108'0,"4"16"-84"0,-4 0-4 15,9 0 56-15,-5 0-44 16,-17 8 60 0,-1 0-12-16,-4 0-40 15,-5 4 32-15,-14 4-44 16,5 0 84-16,-9 9-64 15,0 3 4-15,5 4-32 16,8 1 48-16,10-5-36 0,9 1 12 16,8-5-28-16,10-4 0 15,10 0-8-15,12-4-16 16,10-3 4-16,5-5-156 16,8 0 88-16,1-4-228 15,-5-4 172-15,-9 0-216 16</inkml:trace>
          <inkml:trace contextRef="#ctx0" brushRef="#br0" timeOffset="4665.4288">18740 15464 580 0,'0'-4'216'0,"0"0"-168"0,9 0-12 0,4 0 172 16,6 0-120-16,8 0 44 15,9-1-80-15,5 1-12 16,9 4-24-16,0 0 16 0,1 0-20 0,-10 4-216 16,0 5 112-16,-5-1-372 31,-4 4 260-31,-19-4-88 0</inkml:trace>
          <inkml:trace contextRef="#ctx0" brushRef="#br0" timeOffset="3879.1452">18025 15460 404 0,'-14'-16'148'0,"10"16"-112"0,4-9-12 0,0 9 84 16,4-8-64-16,5 4 112 15,5 0-84-15,0 0 24 16,13-4-56-16,9 0 28 16,10 8-36-16,9-8 36 0,13-4-40 15,-14 4-4 1,1 0-16-16,-5 0 20 15,-9 8-16-15,-9-9-64 16,-5 9 24-16,-18 0-244 0,-18 0 152 16,-9-8-400-16</inkml:trace>
          <inkml:trace contextRef="#ctx0" brushRef="#br0" timeOffset="4108.4199">18316 15140 508 0,'-36'24'188'0,"18"-3"-148"0,-5 11-8 15,14-4 88-15,-9 9-72 16,8-1 32-16,1 1-44 16,5-1-12-16,4-4-16 15,0-3-8-15,0-9 4 0,0 4-104 0,-5-12 56 16,1 4-244-1,-1-7 160 1</inkml:trace>
          <inkml:trace contextRef="#ctx0" brushRef="#br0" timeOffset="5996.9246">17278 15411 208 0,'0'-4'76'0,"0"4"-60"0,9 0-4 0,-9-4 48 16,5 4-36-16,-5 0 60 15,9 4-48-15,-9-4 28 16,0 0-36-16,5-4 36 16,4 4-36-16,0-4 20 15,0 8-28-15,0-8 28 16,0 4-32-16,0-4-12 15,0 0-8-15,9-4 28 16,1 8-12-16,-1-4-32 16,5 4 12-16,9 0 28 15,-1 8-12-15,6-4 8 16,-10 4-8-16,-4-4 4 16,-5 4-8-16,-9-4-20 15,0 0 8-15,0-4 20 16,-4 0-4-16,-5 0-48 15,0 0 24-15,-5-4-52 0,5 4 40 0,-9-4-36 16,18 4 32 0</inkml:trace>
          <inkml:trace contextRef="#ctx0" brushRef="#br0" timeOffset="2903.3852">17866 15189 184 0,'0'-21'68'0,"9"9"-52"0,0-8-4 0,-5 8 144 15,-4 0-88-15,9-4 68 0,-4 7-76 16,-5-3 8-16,-14 4-36 15,10 4-12-15,-14 4-12 16,-10 4-8-16,-22 8 4 16,-5 9-4-16,-8 7 0 15,-6 0 16-15,1 5-8 0,4-1 24 16,19 8-20-16,8-3 76 16,10-1-52-16,9 1 32 15,9-5-40-15,9-4-8 16,9-3-12-16,9-9 48 31,9 0-32-31,19-4-80 0,4-4 28 16,-4 0-160-16,-1-4 108 15,-18-4-152-15,-8 0 132 0,-15-4-204 16</inkml:trace>
          <inkml:trace contextRef="#ctx0" brushRef="#br0" timeOffset="5310.0311">19259 15529 392 0,'0'4'148'0,"0"0"-116"0,4 0-8 0,5 0 100 15,-4 0-72-15,18 0 24 16,-5 0-44-16,5 0 24 15,-1 0-32-15,-3 0 20 0,-1 4-24 16,-5 0 16-16,-3 4-20 0,-10 0-8 16,-5 1-4-16,-13-1 4 15,0 4-4-15,-10-4-12 16,6 0 4-16,-6 0 40 16,1-4-24-16,13 1 60 15,-4-1-40-15,18 0-32 16,9-4-4-16,5 0 0 15,9 0 4-15,4-4 0 16,0 0 0-16,5 8-220 16,-9-8 120-16,0 0-412 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6:32.9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6148975-3EE9-4BCC-AC97-61F10FF12A04}" emma:medium="tactile" emma:mode="ink">
          <msink:context xmlns:msink="http://schemas.microsoft.com/ink/2010/main" type="writingRegion" rotatedBoundingBox="2084,7151 23430,6650 23644,15782 2298,16283"/>
        </emma:interpretation>
      </emma:emma>
    </inkml:annotationXML>
    <inkml:traceGroup>
      <inkml:annotationXML>
        <emma:emma xmlns:emma="http://www.w3.org/2003/04/emma" version="1.0">
          <emma:interpretation id="{75BA99E5-634B-47AF-86DC-5FD9116F2236}" emma:medium="tactile" emma:mode="ink">
            <msink:context xmlns:msink="http://schemas.microsoft.com/ink/2010/main" type="paragraph" rotatedBoundingBox="17048,6808 22959,6622 23019,8525 17108,8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CEE5ED-4772-4B56-905F-026CD9D6E5C8}" emma:medium="tactile" emma:mode="ink">
              <msink:context xmlns:msink="http://schemas.microsoft.com/ink/2010/main" type="line" rotatedBoundingBox="17048,6808 22959,6622 23019,8525 17108,8711"/>
            </emma:interpretation>
          </emma:emma>
        </inkml:annotationXML>
        <inkml:traceGroup>
          <inkml:annotationXML>
            <emma:emma xmlns:emma="http://www.w3.org/2003/04/emma" version="1.0">
              <emma:interpretation id="{1DDFB25A-253A-4EBC-9E2C-CF0F96AAC5F5}" emma:medium="tactile" emma:mode="ink">
                <msink:context xmlns:msink="http://schemas.microsoft.com/ink/2010/main" type="inkWord" rotatedBoundingBox="17048,6808 22959,6622 23019,8525 17108,8711">
                  <msink:destinationLink direction="with" ref="{0C38BA22-B803-4A4A-AC65-DDE110504287}"/>
                </msink:context>
              </emma:interpretation>
              <emma:one-of disjunction-type="recognition" id="oneOf0">
                <emma:interpretation id="interp0" emma:lang="" emma:confidence="0">
                  <emma:literal>wit</emma:literal>
                </emma:interpretation>
                <emma:interpretation id="interp1" emma:lang="" emma:confidence="0">
                  <emma:literal>WL I</emma:literal>
                </emma:interpretation>
                <emma:interpretation id="interp2" emma:lang="" emma:confidence="0">
                  <emma:literal>we I</emma:literal>
                </emma:interpretation>
                <emma:interpretation id="interp3" emma:lang="" emma:confidence="0">
                  <emma:literal>all</emma:literal>
                </emma:interpretation>
                <emma:interpretation id="interp4" emma:lang="" emma:confidence="0">
                  <emma:literal>at I</emma:literal>
                </emma:interpretation>
              </emma:one-of>
            </emma:emma>
          </inkml:annotationXML>
          <inkml:trace contextRef="#ctx0" brushRef="#br0">10919-6673 332 0,'4'-9'120'0,"-8"9"-92"0,4 9-8 15,0-1 88-15,-5 0-64 16,-18 0 112-16,-4 12-84 15,-10-4 24-15,1 13-56 16,4-1-24-16,9 4-8 16,5 5 8-16,27-1-8 0,10-4 68 15,12 1-44-15,10-17 16 16,5-8-32-16,-5-8-16 16,4-16-4-16,-13 0-32 15,5-4 20-15,-15-5-20 16,-8 5 20-16,-14-4-28 0,5 12 28 15,-14-5-4-15,-5 17 12 16,-4 0 0-16,-1 8 0 16,15 9 0-16,4 11 0 15,9 0 32-15,14 9-12 16,22-1 32-16,15-12-28 16,17-15 20-16,0-5-20 15,-8-8 44-15,-15-21-32 16,-4 5 28-16,-22-16-28 15,-6 3-8-15,-8-3-12 0,-14-1-60 16,-9 1 28-16,-5-5-472 16,-13 13 272-1,-5 4-112-15</inkml:trace>
          <inkml:trace contextRef="#ctx0" brushRef="#br0" timeOffset="315.4471">11829-7013 384 0,'-27'-33'140'0,"22"29"-108"0,-4 8-8 16,5 8 56-16,-1 13-48 16,-4 19 68-16,-5 21-60 15,10 12 0-15,-1-4-24 16,1-9 24-16,-1-3-24 0,5 0 64 15,0-5-44-15,-14-3 28 0,14-4-36 16,-4-5 28-16,-5-16-32 16,9 1 32-16,-5-13-32 15,5-4 48-15,0-12-40 16,14 0-52-16,9-4 12 16,8-4-20-16,20 8 16 15,12 8 16-15,6 4 0 16,8 4-212-16,-13 13 112 15</inkml:trace>
          <inkml:trace contextRef="#ctx0" brushRef="#br0" timeOffset="1275.6478">12872-7022 496 0,'-19'69'184'0,"19"-16"-140"0,5 28-16 0,-5-37 40 16,0 1-44-16,0-1 8 15,0 1-20-15,-9-1 20 16,-5 5-20-16,1-17 32 0,-6 1-28 16,-3-9 12-16,-10-8-16 0,0-4 0 15,0-12-4-15,-4-8-16 16,4 4 4-16,0-4-24 16,5 8 16-16,13-8 56 15,0 8-20-15,1 0-12 16,13 0-4-16,13 8 24 15,19 0-16-15,14-4-4 16,17 4-8-16,1-8 40 16,4 8-24-16,-13 1 36 15,-9-1-32-15,-1-8-76 16,-4 12 28-16,-18-4-196 16,4 8 124-16</inkml:trace>
          <inkml:trace contextRef="#ctx0" brushRef="#br0" timeOffset="980.8115">12667-7078 520 0,'-14'-20'192'0,"19"11"-152"0,-1-3-8 16,5 8 96-16,5-4-76 15,13 0 8-15,10 4-40 16,8 4-12-16,10 4-4 16,0 0 12-16,-10 0-8 0,10-4 16 15,-14 0-16-15,-5 0 16 16,-13 0-16-16,0-4 4 15,-19-4-4-15,-8 8-164 16,-10 0 84-16,-9 0-192 16</inkml:trace>
          <inkml:trace contextRef="#ctx0" brushRef="#br0" timeOffset="-1606.4275">8574-6892 444 0,'4'-36'164'0,"1"36"-124"15,-5-9-16-15,0 9 52 0,4 17-48 16,1 11 24-16,0 16-32 16,-1 13 36-16,1 4-32 15,-1-4 20 1,5 7-24-16,5 21 16 0,9-4-20 15,0-4 8-15,-5-12-12 16,-5-17 28-16,10-15-24 16,-5-9 84-16,-4-32-56 0,9-16-4 15,-5-17-24-15,5-11 8 16,0-9-16-16,-1-4 24 16,1-16-20-16,4-16 24 15,-4 0-24-15,4 8-20 0,-8 12 0 16,3 16-12-16,-3 13 8 15,-1 7-8-15,-4 13 8 16,-5 12-52-16,0 12 32 16,4 8-132-16,-3 8 88 15,-6 8-236 1,5 0 172-16,0 9-196 16</inkml:trace>
          <inkml:trace contextRef="#ctx0" brushRef="#br0" timeOffset="-1186.2064">9439-6564 520 0,'-37'-12'192'0,"33"12"-152"0,4 0-8 0,4 0 60 16,24 0-56-16,-1 0 48 16,19 4-48-16,-1 4 32 15,10 4-36-15,4 0-228 16,0 4 104-16,0 4-380 0</inkml:trace>
          <inkml:trace contextRef="#ctx0" brushRef="#br0" timeOffset="-1314.4585">9466-6686 520 0,'-27'-20'192'0,"31"8"-152"0,1-12-8 16,4 12 124-16,5-1-92 15,-1 5 16-15,10 4-44 16,9 0-16-16,0 8-12 16,0 8-8-16,0 5 4 0,-10 3-288 15,-12 8 156-15,-10 5-292 16</inkml:trace>
          <inkml:trace contextRef="#ctx0" brushRef="#br0" timeOffset="-661.9388">10450-6548 476 0,'-41'49'176'0,"32"-1"-136"0,-19 57-12 0,19-28 56 0,0 12-52 16,0-8 4-16,-5-8-20 16,5-8-4-16,0-13-4 15,-5-11 64-15,1-13-40 0,-10-12 48 16,-13-12-44-16,-15-12 8 15,-3-8-28-15,-1-8-36 16,5-13 12-16</inkml:trace>
          <inkml:trace contextRef="#ctx0" brushRef="#br0" timeOffset="-912.872">10003-6589 332 0,'19'-8'120'0,"3"4"-92"0,15-4-8 15,-19 8 36-15,18 0-36 0,1 0 16 16,13 0-20-16,-18 0-112 15,-9 0 48 1,-5 4-216-16</inkml:trace>
          <inkml:trace contextRef="#ctx0" brushRef="#br0" timeOffset="-506.5775">10682-7228 572 0,'4'8'208'0,"10"4"-160"0,-5 17-12 0,-13-9-460 16,-6 24 224-16,1 9 44 15</inkml:trace>
          <inkml:trace contextRef="#ctx0" brushRef="#br0" timeOffset="-3304.0867">8032-7191 236 0,'5'-13'88'0,"-10"9"-68"0,0-8-4 15,1 8 36-15,-1-4-32 16,-8 0-8-16,-5 0-8 15,-5-4 48-15,0 0-28 16,-4 3 0-16,-5 9-16 0,-5-8 4 16,-4 16-8-16,0-8 52 15,5 13-32-15,4 3 60 16,5 4-48-16,9 4-8 16,4 1-16-16,9-1-12 15,10 0 4-15,9-4 20 16,8-7-12-16,10-13 24 0,9-9-24 15,9-7 12-15,5-4-12 16,4-12-24-16,0 3 4 16,-13-7-32-16,-1-9 24 15,-8-19-84-15,-5-1 60 16,-10 4-20-16,-3 9 36 16,-6 11 24-16,-13 5 0 15,9 3 56-15,-9 21-32 16,0 4 44-16,0 16-40 15,0 12-4-15,0 17-16 16,0 15 20-16,-4 1-16 16,-5 4 4-16,-5-5-8 0,-4 1 12 15,-5 4-12-15,-9 3 16 16,-4 5-16-16,-1 0 32 16,6 0-24-16,3-13-128 15,1-7 60-15,0-5-424 16,4-3 268-1,5-21 88-15</inkml:trace>
          <inkml:trace contextRef="#ctx0" brushRef="#br0" timeOffset="-3046.18">7276-6601 464 0,'-9'0'176'0,"9"-4"-140"0,5 4-8 0,8 4 64 16,10 0-56-16,9 0 32 16,14 0-40-16,13 1 0 0,14-14-16 15,22 5 36-15,10-4-24 0,9 8-56 16,-19 0 16-16,-13 4-156 15,-13-4 96-15</inkml:trace>
          <inkml:trace contextRef="#ctx0" brushRef="#br0" timeOffset="-2537.8775">7595-6386 216 0,'-18'0'80'0,"4"4"-60"0,-9 0-8 0,10 4 84 16,-10 4-56 0,-4 8 44-16,-10 9-48 0,-8 7 88 15,4 9-72-15,4 3 40 16,10-3-56-16,4-1 8 15,10-7-28-15,8-5 0 16,10-8-8-16,8 1 36 0,5-13-20 16,5 4 4-16,14-8-16 15,-1-8-96-15,-4-8 48 16,0-12-120-16,0-13 88 16,-10-3-100-16,-3-25 96 15,-1-4-108 1,-5-3 104-16,1 7 64 0,-5 12 12 15,-9 13 280-15,0 8-152 16,0 7 52 0,0 9-108-16,0 12-16 0,0 16-36 15,-9 21 16-15,9 24-24 16,-14 15 4-16,10 5-8 0,-5-8 12 16,4-20-12-16,1-5 4 15,-1-3-4-15,1-17 56 16,4-3-36-16,0-5-160 15,-5-4 68-15,5-16-468 16</inkml:trace>
        </inkml:traceGroup>
        <inkml:traceGroup>
          <inkml:annotationXML>
            <emma:emma xmlns:emma="http://www.w3.org/2003/04/emma" version="1.0">
              <emma:interpretation id="{EC24AE41-AFA7-4613-8A35-E9E573C67CB8}" emma:medium="tactile" emma:mode="ink">
                <msink:context xmlns:msink="http://schemas.microsoft.com/ink/2010/main" type="inkWord" rotatedBoundingBox="17426,8108 17942,8092 17958,8603 17442,8620"/>
              </emma:interpretation>
            </emma:emma>
          </inkml:annotationXML>
          <inkml:trace contextRef="#ctx0" brushRef="#br0" timeOffset="-1996.9018">7590-5901 560 0,'10'-16'208'0,"3"12"-164"0,14-4-8 0,1 0 68 16,17 0-64-16,15 0 0 15,8 8-24-15,0 0-56 16,-4 0 24-16,-10 0-500 15</inkml:trace>
          <inkml:trace contextRef="#ctx0" brushRef="#br0" timeOffset="-2149.8077">7841-6285 372 0,'18'-53'140'0,"-13"53"-112"0,13 0-4 0,-5 0 92 15,-3 4-68-15,8 9 24 16,5 3-40-16,-5 8-20 16,9 4-8-16,5 1-16 15,-5 3 8-15,-4 0 12 0,-5-3-4 16,-9-1 24-16,-18 0-16 16,-4-3 32-16,-24 7-28 15,-13-4-12-15,-18-3-8 0,-1 3 12 16,6 0-4-16,13-3-12 15,13-5 4-15,10-4 4 16,9-4 0-16,9-4 44 16,18 0-24-16,13-16 8 15,10 8-16-15,5-8 12 16,4 8-16-16,-5 0-160 16,-4 0 80-16,-14 0-340 15</inkml:trace>
        </inkml:traceGroup>
      </inkml:traceGroup>
    </inkml:traceGroup>
    <inkml:traceGroup>
      <inkml:annotationXML>
        <emma:emma xmlns:emma="http://www.w3.org/2003/04/emma" version="1.0">
          <emma:interpretation id="{78726347-ECF9-40BA-A010-F610F79C9E82}" emma:medium="tactile" emma:mode="ink">
            <msink:context xmlns:msink="http://schemas.microsoft.com/ink/2010/main" type="paragraph" rotatedBoundingBox="16975,9277 23462,8892 23563,10594 17076,109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34CF68-A077-41E9-AB47-E2DA97BC7313}" emma:medium="tactile" emma:mode="ink">
              <msink:context xmlns:msink="http://schemas.microsoft.com/ink/2010/main" type="line" rotatedBoundingBox="16975,9277 23462,8892 23563,10594 17076,10978"/>
            </emma:interpretation>
          </emma:emma>
        </inkml:annotationXML>
        <inkml:traceGroup>
          <inkml:annotationXML>
            <emma:emma xmlns:emma="http://www.w3.org/2003/04/emma" version="1.0">
              <emma:interpretation id="{68C1C522-C3BB-4A1D-9B23-5AC6791BF4C0}" emma:medium="tactile" emma:mode="ink">
                <msink:context xmlns:msink="http://schemas.microsoft.com/ink/2010/main" type="inkWord" rotatedBoundingBox="18362,9490 23479,9187 23563,10594 18445,10897"/>
              </emma:interpretation>
              <emma:one-of disjunction-type="recognition" id="oneOf1">
                <emma:interpretation id="interp5" emma:lang="" emma:confidence="0">
                  <emma:literal>odor?</emma:literal>
                </emma:interpretation>
                <emma:interpretation id="interp6" emma:lang="" emma:confidence="0">
                  <emma:literal>arty.</emma:literal>
                </emma:interpretation>
                <emma:interpretation id="interp7" emma:lang="" emma:confidence="0">
                  <emma:literal>orgy.</emma:literal>
                </emma:interpretation>
                <emma:interpretation id="interp8" emma:lang="" emma:confidence="0">
                  <emma:literal>oily.</emma:literal>
                </emma:interpretation>
                <emma:interpretation id="interp9" emma:lang="" emma:confidence="0">
                  <emma:literal>orgy,</emma:literal>
                </emma:interpretation>
              </emma:one-of>
            </emma:emma>
          </inkml:annotationXML>
          <inkml:trace contextRef="#ctx0" brushRef="#br0" timeOffset="5014.6453">8792-4610 508 0,'9'-12'188'0,"-9"4"-148"0,5 0-8 16,4 8 88-16,9-4-72 15,1 0 0-15,-1 4-32 16,5 4-20-16,4-4 0 15,0 0 40-15,5 0-24 0,0 0 8 16,-5 0-12-16,1 0-32 16,-10 0 12-16,-9 0-100 15,-14 8 60-15,-8 4-116 16,-10-4 92 0,-9 9-112-16,0 3 108 15,-4 4 40-15,-5 4 28 16,4 9 80-16,10 11-36 0,0 13 24 15,4 8-36-15,9-8 28 16,-4-5-32-16,4-11 76 16,-13-9-56-16,0-11 112 15,4-5-88-15,-9-8-16 16,9-4-28-16,1-8-16 16,3-4 4-16,15 0-16 0,-5 0 8 15,18 4 28-15,14 4-12 16,8 4 24-16,6 8-24 15,13 4 12-15,0 5-12 0,-4-1 36 16,-10 0-24-16,0-8-120 16,-4-7 52-16,-4-1-220 15,-6-4 144 1</inkml:trace>
          <inkml:trace contextRef="#ctx0" brushRef="#br0" timeOffset="5359.9123">9357-4318 676 0,'0'-8'248'0,"36"4"-192"0,14 8-16 0,-18 4-4 16,9 8-28-16,9 4-400 0,10 9 216 16,12-17-120-16</inkml:trace>
          <inkml:trace contextRef="#ctx0" brushRef="#br0" timeOffset="5338.0645">9448-4525 664 0,'14'-12'244'0,"8"12"-188"0,10 0-16 0,-18 4-12 16,13 0-24-16,1 4 32 15,-1 5-20-15,5 3-340 16</inkml:trace>
          <inkml:trace contextRef="#ctx0" brushRef="#br0" timeOffset="6049.5313">10545-4237 572 0,'-18'121'208'0,"18"-56"-160"0,-5 16-12 0,1-37 12 0,-1 5-32 0,-4-9 32 16,0 9-32 0,-14 4 20-16,-4-9-20 0,0-16 64 15,-10-11-48-15,-13-21 24 16,5-13-36-16,-5-11-88 0,4-4 36 16,5-9-520-1,18-3 308-15,-4-53 28 16</inkml:trace>
          <inkml:trace contextRef="#ctx0" brushRef="#br0" timeOffset="5799.1618">10186-4444 632 0,'-23'-28'236'0,"23"24"-184"0,9 4-16 0,5 0 28 0,4 4-44 16,5 4-44-16,4 0 12 16,5 4-32-16,9 1 24 15,4-5-492-15</inkml:trace>
          <inkml:trace contextRef="#ctx0" brushRef="#br0" timeOffset="6164.3352">10864-5071 632 0,'4'-16'236'16,"1"24"-184"-16,18 16-16 0,-23-3-192 0</inkml:trace>
          <inkml:trace contextRef="#ctx0" brushRef="#br0" timeOffset="6850.6148">11101-4565 384 0,'0'-12'140'0,"4"4"-108"0,10 4-8 0,-10 0 108 16,1 0-76-16,-10 0 24 15,1 4-48-15,-10 0-20 16,1 4-8-16,-6 4 4 0,-3 0-4 16,-6 4 8-16,1 4-8 15,4 4 24-15,0 5-16 16,5 3 24-16,9 8-24 15,9 5 4-15,14 7-8 16,-1-3 20-16,6 3-16 16,3-15 4-16,6-1-8 15,-1-7 48-15,5-5-32 0,-5-12-36 16,5-8 4-16,9-8-60 16,-9-8 36-16,-18-13 0 15,4-11 16-15,-9 3-24 16,-9 1 24-16,-5 12 24 15,1-5-4-15,-1 13 52 16,10 8-28-16,4 8-40 16,9 8 4-16,14 4-8 15,14 4 8-15,4 1 76 16,0-9-36-16,-5 0 4 16,-4 0-20-16,-9-16 32 15,-5 0-24-15,-8-8 12 16,-6-5-20-16,-4-3 0 15,-9 4-8-15,-4-9 4 0,-1-3-8 16,-8 4-72-16,-6-9 36 16,6 1-48-16,-1 8 44 15,5-5-8-15,4 5 28 16,10 16-52-16,4 4 36 16,9 8-100-16,0 8 76 15,1 12-364 1</inkml:trace>
          <inkml:trace contextRef="#ctx0" brushRef="#br0" timeOffset="7175.9799">12375-4541 92 0,'23'-8'32'0,"-14"0"-24"0,5-4 0 16,0 12 152-16,-1-8-88 15,-8-8 164-15,4 4-132 16,-9-1 56-16,-9 1-96 16,4 0-16-16,-22 8-32 15,0 0-4-15,-14 12-4 16,-19 0 12-16,-12 12-12 0,3 1 16 15,6 7-16-15,8 12 16 16,19 5-16-16,13 4-4 0,18 11 0 16,23 5 28-16,14-4-16 15,28-13 64-15,-1-3-44 16,9-13-60-16,-9-4 12 16,-9-7-204-16,-9-9 120 15,-9-8-424 1</inkml:trace>
          <inkml:trace contextRef="#ctx0" brushRef="#br0" timeOffset="7746.5363">12904-4881 436 0,'0'-20'160'0,"0"28"-124"0,9 21-8 0,-9 3 124 15,4 12-88 1,5 13 28-16,10-4-56 0,8 11-4 16,-4-3-20-16,8 4 56 0,1-4-40 15,0-13 40-15,5-11-36 16,-15-13 44-16,19-16-44 0,-9-16 20 16,0-16-32-16,0-9 28 15,4-7-32-15,5-5 12 16,5-20-16-16,-1-11 0 15,-8-9-4-15,4 12-8 16,-5 8 4-16,-8 12-68 16,-10 9 36-16,0 11-224 15,-4 9 136-15</inkml:trace>
        </inkml:traceGroup>
        <inkml:traceGroup>
          <inkml:annotationXML>
            <emma:emma xmlns:emma="http://www.w3.org/2003/04/emma" version="1.0">
              <emma:interpretation id="{346A22F7-239B-414A-A750-084D359F1DCE}" emma:medium="tactile" emma:mode="ink">
                <msink:context xmlns:msink="http://schemas.microsoft.com/ink/2010/main" type="inkWord" rotatedBoundingBox="16975,9277 18234,9202 18329,10818 17071,10893"/>
              </emma:interpretation>
              <emma:one-of disjunction-type="recognition" id="oneOf2">
                <emma:interpretation id="interp10" emma:lang="" emma:confidence="0">
                  <emma:literal>a jour</emma:literal>
                </emma:interpretation>
                <emma:interpretation id="interp11" emma:lang="" emma:confidence="0">
                  <emma:literal>= jacu</emma:literal>
                </emma:interpretation>
                <emma:interpretation id="interp12" emma:lang="" emma:confidence="0">
                  <emma:literal>= jack</emma:literal>
                </emma:interpretation>
                <emma:interpretation id="interp13" emma:lang="" emma:confidence="0">
                  <emma:literal>a juicer</emma:literal>
                </emma:interpretation>
                <emma:interpretation id="interp14" emma:lang="" emma:confidence="0">
                  <emma:literal>= Jack</emma:literal>
                </emma:interpretation>
              </emma:one-of>
            </emma:emma>
          </inkml:annotationXML>
          <inkml:trace contextRef="#ctx0" brushRef="#br0" timeOffset="2882.1192">7909-4699 404 0,'27'-40'148'0,"-13"24"-112"0,23-9-12 0,-24 5 108 16,5-4-76-16,-9-4 76 15,-4-5-76-15,-5 1 4 16,-5 4-36-16,-13 3-12 0,-14 5-8 15,-13 4 4-15,-10 8-4 16,-8 4 8-16,3 8-8 16,6 4-20-16,4 4 8 15,4 8 76-15,14 5-40 16,5 11-44-16,13 8 8 16,14-3 8-16,14-1 0 15,0-11 44-15,17-9-20 0,15-12 32 16,9-8-32-16,4-12-56 15,9-8 16-15,-13-13-84 16,-5-15 56-16,-9-1-36 16,-14-7 48-16,-9-1-60 15,-9 4 52-15,-13 5-28 16,-5 7 44-16,-14 9 80 16,-4 12-28-16,-5 12 80 15,0 12-60-15,-5 12-8 16,10 16-24-16,4 25-4 15,1 24-4-15,17 0 20 16,1 0-16-16,-1-13 68 16,0-11-48-16,-8-4-116 0,4-5 40 15,-14-3-476 1</inkml:trace>
          <inkml:trace contextRef="#ctx0" brushRef="#br0" timeOffset="3122.2594">7322-4468 644 0,'-41'-24'236'0,"41"24"-180"0,-5 0-20 0,5 0 28 16,9 0-44-16,23 4-20 0,14 4 0 15,18-4 16-15,17-8-8 16,29 0-4-16,22 4 0 0,-5 4 4 15,-13-4-4-15,-5-8 24 16,-4 4-16-16,-23 0-56 16,-14 4 20-16,-22 0-120 15,-19 0 80-15</inkml:trace>
          <inkml:trace contextRef="#ctx0" brushRef="#br0" timeOffset="3617.1573">7554-3962 476 0,'-9'4'176'0,"0"-8"-136"0,-9 0-12 0,8 8 12 16,-8 4-28-16,-5 0 32 15,-8 0-28-15,-15 8 20 16,-4-3-20-16,0-1 72 16,14 0-52-16,8 0-4 0,15-4-20 15,13 0 8-15,22-8-12 16,19 0 4-16,14-8-4 16,0-4 4-16,-1-8-8 15,-4-13-108-15,-4-3 56 0,-10 0-8 16,-13-9 36-16,-9 0 12 15,-14 1 8-15,-5-1 8 16,-9 9-4-16,-4 8 84 16,5 11-44-16,3 13 4 15,-12 21-28-15,8 15-48 16,5 21 16-16,0 11 56 16,13 1-24-16,1-4 28 15,4 0-28-15,0-9 16 16,0-3-20-16,-4-9-96 15,-1-7 44-15,1-5-156 16,-1-12 108-16,6-8-288 16,-1-12 208-1,0-4-20-15</inkml:trace>
          <inkml:trace contextRef="#ctx0" brushRef="#br0" timeOffset="3902.339">7877-3990 624 0,'87'-57'228'0,"-46"41"-176"0,0 0-16 0,-23 12 28 15,5 4-44-15,-5 8 24 16,-9 8-24-16,0 12 0 16,-18 5-12-16,-9-1 12 0,-10 4-12 15,-3 1 16-15,-10-1-16 16,-5-7 40-16,-4 7-24 16,-5-8-24-16,5-3 0 15,5-5 0-15,8-4 0 16,5 0-28-16,5-4 16 0,9 0-20 15,9 1 16-15,4-1 8 16,19 0 8-16,9-4-20 16,18 0 12-16,9 0 32 15,9 0-16-15,0 0-192 16,-9-8 96-16,-4-4-360 16</inkml:trace>
          <inkml:trace contextRef="#ctx0" brushRef="#br0" timeOffset="4419.4792">7231-3913 384 0,'18'-17'140'0,"-13"9"-108"0,4 4-8 15,-9 4 76-15,0-4-60 16,0 4 8-16,-9 4-28 16,-5 0 24-16,-4 0-28 15,4 0-24-15,5 4 4 16,27-8 16 0,9-8-312-16,19 8 164 15,13-4-104-15</inkml:trace>
        </inkml:traceGroup>
        <inkml:traceGroup>
          <inkml:annotationXML>
            <emma:emma xmlns:emma="http://www.w3.org/2003/04/emma" version="1.0">
              <emma:interpretation id="{4BD44D03-F305-4D53-A685-77B3133D7EDD}" emma:medium="tactile" emma:mode="ink">
                <msink:context xmlns:msink="http://schemas.microsoft.com/ink/2010/main" type="inkWord" rotatedBoundingBox="17476,10637 17803,10617 17805,10651 17477,10670"/>
              </emma:interpretation>
            </emma:emma>
          </inkml:annotationXML>
          <inkml:trace contextRef="#ctx0" brushRef="#br0" timeOffset="4059.9465">7636-3768 488 0,'-9'-16'180'0,"22"12"-140"0,24-4-12 16,-10 4 92-16,23-4-72 16,10 4-20-16,12 8-16 0,-3 4-84 15</inkml:trace>
        </inkml:traceGroup>
      </inkml:traceGroup>
    </inkml:traceGroup>
    <inkml:traceGroup>
      <inkml:annotationXML>
        <emma:emma xmlns:emma="http://www.w3.org/2003/04/emma" version="1.0">
          <emma:interpretation id="{A193695D-9A8C-40F5-AC12-7FCE6AB6493C}" emma:medium="tactile" emma:mode="ink">
            <msink:context xmlns:msink="http://schemas.microsoft.com/ink/2010/main" type="paragraph" rotatedBoundingBox="2199,12033 21962,11570 22004,13372 2241,13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E1C17-3E8B-4EA5-9542-5BBE8AA2C053}" emma:medium="tactile" emma:mode="ink">
              <msink:context xmlns:msink="http://schemas.microsoft.com/ink/2010/main" type="line" rotatedBoundingBox="2199,12033 21962,11570 22004,13372 2241,13835"/>
            </emma:interpretation>
          </emma:emma>
        </inkml:annotationXML>
        <inkml:traceGroup>
          <inkml:annotationXML>
            <emma:emma xmlns:emma="http://www.w3.org/2003/04/emma" version="1.0">
              <emma:interpretation id="{3344E629-7D8A-4D6B-997C-7156911A744A}" emma:medium="tactile" emma:mode="ink">
                <msink:context xmlns:msink="http://schemas.microsoft.com/ink/2010/main" type="inkWord" rotatedBoundingBox="2199,12033 6044,11943 6085,13691 2240,13781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858.2878">-6564-2230 436 0,'4'-28'160'0,"1"16"-124"0,-10-5-8 0,5 9 16 0,0 0-28 16,-9 0 12-16,-5 0-16 16,-8 0-16-16,-15-4 0 15,-8 4 4 1,-14 4 0-16,-1 0-12 0,1 0 8 16,9 0-16-16,5-5 12 15,8 1 4-15,5 0 4 16,0 0 76-16,5 0-40 15,4 0 12-15,5 4-28 16,0 4-20-16,4 4-4 16,1 4-16-16,-6 12 12 0,1 17 32 15,-5 32-16-15,-4 7 0 16,0 1-4-16,-5-4 20 0,0-8-12 16,-4-4-4-16,-5-13-4 15,0 5 12-15,0 3-8 16,4-3 16-16,10-4-16 15,4-5-12-15,5 1 0 16,9-9-24-16,4-4 16 16,14-3-4-16,10-5 8 15,12-4 8-15,15 1 0 16,9-1 24-16,4-4-12 16,0 0-32-16,0 0 12 15,-4-8 0-15,-5 5 8 0,-5-9 16 16,-8-4-8-16,-5 0 24 15,-5-9-20-15,-4 1 24 16,-5-4-24-16,-9-4-188 16,-4-4 92-16</inkml:trace>
          <inkml:trace contextRef="#ctx0" brushRef="#br0" timeOffset="27089.905">-7352-1781 464 0,'-27'-16'176'0,"27"16"-140"0,9 8-8 16,0-8 64-16,5 0-56 16,8 4 48-16,10 0-48 0,9-4 16 15,9 0-32-15,0-4-8 0,10 0-8 16,3-4-120-16,6 4 64 15,-6 4-428 1</inkml:trace>
          <inkml:trace contextRef="#ctx0" brushRef="#br0" timeOffset="27608.4082">-6783-1603 404 0,'-41'0'148'0,"27"12"-112"16,1-3-12-16,4 3 144 0,-5 12-96 15,5 12 52-15,4-3-76 16,5 7-8-16,5 1-24 16,4-5 8-16,5-8-16 0,4-3 32 15,9-9-24-15,5-4 20 16,5-12-20-16,8-4-8 15,-4-8-4-15,0-8-48 16,-9-5 24-16,0-7-100 16,-5 4 68-16,-9 3 8 15,-9 13 24-15,-9 12-20 16,-4 25 24-16,-14 11 68 16,-5 13-28-16,-4 3 36 15,-1 9-32-15,5 4 8 0,1 3-20 16,4 9-8-16,-1 0-4 15,1-8 28-15,-23-8-16 16,0-13 4-16,-4-7-12 16,-1-17 36-16,-9-12-20 15,14-20-4-15,0-28-12 16,5-9-8-16,0-20 4 16,17 9-24-16,15 3 12 15,13 9-12-15,14-1 8 16,9 9 16-16,22 7 0 15,1 13 8-15,-5 8-8 0,0 8-56 16,-9 0 28-16,-9 8-208 16,-9 4 128-16</inkml:trace>
          <inkml:trace contextRef="#ctx0" brushRef="#br0" timeOffset="29575.4499">-6214-1740 508 0,'-9'-8'188'0,"14"8"-148"0,-1 0-8 0,-4 0 36 16,18 0-8-1,14 4-32-15,9-4 32 16,9 4-36-16,14 0 4 0,4 8-16 15,1-4 56-15,4-8-40 16,18 4-12-16,9 0-8 16,0 4-20-16,-9 0 8 15,-14 4 40-15,-17-3-24 16,-15-1 16-16,-8-8-16 0,-19 0 56 16,-14-4-40-16,-4 0-20 15,-13-5-8-15,-10 5-212 16,-4 0 116-16,-5 0-480 15</inkml:trace>
          <inkml:trace contextRef="#ctx0" brushRef="#br0" timeOffset="29875.7733">-5490-1870 580 0,'-4'-4'216'0,"8"0"-168"0,-4 4-12 16,0 0 48-16,9 4-52 15,9 4 32-15,10 0-36 0,8 0 8 16,10 1-20-16,4 7 8 0,0-4-12 16,-9 4 12-16,-9 0-16 15,-10 0 16-15,-12 5-16 16,-20 7 32-16,-8 4-24 16,-18 9 20-16,-19 11-20 15,-9 5-24-15,5-4 0 16,5-5 12-16,8-7 0 15,10-9 32-15,13-4-20 16,5-3-32-16,22-13-176 16,15-12 100-1,12-8-516-15</inkml:trace>
          <inkml:trace contextRef="#ctx0" brushRef="#br0" timeOffset="30250.8108">-4821-2092 580 0,'-4'-37'216'0,"8"33"-168"0,-4 8-12 15,0 4 48-15,0 17-52 16,-4 15 84-16,4 17-64 16,9 3-16-16,5 1-24 15,8 20 24-15,10 12-20 0,9-4 12 16,0-8-16-16,0-8 20 15,-9-12-20-15,-5-21 40 16,-8-12-28-16,-1-15 100 0,0-17-68 16,0-25-16-16,5-27-24 15,4-17 28-15,1-4-20 16,3-8 4-16,1-8-16 16,0 0-44-16,-4 8 20 15,-1 8 12-15,-4 12 0 16,-5 12 20-16,-9 13-12 15,0 8-28-15,5 11 8 16,-10 13-108-16,1 16 64 16,-5 17-240-16,9 11 168 15,-5 9-500 1</inkml:trace>
          <inkml:trace contextRef="#ctx0" brushRef="#br0" timeOffset="30479.4193">-3787-1364 756 0,'9'24'280'0,"-9"5"-216"0,-5 19-20 15,1-15-4-15,-5-5-32 16,-9 8 4-16,-14 9-4 15,-14-1-60-15,-4 13 28 16,-9-4-464-16,4 3 268 16,19-27-44-16</inkml:trace>
        </inkml:traceGroup>
        <inkml:traceGroup>
          <inkml:annotationXML>
            <emma:emma xmlns:emma="http://www.w3.org/2003/04/emma" version="1.0">
              <emma:interpretation id="{E9089830-5CB6-48EB-A10F-6FB83784B57D}" emma:medium="tactile" emma:mode="ink">
                <msink:context xmlns:msink="http://schemas.microsoft.com/ink/2010/main" type="inkWord" rotatedBoundingBox="6956,12086 9063,12036 9092,13251 6985,13300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2037.3094">-2749-2343 372 0,'-9'-12'140'0,"9"16"-112"0,-5-4-4 16,5 32 108 0,0 13 40-16,5 27-88 15,-5 9 20-15,13 0-64 16,-13-8-16-16,-4-4-12 15,-5 0 8-15,0 0-12 0,-9 3 32 16,-1-7-24-16,6-4 32 16,-1-9-32-16,-4-23 12 15,9-1-16-15,-5-12-176 16,14-16 92-16,18-16-416 16,10-12 276-16,22-9-24 15</inkml:trace>
          <inkml:trace contextRef="#ctx0" brushRef="#br0" timeOffset="32416.8754">-2804-1752 756 0,'14'-17'280'0,"9"9"-216"0,27-4-20 16,-18 4 48-16,13 0-60 15,10 0-20-15,9 16-12 16,-5 0-196-16,5 8 108 16,-5 5-464-16</inkml:trace>
          <inkml:trace contextRef="#ctx0" brushRef="#br0" timeOffset="32231.8268">-2144-2355 528 0,'-9'-4'196'0,"9"36"-152"0,-13 33-12 0,8-13 72 16,1 25-64-16,-6 0 36 15,-3 4-44-15,13-8 8 0,-9-4-24 16,9-1 8-16,0 1-12 0,-5 0 12 15,-4-8-16-15,-5-5-48 16,-4-7 24-16,-5 0-404 16</inkml:trace>
          <inkml:trace contextRef="#ctx0" brushRef="#br0" timeOffset="32823.4559">-1779-1558 612 0,'-46'12'228'0,"23"16"-180"0,-27 29-12 16,14-21 36-16,-5 5-48 16,-5 3 32-16,10 5-28 0,0-9-16 15,4-7-8-15,4-5-112 0,6-8 60 16,-1-3-340-1</inkml:trace>
          <inkml:trace contextRef="#ctx0" brushRef="#br0" timeOffset="32640.9705">-2112-1607 600 0,'14'-4'224'0,"-5"16"-176"0,23 21-12 0,-18-9 44 15,13 8-52-15,0 9-4 0,5 3-12 16,5 1 0-16,-6-5-8 16,10-3 52-16,-13-9-32 0,-10-4-72 15,-4-7 24-15,-5-5-184 16,-9-8 112-16</inkml:trace>
          <inkml:trace contextRef="#ctx0" brushRef="#br0" timeOffset="33163.8774">-1606-1724 580 0,'-5'-8'216'0,"5"4"-168"15,5-8-12-15,-5 12 120 0,4 0-92 16,14-4 0-16,-4 0-40 15,18 0 44-15,23-9-36 16,22 1 20-16,23 0-32 0,-9 4 16 16,5 4-20-16,-19 4 20 15,-13 0-24-15,-14 0-164 16,-18 4 84-16,-9 4-188 16,-23 0 148-16,-14-4-380 15</inkml:trace>
          <inkml:trace contextRef="#ctx0" brushRef="#br0" timeOffset="33423.0666">-1060-1999 580 0,'18'-16'216'0,"5"7"-168"0,0 18-12 0,-5-9 76 15,5 8-68-15,4 8 24 16,0 4-36-16,1 0 4 15,-6 5-20-15,10-5-8 0,-9 0-4 0,-5 0 56 16,-13 1-32-16,-10-1 60 16,-13 0-52-16,-5 0 12 15,-9 5-32-15,-4-5-80 16,-5 8 36-16,5 0-352 16,-10 9 208-16,14 7-304 15</inkml:trace>
        </inkml:traceGroup>
        <inkml:traceGroup>
          <inkml:annotationXML>
            <emma:emma xmlns:emma="http://www.w3.org/2003/04/emma" version="1.0">
              <emma:interpretation id="{641B4EC5-F18B-4481-9CE5-17FD96ECA857}" emma:medium="tactile" emma:mode="ink">
                <msink:context xmlns:msink="http://schemas.microsoft.com/ink/2010/main" type="inkWord" rotatedBoundingBox="9592,12098 12680,12025 12716,13590 9628,13662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3858.2575">-227-1785 520 0,'-18'-12'192'0,"18"12"-152"0,9-8-8 0,-9 8 184 0,0-4-124 16,14 0 52-16,4 0-84 16,-4-4-28-16,8 4-20 15,10 0 0-15,0 0-8 0,5 0 8 16,-6 0-8-16,10-1-180 15,-4 1 100-15,-14 4-404 16,4 4 268 0,-4 5-48-16</inkml:trace>
          <inkml:trace contextRef="#ctx0" brushRef="#br0" timeOffset="34544.4788">656-2072 372 0,'-9'77'140'0,"0"-37"-112"0,0 17-4 16,14-29 100-16,-14 5-72 16,9 3 8-16,-10 9-40 15,10-1 4-15,-13 1-12 16,8-5 0-16,-4-4-4 15,-4-7-60-15,-6-9 28 0,1-4-32 16,-9-4 32-16,-5-8 0 16,0-4 16-16,0 0 120 15,9 0-60-15,1 0 68 16,13 0-68-16,-1 0 16 16,6 0-40-16,4 0 16 0,9 4-24 15,5 1-28-15,-1-1 4 16,10-4 52-16,9 0-24 15,0 0 8-15,9-4-20 16,-5-1 0-16,-4 1-4 16,4 4 4-16,-8 0-8 0,-5 0-12 15,-10 0 4-15,1-4 64 16,-14 0-32-16,9 0-12 16,-9 4-8-16,0 0-284 15,-9 4 152-15</inkml:trace>
          <inkml:trace contextRef="#ctx0" brushRef="#br0" timeOffset="34159.6">538-2303 560 0,'0'-24'208'0,"0"16"-164"0,9 0-8 0,-9 0 144 16,9 4-104-16,-4 0 16 15,13 4-56-15,5 0-24 16,18 0-8-16,9 0 20 0,14 4-12 16,4-4 4-16,-4 4-8 0,-10-4-52 15,-17 8 28-15,-5-8-112 16,-10 0 72-16,-22 0-240 16</inkml:trace>
          <inkml:trace contextRef="#ctx0" brushRef="#br0" timeOffset="36529.022">1308-1416 632 0,'-14'12'236'0,"0"16"-184"0,10 16-16 15,4-15 16-15,-9 3-36 16,-5 5 4-16,-9-1-12 16,-4 0-260-16</inkml:trace>
          <inkml:trace contextRef="#ctx0" brushRef="#br0" timeOffset="37142.1326">1763-822 612 0,'-18'-28'228'0,"18"28"-180"0,18-8-12 0,-5-4 28 15,19-12-44-15,0-5 24 16,5-7-24-16,17-9-8 16,24-7-8-16,13-13-4 0,9-24 0 0,9-20 32 15,-13-9-16-15,-14 5-4 16,-9 0-8-16,-14-9-4 15,-14 13 0-15,-13 20 0 16,-14 16 0-16,-4 25 68 16,-9 7-36-16,-5 29-12 15,-10 28-12-15,-3 25 0 16,-5 15-4-16,4 5 16 16,0-4-12-16,5-1-12 15,0-7 0-15,4-5 20 16,1 1-8-16,4-13 32 15,0-7-24-15,0-9 32 16,0-8-32-16,9-8 12 16,5-16-16-16,4-5-96 15,5-7 48-15,4 0-96 0,0-5 76 16,1 1-32-16,-6-4 48 16,-3 7 60-16,-10 9-12 15,0 8 72-15,-23 24 0 16,-4 8-40-1,0 9-4-15,0 3-24 16,4 4 36-16,5 5-24 16,4 3-92-16,5 5 36 15,5-13-176-15,-1 1 116 16,5-13-468 0</inkml:trace>
        </inkml:traceGroup>
        <inkml:traceGroup>
          <inkml:annotationXML>
            <emma:emma xmlns:emma="http://www.w3.org/2003/04/emma" version="1.0">
              <emma:interpretation id="{066FC5FC-57EA-4383-AB61-E70B040EA1E6}" emma:medium="tactile" emma:mode="ink">
                <msink:context xmlns:msink="http://schemas.microsoft.com/ink/2010/main" type="inkWord" rotatedBoundingBox="13139,12084 15232,12035 15262,13306 13169,13355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7427.8908">3329-1777 580 0,'-9'-20'216'0,"4"12"-168"0,1 0-12 15,-1 8 128-15,5-12-96 16,-4 4 80-16,8 8-88 15,5-8-68-15,10 8 4 16,3 0 4-16,15 0 0 0,17 0-32 16,19 0 16-16,5 0 60 15,-6 0-24-15,-8 4 4 16,-14-4-16-16,-13 8-112 0,-15-8 56 16,-22 0-316-1,-18 4 204-15,-9 4-232 16</inkml:trace>
          <inkml:trace contextRef="#ctx0" brushRef="#br0" timeOffset="37667.0935">3493-2040 748 0,'-18'-16'276'0,"18"16"-216"0,0 8-16 0,0-8 92 15,4 0-84-15,10 8-48 16,13 13-4-16,10-5-8 0,13 4 8 15,9 16 24-15,0 1-12 0,-9-9 12 16,-9-8-12-16,-14 5 20 16,-17-5-20-16,-24-4 68 15,-32 4-48-15,-17 5-28 16,-10 7-8-16,9-4-140 16,9 5 76-16,10 3-356 15</inkml:trace>
          <inkml:trace contextRef="#ctx0" brushRef="#br0" timeOffset="38313.1501">4376-2311 496 0,'5'-24'184'0,"4"8"-140"0,-5 4-16 16,1 3 100-16,-1 9-76 16,-4-8 68-1,0 8-68-15,0 8-20 0,-4 21-20 16,-10 15 52-16,-4 25-36 0,-5 20 16 15,-4-4-28-15,4-12 8 16,5-4-12-16,0-9-8 16,0-7 0-16,-1-4 40 15,1-9-24-15,4-8 16 16,5-7-20-16,5-5 36 16,-1-8-28-16,5-4 4 15,0-8-16-15,9 0-8 0,5-4 0 16,13 0-24-16,1 0 12 15,4 0 4-15,13-4 4 16,10 0-20-16,8 0 12 16,6 4-4-1,-6 0 4-15,1 0 8 0,-5 0 0 16,-4 0 24-16,-5-1-12 16,-13 1 32-16,-10 4-28 15,-9 0-40-15,-18 0 12 16,-9 13-428-16,0 11 240 15</inkml:trace>
          <inkml:trace contextRef="#ctx0" brushRef="#br0" timeOffset="39234.7218">5405-1449 560 0,'-9'-36'208'0,"14"44"-164"0,-10 24-8 16,5-3 76-16,0 7-68 15,-5 8 8-15,-8 1-32 16,-1 8-12-16,-9-5-4 16,-13 13-596-16</inkml:trace>
        </inkml:traceGroup>
        <inkml:traceGroup>
          <inkml:annotationXML>
            <emma:emma xmlns:emma="http://www.w3.org/2003/04/emma" version="1.0">
              <emma:interpretation id="{CDF84261-6A38-483A-A055-D7DA03F01E85}" emma:medium="tactile" emma:mode="ink">
                <msink:context xmlns:msink="http://schemas.microsoft.com/ink/2010/main" type="inkWord" rotatedBoundingBox="16265,12019 19007,11954 19026,12772 16284,12836">
                  <msink:destinationLink direction="with" ref="{0C38BA22-B803-4A4A-AC65-DDE110504287}"/>
                </msink:context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0294.4995">6862-2064 496 0,'9'-32'184'0,"-4"24"-140"0,-1-9-16 0,-4 13 120 16,-4-4-88-16,-1 0-24 15,1 0-24-15,-6 8-32 16,-3-4 12-16,-5 0 20 0,-1 4-4 16,-8 8-4-16,-5 4 0 15,-9 8 4-15,-9 13-4 16,0 7 40-16,0 5-20 15,4-1 12-15,10 1-20 16,18-5 0-16,13 1-8 16,19-1 4-16,13-3-8 15,5-5 32-15,4 0-20 0,-4-11-32 16,0 3 8-16,-4-8-148 16,-10-4 84-16,-5-4-468 15</inkml:trace>
          <inkml:trace contextRef="#ctx0" brushRef="#br0" timeOffset="40568.1903">6452-1821 404 0,'-9'-8'148'0,"9"8"-112"0,-4-4-12 0,4 0 172 16,-5 0-112-16,0 4 80 15,5 0-96-15,10 0 0 16,12-4-44-16,10 4 12 0,14 0-20 16,4 4 28-16,-5 0-28 15,1 4-208-15,-1-8 104 16,-8 8-496-1</inkml:trace>
          <inkml:trace contextRef="#ctx0" brushRef="#br0" timeOffset="42636.973">7527-1902 372 0,'9'-4'140'0,"0"-4"-112"0,5-12-4 16,-5 11 100-16,4 1-72 15,1-12 60-15,0 0-68 16,-5 8 32-16,-5-4-44 15,-4 3-8-15,0-3-16 16,-4 0-8-16,-5 8 4 0,-5 4-60 16,0-4 32-16,-8 8 20 0,-6 8 4 15,-4-4-24-15,-4 24 12 16,-10 1 40-16,1 3-16 16,4 4 36-16,4 9-32 15,15-9 20-15,8 1-20 16,10-1 8-16,13 1-12 15,13-5 20-15,15-8-20 16,8-4 12-16,1-7-12 16,8-9-24-16,15-12 4 15,4-9-68-15,-5 5 44 16,-4-4-32-16,-10 0 40 16,-17-4 0-16,-19 3 16 0,-14 5 44 15,-13 0-24-15,-13 8 60 16,-10 4-40-16,0 8 20 15,0 4-32-15,5 5-16 16,8 7-8-16,6-4-4 16,8-4 0-16,10 4 24 15,4-11-8-15,9-1 16 16,5 0-16-16,0-8-40 16,-1-8 20-16,1 0-60 15,0-5 40-15,-9-3-20 16,-5-8 32-16,-5 0-52 15,-4-5 40-15,0 1 16 16,-4 4 12-16,-1-1 116 16,5 1-60-16,5 4 24 15,8 0-44-15,6 4-20 16,3 3-8-16,6-3 4 0,4 4-4 16,-5 0 8-16,0 0-8 15,-4 4 8-15,0 0-8 16,-5-1 24-16,-4 1-16 15,-1 0-12-15,-4 4-4 16,0 0-16-16,10 12 12 16,-1 13 4-16,0 11 4 15,9 4 8-15,1 1-4 16,-6-5 16-16,-3-4-12 16,-1 1 24-16,-9-5-20 15,-9-4 92-15,-5-4-56 16,-4-3 20-16,-13-5-36 0,-6-4 12 15,-8-4-24 1,-10-4-52-16,5-4 16 0,5 0-172 16,13-5 104-16,9-3-284 15,14-4 208 1,19-4-268-16</inkml:trace>
          <inkml:trace contextRef="#ctx0" brushRef="#br0" timeOffset="43357.6046">8310-2343 612 0,'23'-69'228'0,"-10"49"-180"0,5 4-12 16,-8 7 132 0,-6 9-100-16,1-8 36 0,-5 8-64 15,0 8-48-15,-5 9 0 16,1-1 20-16,-1 8-8 0,0-4 8 16,1 5-4-16,-1-13 12 0,5 8-12 15,0-8-12-15,9 0 0 16,10-4-92-16,17 9 48 15,14-5-136-15,18-4 104 16,1 4-228 0,-1-12 176-16,-4 0-28 15,-14 0 96 1,-14 0 260-16,-8-4-104 0,-6 0 248 16,-13 0-192-16,-9 4 24 15,-9 8-100-15,-4 12-48 16,-10 12-12-16,-4 9-12 0,-1 8 0 15,1-1 0-15,13-3 0 0,10-1 8 16,13-7-4-16,9-5 16 16,5-4-12-16,9-8-20 15,4 1 4-15,-4-5-32 16,0-4 24-16,0-8-12 16,0-4 16-16,-5 0 24 15,0-4-4-15,1-4-20 16,-1 0 4-16,-4-8 20 15,-1-5-4-15,-3-7-12 16,-10-4 0-16,-5-5 20 16,-8-7-8-16,-5-5 4 15,-10 1-4-15,-3 3-16 16,-1 9 4-16,0 11-16 16,-4 9 12-16,4 12-12 0,0 8 8 15,5 4 8-15,0 13 4 16,0 3-36-16,-1 0 20 15,1 4-20-15,5 1 20 16,-1 3 44-16,0-3-16 16,5-1 36-16,0-8-32 15,4 0 12-15,5-8-16 16,14-7 28-16,4-1-24 16,5-4 4-16,0-4-12 15,9-1 20-15,0 5-16 16,-1 0 12-16,-3 5-12 0,-5-1-16 15,-10 0 0-15,-8 4-112 16,-10 0 64-16,1 0-384 16</inkml:trace>
        </inkml:traceGroup>
        <inkml:traceGroup>
          <inkml:annotationXML>
            <emma:emma xmlns:emma="http://www.w3.org/2003/04/emma" version="1.0">
              <emma:interpretation id="{45FBF3EC-DB4F-4E91-A200-EA56E6C731B4}" emma:medium="tactile" emma:mode="ink">
                <msink:context xmlns:msink="http://schemas.microsoft.com/ink/2010/main" type="inkWord" rotatedBoundingBox="19422,12135 20639,12107 20655,12801 19438,12829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4099.2748">9676-1841 436 0,'-9'0'160'0,"9"0"-124"0,0 0-8 0,0 0 132 16,9 0-92-16,9 0 24 15,9-9-52-15,5 1-28 16,9 4-4-16,5 0-20 0,-1 4 8 16,-4-4-192-16,-5 4 108 15,-4 0-300 1,-9 0 220-16,0 8 52 15</inkml:trace>
          <inkml:trace contextRef="#ctx0" brushRef="#br0" timeOffset="43965.4195">9730-1991 456 0,'-4'-12'168'0,"8"8"-128"0,1-4-16 0,-1 4 132 0,1-5-92 16,4 1 44-16,-4 0-64 16,4 0 56-16,0 0-60 15,0 0 28-15,0-8-40 0,5 4-28 16,4 4 0-16,9-9 16 16,14 9-8-16,5 0 16 15,-1 4-16-15,1 4 4 16,-5 4-4-16,-14 8-76 15,5 4 36-15,-14 5-232 16,-13-1 144-16,-10 8-380 16</inkml:trace>
          <inkml:trace contextRef="#ctx0" brushRef="#br0" timeOffset="45129.7748">9626-1910 508 0,'-19'-12'188'0,"15"4"-148"0,-5-5-8 15,4 9 140-15,1-4-100 16,-1 0 52-16,5 4-76 16,0 4-16-16,9 8-20 15,5 0 0-15,9-8-8 0,13 0-4 16,23 0 4-16,23-8 20 16,18 0-12-16,0 0-12 15,-4 4-4-15,-5-8 20 16,-4 8-8-16,-15-4-4 15,-12 0 0-15,-15 8 40 0,-18-4-24 16,-13 0-80-16,-23 4 32 16,0 4-292-16,-14 0 180 15,5 12-328 1</inkml:trace>
          <inkml:trace contextRef="#ctx0" brushRef="#br0" timeOffset="45579.68">10186-2234 548 0,'-37'-36'204'15,"28"23"-156"-15,-5 1-16 0,10 8 116 0,-1-4-88 16,1 4 28-16,4 0-52 16,9 4-56-16,9 0 8 15,5 4-16-15,9 4 16 0,0 4 16 16,8 5 0-16,1 3-12 15,10 4 4-15,8 4 12 16,9 9-4-16,0-13-4 16,-4 4 4-16,-9-11 4 15,-10 3-4-15,-13-12 52 16,-9 0-32-16,-5-8 60 16,-13 0-48-16,-5 0 0 15,0 4-20-15,-9 4-20 16,-5 4 0-16,-9 13-16 0,0 7 12 15,-4 4 4-15,0 1 4 16,-5 3 8-16,0 1-4 16,-4-1-4-16,-1 1 4 15,-4-5 48-15,9-8-28 16,5-3 16-16,0-9-24 16,13-8 28-16,0-4-28 15,5-8-120-15,5-8 56 16,8-4-292-16,10 0 192 15,18 7-360 1</inkml:trace>
        </inkml:traceGroup>
        <inkml:traceGroup>
          <inkml:annotationXML>
            <emma:emma xmlns:emma="http://www.w3.org/2003/04/emma" version="1.0">
              <emma:interpretation id="{A1FF6E4C-CD05-4C45-B0B3-9C149B93C0B9}" emma:medium="tactile" emma:mode="ink">
                <msink:context xmlns:msink="http://schemas.microsoft.com/ink/2010/main" type="inkWord" rotatedBoundingBox="21236,12013 21972,11995 21989,12727 21253,12744"/>
              </emma:interpretation>
              <emma:one-of disjunction-type="recognition" id="oneOf9">
                <emma:interpretation id="interp21" emma:lang="" emma:confidence="0">
                  <emma:literal>C</emma:literal>
                </emma:interpretation>
                <emma:interpretation id="interp22" emma:lang="" emma:confidence="0">
                  <emma:literal>c</emma:literal>
                </emma:interpretation>
                <emma:interpretation id="interp23" emma:lang="" emma:confidence="0">
                  <emma:literal>a</emma:literal>
                </emma:interpretation>
                <emma:interpretation id="interp24" emma:lang="" emma:confidence="0">
                  <emma:literal>e</emma:literal>
                </emma:interpretation>
                <emma:interpretation id="interp25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45969.867">11984-2141 520 0,'32'-57'192'0,"-14"29"-152"0,9-12-8 15,-22 19 104-15,9-7-80 16,-19 0 60-16,-9-1-72 16,-13 5-4-16,-5 4-24 15,-13 8-4-15,-5 4-4 0,-1 8 36 16,-3 8-20-16,-1 4-4 15,-4 12-12-15,-5 17-8 0,-4 27 4 16,4 9 20 0,14 4-12-16,18-8 4 0,19-8-8 15,22-8 20-15,18-5-16 16,23-3 32-16,14-5-28 16,4-11 64-16,14-13-44 15,5-8-24-15,8-4-12 16,-17-4-124-16,-15-4 68 15,-8-4-136-15,-19-8 108 16,-8 4-512 0</inkml:trace>
        </inkml:traceGroup>
      </inkml:traceGroup>
    </inkml:traceGroup>
    <inkml:traceGroup>
      <inkml:annotationXML>
        <emma:emma xmlns:emma="http://www.w3.org/2003/04/emma" version="1.0">
          <emma:interpretation id="{03E9A634-CEA5-4058-8955-C19580DE99C5}" emma:medium="tactile" emma:mode="ink">
            <msink:context xmlns:msink="http://schemas.microsoft.com/ink/2010/main" type="paragraph" rotatedBoundingBox="2531,14094 8099,14103 8096,16197 2528,16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7310DE-2C12-451B-AA39-A335DD1A7ACA}" emma:medium="tactile" emma:mode="ink">
              <msink:context xmlns:msink="http://schemas.microsoft.com/ink/2010/main" type="line" rotatedBoundingBox="2531,14094 8099,14103 8096,16197 2528,16188"/>
            </emma:interpretation>
          </emma:emma>
        </inkml:annotationXML>
        <inkml:traceGroup>
          <inkml:annotationXML>
            <emma:emma xmlns:emma="http://www.w3.org/2003/04/emma" version="1.0">
              <emma:interpretation id="{D4B7DC2A-A867-4A98-B04C-898ECBE0E3ED}" emma:medium="tactile" emma:mode="ink">
                <msink:context xmlns:msink="http://schemas.microsoft.com/ink/2010/main" type="inkWord" rotatedBoundingBox="2531,14094 8099,14103 8096,16197 2528,16188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8103.9316">-7243 32 80 0,'9'4'32'0,"-4"0"-24"0,13 5-4 16,-4-1 104-16,-1 0-60 16,6-4 24-16,-1-4-40 15,0 0 68-15,0-8-56 16,5 0 56-16,9-9-56 15,13-7-4-15,15 8-24 16,13-8-12-16,13 3 0 0,1 5 4 16,-10 4-4-16,-9 12-12 15,-18-4 4-15,-4 4 20 16,-5 4-8-16,-14 0 32 16,-4 4-24-16,-14 0 56 15,-9 8-40-15,0 5-16 16,-9 7-8-16,-5 8-20 0,-18 9 8 15,0-1 12-15,-13 1-4 16,-10 8 8-16,-18 15-8 16,-4 17-12-16,-14 4 4 15,14-4 20-15,4-12-8 0,4-8 24 16,6-12-20-16,4-13 24 16,8-3-24-16,11-13 24 15,3-8-24-15,10 0-4 16,9-4-4-16,8-4-40 15,6 1 20-15,8-1 16 16,6-4 0-16,-1 4-8 16,0 0 4-16,4 0-16 15,1 0 12-15,0 0-24 16,4 4 20-16,9 0 48 16,1-4-16-16,13-3 8 15,13-5-16-15,10-5 44 16,9 5-28-16,4 0-48 15,-9 0 8-15,-8 0-192 16,-6 0 112-16,-22-8-372 16</inkml:trace>
          <inkml:trace contextRef="#ctx0" brushRef="#br0" timeOffset="58300.8925">-7252 554 652 0,'9'-8'244'0,"10"8"-192"0,12-4-12 0,-3 4 56 15,4-4-60-15,13 0-4 16,19 4-20-16,27-8 32 0,4 8-20 16,-3 0-48-16,-6 0 12 0,-9 4-244 15,-8 12 140-15</inkml:trace>
          <inkml:trace contextRef="#ctx0" brushRef="#br0" timeOffset="58644.582">-6359 858 464 0,'-23'32'176'0,"5"-11"-140"0,-10 11-8 16,19-8 152-16,-9 9-104 15,4 15-20-15,10 9-36 16,8 3-8-16,10-11-8 16,9-13 52-16,9-11-32 0,9-21 8 0,4-20-20 15,1-9-52-15,-5-11 24 16,-14-5 4-16,-13-3 8 16,-19-1-40-16,-13 5 24 15,-10 8-64 1,1 3 48-16,0 13 24 0,4 4 12 15,5 8-308 1,13 4 172-16,24 12-136 16</inkml:trace>
          <inkml:trace contextRef="#ctx0" brushRef="#br0" timeOffset="59044.5696">-5708 704 592 0,'-14'-12'220'0,"32"20"-172"0,9-8-12 0,1 4-20 0,17-4-16 0,24 8 0 0,17 4 0 0,-4 0-496 15</inkml:trace>
          <inkml:trace contextRef="#ctx0" brushRef="#br0" timeOffset="58788.3528">-5672 397 580 0,'-5'-13'216'0,"5"17"-168"0,10 5-12 16,12-1-12-16,10 0-20 15,14 4-108-15,17 4 56 16,6 8-368-16</inkml:trace>
          <inkml:trace contextRef="#ctx0" brushRef="#br0" timeOffset="59482.261">-5062 1012 664 0,'-4'73'244'0,"4"-9"-188"0,9 25-16 0,0-36 32 0,0-5-48 15,9 5 96-15,0-8-68 16,-4-17 12-16,4-4-40 16,0-12 68-16,5-16-56 0,0-20 48 15,0-12-48-15,-5-29 16 16,0-12-32-16,5-4-116 16,-5-4 52-16,9-12-204 15,-8-29 140-15,12-19-84 16,-8 19 112-16,0 25 60 15,0 4 16-15,-5 8 28 16,-4 8-16-16,-5 0 60 16,9 12-40-16,-4 5 40 0,-1 11-36 15,1 8 8 1,0 13-24-16,-1 8-24 0,-4 4 0 16,10 3 32-16,-1 9-16 15,5 4-8-15,-1-4-4 16,6-8 40-16,8 4-24 15,5 4 0-15,18-17-8 16,28 5 48-16,31 12-28 16,5 0 44-16,14-4-40 15,26 0 12-15,6 12-24 16,-14 4 28-16,-14-4-28 16,-5-4 32-16,-17-8-32 15,-19 3 12-15,-14 1-16 0,-31 0 36 16,-18 0-24-16,-19 0-180 15,-23 4 84-15,-22 4-404 16,-19 16 264 0,10 4-248-16</inkml:trace>
          <inkml:trace contextRef="#ctx0" brushRef="#br0" timeOffset="59872.6217">-3810-198 416 0,'-18'16'152'0,"9"12"-116"0,-5 29-12 0,14-17 108 16,-4 21-76-16,-1-8 60 15,0-1-72-15,1 5 4 16,-1-5-28-16,1 1 40 15,-1-8-32-15,-4-9 20 16,0-8-28-16,5-3 52 0,-6-9-40 16,10-8 48-16,0-8-48 15,10-8-16-15,-1 0-8 16,4 0-20-16,1 4 8 16,9 0-32-16,4 4 20 15,0 4 24-15,23 4-4 16,-13-4 0-16,17-4 0 0,15-4 4 15,17 0-4-15,-8 4-28 16,-1 0 12-16,-9 4-188 16,-18 0 108-16,-18 4-504 15</inkml:trace>
          <inkml:trace contextRef="#ctx0" brushRef="#br0" timeOffset="60233.0329">-4584 817 624 0,'-14'-12'228'0,"19"12"-176"0,13 0-16 0,-9 0 80 16,19 0-72-16,13 4 24 16,18-4-36-16,32-4 24 15,55-8-32-15,8 4 4 0,1 0-16 16,23 4 28-16,-5 4-24 16,-28 8 20-16,-13-4-20 15,-36-4-68-15,-28 0 24 16,-13-4 20-16,-19-4 8 0,-13 0-60 15,-14 0 32-15,-9 4-288 16,-4 0 176-16,-14 4-312 16</inkml:trace>
          <inkml:trace contextRef="#ctx0" brushRef="#br0" timeOffset="60777.1348">-3437 1210 384 0,'10'-24'140'0,"-10"12"-108"0,0-5-8 0,-5 9 128 16,-4-4-88-16,-9 4 16 15,-5 0-44-15,-4 4-24 16,-14 4-8-16,-5 0 12 0,-13 8-8 15,-18 4 16-15,-19 16-16 0,0 13 60 16,10 12-40-16,8 7 68 16,15 5-56-16,13-4 28 15,18-1-40-15,18-3 16 16,28-4-24-16,27-9 16 16,50-3-20-16,18-9 44 15,0-16-32-15,19-8 64 16,13-16-52-16,-9 0-220 15,-14-4 96-15,-36 0-216 16,-23 0 168-16</inkml:trace>
          <inkml:trace contextRef="#ctx0" brushRef="#br0" timeOffset="64696.1856">-2194 732 704 0,'0'-4'264'0,"19"4"-208"0,3-8-12 15,-8 8-8-15,18 0-28 16,4 0 24-16,5 4-20 0,14 4 4 31,4-4-8-31,-4 9-52 0,-14-5 28 0,-5 4-172 0,-4 0 104 16</inkml:trace>
          <inkml:trace contextRef="#ctx0" brushRef="#br0" timeOffset="64831.6861">-2185 939 728 0,'-9'-12'268'0,"28"16"-208"0,8 0-16 0,-4-4 36 16,13 0-52-16,10 4 24 0,8 4-32 15,5 0-368-15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7:40.2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FD0AE9-B315-452A-89FC-D4319A92C9EB}" emma:medium="tactile" emma:mode="ink">
          <msink:context xmlns:msink="http://schemas.microsoft.com/ink/2010/main" type="writingRegion" rotatedBoundingBox="9742,14618 18595,13388 18971,16100 10119,17329"/>
        </emma:interpretation>
      </emma:emma>
    </inkml:annotationXML>
    <inkml:traceGroup>
      <inkml:annotationXML>
        <emma:emma xmlns:emma="http://www.w3.org/2003/04/emma" version="1.0">
          <emma:interpretation id="{C91F36A7-10EC-48E5-844E-1A9C1D943677}" emma:medium="tactile" emma:mode="ink">
            <msink:context xmlns:msink="http://schemas.microsoft.com/ink/2010/main" type="paragraph" rotatedBoundingBox="9742,14618 18595,13388 18849,15223 9997,16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210E5-1425-4556-AA50-BF7DEF68D497}" emma:medium="tactile" emma:mode="ink">
              <msink:context xmlns:msink="http://schemas.microsoft.com/ink/2010/main" type="line" rotatedBoundingBox="9742,14618 18595,13388 18849,15223 9997,16453"/>
            </emma:interpretation>
          </emma:emma>
        </inkml:annotationXML>
        <inkml:traceGroup>
          <inkml:annotationXML>
            <emma:emma xmlns:emma="http://www.w3.org/2003/04/emma" version="1.0">
              <emma:interpretation id="{41054ACB-A871-4B73-A356-3F1FA3365ABA}" emma:medium="tactile" emma:mode="ink">
                <msink:context xmlns:msink="http://schemas.microsoft.com/ink/2010/main" type="inkWord" rotatedBoundingBox="9742,14618 11242,14410 11451,15914 9951,16122">
                  <msink:destinationLink direction="with" ref="{182284E2-D1A8-486C-AA31-84BE2FA7952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-4 862 600 0,'-9'-4'224'0,"9"0"-176"0,9 0-12 0,0 0 132 15,10-8-100-15,8-5-8 16,23-7-40-16,14-12 4 16,23-13-16-16,-1-16 4 0,10-11-4 15,13-1 4-15,5 4-8 16,-9 8-12-16,-18-8 4 16,-19 4 4-16,-18 5 0 15,-13 11 8-15,-19 13-4 16,-13 15 32-16,-14 21-20 15,-10 8 4-15,-3 25-12 0,-1 7 36 16,4 4-20-16,10 5-4 16,5 0-12-16,13-1 28 15,9-3-20-15,10-5 32 16,-1-8-32-16,5-7 48 16,4-13-36-16,1-16-4 15,4-13-16-15,0-3-104 16,4-8 52-16,-8-9-44 15,-1-11 52-15,-8-9 12 16,-5 0 12-16,-5 13-16 16,-5 15 16-16,-13 21 68 31,5 4-32-31,-10 28 36 16,1 13-32-16,-5 19 8 0,4 1-20 15,10-1 20-15,-1 5-24 16,5 4 68-16,1 4-48 0,-6-1-204 15,-8-7 88-15,-6-4-612 16</inkml:trace>
          <inkml:trace contextRef="#ctx0" brushRef="#br0" timeOffset="224.1267">133 906 768 0,'-82'-16'284'0,"64"16"-220"0,4 4-20 0,5-4 144 16,45 0-56-16,28 0-64 15,23 4-20-15,31 0-36 16,33-8 20-16,36 0-20 0,-14 4-92 16,0-4 44-16,-13 0-340 15,-5 4 208-15,-46 0-396 16</inkml:trace>
          <inkml:trace contextRef="#ctx0" brushRef="#br0" timeOffset="577.7687">1068 1012 424 0,'-41'0'156'0,"18"0"-120"0,-36 0-8 0,18 4 192 16,-14 4-124-16,-4 4 68 15,-5 8-96-15,-5 9 12 16,-4 11-44-16,14 13 64 0,4 7-52 16,5 5-36-16,28 0-8 15,17-13 12-15,19-3-8 16,13-9 60-16,9-11-40 15,15-9 32-15,12-4-32 16,6-8-116-16,-1-4 48 16,-4 0-504-16</inkml:trace>
          <inkml:trace contextRef="#ctx0" brushRef="#br0" timeOffset="807.8928">452 1457 932 0,'-27'-28'348'0,"36"19"-272"0,18 1-20 16,-4 0 92-16,9-8-92 16,23-4 24-16,27 4-48 15,18 3-56-15,0 9 12 16,-8 13-472-16,-15 11 264 0,-4-8-352 16</inkml:trace>
        </inkml:traceGroup>
        <inkml:traceGroup>
          <inkml:annotationXML>
            <emma:emma xmlns:emma="http://www.w3.org/2003/04/emma" version="1.0">
              <emma:interpretation id="{565AFFB2-1DFB-4C36-BBA1-245352699A94}" emma:medium="tactile" emma:mode="ink">
                <msink:context xmlns:msink="http://schemas.microsoft.com/ink/2010/main" type="inkWord" rotatedBoundingBox="12229,14362 14281,14077 14523,15824 12471,16109">
                  <msink:destinationLink direction="with" ref="{182284E2-D1A8-486C-AA31-84BE2FA7952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87.1617">3784-206 664 0,'0'-45'244'0,"0"33"-188"0,0 8-16 16,5 0 56-16,-5 12-60 16,0 12-20-16,-5 29-16 15,1 15 16-15,-5 13-8 16,-5 0 32-16,0-4-24 0,-4 0-32 16,-5 8 8-16,-13 4-368 15</inkml:trace>
          <inkml:trace contextRef="#ctx0" brushRef="#br0" timeOffset="3403.4621">3001 967 476 0,'-23'-8'176'0,"1"8"-136"0,-19-4-12 0,18 4 144 15,-14 4-100-15,-4 4 32 16,-4 0-60-16,9 4 24 16,4 1-36-16,-5 7 36 0,1 8-40 15,-1 9 4-15,15 7-20 16,13 5 28-16,9-1-24 15,9-3 40-15,13-9-32 16,6-8 20-16,26-11-24 16,24-13 8-16,22-12-16 15,-9-13-32-15,0-7 8 16,-14-4-40-16,-13-1 32 16,-18-3-20-16,-24 8 24 0,-12 3-8 15,-10 5 12-15,-23 8-20 16,-9 16 20-16,5 12 40 15,-1 12-16-15,1 9-8 16,9 3-8-16,18 1 28 16,13-1-12-16,10-11 12 15,9-1-12-15,0-12 28 16,9-8-24-16,-9 0-56 16,-5-16 16-16,-4-12-32 15,-5 4 32-15,-4-21-32 16,4-3 32-16,-14-9-32 15,1-3 32-15,-5 7-24 16,-5 9 28-16,1 7 0 31,4 9 12-31,-5 4-20 0,10 8 16 16,-1 4 84 0,6 8-40-16,3 4 8 0,5 4-24 0,19 0 32 15,-5 4-24-15,13 1-4 16,5-5-12-16,5 4 48 0,-9 4-32 15,-10 0-20-15,5 5-4 16,-18-1-8-16,-10 12 0 16,-8 1-20-16,-5-1 16 15,-9 5 4-15,-9-5 8 16,4-3 0-16,-4-5 0 16,-5-4 24-16,0-8-12 0,-4 1-4 15,0-5-4-15,-1-8 28 16,5-4-16-16,5-4 12 15,9 0-16-15,9-17-88 16,9-15 44-16,14-9-192 16,23-15 124-16,8 3-220 15,10 9 184 1,0-1 72-16,-10 13 44 16,-4 3 144-16,-9 5-68 15,-9 8 164-15,-9 3-124 16,-9 5 60-1,-14 12-20-15,-9 16-76 16,-1 13 20-16,-3 11-48 0,4 9 8 16,4-1-24-16,5 9 52 15,14-4-36-15,4-17-8 0,14-8-12 16,13-7-12-16,10-13 4 16,9-8-92-16,-5-12 48 15,-4-9-12-15,-10-11 32 16,-13-13 32-16,-5-7-8 15,-22-5-16-15,-19-3 4 16,-13 7-4-16,-14 8 4 16,-9 9 0-16,0 4 0 15,0 7-20 1,0 13 16-16,9 4 92 16,9 0-40-16,0 4 0 15,14 8-24-15,4 4 32 16,9 8-24-16,10-8 20 15,9 13-24-15,4-9 16 16,9 0-20-16,5 0 20 16,0 0-24-16,4-8 32 15,1 4-28-15,-10-4-200 16,0 4 100-16,-8-12-248 16,-1 0 184-16,-18 4-484 0</inkml:trace>
          <inkml:trace contextRef="#ctx0" brushRef="#br0" timeOffset="2113.7561">2628 720 800 0,'0'-8'296'0,"18"12"-232"0,23-8-16 0,0 0 116 15,45-4-100-15,37 0 16 16,23-8-44-16,50 0 0 16,9 3-20-16,-14 1 20 0,9 0-24 15,-13 0-56-15,-23 0 20 0,-37 4-40 16,-31 0 32-16,-32-4-52 16,-28 3 48-16,-27 1-176 31,-9 8 116-31,-50 17-492 0</inkml:trace>
        </inkml:traceGroup>
        <inkml:traceGroup>
          <inkml:annotationXML>
            <emma:emma xmlns:emma="http://www.w3.org/2003/04/emma" version="1.0">
              <emma:interpretation id="{EC444394-D01E-4601-9B34-AB3F460611BB}" emma:medium="tactile" emma:mode="ink">
                <msink:context xmlns:msink="http://schemas.microsoft.com/ink/2010/main" type="inkWord" rotatedBoundingBox="15319,14811 15857,14736 15911,15118 15372,151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72.1434">5528 441 664 0,'-14'-32'244'0,"23"28"-188"0,5-13-16 0,4 9 112 16,14-4-92-16,14 0 44 16,17 0-60-16,6 0-8 15,-1 12-20-15,-4 8-224 0,-10 0 116 16</inkml:trace>
          <inkml:trace contextRef="#ctx0" brushRef="#br0" timeOffset="4900.5716">5510 595 832 0,'-9'4'308'0,"22"4"-240"15,19-12-20-15,0 4 88 0,32 0-84 16,18 8 24-16,9 8-44 16,-14-8-340-1,1 13 168-15,13 3-480 0</inkml:trace>
        </inkml:traceGroup>
        <inkml:traceGroup>
          <inkml:annotationXML>
            <emma:emma xmlns:emma="http://www.w3.org/2003/04/emma" version="1.0">
              <emma:interpretation id="{A0E3794B-7BD6-4E21-BD03-98F2AA921CD4}" emma:medium="tactile" emma:mode="ink">
                <msink:context xmlns:msink="http://schemas.microsoft.com/ink/2010/main" type="inkWord" rotatedBoundingBox="16515,14182 18663,13883 18817,14991 16669,15290"/>
              </emma:interpretation>
            </emma:emma>
          </inkml:annotationXML>
          <inkml:trace contextRef="#ctx0" brushRef="#br0" timeOffset="8604.9755">6871 826 476 0,'-27'-17'176'0,"22"17"-136"0,-8-12-12 16,3 4 164-16,10 8-112 16,0-16 168-16,-9 8-140 0,18-4-16 15,1 4-60-15,3-1 16 0,19 5-32 16,23-4 12-16,45 8-16 15,32-8 0-15,23-12-4 16,54 0 28 0,1 0-20-16,8-1 40 0,19 5-32 15,-41 0 20-15,-32 8-24 16,-23-4 8-16,-28-4-16 16,-31 3-44-16,-27 1 20 15,-28 4-76-15,-27 8 48 0,-9 8-272 16,-9 8 172-16</inkml:trace>
          <inkml:trace contextRef="#ctx0" brushRef="#br0" timeOffset="8181.1877">7873-417 372 0,'9'-8'140'0,"-5"8"-112"0,5 0-4 0,-9 0 76 16,0 0-60-16,0 0 0 0,10 4-24 16,-1 4 16-16,4 0-20 15,-4 0 68-15,5-4-48 16,-5 4 40-16,5 1-40 15,0 3-8-15,4 0-16 0,-5 4 28 16,6 4-20-16,-10 5 40 16,4 3-32-16,-4 8-4 15,5 1-12-15,-14 7 20 16,9 9-16-16,-9-9 24 16,-4-3-24-16,-1-1 24 15,-4-3-24-15,0-1 32 16,-5-8-28-16,-9-3 4 15,5-9-12-15,-4-4 12 16,3 0-12-16,-8-4 40 16,-5-4-24-16,0-4-32 0,-4 0 4 15,-1 0 8-15,1-4 0 16,4-4-4-16,5-4 4 16,4 4 4-1,5 0-4-15,9-12 32 0,4-1-20 16,5 1-24-16,5-4 4 15,4 0 16-15,-5-1-4 16,5 1 24-16,-4 0-20 16,0 0-12-16,-5-1-4 15,0 5 4-15,0 0 0 16,-5 4-12-16,5 3 8 16,-9 1 4-1,18 8 0-15,-9 0-28 16,0 4 16-16,0-4 4 15,0 8 8-15,0-4-12 16,0 0 8-16,0 0 12 16,0 0-4-16,0 0-4 15,0 0 4-15,-9 0-4 16,9 8 0-16,-5 0 8 16,-4 5-4-16,0-1-28 15,5 4 12-15,-6 0 32 16,6 0-12-16,-5 0-8 15,4 5-4-15,-4 3-16 16,5 4 12-16,-10 5-4 0,5-5 4 16,-5 0 16-16,1-3-4 0,-1 3 8 15,5-12-8-15,0 4-20 16,-5-8 8-16,0 1 12 0,1-5 0 16,-1-4 52-16,0 0-32 15,1-8-64 1,-1 4 20-16,0-4 44 15,-4-4-16-15,5 0 12 16,-1-1-12-16,-4-3 12 16,9 4-12-16,-1-8-4 15,10 4 0-15,0-4-48 16,5 8 24-16</inkml:trace>
        </inkml:traceGroup>
        <inkml:traceGroup>
          <inkml:annotationXML>
            <emma:emma xmlns:emma="http://www.w3.org/2003/04/emma" version="1.0">
              <emma:interpretation id="{2D8B4DFF-0B45-405D-8938-97EA58AB80E0}" emma:medium="tactile" emma:mode="ink">
                <msink:context xmlns:msink="http://schemas.microsoft.com/ink/2010/main" type="inkWord" rotatedBoundingBox="17199,14089 18645,13888 18776,14835 17331,15036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h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6996.9296">7508 595 372 0,'0'-8'140'0,"0"4"-112"0,14 0-4 0,-5 0 208 16,14-4-132 0,0-5 100-16,9-7-116 0,13 0 8 15,10-8-56-15,13-5-12 0,9-3-16 16,-4 3 20-16,-4-3-16 16,3-4 12-16,-3-5-12 15,-1-16-8-15,-13-8 0 16,-1-3 28-16,-13-9-16 15,-4 8-4-15,-19 4-8 16,-4 4-24-16,-5 21 12 16,-9-1-12-16,0 13 8 0,0 8 24 15,0 7-4-15,4 5-72 16,5 12 32-16,0 8 48 16,-4 13-8-16,4 11 20 15,-9 17-16-15,-9 7 12 16,4-3-16-16,5-1 16 15,0-15-16-15,0-1 24 16,5-3-20-16,13-13 56 16,5-12-36-16,9-8 36 15,4-16-36-15,10-4-124 16,4-21 48-16,-14-7-20 16,-4-5 40-16,5 0-12 15,-10 9 20-15,-13 7-28 16,-5 9 28-16,-9 8 48 15,0 4-12 1,-19 16 44-16,15 12-36 0,-19 20-16 16,14 5-4-16,-5 19 44 15,10 5-28-15,4 16 24 16,4-8-28-16,10-13-44 16,-9-11 12-16,4-9-236 15,0-7 136 1</inkml:trace>
          <inkml:trace contextRef="#ctx0" brushRef="#br0" timeOffset="5553.7461">7577-316 424 0,'0'-24'156'0,"0"24"-120"0,-5-16-8 0,1 8 140 15,-1 8-96-15,-4-4 68 16,0 8-80-16,-5 8-8 15,1 4-32-15,-19 20 24 16,9 5-28-16,0 16 4 16,5-1-12-16,0 1 12 15,13-9-12-15,5-3 24 0,14-9-20 16,4-11 24-16,9-17-24 16,5-12-64-16,9-8 24 15,0-13-148 1,0 1 100-16,-4-12-64 0,-1 7 80 15,-18-3 16-15,0 12 28 0,-13 3 144 16,-14 13-68-16,0 4 124 16,0 4-104-16,4 5 68 15,5-1-88 1,14-12 48-16,9 4-64 0,18-17 40 16,4 5-48-16,-4-16-20 15,5 4-8-15,-10-9 0 16,-4 5-4-16,-14-4 32 15,-4 7-20-15,-14-7 4 16,0 8-12-16,-23-5-96 16,14 13 52-16,-23 4-208 15,18 8 136-15,-8 8-324 16,-1 4 244-16</inkml:trace>
        </inkml:traceGroup>
      </inkml:traceGroup>
    </inkml:traceGroup>
    <inkml:traceGroup>
      <inkml:annotationXML>
        <emma:emma xmlns:emma="http://www.w3.org/2003/04/emma" version="1.0">
          <emma:interpretation id="{9C5D01E0-4BA8-4802-8963-ED6033E3DFD5}" emma:medium="tactile" emma:mode="ink">
            <msink:context xmlns:msink="http://schemas.microsoft.com/ink/2010/main" type="paragraph" rotatedBoundingBox="17598,15266 18603,15577 18303,16548 17297,162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986AC8-EF9A-4021-A808-C537EC6B786C}" emma:medium="tactile" emma:mode="ink">
              <msink:context xmlns:msink="http://schemas.microsoft.com/ink/2010/main" type="line" rotatedBoundingBox="17598,15266 18603,15577 18303,16548 17297,16237"/>
            </emma:interpretation>
          </emma:emma>
        </inkml:annotationXML>
        <inkml:traceGroup>
          <inkml:annotationXML>
            <emma:emma xmlns:emma="http://www.w3.org/2003/04/emma" version="1.0">
              <emma:interpretation id="{EB2EFD5C-51BC-49E3-BF78-EA991266E53D}" emma:medium="tactile" emma:mode="ink">
                <msink:context xmlns:msink="http://schemas.microsoft.com/ink/2010/main" type="inkWord" rotatedBoundingBox="17598,15266 18603,15577 18303,16548 17297,16237"/>
              </emma:interpretation>
            </emma:emma>
          </inkml:annotationXML>
          <inkml:trace contextRef="#ctx0" brushRef="#br0" timeOffset="9277.9878">7559 1720 496 0,'-32'53'184'0,"27"-33"-140"0,1 0-16 15,4-12 120-15,0-8-88 0,0 0 52 16,0 0-64-16,4-8 12 16,5-4-40-16,-4-4 44 15,4-5-36-15,-5-3 48 0,-4-4-44 16,5-1 28-16,0-3-32 15,-1-16 36-15,5-17-36 16,0-20 4-16,5-16-20 16,9 4-8-16,4 12 0 15,5 12-16-15,9 12 8 16,4 8 4-16,6 13 0 16,-1 12 0-16,-5 11 0 15,-4 13-20-15,-4 12 12 0,-1 9 12 16,-9 3 0-16,-4 4-20 15,-9 4 8-15,-5 5 48 16,-14-1-20-16,-4 5 24 16,-9-9-24-16,-19 0 16 15,-13-3-20-15,-4-5-104 16,-5-12 44-16,4-8-24 16,9-12 40-16,15-4-28 15,12 3 32-15,10 5-32 16,18 4 32-16,19 4-8 15,13 12 20-15,9 13-28 16,0 11 24-16,-5 5 16 16,-8-1 0-16,-10 5 56 15,-13-9-32-15,-14-4 68 16,-18-3-52-16,-23-9 28 0,-19-4-40 16,-8-8 8-16,0 8-20 15,9-12 8-15,4-4-12 16,9-4 12-16,15 0-16 15,12 4-276-15,19 0 144 16,9 0-432 0,14 4 312-16,18 9-56 15</inkml:trace>
          <inkml:trace contextRef="#ctx0" brushRef="#br0" timeOffset="9775.3367">8123 1692 612 0,'-18'-17'228'0,"18"13"-180"0,14 0-12 0,-10 0 168 16,10-4-120-16,4 0 108 15,9 0-112-15,14 0-32 16,14 4-32-16,9 4-48 0,8 8 16 15,1 8-752-15,-18 12 420 16,-19 1 92-16</inkml:trace>
          <inkml:trace contextRef="#ctx0" brushRef="#br0" timeOffset="9592.3618">8214 1441 704 0,'18'-33'264'0,"-4"25"-208"0,18 4-12 0,-14 0 80 0,9 0-76 16,5 8-20-16,5 8-16 16,-5 4-4-16,9 5-4 15,-10 3-20-15,-12 0 8 0,-10-4 4 16,-14 1 4-16,-13-1 32 16,-14 0-16-16,-13-4 20 15,-1 1-20-15,1-1 20 16,-6-4-24-1,6 0 32-15,13 0-28 0,0 0-4 16,-4 0-8-16,22 5 28 16,10-1-16-16,-1 0-4 15,10-4-8-15,8 0 40 16,1-4-24-16,0 0 8 0,8 1-16 16,1-5-184-16,-5 0 96 15,-4-4-352-15,0-4 240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34.2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7FC6C7-D4F8-44AA-A896-452F3839E077}" emma:medium="tactile" emma:mode="ink">
          <msink:context xmlns:msink="http://schemas.microsoft.com/ink/2010/main" type="writingRegion" rotatedBoundingBox="1013,1128 14874,-1105 15545,3055 1684,5289"/>
        </emma:interpretation>
      </emma:emma>
    </inkml:annotationXML>
    <inkml:traceGroup>
      <inkml:annotationXML>
        <emma:emma xmlns:emma="http://www.w3.org/2003/04/emma" version="1.0">
          <emma:interpretation id="{DDD79B8C-84E3-4D61-961A-058CDA7B04D0}" emma:medium="tactile" emma:mode="ink">
            <msink:context xmlns:msink="http://schemas.microsoft.com/ink/2010/main" type="paragraph" rotatedBoundingBox="1076,925 8136,412 8244,1897 1184,2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09C25-02E3-4E94-9F7C-49EDCAACEEC2}" emma:medium="tactile" emma:mode="ink">
              <msink:context xmlns:msink="http://schemas.microsoft.com/ink/2010/main" type="line" rotatedBoundingBox="1076,925 8136,412 8244,1897 1184,2409"/>
            </emma:interpretation>
          </emma:emma>
        </inkml:annotationXML>
        <inkml:traceGroup>
          <inkml:annotationXML>
            <emma:emma xmlns:emma="http://www.w3.org/2003/04/emma" version="1.0">
              <emma:interpretation id="{5790EDDC-8799-4473-AB2E-ADEBD5F4F9FB}" emma:medium="tactile" emma:mode="ink">
                <msink:context xmlns:msink="http://schemas.microsoft.com/ink/2010/main" type="inkWord" rotatedBoundingBox="1088,1087 2075,1015 2171,2338 1184,24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682 697 520 0,'-37'52'192'0,"37"-52"-152"0,-4 105-8 0,-1-56 16 16,10-5-32-16,-5 9 48 15,4 0-36-15,-4-5 20 16,5-11-28-16,-5 3 0 16,-5-12-12-16,-4-7-76 15,9-5 36-15</inkml:trace>
          <inkml:trace contextRef="#ctx0" brushRef="#br0" timeOffset="-229.65">103 0 392 0,'-54'-4'148'0,"54"4"-116"0,-37 17-8 16,33-9 152-1,4 4-100-15,-9 20 68 16,22 1-84-16,-13 27 72 16,10 1-76-16,12 16-20 15,6-4-20-15,-15 8 12 0,1-8-16 16,-5 7 4-16,0-3-8 0,-18 4 12 16,4-12-12-16,-8-8-128 15,8-13 68-15,-4-15-236 16,9-13 160-16</inkml:trace>
          <inkml:trace contextRef="#ctx0" brushRef="#br0" timeOffset="-443.2184">231-16 416 0,'-32'-16'152'0,"32"16"-116"0,0-4-12 0,0 0 100 15,23 4-72-15,-5-8 24 16,18 0-44-16,19 0 24 16,0 8-32-16,31 0-32 15,14 0 4-15,-4 4 0 16,-14 4 4-16,-9 0 16 16,-14 0-8-16,-13-8 32 15,-10 12-24-15,-22-4 40 16,-5 8-32-16,-32 1 20 15,0 3-24-15,-31 0-104 16,-1 4 40-16,-18 1-236 16,9-13 156-16</inkml:trace>
        </inkml:traceGroup>
        <inkml:traceGroup>
          <inkml:annotationXML>
            <emma:emma xmlns:emma="http://www.w3.org/2003/04/emma" version="1.0">
              <emma:interpretation id="{4A10596F-A418-42A3-BA5F-4B0163D1C18A}" emma:medium="tactile" emma:mode="ink">
                <msink:context xmlns:msink="http://schemas.microsoft.com/ink/2010/main" type="inkWord" rotatedBoundingBox="2887,1715 3104,1699 3126,2002 2909,20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4.4421">1824 850 560 0,'-13'21'208'0,"13"-21"-164"0,32 8-8 0,-5-8 24 16,9 4-40-16,24-8-108 15,3 0 48-15</inkml:trace>
          <inkml:trace contextRef="#ctx0" brushRef="#br0" timeOffset="490.9697">1938 579 632 0,'-23'0'236'0,"23"0"-184"0,10 0-16 16,-6 0-16 0,10 4-20-16,9 0 24 0,8-4-12 15</inkml:trace>
        </inkml:traceGroup>
        <inkml:traceGroup>
          <inkml:annotationXML>
            <emma:emma xmlns:emma="http://www.w3.org/2003/04/emma" version="1.0">
              <emma:interpretation id="{5D1B4FB1-B7F0-4110-81F4-082A60C4316F}" emma:medium="tactile" emma:mode="ink">
                <msink:context xmlns:msink="http://schemas.microsoft.com/ink/2010/main" type="inkWord" rotatedBoundingBox="4496,676 6468,533 6535,1458 4563,1601">
                  <msink:destinationLink direction="with" ref="{7707F957-24EA-4049-B88A-2C5B9414E0A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43.8372">3459-133 624 0,'-27'-4'228'0,"27"4"-176"0,18-4-16 0,0 0 132 16,5 8-100-16,13-8 24 16,10 4-52-16,8-8-8 15,-4 8-20-15,10-4-60 16,-1 4 24-16</inkml:trace>
          <inkml:trace contextRef="#ctx0" brushRef="#br0" timeOffset="2651.6884">4328 57 404 0,'-4'-8'148'0,"4"8"-112"0,-14 8-12 0,5-8 64 16,9 8-52-16,-9 0 56 16,0 0-52-16,-14 5 40 15,10 11-44-15,-10 12 32 16,9 1-36-16,-4 3 8 16,9-3-24-16,4-1-16 15,10-4-4-15,4-7 20 16,9-1-8-16,5-16 16 15,4-4-16-15,1-12-4 16,-1 8 0-16,-4-28 4 16,-1 3-4-16,-8-11 8 15,-5 0-8-15,-9-17-4 16,9 17 4-16,-18-1 4 16,9 17-4-16,-14-4-20 15,10 3 8-15,4 13-120 16,9 0 72-16,5 8-172 15,4 0 128-15</inkml:trace>
          <inkml:trace contextRef="#ctx0" brushRef="#br0" timeOffset="2967.271">4606 5 508 0,'23'-9'188'0,"-23"9"-148"0,41 0-8 15,-18 0 44-15,-1 4-48 16,-3 5 8-16,3 3-24 16,-8 12 0-16,-5-4-4 0,-9 9 12 15,-9-1-12-15,-14 4 32 16,10 1-24-16,-19-5 20 16,9 0-20-16,-9-3 80 15,23-5-52-15,-5-4 12 16,14 0-32-16,5-4 12 15,13 0-20-15,5-3-16 16,9 3-4-16,4-8 56 16,5 0-28-16,-4-4-152 15,-1-4 68-15,0 4-248 16,-4 0 168-16</inkml:trace>
          <inkml:trace contextRef="#ctx0" brushRef="#br0" timeOffset="1960.9002">3482-327 416 0,'-14'-4'152'0,"14"4"-116"0,-14 4-12 0,10-4 92 15,4 0-68-15,0-4 24 16,4 4-40-16,1-8-4 15,9 4-16-15,4-9 64 16,5 1-44-16,13-8 4 16,-4 4-20-16,18-8 40 15,0 7-28-15,0 1 4 16,0 4-20-16,0 4 0 16,-4 4-4-16,-10 4-8 15,1 8 4-15,-15 0 28 16,-8 0-16-16,-9 4 20 0,-5 4-20 15,-14 9-8-15,5-1-4 0,-14 8 12 16,5 5-8-16,-9 3-12 16,4-3 0-16,-9-1-4 15,5 1 0-15,-14-1 8 16,4 0 0-16,-13-3 8 16,9-1-4-16,-9 1-12 15,5-5 4-15,8 4-4 16,10-3 0-16,4-9 8 15,9 0 0-15,5-4 0 16,9 0 0-16,0-3-20 16,5-5 12-16,-1-8 20 15,5 4-4-15,5-4-4 16,0 0 0-16,4 0 48 16,5 0-28-16,4 0 8 15,5 0-20-15,0 0 0 16,0 0-4-16,0-4 20 15,-5 4-16-15,-4-4 4 16,-1 0-8-16,-8 0-112 16,0 4 56-16,-5-5-140 15,0 5 108-15,-9-4-192 16,4 0 152-16</inkml:trace>
          <inkml:trace contextRef="#ctx0" brushRef="#br0" timeOffset="3180.885">5198-72 632 0,'-9'-8'236'0,"9"8"-184"0,-5 8-16 15,5-8 104 1,10 0-84-16,3 0 16 15,5 0-48-15,14-8-76 16,9 8 28-16,14-4-344 0,0-1 204 0</inkml:trace>
        </inkml:traceGroup>
        <inkml:traceGroup>
          <inkml:annotationXML>
            <emma:emma xmlns:emma="http://www.w3.org/2003/04/emma" version="1.0">
              <emma:interpretation id="{22525299-F721-4927-9E4A-37BAA6CDB943}" emma:medium="tactile" emma:mode="ink">
                <msink:context xmlns:msink="http://schemas.microsoft.com/ink/2010/main" type="inkWord" rotatedBoundingBox="6988,531 8138,447 8210,1427 7059,1511">
                  <msink:destinationLink direction="with" ref="{7707F957-24EA-4049-B88A-2C5B9414E0A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810.7421">5940-165 756 0,'-18'-4'280'0,"18"4"-216"0,9 0-20 0,0 0 100 16,5 0-88-16,18-5 4 15,13 5-36-15,19-4 0 16,4 4-12-16,10-4-252 16,-15 8 128-16</inkml:trace>
          <inkml:trace contextRef="#ctx0" brushRef="#br0" timeOffset="3627.2545">6100-594 384 0,'4'-17'140'0,"-4"17"-108"0,37 4-8 0,-15 0 100 16,1 1-72-16,9-1 68 16,4 4-68-16,5 0-12 15,0 0-24-15,-4 4-12 16,-5-4 0-16,-5 0 4 15,0 0-4-15,-13 4 8 16,-5-3-8-16,-18 15 8 16,0 4-8-16,-14 17-4 15,0-9 4-15,-22 17 4 16,-1-1-4-16,-18-3 16 16,10-1-12-16,-5 1 32 15,18-4-24-15,-5-5 32 16,1-4-32-16,22-7-4 15,5-1-8-15,4-12-4 16,14 0 0-16,14-7 0 0,8 3 0 16,24-8-12-16,-5 4 8 15,4 0 28-15,1 0-12 0,4 0-136 16,-9 0 68-16,-5-8-140 16,-8 4 112-16,-10-12-116 15,-4 4 112-15</inkml:trace>
          <inkml:trace contextRef="#ctx0" brushRef="#br0" timeOffset="4273.1658">6664 17 476 0,'-14'0'176'0,"14"0"-136"0,-13 0-12 0,-1 0 136 15,10 8-96-15,-15 0 60 16,10 4-72-16,-14 4 12 16,10 4-40-16,-14 9 0 15,8 3-16-15,1 5-8 16,14-1 0-16,4 0-4 15,4-3 0-15,5-9-12 16,9-4 8-16,10-12 48 16,-1-4-24-16,5-12-8 15,0 0-8-15,-5-12-40 16,-4 4 20-16,-14-12-56 16,-4 7 40-16,-10-11-80 15,5 12 60-15,-5-5-80 16,5 5 76-16,10 4-220 15,8-4 156-15</inkml:trace>
          <inkml:trace contextRef="#ctx0" brushRef="#br0" timeOffset="4440.6153">7083-36 592 0,'0'-12'220'0,"0"12"-172"0,5 4-12 0,-10 0 120 15,0 4-92-15,-4 12-8 16,0 5-36-16,-4 19-32 15,8 1 4-15,0 11-40 16,5-3 28-16,-4-4-300 16,8-5 176-16</inkml:trace>
        </inkml:traceGroup>
      </inkml:traceGroup>
    </inkml:traceGroup>
    <inkml:traceGroup>
      <inkml:annotationXML>
        <emma:emma xmlns:emma="http://www.w3.org/2003/04/emma" version="1.0">
          <emma:interpretation id="{D3E5DC7E-0EC2-40AC-8903-41A2860BAB35}" emma:medium="tactile" emma:mode="ink">
            <msink:context xmlns:msink="http://schemas.microsoft.com/ink/2010/main" type="paragraph" rotatedBoundingBox="2006,2059 15045,-43 15545,3055 2505,5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60C36D-33A5-4087-AD25-CD0D9E1C00F4}" emma:medium="tactile" emma:mode="ink">
              <msink:context xmlns:msink="http://schemas.microsoft.com/ink/2010/main" type="inkBullet" rotatedBoundingBox="2006,2059 2215,2025 2624,4562 2415,4596"/>
            </emma:interpretation>
          </emma:emma>
        </inkml:annotationXML>
        <inkml:trace contextRef="#ctx0" brushRef="#br0" timeOffset="295.4492">950 939 580 0,'-9'-12'216'0,"9"12"-168"0,18 8-12 0,-18-4 68 16,10 4-64-1,3 17 44-15,10-5-48 0,-9 8 0 16,4 9-24-16,9-5-8 15,0-4 0-15,-4 9 4 16,0-9-4-16,-23-4 8 16,0 5-8-16,-14-13 8 15,1 4-8-15,-10 5-12 16,5-5 4-16,4-4 4 16,0 4 0-16,5-4-12 15,5-3 8-15,8 3 28 16,14-8-12-16,5-8-84 15,9 0 40-15,14-16-228 16,-1 8 144-16</inkml:trace>
        <inkml:trace contextRef="#ctx0" brushRef="#br0" timeOffset="22950.6914">1288 3118 268 0,'-4'-8'100'0,"4"8"-76"0,4-16-8 0,-4 16 104 15,0 0-68-15,0 0 24 16,0 0-44-16,-4 8 24 16,4 8-32-16,-5 4 92 15,14 13-64-15,-9 4 64 16,5-1-64-16,-10 1-12 15,14-1-24-15,-4 1 8 16,4-5-16-16,0-3 16 16,5-5-16-16,-5-12 40 15,5 0-24-15</inkml:trace>
      </inkml:traceGroup>
      <inkml:traceGroup>
        <inkml:annotationXML>
          <emma:emma xmlns:emma="http://www.w3.org/2003/04/emma" version="1.0">
            <emma:interpretation id="{EA433F7D-5E3B-4D4E-8FE1-F5ACBE092C01}" emma:medium="tactile" emma:mode="ink">
              <msink:context xmlns:msink="http://schemas.microsoft.com/ink/2010/main" type="line" rotatedBoundingBox="4589,2487 15178,780 15545,3055 4956,4762"/>
            </emma:interpretation>
          </emma:emma>
        </inkml:annotationXML>
        <inkml:traceGroup>
          <inkml:annotationXML>
            <emma:emma xmlns:emma="http://www.w3.org/2003/04/emma" version="1.0">
              <emma:interpretation id="{0A0A9F9A-A192-4E4F-B294-537CA32CBF42}" emma:medium="tactile" emma:mode="ink">
                <msink:context xmlns:msink="http://schemas.microsoft.com/ink/2010/main" type="inkWord" rotatedBoundingBox="4589,2487 6543,2172 6910,4447 4956,47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299.2195">3641 1401 456 0,'-14'-8'168'0,"14"0"-128"0,-13-1-16 0,13 5 140 16,0 4-96-16,-9-8 52 16,9 4-72-16,9-4-16 15,4 4-20-15,10-4 16 16,9 4-16-16,4-8-32 15,15 8 12-15,3-4 20 16,5 4-8-16,-4 0-8 16,0 4 0-16,-10 0 40 15,-13 4-24-15,-18 4 52 16,-5 4-36-16,-18 8 4 16,-5 8-20-16,-18 21-8 15,0 4 0-15,-4 11 12 16,4 1-8-16,-14-4-4 15,15-9 0-15,-6-3-16 16,14-4 8-16,-8-9 20 16,3-8-8-16,5-7-20 15,1-5 4-15,8-4-40 16,14 0 28-16,0-4 24 16,14 0 0-16,18-4-8 0,-1 0 0 15,6-4 20-15,8 4-8 16,5-4-84-16,-4 0 44 0,-14-4-112 15,-5 4 80-15,-9-4-200 16,-9 0 148-16</inkml:trace>
          <inkml:trace contextRef="#ctx0" brushRef="#br0" timeOffset="6484.7476">3582 1648 728 0,'-41'-21'268'0,"41"21"-208"0,-5 0-16 0,10 0 80 15,4 4-76-15,14 0 96 16,-1 5-84-16,19-1-12 16,0 0-28-16,10 0-16 15,3 0 0-15,10 0-236 16,4 0 128-16,0 0-256 16,-4 4 204-16</inkml:trace>
          <inkml:trace contextRef="#ctx0" brushRef="#br0" timeOffset="6749.8696">4224 1862 624 0,'-5'24'228'0,"5"-24"-176"0,-32 29-16 16,14-13 80 0,9 0-72-16,-9 4-20 15,9 1-12-15,9-5-12 0,4 4 0 0,14-8 0 16,10-4 0-16,13-12-12 15,4 4 8-15,-13-12-4 16,5 0 0-16,-10-12 16 16,-9 7-4-16,-13-11-12 15,-1 4 4-15,-17-5-60 16,-1 5 36-16,-4 4-112 16,4 12 80-16,5 4-240 15,18 8 172-15</inkml:trace>
          <inkml:trace contextRef="#ctx0" brushRef="#br0" timeOffset="7036.779">4497 1850 372 0,'-14'-12'140'0,"14"12"-112"0,0 4-4 0,0-4 136 16,0 0-92-16,5 0 36 15,9 8-64-15,8 0-4 16,6 4-24-16,3 0 0 15,1 5-4-15,-4-1 4 16,-6 0-8-16,-12 0 24 16,-1 4-16-16,-18 1 12 15,-5 3-12-15,-9 0 0 16,0 0-4-16,1-3 4 16,8-1-8-16,0-4 24 15,10-4-16-15,4-4 12 0,4 0-12 16,10-4 0-1,9 5-4-15,13-9-192 0,1 0 100 16</inkml:trace>
          <inkml:trace contextRef="#ctx0" brushRef="#br0" timeOffset="7252.5492">5148 1652 716 0,'-27'-29'264'0,"27"29"-204"0,13-12-16 0,-4 4 152 15,1 4-116-15,8-12 12 16,5 12-56-16,13-8-16 16,5 8-12-16,9 0-148 15,0 8 76-15</inkml:trace>
          <inkml:trace contextRef="#ctx0" brushRef="#br0" timeOffset="7461.1876">5485 1283 612 0,'-18'8'228'0,"18"-8"-180"0,-28 53-12 16,10-12 140-1,14-1-104-15,-24 29 16 0,15 0-52 16,-1 8-16 0,9-13-12-16,5-7-156 0,10-13 80 15</inkml:trace>
          <inkml:trace contextRef="#ctx0" brushRef="#br0" timeOffset="23579.015">4542 3295 548 0,'-13'-8'204'0,"13"8"-156"0,0-8-16 0,0 3 72 16,4 1-64-16,-4-8 44 15,9 4-48-15,5-4-20 16,9 4-8-16,4 0 8 15,5 4-8-15,5 4-4 16,3 4 0-16,-8 8-4 16,-4 4 0-16,-19 4 32 15,-5 5-16-15,-22-1 12 16,-5 0-16-16,-18 1-8 16,10 3 0-16,-10-4 4 15,9 0-4-15,0-3 8 0,14-5-8 16,4-8-4-16,9-4 4 0,19-8 4 15,9 0-4-15,22-4 8 16,10 4-8-16,0 0 8 16,-1 4-8-16,-8 0-168 15,-5 4 88-15</inkml:trace>
        </inkml:traceGroup>
        <inkml:traceGroup>
          <inkml:annotationXML>
            <emma:emma xmlns:emma="http://www.w3.org/2003/04/emma" version="1.0">
              <emma:interpretation id="{90F53C69-4478-4E05-B271-B9F8E2B42F74}" emma:medium="tactile" emma:mode="ink">
                <msink:context xmlns:msink="http://schemas.microsoft.com/ink/2010/main" type="inkWord" rotatedBoundingBox="7054,2387 8504,2153 8634,2961 7184,31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357.2801">6987 1648 456 0,'-36'36'168'0,"36"-36"-128"0,-55 53-16 0,28-29 148 31,4 4-100-31,-4-3 44 0,9 3-72 0,9-8-24 16,13 0-12-16,14-12-8 15,5 1 0-15,14-22 16 16,4 13-8-16,-1-24 4 15,-3 4-4-15,-5-25 4 16,-5 13-8-16,-22-8-4 16,-5 7 4-16,-9 5-16 15,-1 8 8-15,-3 7-120 16,4 13 68-16,4 4-364 16,10 5 232-16</inkml:trace>
          <inkml:trace contextRef="#ctx0" brushRef="#br0" timeOffset="8555.2144">7484 1502 684 0,'-28'0'252'0,"28"0"-192"0,5 40-20 15,-5-15 84 1,0 7-76-16,9 9 24 15,-9-1-40-15,9 5-4 0,-4-5-16 0,-1 0-252 16,1-3 128 0</inkml:trace>
          <inkml:trace contextRef="#ctx0" brushRef="#br0" timeOffset="8060.34">6018 1490 788 0,'-23'-4'292'0,"23"4"-228"0,0 8-16 0,18-4 96 15,5 0-88-15,27 0 32 16,14 0-52-16,13-4 12 15,10 8-28-15,4-8-248 16,-5 4 124-16,1-8-400 16,-5 16 284-16</inkml:trace>
          <inkml:trace contextRef="#ctx0" brushRef="#br0" timeOffset="7846.2407">6008 1271 528 0,'0'-8'196'0,"0"8"-152"0,41-12-12 0,-9 4 52 15,0 4-52-15,18-8 24 16,5 4-36-16,4 8-16 15,-4 4-8-15,-5 0 4 16,-9 8 0-16,-14 0 16 16,-9 4-8-16,-18 0 24 15,0 5-20-15,-32 15 84 16,10-4-52-16,-15 17 4 16,1 0-28-16,-10 3-12 15,10 1-4-15,-5 7 4 16,9-15-4-16,0-9-12 15,9-3 4-15,1-9 20 0,8 0-8 16,0-3-40-16,5-5 20 0,18-4-8 16,5 0 12-16,13-8 16 15,10 4-4-15,8-4-12 16,5 0 4-16</inkml:trace>
        </inkml:traceGroup>
        <inkml:traceGroup>
          <inkml:annotationXML>
            <emma:emma xmlns:emma="http://www.w3.org/2003/04/emma" version="1.0">
              <emma:interpretation id="{6751E78A-1ADB-4A0C-A4D5-69FC34CFCE65}" emma:medium="tactile" emma:mode="ink">
                <msink:context xmlns:msink="http://schemas.microsoft.com/ink/2010/main" type="inkWord" rotatedBoundingBox="10717,1521 11990,1316 12219,2738 10946,29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218.358">11039 1093 424 0,'-22'-20'156'0,"22"20"-120"0,0 8-8 0,0-4 160 16,0 8-108-16,0 8 36 16,0 9-68-16,-5 3 0 15,5 5-32-15,-4 3 44 16,4-4-32-16,-14 13-4 15,9-8-16-15,-13 11 4 16,4-7-8-16,-4 3 16 16,5-7-12-16,-6-5-128 15,6-4 68-15,-1-23-228 16,5-1 156-16</inkml:trace>
          <inkml:trace contextRef="#ctx0" brushRef="#br0" timeOffset="14692.5865">9806 968 600 0,'-64'-33'224'0,"64"33"-176"0,-28-16-12 15,19 16 168 1,9 0-120-16,9-8 96 16,10 16-100-16,22-8-28 15,4 0-32-15,14 0-16 16,5 0 0-16,18-8-48 15,-5 8 24-15,15-8-160 16,-11 0 100-16,-8 0-144 16,-13 8 132-16,-10-4-240 15,-9 12 188-15</inkml:trace>
          <inkml:trace contextRef="#ctx0" brushRef="#br0" timeOffset="14515.3167">9919 425 456 0,'-27'-28'168'0,"13"28"-128"0,-8-12-16 0,8 8 156 15,5 4-104-15,-5-4 32 16,10 0-64-16,8-4-36 15,10 8-8-15,18-8 8 16,4 4-4-16,23-9 8 16,5 9-8-16,13-4 8 15,-4 4-8-15,5 0-20 16,-10 12 8-16,-13 0 4 16,-10 0 4-16,-17 13 68 15,-10 3-36-15,-23 12 16 16,-8-3-32-16,-33 28-8 15,0-5-4-15,-17 33 4 0,8-4-4 16,-9 16 8-16,14-16-8 16,-18-8-12-16,18-16 4 0,-9-17 12 15,9 1-4-15,0-17 8 16,9-3-8-16,13-13-4 16,10 0 4-16,18-4-16 15,18 0 8-15,14-4-4 16,14 4 0-16,8-8 8 15,-4 4 0-15,14-4 8 16,0 4-4-16,-10-4 8 16,-8 4-8-16,-14-4-56 15,-9 0 28-15,-14 0-96 16,4 0 68-16,-26-8-232 16,4 8 160-16</inkml:trace>
          <inkml:trace contextRef="#ctx0" brushRef="#br0" timeOffset="14938.9654">10639 1117 444 0,'-32'37'164'0,"32"-37"-124"0,-41 40-16 0,18-19 156 16,9 3-104-16,-8 12 96 16,-1 1-104-16,0 7-16 15,14 1-32-15,14-9-16 16,8 1 0-16,10-13 20 16,4-8-12-16,5-16 12 15,0-4-12-15,-5-16 12 16,1 0-16-16,-15-9 24 15,1 5-20-15,-19-12-20 16,1 7 0-16,-14 1-24 16,4 4 20-16,-4 3-40 15,0 13 32-15</inkml:trace>
        </inkml:traceGroup>
        <inkml:traceGroup>
          <inkml:annotationXML>
            <emma:emma xmlns:emma="http://www.w3.org/2003/04/emma" version="1.0">
              <emma:interpretation id="{76D4C615-7369-4E92-B192-FBB2E5447B2C}" emma:medium="tactile" emma:mode="ink">
                <msink:context xmlns:msink="http://schemas.microsoft.com/ink/2010/main" type="inkWord" rotatedBoundingBox="12453,1387 15204,944 15351,1853 12600,2296">
                  <msink:destinationLink direction="with" ref="{DD31A804-FE62-40F2-90A6-D9AE4C48A3F5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597.5531">12911 927 464 0,'0'16'176'0,"0"-16"-140"0,22-4-8 16,-8-8 84-1,4 8-68-15,10-16 44 16,8 0-52-16,5-17-12 15,4 5-12-15,1-9 0 16,9 9-8-16,-1-12-4 0,-8 7 4 0,8-28-16 31,-8 9 8-31,-5-33-40 0,-5 8 24 16,-4-8-12-16,-4 16 20 16,-1 4 44-16,-4 21-20 0,-10 7 68 15,5 17-44-15,-13 8 28 16,0 7-36-16,-10 26 16 15,5 3-24-15,-9 24 28 16,-5 9-32-16,1 12 4 16,4 0-12-16,-5-5-16 15,14-3 4-15,0-17 12 16,9-3-4-16,-4-17 16 16,13-4-12-16,-5-16 4 15,10 0-4-15,9-24-60 16,-9 4 28-16,18-25-40 15,-9 1 32-15,-5-25 12 16,5 8 8-16,0-8 4 16,-10 17 0-16,-3-1 16 15,-6 17-4-15,-8-1 24 16,4 17-16-16,-9 4 48 16,5 8-32-16,-10 4-16 15,0 12-4-15,-4 12 16 16,0 12-12-16,-4 13 24 15,3 8-24-15,-12 3 24 16,13 1-24-16,-1 0 4 16,6-9-8-16,-5-7-76 0,0-5 36 15,4-8-200-15,5-3 132 16,-9-9-196-16,9-4 168 0</inkml:trace>
          <inkml:trace contextRef="#ctx0" brushRef="#br0" timeOffset="29593.8581">14185 486 416 0,'0'-16'152'0,"14"8"-116"0,-14 4-12 0,0 4 120 16,9-8-84-16,-9 0 44 15,0 8-60-15,0-4 4 16,0 8-32-16,0 4 52 15,-4 8-36-15,-6 4 12 16,10 4-28-16,-9-3-8 16,18 3-4-16,-9-4-4 15,0-4 0-15,0-4-80 16,0 1 44-16</inkml:trace>
          <inkml:trace contextRef="#ctx0" brushRef="#br0" timeOffset="15791.9708">11486 887 496 0,'-19'20'184'0,"19"-20"-140"0,-4 8-16 0,4-4 144 16,4 4-100-16,5-4 44 16,5 4-72-16,18-8-16 15,9 4-16-15,14-8 8 16,4 4-12-16,-5-8-204 15,1 8 104-15,-14-8-220 16,-5 12 180-16</inkml:trace>
          <inkml:trace contextRef="#ctx0" brushRef="#br0" timeOffset="15582.8705">11467 672 444 0,'-9'0'164'0,"9"0"-124"0,-4 0-16 0,4 0 200 15,0 0-128-15,-9-4 96 16,18 4-112 0,-5-4-28-16,14 4-32 0,5-12 12 15,0 12-20-15,18-12 12 16,4 8-12-16,6-4-52 15,-6 8 24-15,-4-8-140 16,0 8 88-16,-23 0-144 16,-4 8 120-16,-23-4-352 15,0 8 248-15</inkml:trace>
          <inkml:trace contextRef="#ctx0" brushRef="#br0" timeOffset="25966.6741">12665 114 248 0,'9'-24'92'0,"-9"24"-72"0,0-9-4 0,0 1 140 15,0 8-88-15,0-4 68 16,0 4-76-16,-5-8 44 16,1 8-60-16,-5-8-4 15,0 8-24-15,-10 8 8 16,6 12-16-16,-15 17 4 15,6-1-4-15,-6 17 28 16,5 4-20-16,5-5-4 16,9-3-8-16,9-9 12 15,9-7-8-15,9-13 24 16,10-4-20-16,8-16 12 16,1 0-12-16,4-20 12 15,-5 4-16-15,0-21-28 16,-4 5 8-16,-13-9-4 15,-1 13 8-15,-14 8-20 16,1 12 16-16,-10 12 24 0,1 12-8 0,-1 12 44 16,5 9-24-16,5-5 12 15,8 4-20-15,10-19 8 16,9 3-12-16,18-20 0 16,0 0-4-16,14-20 20 15,-5 3-16-15,-9-15 32 16,-4 4-28-16,-23-21 12 15,-5 13-16-15,-23-17-16 16,1 13 0-16,-15-5-40 16,1 17 24-16,0 12-144 15,4 8 92-15,10 8-312 16,4 12 216-16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39.4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07F957-24EA-4049-B88A-2C5B9414E0AC}" emma:medium="tactile" emma:mode="ink">
          <msink:context xmlns:msink="http://schemas.microsoft.com/ink/2010/main" type="inkDrawing" rotatedBoundingBox="4177,1925 8270,1732 8273,1796 4180,1989" semanticType="underline" shapeName="Other">
            <msink:sourceLink direction="with" ref="{5D1B4FB1-B7F0-4110-81F4-082A60C4316F}"/>
            <msink:sourceLink direction="with" ref="{22525299-F721-4927-9E4A-37BAA6CDB943}"/>
          </msink:context>
        </emma:interpretation>
      </emma:emma>
    </inkml:annotationXML>
    <inkml:trace contextRef="#ctx0" brushRef="#br0">34 221 456 0,'-23'-8'168'0,"23"8"-128"16,-9-8-16-16,9 4 124 15,0 4-88-15,0-8 52 16,0 8-64-16,0-4 56 15,0 4-64-15,0-4 0 16,0 8-24-16,9-4 24 16,0 4-24-16,5 8 4 15,9 0-12-15,36-4 4 16,5-4-8-16,59-4 16 16,9 0-12-16,109-16 32 0,0 4-24 0,119-16 32 15,-10 11-32-15,56-3 4 16,-56 8-12-16,10-16 20 15,-46 16-16-15,-36-5 4 16,-60 9-8-16,-40-8 12 16,-42 8-12-16,-35-4 48 15,-33 8-28-15,-32-4-4 16,-13 4-16-16,-23 0-172 16,-9 8 88-16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52.4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4C6E70B-29D2-4879-B69F-EF8C7A27DB66}" emma:medium="tactile" emma:mode="ink">
          <msink:context xmlns:msink="http://schemas.microsoft.com/ink/2010/main" type="inkDrawing" rotatedBoundingBox="4570,4328 4767,8184 4655,8190 4458,4334" semanticType="callout" shapeName="Other">
            <msink:destinationLink direction="from" ref="{F1E5FA54-472A-4671-BCF5-9E2EA34B5F0E}"/>
          </msink:context>
        </emma:interpretation>
      </emma:emma>
    </inkml:annotationXML>
    <inkml:trace contextRef="#ctx0" brushRef="#br0">-3 72 392 0,'-19'-37'148'0,"19"37"-116"0,9-16-8 0,1 4 48 16,-1 4-44-16,4 8 8 15,10 0-24-15,-14 16 44 16,14 4-28-16,-14 37 72 15,5 3-52-15,-10 66 88 16,1 7-76-16,-5 94 0 16,4 0-40-16,-4 76 16 15,0-11-24-15,9 35 24 16,10-47-24-16,-1 7 4 16,0-52-8-16,-4-9 28 15,8-39-20-15,-17-22 12 16,13-39-16-16,-18-5 44 0,0-20-28 15,-9 1-32-15,0-17 0 0,-5 0-204 16,10-17 116-16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53.5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E5FA54-472A-4671-BCF5-9E2EA34B5F0E}" emma:medium="tactile" emma:mode="ink">
          <msink:context xmlns:msink="http://schemas.microsoft.com/ink/2010/main" type="inkDrawing" rotatedBoundingBox="1502,4065 4415,6336 2565,8708 -347,6437" semanticType="callout" shapeName="Other">
            <msink:sourceLink direction="from" ref="{94C6E70B-29D2-4879-B69F-EF8C7A27DB66}"/>
            <msink:sourceLink direction="to" ref="{AA4F8319-66AA-4F92-8A86-D1063BAE9F57}"/>
          </msink:context>
        </emma:interpretation>
      </emma:emma>
    </inkml:annotationXML>
    <inkml:trace contextRef="#ctx0" brushRef="#br0">82 25 456 0,'-18'-20'168'0,"18"20"-128"0,-23-4-16 0,10 0 16 16,4 8-28-16,-5-4 68 16,9 8-48-16,15 12 104 15,8 8-80-15,27 25 56 16,10 8-68-16,54 24 16 16,10-4-40-16,54 16 8 15,-5-4-16-15,28 32 12 16,-5-3-16-16,19 3-12 15,-28-12 0-15,4-11-4 16,-31-22 0-16,-5-11 24 16,-22-12-8-16,-1 8-4 15,-17-17 0-15,-1 1 4 16,-9-9-4-16,-23 1 40 16,-17-1-20-16,-15-3-24 15,-13-5 0-15,-14-4 24 16,-4 1-12-16,-10-5-4 15,-4 0-4-15,-4-8 28 0,-1-3-16 0,5-9-40 47,5 4 12-47,8-8-24 0,6 4 20 0,13-4-72 16,-1 4 52-16,1 0-20 0,0 4 32 0,0 0-4 16,-9 4 16-16,-5-4 8 15,0 4 4-15,-9-4 32 16,0 5-16-16,-9-13 32 15,0 0-32-15,5-4 12 16,4 0-16-16,9-5-24 16,5 1 4-16,9-4-4 15,0 0 4-15,0 8 24 16,-5-4-8-16,-13 8 4 16,-5 0-4-16,-14 0 4 15,-4 8-8-15,-18-8 16 16,4 8-12-16,-9 4 92 15,5 4-52-15,-5-3 12 16,14-1-36-16,-5 4-32 16,9 0 4-16,-4 4 0 15,4 5 4-15,-13 15 0 16,0 1 0-16,-28 44 0 16,1 4 0-16,-47 36 0 15,6-8 0-15,-55 37 16 16,8-12-8-16,-35 20-20 0,22-29 4 15,-23 1 4-15,24-25 4 16,-1 8 8-16,27-15-4 0,10-1-100 16,32-16 52-16,17-12-200 15,24-17 136-15,13-7-156 16,18-13 152-16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55.9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30AE52-9713-4A51-9078-45D542D49859}" emma:medium="tactile" emma:mode="ink">
          <msink:context xmlns:msink="http://schemas.microsoft.com/ink/2010/main" type="inkDrawing" rotatedBoundingBox="4466,6512 6083,6694 6079,6722 4463,6541" semanticType="underline" shapeName="Other">
            <msink:sourceLink direction="with" ref="{6667F87B-9F2A-4FFC-91E3-F63AEEDB0B25}"/>
          </msink:context>
        </emma:interpretation>
      </emma:emma>
    </inkml:annotationXML>
    <inkml:trace contextRef="#ctx0" brushRef="#br0">24 8 288 0,'-14'0'108'0,"14"0"-84"0,-5-8-4 16,1 8 128-1,8 0-84-15,6 0 80 16,3 0-84-16,24 0 20 15,8 8-44-15,37 0 64 16,5 4-52-16,54 5 52 16,4 3-56-16,33-4 4 15,-14 0-28-15,-5-4 16 16,-22 5-24-16,-14-5-4 0,-32-4-4 16,-14 0-4-16,-22 0 0 15,-23-4 68-15,-10 4-36 0,-12-4 4 16,-6 4-20-16,-8-4-64 15,-6 0 24-15,1-4-192 16,9 0 120-16,-13-8-372 16,4 0 260-16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53.9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4F8319-66AA-4F92-8A86-D1063BAE9F57}" emma:medium="tactile" emma:mode="ink">
          <msink:context xmlns:msink="http://schemas.microsoft.com/ink/2010/main" type="inkDrawing" rotatedBoundingBox="2751,7864 2773,7214 3060,7224 3038,7874" semanticType="verticalRange" shapeName="Other">
            <msink:sourceLink direction="with" ref="{B567FE41-4B5C-4F43-8DA8-11104C6C2D88}"/>
            <msink:destinationLink direction="to" ref="{F1E5FA54-472A-4671-BCF5-9E2EA34B5F0E}"/>
          </msink:context>
        </emma:interpretation>
      </emma:emma>
    </inkml:annotationXML>
    <inkml:trace contextRef="#ctx0" brushRef="#br0">111 0 384 0,'0'12'140'0,"0"-12"-108"0,-4 45-8 16,-5-5 76 0,-1 9-60-16,-12 32 80 15,13-4-68-15,-10 0 28 16,10-9-48-16,-9-7 16 15,14-12-28-15,-1-13 80 16,5-8-56-16,14-11 12 0,4-9-32 0,23-12-4 16,9-4-12-1,32-5 4-15,0 5-8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9:39.7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2585C1-2A16-4AF5-9018-EB790B14F148}" emma:medium="tactile" emma:mode="ink">
          <msink:context xmlns:msink="http://schemas.microsoft.com/ink/2010/main" type="inkDrawing" rotatedBoundingBox="11440,6193 22446,6487 22444,6582 11437,6288" semanticType="underline" shapeName="Other">
            <msink:sourceLink direction="with" ref="{45927A1D-6B44-4E73-939E-CC62278CB447}"/>
          </msink:context>
        </emma:interpretation>
      </emma:emma>
    </inkml:annotationXML>
    <inkml:trace contextRef="#ctx0" brushRef="#br0">-2-2 728 0,'0'-8'268'0,"0"8"-208"0,0 0-16 15,9 0 36 1,-9 8-52-16,4-8 8 16,15 9-24-16,-6-9 12 0,15 8-16 0,8-4 40 15,5 0-24-15,18 4 20 16,-4-4-24-16,63 8 0 16,5 0-12-16,100 0 28 15,-4 0-20-15,113 1-12 16,-13-1-8-16,150-4 56 15,4 4-28-15,210-8 76 16,27 8-52-16,23-8-24 16,37 0-16-16,22 12-44 15,-4-3 20-15,-42-1 4 0,-40 8 12 16,-78 0 0-16,-45 13 0 0,-64-1-460 16,-68 12 252-16,-96-11-384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3T16:19:47.5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396AD4-913D-448F-9D6B-B77FD11F3FFA}" emma:medium="tactile" emma:mode="ink">
          <msink:context xmlns:msink="http://schemas.microsoft.com/ink/2010/main" type="inkDrawing" rotatedBoundingBox="13206,16753 13221,16753 13221,16768 13206,16768" shapeName="Other"/>
        </emma:interpretation>
      </emma:emma>
    </inkml:annotationXML>
    <inkml:trace contextRef="#ctx0" brushRef="#br0">0 0 0,'0'0'15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8:39.6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531475F-5032-408A-A918-32D7EBC1B189}" emma:medium="tactile" emma:mode="ink">
          <msink:context xmlns:msink="http://schemas.microsoft.com/ink/2010/main" type="inkDrawing" rotatedBoundingBox="18752,15287 21802,15302 21801,15336 18751,15321" semanticType="underline" shapeName="Other">
            <msink:sourceLink direction="with" ref="{0C0F9F9A-A6D6-4C0B-9452-A6F0322E01B5}"/>
          </msink:context>
        </emma:interpretation>
      </emma:emma>
    </inkml:annotationXML>
    <inkml:trace contextRef="#ctx0" brushRef="#br0">7990 16747 548 0,'-13'0'204'0,"13"0"-156"0,13 7-16 0,-3-3 28 16,-1 4-40 0,9 0-44-1,9-1 12-15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3T16:19:47.4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42280B-3D23-40FD-A4CA-75DDFC53265C}" emma:medium="tactile" emma:mode="ink">
          <msink:context xmlns:msink="http://schemas.microsoft.com/ink/2010/main" type="inkDrawing" rotatedBoundingBox="13279,17198 13294,17198 13294,17213 13279,17213" shapeName="Other"/>
        </emma:interpretation>
      </emma:emma>
    </inkml:annotationXML>
    <inkml:trace contextRef="#ctx0" brushRef="#br0">0 0 0,'0'0'15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56.2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67F87B-9F2A-4FFC-91E3-F63AEEDB0B25}" emma:medium="tactile" emma:mode="ink">
          <msink:context xmlns:msink="http://schemas.microsoft.com/ink/2010/main" type="writingRegion" rotatedBoundingBox="5280,6405 5749,6405 5749,6919 5280,6919">
            <msink:destinationLink direction="with" ref="{3530AE52-9713-4A51-9078-45D542D49859}"/>
          </msink:context>
        </emma:interpretation>
      </emma:emma>
    </inkml:annotationXML>
    <inkml:traceGroup>
      <inkml:annotationXML>
        <emma:emma xmlns:emma="http://www.w3.org/2003/04/emma" version="1.0">
          <emma:interpretation id="{2CDF5D12-95C0-403A-B2F0-5EC66FC999F7}" emma:medium="tactile" emma:mode="ink">
            <msink:context xmlns:msink="http://schemas.microsoft.com/ink/2010/main" type="paragraph" rotatedBoundingBox="5280,6405 5749,6405 5749,6919 5280,6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10B2EE-9382-457F-8011-3F529C57F363}" emma:medium="tactile" emma:mode="ink">
              <msink:context xmlns:msink="http://schemas.microsoft.com/ink/2010/main" type="line" rotatedBoundingBox="5280,6405 5749,6405 5749,6919 5280,6919"/>
            </emma:interpretation>
          </emma:emma>
        </inkml:annotationXML>
        <inkml:traceGroup>
          <inkml:annotationXML>
            <emma:emma xmlns:emma="http://www.w3.org/2003/04/emma" version="1.0">
              <emma:interpretation id="{E8876BDD-ED5A-4CF4-A1A2-E972DB6D6AAB}" emma:medium="tactile" emma:mode="ink">
                <msink:context xmlns:msink="http://schemas.microsoft.com/ink/2010/main" type="inkWord" rotatedBoundingBox="5280,6405 5749,6405 5749,6919 5280,6919"/>
              </emma:interpretation>
            </emma:emma>
          </inkml:annotationXML>
          <inkml:trace contextRef="#ctx0" brushRef="#br0">848-113 612 0,'-32'-8'228'0,"32"8"-180"16,13 0-12-16,-3 4 44 16,-1 4-52-16,9 4 68 15,5 0-56-15,13 4 44 16,0 5-48-16,10-1 16 15,4 0-32-15,9 0 16 16,-4 1-20-16,0 3-16 16,-19 0-4-16,-18-4 64 15,-13 5-32-15,-28 3 24 16,-9 0-32-16,-23 13-8 0,10-1-8 16,-19 1-268-16,5-5 144 15,-5-8-436-15,19-3 312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9:07.6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2E9E4D-C04D-4F1B-BC9D-BED8F043A1B2}" emma:medium="tactile" emma:mode="ink">
          <msink:context xmlns:msink="http://schemas.microsoft.com/ink/2010/main" type="writingRegion" rotatedBoundingBox="1692,1882 22588,1007 22982,10415 2086,11290"/>
        </emma:interpretation>
      </emma:emma>
    </inkml:annotationXML>
    <inkml:traceGroup>
      <inkml:annotationXML>
        <emma:emma xmlns:emma="http://www.w3.org/2003/04/emma" version="1.0">
          <emma:interpretation id="{4C5813AA-AF8C-4FEB-BF52-F2BC62344D5B}" emma:medium="tactile" emma:mode="ink">
            <msink:context xmlns:msink="http://schemas.microsoft.com/ink/2010/main" type="paragraph" rotatedBoundingBox="13734,2576 22276,576 22930,3367 14387,53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B7FBB21-4C84-4644-BC0B-E7576FA67C40}" emma:medium="tactile" emma:mode="ink">
              <msink:context xmlns:msink="http://schemas.microsoft.com/ink/2010/main" type="line" rotatedBoundingBox="13734,2576 22276,576 22634,2107 14092,4107"/>
            </emma:interpretation>
          </emma:emma>
        </inkml:annotationXML>
        <inkml:traceGroup>
          <inkml:annotationXML>
            <emma:emma xmlns:emma="http://www.w3.org/2003/04/emma" version="1.0">
              <emma:interpretation id="{EF5709A2-40B8-46A6-A6C6-3590FDAC1CF1}" emma:medium="tactile" emma:mode="ink">
                <msink:context xmlns:msink="http://schemas.microsoft.com/ink/2010/main" type="inkWord" rotatedBoundingBox="13789,2810 15015,2523 15250,3528 14024,38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12874 2206 208 0,'0'0'76'0,"0"0"-60"0,0 0-4 0,0 0 48 16,0 0-36-16,0 0 32 16,0 0-28-16,0 0 52 15,0 0-44-15,0 4 56 16,0 4-56-16,-4 8 44 16,4 1-44-16,-9-5 16 15,4 4-32-15,-4-8 28 16,9 4-32-16,-5-8 32 15,5 4-32-15,-4-12 32 16,8 4-32-16,-4-8-4 16,0 4-8-16,0-12 12 15,0 4-8-15,0-17 48 16,5 1-28-16,-5-12 20 16,4 7-28-16,-4-15 0 15,5 7-12-15,0-19 48 16,8 11-32-16,1-16-28 15,-1 13 0-15,6-5 8 16,8 8 0-16,0 5-28 16,14 12 12-16,-13-1-4 15,3 21 8-15,1 4 8 0,0 8 0 16,-9 16-12-16,4 4 8 16,-4 9 20-16,0-1-8 0,-5 4 4 15,-4-3-4-15,-14-5-16 16,4 4 4-16,-17-7-104 15,-1-5 60-15,-18 4-24 16,5-4 44-16,-5-16-20 16,5 8 28-16,4-16-24 15,9 8 24-15,10 0-36 16,8 0 36-16,19 0-12 16,4 0 20-16,10 8 0 15,-1 0 4-15,-4 13 16 16,-5-5-4-16,-18 4 40 15,-4-4-20-15,-28 4 76 16,0-3-56-16,-22 3 48 16,4-4-52-16,-5-4 16 15,1 0-36-15,13-4 8 16,0-4-16-16,18-4-68 16,14 0 28-16,37-8-340 15,-5 4 204-15</inkml:trace>
          <inkml:trace contextRef="#ctx0" brushRef="#br0" timeOffset="186.0317">13603 1943 728 0,'-19'4'268'0,"19"-4"-208"0,-4 28-16 0,4-19 72 31,4 7-72-31,1 12-8 0,9-4-24 0,-1 5-12 16,5-1 4-16,-4 8-104 15,4-3 56-15,-13-5-148 16,-5 0 108-16</inkml:trace>
          <inkml:trace contextRef="#ctx0" brushRef="#br0" timeOffset="505.4238">13949 2000 684 0,'45'-4'252'0,"-45"4"-192"0,37 4-20 0,-28 0 84 16,4 8-76-16,-4 0 0 15,1 12-32-15,-15 5 24 16,5 7-24-16,-9 0-24 16,0 1 4-16,-9-1-16 15,-1-7 8-15,-13-5 24 16,14-4-4-16,-4-4-20 15,3 1 4-15,6-5-40 16,8 4 28-16,5 0 16 16,5 0 4-16,4-4-16 15,9 1 8-15,0-5-136 16,0 0 76-16,1-8-164 0,-6 4 132 16,-8-12-180-16,-1 4 156 0</inkml:trace>
          <inkml:trace contextRef="#ctx0" brushRef="#br0" timeOffset="589.1443">13899 2283 540 0,'0'-8'200'0,"0"8"-156"0,31 4-12 0,-8-4 60 16,4 0-56-16,19 12-76 15,0-4 20-15</inkml:trace>
        </inkml:traceGroup>
        <inkml:traceGroup>
          <inkml:annotationXML>
            <emma:emma xmlns:emma="http://www.w3.org/2003/04/emma" version="1.0">
              <emma:interpretation id="{4B180DAC-3C14-450E-BD00-C7C446A3615B}" emma:medium="tactile" emma:mode="ink">
                <msink:context xmlns:msink="http://schemas.microsoft.com/ink/2010/main" type="inkWord" rotatedBoundingBox="16120,3119 16178,3106 16210,3242 16151,32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03.5748">15082 1979 756 0,'-9'17'280'0,"9"3"-216"0,-9 24-20 0,5-11 32 16,-1 3-52-16</inkml:trace>
        </inkml:traceGroup>
        <inkml:traceGroup>
          <inkml:annotationXML>
            <emma:emma xmlns:emma="http://www.w3.org/2003/04/emma" version="1.0">
              <emma:interpretation id="{4497EAEE-2FF9-4502-BE93-87AB408A65E2}" emma:medium="tactile" emma:mode="ink">
                <msink:context xmlns:msink="http://schemas.microsoft.com/ink/2010/main" type="inkWord" rotatedBoundingBox="17309,1739 19156,1306 19421,2437 17574,28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017.4638">16334 632 612 0,'5'-20'228'0,"-5"20"-180"0,14-9-12 15,-5-3 96 1,4 8-80-16,10-8 16 15,9 4-44-15,13-8-20 16,6 8-8-16,12 0 12 0,-4 8-4 0,-4 4-12 16,-5 8 4-16,-23 4 12 15,1 4-4-15,-28 9 16 16,0 3-12-16,-41 21 4 16,4-1-4-16,-22 13 12 15,9 0-12-15,0-1 24 16,0-11-20-16,4-4 4 15,15-9-8-15,-1-7 12 16,13-5-12-16,1 0-20 16,9 0 4-16,5-7 12 15,4 3 0-15,13-8 8 16,10 4-8-16,18-11 16 16,0-5-12-16,9-8-108 15,0 4 52-15,-4-9-244 16,-1 9 164-16</inkml:trace>
          <inkml:trace contextRef="#ctx0" brushRef="#br0" timeOffset="8231.8465">16312 939 832 0,'-23'-8'308'0,"23"8"-240"0,4 4-20 16,-4-4 72-16,9 0-76 15,10 0 44-15,8 0-52 0,28-4 16 16,4 4-32-16,23 0 8 16,-9 0-16-16,13 4-200 31,-18 0 100-31,-8 0-264 0,-10 0 200 0</inkml:trace>
          <inkml:trace contextRef="#ctx0" brushRef="#br0" timeOffset="8660.319">17031 1211 340 0,'-14'-9'128'0,"14"9"-100"0,5 9-8 0,-5-9 220 15,0 0-136-15,-5 4 36 16,5 4-84-16,-13 4 72 16,3 0-72-16,-17 4 24 15,13 8-44-15,-4-3 4 16,9 11-24-16,9-4 28 16,9-7-28-16,0-5 4 15,10 4-12-15,3-20 28 16,-3 0-20-16,-1-12-4 15,5 4-8-15,-14-12-40 16,4 3 20-16,-8-7 16 0,-1 4 0 0,-13-4-24 16,9 7 12-16,-18 1-20 15,14 4 16-15,-1 4-168 16,5 4 104-16</inkml:trace>
          <inkml:trace contextRef="#ctx0" brushRef="#br0" timeOffset="9070.5975">17254 1194 456 0,'14'-8'168'15,"-14"8"-128"-15,4 0-16 0,-4-4 184 0,5 4-120 0,-1-4 72 16,1 4-96-16,-1-4 0 16,10 8-40-16,-5-4-12 15,5 4-8-15,9 0-4 16,-1 8 0-16,1 1 8 16,4-1-4-16,-4 0 16 15,0 0-12-15,-9 0-12 16,-5 0 0-16,-14 0 20 15,-4 5-8-15,-9-1 16 16,-5 0-16-16,-13 0-40 16,8 0 20-16,-4 1 0 0,10-1 12 15,-1 0 8-15,14-8-4 16,4-4 32 0,10 4-20-16,13-8 4 0,5 0-12 15,13 0 12 1,1 0-12-16,-1 0 24 0,-4 4-20 15,-5 0-108-15,-4 4 48 0,-5 0-172 16,-4-4 120-16,-5 5-400 16,5 7 276-16</inkml:trace>
          <inkml:trace contextRef="#ctx0" brushRef="#br0" timeOffset="9421.1052">17800 1081 832 0,'-4'8'308'0,"4"-8"-240"0,13 0-20 0,6-8 28 16,8 8-52-16,41-16-44 15,14 8 8-15</inkml:trace>
          <inkml:trace contextRef="#ctx0" brushRef="#br0" timeOffset="9284.2427">17887 862 892 0,'4'-16'332'0,"-4"16"-260"0,55-28-20 16,-19 20 88-1,-4 4-88-15,14 0 24 16,4 8-44-16,0 0-216 15,0 8 100-15</inkml:trace>
        </inkml:traceGroup>
        <inkml:traceGroup>
          <inkml:annotationXML>
            <emma:emma xmlns:emma="http://www.w3.org/2003/04/emma" version="1.0">
              <emma:interpretation id="{F3323B54-B92D-4391-90F2-E44598A81FC0}" emma:medium="tactile" emma:mode="ink">
                <msink:context xmlns:msink="http://schemas.microsoft.com/ink/2010/main" type="inkWord" rotatedBoundingBox="19582,1299 22297,664 22635,2107 19920,27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912.0302">19289 69 624 0,'0'-56'228'0,"0"56"-176"0,0-17-16 15,0 13 176 1,0 4-124-16,-14-4 80 16,5 8-100-16,-18 9-28 15,9 7-24-15,-14 16 12 16,5 9-16-16,8 7 4 15,6-3-8-15,8-1 20 16,10-7-16-16,4-9 12 16,5-3-12-16,4-13-32 0,9 0 8 15,5-16-100 1,4 0 60-16,1-12-116 16,-5 4 92-16,-10-8 32 0,-3 7 24 15,-15 5-8 1,-4 8 16-16,-14 13-12 15,5 3 12-15,-4 4 124 0,4 5-64 0,13-9 20 16,5 0-44-16,23-8 24 16,14 0-32-16,8-8 20 15,10 0-20 1,-5-16 0-16,-9 4-8 0,-4-16-40 16,-10 4 16-16,-13-13-20 15,9 5 20-15,-32-9 8 16,9 5 8-16,-18 4-188 15,9 12 104-15</inkml:trace>
          <inkml:trace contextRef="#ctx0" brushRef="#br0" timeOffset="10495.9129">19467 931 652 0,'-19'45'244'0,"19"-45"-192"0,0 8-12 15,0-8 128 1,10 0-100-16,12-16 60 16,10-5-72-16,14-23-24 0,-1 8-20 15,28-33 24-15,-5 8-20 16,19-32-92-16,-5 12 40 16,4-36-52-16,-8 7 52 0,-24 5 28 31,-17 24 8-16,-19 12 36-15,-9 17-20 16,-18 15 84 0,9 1-56-16,-18 20-32 15,13 12-8-15,-4 24 32 0,9 8-24 16,-4 33 16-16,8 0-16 0,-4 20 20 0,9-4-20 0,-4-13 24 16,13-7-24-16,-9-17-32 15,5 1 12-15,-10-17-16 16,5 0 12-1,-4-11-28-15,4-5 24 0,0-12-48 16,14 4 36-16,0-29-4 16,4 5 20-16,5-33 24 15,0 1-4-15,0-17-28 16,0 4 8-16,-14 8 76 16,9 5-36-16,-13 11 124 15,-1 21-84-15,-4-4 28 16,1 15-56-16,-10 17 4 15,0 9-28-15,-10 27 20 16,1 5-24-16,-4 11 4 16,4 5-8-16,-10 4 4 15,19-9-8-15,-4-11-36 16,8-9 16-16,-4-7-232 16,9-5 136-16,-4-8-296 15,4-4 232-15</inkml:trace>
          <inkml:trace contextRef="#ctx0" brushRef="#br0" timeOffset="10707.9637">20555 454 664 0,'0'0'244'0,"0"0"-188"0,18-4-16 0,-9 4 180 16,-4 8-128-16,13-4 24 15,-4 8-68-15,-5 4-4 16,-5 0-28-16,-4 5 28 16,0-1-28-16,-4 0 20 15,-5 0-20-15,-5-4 0 16,5 5-8-16,0-9-40 15,4 4 16-15,10-12 16 16,4 4 0-16,14-8 20 16,13 0-12-16,14 0-180 15,5 0 96 1</inkml:trace>
          <inkml:trace contextRef="#ctx0" brushRef="#br0" timeOffset="11159.6309">18852 1138 268 0,'-55'-25'100'0,"55"25"-76"0,-41-12-8 0,23 4 88 16,9 8-60-16,-5-8 96 16,5 8-80-16,0-8 24 15,9 8-48-15,9-4 100 16,5 4-76-16,9-4 72 15,9 4-76-15,22 0 84 16,10 4-80-16,63-8 44 16,-8 8-64-16,113-12 32 15,0 0-40-15,78-8 8 16,-10-5-24-16,5 9-200 16,-41 8 96-16,-27-4-104 15,-41 8 108-15,-50-12-60 16,-37 12 84-16,-64-4-128 15,-22 4 108-15</inkml:trace>
        </inkml:traceGroup>
      </inkml:traceGroup>
      <inkml:traceGroup>
        <inkml:annotationXML>
          <emma:emma xmlns:emma="http://www.w3.org/2003/04/emma" version="1.0">
            <emma:interpretation id="{AAD01900-E6A2-4953-9071-E2E8425F1316}" emma:medium="tactile" emma:mode="ink">
              <msink:context xmlns:msink="http://schemas.microsoft.com/ink/2010/main" type="line" rotatedBoundingBox="20594,2505 22221,2465 22256,3860 20628,3900"/>
            </emma:interpretation>
          </emma:emma>
        </inkml:annotationXML>
        <inkml:traceGroup>
          <inkml:annotationXML>
            <emma:emma xmlns:emma="http://www.w3.org/2003/04/emma" version="1.0">
              <emma:interpretation id="{050A7D26-6565-4C35-8CE4-479B60898B80}" emma:medium="tactile" emma:mode="ink">
                <msink:context xmlns:msink="http://schemas.microsoft.com/ink/2010/main" type="inkWord" rotatedBoundingBox="20594,2505 22221,2465 22256,3860 20628,390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801.9114">19580 2736 548 0,'-18'25'204'0,"18"-25"-156"0,-4 12-16 0,-5-12 96 16,18 0-76-16,-18-4 52 15,9 0-64-15,-9-13 16 16,9 1-36-16,-10-12 80 15,15 8-56-15,-5-33 56 16,5 13-56-16,4-45 16 16,9 8-40-16,-5-29 8 15,10 5-16-15,0-20-8 16,4 20 0-16,-4-25 144 16,4 29-80-16,5 0 36 15,-4 20-64-15,8 0-16 16,0 21-12-16,19 7-12 15,9 21 4-15,13 7-4 16,-8 13 0-16,-10 16-12 16,-9 9 8-16,-23 15 12 15,-9 4-4-15,-40 17 24 16,-10 0-16-16,-23-1-76 16,0-3 36-16,-13-13-36 15,13-3 40-15,-13-13 12 0,27-4 8 16,9-8-32-16,19-4 20 15,8-4-48-15,10 4 36 16,17 0-4-16,1 8 20 0,18 5-20 16,-4-5 20-16,22 4 4 15,-9 0 8-15,-18 0 0 16,0 0 0-16,-23-3 68 16,-9-1-36-16,-41 0 24 15,4 4-36-15,-22-8-8 16,4 8-8-16,1-16-32 15,13 8 16-15,14-8-328 16,13 0 184-16</inkml:trace>
          <inkml:trace contextRef="#ctx0" brushRef="#br0" timeOffset="12078.7285">20464 1911 872 0,'13'-12'324'0,"-13"12"-252"0,32 12-20 16,-18-8 92-1,-5 4-88-15,-4 0 16 16,-1 4-48-16,-4 8 4 16,0-4-16-16,-4 13-8 15,-6-1 0-15,-12 4-4 16,13-3 0-16,-14-1 0 16,0-4 0-16,0 5-28 15,10-9 16-15,-1-4-4 16,9 0 8-16,5 1 44 0,5-5-24 0,4-4 24 15,9 4-20-15,10-8 20 16,-6 4-24-16,28-16-152 16,1 8 72-16</inkml:trace>
          <inkml:trace contextRef="#ctx0" brushRef="#br0" timeOffset="12401.68">20896 1979 572 0,'-36'-20'208'0,"36"20"-160"0,4-8-12 0,10 4 40 15,0 8-48-15,13-4 76 16,5 4-56-16,9 0-8 16,0 8-24-16,-5 1-12 15,-8 3 0-15,-1 0-24 16,-9 4 12-16,-18 4 32 15,-4 5-16-15,-24-1 80 16,1 0-52-16,-23 5 24 16,9-5-40-16,-9 0 0 15,4 1-12-15,28-5 12 16,0 0-12-16,18-8 16 16,4 1-16-16,28-9 24 15,14 4-20-15,-1-12-224 0,1 4 116 16,-14-8-404-1,0 4 280-15</inkml:trace>
          <inkml:trace contextRef="#ctx0" brushRef="#br0" timeOffset="12527.5842">20864 2255 820 0,'32'-4'304'0,"-32"4"-236"0,78-8-20 0,-37 3 0 16,-10 5-36-16</inkml:trace>
        </inkml:traceGroup>
      </inkml:traceGroup>
    </inkml:traceGroup>
    <inkml:traceGroup>
      <inkml:annotationXML>
        <emma:emma xmlns:emma="http://www.w3.org/2003/04/emma" version="1.0">
          <emma:interpretation id="{8CE94BB8-735E-407A-B2BD-CB757303276D}" emma:medium="tactile" emma:mode="ink">
            <msink:context xmlns:msink="http://schemas.microsoft.com/ink/2010/main" type="paragraph" rotatedBoundingBox="11828,4434 21239,4040 21334,6298 11923,66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E31134-CA27-466F-847D-EE919D96E477}" emma:medium="tactile" emma:mode="ink">
              <msink:context xmlns:msink="http://schemas.microsoft.com/ink/2010/main" type="inkBullet" rotatedBoundingBox="11828,4434 13207,4376 13278,6073 11899,6131"/>
            </emma:interpretation>
            <emma:one-of disjunction-type="recognition" id="oneOf5">
              <emma:interpretation id="interp5" emma:lang="" emma:confidence="0">
                <emma:literal>↳</emma:literal>
              </emma:interpretation>
            </emma:one-of>
          </emma:emma>
        </inkml:annotationXML>
        <inkml:trace contextRef="#ctx0" brushRef="#br0" timeOffset="26783.996">11276 3303 340 0,'-55'-16'128'0,"55"16"-100"0,-100 28-8 0,46 0 148 16,8 5-96-16,-27 48 192 16,19 12-148-16,-1 40-24 15,14-3-56-15,18 32-8 16,14-13-16-16,37 5 0 16,17-24-4-16,55-1 20 15,9-20-16-15,64 1-64 16,0-29 24-16,46-9-640 15,-23-19 368-15</inkml:trace>
        <inkml:trace contextRef="#ctx0" brushRef="#br0" timeOffset="23091.9059">11235 4978 528 0,'-4'-32'196'0,"4"32"-152"0,27-45-12 0,-9 17 104 16,0 8-80-16,14-25 24 15,0 9-48-15,9-25-20 16,5 5-8-16,8-38 28 16,5 1-16-16,5-16-12 15,0 16-8-15,-9-4 12 16,-5 24-4-16,-14-4 52 16,-4 20-32-16,-9 1 52 0,-5 19-44 15,-4 5 56-15,-1 12-52 16,-13 16-8-16,5 16-16 0,-14 16 16 15,0 9-16-15,-5 15-12 16,5 5-4-16,0 12 4 16,9-5 0-16,0 1 8 15,9-8-4-15,-5-13 24 16,10-3-16-16,0-17 12 16,4-8-12-16,0-24-32 15,5 0 8-15,0-36-84 16,-1 3 56-16,-3-20-40 15,3 9 48-15,-8-17 12 16,4 8 8-16,-9-7 12 16,-4 11 0-16,-5 8 52 15,4 13-28-15,-4 12 32 16,0 15-28-16,0 18 52 16,5 11-44-16,4 12 20 15,-4 1-36-15,-5 3 16 16,0 0-20-16,0 5 8 15,4-1-12-15,-8 1 44 16,4-5-28-16,-10 1-16 16,6-5-4-16,-5-4-204 15,9-3 108-15,-14-9-288 16,10-4 208-16</inkml:trace>
      </inkml:traceGroup>
      <inkml:traceGroup>
        <inkml:annotationXML>
          <emma:emma xmlns:emma="http://www.w3.org/2003/04/emma" version="1.0">
            <emma:interpretation id="{45927A1D-6B44-4E73-939E-CC62278CB447}" emma:medium="tactile" emma:mode="ink">
              <msink:context xmlns:msink="http://schemas.microsoft.com/ink/2010/main" type="line" rotatedBoundingBox="13248,4402 21240,4067 21334,6298 13341,6633">
                <msink:destinationLink direction="with" ref="{902585C1-2A16-4AF5-9018-EB790B14F14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EB9E952-FA06-4023-8D1C-A420321F14C8}" emma:medium="tactile" emma:mode="ink">
                <msink:context xmlns:msink="http://schemas.microsoft.com/ink/2010/main" type="inkWord" rotatedBoundingBox="13253,4524 16808,4375 16895,6471 13341,6620"/>
              </emma:interpretation>
            </emma:emma>
          </inkml:annotationXML>
          <inkml:trace contextRef="#ctx0" brushRef="#br0" timeOffset="23361.6227">12187 4128 800 0,'18'0'296'0,"-18"0"-232"0,18 8-16 0,-9 1 80 16,5 3-80-16,4 12 16 15,9 4-40-15,-8 9 12 16,-6-1-20-16,-8 1 36 16,-1-1-28-16,-17-4-32 15,4 1 4-15,-14-9-16 16,5 0 8-16,-10-7 0 15,15-1 4-15,-1-4-28 16,9 0 20-16,5-8-4 16,10 4 12-16,12-4 32 15,10 4-12-15,18-8-4 16,0 0-4-16,19-8-224 16,-6 4 120-16</inkml:trace>
          <inkml:trace contextRef="#ctx0" brushRef="#br0" timeOffset="23615.7977">13339 3566 852 0,'0'-49'316'0,"0"49"-248"0,0-16-16 0,-10 8 120 16,6 8-104-16,-28 24 36 15,0 13-64-15,-32 32-4 16,10 3-24-16,-24 46 0 16,10 3-4-16,-14 25-112 15,18-9 56-15,-8-3-148 16,21-29 112-16,-8 0-332 16,23-11 232-16</inkml:trace>
          <inkml:trace contextRef="#ctx0" brushRef="#br0" timeOffset="27268.1447">15307 4141 912 0,'-9'-35'340'0,"9"35"-264"15,54-5-24-15,-22 5 80 16,5 5-84-16,17-5 16 16,1 0-40-16,9 0 32 15,-5 5-32-15,-9 0-244 16,-5 10 120-16</inkml:trace>
          <inkml:trace contextRef="#ctx0" brushRef="#br0" timeOffset="24233.0341">12856 5468 392 0,'-9'0'148'0,"9"0"-116"16,4-8-8-16,-4 0 180 16,10 4-116-16,-1-17 88 15,9 1-104-15,0-12 16 16,0 4-52-16,0-37 56 16,5 4-52-16,14-52 8 15,-1 20-28-15,5-41-20 16,9 25-4-16,-4-41 56 15,-1 33-28-15,1-5 68 0,-1 25-52 16,-4 8 28-16,-4 24-40 0,4 5 28 16,-14 15-32-16,0 1-40 15,-4 11 8-15,0 5-36 16,0 12 28-16,-1 8 4 16,6 8 12-16,-6 8-12 15,6 4 8-15,-10 4 20 16,5 4-8-16,-19 1-56 15,1 3 24-15,-14 0-60 16,9 0 48-16,-19-3-8 16,15-1 24-16,-5-8-24 15,4 0 28-15,5-8-28 16,9 4 24-16,10-4-8 16,3 0 16-16,1 5-20 15,0 7 20-15,-5 4 24 16,-9 0-8-16,-9 0 72 15,-4 13-44-15,-19-5 76 16,5 0-60-16,-19-3 8 16,5-1-32-16,5-8 4 15,4-4-16-15,-9-8 20 16,19 4-20-16,-5-8-120 16,8 0 60-16</inkml:trace>
          <inkml:trace contextRef="#ctx0" brushRef="#br0" timeOffset="25763.5911">13853 4480 664 0,'-5'-12'244'0,"5"12"-188"0,-4-8-16 0,-1 4 136 16,10 4-104-16,-5-8 60 15,9 4-76-15,0-8-16 16,9 8-24-16,5-8 16 16,0 8-20-16,0-4-4 15,-1 8-4-15,-3 4 4 16,-1 4-4-16,-14 4 24 31,5 4-16-31,-13-4 12 0,-1 4-12 0,-13 1 20 16,4-1-20-16,-22-4 4 15,13 4-8-15,-4-4-32 16,13 0 12-16,1 1-40 16,8-1 32-16,5-4 8 15,9 0 8-15,9 0 4 16,10 0 0-16,4-4 44 16,4 0-24-16,0-4-176 15,-4 0 84-15,-4 0-396 16,-1 0 260-16</inkml:trace>
          <inkml:trace contextRef="#ctx0" brushRef="#br0" timeOffset="26267.4149">14263 4541 704 0,'4'-8'264'0,"-4"8"-208"0,32-4-12 16,-9 0 20-16,4 8-44 0,19-4-80 31,-1 4 32-31</inkml:trace>
          <inkml:trace contextRef="#ctx0" brushRef="#br0" timeOffset="26052.8109">14272 4395 664 0,'4'-20'244'0,"-4"20"-188"0,14-24-16 0,-5 12 100 15,5 8-84-15,4-8 24 16,0 4-48-16,0 8-32 15,5 4 0-15,-9 8 16 16,0 4-8-16,-14 8 16 16,-5 0-16-16,-13 5 32 15,4-1-24-15,-9-4 20 16,5 1-20-16,0-1 8 16,4-4-12-16,1-4-32 15,8-3 8-15,1-5 12 16,4 4 4-16,4-8-4 15,10 4 4-15,4-8-60 16,5 0 32-16</inkml:trace>
          <inkml:trace contextRef="#ctx0" brushRef="#br0" timeOffset="27093.1796">14741 3323 820 0,'45'-36'304'0,"-45"36"-236"0,60 16-20 15,-38 8 20 1,6 0-48-16,-15 69 96 0,10 9-64 0,-23 72 20 16,0-4-40-16,-23 16 4 15,1-24-20-15,-10 0-16 16,-5-29-4-16,-17-3 12 15,4-17-4-15,-19-24-92 16,10-20 52-16,4-25-396 16,14-24 240-16</inkml:trace>
        </inkml:traceGroup>
        <inkml:traceGroup>
          <inkml:annotationXML>
            <emma:emma xmlns:emma="http://www.w3.org/2003/04/emma" version="1.0">
              <emma:interpretation id="{12EC6F60-1DAE-4285-8120-1699AEB40E83}" emma:medium="tactile" emma:mode="ink">
                <msink:context xmlns:msink="http://schemas.microsoft.com/ink/2010/main" type="inkWord" rotatedBoundingBox="17370,4229 21240,4067 21334,6298 17464,6460"/>
              </emma:interpretation>
            </emma:emma>
          </inkml:annotationXML>
          <inkml:trace contextRef="#ctx0" brushRef="#br0" timeOffset="30288.7014">19468 3942 872 0,'-32'-4'324'0,"32"4"-252"0,-32 25-20 0,14-9 76 16,4 0-80-16,-4 17 0 16,4 7-32-16,1 17 16 15,3-4-20-15,20-1-100 16,-1-3 44-16,0-8-112 15,4-5 88-15</inkml:trace>
          <inkml:trace contextRef="#ctx0" brushRef="#br0" timeOffset="30575.4942">19644 4096 716 0,'37'-20'264'0,"-37"20"-204"0,32 0-16 16,-23 4 96-1,4 4-84-15,-4 8 4 0,5 8-36 0,-19 5 20 16,5 3-28-16,-9 5 64 16,-4-1-44-16,-5-4 20 15,4-3-36-15,0-5 0 16,5 0-12-16,0-4-8 16,0-3 4-16,9-9-16 15,0 4 8-15,9-8-128 16,5 0 72-16</inkml:trace>
          <inkml:trace contextRef="#ctx0" brushRef="#br0" timeOffset="30681.2721">19736 4271 280 0,'-32'-24'104'0,"32"24"-84"0,0-21 0 0,0 13 320 15,0 8-188-15,10-8 56 16,-1 8-128-16,13 0-20 15,1 4-40-15,9-4-64 16,0 8 20-16</inkml:trace>
          <inkml:trace contextRef="#ctx0" brushRef="#br0" timeOffset="31423.0293">19849 3335 840 0,'27'-44'312'0,"-27"44"-244"0,101 36-16 0,-56 13 76 16,1 11-80-16,-1 46 88 16,1-1-80-16,-28 49 60 15,-9-5-64-15,-36 13 16 16,-10-24-40-16,-22-9-36 15,-9-15 4-15,-41 7-344 16,4-12 192-16</inkml:trace>
          <inkml:trace contextRef="#ctx0" brushRef="#br0" timeOffset="28991.621">16357 5088 632 0,'0'-21'236'0,"5"-3"-184"0,26-21-16 0,-8 9 140 16,9 0-104-16,23-21 44 15,13 4-72-15,19-24 36 16,-10 9-44-16,9-42 8 16,-8 9-28-16,13-24 0 15,-14 20-8-15,1-9 4 16,-15 21-8-16,-8-8 24 15,-18 20-16-15,-6-4 48 16,-8 24-32-16,-5 5-4 16,-13 19-16-16,-5 9-32 15,0 20 12-15,-14 28-12 16,5 8 12-16,-14 21 24 16,10 8-4-16,-10 3-20 15,5 1 4-15,4-8-12 16,5-1 8-16,9-3 8 15,9-9 4-15,14-7 32 16,13-9-16-16,14-16 4 16,-4-4-12-16,-1-20-60 15,1 4 28-15,-5-17-24 16,-5 5 28-16,-4-16 0 16,-9-1 12-16,-14-3 0 0,0 7 0 15,-9 1 8-15,0 20 0 16,-9 12 52-16,9 16-28 0,-14 8 32 15,-4 12-28-15,5 5 0 16,3 7-16-16,1-3-8 16,5-1 0-16,4 1 28 15,0-1-16-15,0-7 20 16,0-5-20-16,-9 0-256 16,9-8 132-16</inkml:trace>
          <inkml:trace contextRef="#ctx0" brushRef="#br0" timeOffset="31182.7201">17259 3064 456 0,'-69'0'168'0,"69"0"-128"0,-54 24-16 16,26 5 132-1,10-5-92-15,-27 20 60 16,8 5-68-16,-22 44 44 16,13 8-56-16,5 41 4 15,14-4-28-15,18 31 16 16,18-19-24-16,32-4 32 15,5-21-28-15,40-19-68 16,5-21 28-16,32-9-396 0,5-11 228 16</inkml:trace>
          <inkml:trace contextRef="#ctx0" brushRef="#br0" timeOffset="29144.5269">17768 4035 1016 0,'-18'8'376'0,"18"-8"-292"0,-13 37-20 0,3-13 24 16,10 0-60-16,-9 21 24 15,9-1-32-15,-13 9-124 16,13 0 56-16</inkml:trace>
          <inkml:trace contextRef="#ctx0" brushRef="#br0" timeOffset="30120.7543">18288 5233 372 0,'0'20'140'0,"0"-20"-112"0,0-4-4 0,0 0 240 15,10 0-148-15,-1-12 112 16,4 4-132-16,1-25 52 16,0 5-84-16,4-41 28 15,5 16-56-15,9-32 0 16,-1 7-24-16,24-35 20 16,0 3-20-16,13-24 4 15,-4 12-8-15,4 0-24 16,-9 25 8-16,0-21 4 15,-9 25 4-15,5-17 60 16,-9 29-32-16,-1 0 32 16,-4 20-32-16,5 8 0 15,-5 16-16-15,-5 9-24 16,-4 15 4-16,-9 9-4 16,-1 12 4-16,-22 17 52 15,0 7-24-15,-18 17-20 16,0 3 0-16,-14 1-36 15,9 0 20-15,-4-4-48 16,0-9 36-16,4-8-48 16,5-3 44-16,-5-9-56 15,23 4 52-15,0-12-44 16,0 1 44-16,18-1-16 16,5 0 32-16,0 4 8 15,-1 4 12-15,-8 5-12 16,9-5 8-16,-14 0 72 15,0 4-36-15,-27-3 112 0,4-5-84 0,-13 0 36 16,0 0-56-16,-10-4 12 16,5 4-32-16,-9-12 8 15,14 0-16-15,4 0-140 16,10-4 72-16,22-4-476 16,9 8 296-16</inkml:trace>
          <inkml:trace contextRef="#ctx0" brushRef="#br0" timeOffset="29497.2995">19049 3203 904 0,'-9'-8'332'0,"9"8"-256"0,-32 21-24 0,9-5 52 15,0 4-68-15,-40 37 4 16,3 8-24-16,-26 40 16 16,8 5-20-16,1 12-120 15,13-13 60-15</inkml:trace>
        </inkml:traceGroup>
      </inkml:traceGroup>
    </inkml:traceGroup>
    <inkml:traceGroup>
      <inkml:annotationXML>
        <emma:emma xmlns:emma="http://www.w3.org/2003/04/emma" version="1.0">
          <emma:interpretation id="{2AC5B1DE-0277-4F34-A806-DAB95AF49848}" emma:medium="tactile" emma:mode="ink">
            <msink:context xmlns:msink="http://schemas.microsoft.com/ink/2010/main" type="paragraph" rotatedBoundingBox="13767,7027 19539,6783 19557,7219 13785,746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567FE41-4B5C-4F43-8DA8-11104C6C2D88}" emma:medium="tactile" emma:mode="ink">
              <msink:context xmlns:msink="http://schemas.microsoft.com/ink/2010/main" type="line" rotatedBoundingBox="13767,7027 19539,6783 19557,7219 13785,7462">
                <msink:destinationLink direction="with" ref="{AA4F8319-66AA-4F92-8A86-D1063BAE9F5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EFE3593-AED7-4F70-95E3-C8C8E5BAB398}" emma:medium="tactile" emma:mode="ink">
                <msink:context xmlns:msink="http://schemas.microsoft.com/ink/2010/main" type="inkWord" rotatedBoundingBox="13769,7071 14238,7051 14246,7240 13777,725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400.0538">13074 5966 892 0,'-4'0'332'0,"4"0"-260"0,9 16-20 0,-4-4 64 15,8 4-76-15,10 9-16 16,4-1-16-16</inkml:trace>
          <inkml:trace contextRef="#ctx0" brushRef="#br0" timeOffset="34279.7331">12779 5941 840 0,'-19'0'312'0,"10"25"-244"0,-14 3-16 16,10-16 4 0,4 4-40-16,-5 5-4 0,5-1-8 15,4 0-112-15,10 0 60 0,-1-3-464 16,10-5 284-16</inkml:trace>
        </inkml:traceGroup>
        <inkml:traceGroup>
          <inkml:annotationXML>
            <emma:emma xmlns:emma="http://www.w3.org/2003/04/emma" version="1.0">
              <emma:interpretation id="{C0545E71-B41F-46C6-B3D1-0B1103718535}" emma:medium="tactile" emma:mode="ink">
                <msink:context xmlns:msink="http://schemas.microsoft.com/ink/2010/main" type="inkWord" rotatedBoundingBox="16192,6925 16696,6903 16715,7339 16210,736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851.6578">15214 6063 880 0,'-68'-16'328'0,"59"8"-256"0,-14 4-16 0,14-1 108 16,9 5-100-16,18 0-8 15,5-8-36-15,32 4-8 16,13 4-4-16,0-4 28 16,5 8-20-16,-5-4-56 15,-13 0 16-15,-19 0-236 16,5 0 144-16</inkml:trace>
          <inkml:trace contextRef="#ctx0" brushRef="#br0" timeOffset="35078.7802">15524 5820 820 0,'-5'-32'304'0,"5"32"-236"0,5-8-20 16,-5 16 72-1,0 4-76-15,-5 12 112 16,5 8-84-16,-9 13 24 16,0-5-56-16,0 29-16 15,9-4-12-15,5 8-56 16,4-4 28-16</inkml:trace>
        </inkml:traceGroup>
        <inkml:traceGroup>
          <inkml:annotationXML>
            <emma:emma xmlns:emma="http://www.w3.org/2003/04/emma" version="1.0">
              <emma:interpretation id="{31C907CE-D03F-4390-93A2-FA6642C9E8FB}" emma:medium="tactile" emma:mode="ink">
                <msink:context xmlns:msink="http://schemas.microsoft.com/ink/2010/main" type="inkWord" rotatedBoundingBox="18863,6823 18914,6820 18925,7063 18874,706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5255.9372">17809 5739 924 0,'-18'-44'340'0,"18"44"-260"0,0 12-28 0,-4 0-52 15,4 8-12-15,-14 12 76 16,14 1-36-16,0 3 0 16,9 1-16-16,14-5 0 15,0-4-8-15</inkml:trace>
        </inkml:traceGroup>
        <inkml:traceGroup>
          <inkml:annotationXML>
            <emma:emma xmlns:emma="http://www.w3.org/2003/04/emma" version="1.0">
              <emma:interpretation id="{A8B674A9-0ED5-4F8F-A497-1A26E6215871}" emma:medium="tactile" emma:mode="ink">
                <msink:context xmlns:msink="http://schemas.microsoft.com/ink/2010/main" type="inkWord" rotatedBoundingBox="19538,6943 19546,6942 19548,6983 19540,698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387.2862">18447 5816 1028 0,'-5'8'380'0,"5"-8"-296"0,9 32-20 0</inkml:trace>
        </inkml:traceGroup>
      </inkml:traceGroup>
    </inkml:traceGroup>
    <inkml:traceGroup>
      <inkml:annotationXML>
        <emma:emma xmlns:emma="http://www.w3.org/2003/04/emma" version="1.0">
          <emma:interpretation id="{70EC94D2-D270-4C90-8B06-43F8B10FEF24}" emma:medium="tactile" emma:mode="ink">
            <msink:context xmlns:msink="http://schemas.microsoft.com/ink/2010/main" type="paragraph" rotatedBoundingBox="8168,8213 19275,7766 19343,9466 8237,99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9CAC44-8CA5-4FC7-A00F-353AA007BAD7}" emma:medium="tactile" emma:mode="ink">
              <msink:context xmlns:msink="http://schemas.microsoft.com/ink/2010/main" type="inkBullet" rotatedBoundingBox="8168,8213 9252,8169 9300,9368 8217,9412"/>
            </emma:interpretation>
          </emma:emma>
        </inkml:annotationXML>
        <inkml:trace contextRef="#ctx0" brushRef="#br0" timeOffset="40445.789">7124 7192 560 0,'-23'-12'208'0,"14"4"-164"0,9-4-8 16,-9 3 188 0,9 9-128-16,-9-8 52 15,9 8-88-15,0-4-64 16,18 8 0-16,14-8 40 16,4 4-16-16,51-8 24 15,4 4-24-15,27-8 36 0,5 8-32 16,0-20-12-1,-14 12-8-15,1-1 20 0,-15 5-12 16,-31 0-76 0,-14 8 36-16,-36 8-176 0,-19 4 112 0</inkml:trace>
        <inkml:trace contextRef="#ctx0" brushRef="#br0" timeOffset="40690.4364">7547 7091 540 0,'-13'0'200'0,"13"0"-156"0,-14 32-12 0,5-4 160 15,9 1-112-15,-18 15 56 16,13 1-80-16,-13 11-16 16,4-7-24-16,-8 28 32 15,12-8-24-15,-12 8-4 16,13-9-12-16,-14-3 12 15,18-8-12-15,-13-13 48 16,18-3-28-16,-9-17-296 16,9-4 144-16</inkml:trace>
        <inkml:trace contextRef="#ctx0" brushRef="#br0" timeOffset="40954.6389">7720 7706 808 0,'-45'85'300'0,"45"-85"-232"0,-50 93-20 0,27-61 8 15,9 1-40-15,5 3 4 16,5-3-12-16,-1-5 4 16,5 0-8-16,-4-4-28 15,8-3 12-15,-4-5-320 16,0-4 180-16</inkml:trace>
        <inkml:trace contextRef="#ctx0" brushRef="#br0" timeOffset="41181.7423">7912 8018 728 0,'0'-5'268'0,"0"5"-208"0,18-4-16 0,-14 8 88 16,1 5-80-16,4-1-20 15,0 4-20-15,-4 4 12 16,4 0-12-16,-9-4-20 16,9 5 0-16,-18-5 12 15,9 4 0-15,-9-4 8 16,-5 0-8-16,5-4 96 16,9 4-56-16,-9-4 16 15,0 5-36-15,9-1 24 16,0 0-32-16,18 0 32 0,-9 0-32 0,37-12-120 15,8 4 56-15,24-12-380 32,-1 0 240-32</inkml:trace>
      </inkml:traceGroup>
      <inkml:traceGroup>
        <inkml:annotationXML>
          <emma:emma xmlns:emma="http://www.w3.org/2003/04/emma" version="1.0">
            <emma:interpretation id="{6B67C281-3095-4F70-ABD0-DFF08EEDB61E}" emma:medium="tactile" emma:mode="ink">
              <msink:context xmlns:msink="http://schemas.microsoft.com/ink/2010/main" type="line" rotatedBoundingBox="9846,8250 19279,7870 19343,9466 9911,9846"/>
            </emma:interpretation>
          </emma:emma>
        </inkml:annotationXML>
        <inkml:traceGroup>
          <inkml:annotationXML>
            <emma:emma xmlns:emma="http://www.w3.org/2003/04/emma" version="1.0">
              <emma:interpretation id="{951073F0-C948-4CB4-A7C5-47940523116D}" emma:medium="tactile" emma:mode="ink">
                <msink:context xmlns:msink="http://schemas.microsoft.com/ink/2010/main" type="inkWord" rotatedBoundingBox="9861,8623 10258,8607 10276,9042 9879,905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1495.6708">8799 7892 912 0,'-18'8'340'0,"18"-8"-264"0,23 16-24 15,0-12 36 1,9 0-60-16,18-4-48 16,4 0 12-16</inkml:trace>
          <inkml:trace contextRef="#ctx0" brushRef="#br0" timeOffset="41350.6913">9109 7516 820 0,'-18'-33'304'0,"18"33"-236"0,18 8-20 0,-9-4 8 15,5 5-40-15,-1 3-120 16,6 4 56-16</inkml:trace>
        </inkml:traceGroup>
        <inkml:traceGroup>
          <inkml:annotationXML>
            <emma:emma xmlns:emma="http://www.w3.org/2003/04/emma" version="1.0">
              <emma:interpretation id="{DF2E2BBE-6DB6-442E-BC87-1681AC53EC2D}" emma:medium="tactile" emma:mode="ink">
                <msink:context xmlns:msink="http://schemas.microsoft.com/ink/2010/main" type="inkWord" rotatedBoundingBox="11072,8412 11197,8407 11222,9037 11098,904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1756.2675">10101 7293 780 0,'-18'-12'288'0,"18"12"-224"0,-13 8-20 0,4 4 76 16,4 4-76-16,-4 13 8 16,4 3-32-16,-8 29 16 15,4 4-24-15,-1 20-48 16,1 0 20-16,5-9-112 16,8-11 72-16,-4-8-240 15,0-13 168-15</inkml:trace>
        </inkml:traceGroup>
        <inkml:traceGroup>
          <inkml:annotationXML>
            <emma:emma xmlns:emma="http://www.w3.org/2003/04/emma" version="1.0">
              <emma:interpretation id="{53B05277-DCF6-46DF-98C8-AC13ED1A1554}" emma:medium="tactile" emma:mode="ink">
                <msink:context xmlns:msink="http://schemas.microsoft.com/ink/2010/main" type="inkWord" rotatedBoundingBox="11720,8193 13837,8107 13885,9281 11767,936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128.2918">10998 7293 676 0,'-22'4'248'0,"22"-4"-192"0,-19 37-16 0,10-13 128 16,0 0-100-16,-14 29 44 15,10 7-68-15,-10 25-8 16,5-4-20-16,4-4-28 16,14-8 4-16</inkml:trace>
          <inkml:trace contextRef="#ctx0" brushRef="#br0" timeOffset="42862.0668">11618 7103 872 0,'-23'-4'324'0,"23"4"-252"0,-32 52-20 0,14-19 112 16,13-1-100-16,-13 17 8 15,13 3-44-15,-4 33 28 16,0 4-32-16,9 17-164 15,0-5 76-15</inkml:trace>
          <inkml:trace contextRef="#ctx0" brushRef="#br0" timeOffset="42372.4407">11859 7026 912 0,'59'-12'340'0,"-59"12"-264"0,87 0-24 0,-56 4 28 15,15 4-56 1,9 8 24-16,4 4-28 16,5 1 0-16,-10 3-12 0,-13-8 12 15,-14 8-12-15,-40-7 84 16,-10 3-48-16,-32 4-152 16,10-4 56-16</inkml:trace>
          <inkml:trace contextRef="#ctx0" brushRef="#br0" timeOffset="42867.8366">12150 7771 956 0,'-9'0'352'0,"9"0"-272"0,9 24-24 0,-9-4 40 16,5 9-64-16,-5 7-4 15,4 4-16-15,-4 5 16 16,5-5-16-16,-5-3 12 16,4-1-12-16,-4-11-88 15,0 3 44-15,-4-12-308 16,-1 4 188-16</inkml:trace>
          <inkml:trace contextRef="#ctx0" brushRef="#br0" timeOffset="43105.9727">12592 7993 944 0,'4'0'352'0,"-4"0"-276"16,23 12-20-16,-14-4 40 16,0 1-64-16,1 3 24 15,-10 4-36-15,0 8 8 16,4-4-16-16,-8-3-76 15,4 3 32-15,-5-12 4 16,0 4 16-16,5-4 20 16,5-8-4-16,4 0 16 0,5 0-12 15,8-8-4-15,6 8 0 0,8-4-156 16,1 8 84-16</inkml:trace>
          <inkml:trace contextRef="#ctx0" brushRef="#br0" timeOffset="41936.2812">10639 7459 832 0,'22'-12'308'0,"-22"12"-240"0,55-4-20 16,-14 0 64-1,5 8-72-15,22-4 28 16,9 8-40-16,10-4-248 16,-10 4 120-16</inkml:trace>
        </inkml:traceGroup>
        <inkml:traceGroup>
          <inkml:annotationXML>
            <emma:emma xmlns:emma="http://www.w3.org/2003/04/emma" version="1.0">
              <emma:interpretation id="{1F926312-F794-4CB2-96EE-80F8A8B43F33}" emma:medium="tactile" emma:mode="ink">
                <msink:context xmlns:msink="http://schemas.microsoft.com/ink/2010/main" type="inkWord" rotatedBoundingBox="15303,8942 15858,8919 15869,9183 15314,920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0794.6215">14254 8070 872 0,'-37'0'324'0,"37"0"-252"0,0 8-20 16,5-8 128 0,8 0-108-16,6-4 60 0,8 0-76 15,28-8 12-15,8 8-40 0,19 0-52 16,0 4 12-16,9-4-272 15,-13 4 156-15</inkml:trace>
          <inkml:trace contextRef="#ctx0" brushRef="#br0" timeOffset="50643.6971">14327 7872 860 0,'-5'-4'320'16,"5"-4"-248"-16,0 8-20 0,5 0 128 16,4 0-108-16,13-8 16 15,6 0-52-15,22-13-16 16,4 13-12-16,6-4 4 16,-1 8-8-16,-5 4-56 15,-8 8 28-15,-14 0-252 16,-9 21 152-16</inkml:trace>
        </inkml:traceGroup>
        <inkml:traceGroup>
          <inkml:annotationXML>
            <emma:emma xmlns:emma="http://www.w3.org/2003/04/emma" version="1.0">
              <emma:interpretation id="{59E6AC5F-69BD-4C27-A5C6-04811787D4B0}" emma:medium="tactile" emma:mode="ink">
                <msink:context xmlns:msink="http://schemas.microsoft.com/ink/2010/main" type="inkWord" rotatedBoundingBox="16919,7965 19279,7870 19343,9466 16984,9561"/>
              </emma:interpretation>
              <emma:one-of disjunction-type="recognition" id="oneOf14">
                <emma:interpretation id="interp14" emma:lang="" emma:confidence="0">
                  <emma:literal>TTE</emma:literal>
                </emma:interpretation>
                <emma:interpretation id="interp15" emma:lang="" emma:confidence="0">
                  <emma:literal>TTG</emma:literal>
                </emma:interpretation>
                <emma:interpretation id="interp16" emma:lang="" emma:confidence="0">
                  <emma:literal>TE</emma:literal>
                </emma:interpretation>
                <emma:interpretation id="interp17" emma:lang="" emma:confidence="0">
                  <emma:literal>TIE</emma:literal>
                </emma:interpretation>
                <emma:interpretation id="interp18" emma:lang="" emma:confidence="0">
                  <emma:literal>Tie</emma:literal>
                </emma:interpretation>
              </emma:one-of>
            </emma:emma>
          </inkml:annotationXML>
          <inkml:trace contextRef="#ctx0" brushRef="#br0" timeOffset="51196.551">15929 7447 840 0,'-45'0'312'0,"45"0"-244"0,-28-8-16 16,19 8 148 0,9 0-120-16,9 0-16 15,9 0-40-15,33 0 24 0,12 0-24 0,19 0 12 16,5 0-20-16,22 0 28 15,-9 0-28-15,5 8-68 16,-14 0 28-16,-18 0-204 16,-19 4 128-16</inkml:trace>
          <inkml:trace contextRef="#ctx0" brushRef="#br0" timeOffset="51421.7357">16348 7455 684 0,'-5'8'252'0,"5"-8"-192"0,-9 49-20 0,5 3 128 15,4 5-100-15,-9 32 8 16,4-4-48-16,-4 12 0 16,4-12-16-16,-4 8 20 15,5-12-20-15,-5 0 12 16,4-12-12-16,5-17-8 15,5-11 0-15,-5-25-172 16,9-8 92-16</inkml:trace>
          <inkml:trace contextRef="#ctx0" brushRef="#br0" timeOffset="51637.0888">17008 6969 1008 0,'-14'-68'372'0,"14"68"-288"0,5-13-24 0,4 5 56 16,5 4-76-16,18-8 16 15,13 4-32-15,33-4 12 16,-1 4-20-16,9 0 20 16,-8 4-24-16,-14 0-252 15,-10 8 132-15</inkml:trace>
          <inkml:trace contextRef="#ctx0" brushRef="#br0" timeOffset="51820.5145">17309 6844 704 0,'0'36'264'0,"0"-36"-208"0,9 106-12 0,-18-58 96 15,9 5-84-15,0 7 4 16,-5 5-36-16,-4-12 20 15,4-9-28-15,1-3 4 16,4-5-12-16,9-12-260 16,5-7 136-16</inkml:trace>
          <inkml:trace contextRef="#ctx0" brushRef="#br0" timeOffset="52276.7633">18183 6759 880 0,'-28'-12'328'0,"28"12"-256"0,-45 0-16 0,27 0 28 31,4 8-56-31,-9-4-12 0,5 4-8 0,-9 0-8 16,9 4 0-16,-10-4 8 16,1 4-4-16,-5-3 16 15,9-1-12-15,-9 0 4 16,10 4-4-16,-6 8 20 15,6 8-16-15,-1 21-4 16,5 0-4-16,-5 11 12 16,14-3-8-16,9 0 16 15,0-9-16-15,0-3 4 16,9-9-4-16,0-16 36 16,-5 5-20-16,6-13-4 15,-1 4-12-15,0-16 12 16,4 12-12-16,1-12 4 15,9 0-4-15,9-4-128 16,0 0 64-16</inkml:trace>
          <inkml:trace contextRef="#ctx0" brushRef="#br0" timeOffset="52424.1542">17727 7216 1060 0,'-13'-20'392'0,"13"20"-304"0,13-12-28 0,-3 4 4 16,8 8-48-16,27-8 4 15,5 8-12-15,14-8-60 16,14 12 28-16</inkml:trace>
        </inkml:traceGroup>
      </inkml:traceGroup>
    </inkml:traceGroup>
    <inkml:traceGroup>
      <inkml:annotationXML>
        <emma:emma xmlns:emma="http://www.w3.org/2003/04/emma" version="1.0">
          <emma:interpretation id="{C8F27928-A313-43C1-BDC3-CE9BF75A8279}" emma:medium="tactile" emma:mode="ink">
            <msink:context xmlns:msink="http://schemas.microsoft.com/ink/2010/main" type="paragraph" rotatedBoundingBox="2060,9739 8930,10394 8813,11629 1942,10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D8BC19-088A-490C-82F9-B648304F9829}" emma:medium="tactile" emma:mode="ink">
              <msink:context xmlns:msink="http://schemas.microsoft.com/ink/2010/main" type="line" rotatedBoundingBox="2060,9739 8930,10394 8813,11629 1942,10975"/>
            </emma:interpretation>
          </emma:emma>
        </inkml:annotationXML>
        <inkml:traceGroup>
          <inkml:annotationXML>
            <emma:emma xmlns:emma="http://www.w3.org/2003/04/emma" version="1.0">
              <emma:interpretation id="{FD96FDB4-9569-4DF7-9D06-BF7FC240AA3D}" emma:medium="tactile" emma:mode="ink">
                <msink:context xmlns:msink="http://schemas.microsoft.com/ink/2010/main" type="inkWord" rotatedBoundingBox="2050,9842 4135,10041 4027,11173 1942,10975">
                  <msink:destinationLink direction="with" ref="{8B9CC0AA-0216-4E4A-945B-E093A589E8A9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8521.0558">978 8969 436 0,'-23'-29'160'0,"18"21"-124"0,-4-8-8 15,9 8 168-15,-4 0-112 16,4 0 80-16,0 4-96 15,0 4-36-15,9 0-20 16,4 0 32-16,15 4-24 0,26 0 0 0,24 4-12 16,17 0-8-16,6 4 4 15,-6-4 20-15,-4-4-12 16,-4-4 4-16,-5 0-8 16,-14 4-32-16,-13 0 12 15,-14 4-224-15,-19-4 128 16,-17 9-444-1</inkml:trace>
          <inkml:trace contextRef="#ctx0" brushRef="#br0" timeOffset="58762.3443">1497 9021 684 0,'-23'57'252'0,"14"-5"-192"0,-23 25-20 15,18-32 32-15,-13 3-48 16,0 1 8-16,4-5-20 16,-9 5 28-16,9-4-24 15,0-5 4-15,5-4-12 0,5-7 4 16,3-9-8-16,20-8 24 16,12-12-16-16,15-8-284 15,13-8 144-15,9 0-388 16</inkml:trace>
          <inkml:trace contextRef="#ctx0" brushRef="#br0" timeOffset="59332.3817">2134 8867 684 0,'-9'-40'252'0,"9"44"-192"0,-14 8-20 0,5 8 56 16,-9 9-60-16,-5 23 48 15,-9 29-48-15,5 8-20 16,9-4-8-16,4-12 8 0,5-8-8 15,9-13-28-15,9-3 8 16,-4-13 32-16,4-7-12 16,4-13 60-16,-3-4-36 0,-1-4 64 15,13-16-56-15,-8-4 8 16,4-4-28-16,-4-21-28 16,0-15 0-16,4-21-120 15,5-24 72-15,-5 4 4 16,0 16 32-16,0 12-12 15,0 12 20-15,1 17-12 16,-6 12 12-16,-4 12 24 16,-4 20-4-16,4 24 48 15,-9 33-28-15,5 12 4 16,-1 4-20-16,1-13 28 16,8-11-24-16,-4-8 12 15,14-9-16-15,-9-12 36 16,4-7-24-16,9-9 56 15,10-20-44-15,22-13 0 16,5-15-20-16,-5-29-108 0,5-20 48 16,-5-4-68-16,-9 16 64 15,-4 17-40-15,-15 15 52 16,1 17 28-16,-14 24 8 16,-8 36 88-16,-1 45-44 15,0 21 48-15,-9-1-52 16,4-4-4-16,1 16-20 15,-1 9 52-15,1-9-40 16,-5-12-36-16,-5-12 0 16,1-20-200-16,-1-16 112 15,-17-9-600-15</inkml:trace>
        </inkml:traceGroup>
        <inkml:traceGroup>
          <inkml:annotationXML>
            <emma:emma xmlns:emma="http://www.w3.org/2003/04/emma" version="1.0">
              <emma:interpretation id="{0F89AE35-E0DB-4B50-8059-56DF93C90727}" emma:medium="tactile" emma:mode="ink">
                <msink:context xmlns:msink="http://schemas.microsoft.com/ink/2010/main" type="inkWord" rotatedBoundingBox="5645,10164 6321,10228 6231,11171 5556,1110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0684.1767">4629 9106 612 0,'0'-61'228'0,"0"65"-180"0,-9 17-12 15,0 3 28-15,-5 29-44 16,0 11 16-16,5 5-20 0,-9 8 8 16,14 20-12-16,-6 8 12 0,1 5-16 15,9-21-4-15,0-12 0 16,0-17 20-16,-4-23-12 15,-5-1 48-15,0-20-32 16,-5-16-32-16,5-24 0 16,9-29-204-16,-5-23 116 15,5-1-288 1,5 0 212-16,4-12-68 16,23-16 716-1,104-33-256 1,-17 57 0-16,-28 45-136 15,-18 36-4-15,-5 24-48 16,-13 8 0-16,-1 5-24 16,-22-5-8-16,-9 0 0 0,-9 1 72 15,-19-9-40-15,-13 0 32 16,-14-3-40-16,-23-9 0 16,-13-8-16-16,-9 0 0 15,13-4-4-15,9 0-120 16,19 0 60-16,27 0-192 15,41 4 140-15,22 4-324 16,14 0 240 0,10-4-104-16</inkml:trace>
        </inkml:traceGroup>
        <inkml:traceGroup>
          <inkml:annotationXML>
            <emma:emma xmlns:emma="http://www.w3.org/2003/04/emma" version="1.0">
              <emma:interpretation id="{7D071453-50B6-47E8-89B9-063D28F6A4AB}" emma:medium="tactile" emma:mode="ink">
                <msink:context xmlns:msink="http://schemas.microsoft.com/ink/2010/main" type="inkWord" rotatedBoundingBox="6680,10179 7842,10290 7758,11176 6596,11065"/>
              </emma:interpretation>
              <emma:one-of disjunction-type="recognition" id="oneOf17">
                <emma:interpretation id="interp21" emma:lang="" emma:confidence="0">
                  <emma:literal>of</emma:literal>
                </emma:interpretation>
                <emma:interpretation id="interp22" emma:lang="" emma:confidence="0">
                  <emma:literal>be</emma:literal>
                </emma:interpretation>
                <emma:interpretation id="interp23" emma:lang="" emma:confidence="0">
                  <emma:literal>ol</emma:literal>
                </emma:interpretation>
                <emma:interpretation id="interp24" emma:lang="" emma:confidence="0">
                  <emma:literal>we</emma:literal>
                </emma:interpretation>
                <emma:interpretation id="interp25" emma:lang="" emma:confidence="0">
                  <emma:literal>or</emma:literal>
                </emma:interpretation>
              </emma:one-of>
            </emma:emma>
          </inkml:annotationXML>
          <inkml:trace contextRef="#ctx0" brushRef="#br0" timeOffset="61149.4475">5713 9519 748 0,'31'-4'276'0,"-40"12"-216"0,5-4-16 15,-28 16 112-15,-14 17-52 16,-4 15-48-16,5 5-52 15,13 4-8-15,18-9 28 0,23-3-16 16,14-9 16-16,23-7-12 16,-1-13 20-16,5-12-20 15,-4-12-20-15,-10-16 0 16,-4-9-12-16,-9-15 8 16,-14-9-8-16,-9-3 8 15,0 7-20-15,-14 13 20 0,-4 7 40 16,-5 17-16-16,1 4-28 15,8 8 8-15,18 8-24 16,6 4 16-16,21-4 44 16,29-8-16-16,40-8 24 15,18-4-20-15,-4-4-24 16,-14-4 0-16,-4-5 4 16,4 1 4-16,-14-4 8 15,-8-5-4-15,-24-7 24 16,-22-21-16-16,-23-7 24 15,-27-1-24-15,-5 12 4 16,-18 29-8-16,5 24-8 16,-10 32 4-16,-4 17 20 15,0 7-12-15,9-3 12 0,5 3-12 16,18 13 36-16,18 12-24 16,4 12-136-16,14 0 60 15,5-4-368-15,9-4 232 16,41-12-368-1</inkml:trace>
        </inkml:traceGroup>
        <inkml:traceGroup>
          <inkml:annotationXML>
            <emma:emma xmlns:emma="http://www.w3.org/2003/04/emma" version="1.0">
              <emma:interpretation id="{C6A1C315-28ED-435E-A781-55367EBCCB99}" emma:medium="tactile" emma:mode="ink">
                <msink:context xmlns:msink="http://schemas.microsoft.com/ink/2010/main" type="inkWord" rotatedBoundingBox="8798,10915 8880,10923 8871,11013 8789,11006"/>
              </emma:interpretation>
              <emma:one-of disjunction-type="recognition" id="oneOf18">
                <emma:interpretation id="interp26" emma:lang="" emma:confidence="0">
                  <emma:literal>I</emma:literal>
                </emma:interpretation>
                <emma:interpretation id="interp27" emma:lang="" emma:confidence="0">
                  <emma:literal>D</emma:literal>
                </emma:interpretation>
                <emma:interpretation id="interp28" emma:lang="" emma:confidence="0">
                  <emma:literal>,</emma:literal>
                </emma:interpretation>
                <emma:interpretation id="interp29" emma:lang="" emma:confidence="0">
                  <emma:literal>A</emma:literal>
                </emma:interpretation>
                <emma:interpretation id="interp30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61266.7589">7729 9867 1048 0,'32'-73'388'0,"-23"85"-300"0,1 13-28 0,-15-5-540 15,-22 4 248-15,-28-20-268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8:47.7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6A67364-8293-453F-B491-73A0F22CD15A}" emma:medium="tactile" emma:mode="ink">
          <msink:context xmlns:msink="http://schemas.microsoft.com/ink/2010/main" type="writingRegion" rotatedBoundingBox="9529,3766 9565,3766 9565,3799 9529,3799"/>
        </emma:interpretation>
      </emma:emma>
    </inkml:annotationXML>
    <inkml:traceGroup>
      <inkml:annotationXML>
        <emma:emma xmlns:emma="http://www.w3.org/2003/04/emma" version="1.0">
          <emma:interpretation id="{94734AFD-68FB-41D6-9594-67EC876EDEF6}" emma:medium="tactile" emma:mode="ink">
            <msink:context xmlns:msink="http://schemas.microsoft.com/ink/2010/main" type="paragraph" rotatedBoundingBox="9529,3766 9565,3766 9565,3799 9529,3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6C10C0-4FCB-4828-8219-26A0BD3540A1}" emma:medium="tactile" emma:mode="ink">
              <msink:context xmlns:msink="http://schemas.microsoft.com/ink/2010/main" type="line" rotatedBoundingBox="9529,3766 9565,3766 9565,3799 9529,3799"/>
            </emma:interpretation>
          </emma:emma>
        </inkml:annotationXML>
        <inkml:traceGroup>
          <inkml:annotationXML>
            <emma:emma xmlns:emma="http://www.w3.org/2003/04/emma" version="1.0">
              <emma:interpretation id="{D13FAEA9-5B61-4D5B-8CE0-55DEADA4F647}" emma:medium="tactile" emma:mode="ink">
                <msink:context xmlns:msink="http://schemas.microsoft.com/ink/2010/main" type="inkWord" rotatedBoundingBox="9529,3766 9565,3766 9565,3799 9529,3799"/>
              </emma:interpretation>
            </emma:emma>
          </inkml:annotationXML>
          <inkml:trace contextRef="#ctx0" brushRef="#br0">8468 2639 16 0,'-36'33'0'0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9:04.5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D31A804-FE62-40F2-90A6-D9AE4C48A3F5}" emma:medium="tactile" emma:mode="ink">
          <msink:context xmlns:msink="http://schemas.microsoft.com/ink/2010/main" type="inkDrawing" rotatedBoundingBox="13325,2056 15360,2124 15358,2177 13323,2110" semanticType="underline" shapeName="Other">
            <msink:sourceLink direction="with" ref="{76D4C615-7369-4E92-B192-FBB2E5447B2C}"/>
          </msink:context>
        </emma:interpretation>
      </emma:emma>
    </inkml:annotationXML>
    <inkml:trace contextRef="#ctx0" brushRef="#br0">12264 931 320 0,'-23'8'120'0,"23"-8"-96"0,0 4-4 0,-9-4 104 15,18 4-72 1,-9-4 68-16,0 0-68 0,-9 0 68 16,9 5-68-16,-4-5 0 15,8 0-32-15,-4 4 4 16,9 0-12-16,0 0 20 16,14 0-20-16,32 0 24 15,13 4-24-15,32 0 12 16,10 0-12-16,58-4 44 15,-4 0-28-15,41 0-4 16,-23 0-16-16,5 0 20 16,-33 0-16-16,-8-4 4 15,-28 4-8-15,-17-4-8 16,-29 0 4-16,-12-4 40 16,-19 4-24-16,-14-4-36 15,-9 0 8-15,-9-4-288 16,-4 8 160-16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3T16:19:57.9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5B1F91F-E1E0-40EF-8432-7D0CFE386E2A}" emma:medium="tactile" emma:mode="ink">
          <msink:context xmlns:msink="http://schemas.microsoft.com/ink/2010/main" type="inkDrawing" rotatedBoundingBox="19485,17930 19500,17930 19500,17945 19485,17945" shapeName="Other"/>
        </emma:interpretation>
      </emma:emma>
    </inkml:annotationXML>
    <inkml:trace contextRef="#ctx0" brushRef="#br0">0 0 0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9:26.6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C69286-FC8A-4256-AD7D-F7881D3B14F1}" emma:medium="tactile" emma:mode="ink">
          <msink:context xmlns:msink="http://schemas.microsoft.com/ink/2010/main" type="writingRegion" rotatedBoundingBox="9346,3774 11308,3774 11308,6348 9346,6348"/>
        </emma:interpretation>
      </emma:emma>
    </inkml:annotationXML>
    <inkml:traceGroup>
      <inkml:annotationXML>
        <emma:emma xmlns:emma="http://www.w3.org/2003/04/emma" version="1.0">
          <emma:interpretation id="{FFB724EF-1E91-4F21-8E57-C7EBD1B46854}" emma:medium="tactile" emma:mode="ink">
            <msink:context xmlns:msink="http://schemas.microsoft.com/ink/2010/main" type="paragraph" rotatedBoundingBox="9346,3774 11308,3774 11308,6348 9346,6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38C8E1-FD66-4B91-801E-90E4590B0892}" emma:medium="tactile" emma:mode="ink">
              <msink:context xmlns:msink="http://schemas.microsoft.com/ink/2010/main" type="line" rotatedBoundingBox="9346,3774 11308,3774 11308,6348 9346,6348"/>
            </emma:interpretation>
          </emma:emma>
        </inkml:annotationXML>
        <inkml:traceGroup>
          <inkml:annotationXML>
            <emma:emma xmlns:emma="http://www.w3.org/2003/04/emma" version="1.0">
              <emma:interpretation id="{F4E13312-6BA7-4F60-8BB1-DF413AD997C3}" emma:medium="tactile" emma:mode="ink">
                <msink:context xmlns:msink="http://schemas.microsoft.com/ink/2010/main" type="inkWord" rotatedBoundingBox="9346,3774 10612,3774 10612,4968 9346,4968"/>
              </emma:interpretation>
            </emma:emma>
          </inkml:annotationXML>
          <inkml:trace contextRef="#ctx0" brushRef="#br0">8259 2659 508 0,'-10'-12'188'0,"10"12"-148"0,10 0-8 0,-10 0 44 15,4 4-48 1,14 4 96-16,14 5-72 0,14 35 108 16,-1 9-88-16,33 28-20 15,4 5-32-15,36-1-24 16,-4-12 0-16,4 8 28 16,-13-16-12-16,-28 5 12 15,-13-14-12-15,-23-3 72 16,-9-4-48-16,-18-8 40 15,-10-9-44-15,-18-3-124 16,14-5 48-16</inkml:trace>
          <inkml:trace contextRef="#ctx0" brushRef="#br0" timeOffset="285.6905">9347 3126 852 0,'-14'4'316'0,"14"-4"-248"0,-14 29-16 0,10-9-4 16,8 0-36-16,1 13-12 15,4 3-4-15,9 5-4 16,10 0 0-16,-1-1 16 16,14-3-4-16,-9-5 40 15,0 1-20-15,-28-5 92 16,-4 0-64-16,-23 1 4 15,-8 3-36-15,-24 1-12 16,9-1-4-16,-22 1-16 16,4-1 8-16,-4-3-16 0,13-5 12 0,14 0-376 15,5 1 212-15</inkml:trace>
        </inkml:traceGroup>
        <inkml:traceGroup>
          <inkml:annotationXML>
            <emma:emma xmlns:emma="http://www.w3.org/2003/04/emma" version="1.0">
              <emma:interpretation id="{D6EDAE52-9F52-41AC-AD40-D6050E5BF3F2}" emma:medium="tactile" emma:mode="ink">
                <msink:context xmlns:msink="http://schemas.microsoft.com/ink/2010/main" type="inkWord" rotatedBoundingBox="10866,5956 11308,5956 11308,6348 10866,6348"/>
              </emma:interpretation>
            </emma:emma>
          </inkml:annotationXML>
          <inkml:trace contextRef="#ctx0" brushRef="#br0" timeOffset="2372.7847">9792 4962 592 0,'-23'-28'220'0,"32"28"-172"0,-9-16-12 0,0 7 92 15,5 9-76-15,4-12 68 16,5-4-68-16,4 0 4 16,5 12-32-16,-1-12 56 15,6 16-44-15,8-8 0 16,-4 8-20-16,4-8 8 16,-4 16-16-16,5-8 4 15,-6 8-4-15,1 0 4 16,0 0-8-16,-18-4-20 15,4 12 8-15,-9-8-232 16,-4 12 128-16</inkml:trace>
          <inkml:trace contextRef="#ctx0" brushRef="#br0" timeOffset="2630.434">9833 5177 528 0,'-32'0'196'0,"32"0"-152"0,-18 8-12 16,13-8 168 0,5 4-116-16,9 0 36 15,10 0-72-15,8 0 8 0,0 4-36 0,5-4 0 16,0 0-12-16,0-4-8 16,0 4 4-16,0-4 20 15,-5 0-12-15,-9 0 24 16,-4 0-24-16,-5 0 24 15,-9 0-24-15,0 0-136 16,0 0 68-16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9:52.6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DD63FA6-C6D0-4131-845D-07BCA0185C20}" emma:medium="tactile" emma:mode="ink">
          <msink:context xmlns:msink="http://schemas.microsoft.com/ink/2010/main" type="writingRegion" rotatedBoundingBox="22183,6302 24129,4799 24861,5746 22915,7249"/>
        </emma:interpretation>
      </emma:emma>
    </inkml:annotationXML>
    <inkml:traceGroup>
      <inkml:annotationXML>
        <emma:emma xmlns:emma="http://www.w3.org/2003/04/emma" version="1.0">
          <emma:interpretation id="{693CBFAC-D529-4620-BEA8-FEC4E52AB4C4}" emma:medium="tactile" emma:mode="ink">
            <msink:context xmlns:msink="http://schemas.microsoft.com/ink/2010/main" type="paragraph" rotatedBoundingBox="22183,6302 24129,4799 24861,5746 22915,7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2A5F77-C073-4127-9119-DF0234DBD72D}" emma:medium="tactile" emma:mode="ink">
              <msink:context xmlns:msink="http://schemas.microsoft.com/ink/2010/main" type="line" rotatedBoundingBox="22183,6302 24129,4799 24861,5746 22915,7249"/>
            </emma:interpretation>
          </emma:emma>
        </inkml:annotationXML>
        <inkml:traceGroup>
          <inkml:annotationXML>
            <emma:emma xmlns:emma="http://www.w3.org/2003/04/emma" version="1.0">
              <emma:interpretation id="{D0214C4A-F356-48C1-A586-93DE08ACD944}" emma:medium="tactile" emma:mode="ink">
                <msink:context xmlns:msink="http://schemas.microsoft.com/ink/2010/main" type="inkWord" rotatedBoundingBox="22183,6302 24129,4799 24861,5746 22915,7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21233 5363 872 0,'5'8'324'0,"-5"-8"-252"0,13-4-20 16,6 0 48-16,8 0-64 0,18-4 24 31,6 4-40-31,17-5-204 0,-4 9 100 0</inkml:trace>
          <inkml:trace contextRef="#ctx0" brushRef="#br0" timeOffset="-238.3531">21306 5059 652 0,'-14'-16'244'0,"5"16"-192"0,9-8-12 0,-4 0 172 16,8 16-124-16,-4-8 8 15,9 0-56-15,5-8-28 16,9 16-8-16,18-8 20 16,4 8-12-16,10 0 24 15,-10 0-24-15,6 0-92 16,-11-4 44-16</inkml:trace>
          <inkml:trace contextRef="#ctx0" brushRef="#br0" timeOffset="779.6149">21998 4606 456 0,'-5'0'168'0,"5"0"-128"0,-4 20-16 0,-5-4 156 16,9 13-104-16,0 27 32 15,0 13-64-15,0 28 16 16,0 0-32-16,-14 1-8 16,14-5-12-16,-4 0 4 15,4-12-8-15,-9 0-4 16,4-9 4-16,-9-15 4 16,14-12-4-16,-13-21-108 15,13-4 56-15,-9-28-96 16,-1-8 84-16,10-25-40 15,0 1 56-15,0-21-20 16,0 5 40-16,14-34 12 16,4 5 8-16,5-24 64 15,9 12-32-15,18 4 244 16,0 24-152-16,14 13 108 16,-5 19-132-16,0 17-24 15,-9 12-48-15,-18 24 20 16,0 8-28-16,-18 21 20 15,-5 3-20-15,-32 9 8 16,5 0-12-16,-28-13-68 16,1-7 28-16,-19-1-68 15,18-16 56-15,-17-4-36 16,26 5 44-16,-8-17 28 16,22-4 4-16,0 0-52 15,14 0 28-15,9 8 64 0,9 4-20 0,14 8 20 16,0 9-24-1,13 11 20-15,10 5-24 0,4 11 40 16,4-3-28-16,-3-1 40 16,-1-3-36-16,-9-13 12 15,-10-3-24-15,-3-17-24 16,-5-8 0-16,-10-24-172 16,5 0 100-16</inkml:trace>
          <inkml:trace contextRef="#ctx0" brushRef="#br0" timeOffset="1009.8281">22490 4335 956 0,'-5'-49'352'0,"5"49"-272"0,23-36-24 15,-9 20 92 1,-1 3-92-16,15-3 24 15,-6 0-48-15,24-4-4 16,-5 16-16-16,9-8 20 16,-5 8-20-16,-8 0-232 15,-1 8 116-15,-17 0-352 16,-15 8 256-16</inkml:trace>
          <inkml:trace contextRef="#ctx0" brushRef="#br0" timeOffset="1173.2625">22663 4128 716 0,'9'25'264'0,"-9"-25"-204"0,-14 89-16 0,5-45 64 15,9 1-68-15,-4-1-8 16,-1 5-20-16,-4-5 16 16,4-3-16-16,-4-9-12 15,9 1-4-15</inkml:trace>
          <inkml:trace contextRef="#ctx0" brushRef="#br0" timeOffset="1747.5284">23050 4472 924 0,'-14'-16'340'0,"14"16"-260"0,27-12-28 15,-8 8 28 1,8 4-56-16,5-4 24 16,0 8-28-16,9 0-236 15,-5 4 112-15</inkml:trace>
          <inkml:trace contextRef="#ctx0" brushRef="#br0" timeOffset="1575.4664">23296 4072 756 0,'-5'-41'280'0,"5"41"-216"0,5-8-20 16,-5 0 40-1,0 8-56-15,-5-8 16 16,5 8-28-16,-9-8-16 16,9 8-4-16,0-4 4 15,0 4 0-15,-14-4 0 16,14 4 0-16,0-4 32 16,0 8-16-16,-9-4-12 15,0 0-8-15,-5 0 12 16,14 8-4-16,-18 8 8 0,18 4-8 15,-13 17-20-15,-1 3 8 0,5 13 4 16,0 3 4-16,-5 5 0 16,9-8 0-16,-8-9 24 15,13-3-12-15,-14-9 48 16,14-4-32-16,0-7 12 16,14-1-24-16,-1-4 8 15,6 0-12-15,-1-4 28 16,5 1-24-16,-1-1-156 15,6 0 76-15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20:07.3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9CC0AA-0216-4E4A-945B-E093A589E8A9}" emma:medium="tactile" emma:mode="ink">
          <msink:context xmlns:msink="http://schemas.microsoft.com/ink/2010/main" type="inkDrawing" rotatedBoundingBox="1328,11377 4642,11476 4639,11552 1325,11453" semanticType="underline" shapeName="Other">
            <msink:sourceLink direction="with" ref="{FD96FDB4-9569-4DF7-9D06-BF7FC240AA3D}"/>
          </msink:context>
        </emma:interpretation>
      </emma:emma>
    </inkml:annotationXML>
    <inkml:trace contextRef="#ctx0" brushRef="#br0">-5 7 676 0,'0'-9'248'0,"9"9"-192"0,5 0-16 0,-1 4 120 16,6 1-96-16,12 3-8 16,15 0-36-16,40 8-16 15,28 8 0-15,9-8 12 0,73-3-8 16,36-5 32-16,55-8-24 15,0 4-4-15,32 0-8 16,-14 4 20-16,-50 0-12 16,0-4 4-16,-32 0-8 15,-59-12 4-15,-32 8-8 0,-37-12 24 16,-36 4-16-16,-18 8 12 16,-32-4-12-16,-36 4-296 15,-41 4 152-15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7:21.7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C1D1BB-0420-4D5A-BE16-DDD4320F281A}" emma:medium="tactile" emma:mode="ink">
          <msink:context xmlns:msink="http://schemas.microsoft.com/ink/2010/main" type="writingRegion" rotatedBoundingBox="17488,10828 25087,11441 24888,13904 17289,13290"/>
        </emma:interpretation>
      </emma:emma>
    </inkml:annotationXML>
    <inkml:traceGroup>
      <inkml:annotationXML>
        <emma:emma xmlns:emma="http://www.w3.org/2003/04/emma" version="1.0">
          <emma:interpretation id="{6C72CAAC-31A2-4161-9AF9-3171B4DBFDC8}" emma:medium="tactile" emma:mode="ink">
            <msink:context xmlns:msink="http://schemas.microsoft.com/ink/2010/main" type="paragraph" rotatedBoundingBox="17488,10828 25087,11441 24888,13904 17289,13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5FDD3B-01CD-460C-938C-E7733CBC66C4}" emma:medium="tactile" emma:mode="ink">
              <msink:context xmlns:msink="http://schemas.microsoft.com/ink/2010/main" type="line" rotatedBoundingBox="17488,10828 25087,11441 24888,13904 17289,13290"/>
            </emma:interpretation>
          </emma:emma>
        </inkml:annotationXML>
        <inkml:traceGroup>
          <inkml:annotationXML>
            <emma:emma xmlns:emma="http://www.w3.org/2003/04/emma" version="1.0">
              <emma:interpretation id="{128C59FB-3E39-4DE9-939C-E11ADB839FDF}" emma:medium="tactile" emma:mode="ink">
                <msink:context xmlns:msink="http://schemas.microsoft.com/ink/2010/main" type="inkWord" rotatedBoundingBox="21226,11992 21709,12031 21652,12744 21169,12705"/>
              </emma:interpretation>
            </emma:emma>
          </inkml:annotationXML>
          <inkml:trace contextRef="#ctx0" brushRef="#br0">20174 11639 352 0,'9'-20'132'0,"0"12"-104"0,0-4-8 0,-4 4 176 15,8 0-112-15,-8 0 64 16,-1 0-88-16,-4-5 20 16,0 1-48-16,0 8 8 0,0 0-24 15,-4-4 20-15,-1 8-24 16,1-8-4-16,-5 8-4 15,0 0-16-15,-5 0 8 16,0 0 20-16,-4 0-8 16,4 0-4-16,-4 0 0 15,-5 8-24-15,-4 0 12 16,0 0 20-16,-10 13-4 16,1-9-20-16,-5 12 4 0,5 12-4 15,-1 5 4-15,1 3 16 16,4 9-4-16,4 0 40 15,10-1-20-15,0-3 4 16,4-5-16-16,14-3 12 16,0-5-16-16,0-3 24 15,19-5-20-15,3 4-32 16,15-12 12-16,4 1 52 16,-5-5-20-16,14-4-72 15,-9-8 24-15,-4 0-168 16,-10-4 108-16,0-4-184 15,-13-8 152 1,0 0-288-16</inkml:trace>
          <inkml:trace contextRef="#ctx0" brushRef="#br0" timeOffset="214.1801">19778 11983 572 0,'9'9'208'0,"18"-9"-160"0,5 4-12 0,-14-4 68 15,14-4-64-15,0 4 36 0,9 0-44 16,-5-5-52-16,1-3 8 16,-1 4-52-16,1 0 36 0,-1 0-312 15</inkml:trace>
        </inkml:traceGroup>
        <inkml:traceGroup>
          <inkml:annotationXML>
            <emma:emma xmlns:emma="http://www.w3.org/2003/04/emma" version="1.0">
              <emma:interpretation id="{F52DB952-9E96-4F07-A120-838DE8FC0184}" emma:medium="tactile" emma:mode="ink">
                <msink:context xmlns:msink="http://schemas.microsoft.com/ink/2010/main" type="inkWord" rotatedBoundingBox="21608,11401 23159,11526 22980,13750 21429,13624"/>
              </emma:interpretation>
            </emma:emma>
          </inkml:annotationXML>
          <inkml:trace contextRef="#ctx0" brushRef="#br0" timeOffset="591.2394">20260 12133 132 0,'-9'-4'52'0,"9"12"-44"0,0 4 4 0,0 0 176 16,-4 5-104-16,-10 7 132 15,5 8-124-15,0 13 60 16,0 3-88-16,0 1 44 16,4-5-64-16,5 1 4 0,-5-9-28 15,5-7-4-15,0-13-8 16,5 8 48-16,0-12-32 0,-1-4-100 16,-4-16-300-1</inkml:trace>
          <inkml:trace contextRef="#ctx0" brushRef="#br0" timeOffset="4398.3639">20128 10935 300 0,'0'-8'112'0,"0"4"-88"0,28-4-8 15,-24 4 136-15,10 0-88 16,9 0 44-16,8 0-64 16,-8 4 36-16,9 4-44 15,0 4 24-15,-5 4-32 16,5-4 8-16,-14 12-20 0,-4-3 0 15,0 3-8-15,-14 4 12 0,-14 4-12 16,0 1-12-16,-18 3 0 16,10-4 20-16,-1-3-8 15,-9-1-20-15,18-8 4 16,-4 4 20-16,18-3-4 16,0-5 32-16,9-4-24 15,10 0 40-15,8-8-32 16,9-4-12-16,5 4-8 15,5 0 28-15,4 0-16 16,-14 0-24-16,10 0 4 0,-14 0-308 16,-5 0 172-16</inkml:trace>
          <inkml:trace contextRef="#ctx0" brushRef="#br0" timeOffset="5419.687">21239 11376 404 0,'0'-8'148'15,"-4"12"-112"-15,-1-8-12 0,-4 8 64 16,-5 0-52-16,-4 0 24 0,-5 0-40 15,-9 5 28-15,5-1-32 16,-9 0 64-16,-1 4-44 16,1 4 28-16,-1 4-36 0,1 9 52 15,0 15-44-15,4 29-8 16,0 8-16-16,0 8 60 16,9 8-40-16,-13-12 16 15,13 20-32-15,0 9-8 16,-9 7-4-16,28-8 12 15,-1-11-8-15,10-22 40 16,8-3-24-16,6-12 32 0,-1-12-32 16,14-5-332-16,-5-11 168 15,-9-1-508 1</inkml:trace>
          <inkml:trace contextRef="#ctx0" brushRef="#br0" timeOffset="6215.8031">20966 13169 456 0,'-18'4'168'0,"13"8"-128"0,5-4-16 16,0-8 80-16,0 0-64 15,0 0 116-15,0-4-88 16,0-8-24-16,0-8-28 16,0-16 4-16,0-1-12 0,5-7 48 15,-5-5-28-15,18 1 12 16,-9-9-24-16,5 0-24 15,-5-12 0-15,0-24 20 16,-4-12-4-16,-5 4-12 16,9 12 0-16,-5 8-4 0,1 0 0 15,-1-4 16-15,5 8-4 16,0 0 60-16,10 0-36 16,-1 13 16-16,0 3-28 15,5 12 8-15,9 5-12 16,4 7 0-16,1 9-4 15,-1 8 4-15,-4 8-8 16,-5 4-4-16,-4 8 4 16,4 8-24-16,-9 4 12 15,5 12-12-15,-14 9 8 16,5 7 44-16,-14 4-20 0,0 1-8 16,0 0-8-16,-14-9 28 15,-4 0-12-15,0-7 24 16,-9-13-24-16,4-4 12 15,0-4-12-15,5-8-8 16,4-4 0-16,10 0-68 16,8 0-16-1,19 4 40-15,-14 8 0 16,14 8 28-16,-5 0 8 16,5 1 4-16,-10 3-12 15,-3 0 8-15,-10-4-4 16,0-4 0-16,-14 1 24 15,-13-1-8-15,-10-4 32 16,-8 0-24-16,-5 0 12 16,0-8-16-16,13 0 20 0,1 0-20 15,13 0 12-15,9 0-12 16,10 0 12-16,13-4-16 16,9 4-144-16,5 0 72 15,4 0-300 1,5 0 204-16</inkml:trace>
          <inkml:trace contextRef="#ctx0" brushRef="#br0" timeOffset="6699.1018">21307 12327 488 0,'10'-12'180'0,"3"4"-140"0,1-4-12 15,-5 8 128-15,5 0-92 16,4 0 16-16,-5 4-44 15,15 8-8-15,-10 4-16 16,0 8-44-16,-4 5 20 0,-5 3 28 16,-4 0-8-16,-5 5 52 15,0-5-32-15,-14-4 12 0,0-3-24 16,-4 3 8-16,0-8-12 16,4 0-32-16,-4-4 8 15,4-4 48-15,1-4-16 16,13 0 16-16,9-4-20 15,0 0 28-15,4 5-28 16,6-5 4-16,3 0-12 16,1 0 20-16,0 4-16 15,0 0-84-15,-10 0 40 16,6-4-212-16,-10 0 140 16,-5-4-344-16</inkml:trace>
        </inkml:traceGroup>
        <inkml:traceGroup>
          <inkml:annotationXML>
            <emma:emma xmlns:emma="http://www.w3.org/2003/04/emma" version="1.0">
              <emma:interpretation id="{CB82AF0A-A3E9-47BE-8C9C-B0102005BD94}" emma:medium="tactile" emma:mode="ink">
                <msink:context xmlns:msink="http://schemas.microsoft.com/ink/2010/main" type="inkWord" rotatedBoundingBox="17488,10828 25087,11441 24906,13691 17306,13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177.861">21521 11380 404 0,'0'-24'148'0,"10"12"-112"0,-6 0-12 0,1 4 92 15,-5-4-68-15,9 4 60 16,-5-5-64-16,15 5 24 15,-6 4-40-15,1 4 52 0,4 4-44 16,5 4-8-16,-10 5-16 16,-3 3-12-16,3 0 4 15,-13 0 12-15,0-4-8 16,-13 0 32-16,3 1-24 16,-12-1 20-16,8-4-20 0,-4 0-16 15,13-4-4 1,-4 0 12-16,9-4-4 0,9 0-4 15,14-4 4-15,13 4-4 16,15 0 0-16,-1 4 24 16,9 4-12-16,-9-4-268 15,-9 4 140-15,-9 4-440 16</inkml:trace>
          <inkml:trace contextRef="#ctx0" brushRef="#br0" timeOffset="7584.2278">21708 11975 600 0,'0'-8'224'0,"0"8"-176"0,9 8-12 0,-9-8 160 15,0 0-116-15,9 4 100 0,0 4-104 16,5-8 36-16,4 5-64 15,0 3 20-15,14-8-40 0,9 0 0 16,-4 4-16-16,-5-4 0 16,9-4-4-16,-10 4-96 15,-3-13 52-15,-5 5-184 16,4 8 124-16,-9-12-316 16,0-4 228-1,-9 16-228-15</inkml:trace>
          <inkml:trace contextRef="#ctx0" brushRef="#br0" timeOffset="8572.3537">22218 12874 464 0,'0'0'176'0,"18"-4"-140"0,-18 0-8 16,0 4 64-16,9-4-56 16,-4 0 32-16,-5 0-40 15,0-1 8-15,0 1-20 16,9-4 44-16,-9-4-32 0,5 0 40 16,-5-4-40-16,0-12 20 0,0-9-28 15,0-7 36-15,0-17-32 16,0-8-24-16,0-8 0 15,4 0 8-15,-4 0-4 16,9 13-12-16,-4 7 4 16,-5 4 12-16,9 1-4 15,-5-1-28-15,6 1 12 16,-1-1 32-16,0-4-12 16,4-3 36-16,-4 7-28 15,14 0 20-15,-5 5-20 16,1 7 8-16,13 9-12 0,-1 4 20 15,1-1-20-15,14 9-32 16,-14 4 12-16,9 8 28 16,-9 0-12-16,-5 4 16 15,-4 8-12-15,4 4-32 16,-13 4 8-16,-10 4 12 16,5 12 4-16,-9 1 8 15,-9 3-8-15,-5 5 8 16,-4 3-8-16,-4-8 24 15,-6-3-16-15,-4-1 32 16,0-4-28-16,5-3-12 16,0-13-8-16,18 4-40 15,0-4 24-15,9-8-48 16,0 0 40-16,13 8 16 16,1 0 8-16,4 12-40 15,0 9 24-15,-9-1-20 0,-4 0 24 16,4 1 8-16,-18-5 8 15,4-4 8-15,-4-4-4 16,-4-4 60-16,-6 1-36 16,1-5-12-16,-9-4-8 15,4-4 36-15,0-4-24 16,5-4-80-16,5 0 32 16,-1-1-324-16,14 1 192 15</inkml:trace>
          <inkml:trace contextRef="#ctx0" brushRef="#br0" timeOffset="9563.456">22669 12202 268 0,'0'-4'100'0,"0"8"-76"0,9-4-8 0,-9 0-20 16,0 0 0-16,0 0 92 16,0 0-48-16,0 0 60 15,0 0-56-15,0 0 32 16,0 0-44-16,4 4-20 15,-4-4-4-15,0 0 44 16,0 0-28-16,0 0 32 16,0 0-28-16,0 0 16 0,0 0-24 15,0 0 16-15,10-4-20 0,-10 4 8 16,0 0-12-16,9 0-24 16,0-4 4-16,-5 4 20 15,10 0-4-15,-10 0-4 16,10 0 0-16,0 0 28 15,-1 0-16-15,1 0 4 16,0 0-12-16,-5 0 12 16,14 4-12-16,-14 0-12 15,4 0 0-15,-3 0-4 16,-6 4 0-16,10 0 24 16,-10 0-8-16,-4 0-20 15,0 1 4-15,0 3-12 0,0 0 8 16,-4 4 24-16,-1 4-4 15,-4 0 4-15,9 5-4 16,-4-5 12-16,-6 0-12 16,-8-4-4-16,5 1 0 15,-1 3-4-15,-4-8 0 16,4 0 0-16,-4 0 0 16,13 0 24-16,-4-3-12 15,5-1-4-15,4 0-4 16,0-8 12-16,0 8-8 15,0-8 4-15,0 0-4 16,0 0-8-16,4 4 4 0,10-4 12 16,-14 0-8-16,9 0-4 15,0 0 0-15,0 0-16 16,-9 0 8-16,0 0 4 16,5 4 0-16,-5-4 0 15,13 0 0-15,-8 0 8 16,9 0-4-16,-5 0 24 15,-9 0-16-15,4-4-4 16,10 4-4-16,-10-4 4 16,6 4-4-16,-6-8-144 15,-4 8 76-15,9 0-360 16,-4-8 236 0,-1 8-172-16</inkml:trace>
          <inkml:trace contextRef="#ctx0" brushRef="#br0" timeOffset="10869.9146">22655 12166 464 0,'-9'-5'176'0,"0"10"-140"0,4-5-8 16,5 0 92-16,0 0-72 16,0 0 88-16,0 0-80 15,0 0 80-15,0 0-80 16,5 4 16-16,13 0-40 0,-9 4 4 16,5 4-20-16,0 4-8 15,-5 8-4-15,4 9 40 16,1 11-24-16,-10 5 8 15,10-1-16-15,0 1 12 16,4-5-16-16,-4-3 24 0,4-5-20 16,-4-7 40-16,4-5-28 15,5-12 4-15,-10 0-16 16,-4-8 0-16,-9-4-4 16,9 0-32-16,-9 0 12 15,0-4-92-15,-9 4 56 16,9 0-144-16,-4-4 108 15,-1 0-348 1</inkml:trace>
          <inkml:trace contextRef="#ctx0" brushRef="#br0" timeOffset="11259.9507">22883 12210 632 0,'4'-4'236'0,"-4"4"-184"0,0 0-16 16,0 0 44-16,0 4-52 16,0 4 68-16,-4 0-56 15,-1 4 36-15,-4 1-44 16,-5-1 36-16,10 4-40 0,-10 4 48 15,-4 4-44-15,0 1 12 0,-5 3-28 16,-9 4 36-16,9 5-28 16,-18-9 40-16,10 4-36 15,-1-3-4-15,4-5-16 16,10-4 28-16,4-4-20 16,1 5 76-16,13-17-56 15,0 4-48-15,13-12 4 16,-3 4-268-16,-1 0 156 15,4-8-612 1,-4 0 408-16,-18-21 20 16</inkml:trace>
          <inkml:trace contextRef="#ctx0" brushRef="#br0" timeOffset="12041.5647">22878 11324 384 0,'5'-16'140'0,"-1"16"-108"0,5-13-8 15,-4 13 128-15,9 0-88 16,4-8 28-16,-5 8-56 15,6 0 48-15,-6 0-48 16,6 8 12-16,-6 9-32 0,1-5-8 16,-5 4-4-16,-9 4-4 15,-9-4 0-15,-5 5 24 0,1-5-12 16,3 0 56-16,1-4-36 16,-4-4 4-16,13 0-24 15,0-8 12-15,9 0-16 16,4 0 32-16,6 0-24 15,8 0-12-15,9 0-8 16,-4 0-180-16,14-4 96 16,-5 4-464-1,-9 0 308-15,-10 12 36 16</inkml:trace>
          <inkml:trace contextRef="#ctx0" brushRef="#br0" timeOffset="12536.3887">23238 10927 332 0,'-14'-12'120'0,"32"12"-92"0,-9-8-8 15,-4 8 148-15,13-4-96 0,-18 4 24 16,9 0-56-16,-4 4 0 15,4 4-24-15,-9 4 52 16,5 8-36-16,13 13 92 0,-5 15-72 16,15 17 12-16,-10 8-40 15,9 0 40-15,-4 12-36 16,0 24-4-16,0 41-16 16,-10-17 28-16,1-11-20 15,-10-1 12-15,6 9-16 0,-20-5 12 16,-8-4-16-16,0-19 16 15,-14-17-16-15,-13-8 4 16,-19-13-4-16,-14-7-296 16,-8 0 156-16,9 3-528 15</inkml:trace>
          <inkml:trace contextRef="#ctx0" brushRef="#br0" timeOffset="-9502.318">15935 11267 340 0,'0'-12'128'0,"0"8"-100"0,5-8-8 16,-5 12 96-16,4-4-68 15,5 4 60-15,0 0-64 16,10 4-4-16,3 4-24 16,1 0-4-16,9 4-4 15,0 4 72-15,0 0-44 0,-5-3-4 16,-4-1-20-16,-9 0-12 16,-10 0 4-16,-13 0 28 15,-9 0-16-15,-10 0 20 16,-3 1-20-16,-1-1-8 15,4 0-4-15,6 0-24 16,8-4 12-16,5 0 12 16,9-8 0-16,13 4 32 15,15-8-20-15,4 0 20 0,13 0-20 16,1 0 44-16,-1 4-32 16,-4 0 4-16,-4 0-20 15,-15 0-208-15,-3 0 104 16,-6 0-296-1,1 0 216-15,-9 8-148 16</inkml:trace>
          <inkml:trace contextRef="#ctx0" brushRef="#br0" timeOffset="-9109.4012">16349 12113 444 0,'-9'-4'164'0,"14"4"-124"0,4 0-16 16,5 4 184-16,4-4-120 0,0 0 72 15,5 4-96-15,9-4-28 16,9 0-20-16,0 0 4 0,4 0-12 15,1-4-12-15,4 0 0 16,-5 4-312-16,-8 0 168 16</inkml:trace>
          <inkml:trace contextRef="#ctx0" brushRef="#br0" timeOffset="-750.5111">19022 12089 332 0,'-27'0'120'0,"22"8"-92"15,0 0-8-15,5-8 168 0,0 0-108 16,0 0 56-16,10 4-80 16,3 0 56-16,5-4-64 15,5 0 64-15,0 0-64 0,-5 0 20 16,10 0-40-16,-10 0-8 15,0 0-12-15,-4 0-40 16,-1 0 16-16,-4 0 24 16,0 0-4-16,1 4 0 15,-10-4 0-15,9 4 20 16,0 0-12-16,4-4 4 16,1 4-8-16,0-4 12 15,-5 0-12-15,9 0 16 16,-4 0-16-16,-1 0-260 15,1 4 140-15,0 0-520 16</inkml:trace>
          <inkml:trace contextRef="#ctx0" brushRef="#br0" timeOffset="-1170.1457">19072 11878 332 0,'-5'-16'120'0,"10"16"-92"0,0 4-8 0,-5-4 176 0,0 0-112 16,0 0 52-16,9 0-76 15,4 0 16-15,1 0-44 16,0 0 36-16,8 4-40 0,-3-4 56 16,8 0-48-16,-4 0 36 15,4 0-40-15,-4 0 8 16,0 0-24-16,-1 0-16 15,-3 0-4-15,-6 0 12 16,-4 4-4-16,5-4 32 16,-5 0-20-16,-4 0 4 15,-1-4-12-15,1-8 12 16,-1 8-12-16,-4 0-232 16,0 4 120-16</inkml:trace>
          <inkml:trace contextRef="#ctx0" brushRef="#br0" timeOffset="-5778.9653">17829 11409 236 0,'9'-4'88'0,"-9"8"-68"0,5-8-4 0,-5 4 60 15,9 0-44-15,-9 0 48 16,0 0-44-16,0 0 52 16,4-4-52-16,1 4 0 15,4-4-20-15,0 4 8 16,9-4-16-16,1 4 4 15,-1 0-4-15,-5 0 12 16,1 0 16 0,0 0-20-16,-1 4-8 0,1 0-4 0,0 0 12 15,-1 0-8-15,1 0 16 16,-5-4-16-16,0 0-4 16,0 4 0-16,0-4-4 15,1 0 0-15,-10 0 8 16,0 0-4-16,9 4 16 15,-9-4-12-15,0 0 16 16,-5 4-16-16,1 4 40 16,-1 0-24-16,0 0-32 15,1 0 4-15,-1 0 16 16,1 0-4-16,4-8 4 16,4 9-4-16,-4-9-260 15,0 0 136-15</inkml:trace>
          <inkml:trace contextRef="#ctx0" brushRef="#br0" timeOffset="-6631.4715">18639 11267 600 0,'46'41'224'0,"-10"-13"-176"0,19 16-12 0,-23-11 140 15,0 36-104-15,-14 44-28 16,0 16-28-16,-18-19 28 15,-18 3-24-15,-5 4 16 0,-9 9-20 16,-13-5 44-16,-10-16-32 0,1-11 4 16,-10-22-20-16,-14-15-332 15,-8 8 172-15,9 0-416 16</inkml:trace>
          <inkml:trace contextRef="#ctx0" brushRef="#br0" timeOffset="-7101.2256">18002 11469 488 0,'27'-28'180'0,"-13"24"-140"0,0 0-12 0,-5 0 84 16,-9 4-68-16,4 8 52 15,-4 0-56-15,-4 4 8 16,-1 4-32-16,-4 1 28 0,-4-1-28 16,-1 0 20-16,5 0-20 15,0 0-16-15,0 1-4 16,4-9 20-16,5 0-8 16,0-8 4-16,14 0-4 15,-1 0 12-15,10-4-12 16,4 0 16-16,5 0-16 15,0 0-144-15,5 4 72 16,-1 0-360-16,-4 0 236 16,-5 8-104-16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5:46.8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1CA559-F3E3-4F35-9113-1DDEB7FECFF7}" emma:medium="tactile" emma:mode="ink">
          <msink:context xmlns:msink="http://schemas.microsoft.com/ink/2010/main" type="writingRegion" rotatedBoundingBox="8954,12123 10229,12123 10229,12686 8954,12686"/>
        </emma:interpretation>
      </emma:emma>
    </inkml:annotationXML>
    <inkml:traceGroup>
      <inkml:annotationXML>
        <emma:emma xmlns:emma="http://www.w3.org/2003/04/emma" version="1.0">
          <emma:interpretation id="{40760D14-FFC7-4C4A-BE6D-A3B8F165C6DE}" emma:medium="tactile" emma:mode="ink">
            <msink:context xmlns:msink="http://schemas.microsoft.com/ink/2010/main" type="paragraph" rotatedBoundingBox="8954,12123 10229,12123 10229,12686 8954,12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9B740A-428D-42F4-8BAB-717E4BEAAB06}" emma:medium="tactile" emma:mode="ink">
              <msink:context xmlns:msink="http://schemas.microsoft.com/ink/2010/main" type="line" rotatedBoundingBox="8954,12123 10229,12123 10229,12686 8954,12686"/>
            </emma:interpretation>
          </emma:emma>
        </inkml:annotationXML>
        <inkml:traceGroup>
          <inkml:annotationXML>
            <emma:emma xmlns:emma="http://www.w3.org/2003/04/emma" version="1.0">
              <emma:interpretation id="{473152C5-9F98-4428-A1C1-EE8E68E815EA}" emma:medium="tactile" emma:mode="ink">
                <msink:context xmlns:msink="http://schemas.microsoft.com/ink/2010/main" type="inkWord" rotatedBoundingBox="8954,12123 10229,12123 10229,12686 8954,126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8751 11639 476 0,'-23'-28'176'0,"14"36"-136"0,-9 4-12 0,4 0 32 16,-9 13-40-16,-9 11 36 15,0 9-32-15,-4 3-12 0,-5 9-8 16,-4-4-112-16,4-9 60 16,0-3-360-16</inkml:trace>
          <inkml:trace contextRef="#ctx0" brushRef="#br0" timeOffset="-482.3932">7476 11660 176 0,'23'-12'64'0,"-14"7"-48"0,-9 1-8 0,0 4 120 0,0 0-72 16,13 0 76-16,-13 0-76 15,10 4 40-15,-1 1-56 16,0-1 76-1,18 0-28-15,5-4-48 16,14 0-12-16,-6 4-20 16,6 0-8-16,0 0 4 0,-15 4-4 15,1 4 0-15,-9 4 0 16,-5 4 0-16,-13 5 24 16,-10 3-12-16,-13 8-32 15,-5 9 12-15,1 4 64 16,-10-5-32-16,0-3-8 15,0-5-8-15,-5-4 0 16,15-3-4-16,-10-5 24 0,9-4-16 16,0-4 4-16,5-4-8 15,4-3-76-15,5-5 36 16,5-4-172-16,4-4 112 16,4-9-308-1,19 5 224-15,27 0 8 16</inkml:trace>
          <inkml:trace contextRef="#ctx0" brushRef="#br0" timeOffset="-164.9449">8282 11631 424 0,'9'-4'156'0,"-9"8"-120"0,9 4-8 15,0 1 116-15,5-1-84 16,9 12 96-16,8 8-88 16,6 5 36-16,4 3-60 15,-5 0-24-15,-4 1-12 0,0-9 24 16,0-4-16-16,-9-7-4 15,-1-5-8-15,-13 0-164 16,-4-4 88-16,4 0-340 16,0-16 44-1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5:48.0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2E6DCD-B3A7-41DB-AF30-FB395B88C4AA}" emma:medium="tactile" emma:mode="ink">
          <msink:context xmlns:msink="http://schemas.microsoft.com/ink/2010/main" type="writingRegion" rotatedBoundingBox="5569,12327 5060,16341 4170,16228 4679,12214"/>
        </emma:interpretation>
      </emma:emma>
    </inkml:annotationXML>
    <inkml:traceGroup>
      <inkml:annotationXML>
        <emma:emma xmlns:emma="http://www.w3.org/2003/04/emma" version="1.0">
          <emma:interpretation id="{C32473AC-D512-433E-96F3-93F4BE7008FD}" emma:medium="tactile" emma:mode="ink">
            <msink:context xmlns:msink="http://schemas.microsoft.com/ink/2010/main" type="paragraph" rotatedBoundingBox="5569,12327 5060,16341 4170,16228 4679,12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A15116-DAA5-4E8A-BC3E-0648E79D8FB7}" emma:medium="tactile" emma:mode="ink">
              <msink:context xmlns:msink="http://schemas.microsoft.com/ink/2010/main" type="line" rotatedBoundingBox="5569,12327 5060,16341 4170,16228 4679,12214"/>
            </emma:interpretation>
          </emma:emma>
        </inkml:annotationXML>
        <inkml:traceGroup>
          <inkml:annotationXML>
            <emma:emma xmlns:emma="http://www.w3.org/2003/04/emma" version="1.0">
              <emma:interpretation id="{59328224-075C-4250-AB7C-262CEE08E266}" emma:medium="tactile" emma:mode="ink">
                <msink:context xmlns:msink="http://schemas.microsoft.com/ink/2010/main" type="inkWord" rotatedBoundingBox="5569,12327 5060,16341 4170,16228 4679,122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3219 11720 364 0,'-5'-16'132'0,"1"16"-100"0,-5 0-12 0,9 0 60 15,0 0-48-15,0 0 68 16,0 0-60-16,4 8 36 15,5 4-44-15,5 9 16 16,4 3-28-16,-4 16 8 0,4 13-16 16,0 12 20-16,-4 8-20 15,0 20 76-15,-5 52-52 16,0 21 4-16,0 12-24 16,0 33-4-16,0-21-4 0,-4-20-32 15,-1 8 12-15,-4-4-4 16,-9-16 8-16,0-21 8 15,0-27 0-15,-5-17-108 16,1-16 60-16,-1-13-140 16,5-15 108-16,9-8-148 15,0-17 128 1,9 0-152-16</inkml:trace>
          <inkml:trace contextRef="#ctx0" brushRef="#br0" timeOffset="203717.8799">3292 12926 384 0,'9'-4'140'0,"-9"4"-108"0,5-4-8 0,-5 4 128 15,0 0-88-15,9-4 44 16,-9 4-64-16,9 0-8 15,0 0-20-15,-9 0 40 0,14 0-28 16,-5 0-4-16,13 0-16 0,-8 0 28 16,18-4-20-16,0 0-12 15,0 0-8-15,4 0 12 16,5 0-4-16,-14 0 24 16,1 0-16-16,-6 0 12 15,-8 0-12-15,-5 0 0 16,-4 0-4-16,-5-4-16 15,-5 8 4-15,5-8-236 16,-9 3 132-16,14 1-344 16</inkml:trace>
          <inkml:trace contextRef="#ctx0" brushRef="#br0" timeOffset="205105.7742">3633 13392 300 0,'9'-16'112'0,"-4"12"-88"0,0 4-8 0,-1-5 48 16,-4-3-40-16,0 4 44 15,0-4-40-15,-4 0 40 16,-1 0-40-16,0 4-16 16,-4 0-4-16,-4 0 16 15,4 4-12-15,-5 0 24 16,0 8-24-16,-4 0 12 15,0 4-12-15,0 0 64 16,4 9-44-16,-4-1 32 16,4 4-36-16,5 0 60 15,0 1-48-15,4 3 28 0,10 0-40 16,4 1-8-16,9-1-12 0,10-4 12 16,3-3-12-16,6-5-12 15,13-8 0-15,-5-8 4 16,-4-4 0-16,0-4-72 15,-4-4 40-15,-10-5-12 16,-4 1 24-16,-9-4 12 16,-10 4 8-16,-4-9 8 15,0 13-4 1,-9-4-12-16,-5-4 4 0,1 4 4 16,-6 0 0-16,-3-1 0 15,-1 1 0-15,-4 0 8 16,-1 4-4-16,6 0-4 15,-1 4 4-15,0-1-4 0,0 1 0 16,5 4 24-16,-5 4-12 16,1 4-128-1,8 4 64-15,-4 1-60 16,-1-1 64-16,6 4 24 16,-1-4 20-16,5-4-8 15,4 0 8-15,1 0 12 0,-1 0-4 16,5 4-4-16,5 0 4 15,-5 0-4-15,4 0 0 16,1 1 0-16,0-1 0 16,4 0 96-16,0-4-52 0,0-4 68 15,5 0-60-15,-1 4 48 16,5-4-56-16,1 0 4 16,3-4-28-16,1 4 4 15,4 0-12-15,-4 0-16 16,-5 0 0-16,1 4 12 15,-10-4-4-15,0 4-4 16,-9-4 4-16,0 0 40 16,0 0-24-16,-5 4-168 15,1 0 80-15,4-4-292 16,0 0 200 0,4 12-268-16</inkml:trace>
          <inkml:trace contextRef="#ctx0" brushRef="#br0" timeOffset="420.6416">2969 14153 384 0,'13'4'140'0,"-4"4"-108"0,14 0-8 0,-14 4 108 16,14 12-76-16,-5 1 92 15,0 11-84-15,1 4 48 0,-1 1-68 16,0-5 32-16,0-7-44 0,-4-9 24 15,9-12-28-15,-1-8 44 16,10-20-40-16,0-9 4 16,0-3-24-16,0-4 12 15,0-1-16-15,0 5-4 16,4 8 0-16,-4 3-112 16,-5 5 60-16,-8 8-360 15,-6 8 228 1,-4 12-268-16</inkml:trace>
          <inkml:trace contextRef="#ctx0" brushRef="#br0" timeOffset="27519.697">2991 14782 280 0,'-4'-12'104'0,"-1"4"-84"0,1-5 0 16,-1 5 144-16,1-4-92 15,-1-4 112-15,1 4-104 16,-1 0 0-16,5 4-44 16,0 0-16-16,5-1-12 15,4 5-8-15,0 0 4 0,4 4-16 0,1-4 8 16,4 4-4-16,0 0 0 16,5 0 8-16,0 8 0 15,0 1-12-15,4-1 8 16,-4 4 12-16,4 0-4 15,-9-4-20 1,5 16 8-16,4-4 20 16,-17-3-4-16,3 3-4 15,-8 4 0-15,-5-4-4 16,-5 5 0-16,-8 3 8 0,-6 8-4 16,-8-7-4-16,-9 3 4 0,4-4-4 15,4 1 0-15,6-9 0 16,3 4 0-16,6-8-20 15,8-4 12-15,14-8 4 16,10-8 4-16,3 4-20 16,10 0 12-16,0 0-12 15,-5 8 8-15,1 9 16 16,-6 3 0-16,-8-4 16 31,4 12-12-31,-9 9-4 16,1 7 0-16,3 9 4 0,-8-5-4 15,-5-3-12 1,0-1 4-16,-9 1 20 0,0 7-8 16,-10 1-12-16,1-5 0 0,-5-3 4 15,1-17 0-15,-10-4 24 0,0-16-12 16,-5-16 32-16,6-16-28 16,8-4 48-16,14-17-36 15,18-3-32-15,14 3 0 16,8-3-8-16,15-5 4 15,-5 5 24-15,0 11-8 16,-9-7-4-16,0 16 0 16,-10 7-16-16,-3-3 8 15,-6 12-120-15,-4-4 68 16,-4 8-276-16,4-9 184 16,5-3-164-16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5:50.4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3C574E-BA2D-4400-B42A-0552353EB575}" emma:medium="tactile" emma:mode="ink">
          <msink:context xmlns:msink="http://schemas.microsoft.com/ink/2010/main" type="writingRegion" rotatedBoundingBox="3308,9822 4860,11045 3787,12405 2235,11182">
            <msink:destinationLink direction="with" ref="{9E8B1C90-4FB5-4D2F-8DE8-D402CE4AD346}"/>
            <msink:destinationLink direction="with" ref="{C230C6D5-C2F9-4C03-81F1-79B6AA39E05B}"/>
          </msink:context>
        </emma:interpretation>
      </emma:emma>
    </inkml:annotationXML>
    <inkml:traceGroup>
      <inkml:annotationXML>
        <emma:emma xmlns:emma="http://www.w3.org/2003/04/emma" version="1.0">
          <emma:interpretation id="{A9A9E63B-07CB-432D-96EA-6E0B1AD2BAE9}" emma:medium="tactile" emma:mode="ink">
            <msink:context xmlns:msink="http://schemas.microsoft.com/ink/2010/main" type="paragraph" rotatedBoundingBox="3308,9822 4860,11045 3787,12405 2235,11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C305F-8185-4C87-A423-05273DFD88CC}" emma:medium="tactile" emma:mode="ink">
              <msink:context xmlns:msink="http://schemas.microsoft.com/ink/2010/main" type="line" rotatedBoundingBox="3308,9822 4860,11045 3787,12405 2235,11182"/>
            </emma:interpretation>
          </emma:emma>
        </inkml:annotationXML>
        <inkml:traceGroup>
          <inkml:annotationXML>
            <emma:emma xmlns:emma="http://www.w3.org/2003/04/emma" version="1.0">
              <emma:interpretation id="{6732C8EA-D998-4DA4-B01E-AA32D27F9ED8}" emma:medium="tactile" emma:mode="ink">
                <msink:context xmlns:msink="http://schemas.microsoft.com/ink/2010/main" type="inkWord" rotatedBoundingBox="3308,9822 4601,10841 3529,12202 2235,11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1148 10284 488 0,'-5'-8'180'0,"5"8"-140"0,5 0-12 0,-5 0 76 16,0 0-64-16,9 12 16 0,9 8-32 16,5 8 32-16,4 13-32 15,5 7 32-15,4 5-32 0,14 8 12 16,9-5-20-16,10-3 20 16,-15-9-24-16,1-3 24 15,-19-9-24-15,-13-3 136 16,-27-5-80-16,-28-4 32 15,-32 0-60-15,-13-8 4 16,-1-3-28-16,-22-13-96 16,0-9 44-16,13 1-340 15,10 4 208-15,32 8-412 16</inkml:trace>
          <inkml:trace contextRef="#ctx0" brushRef="#br0" timeOffset="28120.1286">1812 10607 364 0,'0'-12'132'0,"9"4"-100"0,-13-12-12 16,8 20 24-16,-4-16-28 15,0 0-4-15,0-5-8 16,-4-7 12-16,-1-8-8 16,-8-1-12-16,3-7 0 15,-3-1 12-15,-5 1-4 16,4-1-4-16,-4 9 4 0,4-1 4 15,5 1-4 1,0-1 8-16,9 1-8 0,9-9 16 16,0 5-12-16,-4 0-4 15,13-1 0-15,-5 1 20 16,6 3-12-16,3 5 4 16,1 3-8-16,0 5 4 15,0 8-8-15,0 4 24 16,-1 8-16-16,-4 4 40 15,1 8-28-15,-1 8-24 0,-4 4 0 16,-5 1 24-16,-5 7-12 0,-13 0 12 16,0 5-12-16,0-5-8 15,-5-4 0-15,-9-4-24 16,14-3 12-16,-4-1-12 16,4-8 8-16,9 0-8 15,9 0 8-15,4-4-8 16,1 4 8-16,4 4 0 15,5 1 4-15,-9 3 8 16,-1 4 0-16,1 0 8 16,-5 0-4-16,-4 1 24 15,-5-5-16-15,-9 4-4 16,-1-4-4-16,1 0 20 16,-4-3-12-16,4-5-4 15,-1 0-4-15,-3-8 20 31,-1 4-12-31,0 0-20 0,1 0 0 0,-1 0 4 16,10 0 4-16,-1 0-124 16,5-4 68 15,18 8-376-31,5 0 232 0</inkml:trace>
          <inkml:trace contextRef="#ctx0" brushRef="#br0" timeOffset="28349.3273">2363 10170 208 0,'-23'4'76'0,"14"5"-60"0,-9 7-4 16,9-4 144-16,-5 0-88 16,1 8 16-16,4 0-48 15,-1 1-16-15,6-1-12 16,4 0 12-16,4-4-12 15,6-4 24-15,3-3-20 16,1-5-76-16,4-8 36 16,9-5-336-16</inkml:trace>
          <inkml:trace contextRef="#ctx0" brushRef="#br0" timeOffset="28465.1104">2472 9839 8 0,'5'0'4'0,"13"-5"-4"0</inkml:trace>
          <inkml:trace contextRef="#ctx0" brushRef="#br0" timeOffset="29053.174">1698 9478 392 0,'19'-8'148'0,"-6"8"-116"0,5 0-8 0,1 0 76 16,-1-8-60-16,5 8 52 15,9-4-52-15,-1 4-4 16,1 0-20-16,-4 0-12 16,-1 0 0-16,-9 0 12 0,0 4-8 15,-4-4 4-15,-5 0-4 16,-9 0 20-16,5 8-16 16,-5-8-32-16,4 8 12 0,-4 0-288 15,5 1 160 1,8 3-180-16</inkml:trace>
          <inkml:trace contextRef="#ctx0" brushRef="#br0" timeOffset="191781.23">2654 10421 228 0,'0'-28'84'0,"-4"12"-64"0,4-13-8 0,0 17 48 16,0-4-36-16,4 0-12 16,-4 4-4-16,0-4 8 15,0 7-8-15,0 5-4 16,0 0 0-16,-4 0 20 15,-1 4-12-15,-4 0 32 16,5 0-28-16,-5 0 56 16,0 4-40-16,4 0-24 15,-4 0-8 1,4 1 8-16,1 3-4 0,-1 4-4 0,-4-4 4 16,0 12-4-16,0 4 0 15,-5 5 0-15,1 3 0 16,-1 0 44-16,0 5-24 15,1-5 68-15,8 9-48 16,5-1 36-16,9-3-44 16,5-5-8-16,9-4-16 15,-1-3 20-15,1-1-16 16,4-12 24-16,5 0-24 0,0-4 4 16,0-8-8-16,0-4 12 15,-5-4-12-15,1-4-4 16,-6-4 0-16,-3-4-16 15,3-9 8-15,-13-3-16 16,5-5 12-16,-19 1-24 0,-4 0 20 16,-4-1-12-16,-1 13 12 15,0 4 0-15,-8-5 4 16,-1 9 24-16,5 0-8 16,-1 4-12-16,1 0 0 15,5 4 12-15,-1 0-4 16,0-1-20-16,1 5 8 15,-1-4-12 1,-4 8 8-16,0 0-72 16,-5 4 48-16,5 4-20 15,-1 9 32-15,1-1-20 0,-5 4 24 16,10 0-8-16,8 1 16 16,-4-5 16-16,4 0 0 15,10-4 76-15,4 0-44 16,0-4 68-1,5 0-64-15,9-4 88 0,-1-4-72 16,1 0 0-16,0 0-36 16,-5 0 4-16,5 4-12 15,-9 5 12-15,-1-5-16 0,-4 0-48 16,0 0 24-16,1 0-192 16,3 4 116-16,5-8-436 15</inkml:trace>
        </inkml:traceGroup>
        <inkml:traceGroup>
          <inkml:annotationXML>
            <emma:emma xmlns:emma="http://www.w3.org/2003/04/emma" version="1.0">
              <emma:interpretation id="{A751CE46-F292-4942-973A-E24326899099}" emma:medium="tactile" emma:mode="ink">
                <msink:context xmlns:msink="http://schemas.microsoft.com/ink/2010/main" type="inkWord" rotatedBoundingBox="4015,11015 4182,11148 4136,11207 3968,11075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204188.0907">2491 10563 288 0,'4'0'108'0,"-4"4"-84"0,0-4-4 0,0 0 48 15,0 0-40-15,0 0 24 0,0 0-32 16,9 4 44-16,0 0-36 15,0 0 40-15,5 4-40 16,-5 0 64-16,5 0-52 16,0 0-8-16,-1-3-20 15,-4-1 0-15,5 4-8 0,-5-4 8 32,9 0-8-32,-4-4-80 0,0 4 40 15,4-4-180-15,-14 0 120 16,15-4-228-16</inkml:trace>
        </inkml:traceGroup>
        <inkml:traceGroup>
          <inkml:annotationXML>
            <emma:emma xmlns:emma="http://www.w3.org/2003/04/emma" version="1.0">
              <emma:interpretation id="{0CD31A81-DB5F-46CB-9DA6-AC97A9AC0220}" emma:medium="tactile" emma:mode="ink">
                <msink:context xmlns:msink="http://schemas.microsoft.com/ink/2010/main" type="inkWord" rotatedBoundingBox="4306,11200 4450,11313 4020,11859 3876,1174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2211.2328">2828 10692 364 0,'0'-4'132'0,"0"4"-100"0,0 0-12 0,0 0 52 16,0 0-44-16,0 8 40 0,0 1-36 15,0-1 80-15,-5 12-64 16,0-8-24-16,1 4-12 15,-1 0-24-15,1 1 8 16,4 3-92-16,-9 0 48 16,9-4-268-16,-5-4 176 15</inkml:trace>
          <inkml:trace contextRef="#ctx0" brushRef="#br0" timeOffset="192639.8301">2441 11263 300 0,'0'0'112'0,"0"0"-88"0,-10-4-8 15,10 4 64-15,0 0-48 16,0 0 16-16,10 0-32 15,3-4 28-15,-4 4-28 16,0-8 20-16,14 4-20 16,-9-8 8-16,13-5-12 15,0 1 12-15,1-4-16 0,-1 0-312 16,19 8 168-16,8-9-80 16</inkml:trace>
        </inkml:traceGroup>
        <inkml:traceGroup>
          <inkml:annotationXML>
            <emma:emma xmlns:emma="http://www.w3.org/2003/04/emma" version="1.0">
              <emma:interpretation id="{EFC747E4-0EE6-4580-A5FD-DD276D75DF90}" emma:medium="tactile" emma:mode="ink">
                <msink:context xmlns:msink="http://schemas.microsoft.com/ink/2010/main" type="inkWord" rotatedBoundingBox="4339,11229 4522,11373 4399,11529 4216,11385"/>
              </emma:interpretation>
              <emma:one-of disjunction-type="recognition" id="oneOf3">
                <emma:interpretation id="interp7" emma:lang="" emma:confidence="0">
                  <emma:literal>3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}</emma:literal>
                </emma:interpretation>
                <emma:interpretation id="interp11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204767.7999">2864 10741 300 0,'-14'-4'112'0,"10"4"-88"0,4 0-8 15,0 0 64-15,0 0-48 16,0 0 16-16,9 0-32 0,0 0 44 16,0-4-32-16,0 4 56 15,-9 0-48-15,0 0 36 16,0 0-40-16,5 8 0 15,-5 4-20-15,-5 0 20 0,1 0-20 16,-1 9 48-16,5-1-32 16,0 4 4-16,0 4-20 15,9 1 64-15,5-1-44 16,-5 0-40-16,0-3 4 16,-9-9 16-16,9 0-8 15,-9-12 36-15,0-4-24 16,-9-4 4-16,9-8-12 15,-9-4-76-15,-5 0 36 0,19-5-68 16,-5 1 60-16,0 4-72 16,0 0 68-16,9 4-132 15,0-1 100-15,0 5-256 16,-4 0 188 0,4 8 4-16</inkml:trace>
        </inkml:traceGroup>
        <inkml:traceGroup>
          <inkml:annotationXML>
            <emma:emma xmlns:emma="http://www.w3.org/2003/04/emma" version="1.0">
              <emma:interpretation id="{639FDFD7-89C0-4660-B666-64FA1C5FF52F}" emma:medium="tactile" emma:mode="ink">
                <msink:context xmlns:msink="http://schemas.microsoft.com/ink/2010/main" type="inkWord" rotatedBoundingBox="4277,11342 4492,11512 4354,11687 4139,1151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0856.2231">2664 11008 260 0,'18'-28'96'0,"5"20"-76"0,-1-4-4 0,1 3 68 16,0 1-48-16,0 4 24 16,9 0-40-16,-10 4 16 15,1 4-20-15,0 0-24 16,-5 4 0-16,5 5 40 15,-14-1-20-15,5 0 8 16,-5-4-12-16,13-4-84 16,-8-4 40-16,-5 0-284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0:06.1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3E3CEC-65F0-4D63-AE7C-FD4F72D2FE05}" emma:medium="tactile" emma:mode="ink">
          <msink:context xmlns:msink="http://schemas.microsoft.com/ink/2010/main" type="inkDrawing" rotatedBoundingBox="6301,286 9534,228 9544,774 6311,832" semanticType="callout" shapeName="Other"/>
        </emma:interpretation>
      </emma:emma>
    </inkml:annotationXML>
    <inkml:trace contextRef="#ctx0" brushRef="#br0">3765 339 496 0,'-4'-133'184'0,"4"133"-140"0,23-98-16 0,-5 62 144 16,0 8-100-16,14-17 68 15,4 13-80-15,10-5-8 16,4 9-32-16,0-4-20 15,-5 11-4-15,-8-3 12 16,-1 12-4-16,-8 0-4 16,-6 4 4-16,-8 0-4 15,0 8 0-15,-10 0-12 16,5 8 8-16,-4-8 28 16,-1 4-12-16,-4-4 12 15,5 4-12-15,0-4 12 16,4 0-16-16,0 0 4 15,0 4-4-15,0 0 28 16,5 0-20-16,-10-4-24 16,1 4 4-16,-1-4 8 15,1 8 0-15,4 0 24 0,0 0-16 0,0-4 4 16,0 4-8 0,9-4 20-16,10 5-16 0,31-9 32 15,9 4-28-15,51-4 12 16,-6 0-16-16,65-4 0 15,-10 12-4-15,37-12-8 16,-23 4 4-16,28 8-4 16,-23-4 0-16,-10-4 32 15,-22-8-16-15,-9 4 56 16,-28 0-40-16,-4-5 28 16,-28 9-32-16,-13-4 16 15,-14 4-24-15,-9-4 8 16,-9 4-16-16,-9-4-52 15,-9 8 24-15,-14-4-236 16,-4 0 140-16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0:23.7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ADA8D0-2412-4A5F-9512-90B6EFD81A05}" emma:medium="tactile" emma:mode="ink">
          <msink:context xmlns:msink="http://schemas.microsoft.com/ink/2010/main" type="inkDrawing" rotatedBoundingBox="15656,1582 19221,1593 19220,1623 15655,1613" semanticType="underline" shapeName="Other">
            <msink:sourceLink direction="with" ref="{DD5587FF-AD3C-4DD0-8742-F5321DF36E1E}"/>
          </msink:context>
        </emma:interpretation>
      </emma:emma>
    </inkml:annotationXML>
    <inkml:trace contextRef="#ctx0" brushRef="#br0">30 9 260 0,'-19'0'96'0,"19"0"-76"0,-9-4-4 16,5 0 200-1,8 8-120-15,1-4 8 16,-1 4-64-16,1-4 60 16,9 0-56-16,8 0 68 15,6 4-64-15,13-4 44 16,4 4-52-16,14-4 52 16,1 0-56-16,44 0 64 0,10 0-60 15,59-4 28-15,0 4-40 0,82 0 28 16,-14 4-32-16,73-4-4 15,-27 0-12-15,5 4 20 16,-24 8-16-16,-26-12 24 16,-38 0-24-16,-21-8 4 15,-38 12-8-15,-35-8 36 16,-24 0-20-16,-36 0-24 16,-13 0 0-16,-37-4-220 15,0 8 120-15,-23 0-268 16,-9 4 208-16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0:24.2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21A95C-0013-47FC-A783-C5F0DD3C34F8}" emma:medium="tactile" emma:mode="ink">
          <msink:context xmlns:msink="http://schemas.microsoft.com/ink/2010/main" type="writingRegion" rotatedBoundingBox="16128,1818 18723,2004 18654,2963 16059,2777"/>
        </emma:interpretation>
      </emma:emma>
    </inkml:annotationXML>
    <inkml:traceGroup>
      <inkml:annotationXML>
        <emma:emma xmlns:emma="http://www.w3.org/2003/04/emma" version="1.0">
          <emma:interpretation id="{3A0B9121-D961-4BFD-B13C-0972D19B2CC2}" emma:medium="tactile" emma:mode="ink">
            <msink:context xmlns:msink="http://schemas.microsoft.com/ink/2010/main" type="paragraph" rotatedBoundingBox="16128,1818 18723,2004 18654,2963 16059,2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D0D5C0-D405-4B08-9B40-D70EE9ADC0AA}" emma:medium="tactile" emma:mode="ink">
              <msink:context xmlns:msink="http://schemas.microsoft.com/ink/2010/main" type="inkBullet" rotatedBoundingBox="16123,1882 16797,1930 16733,2825 16059,2777"/>
            </emma:interpretation>
          </emma:emma>
        </inkml:annotationXML>
        <inkml:trace contextRef="#ctx0" brushRef="#br0">14091 1472 580 0,'14'-20'216'0,"-14"20"-168"0,-5-12-12 0,-4 8 136 15,9 4-100-15,-9-4-20 16,0 0-32-16,-5 0 24 16,1 4-20-16,-28 0 4 15,9 8-16-15,-23 4-16 16,10 4 0-16,-15 12 64 15,10-7-32-15,-4 15 68 16,13 0-56-16,0 9 44 16,9 8-48-16,5-9 0 15,13 9-24-15,5-9-24 16,13-3 4-16,15-1 20 16,12-3-4-16,24-9 32 15,0 0-24-15,4-7-92 16,0-5 40-16,-4-12-252 15,-10 4 160-15</inkml:trace>
        <inkml:trace contextRef="#ctx0" brushRef="#br0" timeOffset="201.0691">13568 1849 912 0,'-14'0'340'0,"14"0"-264"0,0-4-24 0,4-1 96 16,1 10-92-1,4-5 24-15,5 4-48 0,13 0-4 16,5 0-16-16,23-4 20 16,-1 4-20-16,10 0-252 15,-5 0 132-15,0-4-512 16,-4 12 344-16</inkml:trace>
        <inkml:trace contextRef="#ctx0" brushRef="#br0" timeOffset="408.6375">14214 1934 852 0,'-23'16'316'16,"23"-16"-248"-16,-13 44-16 0,4-15 76 15,9-1-80-15,-10 12-12 16,10 9-20-16,-4-5 4 15,4 1-12-15,-5-17-4 16,10 9 0-16,-10-21-112 16,5 4 60-16</inkml:trace>
      </inkml:traceGroup>
      <inkml:traceGroup>
        <inkml:annotationXML>
          <emma:emma xmlns:emma="http://www.w3.org/2003/04/emma" version="1.0">
            <emma:interpretation id="{2EE45514-6699-45C1-A7B7-B36B15355770}" emma:medium="tactile" emma:mode="ink">
              <msink:context xmlns:msink="http://schemas.microsoft.com/ink/2010/main" type="line" rotatedBoundingBox="17142,1890 18723,2004 18664,2827 17083,2714"/>
            </emma:interpretation>
          </emma:emma>
        </inkml:annotationXML>
        <inkml:traceGroup>
          <inkml:annotationXML>
            <emma:emma xmlns:emma="http://www.w3.org/2003/04/emma" version="1.0">
              <emma:interpretation id="{AF944D35-56C1-450D-B386-7270244E3408}" emma:medium="tactile" emma:mode="ink">
                <msink:context xmlns:msink="http://schemas.microsoft.com/ink/2010/main" type="inkWord" rotatedBoundingBox="17142,1890 18723,2004 18664,2827 17083,2714"/>
              </emma:interpretation>
              <emma:one-of disjunction-type="recognition" id="oneOf0">
                <emma:interpretation id="interp0" emma:lang="" emma:confidence="0">
                  <emma:literal>ten</emma:literal>
                </emma:interpretation>
                <emma:interpretation id="interp1" emma:lang="" emma:confidence="0">
                  <emma:literal>4 a</emma:literal>
                </emma:interpretation>
                <emma:interpretation id="interp2" emma:lang="" emma:confidence="0">
                  <emma:literal>4 G</emma:literal>
                </emma:interpretation>
                <emma:interpretation id="interp3" emma:lang="" emma:confidence="0">
                  <emma:literal>HEZ</emma:literal>
                </emma:interpretation>
                <emma:interpretation id="interp4" emma:lang="" emma:confidence="0">
                  <emma:literal>4 9</emma:literal>
                </emma:interpretation>
              </emma:one-of>
            </emma:emma>
          </inkml:annotationXML>
          <inkml:trace contextRef="#ctx0" brushRef="#br0" timeOffset="656.5357">14592 1828 704 0,'-27'-16'264'0,"27"16"-208"0,13 0-12 0,-4 0 108 16,5 0-92-16,18 0 36 15,4 0-56-15,10 0 4 16,-1 0-28-16,15-8 28 15,-10 0-28-15,4 0-12 16,-8 4-8-16</inkml:trace>
          <inkml:trace contextRef="#ctx0" brushRef="#br0" timeOffset="922.5655">15034 1440 600 0,'-32'16'224'0,"32"-16"-176"0,-28 53-12 15,15-25 168 1,8 0-120-16,-9 17 80 16,10-1-96-16,-5 9-20 15,4-4-28-15,-8 7 4 16,13-15-16-16,-19 3 32 15,15 1-24-15,-10-1-24 0,5-3 4 0,0-5-220 16,0-8 124-16,9-11-568 16,0-5 372-16</inkml:trace>
          <inkml:trace contextRef="#ctx0" brushRef="#br0" timeOffset="1201.2927">15826 1545 808 0,'0'-28'300'0,"0"28"-232"0,-14-25-20 0,0 17 124 15,5 8-104-15,-9 0 8 16,-14 4-48-16,0 9-44 16,5 3 8-16,-9 12 88 15,-1 8-40-15,-8 5 0 16,13 3-24-16,-14 1 40 15,24 0-28-15,-10-5-24 16,18 0-4-16,9 1 0 16,15-13 0-16,12 1 24 15,6-5-12-15,8-8-196 16,10-12 96-16,-1-8-344 16,-4 4 244-16</inkml:trace>
          <inkml:trace contextRef="#ctx0" brushRef="#br0" timeOffset="1401.3246">15443 1840 808 0,'-27'0'300'0,"27"0"-232"0,0-4-20 0,0 0 116 16,9 8-100-16,9 0 52 16,10-4-68-16,8 0-16 15,10-4-20-15,-1 0 16 16,5 0-16-16,5 0-108 15,-5 4 48-15,-5 0-324 16,-8 4 208-16</inkml:trace>
          <inkml:trace contextRef="#ctx0" brushRef="#br0" timeOffset="1772.988">15839 1913 416 0,'-4'8'152'0,"4"-8"-116"0,41-4-12 16,-18 4 172 0,-1 4-112-16,10 0 72 15,0 5-92-15,-5-1-28 16,1 4-20-16,-6 8 20 15,-12-8-20-15,-6 12 48 0,-4-3-36 0,-14 7 20 16,-4 4-28-16,-14 5 44 16,5-9-36-16,-5 0 20 15,9-3-28-15,1-5 36 16,13 4-32-16,4-12-32 16,5 5 4-16,14-9 16 15,4 4-4-15,9 0-4 16,5-4 0-16,0-4 4 15,4 0-4-15,-4-4-80 16,0 0 40-16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3T15:42:14.4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59FF73-20BE-49F9-B1B5-2C28E91FCBB9}" emma:medium="tactile" emma:mode="ink">
          <msink:context xmlns:msink="http://schemas.microsoft.com/ink/2010/main" type="inkDrawing" rotatedBoundingBox="24420,17218 24424,17137 24438,17137 24434,17218" semanticType="callout" shapeName="Other"/>
        </emma:interpretation>
      </emma:emma>
    </inkml:annotationXML>
    <inkml:trace contextRef="#ctx0" brushRef="#br0">0 81 0,'4'-81'16,"-4"81"0,0 0-1,0 0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3:30.7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606520-DE54-41B0-AE5D-6533D06C1372}" emma:medium="tactile" emma:mode="ink">
          <msink:context xmlns:msink="http://schemas.microsoft.com/ink/2010/main" type="inkDrawing" rotatedBoundingBox="4191,3709 10409,3616 10411,3693 4193,3786" semanticType="underline" shapeName="Other">
            <msink:sourceLink direction="with" ref="{06D18E4F-8095-40FB-A4F0-7FA59286ECC8}"/>
            <msink:sourceLink direction="with" ref="{F8033F6C-83C8-43DB-8576-D1447D3DD249}"/>
          </msink:context>
        </emma:interpretation>
      </emma:emma>
    </inkml:annotationXML>
    <inkml:trace contextRef="#ctx0" brushRef="#br0">45 87 456 0,'-18'5'168'0,"18"-5"-128"0,-5-5-16 15,1 5 176 1,4 5-116-16,-9-5 64 15,9 0-88-15,-5 0-8 16,5 0-32-16,-4 0 24 16,8 0-28-16,-4 0 32 15,0 8-32-15,0-8 56 16,5 8-40-16,-5-8 4 16,9 8-24-16,0-8 36 15,9 12-24-15,0-12-4 0,5 4-12 0,14-4 12 16,8 4-12-16,14-4 16 15,5 4-16-15,13 0-4 16,1 0 0-16,40-8 20 16,-8 0-12-16,44-4-4 15,-3 0-4-15,26 0 40 16,-4 4-24-16,32-8 8 16,-18 4-16-16,40-1-16 15,-26 5 0-15,54 0 12 16,-19 8-4-16,60-8 16 15,-36-4-12-15,36 0 24 16,-41 4-20-16,18-4 4 16,-46 0-8-16,19 4-8 15,-41-4 4-15,-4 0-4 16,-24 4 0-16,-8 0 32 16,-19 4-16-16,14-4 32 15,-32 8-32-15,0 0 12 16,-18 8-16-16,-28-4-8 15,-18 0 0-15,-18 0-24 16,-13 0 12-16,-14-4-164 16,-5 4 96-16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0:08.5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ED009F-E60D-46C2-9650-E7E73EFE1BFC}" emma:medium="tactile" emma:mode="ink">
          <msink:context xmlns:msink="http://schemas.microsoft.com/ink/2010/main" type="inkDrawing" rotatedBoundingBox="6485,1512 9692,1492 9692,1523 6486,1543" semanticType="underline" shapeName="Other"/>
        </emma:interpretation>
      </emma:emma>
    </inkml:annotationXML>
    <inkml:trace contextRef="#ctx0" brushRef="#br0">3961 1031 392 0,'-18'-8'148'0,"18"8"-116"0,-5 0-8 0,5 0 208 16,0 0-132-16,0 0 48 15,14 0-88-15,-5 0 16 16,5 0-44-16,-5 0 24 16,4 0-28-16,6 0 16 15,3 0-24-15,10 0 36 16,-9 4-32-16,14-4 12 15,4 8-20-15,18-4 52 16,4 4-36-16,60-12 56 16,5 8-52-16,86-8 44 15,-14 4-44-15,64-4-20 16,-18-4-8-16,32 0-8 16,-41 8 0-16,4-4 24 15,-32 4-12-15,-18-8 4 16,-40 12-8-16,-33-8 12 15,-31 4-12-15,-24-4 32 16,-13 4-24-16,-22-4-136 16,-5 0 64-16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9:59.9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EDEBB6-39AE-4CE5-8447-5A6936AB9687}" emma:medium="tactile" emma:mode="ink">
          <msink:context xmlns:msink="http://schemas.microsoft.com/ink/2010/main" type="writingRegion" rotatedBoundingBox="199,394 22066,307 22137,18216 270,18303"/>
        </emma:interpretation>
      </emma:emma>
    </inkml:annotationXML>
    <inkml:traceGroup>
      <inkml:annotationXML>
        <emma:emma xmlns:emma="http://www.w3.org/2003/04/emma" version="1.0">
          <emma:interpretation id="{FED335F6-668F-4B4B-9B7F-CBF1CBBEFBA8}" emma:medium="tactile" emma:mode="ink">
            <msink:context xmlns:msink="http://schemas.microsoft.com/ink/2010/main" type="paragraph" rotatedBoundingBox="1557,504 18885,220 18927,2767 1599,30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D57DBD-F173-4089-95B1-AB4A6525D791}" emma:medium="tactile" emma:mode="ink">
              <msink:context xmlns:msink="http://schemas.microsoft.com/ink/2010/main" type="line" rotatedBoundingBox="1557,504 18885,220 18927,2767 1599,3051"/>
            </emma:interpretation>
          </emma:emma>
        </inkml:annotationXML>
        <inkml:traceGroup>
          <inkml:annotationXML>
            <emma:emma xmlns:emma="http://www.w3.org/2003/04/emma" version="1.0">
              <emma:interpretation id="{FB04D9D0-68BD-43FE-A573-91A22B4CFE2A}" emma:medium="tactile" emma:mode="ink">
                <msink:context xmlns:msink="http://schemas.microsoft.com/ink/2010/main" type="inkWord" rotatedBoundingBox="1557,504 2878,482 2894,1430 1573,1451"/>
              </emma:interpretation>
            </emma:emma>
          </inkml:annotationXML>
          <inkml:trace contextRef="#ctx0" brushRef="#br0">-369 606 580 0,'23'-16'216'0,"-23"16"-168"0,37-20-12 0,-28 8 76 15,4 8-68-15,-4-9 60 16,5 5-60-16,-9-8 60 16,4 4-64-16,-9-12 64 15,0 8-64-15,-14-5 0 16,5 5-24-16,-18-4-4 15,8 12-4-15,-22-8-8 16,5 7 4-16,-19 9-32 16,10 0 16-16,-5 9-20 15,4-1 16-15,10 0 0 16,9 8 8-16,4 0-20 16,18 0 16-16,10 5-4 15,18-1 8-15,4 0 16 16,9 8-4-16,-4-3-12 15,0-5 4-15,0 8 20 16,-5-4-8-16,-4 5 4 16,-5 7-4-16,-9 1 4 15,-4-5-8-15,-14-4 24 16,4 1-16-16,-18-1-12 16,5-12-4-16,-23 0 40 15,9-12-24-15,-22-4 0 0,8-4-8 0,-18-8 20 16,14-8-12-1,-9 0 12-15,9-4-12 0,5-5-8 16,13 9 0-16,9-8-4 16,9 3 0-16</inkml:trace>
          <inkml:trace contextRef="#ctx0" brushRef="#br0" timeOffset="1712.6733">82 392 904 0,'5'-25'332'0,"13"21"-256"0,-14-8-24 0,-4 8 20 15,0 4-52-15,0-4 24 16,0 4-24-16,0 0-292 15,5 8 148-15</inkml:trace>
          <inkml:trace contextRef="#ctx0" brushRef="#br0" timeOffset="1968.0259">68 554 496 0,'-22'4'184'0,"22"-4"-140"0,-9 28-16 0,-1-12 108 15,-3 8-80-15,-10 5 16 16,0 7-48-16,-4 9 48 16,4-9-40-16,0 1 4 15,5 3-24-15,5-12 20 16,3-7-20-16,6-5-12 15,-5 4-4-15</inkml:trace>
          <inkml:trace contextRef="#ctx0" brushRef="#br0" timeOffset="2371.6596">182 606 372 0,'0'-20'140'0,"0"20"-112"0,9 8-4 16,-9-4-4 0,0 4-16-16,0 4-4 15,0 9 4-15,0 3-4 16,0 8 0-16,-9 1 8 16,9-1-4-16,0-4 40 15,0-3-20-15,-9-9 64 16,9 0-48-16,-4-12 8 0,8-4-28 0,-4-20 4 15,9 4-12-15,0-17-8 16,0 9 0-16,5-4-4 16,9 7 0-16,-9 1 68 15,4 4-36-15,-5 16 60 16,6 12-56-16,-15 12 12 16,10 5-32-16,-19-1 8 15,5 8-12-15,-9 5 36 16,5-9-24-16,-6-7 4 15,15-1-16-15,-5-16-96 16,9 0 48-16,9-16-272 16,5-4 172-16</inkml:trace>
          <inkml:trace contextRef="#ctx0" brushRef="#br0" timeOffset="153.1164">27 27 808 0,'-13'-20'300'0,"13"20"-232"0,-9-4-20 15,9-4-8 1,-5 16-32-16</inkml:trace>
        </inkml:traceGroup>
        <inkml:traceGroup>
          <inkml:annotationXML>
            <emma:emma xmlns:emma="http://www.w3.org/2003/04/emma" version="1.0">
              <emma:interpretation id="{63B5B106-CC50-475D-AD20-2ABDD9039FCE}" emma:medium="tactile" emma:mode="ink">
                <msink:context xmlns:msink="http://schemas.microsoft.com/ink/2010/main" type="inkWord" rotatedBoundingBox="3487,846 4420,831 4437,1885 3504,1901"/>
              </emma:interpretation>
            </emma:emma>
          </inkml:annotationXML>
          <inkml:trace contextRef="#ctx0" brushRef="#br0" timeOffset="3046.893">1343 408 676 0,'28'-33'248'0,"-28"33"-192"0,4-16-16 16,-8 12 76 0,4 4-72-16,-14-8 8 15,5 8-32-15,-14 0-4 16,9 4-8-16,-13 4-40 16,9 8 16-16,-19 13 4 15,10 3 12-15,-14 13 60 16,5 3-32-16,-10 21 32 0,10 4-32 15,4 20 0 1,9-12-16-16,5-8 28 0,9-8-24 16,9-21 32-16,13-12-32 0,24-19 32 15,4-5-32-15,32-29 20 16,0 1-20-16,4-28 0 16,-9-1-8-16,-9-16-52 15,1 9 28-15,-29-9 4 16,-3 12 8-16,-10-11-16 15,-9 27 12-15,-13-11 4 16,-6 15 4-16,-12 9 0 16,-1 4 0-16,-18 3-12 15,9 9 8-15,-23-4 12 16,10 12-4-16,-14 8-4 16,9 0 4-16,-5 5-4 15,14-1 0-15,-5 0-20 16,15 4 12-16,-1-4-40 15,9 4 28-15,0-3-12 16,14-1 20-16,5 0 68 16,4 4-28-16,9-4-4 15,4 0-12-15,10-4 24 16,9 4-20-16,9-7 12 16,0-1-16-16,9-4-8 15,-4 0 0-15,-6-4 4 0,1 4-4 16,-9-5 8-16,-4 10-8 15,-10-5-4-15,0 0 4 0,-9 0-32 16,5 0 16-16,-10 0 48 16,1 0-16-16,-1 0-108 15,1 12 48-15,0-12-212 16,-1 4 136-16,1 0-536 16,-1 0 364-16</inkml:trace>
          <inkml:trace contextRef="#ctx0" brushRef="#br0" timeOffset="4870.7424">1885 1132 560 0,'-5'-4'208'0,"10"4"-164"16,-5-4-8-16,-5 8 40 16,5 4-48-16,-9 4 68 15,9 5-56-15,-9 3 36 16,0 0-44-16,-5 0 16 16,5 5-28-16,-9-1 0 15,9 4-12-15,-5-3-8 16,5-1 4-16,-4-4 20 15,8-4-12-15,-4-12 24 16,9 0-24-16,0-8-64 16,5 0 24-16</inkml:trace>
        </inkml:traceGroup>
        <inkml:traceGroup>
          <inkml:annotationXML>
            <emma:emma xmlns:emma="http://www.w3.org/2003/04/emma" version="1.0">
              <emma:interpretation id="{AB06FA6B-676A-474A-8FF4-AC7D3BD9A4A0}" emma:medium="tactile" emma:mode="ink">
                <msink:context xmlns:msink="http://schemas.microsoft.com/ink/2010/main" type="inkWord" rotatedBoundingBox="4952,1025 6162,1005 6185,2379 4975,2399"/>
              </emma:interpretation>
            </emma:emma>
          </inkml:annotationXML>
          <inkml:trace contextRef="#ctx0" brushRef="#br0" timeOffset="5719.5218">3242 881 728 0,'9'110'268'0,"-9"-110"-208"0,4 121-16 15,-13-48 44 1,18-4-56-16,-4 32 16 16,4-4-32-16,9 4-16 0,0-20-4 15,5-8 12 1,0-16-4-16,-5-13 16 0,5-7-12 0,0-13 40 16,-1-4-24-16,6-20 20 15,4 0-24-15,0-36-36 16,-1-1 8-16,6-52-264 15,-1 0 152-15</inkml:trace>
          <inkml:trace contextRef="#ctx0" brushRef="#br0" timeOffset="5361.0692">2422 800 664 0,'-13'4'244'0,"13"-4"-188"0,9 13-16 0,0-9 112 0,9 0-92 0,18 4 36 15,5 0-56-15,23-8 4 16,-5 4-28-16,5-8 0 15,0 4-8-15,-5-8-228 16,-9 8 124-16</inkml:trace>
          <inkml:trace contextRef="#ctx0" brushRef="#br0" timeOffset="5183.0971">2645 529 624 0,'-13'0'228'0,"13"0"-176"0,0 0-16 0,4 0 160 16,1 0-116-16,4 0 56 16,5 0-80-16,13 0 0 15,5 0-32-15,4 0-4 16,5 0-12-16,-4-4-76 16,-1 12 36-16,-9 0-332 15,-9 1 204-15</inkml:trace>
        </inkml:traceGroup>
        <inkml:traceGroup>
          <inkml:annotationXML>
            <emma:emma xmlns:emma="http://www.w3.org/2003/04/emma" version="1.0">
              <emma:interpretation id="{AB950D48-2CBB-42EA-853E-54656E187242}" emma:medium="tactile" emma:mode="ink">
                <msink:context xmlns:msink="http://schemas.microsoft.com/ink/2010/main" type="inkWord" rotatedBoundingBox="6906,618 9250,579 9282,2516 6938,25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077.053">5477 485 580 0,'18'-8'216'0,"-18"8"-168"0,37 4-12 16,-19 0 120 0,9 0-92-16,1 4 36 15,-1 0-60-15,-4 4-40 16,-1 0-4-16,-8 0 16 15,-5 5-4-15,-13-5 24 0,-1 4-20 16,-13-4 12-16,4 4-12 0,-13-4 36 16,4 1-24-16,0-5 56 15,5 8-44-15,14-8-16 16,17 0-12-16,6 0 8 16,8 4-8-16,5-4 32 15,0 4-24-15,-5-3-156 16,0 3 76-16</inkml:trace>
          <inkml:trace contextRef="#ctx0" brushRef="#br0" timeOffset="11334.6488">6351 1424 852 0,'0'-25'316'0,"0"25"-248"0,-4-20-16 0,-1 12 68 15,1 8-76-15,-15-4 16 16,-3 4-36-16,-10 4-20 15,9 4-8-15,-18 8 20 16,5 9-8-16,-19 15 48 16,23 0-28-16,-13 9 40 15,8 0-40-15,5-1 12 16,19 1-24-16,8-9 28 16,10-3-28-16,22-9 4 15,0-4-12-15,19-8-128 16,-1 1 64-16,10-9-304 15,-9-4 200-15</inkml:trace>
          <inkml:trace contextRef="#ctx0" brushRef="#br0" timeOffset="11531.1255">5928 1723 1028 0,'9'-8'380'0,"-9"8"-296"0,27-4-20 0,-4 0 76 16,0 0-88-16,22-4-4 16,5 8-28-16,5-8-8 15,0 8-4-15,-5-4-280 16,-9 4 148-16</inkml:trace>
          <inkml:trace contextRef="#ctx0" brushRef="#br0" timeOffset="10809.1667">5272 1610 996 0,'0'-12'368'0,"0"12"-284"0,41 0-24 0,-13-4 100 16,-1 4-100-16,18-4 20 15,1 4-48-15,13-9 4 16,0 18-20-16,-13-9-140 16,-5 4 68-16,-14 0-288 15,-4 0 192-15</inkml:trace>
          <inkml:trace contextRef="#ctx0" brushRef="#br0" timeOffset="11052.3527">5614 1363 704 0,'-5'4'264'0,"5"-4"-208"0,-23 32-12 16,5-11 124-1,9 7-100-15,-5 24 36 16,5-7-64-16,-13 12 4 16,8-5-28-16,-4 1-8 15,4-17-4-15,0 1 28 0,5-9-16 0,5-12-136 16,4 4 64-16,4-11-324 16,10-1 212-16</inkml:trace>
          <inkml:trace contextRef="#ctx0" brushRef="#br0" timeOffset="10600.6125">5031 1776 704 0,'-9'36'264'0,"9"-36"-208"0,-5 37-12 0,-4-21 52 15,18 4-60-15,-18 0 40 16,9 5-44-16,-9-5 8 16,9 4-24-16,-14 0 8 15,14-7-12-15,0-5 12 16,0 0-16-16,0-12-48 15,0 4 24-15,10-12-448 16,-1 0 256-16</inkml:trace>
          <inkml:trace contextRef="#ctx0" brushRef="#br0" timeOffset="10103.7446">4885 1363 508 0,'14'-12'188'0,"-14"12"-148"0,0-4-8 15,-5 0 140 1,5 8-100-16,-4-8 88 16,-1 4-96-16,-4-8 28 0,5 4-52 0,-10 0 28 15,9 4-36-15,-13-13-8 16,0 13-16-16,-14-4-8 16,5 4 4-16,-19 4 12 15,5 9-8-15,-9-5 16 16,9 8-16-16,-13 8 40 15,17 0-24-15,1 13 32 16,8-1-32-16,6 17-4 16,8-9-12-16,14 5 4 15,-5-5-8-15,10-3 24 16,9-5-16-16,4-3 24 16,14-1-24-16,0-12-20 15,4 5 0-15,0-13-144 16,-4 0 80-16,9-8-100 15,-4 0 100-15,-5-12-152 16,4 4 128-16</inkml:trace>
          <inkml:trace contextRef="#ctx0" brushRef="#br0" timeOffset="10336.4095">4416 1691 728 0,'0'-4'268'0,"0"4"-208"0,14-8-16 16,-5 4 124-1,0 4-100-15,9-9 52 0,5 1-72 0,9 0-8 32,0 0-24-32,13-4 24 0,-8 8-24 0,8-8-32 15,-4 8 8-15,0 0-300 16,-4 4 172-16</inkml:trace>
          <inkml:trace contextRef="#ctx0" brushRef="#br0" timeOffset="7719.1604">5086 481 664 0,'-9'0'244'0,"9"0"-188"0,0-12-16 0,0 3 120 15,9 18-96-15,4-18 80 16,5 9-84-16,5-8 40 16,0 8-60-16,0 0 16 15,9 0-36-15,0-8 16 16,-5 8-20-16,-4 0-16 15,-1 0-4-15</inkml:trace>
          <inkml:trace contextRef="#ctx0" brushRef="#br0" timeOffset="7507.8952">5404 254 592 0,'5'-20'220'0,"4"8"-172"0,-9-4-12 0,0 3 164 16,9 5-116-16,-9-8 44 16,5 4-76-16,-5-4-4 15,0 4-28-15,-5-1-12 16,-4 9-4-16,-5 0-4 16,-4 8 0-16,-18 5 0 15,13 3 0-15,-18 4 0 16,18 0 0-16,-18 0 8 15,18 4-4-15,1 5 16 16,-1-1-12-16,0 4 24 16,0 1-20-16,5 7 12 15,14 1-12-15,-5-1 20 16,9 0-20-16,9 1 24 16,4-1-24-16,10-11 12 15,9-5-12-15,0-4 28 16,9-4-24-16,0-4 40 15,0 0-32-15,-9-8-68 16,-5 8 24-16,-9-16-160 16,0 4 100-16,-9-4-364 15,-4 0 252-15</inkml:trace>
          <inkml:trace contextRef="#ctx0" brushRef="#br0" timeOffset="11905.1194">6479 1824 704 0,'4'8'264'0,"-4"-8"-208"0,9 8-12 16,-4-3 96-1,9-1-84-15,4 4-4 16,0 0-32-16,5 0 4 16,-5 4-16-16,-9-4-12 15,5 4 0-15,-19 0 12 16,1 5-4-16,-14-5 8 0,-5 4-8 16,0-4-28-16,5 0 12 0,-5-4 84 15,9 4-40-15,5-3 80 16,9-1-64-16,5-8 0 15,8 4-28-15,6-4 16 16,8 0-24-16,5-4-40 16,0 4 16-16,0-4-280 15,4 4 160-15,-4-4-428 16,0-1 316-16</inkml:trace>
        </inkml:traceGroup>
        <inkml:traceGroup>
          <inkml:annotationXML>
            <emma:emma xmlns:emma="http://www.w3.org/2003/04/emma" version="1.0">
              <emma:interpretation id="{DD5587FF-AD3C-4DD0-8742-F5321DF36E1E}" emma:medium="tactile" emma:mode="ink">
                <msink:context xmlns:msink="http://schemas.microsoft.com/ink/2010/main" type="inkWord" rotatedBoundingBox="9850,2481 10005,2479 10010,2751 9855,2754">
                  <msink:destinationLink direction="with" ref="{A8ADA8D0-2412-4A5F-9512-90B6EFD81A0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089.7057">7458 1986 892 0,'-14'37'332'0,"14"-37"-260"0,-46 64-20 15,24-27-16 1,8-1-32-16,-18 13-424 15,9 3 228-15</inkml:trace>
        </inkml:traceGroup>
        <inkml:traceGroup>
          <inkml:annotationXML>
            <emma:emma xmlns:emma="http://www.w3.org/2003/04/emma" version="1.0">
              <emma:interpretation id="{645F9128-B3F9-40CC-A84B-717E67354BD3}" emma:medium="tactile" emma:mode="ink">
                <msink:context xmlns:msink="http://schemas.microsoft.com/ink/2010/main" type="inkWord" rotatedBoundingBox="11246,917 14378,865 14396,1960 11264,20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316.3882">9129 1015 704 0,'22'-24'264'0,"-3"3"-208"0,-10-7-12 0,-5 8 132 16,10 8-104-16,-10-21 24 15,1 9-56-15,-5-12 8 16,0 3-28-16,-23-3-8 16,14 7-8-16,-36 1-4 15,8 8 0-15,-18 0-28 16,5 12 16-16,-4-5-4 15,8 13 8-15,1 0-12 16,13 4 12-16,5 5-4 16,13 3 4-16,14 4-20 15,9 12 16-15,23 9 12 16,4 15 4-16,14 5 16 16,0 4-12-16,1-5-48 15,-6 5 24-15,-4-16-8 16,-18-1 16-16,-14-8 8 15,0-11 0-15,-32-1 0 16,0 0 0-16,-22-16 16 16,-1 5-8-16,-17-9 24 15,13 0-20-15,-5-12 32 16,19 8-28-16,-1-21 12 16,19 9-16-16,4-24-24 15,10 11 4-15,13-19-312 0,4 8 172 16</inkml:trace>
          <inkml:trace contextRef="#ctx0" brushRef="#br0" timeOffset="13631.7743">9543 610 904 0,'-41'53'332'0,"41"-53"-256"0,-37 81-24 0,24-41-16 15,4 1-32-15,-5 7 52 16,9 1-32-16,-4-5-80 15,9-7 28-15,0-5-80 16,9-4 64-16,-4-11-132 16,0-5 100-16,-1-12-244 15,10 0 176-15</inkml:trace>
          <inkml:trace contextRef="#ctx0" brushRef="#br0" timeOffset="13439.026">9465 432 624 0,'-13'-12'228'0,"13"12"-176"0,-5-8-16 0,1 8-352 15,4 8 164-15</inkml:trace>
          <inkml:trace contextRef="#ctx0" brushRef="#br0" timeOffset="14457.3726">9761 804 704 0,'9'0'264'0,"-9"0"-208"0,0 41-12 0,-9-17 116 15,9 1-96-15,-9 11 28 16,5 4-56-16,-5 1 12 16,0-5-28-16,-1-3 8 15,6-5-16-15,4-12 28 16,4 0-24-16,6-8-48 16,-1-3 16-16,4-18-32 15,5 5 28-15,5-28-36 16,0-1 36-16,0-19-48 15,0 3 40-15,-1-3-12 16,10 7 24-16,-18 25 116 16,4 3-56-16,-4 21-8 15,-1 17-20-15,-8 11 12 16,-1 16-16-16,-8 5-4 16,4 0-4-16,-5-5 4 15,10-3-4-15,-1-9 16 16,6-8-12-16,12-12-12 15,-3-4 0-15,17-20-16 16,5 0 12-16,18-40-68 16,5 11 44-16,13-40-32 15,-13 12 40-15,4-8-8 16,-13 17 20-16,-19 3 60 16,10 21-24-16,-23-9 76 15,-5 25-52-15,-18 4-8 16,0 8-24-16,-18 0 68 0,-1 16-48 15,-22 16-20-15,10 8-16 16,-10 37 16-16,4 0-8 0,24 8 24 16,3-4-20-16,24-9 32 15,18-7-28-15,0-16 12 16,9-9-16-16,9-12-44 16,-5-8 20-16,1-20-60 15,4 0 40-15,-14-20-28 16,-4-1 36-16,-23-23-24 15,5 3 28-15,-14-20-8 16,-4 13 16-16,-15-9 0 16,6 16 4-16,-19 5-12 15,14 12 12-15,-19-1 20 16,14 21-4-16,-22 0-12 16,13 16 0-16,-14 12 12 15,15-4-4-15,-1 25-4 16,9-9 4-16,0 4 12 15,23 5-8-15,0-5 24 16,14 1-20-16,4-9 40 16,5-4-28-16,4-12 4 15,14-4-16-15,-9-8 36 16,0 4-24-16,4-4 4 16,-13 4-16-16,0-4-104 15,-5 8 48-15,-4-4-228 16,-1 4 152-16,-4 0-272 0,10 0 220 15</inkml:trace>
          <inkml:trace contextRef="#ctx0" brushRef="#br0" timeOffset="14848.2227">10822 1221 684 0,'-9'-4'252'0,"9"4"-192"0,14 0-20 0,-5 0 84 16,9 0-76-16,5 0 24 16,4 0-40-16,0 4-32 15,1 4 0-15,-1 5 0 16,-4-1 0-16,-9 4 8 15,-5 4-4-15,-18 4 8 16,-5 1-8-16,-18-1 112 16,9 4-64-16,-18-3 52 15,18-1-64-15,-13-8 8 16,18 0-32-16,4-8 52 16,14-4-36-16,14-4-8 15,9 0-12-15,18-4 16 16,4 4-16-16,10-8-252 15,-1 4 132-15,6-8-444 16,-6 8 312-16</inkml:trace>
          <inkml:trace contextRef="#ctx0" brushRef="#br0" timeOffset="15253.3714">11478 1084 1048 0,'18'0'388'0,"-18"0"-300"0,55 0-28 15,-19 0 76 1,0 4-88-16,19-4 8 16,4 0-36-16,-4 0-284 0,-5 4 140 0</inkml:trace>
          <inkml:trace contextRef="#ctx0" brushRef="#br0" timeOffset="15090.9323">11587 776 1016 0,'0'-8'376'0,"0"8"-292"0,27-8-20 0,-8 0 32 15,3 8-64-15,10 0-4 16,5 8-16-16,4-8-80 15,-5 12 36-15</inkml:trace>
        </inkml:traceGroup>
        <inkml:traceGroup>
          <inkml:annotationXML>
            <emma:emma xmlns:emma="http://www.w3.org/2003/04/emma" version="1.0">
              <emma:interpretation id="{F0AA89C3-9855-4EDC-B07B-4EEB1ED6F0A4}" emma:medium="tactile" emma:mode="ink">
                <msink:context xmlns:msink="http://schemas.microsoft.com/ink/2010/main" type="inkWord" rotatedBoundingBox="15129,350 18886,288 18927,2767 15170,282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460.0159">12607 1407 464 0,'9'-16'176'0,"-9"8"-140"0,5 4-8 16,-5 0 84-1,4 4-68-15,-4-4 44 16,5 4-52-16,-5 4 0 16,0 12-24-16,0 17 88 0,0 7-52 0,0 33 40 31,-5 4-52-31,5 16 16 0,14-8-32 0,-10 16 0 16,5-12-12-1,5 0 4-15,4-12-8 0,1-12 40 16,-1-13-20-16,-5-15 32 15,1-17-32-15,-5-8 32 16,5-12-32-16,-1-28 4 16,1 0-16-16,4-37-8 15,5 0 0-15,4-36-120 16,5 12 64-16,-4-49-120 16,3 9 96-16,-8-41 4 15,-5 12 44-15,1-20 8 16,3 24 12-16,6-8 8 15,8 33 0-15,-4-17-20 16,9 33 12-16,-5-1 40 16,5 25-20-16,-4 8 36 15,-14 17-32-15,-5 7 20 16,5 17-20-16,-5 3-8 16,-5 9-4-16,1-1-16 15,4 13 8-15,-13 0 4 16,4 4 0-16,0-4 24 15,0 8-12-15,-4 0-4 16,-5 4-4-16,0-1-40 16,9 5 20-16,-9-4 4 15,0 8 12-15,0-4 44 16,0 5-24-16,0-5-8 0,13 4-8 0,-3-8 4 16,3 4-4-1,-4-5 52-15,5 10-32 0,-5-10 8 16,9 5-20-16,-4-4 0 15,4 0-4-15,-4 0-8 16,9 4 4-16,-1-4-16 16,1 8 8-16,23-8 20 15,-5 4-8-15,27-4 24 16,-4 8-20-16,27-8 40 16,9 4-28-16,46 0 12 15,4 8-20-15,55-4 0 16,-14 4-8-16,32-3 4 15,-27 3-8-15,22-4 32 16,-22 0-20-16,-14 0 32 16,-41 0-32-16,-18-12 4 15,-23 8-12-15,-27-4 28 16,-18 0-20-16,-19-4 20 16,-13 8-20-16,-18-5-124 15,-1 10 60-15,-17-5-284 16,8 8 188-16,-22-4-544 15,4 8 384-15</inkml:trace>
          <inkml:trace contextRef="#ctx0" brushRef="#br0" timeOffset="22744.403">14369 493 312 0,'0'0'112'0,"0"0"-84"0,0 8-12 16,0-8 72-1,0 0-52-15,4 0 92 16,1 0-72-16,0 0 44 16,4 0-60-16,-9 0 96 15,4 0-80-15,-4-8 20 16,0 8-44-16,-4 0 4 15,4 0-20-15,-9-4-8 16,4 4-4-16,-4-4-4 16,0 8 0-16,-5-4-12 15,10 4 8-15,-6-4 4 16,6 0 0-16,-1 0-12 0,5 0 8 0,5 0 56 16,4 0-28-16,0-4 44 15,5 4-40-15,-1-4 4 16,6 4-20-16,3-4 28 15,1 4-24-15,9-4 4 16,4 0-12-16,15-9 12 16,-6 13-12-16,10-8 4 15,-10 8-4-15,1-4 4 16,-5 8-8-16,-5-8-4 16,-4 4 4-16,-5-4 20 15,-8 4-12-15,-10-4-4 16,-5 8-4-16,-8-4 12 15,4 4-8-15,-9-4-28 16,9 0 8-16,-5-4-152 16,10 4 88-16</inkml:trace>
          <inkml:trace contextRef="#ctx0" brushRef="#br0" timeOffset="17880.3473">14829 214 664 0,'0'-13'244'0,"0"13"-188"0,-5-8-16 0,1 0 100 16,-1 8-84-16,-9-8 24 15,5 4-48-15,-14-4 4 16,1 8-20-16,-19 4-16 16,0 4-4-16,-23 12 12 15,9 1-4-15,-8 7 16 16,17 0-12-16,1 9 48 16,17-1-28-16,10 1 56 15,9-5-48-15,23 0 28 16,8 1-36-16,24-5 8 15,4-8-20-15,5 5 44 16,4-5-32-16,-9 0-76 16,0-4 24-16,-9-8-196 15,-9 0 124-15</inkml:trace>
          <inkml:trace contextRef="#ctx0" brushRef="#br0" timeOffset="23226.7101">15366 493 728 0,'-5'-4'268'0,"5"4"-208"0,0-4-16 0,0 0 116 16,0 8-96-16,0 0 16 15,0 0-44-15,-4 4 28 16,4 4-36-16,-5 8-16 16,10 9-4-16,-5 3-8 15,0 4 0-15,0 1 32 16,0-5-16-16,-5-3-40 15,5-1 12-15,-9-8-280 16,0 0 160-16</inkml:trace>
        </inkml:traceGroup>
      </inkml:traceGroup>
    </inkml:traceGroup>
    <inkml:traceGroup>
      <inkml:annotationXML>
        <emma:emma xmlns:emma="http://www.w3.org/2003/04/emma" version="1.0">
          <emma:interpretation id="{F450D0D8-227C-4197-88A8-2A4F52CD0A6D}" emma:medium="tactile" emma:mode="ink">
            <msink:context xmlns:msink="http://schemas.microsoft.com/ink/2010/main" type="paragraph" rotatedBoundingBox="2712,3000 13635,3090 13623,4561 2700,44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EC861D-F46E-43C0-807C-A2349D41888F}" emma:medium="tactile" emma:mode="ink">
              <msink:context xmlns:msink="http://schemas.microsoft.com/ink/2010/main" type="line" rotatedBoundingBox="2712,3000 13635,3090 13623,4561 2700,4471"/>
            </emma:interpretation>
          </emma:emma>
        </inkml:annotationXML>
        <inkml:traceGroup>
          <inkml:annotationXML>
            <emma:emma xmlns:emma="http://www.w3.org/2003/04/emma" version="1.0">
              <emma:interpretation id="{8E9B6DBB-F441-4E01-AC56-CD862602FE50}" emma:medium="tactile" emma:mode="ink">
                <msink:context xmlns:msink="http://schemas.microsoft.com/ink/2010/main" type="inkWord" rotatedBoundingBox="2710,3273 5627,3297 5618,4450 2700,44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3115.1016">478 3221 236 0,'9'0'88'0,"5"0"-68"0,4-5-4 0,-13 1 168 16,4 4-104-16,0-12 100 15,5 12-104-15,-14-16 28 16,9 8-60-16,-18-4 28 16,4 12-40-16,-13-8 8 15,0 8-24-15,-19-8-36 16,10 8 12-16,-10-8 0 15,10 8 8-15,-14-9 8 16,18 9-4-16,1-4 24 16,3 4-16-16,-3-8 24 15,3 16-24-15,1-8-12 16,5 0-4-16,-6 0 12 16,15 4-4-16,-5 1-36 15,4-1 16-15,-4 12-4 0,4-8 12 0,5 4 0 16,5 4 0-16,0-8 24 15,4 13-8-15,4-13-20 16,6 8 4-16,-1-8 4 16,0 4 4-1,14-4 0-15,0 0 0 0,4 4 8 16,1 5-4-16,4-1-28 16,-5 4 12-16,-4 4 24 15,0-4-8-15,-10 9 28 16,-3-5-20-16,-15-4-4 15,1-3-4-15,-23 3 12 16,8-4-8-16,-17-8-4 16,0 12 0-16,-14-12 28 15,9 13-16-15,-9-13 12 16,9 0-16-16,-4-8 36 16,13 8-24-16,-4-16-4 15,13 0-12-15,-4-13 28 16,4 5-20-16,10-4-24 15,-1-4 4-15,0-5 0 16,5 13 4-16,0-12-88 16,10 8 48-16</inkml:trace>
          <inkml:trace contextRef="#ctx0" brushRef="#br0" timeOffset="63538.2516">947 3208 696 0,'-18'49'256'0,"18"-49"-196"0,-9 44-20 16,4-19 12-1,5-5-36-15,-4 16-12 16,-1 1-8-16,1 7 28 15,4 1-12-15,-5-9 12 16,5 1-12-16,-5-5 12 16,5-4-16-16,-9-7 24 15,5-5-20-15,-10-8-136 16,10-8 68-16,4-16-344 16,4 4 224-16</inkml:trace>
          <inkml:trace contextRef="#ctx0" brushRef="#br0" timeOffset="63911.4111">1225 3310 560 0,'-27'16'208'0,"27"-16"-164"0,-32 36-8 0,18-8 68 16,5 1-64-16,-5 15 8 16,1 1-28-16,13 7-20 15,0-7-4-15,9-9 28 16,0 1-12-16,4-17 40 15,1-4-28-15,-5-8-24 16,5-8 0-16,-5-8-28 16,0-8 16-16,0-20-32 15,-4 7 28-15,13-15-72 16,-4-1 48-16,4 9-16 16,5 8 32-16,-1 11 128 15,6 17-56-15,-6 17 64 16,6 7-68-16,-15 24 16 15,6 9-40-15,-15 4 16 16,-4-1-20-16,0-3 20 16,0-12-24-16,-4-9-12 15,4-8-4-15,-5-11 64 16,10 3-32-16,-1-24-240 16,19-4 112-16</inkml:trace>
          <inkml:trace contextRef="#ctx0" brushRef="#br0" timeOffset="64722.6418">1685 3010 644 0,'9'-24'236'0,"-9"24"-180"0,36-33-20 0,-18 17 44 15,5 8-52-15,4-8 24 16,5 4-32-16,5 4-8 15,-14 4-8-15,-5 12 4 16,-5 4-4-16,-22 8 16 16,0 8-12-16,-23 1 4 15,5-1-4-15,-9 0 36 16,4-3-20-16,4-5 32 16,15-4-32-16,8-8-4 15,14 0-12-15,28-12 20 16,8 0-16-16,24-12-144 15,8 0 68-15,-4-12-264 16,0 3 184-16,4-3-236 16,-9 4 220-16,19-13 16 31,-23 17 88-31,-33-4 532 16,6 8-256-16,-5-17 36 15,4 9-156-15,-27 8 40 16,-9 12-80-16,-23 8 12 0,1 12-40 15,-10 20 12-15,9 5-24 16,0 15-28-16,1 1 4 0,-1 8 0 16,0-4 4-16,14 7 0 15,-5-3 0-15,5 16 16 16,9-8-8-16,-13 4-4 16,22-13 0-16,0-11 20 15,4-12-12-15,28-25 4 16,5-4-8-16,18-28 4 15,4-9-8-15,9-15-20 16,-8-1 8-16,-10-7-12 16,-9 12 8-16,-14-5 16 15,-4 9 0-15,-18-1 16 16,-10 13-12-16,-22-4-4 16,0 8 0-16,-32-1-24 15,0 5 12-15,-19 4-12 16,6 4 8-16,-10 0-8 15,18 8 8-15,5-4 0 16,18 8 4-16,-4 0 16 16,22 0-4-16,-4 0-12 15,9 1 4-15,-5 3 4 16,10-4 0-16,8-4 0 16,10 4 0-16,0-8 0 15,13 4 0-15,14-8 8 16,4 4-4-16,15-8-4 0,3 4 4 15,-8 0-48-15,0 8 24 16</inkml:trace>
          <inkml:trace contextRef="#ctx0" brushRef="#br0" timeOffset="64964.5166">3069 3544 860 0,'4'53'320'0,"-4"-53"-248"0,-9 69-20 0,5-37 16 16,-1 0-48-16,-9 5 0 16,5 3-12-16,-4-7 20 15,4-1-16-15,-5-4-56 16,5-3 20-16,0-9-420 15,9 0 244-15</inkml:trace>
          <inkml:trace contextRef="#ctx0" brushRef="#br0" timeOffset="65847.8793">2340 3006 364 0,'0'-16'132'0,"0"16"-100"0,14-16-12 0,-14 8 140 16,9 8-92-16,-9-9 88 15,0 9-92-15,0-4-24 16,0 4-24-16,0 0 40 15,5 4-32-15,4 0 24 16,13 5-28-16,1 3 36 16,18 4-32-16,5 0-4 15,-5 4-12-15,32-3 12 16,-19 3-12-16,-4-4 16 16,-4 4-16-16,-10-4 4 15,-8 5-4-15,-15-5 20 16,1 4-16-16,-19-4-144 15,1 4 68-15,-14 1-352 16,8-1 232-16</inkml:trace>
        </inkml:traceGroup>
        <inkml:traceGroup>
          <inkml:annotationXML>
            <emma:emma xmlns:emma="http://www.w3.org/2003/04/emma" version="1.0">
              <emma:interpretation id="{20533435-6499-4378-BFB8-3970FB106AB0}" emma:medium="tactile" emma:mode="ink">
                <msink:context xmlns:msink="http://schemas.microsoft.com/ink/2010/main" type="inkWord" rotatedBoundingBox="6278,3648 6911,3654 6906,4238 6274,42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6270.9713">3738 3411 728 0,'-9'-12'268'0,"9"12"-208"0,14-9-16 16,-5 9 96-1,4 0-84-15,24-8 40 16,4 0-56-16,22 0 4 15,1 4-28-15,4 0 8 16,1 8-12-16,-10-4-8 16,-9 4 0-16,-4-4-216 0,-10 4 116 15,-4-4-560-15,0 0 364 0</inkml:trace>
          <inkml:trace contextRef="#ctx0" brushRef="#br0" timeOffset="66451.1416">4239 3160 684 0,'-37'16'252'0,"37"-16"-192"0,-22 45-20 0,13-25 100 15,-1 4-84-15,-12 21 4 16,8 7-36-16,-13 21 20 16,13-4-28-16,-4 0-84 15,13-5 36-15,-13-7-368 16,9-8 220-16</inkml:trace>
        </inkml:traceGroup>
        <inkml:traceGroup>
          <inkml:annotationXML>
            <emma:emma xmlns:emma="http://www.w3.org/2003/04/emma" version="1.0">
              <emma:interpretation id="{F802550D-7C2D-4AFD-95A3-B8C6C3D45DE3}" emma:medium="tactile" emma:mode="ink">
                <msink:context xmlns:msink="http://schemas.microsoft.com/ink/2010/main" type="inkWord" rotatedBoundingBox="7847,3336 10684,3359 10674,4536 7838,451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7200.8677">5764 3281 676 0,'9'-12'248'0,"-9"12"-192"16,14-12-16-16,-14 4 32 16,4 8-48-16,-4-8 32 15,0 0-28-15,-18 0-8 16,4 4-12-16,-31-5-32 15,4 9 12-15,-27-4-4 16,-1 4 8-16,1-4 16 16,13 8-4-16,10-4-12 15,18 4 4-15,17 0 4 0,15 9 0 0,27-1 0 16,9 4 0-16,14 8 8 16,4 0-4-16,0 5-12 15,-9-1 4-15,-9 9 4 16,-9-1 0-16,-19 0 60 15,6 1-32-15,-28-9 60 16,9 0-52-16,-41-11 28 16,13-5-36-16,-35-16 16 15,-6 0-24-15,1-21 0 16,4 5-12-16,14-12 4 16,18 4-8-16,14-9-160 15,18 9 84-15,23-5-524 16,9 13 328-16</inkml:trace>
          <inkml:trace contextRef="#ctx0" brushRef="#br0" timeOffset="67477.6405">6187 3075 684 0,'-27'32'252'0,"27"-32"-192"0,-55 61-20 0,24-37 128 0,8-4-100 16,-14 17 24-16,6-1-52 15,-1 17 0-15,9-1-24 0,5 5-8 16,4-4-4-16,9-9-112 15,5-7 60-15</inkml:trace>
          <inkml:trace contextRef="#ctx0" brushRef="#br0" timeOffset="67336.7259">6187 2998 612 0,'10'-28'228'0,"-10"28"-180"0,9-9-12 15,-9 5-44 1,0 8-4-16,-9-4-320 15,9 5 180-15</inkml:trace>
          <inkml:trace contextRef="#ctx0" brushRef="#br0" timeOffset="67875.1974">6347 3314 560 0,'0'-13'208'0,"0"13"-164"0,9 4-8 0,-18 1 84 16,9 7-72-16,-14 4 44 15,-4 8-56-15,-5 9-20 16,9 3-8-16,-4-4-8 16,14 1 0-16,-5-9 8 15,9-4-4-15,13-16 16 16,-4 0-12-16,14-20 4 15,0 4-4-15,-5-16 4 16,5 3-8-16,-9-7-4 16,8 8 4-16,-13-5-76 15,10 9 40-15,-6 4-24 16,1 8 36-16,-10 8 116 16,1 4-52-16,-5 16 48 0,0 8-56 15,0 17 24-15,0 4-32 0,0 7 36 16,0-3-36-16,0-9 4 15,9-3-20-15,-9-13 0 16,5-4-4-16,-5-7-128 16,0-1 64-16</inkml:trace>
          <inkml:trace contextRef="#ctx0" brushRef="#br0" timeOffset="68205.5754">6629 2998 476 0,'-9'-28'176'0,"9"28"-136"16,9-33-12-16,0 17 136 16,0 8-96-16,9-12 80 15,5 8-88-15,9-5 40 16,5 9-60-16,-10 8-12 15,5 0-16-15,-14 12 0 16,0 13-8-16,-27-9 32 16,4 8-20-16,-22 4-12 15,0 1-8-15,-5-1 12 16,9-4-4-16,0-3-12 16,5-5 4-16,18-8-16 15,9 0 12-15,23-12-12 0,14-4 8 0,8 0-424 16,10 4 240-1</inkml:trace>
          <inkml:trace contextRef="#ctx0" brushRef="#br0" timeOffset="68761.1956">7708 2929 748 0,'-5'-8'276'0,"5"8"-216"0,-22-20-16 0,8 12 84 15,-4 0-80-15,-9 0 24 16,-1 8-40-16,-22 16-4 15,18-4-16-15,-22 24-32 16,8 5 8-16,5 15-4 16,9 5 8-16,0 4 8 15,14 0 0-15,9 7 0 16,14-3 0-16,13 4 16 16,5-4-8-16,18-12 4 15,0-9-4-15,9-16-68 16,4-3 32-16,10-17 4 15,-9-4 12-15,-5-28 28 16,-5 0-8-16,-4-29 16 16,-4 4-16-16,-5-15-40 15,-10 11 20-15,-13-3-16 16,5 11 16-16,-14-7 8 16,-14 11 4-16,-17 1 16 0,3 11-8 15,-36 1-20 1,5 12 4-16,-27 4-4 15,8 8 4-15,1 8 8 0,18 12 0 0,9-12 16 16,18 5-8-16,0-1 24 16,23 0-20-16,18-4 40 15,14 4-28-15,31-8 4 16,6 8-16-16,17-16 28 16,0 12-24-16,-13-4-12 15,-5 4-8-15,-13-8 20 16,-10 0-8-16,-13 0 16 15,0 0-16-15,-10-4-4 16,-3 4 0-16,-6-4-40 16,1 4 20-16,-1-12-128 15,5 8 84-15</inkml:trace>
          <inkml:trace contextRef="#ctx0" brushRef="#br0" timeOffset="69226.0307">7854 3900 684 0,'-18'-4'252'0,"18"4"-192"0,9-4-20 0,-5 0 92 16,5 0-80-16,0-4 32 16,10 4-48-16,-1 0-32 15,5 8-4-15,-5 0 8 16,0 8-4-16,-9 0-12 15,-4 5 4-15,-14-5 20 16,4 4-8-16,-18-4-4 16,14 4 0-16,-14-4 12 15,14 1-8-15,-4-5 48 16,8 4-28-16,-4-4-16 16,18 0-4-16,-4-4-8 15,13 0 0-15,9-8 44 16,5 4-24-16,9-8-220 15,-5 8 108-15,10-4-468 16,-5 8 312-16</inkml:trace>
        </inkml:traceGroup>
        <inkml:traceGroup>
          <inkml:annotationXML>
            <emma:emma xmlns:emma="http://www.w3.org/2003/04/emma" version="1.0">
              <emma:interpretation id="{D56EE2A6-2DB3-4C7D-868D-61E66C5FDA20}" emma:medium="tactile" emma:mode="ink">
                <msink:context xmlns:msink="http://schemas.microsoft.com/ink/2010/main" type="inkWord" rotatedBoundingBox="11406,3826 11862,3829 11858,4222 11402,421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9904.337">8869 3718 548 0,'-14'4'204'0,"14"-4"-156"0,19 4-16 0,-15-4 140 16,14 0-100-16,10-4 52 15,13 0-76-15,4-4 0 16,1 8-28-16,8-4 4 15,-8 0-12-15,-5 4 12 16,-5 4-16-16,-8 0-56 16,-1-4 24-16,-18 0-84 15,5 4 56-15,-14-4-192 16,0 0 136-16</inkml:trace>
          <inkml:trace contextRef="#ctx0" brushRef="#br0" timeOffset="69607.0469">8956 3354 756 0,'-19'-8'280'0,"19"8"-216"0,5-4-20 0,-1 0 100 16,1 4-88-16,4-4 16 15,9 8-48-15,10-4-4 16,-1 0-12-16,9 0-8 16,1 0 4-16,-1 0 28 15,10 0-16-15,-14 0-24 16,-1 0 4-16,-17 0-104 15,9 4 56-15,-14 0-196 16,-9 8 140-16</inkml:trace>
        </inkml:traceGroup>
        <inkml:traceGroup>
          <inkml:annotationXML>
            <emma:emma xmlns:emma="http://www.w3.org/2003/04/emma" version="1.0">
              <emma:interpretation id="{E5A5CAD4-5AB1-405D-9791-802445A2A71D}" emma:medium="tactile" emma:mode="ink">
                <msink:context xmlns:msink="http://schemas.microsoft.com/ink/2010/main" type="inkWord" rotatedBoundingBox="13089,3086 13635,3090 13624,4367 13078,4363"/>
              </emma:interpretation>
              <emma:one-of disjunction-type="recognition" id="oneOf8"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L</emma:literal>
                </emma:interpretation>
                <emma:interpretation id="interp11" emma:lang="" emma:confidence="0">
                  <emma:literal>t</emma:literal>
                </emma:interpretation>
                <emma:interpretation id="interp1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74960.4623">10681 3172 436 0,'-5'0'160'0,"5"-8"-124"0,5 8-8 0,-5-4 132 16,0 8-92-16,0-4 52 15,0 0-72-15,5 0 64 16,-1 0-64-16,1-4 0 16,-1 0-28-16,5-16 4 15,5 3-12-15,4-11 0 16,5 0-4-16,9-29-8 15,0 12 4-15,9-15 4 16,0 11-4-16,0-7 16 16,-5 11-12-16,-4 1-12 15,-9 15 0-15,-14 1 12 16,0 12-4-16,-18 0-4 16,9 7 4-16,-9 1-4 15,4 8 0-15,-13-4 0 0,18 4 0 16,-14 0-12-16,14 4 8 0,0-4-4 31,0 4 0-31,-9 0 8 0,18 0 0 0,-9 1 8 16,0 3-4-16,-9 4-4 15,9 4 4-15,-13 4 12 16,3 4-8-16,-12 21-12 16,8-1 0-16,-4 17 48 15,4 0-24-15,-4 8-36 16,4-9 8-16,-4 1 8 15,4-8 4-15,-4-1 24 16,9-3-16-16,-5 12-4 16,5-13-4-16,-4 13 4 15,4-9-4-15,-5-3-4 16,9 4 4-16,-4-13 20 16,5 1-12-16,-1-5-12 15,5-8-4-15,-4-3-32 16,8 3 20-16,-4-16-64 15,0 4 44-15,-4-8-124 16,4 5 88-16,-10-9-148 16,1 4 120-16,-13 4-176 15,12-4 152-15,-8-8-88 16,0 0 124-16,4 0 48 16,5 0 28-16,-4 0 232 15,8 0-120-15,-9 0 116 0,10 0-124 16,-5 0 76-16,0 4-100 15,4-4 48-15,1 4-72 0,-10-8 60 16,14 4-64-16,-9-4 36 16,9 4-44-16,0-8 8 15,0 8-24-15,0-8 28 16,0 8-28-16,0-4 4 16,0 4-12-16,0-4-8 15,0 8 4-15,9-4 20 16,9 12-12-16,0-12 12 15,5 8-12-15,4-4 12 16,5 0-16-16,14-4 4 16,-1 8-4-16,10-12-8 15,-5 4 4-15,0 0 28 16,-4 0-16-16,-10-4-12 16,-4 4-8-16,-9-8 48 15,-5 8-24-15,-9 0-28 16,0-8 4-16,-13 8-280 15,4 0 152-15</inkml:trace>
        </inkml:traceGroup>
      </inkml:traceGroup>
    </inkml:traceGroup>
    <inkml:traceGroup>
      <inkml:annotationXML>
        <emma:emma xmlns:emma="http://www.w3.org/2003/04/emma" version="1.0">
          <emma:interpretation id="{741FA1D4-A7FB-4B70-B346-B16088AA69A0}" emma:medium="tactile" emma:mode="ink">
            <msink:context xmlns:msink="http://schemas.microsoft.com/ink/2010/main" type="paragraph" rotatedBoundingBox="2751,5090 13311,5139 13306,6355 2745,63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463F94-54DF-45A1-85B4-A3E0EFA0FA90}" emma:medium="tactile" emma:mode="ink">
              <msink:context xmlns:msink="http://schemas.microsoft.com/ink/2010/main" type="line" rotatedBoundingBox="2751,5090 13311,5139 13306,6355 2745,6306"/>
            </emma:interpretation>
          </emma:emma>
        </inkml:annotationXML>
        <inkml:traceGroup>
          <inkml:annotationXML>
            <emma:emma xmlns:emma="http://www.w3.org/2003/04/emma" version="1.0">
              <emma:interpretation id="{FD9C7979-5F0A-4BAF-96A3-99BFE9C2F084}" emma:medium="tactile" emma:mode="ink">
                <msink:context xmlns:msink="http://schemas.microsoft.com/ink/2010/main" type="inkWord" rotatedBoundingBox="2751,5090 5975,5105 5969,6321 2745,630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3863.4997">993 4677 372 0,'-9'0'140'0,"9"0"-112"0</inkml:trace>
          <inkml:trace contextRef="#ctx0" brushRef="#br0" timeOffset="104056.8984">1015 4981 852 0,'-45'93'316'0,"45"-93"-248"0,-41 77-16 0,27-49 40 16,5 1-60-16,-5 3-12 15,5-4-12-15,0-3-52 16,-4-1 24-16,3-8-116 16,6-4 76-16,-1-8-248 15,5 4 172-15</inkml:trace>
          <inkml:trace contextRef="#ctx0" brushRef="#br0" timeOffset="103757.2669">765 5212 508 0,'-5'-8'188'0,"5"8"-148"0,0-13-8 16,0 5 124-1,0 4-92-15,0-8 52 16,5 0-68-16,-5-8 28 16,9 4-44-16,-18-13 24 15,9 9-28-15,-14-4-16 16,-4 3-8-16,-18-3 12 15,-1 12-8-15,-22 0-4 0,0 8 0 0,-5 4 12 16,10 0-8 0,3 0 16-16,15 0-16 0,4 8-12 15,14 0 0-15,0 0-16 16,13 0 12-16,10 4-4 16,4 13 4-16,14-5 8 15,4 8 0-15,9 1 8 16,10 7-4-16,-10-4-20 15,5-3 8-15,-9 3-4 16,0-8 4-16,-18 5 52 16,-14-5-24-16,-14 4 16 15,-9 5-20-15,-18-13 36 16,9-4-28-16,-13-4 40 16,4 4-36-16,4-16 12 15,15 0-24-15,-10-12-16 16,9 4-4-16,0-8 4 15,14 4 0-15,-4-8 8 16,8 3-4-16,0-3-100 16,5 4 52-16,5-8-272 15,9 3 176-15</inkml:trace>
          <inkml:trace contextRef="#ctx0" brushRef="#br0" timeOffset="104448.4482">1052 5082 572 0,'9'-8'208'0,"-9"8"-160"0,23 8-12 16,-14 8 136 0,0-4-100-16,-9 9 32 15,0-1-60-15,-9 8-20 16,0 1-12-16,-5 3 0 15,14-4-8-15,-18-3-4 16,13-1 4-16,5-8-4 16,-4-4 0-16,4-8 52 0,9 0-28 0,0-16-12 15,14 4-4-15,-1-16 8 16,1-1-8-16,5-3-28 16,3 8 8-16,-3 0 56 15,4 8-20-15,-1 7 44 16,-8 10-40-16,-9 11 56 15,4 4-48-15,-22 0 0 16,4 4-20-16,-10-3 16 16,1 3-20-16,-9-8 40 15,14 0-28-15,-1-4 40 16,-4 1-36-16,0-13-112 16,9 4 44-16,-5-12-144 15,5 4 104-15,0-13-184 16,9 5 152-16</inkml:trace>
          <inkml:trace contextRef="#ctx0" brushRef="#br0" timeOffset="104837.9838">1748 4617 476 0,'-18'-12'176'0,"18"12"-136"0,-4 8-12 16,-1-8 164-1,10 0-112-15,-5 0 12 16,4 4-56-16,1-4 36 0,4 0-40 0,0 8 4 16,0 0-24-16,-9-8 12 15,5 8-16-15,-14 0 4 16,4 4-4-16,-13-4 4 16,9 9-8-16,-5-5-12 15,5-4 4-15,0 0 12 16,4 4-4-16,5-12 8 15,9-4-8-15,0 4-28 16,10 0 12-16,-1 0 12 16,0 0 4-16,0 0 8 15,0 0-8-15,-4 0-4 16,4 0 4-16,-9 0 4 16,5 8-4-16,-5-8-12 15,0 0 4-15,-4 0-84 16,4 0 48-16,5 0-172 15,4 0 120-15</inkml:trace>
          <inkml:trace contextRef="#ctx0" brushRef="#br0" timeOffset="105514.8814">2586 4661 632 0,'-4'-4'236'0,"4"4"-184"0,-37 12-16 0,19-4 44 16,4 1-52-16,-18 3 60 15,10 12-52-15,-15 20 28 16,5 9-36-16,-4 12 36 15,13 0-36-15,-9 15 48 16,10-7-44-16,-1-4-16 16,14-12-8-16,9-9 16 15,9-3-12-15,9-9 4 16,5 1-8-16,13-17-8 16,5-8 4-16,18-4 12 15,5-4-8-15,4-12-20 16,5 0 4-16,-9-12 12 15,-9 0 0-15,-10-13 24 16,-8 5-16-16,-15-21 4 16,-4 13-8-16,-13-9 4 15,0 1-8-15,-19-1-4 16,5 9 4-16,-28-9 4 16,6 17-4-16,-29 0 8 15,6 12-8-15,-10 7-28 16,-4 18 12-16,13-1-20 15,5 16 16-15,4 4 8 16,15 1 8-16,-1-1-28 16,14 0 16-16,8 5 32 15,1-5-12-15,9 0 28 0,9-3-24 16,-4-1 4-16,13-4-8 16,14-8 12-16,-5-4-12 0,23 0 16 15,-4-8-16-15,13 0 4 16,0 0-4-16,-9-4 12 15,0 0-12-15,-18-8-72 16,-4 4 32-16,-6-8-180 16,1 0 116-16,-5 4-308 15,5 12 228-15</inkml:trace>
          <inkml:trace contextRef="#ctx0" brushRef="#br0" timeOffset="105846.2083">3424 5337 820 0,'-23'4'304'0,"23"-4"-236"0,-45 41-20 16,26-17 80-1,1 12-80-15,-9 17 16 0,4 4-40 16,5 3 4-16,0-7-16 0,-1-9-8 16,10-3 0-16,5-13-4 15,-1-4 0-15,5-11-100 16,5-1 56-16,4-16-360 15,5-4 224-15</inkml:trace>
        </inkml:traceGroup>
        <inkml:traceGroup>
          <inkml:annotationXML>
            <emma:emma xmlns:emma="http://www.w3.org/2003/04/emma" version="1.0">
              <emma:interpretation id="{FD3D9B87-3255-40D9-B31A-C334E3B7D397}" emma:medium="tactile" emma:mode="ink">
                <msink:context xmlns:msink="http://schemas.microsoft.com/ink/2010/main" type="inkWord" rotatedBoundingBox="6414,5557 6956,5559 6953,6155 6411,615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6220.0804">3916 5301 624 0,'-23'-4'228'0,"23"4"-176"0,-14 0-16 16,5 0 160-1,9 4-116-15,-5-4 56 16,5 8-80-16,10-8 28 16,8 0-48-16,23 0 16 15,9 0-32-15,14 0 28 16,-1 0-32-16,1 0 4 0,-9 0-12 0,-5 0 20 16,-5 0-16-16,-13-8-56 15,-5 8 20-15,-13-12-208 16,-5 12 128-16,-13-9-432 15,4 9 300-15</inkml:trace>
          <inkml:trace contextRef="#ctx0" brushRef="#br0" timeOffset="106430.8024">4266 5066 756 0,'-14'16'280'0,"14"-16"-216"0,-22 20-20 0,8 5 128 15,9-5-104-15,-8 16 36 16,8 1-64-16,-8 3-4 16,8 1-24-16,-13 3 28 15,9 9-24-15,-14-1 20 16,5-3-20-16,-10 4-184 16,10-17 92-16,0 4-500 15,4-7 320-15</inkml:trace>
        </inkml:traceGroup>
        <inkml:traceGroup>
          <inkml:annotationXML>
            <emma:emma xmlns:emma="http://www.w3.org/2003/04/emma" version="1.0">
              <emma:interpretation id="{BD660DF6-35DD-4D95-8D85-58EBFD4B71FB}" emma:medium="tactile" emma:mode="ink">
                <msink:context xmlns:msink="http://schemas.microsoft.com/ink/2010/main" type="inkWord" rotatedBoundingBox="7927,5163 10786,5176 10781,6295 7922,628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8005.9885">5759 5272 572 0,'23'-8'208'0,"-14"4"-160"0,-9-4-12 0,0 0 112 15,0 8-88-15,0-16 44 16,14 8-60-16,-19-13-8 15,5 13-20-15,-9-12-4 16,9 4-4-16,-9 0-16 16,9-4 4-16,-9-1 12 15,0 5-4-15,-14-8-4 16,19 4 4-16,-19 3-16 16,14-3 8-16,-9 4 4 15,4 8 0-15,-9-4-12 16,10 12 8-16,-10 8 12 15,5 0-4-15,-10 12-4 16,5 0 4-16,-4 17 4 16,4-5-4-16,-13 5 8 15,18-1-8-15,-10 5 16 16,10-1-12-16,5-4-4 16,8-7 0-16,14 7-4 0,0-3 0 0,23-13 16 31,0 0-8-31,13-4 16 15,1-8-16-15,18-8-40 0,-19 0 20 16,10-16-44-16,0-4 36 0,13-4-36 16,-14-5 32-16,-8-7 12 15,-14 16 8-15,0-13 72 16,-9 13-36-16,-14-4 60 16,-9 12-56-16,0-5 20 15,0 9-36-15,-9 8-28 16,4 8 4-16,0 9 8 15,-8 3 0-15,4-4-4 16,9 12 4-16,-14-3-16 16,5 3 8-16,-5 0 20 15,14 1-8-15,-9 3-48 16,9-4 24-16,-9-7-60 16,18-5 44-16,-9-8-12 15,9-8 28-15,14-8-8 16,0-8 12-16,9-5 8 15,4 5 4-15,-4-12-12 16,0 8 8-16,-9-5 4 16,-1 5 0-16,-13-4 32 15,5 12-16-15,-14-13 40 16,-14 17-32-16,5-12 20 16,-4 12-24-16,4 0 0 0,-14 0-12 15,14-4 4-15,-5 12-8 0,5-9-20 16,9 9 8-16,0 0 4 15,23-8 4-15,-1 0 8 16,-3 4-4-16,17-12-36 16,-4 8 16-16,0-8-4 15,-9 4 12-15,-1-5 8 16,1 5 0-16,-14-4-12 16,5 0 8-16,-14 8-24 15,0 8 16-15,0 8 4 16,0 0 8-16,0 20-36 15,0-3 20-15,9 11-4 16,-9 0 12-16,23 1 24 16,-14-9-8-16,14 9-12 15,-1-13 0-15,-13 4 12 16,14 1-4-16,-18-5 60 16,-1-4-36-16,-4 4 52 15,0-11-48-15,-9-5 80 16,0 0-60-16,-5-8-28 15,5 0-12-15,-4-8 12 16,-1 8-12-16,-4-17-108 16,4 9 48-16,-4-12-332 15,18 8 212-15</inkml:trace>
          <inkml:trace contextRef="#ctx0" brushRef="#br0" timeOffset="108321.3265">6807 4698 520 0,'9'-21'192'0,"-9"21"-152"0,13 0-8 0,-4 0 96 16,-9 4-76-16,10 1-4 16,-6-1-28-16,-4 0-8 15,0 4-4-15,-4 0-16 16,4 4 4-16,-19-4 40 15,15 4-24-15,-19-4 52 16,0 4-36-16,-4-4 64 16,4 5-52-16,0-5 20 15,14 0-40-15,9-4 0 16,9 0-12-16,37 0 4 16,-5 0-8-16,27-4-160 15,-4 4 84-15,4-4-420 16,1 0 272-16</inkml:trace>
          <inkml:trace contextRef="#ctx0" brushRef="#br0" timeOffset="108862.2645">7612 4754 736 0,'10'-12'272'0,"-10"12"-208"0,9-8-20 16,-9 4 88 0,0 4-80-16,0-4 60 15,0 0-68-15,-9 4-48 0,4 0 0 16,-22 4-4-16,4 8 8 0,-32 12 16 15,19 5-8-15,-19 19-28 16,10 1 8-16,-1 16 4 16,10-1 8-16,4 1 24 15,9 0-12-15,5-13-20 16,13 1 0-16,10-8 64 16,9-9-28-16,22-8 8 15,10 1-24-15,22-21 0 16,0 8-4-16,14-16-32 15,-5 0 12-15,-13-16-4 16,-5 8 8-16,-13-13 32 16,-5 5-12-16,-18-20 32 15,-10 8-28-15,-13-5-4 16,-4 5-8-16,-19-9 4 16,0 17-4-16,-27 0-20 15,5 8 8-15,-24 4-24 16,10 4 20-16,-14 4-4 15,23 4 8-15,-4 4-20 16,13 0 16-16,4 8-20 16,14-4 16-16,5 4 16 15,9 1 4-15,9-5 68 16,9 4-40-16,19-8 16 16,3 4-32-16,19-8 28 15,5 0-28-15,9 4 20 16,0 0-20-16,-14-8 28 0,-5 0-28 15,-13 0-56-15,-5 9 16 0,-8-9-228 16,-1-5 140-16</inkml:trace>
          <inkml:trace contextRef="#ctx0" brushRef="#br0" timeOffset="109103.5145">8236 5317 808 0,'-13'16'300'0,"13"-16"-232"0,-14 45-20 0,9-17-8 16,5 0-32-16,-4 17 16 16,-1-1-16-16,-4 13 4 15,5-13-4-15,-10 1-40 16,0-1 16-16,-9-11-136 15,10-9 84-15,-1-8-460 16,5 0 288-16</inkml:trace>
        </inkml:traceGroup>
        <inkml:traceGroup>
          <inkml:annotationXML>
            <emma:emma xmlns:emma="http://www.w3.org/2003/04/emma" version="1.0">
              <emma:interpretation id="{BB23D06E-F5AD-4ECE-9338-5EB181FA20FF}" emma:medium="tactile" emma:mode="ink">
                <msink:context xmlns:msink="http://schemas.microsoft.com/ink/2010/main" type="inkWord" rotatedBoundingBox="11626,5662 12118,5664 12117,5873 11625,587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9540.6586">9106 5369 872 0,'-28'0'324'0,"28"0"-252"15,0 0-20-15,0 0 104 16,10 9-96-16,12-9 36 16,6-5-56-16,17 5 4 15,1-4-28-15,31-4-60 16,5 8 20-16,9-12-392 16,0 8 224-16</inkml:trace>
          <inkml:trace contextRef="#ctx0" brushRef="#br0" timeOffset="109346.5646">9092 5199 728 0,'5'-24'268'0,"-5"24"-208"0,36 8-16 0,-27-8 196 16,14 4-140-16,0-8 56 16,-1 4-92-16,10-4-20 15,0 4-28-15,5-4 32 16,-1 4-24-16,0-4-332 15,-4 8 168-15</inkml:trace>
        </inkml:traceGroup>
        <inkml:traceGroup>
          <inkml:annotationXML>
            <emma:emma xmlns:emma="http://www.w3.org/2003/04/emma" version="1.0">
              <emma:interpretation id="{F796F77B-73F9-47A7-9E15-AC40BEFCA16E}" emma:medium="tactile" emma:mode="ink">
                <msink:context xmlns:msink="http://schemas.microsoft.com/ink/2010/main" type="inkWord" rotatedBoundingBox="13172,5303 13311,5304 13308,5951 13169,595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0001.9676">10727 4827 676 0,'-5'-8'248'0,"5"8"-192"0,5-4-16 16,-5 0 136 0,9 4-104-16,0 0 24 15,0 4-56-15,-9 4 8 16,9 4-28-16,-14 21 36 16,1 3-32-16,-10 21 64 15,1-1-48-15,-6 5 20 16,6 0-40-16,-6-1-8 15,10-7-8-15,-4-4 40 16,4-1-24-16,-5-11 36 0,9-5-32 0,1-16-112 16,4 8 48-1</inkml:trace>
        </inkml:traceGroup>
      </inkml:traceGroup>
    </inkml:traceGroup>
    <inkml:traceGroup>
      <inkml:annotationXML>
        <emma:emma xmlns:emma="http://www.w3.org/2003/04/emma" version="1.0">
          <emma:interpretation id="{EE8F7609-27A4-4C18-8310-B46B64D62E02}" emma:medium="tactile" emma:mode="ink">
            <msink:context xmlns:msink="http://schemas.microsoft.com/ink/2010/main" type="paragraph" rotatedBoundingBox="4206,6985 22069,6341 22127,7961 4264,86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79BD16C-17A5-471B-ADE6-968456617567}" emma:medium="tactile" emma:mode="ink">
              <msink:context xmlns:msink="http://schemas.microsoft.com/ink/2010/main" type="line" rotatedBoundingBox="4206,6985 22069,6341 22127,7961 4264,8606"/>
            </emma:interpretation>
          </emma:emma>
        </inkml:annotationXML>
        <inkml:traceGroup>
          <inkml:annotationXML>
            <emma:emma xmlns:emma="http://www.w3.org/2003/04/emma" version="1.0">
              <emma:interpretation id="{5BAD768E-8382-4802-B264-10671EDC7F04}" emma:medium="tactile" emma:mode="ink">
                <msink:context xmlns:msink="http://schemas.microsoft.com/ink/2010/main" type="inkWord" rotatedBoundingBox="4213,7183 5458,7138 5485,7879 4239,792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5994.5604">2427 6733 788 0,'4'-12'292'0,"-4"12"-228"0,-13-4-16 0,4 0-8 16,9 8-32-16,-14-4-216 16,5 0 116-16</inkml:trace>
          <inkml:trace contextRef="#ctx0" brushRef="#br0" timeOffset="116682.9447">2286 6838 728 0,'4'-20'268'0,"-4"20"-208"0,14-20-16 0,-10 12 132 15,1 4-104-15,-5-4 44 16,5 4-72-16,-10-4-8 16,5 8-20-16,-9-8-12 15,4 8 0-15,-17-4-16 16,3 4 8-16,-13 0 4 16,5 0 0-16,-9 0 0 15,4 8 0-15,-9 0-28 16,14 0 16-16,-1 12-20 15,10 4 16-15,9 13-16 16,13-1 16-16,10 13 16 16,9 7 4-16,0-3-4 0,9 0 4 15,-10-1 20-15,1-7-12 16,-9-5-32-16,-5-3 12 0,-14-9 44 16,1 0-16-16,-24-8 24 15,1-3-24-15,-23-5 60 16,9 0-44-16,-14-8 20 15,14 4-36-15,-4-8 16 16,8 0-20-16,1-8 20 16,13 4-24-16,-4-8 24 15,9 8-24-15,-5-8-20 16,14 8 0-16,0-9 12 16,4 9 0-16,5-8-196 15,14 4 104-15</inkml:trace>
          <inkml:trace contextRef="#ctx0" brushRef="#br0" timeOffset="117089.0759">2677 6834 768 0,'-59'37'284'0,"59"-37"-220"0,-46 93-20 0,24-53 84 15,17 1-80 1,-13 7 0-16,4 1-32 0,-4-4-4 16,9-1-4-16,-9-16 56 15,9 5-36-15,-10-5-4 16,6-8-12-16,-5-4-72 16,4 1 32-16,-4-9-60 15,9-4 52-15,-5-12-140 16,9 4 96-16,10-21-420 15,9 5 276-15</inkml:trace>
          <inkml:trace contextRef="#ctx0" brushRef="#br0" timeOffset="117449.7971">2837 6984 520 0,'45'-20'192'0,"-45"20"-152"0,5 0-8 16,-10 8 176 0,5 4-120-16,-18 17 88 15,4 3-104-15,-18 12 60 16,10 5-76-16,-10-5 12 15,9 1-36-15,0-9-12 16,9-7-12-16,5-9 4 16,9-4-8-16,5-8 68 15,9-4-40-15,4-12-28 16,0 4-8-16,0-16-104 0,5 4 56 0,-9-9-48 16,4 9 60-16,-9-4-4 15,0 4 24 1,-9 4-32-16,0 12 32 0,-4 8 24 15,-1 8 0-15,-4 4 116 16,0 5-68-16,-5-1 40 16,10 0-52-16,4-4-24 15,4 1-8-15,1-9 36 16,8 0-24-16,6-12-88 16,3 4 36-16,-4-8-228 15,5 0 144-15,-5-4-168 16,1 4 164-16</inkml:trace>
          <inkml:trace contextRef="#ctx0" brushRef="#br0" timeOffset="116857.5277">2877 6664 840 0,'-9'-16'312'0,"9"16"-244"0,-4 0-16 15,-1 0 112 1,1 0-100-16,-5 0-28 15,4 0-20-15,-4 0-160 16,4 8 80-16</inkml:trace>
        </inkml:traceGroup>
        <inkml:traceGroup>
          <inkml:annotationXML>
            <emma:emma xmlns:emma="http://www.w3.org/2003/04/emma" version="1.0">
              <emma:interpretation id="{806C1814-6CA8-4A53-83BB-6DF0DBD044F0}" emma:medium="tactile" emma:mode="ink">
                <msink:context xmlns:msink="http://schemas.microsoft.com/ink/2010/main" type="inkWord" rotatedBoundingBox="6023,6920 7381,6871 7420,7966 6062,801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8905.8886">3510 6430 788 0,'0'-4'292'0,"0"4"-228"0,19 0-16 16,-15 0 20-1,5 8-48-15,0 0 0 16,0 0-12-16,-4 4 4 16,9 4-8-16,-14 5 8 15,0-1-8-15,-19 0 16 0,10 4-12 16,-13-3 24-16,8-5-20 0,-4-4 32 15,9 0-28-15,4-4 40 16,5 4-32-16,14-4 20 16,8 0-24-16,15-8 36 15,4 4-32-15,0-4-320 16,4 0 160-16</inkml:trace>
          <inkml:trace contextRef="#ctx0" brushRef="#br0" timeOffset="118125.0455">4029 6717 728 0,'41'-20'268'0,"-41"20"-208"0,14-8-16 0,-14 4 108 16,0 4-92-16,-9-4-8 15,0 8-32-15,-23 0-24 16,0 4 0-16,-18 12 56 15,4 4-28-15,-8 25 24 16,13 4-28-16,0 27 36 16,9-3-32-16,5 0 4 15,13-8-16-15,9-8 20 16,10-9-20-16,13-15 24 16,10-5-24-16,22-16 48 15,9 1-32-15,14-13-76 16,-5-4 24-16,5-13-28 15,-9 5 32-15,-10-20 0 16,-4 0 12-16,-13-29 0 16,-5 8 0-16,-19-19 0 15,1 11 0-15,-19 0 8 16,-4 17 0-16,-14 3-12 16,1 9 8-16,-24 8-24 15,1 12 16-15,-19 4 12 16,5 12 4-16,-10 8-4 15,10 8 4-15,0 9-40 16,18-5 20-16,5 0 4 16,13-3 12-16,5-1 68 15,13-4-36-15,23-8 112 16,10 0-84-16,40-12 44 0,9 0-60 16,19-8-32-16,-10 0-12 0,-8-4 68 15,-10 4-36 1,-13 0-40-16,-14 4 4 0,-19 0-108 15,-3 4 60 1,-15 0-160-16,-4 8 116 0,-4-4-296 16,4 4 220-16</inkml:trace>
          <inkml:trace contextRef="#ctx0" brushRef="#br0" timeOffset="118485.7524">4671 7255 612 0,'14'-8'228'0,"-14"8"-180"0,23-8-12 16,-10 8 148-1,6 0-108-15,3 8 32 16,1 0-64-16,0 4-8 16,4 5-24-16,-9-5 20 15,-4 8-20-15,-14 0 32 16,-4 0-28-16,-24 1-24 16,5 3 4-16,-22-8 16 0,9 4-4 15,-5-3-4-15,9-1 0 0,9-12-4 31,14 4 0-31,18-12 8 0,14 4-4 0,9-4 32 16,13-4-20-16</inkml:trace>
        </inkml:traceGroup>
        <inkml:traceGroup>
          <inkml:annotationXML>
            <emma:emma xmlns:emma="http://www.w3.org/2003/04/emma" version="1.0">
              <emma:interpretation id="{1DBC952C-9223-4259-A08F-E1D7ED014D23}" emma:medium="tactile" emma:mode="ink">
                <msink:context xmlns:msink="http://schemas.microsoft.com/ink/2010/main" type="inkWord" rotatedBoundingBox="8687,7630 9375,7605 9382,7799 8694,782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9719.7056">6146 7324 852 0,'0'0'316'0,"0"0"-248"0,37 0-16 0,-5 0 60 16,0 0-72-16,13 0 28 16,10 0-40-16,8-4-44 15,-3 4 8-15,35-8-184 16,-13 4 104-16,18-4-472 15,-13 4 312-15</inkml:trace>
          <inkml:trace contextRef="#ctx0" brushRef="#br0" timeOffset="119575.8224">6233 7166 364 0,'0'-16'132'0,"0"16"-100"0,0-4-12 0,0 0 192 15,0 4-120-15,0-4 156 16,0 4-140-16,-5-4 76 15,5 8-104-15,0-4 32 16,5 0-64-16,18 0 20 16,-5 0-40-16,14 0 16 15,0 0-24-15,13 0-72 16,-13 0 28-16,9 0-256 16,-9 8 156-16</inkml:trace>
        </inkml:traceGroup>
        <inkml:traceGroup>
          <inkml:annotationXML>
            <emma:emma xmlns:emma="http://www.w3.org/2003/04/emma" version="1.0">
              <emma:interpretation id="{32157643-BECC-45B3-AAF6-1DB34B59672C}" emma:medium="tactile" emma:mode="ink">
                <msink:context xmlns:msink="http://schemas.microsoft.com/ink/2010/main" type="inkWord" rotatedBoundingBox="10077,6837 13541,6712 13584,7882 10119,800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0522.1934">7854 6944 808 0,'18'-49'300'0,"-18"49"-232"0,18-32-20 15,-18 16 116 1,9 7-100-16,-18-7 36 15,9 4-60-15,-13 0-48 16,3 8 0-16,-17 8 20 16,9 4-8-16,-32 20-36 15,9 9 20-15,-14 20 20 16,14-5-4-16,0 5-8 16,14-1 0-16,18-7 20 15,13-4-8-15,24-9 40 16,8-8-24-16,19-12 4 0,4 1-16 15,18-17-52-15,-4 0 24 16,14-17 12-16,-10 1 4 0,-4-12 20 16,-14 0-12-16,-13-5-4 15,-15 5 0-15,-17 4 40 16,-5 11-24-16,-22 13-28 16,-1 9 4-16,-9 11 0 15,5 8 4-15,4 0 24 16,5 1-12-16,14-1 12 15,13-4-12-15,9-7 20 16,5-1-20-16,0-8-56 16,4 0 20-16,-8-8-32 15,-1-4 32-15,-13-8-16 16,-1 0 24-16,-13-17-36 16,0 5 32-16,-9-12 16 15,0 7 4-15,-9-7-24 16,9 3 12-16,-5 9 24 15,5 4-8-15,5 0 20 16,4 8-16-16,4-1-12 16,5 9 0-16,5-8 4 15,4 12 0-15,5-8 0 16,4 8 0-16,-4-8 16 16,0 8-8-16,-1-12-4 15,10 4 0-15,-9-12 12 16,9 7-8-16,-18-15-4 15,8 12 0-15,1-4-32 0,0 8 16 16,-9-1-4-16,8 9 8 0,6 8 8 16,-1 5 0-16,14 19 0 15,-5 8 0-15,5 9 32 16,0 3-16-16,-4 5 20 16,-5 0-20-16,-10-9 36 15,-3-3-28-15,-19-9 32 16,0-8-32-16,-28-4 32 15,6 5-32-15,-24-13-12 16,5 0-8-16,-9-4-4 16,9 4 0-16,0-8-144 15,14 4 80-15</inkml:trace>
          <inkml:trace contextRef="#ctx0" brushRef="#br0" timeOffset="125963.7995">9511 6652 132 0,'18'8'52'0,"0"-8"-44"0,-4 4 4 0,-5-4 124 15,0 5-76-15,14-5 88 16,-9 4-84-16,-1-4 20 16,6 0-48-16,-6-4 64 15,5 4-52-15,-4-5-8 16,4 1-24-16,-9-4-12 16,1 8 0-16,-10-8 20 15,4 8-12-15,-8-8-32 16,-1 8 12-16,-4-8-140 15,4 8 80-15</inkml:trace>
          <inkml:trace contextRef="#ctx0" brushRef="#br0" timeOffset="126490.6977">9188 6405 624 0,'-41'-12'228'0,"41"12"-176"0,-28-8-16 0,15 0 212 16,13 8-144-16,-14-8 108 15,10 0-124-15,4-8-4 16,4 8-48-16,14-13-24 15,10 9-8-15,4 0-4 16,4 4 0-16,-4 8 0 16,-9 8 0-16,8 4 8 15,-8 17-4-15,-18 3 16 16,4-4-12-16,-18 9 48 16,4-1-28-16,-13-8-4 15,0 5-16-15,-10-13 36 16,10 0-20-16,-9-8 20 15,13-3-24-15,10-1-44 16,8 0 12-16,10 0-8 16,4 0 12-16,5-8 32 15,0 0-12-15,4 0-64 16,0 0 24-16,1 0-192 16,3 0 124-16</inkml:trace>
          <inkml:trace contextRef="#ctx0" brushRef="#br0" timeOffset="127088.335">10044 6664 464 0,'4'-8'176'0,"-4"8"-140"0,9-12-8 0,-4 4 172 15,4 4-116-15,-4-8 80 16,4 8-96-16,-9-12 36 15,0 8-64-15,-14-5 32 16,5 9-40-16,-14 0 8 16,0 4-24-16,-13 4 8 15,4 9-12-15,-18 3 80 16,9 4-48-16,-14 8 12 16,10 5-32-16,-1 19-20 15,24 5-8-15,22 8 4 16,13-1 0-16,19-7-28 15,9-4 16-15,18-13 12 16,-4-7 4-16,27-13 32 16,4-8-20-16,19-12-4 15,-9-4-8-15,-10-20 20 16,-8-1-12-16,-19-27 32 16,-14 3-28-16,-13-12 20 15,-9 5-20-15,-28-5 20 16,1 13-24-16,-37-9 4 15,0 16-8-15,-32 1 4 16,9 16-8-16,-18 3-28 0,14 9 12 16,-5 8-56-16,14 8 36 0,0 4 8 15,13 9 12-15,-4-5 4 16,14 4 0-16,-5 0-36 16,13 4 24-16,6 5-20 15,3 3 24-15,15 4 16 16,13 5 4-16,14 3 8 15,0-3-8-15,8-5 8 16,-3 0-8-16,17-19 16 16,5 3-12-16,19-28-4 15,8 3 0-15,5-7-4 16,-9 0 0-16,-9 0 44 16,-14 8-24-16,-18-4 8 15,-5 4-16-15,-18-1-32 16,-4 9 8-16,-10-4-188 15,0 8 108-15</inkml:trace>
          <inkml:trace contextRef="#ctx0" brushRef="#br0" timeOffset="127660.9299">11023 7029 904 0,'-10'-4'332'0,"10"4"-256"0,-13 4-24 15,-1 8 96 1,5 8-92-16,-14 12 24 16,10-3-48-16,-6 7-20 15,10 1-8-15,0-1 20 16,9-4-12-16,0 1 12 15,5-13-12-15,-1 4 12 16,5-8-16-16,-4 5 16 0,4-13-16 16,-4-4-56-16,4 0 24 0,-5-8-208 15,1 4 128-15,8-4-672 16,6 4 432-16</inkml:trace>
        </inkml:traceGroup>
        <inkml:traceGroup>
          <inkml:annotationXML>
            <emma:emma xmlns:emma="http://www.w3.org/2003/04/emma" version="1.0">
              <emma:interpretation id="{2083C663-6AA5-46E8-BB20-6C44EA95E3CB}" emma:medium="tactile" emma:mode="ink">
                <msink:context xmlns:msink="http://schemas.microsoft.com/ink/2010/main" type="inkWord" rotatedBoundingBox="14237,7927 14499,7918 14510,8236 14249,824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7886.9073">11951 7425 756 0,'-32'37'280'0,"32"-37"-216"0,-22 69-20 0,3-37 4 16,6 0-36-16,-28 9-12 16,9-1-4-16,-14 1-200 15,1-5 112-15</inkml:trace>
        </inkml:traceGroup>
        <inkml:traceGroup>
          <inkml:annotationXML>
            <emma:emma xmlns:emma="http://www.w3.org/2003/04/emma" version="1.0">
              <emma:interpretation id="{85C926D0-4189-49AE-B056-2A0A315B071C}" emma:medium="tactile" emma:mode="ink">
                <msink:context xmlns:msink="http://schemas.microsoft.com/ink/2010/main" type="inkWord" rotatedBoundingBox="16650,6801 17621,6766 17652,7632 16681,766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9310.8076">14587 6462 320 0,'9'-4'120'0,"-9"4"-96"0,10-8-4 0,-6 4 228 16,1 4-140-16,-1-8 80 15,1 0-112-15,-1-4 56 16,1 4-76-16,-5-5 24 16,4 5-48-16,-8-8 16 15,4 8-28-15,-9-8 0 16,4 8-12-16,-13-8 12 15,0 7-12-15,-19 1 32 16,6 4-24-16,-15 0 4 16,10 8-12-16,-19 4 28 15,23 5-20-15,-13 7 20 16,13 0-20-16,-9 12 0 0,4 1-8 0,5 3-16 16,10 1 4-16,3-1 4 15,15 9 0-15,4-1 8 16,4-8-4-16,15 9-4 15,13-5 4-15,22-7-4 16,10-1 0-16,18-16-28 16,0 5 16-16,4-17-4 15,-8-4 8-15,-15-17 8 16,-8 5 0-16,-14-16 24 16,-5 4-12-16,-8-9 24 15,-5-3-24-15,-14-5 48 16,0 5-32-16,-14-8-48 15,5 7 8-15,-9-3 12 16,5 7 0-16,-10-3-8 16,5 8 4-16,-9-5 12 15,4 9-4-15,-13-4 8 16,4 11-8-16,-18 1-20 16,4 12 8-16,-17 8-112 15,4 4 68-15,-14 8-136 16,9 5 104-16,1-1-12 15,8 0 56-15,5 0 8 16,9 5 20-16,0-5 52 16,19-4-20-16,-10 4 60 15,14-4-44-15,-5 5 64 16,14-1-60-16,0-4 20 0,9 0-40 16,0-8 8-16,10 9-16 0,13-13 12 15,9 4-16-15,18-8-4 16,4 0 0-16,6 0-4 15,4 4 0-15,-19-4 32 16,-4 0-16-16,-13 0-4 16,-5 4-8-16,-14-4 56 15,0 0-32-15,-13-4 16 16,-5 4-28-16,-5-4-132 16,0 4 64-16,1-4-292 15,4 4 196-15</inkml:trace>
          <inkml:trace contextRef="#ctx0" brushRef="#br0" timeOffset="129779.9462">15093 6822 632 0,'-9'-12'236'0,"9"12"-184"0,0-8-16 0,0 4 160 15,0 4-116-15,0-8 124 16,0 8-116-16,-5 4 28 16,1 4-72-16,-10 12 20 15,5 5-36-15,-5 19-16 16,5-3-8-16,0 3-32 15,4-3 16-15,1-9 32 16,8 0-12-16,1-7 0 16,-1-5-4-16,-4-12-156 15,0 0 84-15,0-12-404 16,5 4 264-16</inkml:trace>
        </inkml:traceGroup>
        <inkml:traceGroup>
          <inkml:annotationXML>
            <emma:emma xmlns:emma="http://www.w3.org/2003/04/emma" version="1.0">
              <emma:interpretation id="{C4E37EAA-7961-4484-9563-A458EEA17CC4}" emma:medium="tactile" emma:mode="ink">
                <msink:context xmlns:msink="http://schemas.microsoft.com/ink/2010/main" type="inkWord" rotatedBoundingBox="18081,6677 19711,6618 19749,7680 18119,773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0182.7767">15575 6608 704 0,'-13'-8'264'0,"13"8"-208"0,-9 0-12 0,4-8 184 15,10 8-132-15,-1 0 60 16,5-8-92-16,14-1-28 16,4 5-24-16,28-4 8 15,9 4-12-15,13-8 4 16,0 8-4-16,-8 0-96 16,-15 4 52-16,-8-4-228 15,-14 4 148-15</inkml:trace>
          <inkml:trace contextRef="#ctx0" brushRef="#br0" timeOffset="130491.2441">15817 6280 488 0,'-23'-8'180'0,"23"8"-140"0,-14 12-12 0,5-4 208 16,9 8-136-16,-14 13 64 15,14 7-96-15,-18 9 56 16,9-1-68-16,-5 5 32 16,5-1-52-16,-4 1-12 15,-1-5-12-15,0 1 0 16,10-5-8-16,-10 1 24 16,10-5-16-16,4-16-164 15,4 9 84-15,10-21-320 16,9 0 220-16</inkml:trace>
          <inkml:trace contextRef="#ctx0" brushRef="#br0" timeOffset="131021.8633">16827 6240 840 0,'5'-41'312'0,"-5"41"-244"0,4-28-16 15,-8 16 84 1,4 4-84-16,-5-1 16 16,1 5-44-16,-10 4-40 15,5 8 8-15,-18 17 52 16,4 7-20-16,-18 21 24 16,5 3-28-16,-15 9 28 15,15 0-32-15,-5 0-12 0,14-9-8 16,22 5 4-16,1-4 0 15,26-5 8-15,10-3-4 0,14-9 8 16,8-7-8-16,1-21-12 16,-9-8 4-16,-1-20 20 15,-4-1-8-15,-9-19 32 16,-5 8-24-16,-8-25 20 16,3 9-20-16,-17-21-8 15,-5 4-4-15,-14-16 4 16,5 17-4-16,-18-5-4 15,4 16 4-15,-23 13-32 16,10 12 16-16,-19 15-20 16,5 9 16-16,-9 17 8 15,14 3 8-15,-1 8-36 16,14 1 20-16,0 3 4 16,14 0 12-16,9-7 60 15,18 7-32-15,14-8 24 16,13 0-32-16,19-3 36 15,0-5-32-15,8-8 12 16,-8 8-20-16,-9-8-52 16,-6 4 20-16,-12-3-120 15,-1-9 76-15,-9 0-184 16,1 0 136-16</inkml:trace>
          <inkml:trace contextRef="#ctx0" brushRef="#br0" timeOffset="131483.6019">16973 6834 676 0,'9'9'248'0,"-9"-9"-192"0,14 4-16 0,-5-4 156 16,5 0-116-16,4 0 56 16,5 4-80-16,-10 0-16 15,10 8-24-15,-5 8 16 16,-4-4-20-16,-5 9 4 16,-9-1-8-16,-9 4 20 15,-5 0-16-15,-9 1 12 16,14-1-12-16,-13-4-16 15,-1 1 0-15,14-5 12 16,-5 0-4-16,9-4-4 16,5-4 4-16,10-7-24 15,3-1 12-15,15-4 20 16,3 0-4-16,1-4-144 16,0 4 72-16,-9-5-288 15,0 1 192-15</inkml:trace>
        </inkml:traceGroup>
        <inkml:traceGroup>
          <inkml:annotationXML>
            <emma:emma xmlns:emma="http://www.w3.org/2003/04/emma" version="1.0">
              <emma:interpretation id="{29F80C21-D50D-4BC9-8A27-8699C663A65D}" emma:medium="tactile" emma:mode="ink">
                <msink:context xmlns:msink="http://schemas.microsoft.com/ink/2010/main" type="inkWord" rotatedBoundingBox="20429,6501 22072,6441 22118,7705 20475,776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5239.1298">17929 6555 404 0,'-27'16'148'0,"27"-16"-112"0,4 4-12 0,-4-4 164 16,9 9-108-16,1-9 80 16,8 8-92-16,0-8 36 15,9 4-64-15,1-4 40 16,4 4-44-16,-1-4 0 16,1 8-24-16,0-8 0 15,-5 0-4-15,10 4 12 16,-10 4-12-16,1-4 16 15,-6 0-16-15,-4-4 24 16,5 4-20-16,0-8-224 16,0 4 116-16</inkml:trace>
          <inkml:trace contextRef="#ctx0" brushRef="#br0" timeOffset="134985.4376">17911 6329 496 0,'-5'0'184'0,"5"0"-140"0,0 8-16 15,0-8 84 1,0 0-68-16,0 0 104 15,9 4-84-15,1-4 60 16,-1 8-72-16,0-8 16 16,4 0-40-16,1 8 16 15,4-8-24-15,10 0 16 16,-6 4-20-16,15-4-8 16,-1 0-4-16,1 0-16 0,-10 0 8 0,5 0 12 15,0 0-4 1,-9 0 24-16,-1 0-16 0,-8 0 24 15,-10 4-24-15,-4-4-208 16,0 8 108-16</inkml:trace>
          <inkml:trace contextRef="#ctx0" brushRef="#br0" timeOffset="136395.5992">18794 6563 572 0,'-4'-4'208'0,"4"4"-160"0,4 0-12 0,14 0 156 15,-4 0-112-15,9 0 36 16,0 0-68-16,18 0 52 16,-10 0-60-16,6-4 8 15,-5 0-28-15,13 0-4 16,1 0-8-16,18-4 4 15,-1 8-8-15,-4-12-4 16,5 12 4-16,-9-4 28 16,-10 4-16-16,-8-8 12 15,-10 8-16-15,-13-4-176 16,-1 8 92-16</inkml:trace>
          <inkml:trace contextRef="#ctx0" brushRef="#br0" timeOffset="135660.1837">18967 6045 580 0,'-18'-8'216'0,"18"8"-168"15,0-4-12-15,-5 0 144 16,10 4-104-16,-5-8 52 16,0 8-80-16,14-4 28 15,-5 4-44-15,0-4 16 16,18-4-28-16,10 0-8 15,-1 4-8-15,14-4 4 16,0 4-4-16,14-9 8 16,-19 9-8-16,10 0 24 15,-14 4-16-15,-14-4-92 16,-4 4 44-16,-14-4-288 16,-9 4 180-16</inkml:trace>
          <inkml:trace contextRef="#ctx0" brushRef="#br0" timeOffset="136920.7403">19035 6729 372 0,'-9'-4'140'0,"9"4"-112"0,0 0-4 0,9 0 224 16,-4 0-140-16,0-4 44 15,4 4-88-15,-5-4 4 16,24 4-40-16,-10 0-8 16,5 4-12-16,-5 4 4 15,0 8-8-15,-4 5-12 16,-1 3 4-16,-8 8 48 16,4 1-24-16,-14 7-8 15,5-3-8-15,-18-1 28 16,5 0-16-16,-1-3 12 15,-4-1-16-15,4-4-8 16,-4-3 0-16,4-5-4 16,0 0 0-16,-4-4 0 15,14 1 0-15,-5-5 0 16,4 0 0-16,0-8 0 16,10 4 0-16,0-8-36 15,8 0 20-15,5-4 60 16,10 4-24-16,4-8 36 0,13 4-28 15,5-8 0-15,-4 8-16 0,-5-8 0 16,0 12-4-16,-9-5-8 16,-10 5 4-16,1-4 20 15,-5 8-12-15,-9-4-40 16,1 0 16-16,-10 0-272 16,0 0 156-16</inkml:trace>
          <inkml:trace contextRef="#ctx0" brushRef="#br0" timeOffset="135886.7338">19104 5972 416 0,'0'-8'152'0,"0"8"-116"0,0 4-12 0,-5 0 152 16,10 0-100-16,-5 1 60 16,0 3-80-16,-5 8 36 15,5 4-52-15,-9 4 8 16,18 5-32-16,-18-1 8 15,9 0-12-15,-4 1 0 16,4-5-4-16,0 0 20 16,0-4-16-16,0-11-208 15,4-1 108-15</inkml:trace>
          <inkml:trace contextRef="#ctx0" brushRef="#br0" timeOffset="136095.2872">19227 5989 580 0,'-14'0'216'0,"14"0"-168"0,0 0-12 16,0 4 120-1,0 4-92-15,14 4 60 16,-1 4-68-16,6 8-16 16,-1 1-24-16,-5 3 8 0,6 4-16 15,-10 1 4 1,4-1-4-16,-13-4 48 0,0 1-32 0,-18-5-108 15,14-4 44-15</inkml:trace>
        </inkml:traceGroup>
      </inkml:traceGroup>
    </inkml:traceGroup>
    <inkml:traceGroup>
      <inkml:annotationXML>
        <emma:emma xmlns:emma="http://www.w3.org/2003/04/emma" version="1.0">
          <emma:interpretation id="{0EB5FD7A-A6E2-4927-BD08-1DE85E0AF5CD}" emma:medium="tactile" emma:mode="ink">
            <msink:context xmlns:msink="http://schemas.microsoft.com/ink/2010/main" type="paragraph" rotatedBoundingBox="2366,8479 17586,8418 17592,9864 2372,99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A15533-97FE-45C9-8F68-43840A037403}" emma:medium="tactile" emma:mode="ink">
              <msink:context xmlns:msink="http://schemas.microsoft.com/ink/2010/main" type="line" rotatedBoundingBox="2366,8479 17586,8418 17592,9864 2372,9925"/>
            </emma:interpretation>
          </emma:emma>
        </inkml:annotationXML>
        <inkml:traceGroup>
          <inkml:annotationXML>
            <emma:emma xmlns:emma="http://www.w3.org/2003/04/emma" version="1.0">
              <emma:interpretation id="{01F2C8DC-656A-4A52-BF8D-4A92E452CB2F}" emma:medium="tactile" emma:mode="ink">
                <msink:context xmlns:msink="http://schemas.microsoft.com/ink/2010/main" type="inkWord" rotatedBoundingBox="2366,8479 8013,8456 8018,9553 2371,957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62037.6889">100 8186 364 0,'5'-57'132'0,"22"41"-100"0,0-4-12 15,-8 4 80-15,-1 4-60 16,9-4 88-16,14-9-72 16,9 5 24-16,9 4-44 15,1 12 20-15,-1 12-28 16,-5 8-16-16,-8 0-8 0,-14 4 4 15,-18 1-4-15,-14 3 16 16,-19 4-12-16,-26 1 4 16,-14 3-4-16,-10 0-16 15,6-3 4-15,-1-9 4 16,0-8 0-16,9 0-12 0,14-4 8 16,5 0-4-16,18 1 0 15,13 11 8-15,19-4 0 16,13 12-12-16,10 1 8 15,22 7 4-15,18 17 0 16,10-5-12-16,4 1 8 16,-9-1-16-16,-9-3 12 15,-10-5 20-15,-17 1-4 16,-23-5-12-16,-14-3 0 16,-18 3 20-16,-28-4-8 0,-27 1 16 15,-17-5-16-15,-15-12-4 16,9-12 0-16,10-8 64 15,4-20-36-15,9 4 48 16,10-9-44-16,17 1 8 16,15 0-28-16,8-1-36 15,14 5 12-15,9 0-272 16,14 0 152-16,9-5-412 16</inkml:trace>
          <inkml:trace contextRef="#ctx0" brushRef="#br0" timeOffset="163389.4223">965 8530 392 0,'28'-12'148'0,"-1"24"-116"0,-9 8-8 15,-9-3 56-15,-4 7-48 0,-10 8 68 16,1 1-60-16,-5 3 0 16,-5 0-24-16,0-3 16 15,1-1-20-15,-1-4-4 0,0-3-4 16,-4-13 20-1,9 0-12-15,0-8 24 16,0-8-24-16,0-4 12 16,4-4-12-16,5-4-8 15,0-1 0-15,14-3-40 0,9-4 20 16,-1 4-84-16,6-5 60 16,13 1 16-16,4 4 16 15,1 4 8-15,4 4 0 0,-18 8 60 16,-1 8-32-16,1 4 32 15,-4 0-32-15,4 8-16 16,-1-4-8-16,6 8-4 16,4-3 0-16,-5-9 24 15,5-4-12-15,0 0-4 16,5-4-4-16,-5-4 4 16,-5-4-4-16,-4-1 24 15,-5-3-16-15,-8 0-4 16,-10-4-4-16,-14 0 4 15,-4-4-4-15,-5-1-20 16,1 9 8-16,-15 4-12 16,6 8 8-16,-1 12 8 15,5 4 4-15,-5 9 16 16,5-1-8-16,-5 4 4 0,9 1-4 16,1-1 4-16,-1 0-8 15,9 9 16-15,5-9-12 16,5 0 60-16,9-3-40 15,4-9-28-15,9-12-4 16,5-4-8-16,13-12 4 16,10-4-108-16,4-9 64 15,5-3-40-15,4 0 52 16,-9-1-4-16,-8 1 28 16,-6 8 44-16,-4 4-16 15,-9 3 52-15,-14 1-36 16,-4 12 100-16,-5 8-72 0,-5 5-8 15,-8 3-28-15,4 4 12 16,-5 4-20-16,5 5-4 16,0-5-4-16,5 0 28 15,-1 0-16-15,-4-3-4 16,0-9-8-16,0 0 4 16,5-8-4-16,0-4 32 15,4-8-20-15,0-8-4 16,4-1-8-16,6-11-128 15,-1 4 68-15,0 0 20 16,-4 3 28-16,-1 5-4 16,1 8 8-16,-5 4 40 15,-9 4-24-15,0 12 36 16,0 4-32-16,0 5-4 16,0 3-8-16,5 0 20 0,4-4-12 15,4 1 12-15,6-5-12 16,3-4 0-16,6-8-4 15,4-8 20-15,4-4-16 16,0-8-4-16,10-1-4 16,-5-11-92-16,5 0 48 15,-1-1-48-15,-4 5 52 16,-5-4 4-16,1 8 16 16,-5-1 20-16,-5 1 0 15,0-4-12-15,1 4 4 0,-10-1 40 16,-4 5-24-16,-5 0 24 15,-5 0-20-15,1 0-8 16,-5 8-4-16,-5-5-4 16,-8 1 0-16,-1 0 0 15,-4 8 0-15,4 4-20 16,0 4 12-16,5 8-12 16,9 9 8-16,0 7 8 15,9 4 4-15,10-7 8 16,8 3-4-16,-4 0-20 15,4-4 8-15,5 5 12 16,0-1 0-16,-5 0-4 16,-4 5 4-16,-5-1-16 15,-4 5 8-15,-14-5 12 16,-9 4-4-16,-10-11 32 16,-3-5-20-16,-10-4 12 0,-5-8-16 15,5-8 0-15,5-8-4 16,4 0-8-16,5-12 4 15,9-4-40-15,14-5 20 16,8 1-188-16,10 4 112 16,4-5-240-1,19 1 184-15,18-4-176 16</inkml:trace>
          <inkml:trace contextRef="#ctx0" brushRef="#br0" timeOffset="161527.7134">73 8235 260 0,'-5'-25'96'0,"15"5"-76"0,-1 4-4 16,-5 8 60-16,1-4-44 15,-1 8-4-15,1 0-16 16,-5 4-12-16,-5 4 4 16,1 12 20-16,-5 4-12 15,0 17 68-15,-5 23-48 0,-4 13 32 16,-10 16-36-16,10-8 0 16,-9-12-16-16,-5 0 36 15,5-1-24-15,8 1 4 16,-3-8-16-16,3-4 20 0,6-13-20 15,4-7 12-15,0-9-12 16,13-16 0 0,10-16-68-16,-5-8 32 15,9-8-184 1,0-5 112-16,1-3-256 0</inkml:trace>
          <inkml:trace contextRef="#ctx0" brushRef="#br0" timeOffset="164215.2472">3770 8129 632 0,'18'-12'236'16,"-18"12"-184"-16,-9 0-16 0,0 8 44 0,4 9-52 16,-17 11 40-16,3 20-36 15,-8 25 60-15,0 20-52 16,-1 13-8-16,6-21-20 0,3-4 0 16,6-5-8-16,4 1 16 15,0-8-12-15,-5-8 16 16,0-13-16-16,1-11-48 15,-1-9 24-15,-4-12-104 16,4-24 68-16,-4-8-48 16,0-16 60-16,-1-9-60 15,1-3 60-15,5 3 8 16,-1 1 20-16,0 7 92 31,1 5-48-31,-1 0 96 0,5 3-72 0,0 5 104 16,4 4-88-16,14 8-20 15,14 8-32-15,18 8-16 0,23 4 0 16,4-8 4-16,32-8-4 16,14-4 16-16,4 8-12 15,-8 0 4-15,-19-12-4 16,-18 4-8-16,-23-8 4 16,-14-5 4-16,-18-7-4 15,-13-8-12-15,-14 3 4 16,-19-7-16-16,-13 16 12 15,-4 7-24-15,-5 34 20 0,0 15-12 16,9 8 12-16,4 1-8 16,15 7 8-16,12-3 0 15,20-1 4-15,12 5 16 16,10 4-4-16,14-1 16 16,4-3-12-16,0-17-4 15,0-3 0-15,-5-9 20 16,1-12-12-16,-5-12-64 15,5-12 24-15,4-13-32 16,4-7 36-16,1-5-52 16,4 5 44-16,-9 4 8 15,-4 7 12-15,-10 9 108 16,-13 12-52-16,-9 8 0 16,-14 8-28-16,-10 13 24 15,-8 11-24-15,-5 4-4 0,1 1-8 16,3-5 72-16,6-7-40 15,4-9 92-15,4-20-72 16,5-12 0-16,9-17-36 16,9-11 4-16,19-5-12 15,13 1 20-15,14-9-20 16,9-7-4-16,13-1-4 16,5 8 48-16,5 17-28 15,-5 8 16-15,-14 7-24 16,-18 13-272-16,-9 8 140 15,-18 8-396-15,-9 4 288 0</inkml:trace>
        </inkml:traceGroup>
        <inkml:traceGroup>
          <inkml:annotationXML>
            <emma:emma xmlns:emma="http://www.w3.org/2003/04/emma" version="1.0">
              <emma:interpretation id="{0AD1B2BF-C627-42D3-BDD5-BEDE98832DFB}" emma:medium="tactile" emma:mode="ink">
                <msink:context xmlns:msink="http://schemas.microsoft.com/ink/2010/main" type="inkWord" rotatedBoundingBox="8816,8570 10198,8564 10203,9894 8822,989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65265.8689">6269 8109 456 0,'0'-24'168'0,"23"20"-128"0,18 0-16 16,-18 4 60-1,4 4-52-15,14 4 84 0,14 4-64 16,4 12 60-16,27 33-60 16,-8 28 48-16,8 24-56 15,-17 5-4-15,4-5-24 0,-19 12-4 16,1 9-4-16,-23-9 12 15,-10-11-12-15,-8-21 4 0,-18-17-4 16,-15-15 28-16,-8-16-20 16,-5-13-180-16,-4-8 88 15,-10-4-600 1</inkml:trace>
          <inkml:trace contextRef="#ctx0" brushRef="#br0" timeOffset="164981.1328">7121 8182 548 0,'4'-48'204'0,"10"39"-156"0,9-11-16 16,-10 12 80-16,1 0-68 15,0 0 8-15,-5 4-32 16,-9 4-20-16,-5 12-4 15,-8 8 20-15,-15 21-8 0,-17 23 4 16,-28 21-4-16,-18 0 4 16,-14 0-8-16,10-8-12 15,8-20 4-15,1-8 72 16,8-13-36-16,19-4 48 16,13-3-44-16,24-9-20 15,13-4-8-15,18 0 24 16,13-4-16-16,24-12 20 15,27-4-20-15,36 0-8 0,5 4-4 16,4 4 12-16,-9-4-8 16,5-4-20-16,5 0 4 15,-10 4 20-15,-18 4-4 16,-4 0-12-16,-24-4 0 16,-26 8 4-16,-5-8 0 15,-10 0-44-15,-13 0 24 16,-18-8-268-16,-13 0 160 15,-1 0-324 1,-18-4 256-16,-5-4-12 0</inkml:trace>
        </inkml:traceGroup>
        <inkml:traceGroup>
          <inkml:annotationXML>
            <emma:emma xmlns:emma="http://www.w3.org/2003/04/emma" version="1.0">
              <emma:interpretation id="{976FB1E3-A96C-44DD-993F-0B50257DDCF5}" emma:medium="tactile" emma:mode="ink">
                <msink:context xmlns:msink="http://schemas.microsoft.com/ink/2010/main" type="inkWord" rotatedBoundingBox="11928,8585 17586,8562 17591,9590 11932,9612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6241.9782">9875 8631 392 0,'41'-28'148'0,"-23"12"-116"0,5-4-8 0,-14 11 12 16,0-7-24-16,5-4 68 15,0 4-48-15,-5-4 48 16,-14-9-44-16,-8 5 0 16,3 12-24-16,-26-4-24 15,4 8 4-15,-27 8 20 16,-5 8-4-16,-36 16 16 15,14 16-16-15,17 5 92 16,-4 3-52-16,37-3 48 16,4-5-56-16,18-3-4 0,19-9-20 0,27-3 8 15,23-5-16-15,27-4 16 16,4 0-16-16,-4-4 4 16,0-4-4-16,4-8-32 15,1 0 12-15,-5-16-92 16,-5 8 56-16,-18-4-56 31,1-4 60-31,-15 0 32 16,-8 3 8-16,-6 1 68 15,-3 4-36-15,-5 0 104 16,-1 0-76-16,-3 0 4 16,-1 8-40-16,-5 0 4 15,1 8-12-15,-5-4-16 16,9 8 0-16,-9-8 40 15,1 4-24-15,-10 9 8 16,4-9-12-16,-13 12-8 16,0-4 4-16,-14-4 12 0,9 12-8 0,-13-11 4 15,9 3-4-15,-5-8 64 16,10 4-40-16,-6-12 4 16,10 0-20-16,0-12-4 15,5 4-4-15,8-12 12 16,10 3-12-16,4-11-12 15,0 4 0-15,10-25-92 16,-1 1 48-16,0-13-4 16,10 12 32-16,-15 1-4 15,1 11 12-15,-9 5 52 16,4 16-20-16,-4 8 68 16,-1 12-48-16,-4 8 28 15,5 4-40-15,4-4 16 16,0 8-24-16,14-11 8 15,5 3-16-15,22-12-368 16,5 0 192-16,4-12-304 16,0 8 268-16</inkml:trace>
          <inkml:trace contextRef="#ctx0" brushRef="#br0" timeOffset="166482.3903">11296 8486 892 0,'-37'36'332'0,"37"-36"-260"0,-18 40-20 0,4-19 124 15,10-5-108 1,-14 4 8-16,9 8-48 0,-1-11-124 15,10 3 52-15,5 4-352 16,4-4 216-16</inkml:trace>
          <inkml:trace contextRef="#ctx0" brushRef="#br0" timeOffset="166324.1942">11428 8186 572 0,'-14'-12'208'0,"14"12"-160"0,-27 4-12 16</inkml:trace>
          <inkml:trace contextRef="#ctx0" brushRef="#br0" timeOffset="166981.9634">11450 8587 924 0,'-9'-29'340'0,"9"29"-260"0,9-28-28 0,1 20 88 15,12 0-88-15,24-8-12 16,9 4-24-16,13 4-4 16,5-1-8-16,9-7-92 15,-5 12 52-15,10-4-68 16,-10 8 60-16,0-8-92 15,-13 8 76-15,-9 0-192 16,-10 8 144-16</inkml:trace>
          <inkml:trace contextRef="#ctx0" brushRef="#br0" timeOffset="166755.3395">12247 8101 528 0,'0'-16'196'0,"0"16"-152"0,-36-4-12 15,8 8 16 1,10 4-32-16,-23 8 120 16,9 13-80-16,-18 23 68 15,23 9-72-15,-14 24-12 16,14 0-24-16,-5-4 8 15,18-16-16-15,-9-13 16 16,14-3-16-16,-4-5-100 16,4-11 48-16,-10-13-208 15,15 8 136-15</inkml:trace>
          <inkml:trace contextRef="#ctx0" brushRef="#br0" timeOffset="167833.4206">12511 8668 436 0,'18'4'160'0,"-18"-4"-124"0,37 8-8 0,-14-12 80 16,-1 8-64-16,10-4 36 15,0 0-48-15,0-8 36 16,-5 4-40-16,1-4-4 15,-6 4-16-15,-3-13 20 16,-6 5-16-16,-13-12-12 16,0 8-4-16,-18-9 20 15,4 5-8-15,-13-8 4 16,4 16-4-16,-22 4 72 16,18 8-44-16,-28 20 4 15,14 4-24-15,-5 13 8 16,10-1-16-16,18-4-4 15,9 5 0-15,18-1 12 16,14-3-8-16,17-1 16 16,6-8-16-16,0 1 32 15,4-5-24-15,18-12-244 16,9 0 124-16,5-12-180 16,0 0 164-16,0-12-84 15,-9 0 120-15,-5-13-4 16,-22 9 48-16,-5-4 360 15,-5 8-172-15,-13-1 164 16,-5 9-180-16,-18 8 24 0,-9 4-92 16,-5 4 4-1,5 5-36-15,-4-1 12 0,4 4-24 16,9 0 0-16,-5-4-12 0,5-4 48 16,0-8-32-16,0-4 24 15,5 0-28-15,-5-8 0 16,13 0-12-16,1-16 4 15,4-1-8-15,9-23-12 16,-4 7 4-16,14-8-4 16,-1 9 0-16,19 4 8 15,-1 3 0-15,10 17-204 16,-5 16 112-16,5-4-96 16,-5-4 112-16,0 3-76 15,-9 9 88-15,-4-4-92 16,-10 0 92-16,-4-12-92 15,-4 0 88-15,-6-12-100 16,1 7 100-16,-5-7-56 16,1 0 72-16,-6 8 132 15,1 3-40-15,-5 9 76 16,5 0-64-16,-14-4 76 16,0 12-72-16,-10 0-8 15,6 8-32-15,-10-8-28 16,5 4 4-16,-4 4-224 15,3 0 124-15</inkml:trace>
          <inkml:trace contextRef="#ctx0" brushRef="#br0" timeOffset="168151.9127">13982 8627 548 0,'-5'4'204'0,"5"4"-156"0,-9 5-16 0,0-5 204 16,-9 0-136-16,0 0 124 16,-5 4-128-16,0 4 48 15,0-8-84-15,5 12 36 0,9-11-56 16,0-1-28-1,4 4-12-15,1-4 24 0,-1 0-12 16,5 0-48-16,0-8 20 16,0 0-280-16,0 0 164 15,9 0-312-15,1 0 248 16,-1 8-240-16</inkml:trace>
          <inkml:trace contextRef="#ctx0" brushRef="#br0" timeOffset="168655.6417">14815 8741 676 0,'9'-17'248'0,"-4"9"-192"0,8 0-16 0,-13 0 4 16,0-8-32-16,-9-8-4 15,0-9-4-15,-5-3 4 16,-4 7-4-16,-5 1-20 0,-4 12 8 15,-9 8 12-15,-14 8 0 16,-5 24 60-16,-4 9-36 16,0 3 84-16,9 0-60 15,13-7 16-15,14-1-36 16,14 0 12-16,18 1-24 16,10-5 8-16,8-4-16 15,9 0-8-15,10-3 0 0,-1-5-148 16,-4-4 80-16,-4-8-60 15,-5-4 72-15,-10-4-28 16,-3-4 48-16,-10 3 12 16,-5 1 8-16,5 0 108 15,-9 4-52-15,0 4 132 16,14 12-100-16,-5 5 52 16,5 7-72-16,9 8-24 15,4 9-20-15,5-1 24 16,4-3-20-16,5-9-120 15,-4 0 56-15,-6-12-360 16,-8 1 224-16,14-13-360 16</inkml:trace>
        </inkml:traceGroup>
      </inkml:traceGroup>
    </inkml:traceGroup>
    <inkml:traceGroup>
      <inkml:annotationXML>
        <emma:emma xmlns:emma="http://www.w3.org/2003/04/emma" version="1.0">
          <emma:interpretation id="{4B619BB4-C123-4AFE-ADF4-ACB5A98834E9}" emma:medium="tactile" emma:mode="ink">
            <msink:context xmlns:msink="http://schemas.microsoft.com/ink/2010/main" type="paragraph" rotatedBoundingBox="284,11805 7167,12033 7117,13555 233,13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EE235C-4DEB-474A-BE61-23D0079AB9EB}" emma:medium="tactile" emma:mode="ink">
              <msink:context xmlns:msink="http://schemas.microsoft.com/ink/2010/main" type="line" rotatedBoundingBox="284,11805 7167,12033 7117,13555 233,13327">
                <msink:destinationLink direction="with" ref="{AEE2EE49-649D-4FF1-976A-4F4A09262F5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82E61F3-2AE8-42A2-8CC6-2C2A7B4C9A2C}" emma:medium="tactile" emma:mode="ink">
                <msink:context xmlns:msink="http://schemas.microsoft.com/ink/2010/main" type="inkWord" rotatedBoundingBox="279,11939 4044,12064 3999,13406 234,13281">
                  <msink:destinationLink direction="with" ref="{5AE83DF9-639E-4739-B30D-4195C662CE82}"/>
                  <msink:destinationLink direction="with" ref="{4D405E8E-C837-4EEC-8465-CE3858B4C6E6}"/>
                </msink:context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61051.4124">-1684 11727 476 0,'-5'-8'176'0,"10"4"-136"0,-5-12-12 0,0 8 56 16,0 0-52-16,9 0 32 0,-5 4-36 15,1-5-8-15,4 1-12 16,0 8-8-16,9 8 4 16,0 13 4-16,1 11-4 0,3 13 24 15,1 7-16-15,0-3 24 16,0-5-24-16,-1-7 40 15,-3-5-28-15,3-12 56 16,10-8-44-16,-4-16 36 16,3-16-40-16,6-24 16 15,4-25-28-15,9-8 52 16,23 0-40-16,13 4-464 16,1 4 232-16,-1-12-316 15</inkml:trace>
          <inkml:trace contextRef="#ctx0" brushRef="#br0" timeOffset="265856.1179">-792 12140 372 0,'27'-4'140'0,"-4"12"-112"0,0 8-4 0,-5 0 76 15,-4 9-60-15,4 7 60 16,0 13-56-16,0 7 24 16,0 5-40-16,1-5 36 15,-1-7-36-15,0-13 48 0,5-15-44 16,0-17 48-16,4-21-48 15,14-19-68-15,18-13 16 16,5-3-636 0</inkml:trace>
          <inkml:trace contextRef="#ctx0" brushRef="#br0" timeOffset="265585.6341">651 12083 112 0,'9'-16'44'0,"-9"16"-36"0,0-12 0 16,0 0 92-16,-4-4-56 15,-5-5 68-15,-10-3-60 16,-3 0-12-16,-15 0-24 16,-4 3 32-16,-9-7-24 15,0 0-4-15,-5-1-12 16,5 1 28-16,-9 0-20 16,0-5 20-16,0 5-20 15,-5 4 20-15,0 4-24 16,1 11-12-16,-1 1-4 15,5 0 40-15,4 8-24 0,5 12 0 16,4 1-8-16,10 3 12 16,4 4-8-16,5 8-20 0,-5 13 4 15,9 3 64-15,0 17-28 16,1-8 16 0,8 7-28-16,-4 5 8 15,9 8-12-15,0 16 20 16,4 12-20-16,5 0 4 15,5-4-8-15,4-12-8 0,9-16 4 16,5-12 64-16,4-13-36 0,18-11 32 16,24-9-36-16,8-8 16 15,14-8-24-15,-4 0 36 16,-10-4-32-16,-9-8-84 16,-8-8 32-16,-10 4-132 15,-18-8 88-15,-10-12-280 16,-8-1 192-1,-19-15-188-15</inkml:trace>
          <inkml:trace contextRef="#ctx0" brushRef="#br0" timeOffset="267357.1825">-2299 12367 372 0,'18'-8'140'0,"5"24"-112"0,9 20-4 16,-9-8 76-16,4 25-60 15,5 0 72-15,0 3-64 0,9-3 20 16,-5-9-40-16,5-7 104 16,-14-17-72-16,5-4 36 0,-5-24-56 15,10-20 28-15,4-25-36 16,14-36 44-16,17-12-44 15,10 0-772 1,0-45 400-16,23-8 64 16</inkml:trace>
          <inkml:trace contextRef="#ctx0" brushRef="#br0" timeOffset="252448.8602">1243 12055 404 0,'-5'0'148'0,"5"-12"-112"0,-4 16-12 0,4-4 76 15,0 0-60-15,-5 8 44 16,1-8-48-16,-1 8 32 0,1-4-36 15,-5 4 0-15,-5 12-20 16,-4-11 20-16,-5 3-20 0,-4 4-20 16,-1 0 0-16,1 0 40 15,4-4-20-15,5 1 24 16,0-5-20-16,9 0 28 16,0-8-28-16,4 0-12 15,5 0-8-15,14 4 4 16,4-4 0-16,5 0-12 15,9 0 8-15,9-4-4 16,9 4 0-16,0 4 8 16,4 0 0-16,-4 4 8 15,-4 0-4-15,-10-8 16 16,-8 0-12-16,-6 0-12 0,-8-8 0 16,-5 4 40-16,-13 0-24 15,-1-4 60-15,1-4-40 16,-10-1-8-16,-4-3-12 15,-1 0-12-15,1-4 4 16,0 0 4-16,0-1-4 16,0 1-4-16,4-4 4 15,5 4-24-15,0-5 12 16,4 5 40-16,1 4-20 16,4 8-108-16,0 8 52 15,0 0-292-15,0 16 188 16,0 8-308-16</inkml:trace>
          <inkml:trace contextRef="#ctx0" brushRef="#br0" timeOffset="251882.3457">1339 12023 164 0,'0'0'60'0,"4"0"-44"0,-4-8-8 0,0 8 156 16,0 0-92-16,0 0 0 16,0 0-48-16,0 0 12 15,5 8-24-15,-5 0 40 0,-5 8-28 16,1 4 40-16,4-4-36 15,-5 13 40-15,5-1-40 16,0 8 12-16,5 9-24 16,-1 16 28-16,-4 7-28 0,-4 1 40 15,-5-8-32-15,4 0-4 16,0-13-12-16,1-7 12 16,-1-5-12-16,1-12 16 15,4-7-16-15,-5-5-4 16,1-4 0-16,-1-8-24 15,1-4 12-15,-1-4-84 16,0-4 52-16,1-1-268 16,-5-3 172-1,4-4-196-15</inkml:trace>
        </inkml:traceGroup>
        <inkml:traceGroup>
          <inkml:annotationXML>
            <emma:emma xmlns:emma="http://www.w3.org/2003/04/emma" version="1.0">
              <emma:interpretation id="{11B98E67-EABB-442D-8D31-CA457F0D182A}" emma:medium="tactile" emma:mode="ink">
                <msink:context xmlns:msink="http://schemas.microsoft.com/ink/2010/main" type="inkWord" rotatedBoundingBox="4577,11947 5855,11990 5805,13512 4527,13469">
                  <msink:destinationLink direction="with" ref="{E45B4B9E-B000-419A-A1D2-926D54533D1A}"/>
                  <msink:destinationLink direction="with" ref="{5AE83DF9-639E-4739-B30D-4195C662CE82}"/>
                </msink:context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35661.595">2877 11808 260 0,'-9'-28'96'0,"28"12"-76"0,3-5-4 0,-3 9 112 16,3 0-72-16,6 0 24 15,-1 8-48-15,5 4-12 16,4 8-12-16,1 8 20 16,-5 4-16-16,-10 5-40 15,1 3 16-15,-14 4-340 16,-18 13 192-16,5-5 40 16</inkml:trace>
          <inkml:trace contextRef="#ctx0" brushRef="#br0" timeOffset="264384.2056">2031 11711 320 0,'-9'-16'120'0,"18"4"-96"0,4-9-4 0,-4 13 44 16,1-4-40-16,8-4 16 0,0-4-24 16,5 4 36-16,-1 3-28 15,6 1 4-15,-1-4-16 16,5 4 20-16,-5-4-20 16,10 4-4-16,4 0-4 15,9 3-4-15,0-3 0 16,0 8 32-16,9 4-16 15,0 4 12-15,-4 4-16 16,0 5 0-16,-1 3-4 16,1 4-8-16,-10 8 4 0,-4 9 12 15,5 19-8-15,-1 9-4 16,-13 8 0-16,9 0-4 16,-9-8 0-16,-5-5 24 0,-4 1-12 15,0-4 32-15,0 3-28 16,-5 5-24-16,0 4 4 15,-4 4 16-15,-10-4-4 16,-8 3-4-16,-10-7 0 16,-9-4 20-16,-13-5-12 15,-5 1 4-15,0-8-8 16,-9-5 28-16,-14-7-20 16,-4-5-12-16,-9-4-8 15,-19-3 4-15,5-9 0 16,13-8 24-16,6-8-12 15,12-4-92-15,10-8 44 16,23-4-148-16,-5-9 104 0,14 1-316 16,4 0 224-1,10-1 12-15</inkml:trace>
          <inkml:trace contextRef="#ctx0" brushRef="#br0" timeOffset="264684.5044">2850 12431 444 0,'5'29'164'0,"-1"3"-124"0,1 17-16 0,-1-21 60 15,1 4-52-15,-1-3 60 16,1 3-56-16,4-8 44 16,5-7-44-16,-1-5 88 0,6-16-72 15,8-13 12-15,5-11-40 16,13-12 4-16,15-17-16 16,3-8-164-16,1 0 80 15,-14 21-544 1</inkml:trace>
        </inkml:traceGroup>
        <inkml:traceGroup>
          <inkml:annotationXML>
            <emma:emma xmlns:emma="http://www.w3.org/2003/04/emma" version="1.0">
              <emma:interpretation id="{F13B1D21-6ADA-4B4F-B225-6F6EEC2D017C}" emma:medium="tactile" emma:mode="ink">
                <msink:context xmlns:msink="http://schemas.microsoft.com/ink/2010/main" type="inkWord" rotatedBoundingBox="6687,12883 7138,12898 7126,13264 6675,13249">
                  <msink:destinationLink direction="with" ref="{E45B4B9E-B000-419A-A1D2-926D54533D1A}"/>
                  <msink:destinationLink direction="from" ref="{DB390DDE-4027-4A74-B7CA-2425FC0893DA}"/>
                </msink:context>
              </emma:interpretation>
            </emma:emma>
          </inkml:annotationXML>
          <inkml:trace contextRef="#ctx0" brushRef="#br0" timeOffset="263009.737">4139 12403 476 0,'4'-12'176'0,"1"16"-136"0,4 12-12 15,-5-8 92-15,1 21-72 16,0 7 68-16,4 9-64 16,9 7 24-16,0-7-44 15,0-1 8-15,5-11-24 0,0-5 28 16,4-8-28-16,0-8 64 15,1-12-44-15,-1-4 28 16,14-8-36-16,-5-12 16 16,5-13-24-16,0-7-132 15,-4-13 60-15</inkml:trace>
        </inkml:traceGroup>
      </inkml:traceGroup>
    </inkml:traceGroup>
    <inkml:traceGroup>
      <inkml:annotationXML>
        <emma:emma xmlns:emma="http://www.w3.org/2003/04/emma" version="1.0">
          <emma:interpretation id="{1BA060A4-4F91-40E8-8D19-72FF77693FAA}" emma:medium="tactile" emma:mode="ink">
            <msink:context xmlns:msink="http://schemas.microsoft.com/ink/2010/main" type="paragraph" rotatedBoundingBox="2683,14081 5316,13882 5409,15122 2777,153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2CC0FB5-19D5-4694-BF79-D6EF1D3D2C92}" emma:medium="tactile" emma:mode="ink">
              <msink:context xmlns:msink="http://schemas.microsoft.com/ink/2010/main" type="line" rotatedBoundingBox="2683,14081 5316,13882 5409,15122 2777,15321"/>
            </emma:interpretation>
          </emma:emma>
        </inkml:annotationXML>
        <inkml:traceGroup>
          <inkml:annotationXML>
            <emma:emma xmlns:emma="http://www.w3.org/2003/04/emma" version="1.0">
              <emma:interpretation id="{2E4CE85C-1BA7-493C-BEE1-7C594F12639A}" emma:medium="tactile" emma:mode="ink">
                <msink:context xmlns:msink="http://schemas.microsoft.com/ink/2010/main" type="inkWord" rotatedBoundingBox="2683,14081 5316,13882 5409,15122 2777,15321"/>
              </emma:interpretation>
            </emma:emma>
          </inkml:annotationXML>
          <inkml:trace contextRef="#ctx0" brushRef="#br0" timeOffset="253802.7557">624 13985 8 0,'-18'25'4'0,"18"-17"-4"0</inkml:trace>
          <inkml:trace contextRef="#ctx0" brushRef="#br0" timeOffset="253694.8765">592 13775 364 0,'23'-73'132'0,"-19"49"-100"0,15-17-12 0,-10 25 68 15,0 0-52-15,4 0 32 16,-13 4-40-16,0 0 16 16,0-1-24-16,0 9 0 15,-13 8-12-15,-5 9 36 16,-1 11-20-16,1 16 40 0,-9 17-36 15,4 8 56-15,-9 8-48 16,14-9 0-16,-9 1-20 0,8-12 24 16,-3-17-24-16,13 0-12 15,4-7-8-15,-4-9 48 16,18-4-24-16,-4-4-72 16,13-8 28-16,-5-8-316 15,10-8 184 1,9-8-268-16</inkml:trace>
          <inkml:trace contextRef="#ctx0" brushRef="#br0" timeOffset="254235.5597">678 14155 464 0,'-4'8'176'0,"8"13"-140"0,6-5-8 0,-1 4 56 16,9-8-52-16,0-4 40 15,9-4-40-15,1 0 8 16,-1-4-24-16,0-8 0 15,1 4-8-15,-1-8-84 16,5-4 40-16,0 0-92 0,0-4 72 16,-5-1-184-16,0-7 136 15,-4 0-68-15,0-1 100 16,-5 1 60-16,0 4 8 16,0 4 228-16,1 3-120 15,-6 1 132-15,-4 8-136 16,1 0 8-16,-10 8-64 15,4 8-8-15,-4 8-24 16,0 9 44-16,-4 7-28 0,-1 8 20 16,-9 9-28-16,-4 16 8 15,-5 24-16-15,1 8 12 16,-1-4-16-16,-5-8 4 16,6-16-4-16,3-13 20 15,6-11-16-15,-1-13 32 16,5-16-28-16,5-7-24 0,-1-18 4 15,5-19-228-15,0-12 124 16,0-17-428 0</inkml:trace>
          <inkml:trace contextRef="#ctx0" brushRef="#br0" timeOffset="255211.2016">1093 14034 600 0,'41'-32'224'0,"0"32"-176"0,27 8-12 0,-36 0 0 15,0 4-28-15,4 8-20 16,1 4 4-16,-6 1 20 16,1-1-4-16,-18 0 4 0,-14-3-4 0,0-1-8 15,-18 0 4-15,-19-4 4 16,6-4-4-16,-24 0 16 16,9-3-12-16,-8-9-4 15,17-4 0-15,10-5-60 16,13-3 32-16,28 0-16 15,18-4 24-15,13-4 0 16,15-1 8-16,8-3 8 16,0 0 0-16,-13 4-20 15,-10-1 12-15,10 5 20 16,-23 8-4-16,-9 0 68 16,-14 8-44-16,-9 8 68 15,0 4-60-15,-9 4 64 16,4 1-64-16,-4 3-16 15,0 0-16-15,9-4-20 0,9 1 8 16,0-5 12-16,5-4-4 16,-1-4 16-16,10-4-12 15,4 0-12-15,-8-4 0 16,-1 0-24-16,-4-8 16 16,-10-1-48-16,-8 1 32 15,-10-4-92-15,0-12 68 16,-4 3-20-16,4 5 44 15,1 0 24-15,-1 4 4 16,5 0 144-16,9 8-80 16,0 4 8-16,23-5-44 0,-1 1 8 15,19 8-20-15,9-8-8 16,10 4-4-16,8 0-4 16,-9-4 0-16,0 0-20 15,1-4 12-15,-6-4 32 16,-17-9-16-16,-6-3-16 15,-3-4 0-15,-5-9 12 16,-10-3 0-16,-4-1-36 16,-9 5 16-16,0 7-12 15,-4 5 16-15,4 8 0 16,0 8 4-16,0 3-12 16,-5 9 12-16,5 13 56 15,-4 11-24-15,-5 12 16 16,-1 21-24-16,-3 12 20 15,-1 0-24-15,10-5 24 0,-10-3-24 16,9-12-12-16,-4-9-4 16,18-8 64-16,5-7-32 15,4-9-20-15,10-8-8 16,13-12-96-16,13-12 48 16,14 0-48-16,10-9 56 15,-10-3 12-15,-18-4 16 16,-9-1 20-16,-18 1-4 15,-19 4 60-15,-13 3-36 16,-18 9 40-16,-9 12-36 16,-10 12 36-16,-4 8-40 0,5 9 56 15,13 7-48-15,9 4-8 16,14-3-16-16,18-1 32 16,23-8-20-16,18-3-244 15,27-5 120-15,5 0-568 16,-9 8 372-1,4-3 60-15</inkml:trace>
          <inkml:trace contextRef="#ctx0" brushRef="#br0" timeOffset="253410.1026">451 14208 288 0,'18'-16'108'0,"-9"12"-84"0,0-8-4 0,0 4 172 16,-4-1-108-16,-1-3 36 16,-4-4-72-16,0-4 32 15,-4-4-44-15,-1-1-12 16,-8-3-12-16,-1 8 8 0,-4-5-12 15,-5-3-20-15,-4 8 4 0,-1 0-4 16,6 12 4-16,-6 4 0 16,1 8 0-16,4 4-20 15,5 0 16-15,4 16 12 16,1 8 4-16,4 5 16 16,0-1-12-16,-1 1 16 15,1-5-16-15,9 0-4 16,-4 1 0-16,4-5-4 15,0-4 0-15,0-3 24 16,4-5-12-16,5-8 4 16,10-8-52-1,-15-4 16-15,14-8-228 16,1-4 136 0,-1-5-252-16</inkml:trace>
        </inkml:traceGroup>
      </inkml:traceGroup>
    </inkml:traceGroup>
    <inkml:traceGroup>
      <inkml:annotationXML>
        <emma:emma xmlns:emma="http://www.w3.org/2003/04/emma" version="1.0">
          <emma:interpretation id="{21BE3798-5AFD-4D95-96C7-E5313142AF23}" emma:medium="tactile" emma:mode="ink">
            <msink:context xmlns:msink="http://schemas.microsoft.com/ink/2010/main" type="paragraph" rotatedBoundingBox="2634,14819 12632,14817 12633,16922 2635,169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55F5DB-5241-492F-BDD2-2A899B810CE1}" emma:medium="tactile" emma:mode="ink">
              <msink:context xmlns:msink="http://schemas.microsoft.com/ink/2010/main" type="line" rotatedBoundingBox="2634,14819 12632,14817 12633,16922 2635,16925"/>
            </emma:interpretation>
          </emma:emma>
        </inkml:annotationXML>
        <inkml:traceGroup>
          <inkml:annotationXML>
            <emma:emma xmlns:emma="http://www.w3.org/2003/04/emma" version="1.0">
              <emma:interpretation id="{D43F61DE-1440-4D98-969E-D8623190B5F7}" emma:medium="tactile" emma:mode="ink">
                <msink:context xmlns:msink="http://schemas.microsoft.com/ink/2010/main" type="inkWord" rotatedBoundingBox="2634,15340 6094,15339 6095,16007 2635,16008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57538.5437">2040 14912 600 0,'-37'16'224'0,"19"5"-176"0,0 15-12 16,13-12 0-16,5 21-28 16,5 16 32-16,-1 3-24 15,6-7 12-15,-1 0-16 16,-5-13-16-16,-4-7 0 0,-4-9 4 0,-5-4 0 16,-5-8-56-16,-9-4 32 15,-4-3-68-15,0-9 52 16,-5-13-16-16,0-11 32 15,4-8-40 1,6-9 36-16,4 1 32 16,13 3 0-16,10 1 44 15,13 0-24-15,18 7 48 16,19 5-40-16,13 4-16 16,0 8-8-16,1 3 0 0,-10 9-4 15,-5 0-12-15,-3 0 4 0,-10 9 12 16,-5-5-4-16,-13 4-4 15,-10 0 4-15,-13-8 40 16,0 0-24-16,0 0-8 16,0 0-8-16,-4 8-16 15,4 0 8-15,0-4-16 16,0 12 12-16,9 9 4 16,0 3 4-16,0 0-20 15,5 0 12-15,-1-3 12 16,1 3 0-16,4 0-12 15,1-11 4-15,3 3 40 16,6-12-24-16,3-8 8 16,15 0-12-16,-5-8-40 15,5-8 16-15,-1-9-4 16,-9-7 12-16,1-4 24 0,-5 3-8 16,0 5 104-16,-5 4-64 15,-4 7 0-15,-5 9-32 16,5 4 8-16,-14 8-16 15,4 4-12-15,-3 9 0 16,-10-1 12-16,0 8-4 16,-10 0-4-16,6 1 4 15,-5-1 4-15,-9 0-4 16,4-4-48-16,-9-3 28 16,-4-9-24-16,4 0 24 15,5 0 8-15,9 0 8 0,0 0 52 16,9 4-28-16,9 0 24 15,14-4-28-15,-1 1 16 16,10 3-20-16,0-8 8 16,0-4-12-16,-5 4-76 15,1 0 32-15,-10 4-172 16,-9 0 112 0,-5 4-372-16</inkml:trace>
          <inkml:trace contextRef="#ctx0" brushRef="#br0" timeOffset="258172.1527">3051 14912 508 0,'-5'-12'188'0,"5"8"-148"0,0-4-8 0,0 4 8 15,5 4-28-15,-1-4 24 16,1 0-24-16,4 4-340 16,0 8 180-16,4 8-84 15</inkml:trace>
          <inkml:trace contextRef="#ctx0" brushRef="#br0" timeOffset="258515.1292">3547 15086 444 0,'-23'-12'164'0,"18"16"-124"0,-13 4-16 15,9 0 24-15,-9 4-32 16,-14 9 84-16,0 7-56 16,-13 8 4-16,4 1-28 15,0 7 4-15,4-3-12 0,15-5 28 0,-1-3-24 16,9-5 40-16,19-8-32 15,13-4 20-15,18-3-24 16,10-1 28-16,18-4-32 16,-10 0-296-16,1 0 152 15,-1 4-348 1</inkml:trace>
          <inkml:trace contextRef="#ctx0" brushRef="#br0" timeOffset="256742.9224">1179 15293 528 0,'37'4'196'0,"-24"-4"-152"0,6 0-12 15,-6-4-16-15,5 0-16 16,5-5 16-16,0-3-8 16,-5-8 24-16,-4-4-20 15,-5 0 12-15,-9-1-12 0,-9 1-16 16,-9 4 0-16,-10 4 4 16,-4 7 0-16,-4 9-12 15,0 9 8-15,4 3 72 16,0 12-36-16,9 4 16 15,5 5-32-15,4 3 28 16,10 0-28-16,4 1 20 16,4-9-20-16,10-3 8 0,4-1-12 15,5-8 12-15,9-8-16 16,9 0-20-16,9-8 4 16,4-8-144-16,1-8 80 15,4-12-196 1,0-9 148-16,1-11-36 15,-1-5 88-15,-9 8 88 16,-5 5-8-16,-13 8 220 16,-9 7-128-16,-14 13 52 15,-4 4-92-15,-23 16 16 16,-10 12-48-16,1 5 44 16,0 11-44-16,-5 5-40 0,0 3 0 15,4-3 20-15,15-1-8 0,-1-8-8 16,32-11-132-1,10-13 76-15,8-16-356 32,14 0 232-32,32-21-52 0</inkml:trace>
          <inkml:trace contextRef="#ctx0" brushRef="#br0" timeOffset="255941.548">109 15459 580 0,'-22'-37'216'0,"31"41"-168"0,-9-4-12 16,9 8-4-16,4-4-24 15,6-4 40-15,3 0-24 16,10-8-12-16,9 0-8 16,14-8 20-16,4-4-12 0,5 3-12 15,-5-7-4-15,-4 0 4 16,-14 0 0-16,-5-5 32 15,-22 1-16-15,-14 0-12 16,-18-1-8-16,-14 5 12 16,-5 4-4-16,-8 8-36 15,-5 12 16-15,9 8 24 0,9 16-4 16,0 8 72-16,9 9-44 16,14-1 24-16,9 1-36 15,9-5-8-15,14-7-8 16,9-5 12-16,9 0-8 15,4-8 16-15,10-4-16 16,0-3 40-16,8-5-24 16,-4-8-128-16,-8-13 56 15,-6-3-204-15,1-8 144 16,-5-13-384-16</inkml:trace>
          <inkml:trace contextRef="#ctx0" brushRef="#br0" timeOffset="256232.3199">1065 14872 364 0,'5'-8'132'0,"-10"4"-100"0,-4-9-12 15,9 13 96-15,-4 0-68 16,-1 0 132-16,1 0-104 0,-5 9-16 16,-1 7-40-16,1 8 56 15,0 8-44-15,0 17 32 16,0 12-36-16,0 7-28 0,4-7 0 16,1 4 36-16,-5-13-24 15,4 1 8-15,-4-16-12 16,5-1-16-16,-1-8 4 15,0 1-312-15,-4-13 168 16,5 0-332 0</inkml:trace>
        </inkml:traceGroup>
        <inkml:traceGroup>
          <inkml:annotationXML>
            <emma:emma xmlns:emma="http://www.w3.org/2003/04/emma" version="1.0">
              <emma:interpretation id="{17BCD429-0264-4500-98E4-A8E9B839E29E}" emma:medium="tactile" emma:mode="ink">
                <msink:context xmlns:msink="http://schemas.microsoft.com/ink/2010/main" type="inkWord" rotatedBoundingBox="8215,14831 9677,14830 9678,16189 8216,16190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76935.3888">5737 15450 312 0,'-5'-16'112'0,"10"20"-84"0,-5-8-12 15,9 4 116-15,0-4-76 16,5 4 120-16,4 0-100 15,-5-4-4-15,10 0-44 16,9 0-24-16,0-4-8 16,4 0 20-16,-4 4-8 0,0-4-56 15,0-4 24-15,-9-1-236 16,-10 1 144 0,-4-8-216-16</inkml:trace>
          <inkml:trace contextRef="#ctx0" brushRef="#br0" timeOffset="377353.2543">5791 14386 260 0,'-9'-12'96'0,"9"12"-76"0,0 0-4 16,0 0 156-16,0 0-96 16,0 0 52-16,0 0-80 15,0 8 28-15,14-4-44 16,-5-4 36-16,14-4-40 16,9-4 28-16,22-4-28 0,1 0-36 15,13 4 4-15,0 4-80 16,-13 4 48-16,0 4-284 15,-5 8 176-15,-14 8-148 16</inkml:trace>
          <inkml:trace contextRef="#ctx0" brushRef="#br0" timeOffset="376355.3347">5705 14908 260 0,'0'-20'96'0,"0"8"-76"0,0-13-4 16,0 17 96-16,0-4-64 16,0 0 44-16,0-4-56 15,0 4 24-15,0 4-32 16,0 4-28-16,9 0 0 16,-9 4-8-16,0 12 0 15,0 4 0-15,0 0 0 0,14 8 16 16,-14 5-4-16,0 7-4 15,4 17 4-15,-8 11 12 16,-1 13-8-16,10 4 40 16,-1 0-24-16,-4-16 20 15,0 0-24-15,-9-13-8 16,9-3-8-16,-9-9 4 0,-5-7-4 16,5-5 16-16,5-8-12 15,-1-3 16-15,0-5-16 16,-4-4-144-16,9-8 72 15,0-4-212-15,9-8 156 16,5 3-112-16</inkml:trace>
          <inkml:trace contextRef="#ctx0" brushRef="#br0" timeOffset="376655.167">6133 14742 364 0,'0'-24'132'0,"0"12"-100"0,0-4-12 16,13 12 36-16,-13-1-36 15,10 5-8-15,-1 5-8 16,4 3-16-16,-4 8 8 16,-9 12 12-16,0 0-4 15,0 5 24-15,14 7-16 16,-5 17 68-16,-9 24-48 0,0 12 32 15,9 4-36-15,0-8 0 16,-4-8-16-16,-5-12 0 0,-5-8-4 16,-4-5 12-16,0 1-12 15,-4-13-144-15,-10-7 72 16,5-1-280 0</inkml:trace>
          <inkml:trace contextRef="#ctx0" brushRef="#br0" timeOffset="377857.7053">6647 15337 704 0,'14'8'264'0,"4"-12"-208"0,19 0-12 0,-10-4 96 16,23 4-84-16,9 0-40 15,9 4-12-15,1-8-308 16,-1 0 168-16,5 0-344 16</inkml:trace>
          <inkml:trace contextRef="#ctx0" brushRef="#br0" timeOffset="377695.2892">6761 14912 580 0,'-32'8'216'0,"28"-8"-168"0,-1 0-12 16,5 0 120-16,9 0-92 15,19 0-8-15,8 0-36 16,9 12 20-16,10-4-24 16,0 1-180-16,-10-1 88 0,10 12-368 15,-23 4 248 1,4 5-20-16</inkml:trace>
        </inkml:traceGroup>
        <inkml:traceGroup>
          <inkml:annotationXML>
            <emma:emma xmlns:emma="http://www.w3.org/2003/04/emma" version="1.0">
              <emma:interpretation id="{5D81723D-C9BC-443F-9982-30B7B17D9603}" emma:medium="tactile" emma:mode="ink">
                <msink:context xmlns:msink="http://schemas.microsoft.com/ink/2010/main" type="inkWord" rotatedBoundingBox="10155,14818 12632,14817 12633,16922 10156,1692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78960.4001">7690 14718 540 0,'-14'-8'200'0,"23"8"-156"0,-9-8-12 16,9 4 160-16,-4-4-112 16,13-5 20-16,5-3-60 15,0-4-16-15,-1-8-16 16,1-9-8-16,0-3 4 0,0-1 4 15,-5 5-4-15,-4 4-4 16,-5-1 4-16,-5 9 4 16,1 4-4-16,-1 3 40 15,1 9-20-15,4 8 100 0,5 8-68 16,4 9 20 0,9 11-44-16,5 8 24 0,5 5-32 15,3 3-296-15,-3 9 148 16</inkml:trace>
          <inkml:trace contextRef="#ctx0" brushRef="#br0" timeOffset="379592.6046">8646 14823 320 0,'-5'0'120'0,"10"0"-96"0,-5-4-4 0,0 4 68 16,0 0-52-16,0 0 56 16,0 8-52-16,0 0-12 15,0 4-16-15,0 9 88 16,0 7-56-16,0 12 68 16,0 25-60-16,9 12 16 0,-9 12-40 15,0-8 8-15,-9-12-20 0,9-4-36 16,-9-17 12-16,-5-3 44 15,5-9-16-15,0-12 0 16,4-7-12-16,1-5-128 16,4-12 64-16,14-8-340 15,17-9 220 1,15-11-140-16</inkml:trace>
          <inkml:trace contextRef="#ctx0" brushRef="#br0" timeOffset="379942.6056">8691 15204 872 0,'-13'-37'324'0,"22"25"-252"0,18-16-20 16,-4 16 120-16,18-9-104 15,14 1 60-15,31 0-72 16,1 8-44-16,4-5-8 16,0 5-224-16,18 4 120 0,-9 8-472 15,-13 8 320 1,-10 9-116-16</inkml:trace>
          <inkml:trace contextRef="#ctx0" brushRef="#br0" timeOffset="379736.0567">9365 14548 424 0,'-22'-8'156'0,"22"24"-120"0,-10 20-8 16,6-7 140-16,4 11-96 0,4 5 96 16,-4 7-100-16,10-3 12 15,-1 8-48-15,0-1-12 0,0 9-12 16,-5 0 28-16,-4 0-20 15,0-5-120-15,-9-3 56 16,-9-5-228-16,0-3 152 16</inkml:trace>
          <inkml:trace contextRef="#ctx0" brushRef="#br0" timeOffset="378216.8849">7972 15050 540 0,'-14'-16'200'0,"5"16"-156"0,-23 4-12 16,19 0 72-1,-5 4-64-15,-14 8 16 0,-14 12-32 16,-8 9 48-16,8 11-40 16,1-3 28-16,8 3-32 15,19-3 0-15,18-5-16 0,18-3-24 16,14-5 4-16,9-8 20 15,9-11-4-15,5-5 4 0,4-12-4 16,9-9-68-16,0-7 32 16,-8-4-60-16,-15-8 52 15,-18-5 8-15,-22-3 16 16,-19-5-68-16,-13 1 44 16,-9 7 40-16,-5 9 0 15,9 4-12-15,9 3 0 16,0 5-172-1,10 0 100-15,3-4-288 16</inkml:trace>
          <inkml:trace contextRef="#ctx0" brushRef="#br0" timeOffset="378486.6008">7877 14730 384 0,'-28'-12'140'0,"19"24"-108"0,0-4-8 31,9 0 84-31,0 8-64 0,0 5 112 0,0-1-84 16,18 4 68-16,-4 5-80 16,0 3 20-16,-5 8-44 15,-9 17 12-15,0 16-28 0,0 8 72 16,-14 8-56-16,0 0 12 16,1-12-28-16,-6-8-20 15,1-5-4-15,0 1 40 16,4-8-24-16,5-13-52 15,0-7 16-15,5-5-244 0,4-8 148 16,0-12-268 0</inkml:trace>
          <inkml:trace contextRef="#ctx0" brushRef="#br0" timeOffset="380709.0086">9957 15426 340 0,'-14'-20'128'0,"14"12"-100"0,5-4-8 0,-5 8 104 15,0 0-72-15,0 0 52 0,0 4-64 16,0 0 16-16,-5 8-36 15,1 12 52-15,-10 0-40 16,10 8 64-16,-5 5-56 0,-10 7 132 16,-3 21-96-16,8 32 28 15,-9 16-64-15,10-3-32 16,-1-13-8-16,0-12 44 16,1-9-24-16,8 5-52 15,0-12 16-15,-4 0-244 16,0-21 144-16,5-3-416 15</inkml:trace>
          <inkml:trace contextRef="#ctx0" brushRef="#br0" timeOffset="380469.6696">9966 15600 268 0,'0'-8'100'0,"0"8"-76"0,-9 0-8 0,9 4 112 16,-9-4-72-16,-14 0 172 15,14 8-128-15,-18 4 48 0,0 5-84 16,-1 7 16-16,-4-4-48 16,10 8 80-16,12 9-64 15,10-5-12-15,14 5-24 0,9-9 0 16,4 0-8-16,5-12-4 16,5-7 4-16,3-18-76 15,-3 1 40-15,-1-8-56 16,-4-4 48-16,-9-4 4 15,-9-5 20-15,-14-3 12 16,-14 0 4-16,0 3 0 16,1 9 0-16,-10 0 68 15,0 4-36-15,5 3-12 16,4 5-12-16,5 4-108 16,9 0 56-16,9 0-264 15</inkml:trace>
        </inkml:traceGroup>
      </inkml:traceGroup>
    </inkml:traceGroup>
    <inkml:traceGroup>
      <inkml:annotationXML>
        <emma:emma xmlns:emma="http://www.w3.org/2003/04/emma" version="1.0">
          <emma:interpretation id="{743F92CA-96CF-483E-A0F0-C1DA2A3E78D9}" emma:medium="tactile" emma:mode="ink">
            <msink:context xmlns:msink="http://schemas.microsoft.com/ink/2010/main" type="paragraph" rotatedBoundingBox="3371,16970 11855,16882 11869,18230 3385,183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632D2A-A0FC-47AF-8FFA-CD37E12F6F50}" emma:medium="tactile" emma:mode="ink">
              <msink:context xmlns:msink="http://schemas.microsoft.com/ink/2010/main" type="line" rotatedBoundingBox="3371,16970 11855,16882 11869,18230 3385,18318"/>
            </emma:interpretation>
          </emma:emma>
        </inkml:annotationXML>
        <inkml:traceGroup>
          <inkml:annotationXML>
            <emma:emma xmlns:emma="http://www.w3.org/2003/04/emma" version="1.0">
              <emma:interpretation id="{03509EA7-2236-413A-ABC6-4EDA2EDDB8FF}" emma:medium="tactile" emma:mode="ink">
                <msink:context xmlns:msink="http://schemas.microsoft.com/ink/2010/main" type="inkWord" rotatedBoundingBox="3371,16970 5633,16946 5644,18052 3383,18075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84959.2957">933 16810 392 0,'-4'-16'148'0,"-1"12"-116"0,5-4-8 16,5 4 172-16,-1-4-112 16,10 4 52-16,-5 0-76 15,14 0-28-15,18-5-20 16,4 9 8-16,6 0-12 0,12 5-188 15,1 3 96-15</inkml:trace>
          <inkml:trace contextRef="#ctx0" brushRef="#br0" timeOffset="385349.0397">1635 16814 288 0,'-19'0'108'0,"19"16"-84"0,0-3-4 0,5 3 92 16,4 0-64-16,9 12 60 0,10 1-64 15,13 11 40-15,18 17-48 16,9-1 8-16,5 9-28 15,-5-8 0-15,-9-1-8 16,-4-7-52-16,-10-9 28 0,-13 1-280 16,-9-13 164-1,0 1-136-15</inkml:trace>
          <inkml:trace contextRef="#ctx0" brushRef="#br0" timeOffset="385480.4035">2085 16948 464 0,'-45'-8'176'0,"17"16"-140"0,-13 16-8 0,19-4 76 15,-10 13-64-15,-5 15 28 16,-4 9-40-16,0 12-8 16,5-5-12-16,13-15 4 0,-4 0-8 15,13-13-48-15,-4-12 28 16,9-3-296-1,27-30-24 1</inkml:trace>
          <inkml:trace contextRef="#ctx0" brushRef="#br0" timeOffset="385712.0191">2427 16843 320 0,'-28'20'120'16,"24"-8"-96"-16,-5 12-4 0,9-8 96 0,4 9-68 16,1 15 60-16,4 21-64 15,0 12-20-15,0-4-16 16,0-1 8-16,0 1-8 16,-9-12 4-16,0-13-4 0,0-3-32 15,-9-5 12-15,9-12-296 16,0-7 172-1,19-9-88-15</inkml:trace>
          <inkml:trace contextRef="#ctx0" brushRef="#br0" timeOffset="386117.7331">2463 17381 676 0,'-13'-24'248'0,"26"15"-192"0,5-7-16 15,1 4 56-15,17-8-60 16,19 0 12-16,4 3-28 15,5 5-108-15,4 0 44 16,-9 4-440-16,0-4 268 16,-4 0-24-16</inkml:trace>
          <inkml:trace contextRef="#ctx0" brushRef="#br0" timeOffset="384251.8941">1393 16960 404 0,'5'-24'148'0,"13"16"-112"0,-18-5-12 0,5 5 64 16,-5-4-52 0,-5 0 24-16,-9 0-40 0,-4 4-16 15,-14 4-8-15,-13 4 40 16,-10-8-24-16,-4 8-8 0,4 0-8 15,5 0 4-15,9-8 0 16,0 8-20-16,5-9 12 16,9 5 20-16,4-4-4 15,5 8-4-15,-5 12 0 16,14-3-4-16,-5 11 0 0,9 4 8 16,-4 8-4-16,9 13 76 15,-4 16-44-15,-1 16 24 16,5-1-40-16,9-3 16 15,-9 4-20-15,0-24 20 16,0-1-24-16,0-15 40 16,0-9-28-16,9-8 20 15,1-7-24-15,-6 3-16 16,5-12-8-16,5-4 40 16,-5 0-24-16,9 0-20 15,-4 0 4-15,9 0-16 16,-10 8 8-16,6 0 8 15,3-4 4-15,10-4-12 16,0 8 8-16,0-8-104 0,4 0 60 16,1 0-244-1</inkml:trace>
          <inkml:trace contextRef="#ctx0" brushRef="#br0" timeOffset="384494.0548">851 17421 508 0,'-9'-28'188'0,"0"16"-148"0,18 0-8 0,-9 0 160 0,9-5-112 15,1 1 88-15,-6 0-96 16,14 0-20-16,-4 4-32 15,9 4-16-15,0-1 0 0,18-3-224 16,13 8 120-16,14-12-480 16</inkml:trace>
          <inkml:trace contextRef="#ctx0" brushRef="#br0" timeOffset="386418.0307">2509 16600 832 0,'-18'-57'308'0,"27"45"-240"0,13-16-20 0,1 15 8 16,18-3-40-16,9 8-4 15,9 0-8-15,5 16-392 0</inkml:trace>
          <inkml:trace contextRef="#ctx0" brushRef="#br0" timeOffset="385922.7148">3014 16944 392 0,'-9'40'148'0,"9"-11"-116"0,0 35-8 0,9-19 100 16,0 16-72-16,5 3-12 15,4 1-24-15,0-8 12 16,-4-5-16-16,-5-3 4 0,-9-5-8 16,-5-7-252-16</inkml:trace>
        </inkml:traceGroup>
        <inkml:traceGroup>
          <inkml:annotationXML>
            <emma:emma xmlns:emma="http://www.w3.org/2003/04/emma" version="1.0">
              <emma:interpretation id="{E750767E-53A2-4377-B100-771DD8F522B1}" emma:medium="tactile" emma:mode="ink">
                <msink:context xmlns:msink="http://schemas.microsoft.com/ink/2010/main" type="inkWord" rotatedBoundingBox="6167,17405 7698,17389 7707,18273 6176,18289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86539.3532">3629 16952 704 0,'-9'-8'264'0,"22"16"-208"0,19-12-12 16,-14 4-60-16,19 0 0 0</inkml:trace>
          <inkml:trace contextRef="#ctx0" brushRef="#br0" timeOffset="386715.3212">3665 17227 520 0,'9'4'192'0,"5"-8"-152"0,4 4-8 0,9 0-28 0,24-4-8 16,21 0-24-16,19-4 16 15,0 4-356-15</inkml:trace>
          <inkml:trace contextRef="#ctx0" brushRef="#br0" timeOffset="387014.6169">4585 16924 580 0,'-28'4'216'0,"19"4"-168"0,-18 16-12 16,13-12 68-16,1 16-64 16,4 5 16-16,9 7-32 15,4 1-20-15,19-13-8 16,18 0-16-16,14-15 12 0,8-13-120 16,6-13 72-16,-15-7-56 0,-17-8 64 15,-10-5 44-15,-18-3 4 16,-23-4 12-16,-17-1-4 15,-20 13 92-15,-8 3-56 16,0 13 52-16,9 8-56 16,14 4-144-16,13 8 56 15</inkml:trace>
          <inkml:trace contextRef="#ctx0" brushRef="#br0" timeOffset="387587.3866">5158 17599 748 0,'-13'-20'276'0,"13"20"-216"0,0 8-16 15,0-4-40-15,0 16-12 16,-5 17-4-16,-8 16 4 15,-1 27-592-15</inkml:trace>
        </inkml:traceGroup>
        <inkml:traceGroup>
          <inkml:annotationXML>
            <emma:emma xmlns:emma="http://www.w3.org/2003/04/emma" version="1.0">
              <emma:interpretation id="{7B7C47FC-01CE-4D6F-9FFB-CE3F4ECB17C5}" emma:medium="tactile" emma:mode="ink">
                <msink:context xmlns:msink="http://schemas.microsoft.com/ink/2010/main" type="inkWord" rotatedBoundingBox="9128,17259 11865,17285 11859,17945 9122,17918"/>
              </emma:interpretation>
              <emma:one-of disjunction-type="recognition" id="oneOf32">
                <emma:interpretation id="interp36" emma:lang="" emma:confidence="1">
                  <emma:literal>0=0</emma:literal>
                </emma:interpretation>
                <emma:interpretation id="interp37" emma:lang="" emma:confidence="0">
                  <emma:literal>O=O</emma:literal>
                </emma:interpretation>
                <emma:interpretation id="interp38" emma:lang="" emma:confidence="0">
                  <emma:literal>Oyo</emma:literal>
                </emma:interpretation>
                <emma:interpretation id="interp39" emma:lang="" emma:confidence="0">
                  <emma:literal>Oxo</emma:literal>
                </emma:interpretation>
                <emma:interpretation id="interp40" emma:lang="" emma:confidence="0">
                  <emma:literal>Ono</emma:literal>
                </emma:interpretation>
              </emma:one-of>
            </emma:emma>
          </inkml:annotationXML>
          <inkml:trace contextRef="#ctx0" brushRef="#br0" timeOffset="388380.4948">7007 16802 372 0,'-14'-8'140'0,"10"-4"-112"0,-15 4-4 0,10 4 56 0,-9 4-48 16,-5 4 40-16,-4 4-40 16,-5 4 16-16,-4 8-28 15,-1 5 88-15,1-1-60 16,4 16 40-16,0 9-52 15,9 12 44-15,10 3-48 0,4 1-8 16,9 8-12-16,13-16-12 16,15-1 4-16,8-15 12 15,19-13-8-15,8-8 16 16,10-8-16-16,0-20-4 16,5-4 0-16,-1-16-48 15,-4-1 24-15,-9-11-36 16,-14 0 32-16,-14-9 12 15,-18-12 8-15,-18 21 28 0,-9-5-12 16,-9 1-4-16,-5 3-4 16,-4 9-16-16,-5-4 8 15,-4 7-16-15,-1-3 12 16,-8 12-48-16,-10 7 28 16,-13 5-56-16,-5 16 48 15,0 1 8-15,0 3 16 16,9 0-16-16,5 8 16 15,18-4 32-15,14 0-12 16,4 5 36-16,5-5-28 0,18 4 108 16,9 0-68-16,5 1 92 15,18-5-88-15,-5 4 0 16,9 0-40-16,10-4-12 16,4 1-4-16,-5-5 12 15,6-4-8-15,-1-8 4 16,-5 0-4-16,1-8-24 15,-5-4 8-15,-5 8-208 16,1-5 120-16,-1 5-244 16,0 4 192-1,19 8-244-15</inkml:trace>
          <inkml:trace contextRef="#ctx0" brushRef="#br0" timeOffset="388790.7192">7845 17231 476 0,'0'-8'176'0,"4"8"-136"0,5-4-12 16,10 4 84-16,3-4-68 15,6 0-20-15,22 0-12 16,13 0-120-16,15 0 60 16,4 0-340-16</inkml:trace>
          <inkml:trace contextRef="#ctx0" brushRef="#br0" timeOffset="388626.0876">7849 16992 840 0,'14'-12'312'0,"-10"4"-244"0,10 4-16 0,4 0 40 15,10 0-60-15,13-4-4 16,13 8-16-16,5 0-336 16,1 0 176-16,-1 16-396 0</inkml:trace>
          <inkml:trace contextRef="#ctx0" brushRef="#br0" timeOffset="389116.3582">9297 17021 352 0,'-5'-21'132'0,"5"21"-104"0,-9-12-8 0,-4 8 168 15,4 4-108-15,-23-12 64 16,4 12-84-16,-17 12 80 15,8-4-80-15,-8 13 8 16,13 11-44-16,14 4 12 16,18 5-20-16,18-5-8 15,14-3-4-15,9-13-16 0,4-20 8 0,1-12-92 16,-1-13 48-16,-13-7-100 16,-9 0 84-16,-14-5 28 15,-13 5 28-15,-15 4-36 16,-3-1 24-16,-10-3-28 15,-5 12 28-15,1 7-44 16,4 13 36-16,5 5-364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4:22.5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5B4B9E-B000-419A-A1D2-926D54533D1A}" emma:medium="tactile" emma:mode="ink">
          <msink:context xmlns:msink="http://schemas.microsoft.com/ink/2010/main" type="inkDrawing" rotatedBoundingBox="5466,10543 7541,12844 5503,14681 3428,12380" semanticType="enclosure" shapeName="Other">
            <msink:sourceLink direction="with" ref="{11B98E67-EABB-442D-8D31-CA457F0D182A}"/>
            <msink:sourceLink direction="with" ref="{F13B1D21-6ADA-4B4F-B225-6F6EEC2D017C}"/>
          </msink:context>
        </emma:interpretation>
      </emma:emma>
    </inkml:annotationXML>
    <inkml:trace contextRef="#ctx0" brushRef="#br0">-2 908 260 0,'0'-21'96'0,"5"9"-76"0,-1-4-4 0,1 4 60 15,0 4-44-15,-1-4 60 16,1-1-56-16,4 1 36 0,0-4-40 16,0-4 24-16,5-4-28 15,8-1 0-15,1-3-16 16,-9-8-8-16,9-5 0 15,-1-3 4-15,1-5-4 0,9 0 16 16,-9 1-12-16,0-1 4 16,8 5-4-16,1 3 12 15,0 1-12-15,5 12 48 16,8-1-28-16,1 5 28 16,-5 0-28-16,4-1-44 15,1 13 8-15,-5-4 0 16,4 0 8-16,1 0-12 15,-5 0 8-15,9 3 12 16,4 1-4-16,10 4 8 16,4 0-8-16,10 8 8 0,-14 0-8 15,8 4-12-15,-17-4 4 16,13 4 4-16,-13 0 0 16,13 0-20-16,10 0 12 15,-6 8 20-15,6-3-4 16,-10 7-12-16,0-4 0 15,-4 16 4-15,0-8 0 16,-19 13 16-16,10 3-8 16,4 5-20-16,-4 3 4 15,9 1 12-15,-1 7 0 16,-3 1-4-16,-10 0 4 0,13-5 4 16,-8-3-4-16,-9-1-4 15,8-3 4-15,-8 3 12 16,-5 1-8-16,-5 7-4 15,-4 1 0-15,-9 8-4 16,4 3 0-16,-9 9-12 16,0-8 8-16,1 4-4 15,-1-13 0-15,-9-3 44 16,9-9-24-16,-4 1-8 16,-5 0-8-16,-4-1 20 15,4 5-8-15,-5 11-4 16,-4-7 0-16,0 4 12 15,0 3-8-15,-13-7 16 16,8-1-16-16,-13 1-20 16,0-4 4-16,-5-5-32 15,5-3 24-15,-10-1 40 0,-4 1-12 16,5-1 16-16,-5 5-16 16,-4-1-16-16,-5 1 0 15,-5 7 12-15,-8-7-4 16,-1 7 8-16,-4 5-8 15,4-12-4-15,-13 7 4 16,9-7-24-16,0-9 12 16,-1-8 20-16,1-3-4 15,-5-1 4-15,-4-4-4 16,4-4-24-16,1 5 8 16,3-5 32-16,1-4-16 0,5-4-16 15,-1 0 0-15,5 0 12 16,-9-8 0-16,0 0-12 15,-10 0 4-15,-4-8-40 16,-9-4 24-16,1 0 16 16,3 4 4-16,5-4-8 15,14-1 4-15,9-3-4 16,9-4 0-16,9-8 8 16,5-9 0-16,13-7 8 15,10-5-4-15,-1-3-4 16,5-1 4-16,0 4-164 15,5 1 88-15,4 11-368 16,4 5 248 0,-3 12-16-16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4:27.0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E2EE49-649D-4FF1-976A-4F4A09262F5F}" emma:medium="tactile" emma:mode="ink">
          <msink:context xmlns:msink="http://schemas.microsoft.com/ink/2010/main" type="inkDrawing" rotatedBoundingBox="-22,11001 6800,9412 7613,12902 789,14490" semanticType="verticalRange" shapeName="Other">
            <msink:sourceLink direction="with" ref="{36EE235C-4DEB-474A-BE61-23D0079AB9EB}"/>
            <msink:sourceLink direction="with" ref="{B75D4565-5989-408B-B28C-6D8CA18E8E7C}"/>
          </msink:context>
        </emma:interpretation>
      </emma:emma>
    </inkml:annotationXML>
    <inkml:trace contextRef="#ctx0" brushRef="#br0">3001 835 228 0,'-4'-36'84'0,"-6"19"-64"0,-3-3-8 0,4 4 84 16,0 0-56-16,-14-9 44 15,-5-15-48-15,1-9 16 16,-18-11-32-16,-10-5 16 15,-18-4-20-15,-9 4-16 16,-9 9-4-16,5 7 4 16,-1 5 0-16,1 3-12 15,-28 1 8-15,-5 7 12 0,-3 9-4 16,12 4-12-16,10 4 4 16,0 4 12-16,-9 3-4 15,18 5-12-15,-5 4 4 16,9 8-16-16,10 1 12 15,0-1 4-15,17 8 4 16,6 4-36-16,-1 0 20 16,1 5 60-16,8 11-24 15,-18 17 4-15,1 15-16 16,-6 9 4-16,-8 4-8 16,4 0 24-16,5-4-16 15,4 4 12-15,14 16-12 16,4 12 12-16,5 5-16 15,10-5 24-15,-6-8-20 16,23 0-4-16,1 17-4 0,-1 7-16 16,-4 1 8-16,4-9 12 0,5-12-4 15,-4 4 24-15,3 17-16 16,1 12 12-16,0-13-12 16,9 9-8-16,5-9 0 15,4 13 4-15,14-5-4 16,-1-7 8-16,6-17-8 15,13-28 60-15,18-12-36 16,18-13 16-16,10-3-28 16,4 4 28-16,-9-1-28 15,-9 1 32-15,-5-5-32 16,-18-7-84-16,-4-9 36 0,-15-7-140 16,-8-13 96-16,-5-8-220 15,-13-16 168 1,-10-16-164-1</inkml:trace>
    <inkml:trace contextRef="#ctx0" brushRef="#br0" timeOffset="990.4053">3475 778 236 0,'0'-8'88'0,"9"4"-68"0,4-8-4 0,-4 8 88 15,1-4-60-15,12-4 8 16,-8-4-32-16,13-5 4 16,1 1-12-16,3-16 12 15,-8-9-16-15,9-7-4 16,5-1 0-16,8-12 20 16,14 4-12-16,-4 5 68 15,18 7-48-15,4-7-12 16,1 7-12-16,8 9 60 0,14-1-36 15,5 1 4-15,9 11-20 0,-5 9 8 16,-18 8-16-16,-4 12-12 31,-1 4 0-31,28 4 4 16,4 12 0-16,37 17-28 0,0-1 16 16,22 25 4-16,-4 32 8 15,-18 20-20-15,-23-8 12 16,-9-7 4-16,-27 19 4 0,4 25 0 15,-9 3 0-15,-18-15-12 16,13-9 8-16,-17-3 12 16,-6-1-4-16,-8 0-4 15,0-20 4-15,-19-12 4 16,0-4-4-16,-17-20 40 0,-10-16-20 16,-9-21-40-1,9 12 8-15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4:44.6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3D1043-AFED-41F9-BEA4-7D55A977C1CF}" emma:medium="tactile" emma:mode="ink">
          <msink:context xmlns:msink="http://schemas.microsoft.com/ink/2010/main" type="writingRegion" rotatedBoundingBox="10224,13991 10620,11323 14222,11857 13827,14525"/>
        </emma:interpretation>
      </emma:emma>
    </inkml:annotationXML>
    <inkml:traceGroup>
      <inkml:annotationXML>
        <emma:emma xmlns:emma="http://www.w3.org/2003/04/emma" version="1.0">
          <emma:interpretation id="{1136B817-6E50-4072-88FC-210C7B001765}" emma:medium="tactile" emma:mode="ink">
            <msink:context xmlns:msink="http://schemas.microsoft.com/ink/2010/main" type="paragraph" rotatedBoundingBox="10224,13991 10534,11904 11462,12042 11153,14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E4217-FD42-4EDD-8B69-28D2D5161BDA}" emma:medium="tactile" emma:mode="ink">
              <msink:context xmlns:msink="http://schemas.microsoft.com/ink/2010/main" type="line" rotatedBoundingBox="10224,13991 10534,11904 11462,12042 11153,14129"/>
            </emma:interpretation>
          </emma:emma>
        </inkml:annotationXML>
        <inkml:traceGroup>
          <inkml:annotationXML>
            <emma:emma xmlns:emma="http://www.w3.org/2003/04/emma" version="1.0">
              <emma:interpretation id="{137DD78C-6574-4328-AE9E-516333B99EB6}" emma:medium="tactile" emma:mode="ink">
                <msink:context xmlns:msink="http://schemas.microsoft.com/ink/2010/main" type="inkWord" rotatedBoundingBox="10224,13991 10534,11904 11462,12042 11153,141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174-912 444 0,'0'0'164'0,"9"-4"-124"0,-5-4-16 16,-4 8 148-16,10 0-100 16,3-4 32-16,-4 4-60 15,10 0 16-15,-6 0-32 16,10 4 0-16,0-4-16 0,0 0 44 15,-1 0-28-15,10 0-4 16,0-4-16-16,9 0 20 16,-5 0-16-16,10 0-12 15,-5 4-4-15,-5 0 4 0,-4 0 0 16,-9-4 8-16,0 0-4 16,4 0 8-16,-13-5-8 15,-1 9 52-15,-4-4-32 16,-9-4-12-16,10 8-4 15,-20 0-72-15,10 0 36 16,-9 0-180-16,5 8 112 16,-5-4-360-1</inkml:trace>
          <inkml:trace contextRef="#ctx0" brushRef="#br0" timeOffset="234.6586">474-1122 268 0,'-18'-13'100'0,"18"17"-76"0,-4-4-8 16,4 0 192-16,0 0-116 15,0 0 68-15,0 0-92 16,0 0 24-16,0 0-56 16,4 9 44-16,1 11-48 15,-1 4 12-15,1 8-28 0,-5 1 28 0,4 3-28 16,-4 1 20-16,-4-1-20 16,-10-4-68-16,5-3 24 15,0-1-288-15,0-4 176 16</inkml:trace>
          <inkml:trace contextRef="#ctx0" brushRef="#br0" timeOffset="-530.8857">761-1288 236 0,'0'-8'88'0,"9"-1"-68"0,-9 1-4 0,0 8 132 0,0-8-84 16,0 4 28-16,0-4-56 16,0 0 20-16,-9 0-28 15,5 0 8-15,-6 8-20 16,1-8-8-16,-4 0-4 15,4 8 40-15,0-8-24 16,-5 12 8-16,-4-13-16 0,-1 9 20 16,-3 0-20-16,-6 0-12 15,-4 9-4-15,-4-1 20 16,0 4-8-16,-5 0-12 16,0 0 0-16,4 4 20 15,5 5-8-15,1-9 4 16,8 12-4-16,0-4 4 15,9 0-8-15,-4 1 8 16,4 7-8-16,5 0-4 0,0 5 4 16,0-1 4-16,5 4-4 15,4 1-12-15,-10-1 4 16,20-7 48-16,-1 3-24 16,0-8 24-16,9-3-24 15,5-1 0-15,4-4-12 16,10 0 4-16,3-4-8 15,6 0-4-15,0 1 4 16,8-1 4-16,1-4-4 16,-10 0 8-16,-4-4-8 15,5 0-4-15,-10-4 4 0,1-8-4 16,-1 8 0-16,-4-8 0 16,-5-4 0-16,5 4 8 15,0-9-4-15,-5 5 16 16,1-12-12-16,-6 4-4 15,-3-5 0-15,-6-3 20 16,1-4-12-16,-14-5-20 16,-5-3 0-16,-4-1 20 15,0 1-4-15,0 8-20 16,5-1 4-16,-10 1 20 16,-4 3-4-16,4 5-12 15,-4 4 0-15,-5-4 12 16,0 12-4-16,1-5 8 15,-10 5-8-15,9-4-12 16,0 8 4-16,0-8 12 16,1 8-4-16,3 0 8 0,6-1-8 15,4 1-36-15,4 8 16 16,-4 0-20-16,4 0 20 16,1 12-228-16,4-3 132 15</inkml:trace>
          <inkml:trace contextRef="#ctx0" brushRef="#br0" timeOffset="1950.3429">652 221 320 0,'0'-20'120'0,"4"16"-96"0,-8-8-4 0,4 8 68 16,0-4-52-16,0-1 24 15,0 1-40-15,-9 0 52 16,9-4-40-16,-14 0 28 0,5 0-32 15,-5 0 28-15,-4-4-32 16,4 3 4-16,-13 1-16 0,0 4-8 16,-5 4 0-16,0 4-4 15,-4-4 0-15,4 4 24 16,0 0-12-16,0 4 12 16,0 0-12-16,9 0 12 15,1 4-16-15,-1 0-4 16,9 0 0-16,-4 5-4 15,-5-1 0-15,1 0-12 16,-1 4 8-16,0 0 28 16,0 5-12-16,0-1 4 15,5-4-8-15,5 0 28 16,3 4-20-16,1 1-24 16,5-1 4-16,4 8 8 0,0-4 0 15,0 1 8-15,0 3-8 16,0-4 8-16,0 1-8 15,0-1 16-15,0 0-12 16,9-4 16-16,0 1-16 16,5-1-12-16,-1-4 0 15,6 4 12-15,-1-8-4 16,0 5 16-16,5-5-12 16,-5 0 4-16,5 0-4 15,4-8-8-15,0 4 4 0,5 0-4 16,5-4 0-16,4 0 32 15,9-4-16-15,0 0-24 16,0 0 4-16,0 0 8 16,-5-8 0-16,-4 0-4 15,-4 0 4-15,-1 0-24 16,1-4 12-16,-1-4 40 16,1-5-20-16,-6 5-8 15,-3-4-8-15,-5-4 56 16,-5 4-28-16,-5-9-36 15,-4 5 4-15,-9 4 0 16,-4-5 8-16,4 1 0 16,-9 0 0-16,-5 0 0 15,5-1 0-15,0 5 0 16,0-8 0-16,4 7-12 16,-4 1 8-16,9 0 12 0,-9 0-4 15,0 0-4-15,4-1 4 16,-8 5-4-16,4 0 0 15,-10 0 0-15,6 0 0 16,-5 3 16-16,4 1-8 16,-9 0-4-16,0 0 0 15,1 4-16-15,-1 0 8 16,0 0 20-16,14 4-8 16,-14 0-48-16,14 0 24 15,-5 4 20-15,5 0 0 16,0 4-24-16,0 4 8 0,5 0-84 15,-6 4 56-15,-3 4-512 16,-5 12 304 0,4-3-56-16</inkml:trace>
          <inkml:trace contextRef="#ctx0" brushRef="#br0" timeOffset="2471.3703">106 488 476 0,'-5'-8'176'0,"14"8"-136"0,0 4-12 0,-4-8 76 15,-1 0-64-15,5 4 44 16,-9 0-48-16,5-4 24 15,-5 4-32-15,9 0 36 0,-9 0-36 0,0 0 28 16,0 0-28-16,0 0-8 16,9 0-12-16,-4 0 36 15,4-4-20-15,0 0-12 16,9 0-8-16,-4 0 4 16,9 0-4-16,-1-4 8 15,6 0-8-15,-1 4-12 16,0 0 4-16,1-1 28 15,-6 5-12-15,1 0-4 16,-5 0-4-16,-4 0-4 16,4 9 0-16,-13-5 8 15,4 0-4-15,0 0-80 16,0 0 40-16,-4 4-276 16,4 0 172-16</inkml:trace>
          <inkml:trace contextRef="#ctx0" brushRef="#br0" timeOffset="18491.6758">370-681 164 0,'-10'0'60'0,"10"4"-44"0,0-4-8 0,0 0 44 16,0 0-32-16,0 0 8 15,0 0-16-15,0 0 12 16,0 0-16-1,0 0 16-15,10-4-16 0,-6 0 4 16,-4 0-4-16,9 0 12 16,-9-1-12-16,9 1-4 15,-9 0 0-15,0 0 28 16,-9 4-16-16,9 0 48 16,-9 0-36-16,-5 0 20 15,5 0-28-15,9 0 36 16,-9 0-32-16,9 0-4 0,0 0-12 15,0 0-8-15,0 0 4 16,0-4-16-16,0 4 8 16,0-4 72-16,0-4-36 15,0 8-28-15,0 0-8 16,0 0 36-16,0 0-20 16,0 0-8-16,0 0-8 0,0 8 12 15,0 0-4-15,-4-4 8 16,4 4-8-16,0-8 16 15,0 9-12-15,0-1 4 16,0-8-4-16,0 8-16 16,4 0 4-16,-4 4-24 15,0 4 16-15,0 0 4 16,0 9 8-16,0 3 24 16,0 4-12-16,0 5 24 0,0-1-24 15,0 5-20-15,5-5 0 16,-1-4 48-16,-4-3-20 15,5-1 0-15,-1 0-12 16,-4 1 4-16,0-1-8 16,0-4-4-16,0-3 4 15,0 3 4-15,0-4-4 16,0 0-12-16,0 1 4 16,0-1 4-16,0-4 0 15,0 0 0-15,0-4 0 16,0 1 8-16,-4-5-4 0,4 0-4 15,0 0 4-15,0 0 4 16,0 0-4-16,0-8-4 16,9 8 4-16,-9-4 4 15,14 0-4-15,-5-4-12 16,-9 0 4-16,0 0-40 16,0-4 24-16,0 4-136 15,0-4 88-15,0 0-356 16</inkml:trace>
          <inkml:trace contextRef="#ctx0" brushRef="#br0" timeOffset="19752.0294">584-685 280 0,'9'-13'104'0,"0"9"-84"0,-5-4 0 0,-4 8 92 16,0 0-64-16,0 0 52 15,0 0-60-15,0 0 24 16,0 0-36-16,-4 4 0 15,4 4-16-15,0 1-8 16,4-1 0-16,-4 0 20 0,9 4-12 16,1 0 4-16,-10 4-8 0,4 9 4 15,1 3-8-15,-5 0 32 32,0 9-20-32,-5 3 12 15,10 5-16-15,-14 3 0 16,9-3-4-16,0-5 12 15,4 1-12-15,1-5-4 16,4 0 0-16,-9-7 12 16,4-1-8-16,-4-4 4 15,0-3-4-15,-4-5 20 16,4-4-16-16,-5-4-20 16,10 0 0-16,-5-4 40 15,0 0-20-15,-5-4-64 16,5 0 28-16,0 0-212 0,0 0 132 15,0 0-336-15</inkml:trace>
          <inkml:trace contextRef="#ctx0" brushRef="#br0" timeOffset="20398.2468">133-143 332 0,'0'-4'120'0,"0"4"-92"0,0-4-8 0,0 0 80 31,9 4-60-31,-9-4 80 16,9 4-68-16,-9-4 8 0,9 0-36 0,-4-4 12 16,4-1-20-16,0-3 0 15,5 8-8-15,-1-12 12 16,1 8-12-16,4-12 16 16,5 4-16-16,4-17-4 15,10 1 0-15,13-17-4 16,9 1 0-16,-14 3 0 15,1 5 0-15,-5 11-20 16,-9 5 12-16,-9 4-4 0,-5 8 4 16,-5 4 32-16,-3 8-12 15,-10 0 4-15,4 12-8 16,5 4 12-16,0 4-12 0,0 0-4 31,1 1 0-31,3-1-4 16,1 4 0-16,-1-4-44 15,10 1 24-15,-14-5-248 16,5 4 148-16</inkml:trace>
        </inkml:traceGroup>
      </inkml:traceGroup>
    </inkml:traceGroup>
    <inkml:traceGroup>
      <inkml:annotationXML>
        <emma:emma xmlns:emma="http://www.w3.org/2003/04/emma" version="1.0">
          <emma:interpretation id="{26087308-BB5C-4A9A-9644-18BF43940444}" emma:medium="tactile" emma:mode="ink">
            <msink:context xmlns:msink="http://schemas.microsoft.com/ink/2010/main" type="paragraph" rotatedBoundingBox="12225,12238 14020,11805 14270,12840 12475,132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5501F9-7AB7-4604-BF0F-8DB9A8B4771C}" emma:medium="tactile" emma:mode="ink">
              <msink:context xmlns:msink="http://schemas.microsoft.com/ink/2010/main" type="inkBullet" rotatedBoundingBox="12314,12604 12678,12517 12794,12999 12430,13087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45638.0296">2036-766 416 0,'50'8'152'0,"-14"-8"-116"0,15 4-12 0,-20 4 100 15,10 0-72-15,9 8-20 16,1-8-20-16,-6 8-24 16,-9 5 8-16,-13 7 28 0,-23 8-12 15,-18 9 40-15,-18 12-28 0,-10 11-244 16,-13 5 120-1,-23 0-252-15</inkml:trace>
      </inkml:traceGroup>
      <inkml:traceGroup>
        <inkml:annotationXML>
          <emma:emma xmlns:emma="http://www.w3.org/2003/04/emma" version="1.0">
            <emma:interpretation id="{58D95376-9AF0-4236-A92B-3833B2549ADA}" emma:medium="tactile" emma:mode="ink">
              <msink:context xmlns:msink="http://schemas.microsoft.com/ink/2010/main" type="line" rotatedBoundingBox="13289,11982 14020,11805 14270,12840 13538,13016"/>
            </emma:interpretation>
          </emma:emma>
        </inkml:annotationXML>
        <inkml:traceGroup>
          <inkml:annotationXML>
            <emma:emma xmlns:emma="http://www.w3.org/2003/04/emma" version="1.0">
              <emma:interpretation id="{B63B9AB3-428E-482A-A88F-1E0EE5BEDC76}" emma:medium="tactile" emma:mode="ink">
                <msink:context xmlns:msink="http://schemas.microsoft.com/ink/2010/main" type="inkWord" rotatedBoundingBox="13289,11982 14020,11805 14270,12840 13538,130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147.2199">3229-693 364 0,'-50'-29'132'0,"41"21"-100"0,9 0-12 16,9 0 132-16,9-4-88 16,18-4 36-16,24 3-60 15,12 1-24-15,6 0-8 16,-1 4-44-16,5 0 20 0,0 4-312 15,-9 4 180-15,-5 0-88 16</inkml:trace>
          <inkml:trace contextRef="#ctx0" brushRef="#br0" timeOffset="47724.0614">3288-1033 392 0,'5'-57'148'0,"4"33"-116"0,4-5-8 31,-4 13 92-31,-4 4-68 0,-5-4 32 0,9 16-44 16,5 0-48-16,-5 24 4 15,-5 17 64-15,10 19-32 16,-5 13-8-16,5-4-8 0,-5-4 0 16,-5-1-4-16,1 9 16 15,-5-8-12-15,-5-8 16 16,-4-13-16-16,0 1 48 16,0-13-28-16,5-12-180 15,4-4 80-15</inkml:trace>
          <inkml:trace contextRef="#ctx0" brushRef="#br0" timeOffset="47980.7776">3666-1135 320 0,'-9'21'120'0,"13"11"-96"0,1 33-4 0,-1-29 80 15,10 17-60-15,0-1 28 0,-1 1-40 16,6 0 0-16,3-1-16 16,-3-3 44-16,-1-5-28 15,-9-3-4-15,-5-9-16 16,-8-4-252-16,-10-3 132 16,-9-1-184-16</inkml:trace>
          <inkml:trace contextRef="#ctx0" brushRef="#br0" timeOffset="48372.8413">3602-1519 476 0,'32'-20'176'0,"-9"16"-136"0,31 0-12 16,-17 8-32-16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5:30.0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390DDE-4027-4A74-B7CA-2425FC0893DA}" emma:medium="tactile" emma:mode="ink">
          <msink:context xmlns:msink="http://schemas.microsoft.com/ink/2010/main" type="inkDrawing" rotatedBoundingBox="8717,12606 12843,12541 12855,13335 8729,13399" semanticType="callout" shapeName="Other">
            <msink:sourceLink direction="from" ref="{F13B1D21-6ADA-4B4F-B225-6F6EEC2D017C}"/>
          </msink:context>
        </emma:interpretation>
      </emma:emma>
    </inkml:annotationXML>
    <inkml:trace contextRef="#ctx0" brushRef="#br0">332 0 52 0,'-23'12'16'0,"10"0"-12"0,-10 0 0 16,5-4 76-16,-5 4-44 15,-9 4-20-15,-4 5-16 16,4 3 44-16,-5 4-24 16,5 9 16-16,10-1-20 15,4 1 36-15,4-5-28 16,5 4 20-16,18 1-24 15,14-1 28-15,-1-7-32 16,24-1 20-16,4-4-20 16,0 4 8-16,14 1-12 15,13-5-24-15,23 4 4 16,10 1 20-16,13-9-4 0,-5 8-20 16,28-7 4-16,27-1 20 15,-9 0-4-15,4-4 16 16,19-12-16-16,-1 8-12 15,-13-3 0-15,0-9 12 16,9-5-4-16,-4-3 16 16,-14 8-12-16,-23-8-12 15,-4-8 0-15,-10-4 28 16,-4 0-12-16,-9-5 76 16,-5-11-52-16,-13-9 92 15,-14-7-72-15,-5-5 44 0,-4 5-60 16,-9-5 24-16,-5 4-36 0,-9 17-28 15,-5-1 0-15,-4 13 0 16,-9 12 0-16,-4-4 8 16,-6 8-4-16,-8 0 40 15,-9 4-20-15,-10-5 40 16,-13-7-36-16,-9 0-16 16,-5 4-4-16,-5-8-44 15,5 4 20-15,0-9-152 16,5 9 92-16,4 4-212 15,-4 8 160 1,0 8-284-16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5:35.3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AE83DF9-639E-4739-B30D-4195C662CE82}" emma:medium="tactile" emma:mode="ink">
          <msink:context xmlns:msink="http://schemas.microsoft.com/ink/2010/main" type="inkDrawing" rotatedBoundingBox="1505,12482 5776,12123 5837,12858 1567,13218" semanticType="strikethrough" shapeName="Other">
            <msink:sourceLink direction="with" ref="{582E61F3-2AE8-42A2-8CC6-2C2A7B4C9A2C}"/>
            <msink:sourceLink direction="with" ref="{11B98E67-EABB-442D-8D31-CA457F0D182A}"/>
          </msink:context>
        </emma:interpretation>
      </emma:emma>
    </inkml:annotationXML>
    <inkml:trace contextRef="#ctx0" brushRef="#br0">17 373 92 0,'-14'12'32'0,"10"-8"-24"0,-1 4 0 0,10 0 4 15,-1 4-8-15,1 0-4 16,4 0 4-16,0 5-16 16,5 3 8-16,-1 0 4 15,1 4 0-15,0 1 76 16,8 7-40-16,10 9-12 16,14-9-16-16,13 4 36 0,5 1-24 15,9-5-8-15,4-4-8 16,9-7-16-1,24-5 8-15,13-4-16 0,4-4 12 16,-4 0 4-16,9 0 4 16,18 0-12-16,10 5 8 15,-6-1 12-15,1-8-4 16,18-4-4-16,5 0 4 16,-19-8 12-16,5-13-8 15,14 1-20-15,-10 0 4 16,-18 4 12-16,-18-5 0 15,-9 1-12-15,-4-4 4 16,-6 4 20-16,-3-5-8 16,-15 13-4-16,-13 0 0 15,-13 0-24-15,-15-4 12 0,-13 0 128 16,-14-1-68-16,1-3 124 16,-10 0-100-16,-4 0 40 15,-1-5-68-15,1-3-16 16,0 0-20-16,4-9-20 15,9 1 4-15,1-4 4 0,3 3 0 16,6 5-12-16,-1 3 8 16,-8 5 12-16,-6 4-4 15,-8 0 8-15,4-1-8 16,-13 5 8-16,-5 0-8 16,-5 0 32-16,1 0-20 0,-10-1-12 15,9 1-8-15,-4 4 4 16,0 0 0-16,0-4 8 15,-5 4-4-15,-4 0-4 16,5-1 4-16,-10 5-60 16,9 4 32-16,-4 4-148 15,4 8 96-15,5 9-320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5:43.9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6CC84A-4A8E-40F2-9109-82621D4A17DB}" emma:medium="tactile" emma:mode="ink">
          <msink:context xmlns:msink="http://schemas.microsoft.com/ink/2010/main" type="inkDrawing" rotatedBoundingBox="15924,11704 18934,10877 19587,13250 16577,14078" hotPoints="19030,12348 17657,13721 16284,12348 17657,10975" semanticType="enclosure" shapeName="Circle"/>
        </emma:interpretation>
      </emma:emma>
    </inkml:annotationXML>
    <inkml:trace contextRef="#ctx0" brushRef="#br0">2939 1128 60 0,'4'4'24'0,"5"4"-20"0,1-8 0 16,3 0 140-16,1-4-80 16,4-4 116-16,-4-4-104 15,-1-4 68-15,-8-4-84 16,4-5 76-16,-18-3-80 16,4-4 24-16,-4-5-44 15,-4 5-4-15,-6 0-20 16,1-9 20-16,0 9-20 0,-5-5-4 0,-4-3-4 15,0-5 4 1,-5 1-4-16,-5-9-4 0,-8-12 4 16,4 5 28-16,0-5-16 15,-5 4-4-15,1 5-8 16,4 3 40-16,-14 4-24 16,-4 5-20-16,-5 4 0 15,-4 7 0-15,-9 5 0 16,8 12-20-16,-4 3 12 15,5 5 12-15,-5 0 0 0,0 8-4 16,-9 0 4-16,-13 4-24 16,-1 4 12-1,-4 9 4-15,5-1 4 0,17 4-12 16,1-4 8-16,-10 4-16 16,-4 5 12-16,5 3-4 15,-5 4 4-15,-5 9 24 16,19 7-8-16,8 5-20 15,6 0 4-15,8-1 4 16,9-3 4-16,-4-1 0 16,5 1 0-16,4-4-20 15,0-1 12-15,4 5 12 16,1 3 0-16,4 9 8 16,0 16-8-16,5 0-12 15,4 0 4-15,0-1 28 16,1-3-12-16,3 0 12 0,1 0-12 15,0 12-16-15,9 8 0 16,4-4-4-16,5 4 0 16,9-8 24-16,14-16-8 15,9-8 4-15,9-9-4 16,9-7 28-16,5 7-20 16,-1-11-4-16,-4 7-8 15,-4 5 4-15,9 4-4 16,-1-1 16-16,15-3-12 15,8-8 4-15,9-1-4 16,-4-12 4-16,0-3-8 0,-4-5 8 16,4-8-8-16,4-8 24 15,14-8-16-15,10-4-4 16,-1-8-4-16,-9-8-24 16,-9-13 12-16,-9-11 4 15,9-21 4-15,0 5 0 16,28-9 0-16,-10 8-12 15,0 0 8-15,-9-7-4 16,-4-9 0-16,0-12 24 16,-5-4-8-16,-5 8-4 15,-22 4 0-15,-14 20 20 16,-23-4-12-16,-18 17-4 16,-13 3-4-16,-10 5-16 15,-4 7 8-15,-5 9-4 16,5 8 0-16,0 0-124 0,13 12 72 15,14-1-164-15,19 5 128 16,8 0-348 0,10 0 248-16,-10 5 0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5:45.6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7C5DD7D-A949-4727-81FE-B23BE8B0F84C}" emma:medium="tactile" emma:mode="ink">
          <msink:context xmlns:msink="http://schemas.microsoft.com/ink/2010/main" type="inkDrawing" rotatedBoundingBox="19400,11085 23375,11295 23254,13585 19279,13376" hotPoints="23568,12479 21736,13504 20184,12090 22017,11064" semanticType="enclosure" shapeName="Ellipse"/>
        </emma:interpretation>
      </emma:emma>
    </inkml:annotationXML>
    <inkml:trace contextRef="#ctx0" brushRef="#br0">-2 1322 312 0,'0'-16'112'0,"5"16"-84"0,9 4-12 15,-5-4 48-15,-5-4-40 0,5 0 32 16,5 0-28-16,0-4-8 16,-5-1-12-16,0-3 12 15,0-4-12-15,0 0 16 16,0-4-16-16,5-5 76 16,-1-3-48-16,1-4-4 15,0-5-20-15,9-3 16 16,4-1-16-16,5 1 4 0,9-5-8 15,4 9-16-15,1-9 4 16,-1 17 12-16,1 0-4 16,-5 3-12-16,0 1 4 15,-5 0 12-15,10 0-4 0,-5-5 16 16,4 5-12-16,-4-8-12 16,-9-5 0-16,4 1 4 15,5-1 0-15,10-7 32 16,-1-1-16-16,4-3 32 15,5 3-32-15,14 1 12 16,5 7-16-16,-5 9 0 16,-5-8-4-16,-4 7-24 15,-1-3 8-15,10 12 32 16,0-5-16-16,4 9 0 16,1 4-4-16,-10 4-4 15,9 0 0-15,-13 4-12 16,0 4 8-16,-5-4 28 15,5 0-12-15,4 0 32 16,19 0-28-16,4 4 20 0,4 0-20 16,-4 0 20-16,0 8-24 15,-9 0 4-15,-4 4-8 16,-1 0 12-16,1 4-12 16,-1 5 4-16,0 3-4 15,1 8-32-15,-10 9 12 16,-4 3 12-16,-10 13 4 15,-8-1-12-15,-1 5 4 16,1 4 4-16,-5-12 0 16,5-1 16-16,-5-7-8 15,-5-1 4-15,0 1-4 0,-4 3 4 16,0 1-8-16,0-1-20 16,-5 9 8-16,-9 0 12 15,10-1 0-15,-15-3 8 16,-8 0-8-16,4-5-4 15,-18 5 4-15,-5-13 4 16,10-3-4-16,-5-1-12 16,-10-8 4-16,6 9-4 15,8-1 0-15,-8 1 16 16,8 11-4-16,-9-3-36 16,1 3 16-16,-5 1-20 15,-10-1 20-15,10 1-8 16,-9 0 12-16,13-1 24 15,-4-7-4-15,4-1 4 16,-4-4-4-16,4-3-16 0,-4-5 4 16,-9 1-16-16,-5-5 12 15,0 0 12-15,5-4 0 16,-5 1-4-16,-5-5 4 16,-8 4 4-16,-5-12-4 15,-5 8-12-15,5-4 4 16,-9-4 12-16,9 9-4 15,0-5-12-15,-5-4 4 16,10 0 12-16,-1-4-4 16,-9 0-12-16,-17-4 4 15,-6 0-16-15,-4 0 12 16,5 0 20-16,-1 0-4 0,6 0 4 16,12 0-4-16,-3 0-8 15,17-4 4-15,-9-4-4 16,-4 0 0-16,-14-4 8 15,-4 4-4-15,-5 0-4 16,5-1 4-16,4 1-16 16,9-4 8-16,14 0 28 15,0-4-12-15,14-4-12 16,-1-1-4-16,-4 1-4 16,-4-4 0-16,-1 4 32 15,-4-1-12-15,-5-3-32 16,1-4 12-16,-1 12 0 15,-4-5 8-15,4 1 0 16,5 4 0-16,5-4 8 16,-1-1-4-16,1-3 60 0,13-4-36 15,-14-4 32-15,10-5-32 16,-5-3-44-16,-14-1 8 16,-9-3 28-16,1-1-12 15,-1 9 16-15,0 3-12 16,10 5 20-16,4 0-20 15,9 7 12-15,4 5-12 16,10 4 12-16,-1-12-16 16,6 12-20-16,4-5 4 15,4-3 32-15,0 12-16 16,5 0-28-16,5-8 12 0,4 12-256 16,4 4 148-1,10 12-604-15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5:51.0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152F06-6FB3-41F7-A5FD-D3F4AA699170}" emma:medium="tactile" emma:mode="ink">
          <msink:context xmlns:msink="http://schemas.microsoft.com/ink/2010/main" type="writingRegion" rotatedBoundingBox="17488,15800 21394,15103 21779,17258 17873,17955"/>
        </emma:interpretation>
      </emma:emma>
    </inkml:annotationXML>
    <inkml:traceGroup>
      <inkml:annotationXML>
        <emma:emma xmlns:emma="http://www.w3.org/2003/04/emma" version="1.0">
          <emma:interpretation id="{5CD885F7-06CE-4B42-8948-C7653FFF8E76}" emma:medium="tactile" emma:mode="ink">
            <msink:context xmlns:msink="http://schemas.microsoft.com/ink/2010/main" type="paragraph" rotatedBoundingBox="17546,15763 20542,15499 20604,16212 17608,16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FFA73-5EDB-4C7B-9FE6-697467789FE4}" emma:medium="tactile" emma:mode="ink">
              <msink:context xmlns:msink="http://schemas.microsoft.com/ink/2010/main" type="line" rotatedBoundingBox="17546,15763 20542,15499 20604,16212 17608,16475"/>
            </emma:interpretation>
          </emma:emma>
        </inkml:annotationXML>
        <inkml:traceGroup>
          <inkml:annotationXML>
            <emma:emma xmlns:emma="http://www.w3.org/2003/04/emma" version="1.0">
              <emma:interpretation id="{B807D9F1-610D-40CD-87F2-D0BC5A119041}" emma:medium="tactile" emma:mode="ink">
                <msink:context xmlns:msink="http://schemas.microsoft.com/ink/2010/main" type="inkWord" rotatedBoundingBox="17546,15763 20542,15499 20604,16212 17608,164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15138 15357 260 0,'-9'-36'96'0,"5"20"-76"0,-5 0-4 0,4 7 80 16,-4 9-56-16,4 0 80 16,5 21 12-1,9 15-72-15,5 9 24 16,9 7-52-16,4 5 16 0,0 16-28 16,5 4 8-16,-4 0-16 0,-10-9 0 15,0-7-4-15,-9-12-96 16,-18-9 52-16,-9-12-456 15</inkml:trace>
          <inkml:trace contextRef="#ctx0" brushRef="#br0" timeOffset="270.2931">15061 15365 404 0,'45'0'148'0,"-17"13"-112"0,22 7-12 16,-18-4 120-16,13 4-84 16,5 5 0-16,0-1-36 15,-13 0 36-15,-10-4-32 0,-13 1 4 0,-14-1-20 16,-14 0 0-16,-27 0-4 16,-18-4 12-16,-14-3-12 15,9-9 40-15,-4-4-24 16,23-4-84-16,13-5 32 15,18 1-132-15,23-4 88 16,23-4-344 0</inkml:trace>
          <inkml:trace contextRef="#ctx0" brushRef="#br0" timeOffset="1576.4353">15662 15361 520 0,'-18'-12'192'0,"-1"16"-152"0,-3 4-8 15,13 0 52-15,-5 1-52 16,5 11 4-16,4 0-20 16,-4 0 16-16,5 5-20 15,8-5 40-15,5 0-28 0,5-4-32 16,0 0 4-16,8-3 52 16,10-5-24-16,-9-4-28 15,18-4 0-15,-5 0-88 16,1-4 52-16,-5 0-136 15,-10-5 100-15,-12 1-80 16,-10-4 92 0,-14-4 40-16,-9 0 20 15,-4 4 112-15,-1-4-60 0,6 7 68 16,8 1-64-16,5 0-40 16,4-4-8-16,14 4 20 15,1 0-12-15,12 0 12 0,10 0-12 16,0 4 0-16,0 0-4 15,0 4-24-15,-5 4 8 16,-4 4 56-16,0 4-24 16,-1 8 16-16,-3 4-24 15,-1 1 36-15,0 3-28 16,0-8 32-16,5 1-32 16,0 3 4-16,0-8-16 0,-1-8 44 15,1-4-28-15,-5-4 4 16,-4-4-20-16,0-4 36 15,-1 0-24-15,-4-4-48 16,-4-4 12-16,4-1-52 16,5-3 36-16,-10-4-56 15,-4 4 48-15,5 3-20 16,4 1 36-16,0 4 8 16,0 4 12-16,0 8 44 15,14 4-24-15,-5 4 36 16,-4 0-32-16,9 4-4 15,-1 1-12-15,6-1 12 16,-10 0-12-16,0 0 24 16,5 0-20-16,-9-4 32 15,8-4-28-15,-3 0 4 0,-1-4-12 16,0-4-52-16,5 0 28 16,-14-8-32-16,9-4 28 15,-4-12-36-15,-5-1 36 16,0-3-12-16,-5-1 20 15,6 1 8-15,-10 4 4 16,9 3-12-16,0 5 8 16,-9 4-24-16,4 8 16 15,1 4 12-15,4 12 4 16,0 4 24-16,5 4-16 16,4 1 24-16,18-1-24 0,-4 0 32 15,0-4-28-15,5-8 12 16,4 4-16-16,4-16 20 15,5 0-20-15,-4-8 4 16,-5 8-8-16,-9 0-32 16,-5-13 12-16,-9 9-48 15,-18-4 32-15,-14 0-36 16,-13 8 32-16,-14-4 0 16,9 0 20-16,-4-1 16 15,-5 13 0-15,4 0-48 16,1 8 28-16,4 5 36 15,9 7-8-15,5 8 60 16,18 5-40-16,14 3-16 16,4 4-8-16,9-3 16 15,10-5-12-15,8-12 12 16,5 5-12-16,0-13 20 0,1 4-20 16,-1-8 4-16,-5-8-8 15,-8 0-68-15,-6 0 32 16,-8-4-32-16,-5-8 36 15,-4-4-32-15,-5 0 32 16,-4-1-24-16,-5 1 28 16,0 4 80-16,4 8-32 15,-4 4 8-15,9 8-20 16,5 4 8-16,9 0-16 16,4 1 16-16,0-5-16 15,5 0 48-15,-9-4-28 16,-5-8 4-16,-4-8-20 0,0-9 28 15,-5-7-24-15,0-12-24 16,-5-9 4-16,5-16 8 16,10 5 0-16,8-5 60 15,19 12-36-15,13 17-4 16,14 7-12-16,4 29-232 16,9 17 124-16</inkml:trace>
        </inkml:traceGroup>
      </inkml:traceGroup>
    </inkml:traceGroup>
    <inkml:traceGroup>
      <inkml:annotationXML>
        <emma:emma xmlns:emma="http://www.w3.org/2003/04/emma" version="1.0">
          <emma:interpretation id="{5AA36F70-0709-42F5-94B7-0B6B7E49BA20}" emma:medium="tactile" emma:mode="ink">
            <msink:context xmlns:msink="http://schemas.microsoft.com/ink/2010/main" type="paragraph" rotatedBoundingBox="17697,16969 21603,16272 21779,17258 17873,17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F5D964-8B89-40F7-908B-E53A512FC894}" emma:medium="tactile" emma:mode="ink">
              <msink:context xmlns:msink="http://schemas.microsoft.com/ink/2010/main" type="line" rotatedBoundingBox="17697,16969 21603,16272 21779,17258 17873,17955"/>
            </emma:interpretation>
          </emma:emma>
        </inkml:annotationXML>
        <inkml:traceGroup>
          <inkml:annotationXML>
            <emma:emma xmlns:emma="http://www.w3.org/2003/04/emma" version="1.0">
              <emma:interpretation id="{4835CFCC-ECDB-4B46-A2ED-4CB2A4801B7A}" emma:medium="tactile" emma:mode="ink">
                <msink:context xmlns:msink="http://schemas.microsoft.com/ink/2010/main" type="inkWord" rotatedBoundingBox="17702,16998 19415,16692 19586,17650 17873,17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77.5572">15234 16660 540 0,'50'-28'200'0,"0"20"-156"0,27 12-12 15,-40 4 44-15,8 8-48 0,19 5-4 16,4 11-12-16,-13-8 8 16,13 5-12-16,-8-1 32 0,-24-4-24 15,-27 0 48-15,-36 1-36 16,-23 3 12-16,-14-4-24 16,-13-3 0-16,-10-9-8 0,-13-4 4 15,13-8-8-15,19 0-4 16,27 0 4-16,23 0-48 15,22-8 24-15,37 0-12 16,19-4 20-16,-6-1 8 16,24-7 4-16,8 4 0 15,14 0 0-15,0 0-124 16,-4 3 68-16,-9 5-112 16,-10 0 100-16,-18-4 12 15,-13-4 36-15,-1 0 24 16,-13 0 0-16,-5-9 148 15,-8 5-84-15,-10-4 60 16,-5-9-72-16,-4 13 12 16,0 0-40-16,-4 0-8 0,-10-9-12 15,0 17-16-15,1 4 4 16,-10 4 4-16,-9 8 0 16,-4 12 0-16,-1 5 0 15,1 7-36-15,-1 4 20 16,10 9 32-16,9-1-8 15,9-3 0-15,13-5-4 0,15-4 40 16,8-7-24-16,9-1 0 16,5-8-12-16,-4 0-16 15,4-12 4-15,-14-8-156 16,0 4 88 0,-4-4-164-16,-14-4 132 15,-4 0-220-15,-5 3 180 16,-5 1 140-16,-4 4 12 15,0 0 304 1,9 12-52-16,14 4-124 16,4-3-32-16,23 7-72 15,13-12 32-15,19-4-36 16,18 0 4-16,-13 0-20 0,-10-4 28 16,-4-4-24-16,-28 0-68 15,-4-5 28-15,-14-7-64 16,5 4 52-16,-23-20-108 15,-9-9 84-15,-5-24-116 16,-4-12 100-16,0 13-12 16,0 3 48-16,-1 8 292 15,10 13-136-15,5 11 32 16,4 5-88-16,13 16 44 16,6 16-64-16,3 16 36 0,6 29-44 15,-6 15 24-15,-3 17-28 16,-6 8-8-16,6-8-12 15,-15-4 36-15,1-12-20 0,-1-12 56 16,-4-13-44-16,9-8-104 16,-9-11 36-16,0-9-160 15,9-16 108-15,5-12-384 16,4-25 260 0,10-24-92-16</inkml:trace>
          <inkml:trace contextRef="#ctx0" brushRef="#br0" timeOffset="2116.835">15316 16503 312 0,'-32'-21'112'0,"32"21"-84"0,-5 8-12 16,1 17 56-16,4 11-44 16,4 21 120-16,10 8-80 15,4 20 28-15,5 0-56 16,4 16-16-16,5 0-12 16,0-8 16-16,-9-12-16 0,9-12 40 0,-23-17-28 15,-5-11 32-15,-4-5-32 16,0-20-268-16,-9-16 132 15</inkml:trace>
        </inkml:traceGroup>
        <inkml:traceGroup>
          <inkml:annotationXML>
            <emma:emma xmlns:emma="http://www.w3.org/2003/04/emma" version="1.0">
              <emma:interpretation id="{68F8F80E-A971-4D3E-91CA-AB2598CB4C8C}" emma:medium="tactile" emma:mode="ink">
                <msink:context xmlns:msink="http://schemas.microsoft.com/ink/2010/main" type="inkWord" rotatedBoundingBox="18809,16924 21630,16420 21731,16989 18910,17492"/>
              </emma:interpretation>
              <emma:one-of disjunction-type="recognition" id="oneOf2">
                <emma:interpretation id="interp2" emma:lang="" emma:confidence="0">
                  <emma:literal>term</emma:literal>
                </emma:interpretation>
                <emma:interpretation id="interp3" emma:lang="" emma:confidence="0">
                  <emma:literal>tern</emma:literal>
                </emma:interpretation>
                <emma:interpretation id="interp4" emma:lang="" emma:confidence="0">
                  <emma:literal>ran</emma:literal>
                </emma:interpretation>
                <emma:interpretation id="interp5" emma:lang="" emma:confidence="0">
                  <emma:literal>Tern</emma:literal>
                </emma:interpretation>
                <emma:interpretation id="interp6" emma:lang="" emma:confidence="0">
                  <emma:literal>eon</emma:literal>
                </emma:interpretation>
              </emma:one-of>
            </emma:emma>
          </inkml:annotationXML>
          <inkml:trace contextRef="#ctx0" brushRef="#br0" timeOffset="4332.1923">16336 16604 652 0,'-55'-61'244'0,"55"57"-192"0,0-4-12 0,5-4 68 15,4 4-68-15,4 0 72 16,15 8-64-16,13 0 8 0,18 0-32 16,23 8-20-16,9 4-8 0,0 0 28 15,-5-4-12-15,19-8 40 16,9-8-28-16,9-4-112 16,-23-8 48-16,-13-1-36 15,-19 1 40-15,-14-4 24 16,-22-4 8-16,-23-1 12 15,-9 1-4-15,-9-9-12 16,-18 17 4-16,4-4 12 16,-13 8-4-16,-1 4-28 15,1 12 12-15,0 8 4 16,-1 8 8-16,5 12 0 16,14 13 0-16,18 11 0 15,9 9 0-15,14 0 24 16,22-13-12-16,10-7 4 0,18-5-8 15,-18-7-40-15,8-21 16 16,-8-8-92-16,0-8 60 16,-5-9-64-16,-9-7 64 15,-10-12 24-15,-3-9 16 16,-10 1 8-16,5 3 0 16,0 9 44-16,-14 11-24 15,4 9 68-15,10 24-48 16,-5 9 28-16,19 19-40 15,-5 5 8-15,4-1-20 16,5 1 8-16,-5-9-12 16,-8-12 36-16,-6-11-24 0,-3-5 48 15,-19-16-40-15,-5-5-8 16,-9-11-12-16,5-12 0 16,-13-9-8-16,-1-7-36 15,5 3 16-15,-1 0-64 16,1 9 44-16,18 8-28 15,9 3 40-15,14 5 20 16,14 8 4-16,3 4-8 16,15 4 4-16,-9 8 4 15,8-8 0-15,5-5-20 16,5 9 12-16,-9 0 20 16,-10 0-4-16,-8 0-4 15,-5 0 0-15,-14 0-4 16,5 0 0-16,-14 0 44 15,-9 4-24-15,0 0-64 0,-5 0 24 16,1 8 8-16,-10 4 8 16,5 0 28-16,9 9-12 15,0-1-20-15,9 4 0 16,5-8 48-16,4 1-20 16,0-5 0-16,0-4-12 15,0-4 56-15,1-4-36 16,-1-8 32-16,-4 0-32 15,4-5-104-15,0-3 40 16,0 0-32-16,5-4 40 16,0 0-12-16,4 12 24 0,-4-9 88 15,-10 17-40-15,15 0 44 16,-10 4-44-16,14 13 16 16,-5-1-28-16,10 4 60 15,4 12-44-15,0-3-404 16,-5 15 200-16</inkml:trace>
        </inkml:traceGroup>
        <inkml:traceGroup>
          <inkml:annotationXML>
            <emma:emma xmlns:emma="http://www.w3.org/2003/04/emma" version="1.0">
              <emma:interpretation id="{AD442FD5-C8FA-4F73-88E0-4843301011DF}" emma:medium="tactile" emma:mode="ink">
                <msink:context xmlns:msink="http://schemas.microsoft.com/ink/2010/main" type="inkWord" rotatedBoundingBox="19549,16638 19671,16617 19790,17282 19668,1730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31.9509">17050 16159 684 0,'-22'-17'252'0,"22"17"-192"0,-5 0-20 15,1 9 40-15,4 7-52 16,0 8 24-16,0 16-32 16,9 25 16-16,9 20-20 15,9 8 44-15,5-4-32 0,14-12 40 16,-10-16-40-16,-4-13-40 0,-9-7 4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3:50.5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FC93E44-2410-46B0-A888-AFE6DEA678A0}" emma:medium="tactile" emma:mode="ink">
          <msink:context xmlns:msink="http://schemas.microsoft.com/ink/2010/main" type="inkDrawing" rotatedBoundingBox="15058,3677 22248,3741 22247,3798 15058,3733" semanticType="underline" shapeName="Other">
            <msink:sourceLink direction="with" ref="{277A144A-CEC0-42E7-8CC9-C35A4C6A3C37}"/>
            <msink:sourceLink direction="with" ref="{D6367D23-7B42-4FAB-95F3-E862E11E8BA1}"/>
            <msink:sourceLink direction="with" ref="{0F3CECC6-C987-4D3A-982A-2BC046F88D9B}"/>
          </msink:context>
        </emma:interpretation>
      </emma:emma>
    </inkml:annotationXML>
    <inkml:trace contextRef="#ctx0" brushRef="#br0">1 1 364 0,'14'4'132'0,"-14"-4"-100"0,-5 0-12 0,1 0 200 16,4 0-124-16,-5 0 44 15,5 4-88-15,0 0 68 16,5 0-68-16,-1-4 52 16,5 0-60-16,10 0 76 15,3 8-68-15,1-4 8 16,5 5-36-16,3-5 12 15,6 0-20-15,22-4 28 16,5 4-28-16,40 0-12 16,6 4-8-16,63-8 20 15,-5 0-8-15,69-4 16 16,-9 4-16-16,72-8-4 16,-27 4 0-16,87 4 12 15,-37 0-8-15,82 0 4 16,-36 0-4-16,59 4 12 15,-55 4-12-15,42-4 84 16,-69 4-48-16,32 0 12 16,-55-4-32-16,0 0 32 15,-54 0-32-15,-14-4-4 0,-59 0-12 0,-28-4 12 16,-36 4-12 0,-36 0 16-16,-28 0-16 0,-27 0-84 15,-14 4 44-15,-31 0-244 16,-15 0 152-16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4:20.3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D405E8E-C837-4EEC-8465-CE3858B4C6E6}" emma:medium="tactile" emma:mode="ink">
          <msink:context xmlns:msink="http://schemas.microsoft.com/ink/2010/main" type="inkDrawing" rotatedBoundingBox="609,13430 1873,10975 4280,12214 3015,14669" hotPoints="3626,12691 2293,14024 961,12691 2293,11358" semanticType="enclosure" shapeName="Circle">
            <msink:sourceLink direction="with" ref="{582E61F3-2AE8-42A2-8CC6-2C2A7B4C9A2C}"/>
          </msink:context>
        </emma:interpretation>
      </emma:emma>
    </inkml:annotationXML>
    <inkml:trace contextRef="#ctx0" brushRef="#br0">2924 1725 104 0,'9'-16'36'0,"0"4"-28"0,0-4 0 15,-4 8 28-15,-5 0-20 16,0-5 76-16,0-3-56 16,0 0 4-16,-5-4-24 15,0-4 128-15,-4-1-76 16,0-3 40-16,0-4-64 15,0 3-8-15,0 1-20 16,-9 0-12-16,4-1 0 16,0-11 12-16,-4-1-8 15,-5 5-4-15,-4-1 0 0,-5 1 28 16,-4-4-16-16,-5-1 32 16,-5 1-32-16,-8 3-12 15,-1 5-8-15,0 4 28 16,-8-1-12-16,17 5 4 0,-4 0-8 15,0-1-16-15,-5 1 4 16,1 4 20-16,-10 4-8 16,-13 3 4-16,-1 5-4 15,1 4 4-15,-1 8-8 16,10 4-20-16,13 5 8 16,-8-9-4-16,8 4 4 15,-4 8 16-15,13-4-4 16,-8 8 8-16,-1 5-8 15,0 7 8-15,1 8-8 16,-1 9 8-16,1 4-8 0,3-1-4 16,1 1 4-16,5-5-4 15,8 1 0-15,-4-4-20 16,10-1 12-16,-1 1-4 16,14-1 4-16,4 5 24 15,0 19-8-15,1 1-12 16,-1 4 0-16,0 4 20 15,5-8-8-15,-5-9-4 16,1-3 0-16,-1-8 4 16,0-1-4-16,5 5-4 15,0 4 4-15,5 3-16 16,-1 1 8-16,5 4 4 16,5-5 0-16,4 1-20 15,0-4 12-15,0-5 32 16,-4-7-16-16,4-1 0 0,0-3-4 15,0-1-4-15,-5-3 0 16,10 3 24-16,4 1-12 16,-9-1-20-16,5 9 0 15,0-9 4-15,9 1 4 16,-5 7 8-16,0-7-4 16,0-5-4-16,5-4 4 15,9 1-4-15,0-1 0 16,4-3 8-16,0-5-4 15,1-4 8-15,4-4-8 16,0 0 8-16,0-3-8 16,0-1-4-16,4 4 4 0,-8-12 12 15,-1 8-8-15,1 0-12 16,-1-4 0-16,-9-4 20 16,-4 4-8-16,0-3-4 15,0 3 0-15,-1-4-16 16,6-4 8-16,4 0 12 15,9 0-4-15,4 0 16 16,5-4-12-16,9 4-12 16,5-4 0-16,0 0 4 15,-5-1 0-15,5 1 0 16,-5-4 0-16,9-8 8 16,10-4-4-16,13-4-12 15,18-1 4-15,9-19 20 16,-17-1-8-16,-10-3-28 15,-9-13 8-15,-10 0 56 0,-3-3-20 16,-15 7 0-16,-8 8-16 16,-23 13-32-16,-10 4 12 15,-13 3-364 1,-4 9 204-16,-5 16-264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4:28.3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5D4565-5989-408B-B28C-6D8CA18E8E7C}" emma:medium="tactile" emma:mode="ink">
          <msink:context xmlns:msink="http://schemas.microsoft.com/ink/2010/main" type="writingRegion" rotatedBoundingBox="6939,11916 7157,10036 7778,10108 7559,11988">
            <msink:destinationLink direction="with" ref="{AEE2EE49-649D-4FF1-976A-4F4A09262F5F}"/>
          </msink:context>
        </emma:interpretation>
      </emma:emma>
    </inkml:annotationXML>
    <inkml:traceGroup>
      <inkml:annotationXML>
        <emma:emma xmlns:emma="http://www.w3.org/2003/04/emma" version="1.0">
          <emma:interpretation id="{C95EDA11-335B-4379-86F0-A3016BAA520F}" emma:medium="tactile" emma:mode="ink">
            <msink:context xmlns:msink="http://schemas.microsoft.com/ink/2010/main" type="paragraph" rotatedBoundingBox="6939,11916 7157,10036 7778,10108 7559,11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EBDEA9-DD2A-47C9-9702-C82D553735BF}" emma:medium="tactile" emma:mode="ink">
              <msink:context xmlns:msink="http://schemas.microsoft.com/ink/2010/main" type="line" rotatedBoundingBox="6939,11916 7157,10036 7778,10108 7559,11988"/>
            </emma:interpretation>
          </emma:emma>
        </inkml:annotationXML>
        <inkml:traceGroup>
          <inkml:annotationXML>
            <emma:emma xmlns:emma="http://www.w3.org/2003/04/emma" version="1.0">
              <emma:interpretation id="{3D2C00B7-8B36-4035-884E-431A1FDB4507}" emma:medium="tactile" emma:mode="ink">
                <msink:context xmlns:msink="http://schemas.microsoft.com/ink/2010/main" type="inkWord" rotatedBoundingBox="7047,11929 7074,11698 7456,11742 7429,11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4526 11205 372 0,'18'69'140'0,"14"-29"-112"0,0-3-4 15,-10-13 100-15,10-4-72 16,0 5 32-16,5-13-48 15,-6 4 20-15,-8-4-28 16,9 0 16-16,-9-8-24 16,-5-4 28-16,-4 0-32 0,-5-12 12 15,-5-4-16-15,-4-4-428 16</inkml:trace>
        </inkml:traceGroup>
        <inkml:traceGroup>
          <inkml:annotationXML>
            <emma:emma xmlns:emma="http://www.w3.org/2003/04/emma" version="1.0">
              <emma:interpretation id="{6A971710-A070-4223-8079-6836D1B5F8E0}" emma:medium="tactile" emma:mode="ink">
                <msink:context xmlns:msink="http://schemas.microsoft.com/ink/2010/main" type="inkWord" rotatedBoundingBox="7031,11122 7157,10036 7778,10108 7652,11194"/>
              </emma:interpretation>
              <emma:one-of disjunction-type="recognition" id="oneOf1">
                <emma:interpretation id="interp1" emma:lang="" emma:confidence="0">
                  <emma:literal>191</emma:literal>
                </emma:interpretation>
                <emma:interpretation id="interp2" emma:lang="" emma:confidence="0">
                  <emma:literal>101</emma:literal>
                </emma:interpretation>
                <emma:interpretation id="interp3" emma:lang="" emma:confidence="0">
                  <emma:literal>19,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62803.7353">5031 10048 228 0,'36'-8'84'0,"-17"-5"-64"0,3-3-8 16,-8 4 144-16,4-4-88 15,-4-4 60-15,4 0-72 16,-4-1 28-16,-5 1-48 16,-5 4-12-16,-4 4-12 15,-13 4 0-15,-1 8-8 16,-9 8-12-16,-18 4 4 0,-4 8 20 16,-19 0-8-16,-4 1-4 15,-10 3 0-15,6 0-4 0,8 0 0 16,9-3-20-16,10 3 12 15,17-8 12-15,6-4 0 16,3-4-56-16,15 0 28 16,4-8 28-16,4 4 0 15,19 1-16-15,-5 3 4 16,-4 4 20-16,4 4-4 16,-4 12-4-16,-5 13 0 15,5 7-24-15,-5 9 12 16,0 0 40-16,-5-1-20 0,-4-7 8 15,0-13-12-15,0-7 12 16,0-1-12-16,0-4-4 16,-4-12 0-16,4 0 20 15,0 1-12-15,0-13-12 16,0 0-4-16,4 4-16 16,19 4 12-16,-5-8-4 15,19-4 4-15,-5 4 68 16,13 0-32-16,-4 4-4 15,-4-4-12-15,4 8 8 16,-10-8-12-16,-8 4 16 16,0-4-16-16,0 0-160 15,-14 0 80-15</inkml:trace>
          <inkml:trace contextRef="#ctx0" brushRef="#br0" timeOffset="63018.5784">4603 10440 540 0,'-32'-12'200'0,"37"8"-156"0,8 0-12 0,1 0 8 16,9-4-28-16,18-4 40 16,23 0-28-16,-5-1 12 15,18 1-20-15,-13 0-8 0,-5 0-4 16,-9 0-84-16,-4 0 44 15,-10 0-296-15</inkml:trace>
          <inkml:trace contextRef="#ctx0" brushRef="#br0" timeOffset="63303.3742">4721 9643 456 0,'0'-28'168'0,"14"16"-128"0,4-1-16 16,-4 9 112-16,0 0-80 0,4 0 4 15,18 0-36-15,5 4 12 16,5 8-24-16,-1 0-92 0,10-4 44 16,18 5-456-1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45:47.2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379A3A-1068-46A7-A499-4C51F5F6C082}" emma:medium="tactile" emma:mode="ink">
          <msink:context xmlns:msink="http://schemas.microsoft.com/ink/2010/main" type="writingRegion" rotatedBoundingBox="17023,14262 21580,13827 21664,14708 17107,15143"/>
        </emma:interpretation>
      </emma:emma>
    </inkml:annotationXML>
    <inkml:traceGroup>
      <inkml:annotationXML>
        <emma:emma xmlns:emma="http://www.w3.org/2003/04/emma" version="1.0">
          <emma:interpretation id="{C7B49CDC-79AF-41BB-BF58-69F3DA844A00}" emma:medium="tactile" emma:mode="ink">
            <msink:context xmlns:msink="http://schemas.microsoft.com/ink/2010/main" type="paragraph" rotatedBoundingBox="17023,14262 21580,13827 21664,14708 17107,1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81BDCB-6F4F-4220-BC65-D6272DE74CBD}" emma:medium="tactile" emma:mode="ink">
              <msink:context xmlns:msink="http://schemas.microsoft.com/ink/2010/main" type="line" rotatedBoundingBox="17023,14262 21580,13827 21664,14708 17107,15143"/>
            </emma:interpretation>
          </emma:emma>
        </inkml:annotationXML>
        <inkml:traceGroup>
          <inkml:annotationXML>
            <emma:emma xmlns:emma="http://www.w3.org/2003/04/emma" version="1.0">
              <emma:interpretation id="{9CE0C0AE-C337-43CB-B27D-0058C8155AC5}" emma:medium="tactile" emma:mode="ink">
                <msink:context xmlns:msink="http://schemas.microsoft.com/ink/2010/main" type="inkWord" rotatedBoundingBox="17023,14262 21580,13827 21664,14708 17107,151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14565 14483 364 0,'-19'-81'132'0,"10"53"-100"0,0-25-12 0,9 33 132 16,0-4-88-16,0 0 28 15,9 3-56-15,0 5-24 16,5 8-4-16,4 4 0 0,0 12-4 16,1 12 52-16,-6 25-32 15,6 7 0-15,3 17-16 16,-3-12-8-16,-6 0 4 16,1-9 20-16,-5-16-12 15,0-7 76-15,-4-9-52 16,-5-16 48-16,9-12-48 0,-9-17-12 15,9-19-12-15,4-13-12 16,-3 0 4-16,3 5-60 16,-4 3 32-16,5 9-52 15,4 3 44-15,-4 13 8 16,0 4 12-16,-5 16 108 16,4-1-52-16,1 9 8 15,0 9-32-15,4 7 32 16,5-4-28-16,4-4 20 15,5 0-24-15,9 0-44 16,4-4 12-16,10 0-280 16,4-4 160-16</inkml:trace>
          <inkml:trace contextRef="#ctx0" brushRef="#br0" timeOffset="300.3178">15739 14147 436 0,'-13'-8'160'0,"13"8"-124"0,-19-8-8 0,6 4 80 16,-5-4-64-16,4 0 24 15,-9 0-36-15,0 4-32 16,1-8 0-16,-10 24-8 0,9-8 0 16,-9 12 0-16,-13 0 0 15,13 0 68-15,0 9-32 16,14 11 24-16,4 0-32 0,9-3-8 15,10-5-8-15,13 5 56 16,-4-9-32-16,18-8-36 16,-10-8 0-16,10-8-124 15,-9-8 76-15,0-4-164 16,-10-8 124 0,6-1-192-16</inkml:trace>
          <inkml:trace contextRef="#ctx0" brushRef="#br0" timeOffset="840.7647">15530 14236 548 0,'-9'0'204'0,"9"17"-156"0,9-1-16 16,0-4 88-16,5 4-72 16,27 4-28-16,27-12-16 15,23 0 4-15,14 1-4 16,-5-18-12-16,-9-3 4 0,-9 0-32 16,-9-4 20-16,-14 0-12 0,-23 0 16 15,-13-5 8-15,-23 1 4 16,-9 0 8-16,-14-4-4 15,-9-5-72-15,-13 1 36 16,-10 8 20-16,10 4 12 16,-10 7 64-16,14 9-36 15,9 9 24-15,18 3-32 16,1 8 44-16,17 8-36 16,15 1 12-16,3 3-24 15,1 4 0-15,4 1-8 16,1-5-8-16,-1-3 4 0,-4-5 12 15,0-8-8-15,-1-8-100 16,-3-16 48-16,-6-8-88 16,1-13 76-16,-5-7-76 15,5-17 72 1,-10-11-180-16,5-21 136 16,0 0 80-16,-9 8 20 15,9 8 208-15,-4 12-112 16,-5 13 112-16,5 16-120 15,-5 11 72-15,-5 17-92 16,0 17 40-16,-13 31-64 16,18 9 16-16,-4 12-36 0,-5 3 8 15,9-3-16-15,4 0 12 16,5-4-16-16,9-9 48 16,-8-7-28-16,3-9-40 0,1-11 4 15,-5-9-148-15,0-8 84 16,0-12-468-1</inkml:trace>
          <inkml:trace contextRef="#ctx0" brushRef="#br0" timeOffset="1122.14">16477 14176 996 0,'-9'16'368'0,"18"-4"-284"0,14 4-24 16,-14-8-8-16,0 17-40 15,9-1-64-15,5 0 24 16,4 0-544-16</inkml:trace>
          <inkml:trace contextRef="#ctx0" brushRef="#br0" timeOffset="995.3025">16718 13605 808 0,'-45'-45'300'0,"45"50"-232"0,-19-1-20 0,15 8-68 15,-5 4 0-15,-14 12-532 16,0 25 304-16,0-9 8 16</inkml:trace>
          <inkml:trace contextRef="#ctx0" brushRef="#br0" timeOffset="1540.972">16950 14111 508 0,'9'-20'188'0,"-9"16"-148"0,0 0-8 0,0-1 88 0,0 1-72 16,0 4 8-16,-9 9-36 15,0 3-12-15,-4 4-4 16,-10 8 4-16,-5 0-4 0,6 5 40 16,8-1-20-16,5 0 4 15,4 1-16-15,10-13 44 16,9-4-28-16,8-12-68 15,6-8 20-15,4-8-212 16,4-4 128-16,-4-1-364 16</inkml:trace>
          <inkml:trace contextRef="#ctx0" brushRef="#br0" timeOffset="1705.1895">16973 14236 600 0,'-23'37'224'0,"32"-21"-176"0,-9 16-12 16,10-15 80-16,3 3-72 15,10 0 24-15,13-12-36 0,19-8 4 16,9-8-20-16,9-4 52 0,4-8-36 16,-9-1-140-16,1-7 60 15,-15 4-84-15,-8-5 76 16,-5-3-208 0,-14-17 148-16,0-11-220 15</inkml:trace>
          <inkml:trace contextRef="#ctx0" brushRef="#br0" timeOffset="2146.9023">17160 14062 800 0,'22'-24'296'0,"19"16"-232"0,37-8-16 15,-33 12 88-15,10-4-84 16,4 0-4-16,5-1-28 0,0 1 28 15,4-4-24-15,-4-4-56 0,13 0 16 16,-9-4-164-16,-4-9 100 16,-18-7-108-16,-5 7 108 15,-5-11-176 1,-13 4 144-16,-9 7-36 16,4 1 88-16,-5 12 36 15,6-9 16-15,-6 13 192 16,1-8-100-16,-5 4 140 15,0 4-124-15,-9 0 88 16,0 4-108-16,-9 3-32 16,9 1-32-16,-9 4 4 0,-5 4-12 0,5 13-232 15,5 3 120-15</inkml:trace>
          <inkml:trace contextRef="#ctx0" brushRef="#br0" timeOffset="1845.5831">17624 13641 664 0,'-14'13'244'0,"5"11"-188"0,9 28-16 0,-4-15 48 0,4 15-56 15,4 13 16-15,-4 0-32 16,9-4 36-16,-4-5-28 16,0 5-32-16,-5-4 4 0,0-1-212 15,-10-3 120-15,-3 0-428 16</inkml:trace>
          <inkml:trace contextRef="#ctx0" brushRef="#br0" timeOffset="2346.4325">17988 14062 696 0,'-54'25'256'0,"40"-25"-196"0,0 8-20 16,5 0 100-16,-4-4-84 15,4 4 16-15,9 0-48 16,0-8-4-16,0 8-12 16,9 0-112-16,4 0 56 0,10 4-184 15,0-12 132-15,0 9-332 16,8-9 240-1,1 8 28-15</inkml:trace>
          <inkml:trace contextRef="#ctx0" brushRef="#br0" timeOffset="2537.4598">18284 14042 664 0,'0'0'244'0,"0"0"-188"0,9-4-16 0,-9 4 12 16,0 12-36-16,5 0 32 15,4 4-32-15,0 1 4 16,0 3-12-16,-4-4 12 0,4-4-12 16,0 0-108-16,5-4 52 0,-5-3-96 15,-9-5 84-15,9-5-164 16</inkml:trace>
          <inkml:trace contextRef="#ctx0" brushRef="#br0" timeOffset="3138.419">18375 13989 288 0,'0'-4'108'0,"-4"4"-84"0,4 0-4 16,0 0 56-16,4-4-44 16,-4 4 24-16,0 0-36 15,9 0 8-15,1-4-16 16,-10 0 36-16,0 4-24 16,9-4 32-16,-9 0-32 15,0 0-40-15,4 0 8 16,5-4 8-16,5 4 4 15,4 0-36-15,14 4 16 0,-5 0 32 16,14 0-8-16,5 0 72 16,-1 4-48-16,-4 0 68 15,-4 4-60-15,-10 0 20 16,-4-4-40-16,-9 0-16 0,-5 4-8 16,-9-8 72-16,0 8-36 15,0-8 4-15,0 5-20 16,-9-1-20-16,9 4 0 15,-14-4-16-15,14-4 12 16,0 0-24-16,0 8 20 16,14-8 24-16,-5-4-8 15,13 0-8-15,10 0 0 0,-9-4 12 16,9-1-4-16,-9 1 32 16,-1 0-20-16,-8 0-12 15,4 0-8-15,5 4 12 16,-14 4-4-16,5 0-56 15,-10 4 28-15,5 4 56 16,1 4-16-16,-10 0 56 16,0 5-40-16,0 3 28 15,9-4-32-15,4 0-88 16,6 0 32-16,-1-3-600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0:57.7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A6EC771-5913-4DDF-B243-4C086B731F9A}" emma:medium="tactile" emma:mode="ink">
          <msink:context xmlns:msink="http://schemas.microsoft.com/ink/2010/main" type="inkDrawing" rotatedBoundingBox="642,1813 15459,1575 15461,1739 645,1977" semanticType="underline" shapeName="Other">
            <msink:sourceLink direction="with" ref="{471712FC-7CC4-4000-8370-9AACE32BE4B5}"/>
          </msink:context>
        </emma:interpretation>
      </emma:emma>
    </inkml:annotationXML>
    <inkml:trace contextRef="#ctx0" brushRef="#br0">8 348 404 0,'-9'-8'148'0,"9"8"-112"0,0-4-12 0,0 0 64 16,9 4-52-16,-9-4 100 15,0 4-76-15,0-4 68 16,0 0-72-16,0-4 48 16,5 8-60-16,-1-8-4 15,1 8-24-15,-1-8-4 16,5 8-4-16,5-8-8 15,9 8 4-15,9-12 12 16,4 7-8-16,28-7 16 16,-5 12-16-16,14-12-4 15,-5 12 0-15,14-8-4 16,-9 8 0-16,14-8-20 16,-6 4 12-16,29-4 4 15,-10 0 4-15,9 8-20 0,-13 0 12 16,13-8 48-16,-13 8-20 15,27-8-52-15,4 8 16 0,-13-4 4 16,-9 8 8-16,13-13 4 16,-18 5 0-16,28-4 32 15,-15 4-16-15,6 0 4 16,-24 4-12-16,10-8 4 16,-23 8-8-16,18-4-28 15,-4 0 12-15,13 0 12 16,-13 4 4-16,8-4-20 15,-8 8 8-15,18-8 4 16,-5 4 4-16,23-8 24 16,-13 4-12-16,13 0-32 15,-14 4 12-15,28-8 0 16,-10 8 8-16,10-4 0 16,-9 8 0-16,8-8 8 15,-13 4-4-15,23-4 16 16,-27 12-12-16,4-8-28 15,-23 4 8-15,23-4 4 16,-9 0 8-16,9-4 44 16,-18 4-24-16,4-4-28 15,-13 0 4-15,27 4 8 16,-14-9 0-16,23 5-12 16,-22 4 4-16,4-4 12 15,-23 0-4-15,23-4-4 16,-10 8 4-16,15-8-16 15,-14 16 8-15,4-8 4 0,-13-4 0 16,27 4-12-16,-14 0 8 16,14 0-24-16,-13 0 16 0,-1 0 24 15,-9 0-8-15,14-8-16 16,5 8 4-16,-1-4-4 16,-13 4 4-16,4-4 8 15,-17 4 0-15,26-4 0 16,-13 0 0-16,13 0 8 15,-13 4-4-15,27-8-12 16,-27 8 4-16,36 0 4 16,-18 0 0-16,23 0 8 15,-18 0-4-15,31 0-4 16,-8 4 4-16,8-4 4 16,-22-4-4-16,27 4-12 15,-14 4 4-15,14 0 28 16,-4 4-12-16,17-4-20 15,-22 4 0-15,18-8 20 16,-27 8-4-16,36-4-4 16,-36 0 0-16,13-4-24 15,-22 4 12-15,18-4 40 16,-18-4-20-16,13 4 8 16,-13 0-12-16,4-4 20 15,-22 4-16-15,17-8 4 16,-4 8-8-16,-9-8 12 15,-18 8-12-15,-14-8 24 0,-22-4-20 16,-5 4 4-16,-14 0-8 16,-9 0-8-16,-5-1 4 0,-17 1-76 15,-10 4 40-15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1:16.7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3E7A9E-6FAB-4E8E-A91F-197A04FD7533}" emma:medium="tactile" emma:mode="ink">
          <msink:context xmlns:msink="http://schemas.microsoft.com/ink/2010/main" type="inkDrawing" rotatedBoundingBox="5247,3657 12088,3315 12094,3421 5253,3763" semanticType="underline" shapeName="Other">
            <msink:sourceLink direction="with" ref="{A3F17328-AFF3-4B89-8A02-1AC02BB80D34}"/>
            <msink:sourceLink direction="with" ref="{27B66837-F39C-4D90-A8E0-40DD76FFFF9D}"/>
            <msink:sourceLink direction="with" ref="{3CA5AE47-79F4-4383-A4A9-1B53946BC53C}"/>
          </msink:context>
        </emma:interpretation>
      </emma:emma>
    </inkml:annotationXML>
    <inkml:trace contextRef="#ctx0" brushRef="#br0">-8 305 404 0,'0'-4'148'0,"0"4"-112"0,0 4-12 16,0-4 136 0,0 0-92-16,0 0 104 15,9 8-96-15,0-8 20 16,0 4-56-16,0-4 4 15,10 4-28-15,-1 0 0 16,0 0-8-16,0 0 4 16,5 0-8-16,4 0 8 15,1 0-8-15,3 0 8 16,6 0-8-16,8-8 24 16,1 4-16-16,31-4-4 0,1 4-4 15,17-4 4-15,1 0-4 0,9 4 16 16,-1-8-12-16,19 4-12 15,-4 4 0-15,8-4-4 16,-13 4 0-16,9-4 44 16,-9 4-24-16,27-4-36 15,-14 4 12-15,19-8 28 16,-14 0-8-16,41-8 0 16,-14 8-4-16,51-13 12 15,-14 5-8-15,31-12 4 16,-17 8-4-16,31-9 12 15,-27 9-12-15,59-4 16 16,-41 12-16-16,28-1-4 16,-32 5 0-16,13 4-24 15,-32 8 12-15,19-12 4 16,-28 8 4-16,10-12-20 16,-33 12 12-16,-17-8-4 15,-28 4 4-15,-14-8 8 16,-22 8 0-16,-14-8 16 15,-14 8-8-15,-14-5-72 16,-13 9 32-16,-18-8-144 16,-9 8 96-16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1:29.1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B49B14-6DF5-41E4-A79C-AB914CF3E855}" emma:medium="tactile" emma:mode="ink">
          <msink:context xmlns:msink="http://schemas.microsoft.com/ink/2010/main" type="inkDrawing" rotatedBoundingBox="1317,6941 8338,6758 8342,6931 1321,7114" semanticType="callout" shapeName="Other"/>
        </emma:interpretation>
      </emma:emma>
    </inkml:annotationXML>
    <inkml:trace contextRef="#ctx0" brushRef="#br0">0 240 228 0,'14'-12'84'0,"-14"12"-64"0,0 4-8 16,0-4-16-1,9 0 0-15,0 0 136 16,-5 0-72-16,-4 0 140 16,0 0-112-16,0 0 28 15,0 0-68-15,9 0 0 0,-9 0-32 0,5 0 8 16,4 0-12-16,0 0-8 15,0 0 0-15,5 0 12 16,9 0-8-16,-1-4 60 16,10 4-40-16,23 0 8 15,-10 4-24-15,28 0-16 16,-4 4 0-16,17 0 12 16,5 0-4-16,32-4-4 15,9 4 4-15,59-8-4 16,-13 4 0-16,68-8 0 15,-19 4 0-15,88-8 52 16,-33 4-28-16,68-4-12 16,-17 4-4-16,54-8 36 15,-46 12-24-15,51-8 8 16,-69 4-16-16,28-13 20 16,-46 13-20-16,9-8 24 15,-50 4-24-15,14-8-12 16,-51 12-4-16,-13-8 20 15,-41 8-8-15,-27-12 40 16,-28 7-24-16,-31-15-12 16,-28 12-8-16,-14-12-48 15,-17 8 24-15,-24-5-72 16,-4 5 52-16,-13 4-124 16,-1 4 92-16,-9 4-148 0,0 4 120 0,-18 0-276 15,5 8 212-15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1:33.5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9250564-B435-4870-B697-001C826F79DC}" emma:medium="tactile" emma:mode="ink">
          <msink:context xmlns:msink="http://schemas.microsoft.com/ink/2010/main" type="writingRegion" rotatedBoundingBox="754,7476 4243,7637 4124,10201 636,10041"/>
        </emma:interpretation>
      </emma:emma>
    </inkml:annotationXML>
    <inkml:traceGroup>
      <inkml:annotationXML>
        <emma:emma xmlns:emma="http://www.w3.org/2003/04/emma" version="1.0">
          <emma:interpretation id="{CC3BF929-5EA9-4DB1-96AF-CDDE7E94916C}" emma:medium="tactile" emma:mode="ink">
            <msink:context xmlns:msink="http://schemas.microsoft.com/ink/2010/main" type="paragraph" rotatedBoundingBox="754,7476 3519,7603 3457,8951 692,8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A88BD-B9C8-41C3-9190-8D82B0126264}" emma:medium="tactile" emma:mode="ink">
              <msink:context xmlns:msink="http://schemas.microsoft.com/ink/2010/main" type="line" rotatedBoundingBox="754,7476 3519,7603 3457,8951 692,8824"/>
            </emma:interpretation>
          </emma:emma>
        </inkml:annotationXML>
        <inkml:traceGroup>
          <inkml:annotationXML>
            <emma:emma xmlns:emma="http://www.w3.org/2003/04/emma" version="1.0">
              <emma:interpretation id="{B48B4B88-39C0-4CC1-B6A9-6B2F095D1CF5}" emma:medium="tactile" emma:mode="ink">
                <msink:context xmlns:msink="http://schemas.microsoft.com/ink/2010/main" type="inkWord" rotatedBoundingBox="754,7476 3519,7603 3457,8951 692,8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-517 4334 528 0,'-5'-60'196'0,"5"60"-152"0,0-4-12 0,0 8 36 15,0 4-44-15,-4 12 8 16,-1 4-20-16,-4 17 64 16,4 3-44-16,-4 9 40 15,5-5-40-15,-5 9 36 16,4-4-40-16,-4 15-4 16,9 1-16-16,-9 12 28 15,0-8-20-15,-9 0 12 16,9-12-16-16,-5-9 28 15,5-7-24-15,-5-17 48 16,10 0-36-16,-10-12-120 16,9-3 48-16</inkml:trace>
          <inkml:trace contextRef="#ctx0" brushRef="#br0" timeOffset="840.9931">-62 4881 416 0,'5'-25'152'0,"-5"25"-116"0,0-24-12 16,0 12 100-1,0 4-72-15,-5-8 8 0,1 3-40 0,-10-3 48 16,0 8-36-16,-13-4 12 15,9 8-28-15,-19 8 8 16,5 4-12-16,-9 12 28 16,5 5-24-16,-10 11 32 15,15 5-32-15,-6 7 4 16,10 1-12-16,0-1 4 16,8-7-8-16,1-5 16 15,4-8-12-15,10-7-4 16,4-1 0-16,9-16-4 15,9 0 0-15,10-16-72 16,8 0 40-16,5-21-48 16,0 5 44-16,0-12-16 15,0 3 32-15,-9 5 8 16,-5 7 12-16,-9 9 68 16,0 8-36-16,-13 12 32 15,4 12-36-15,-9 9 8 16,0 7-20-16,0 0-8 15,0 1-4-15,0-1 12 16,5-3-8-16,-1-5 32 16,5-4-24-16,0-4-92 15,5-4 40-15,0-4-88 16,4 5 72-16,0-17-112 16,5 0 88-16,4-17-172 0,5 1 140 15,5-12-92-15,-1 3 116 16,10-15 64-16,4 7 16 0,0-7 292 15,-5 12-160-15,-13-5 124 16,-5 9-144-16,-22-1 8 16,-5 13-68-16,-18 0-12 15,0 12-20-15,-14 4-28 16,4 8 4-16,1 4-12 16,0 9 8-16,4 7 0 15,9 0 4-15,5 9 16 16,9-1-4-16,9 4 8 15,5-3-8-15,9-5-12 16,4 1 4-16,-4-5 20 16,4 0-8-16,-13-3 32 15,-1-5-24-15,-13-4-4 16,-4 0-8-16,-19-4 40 16,5 0-24-16,-9-7 16 15,-1 3-20-15,1-8-24 16,9 0 0-16,-5-8-100 15,9-1 56-15</inkml:trace>
          <inkml:trace contextRef="#ctx0" brushRef="#br0" timeOffset="-231.2438">-1109 4763 592 0,'55'-28'220'0,"-55"28"-172"0,91 0-12 0,-50 8 56 16,0 4-56-16,4 16 4 16,1 5-24-16,-10 11-12 15,-4 1 0-15,-18 7 40 16,-5-7-24-16,-32 8 44 16,0-5-36-16,-41-7 12 15,5-5-24-15,-18-12-8 16,13 1-4-16,0-17 20 15,19-4-12-15,-1-24-108 16,19-5 48-16,13-23-448 16,19-1 276-16</inkml:trace>
          <inkml:trace contextRef="#ctx0" brushRef="#br0" timeOffset="-526.0273">-1086 4690 404 0,'0'-16'148'0,"0"16"-112"0,0-12-12 16,0 8 48-1,0 4-44-15,0-4 24 16,0 4-32-16,-5 12 44 16,5 4-36-16,-4 37 56 15,-1 8-48-15,-4 32 20 16,13 4-36-16,-4 4 28 0,10-12-32 0,-6-4-4 16,5-8-8-16,-9-4 20 15,0-13-12-15,-9-11 24 16,5-9-24-16,-10-19-56 15,5-9 20-15</inkml:trace>
          <inkml:trace contextRef="#ctx0" brushRef="#br0" timeOffset="1560.5132">639 4836 424 0,'0'-24'156'0,"0"24"-120"0,5 0-8 0,-5 0 0 16,0 0-20-16,0 8 104 16,0 8-64-16,0 4 60 15,0 13-64-15,-5 15 16 16,1-3-40-16,-5-1 8 16,4 5-16-16,-4-5 20 15,0-3-20-15,-9-5 40 16,13-11-28-16,-13-9 20 15,13-4-24-15,-4-8 36 16,9 0-32-16,0-16-4 16,5 4-12-16,-1-21-24 15,5 1 8-15,5-16-56 16,-9 7 32-16,8-20-12 16,5 17 28-16,-4 0 0 15,4 7 8-15,1 5 8 16,-1 4 0-16,-5 11 44 15,1 5-24-15,-5 8 0 16,0 0-12-16,-4 21 12 16,-1 3-12-16,-4 12 16 15,5 9-16-15,-10-1 32 16,5-7-24-16,-4-1 20 16,8 1-20-16,-8-9 8 15,4-4-12-15,-5-8 28 0,5 5-24 16,0-21 56-16,5 0-40 0,-1-17 4 15,1 5-24-15,4-20-44 16,0 0 20-16,0-13-68 16,9 5 44-16,-8-5 0 15,3 13 20-15,1-1-16 16,0 13 20-16,-5 4-4 16,0 4 8-16,-5 8 44 15,1 12-24-15,-10 12 8 16,5 8-12-16,-4 13 20 15,4-1-16-15,-5 9 24 16,1-5-24-16,-5-7 12 16,9-1-12-16,-5-12 28 15,5 1-24-15,-5-1-24 16,10-8 4-16,-5-8-124 16,5 4 72-16,-1-20-216 15,10 8 152-15</inkml:trace>
          <inkml:trace contextRef="#ctx0" brushRef="#br0" timeOffset="2041.1527">1422 5026 404 0,'0'-20'148'0,"0"20"-112"0,23-32-12 16,-18 15 92-1,4 5-68-15,-9-12 32 16,4 8-44-16,-4-8 4 0,5 7-24 0,-5-3 20 15,0 8-24-15,-9 0 12 16,4 4-12-16,-13 4 20 16,0 8-20-16,-19 8 48 15,5 4-32-15,-13 17 20 16,4 7-28-16,-5 4 60 16,5 5-44-16,10-4 12 15,12-1-32-15,10-12 20 16,14-3-24-16,13-9 32 15,9-4-28-15,5-8 12 16,9-4-16-16,-4-8-16 16,-6 0 0-16,-3-12-76 15,-5 4 44-15,-5-12-32 16,0 3 44-16,-13-7-16 16,4 8 24-16,-9 0 16 15,0 7 4-15,-5 5-4 16,1 12 4-16,-6 9 28 15,10 3-16-15,0 4 48 16,5 4-36-16,0 1 12 16,8-1-24-16,5-8 36 15,10 0-28-15,-6-8-40 16,6 0 8-16,-1-12-288 16,0 4 160-16</inkml:trace>
        </inkml:traceGroup>
      </inkml:traceGroup>
    </inkml:traceGroup>
    <inkml:traceGroup>
      <inkml:annotationXML>
        <emma:emma xmlns:emma="http://www.w3.org/2003/04/emma" version="1.0">
          <emma:interpretation id="{2495B3A3-1D6E-47FB-9696-1466F3CCF5DC}" emma:medium="tactile" emma:mode="ink">
            <msink:context xmlns:msink="http://schemas.microsoft.com/ink/2010/main" type="paragraph" rotatedBoundingBox="1844,9261 4114,9105 4177,10014 1907,101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E5F1CA-476E-4425-A73B-38CC7699947F}" emma:medium="tactile" emma:mode="ink">
              <msink:context xmlns:msink="http://schemas.microsoft.com/ink/2010/main" type="line" rotatedBoundingBox="1844,9261 4114,9105 4177,10014 1907,10170"/>
            </emma:interpretation>
          </emma:emma>
        </inkml:annotationXML>
        <inkml:traceGroup>
          <inkml:annotationXML>
            <emma:emma xmlns:emma="http://www.w3.org/2003/04/emma" version="1.0">
              <emma:interpretation id="{FA14813A-0C62-463D-B7E8-0AB23061AFC4}" emma:medium="tactile" emma:mode="ink">
                <msink:context xmlns:msink="http://schemas.microsoft.com/ink/2010/main" type="inkWord" rotatedBoundingBox="1844,9261 4114,9105 4177,10014 1907,101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27.0296">-48 6390 808 0,'0'-28'300'0,"0"28"-232"0,23-20-20 0,-19 11 96 15,5 5-88-15,5-4-4 16,4 4-32-16,0 4-8 16,5 4-4-16,0 0 12 15,4 4-12-15,5 1-188 16,9-1 96-16,4 0-368 16,1 4 248-16</inkml:trace>
          <inkml:trace contextRef="#ctx0" brushRef="#br0" timeOffset="11183.8977">662 5985 164 0,'-14'-4'60'0,"14"4"-44"0,-18 0-8 0,4 0 0 16,5 0-8-16,-18 0 52 15,4 4-28-15,-18 0 16 16,5 1-24-16,-14-1 124 15,13 4-76-15,-8 0 60 16,13 0-72-16,-9 4 24 16,9 0-44-16,-9 4 16 15,14 0-28-15,-5 9 28 16,0-1-32-16,-4 12 12 16,13 1-16-16,0 11 56 15,0 5-40-15,10 0 24 16,8-1-32-16,10-3 28 15,8-9-32-15,6-3 12 16,8-9-16-16,5-8 20 16,4-3-20-16,1-5 32 15,-1-4-28-15,10-8-4 16,-10 4-8-16,5-8-68 16,-5 4 36-16,-4-4-156 15,-4 8 104-15</inkml:trace>
          <inkml:trace contextRef="#ctx0" brushRef="#br0" timeOffset="11906.8141">430 6592 216 0,'23'-8'80'0,"-23"8"-60"0,27 0-8 0,-13 0 128 31,4 8-80-31,5-3 72 0,-1 7-76 0,1 0-4 16,0 0-32-16,-10 0 40 15,1 4-32-15,-14-4 40 16,-4 5-40-16,-15-5-24 16,1 4-4-16,-18-4 24 15,8 4-12-15,-13-4 4 16,5 5-8-16,-5-5 72 16,14 0-44-16,-1-4 32 15,10 0-40-15,5 0-8 16,8 0-12-1,5-4-8-15,9 4 4 0,14-4 28 16,4 5-16-16,10-5-12 16,4 4-8-16,0 0 28 15,-5 0-12-15,0-4-144 16,1 0 68 0</inkml:trace>
          <inkml:trace contextRef="#ctx0" brushRef="#br0" timeOffset="12400.6186">1377 6180 572 0,'-5'-8'208'0,"5"8"-160"0,-9 0-12 0,0 4 24 15,0 4-40-15,-14 4 36 16,0 8-32-16,-18 4 12 16,10 5-20-16,-24-1 20 15,14 4-24-15,-9-3 32 16,13-9-28-16,-4-4 48 15,10 0-36-15,-1-4 28 16,9-3-28-16,0-1-36 16,14 4 4-16,-5-4 8 15,10 0 0-15,-1 0 8 16,5 4-8-16,5 0 32 16,9 5-20-16,-1-5 32 15,10 8-32-15,9 0 32 16,0 4-32-16,4-15 12 15,5 11-16-15,0-8 0 16,-5-4-4-16,-8-4 12 16,-1 4-12-16,-9-8-48 15,1 4 24-15,-15-4-216 16,1 0 128-16</inkml:trace>
          <inkml:trace contextRef="#ctx0" brushRef="#br0" timeOffset="12851.4042">2051 6244 392 0,'0'-36'148'0,"0"36"-116"0,-5-16-8 0,0 4 164 16,5 8-108-16,-9-9 88 16,0 5-96-16,-13 4 24 15,3 4-56-15,-17 4 20 16,9 9-32-16,-14 11 36 16,4 4-36-16,-4 13 28 15,14 3-28-15,4 5-8 16,9-5-12-16,14-3 48 15,14-1-32-15,23-12 0 16,4 1-16-16,13-13 20 16,1-4-16-16,4-12 12 15,0-4-12-15,-9-8-8 16,-4 0 0-16,-14-17 4 16,-5 1-4-16,-13-16 16 15,-5 7-12-15,-14-11-12 0,1 7 0 16,-10 5-24-16,-4 7 16 15,0 5 24-15,4 4-8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0:44.8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98558A-C966-4042-B8A5-08ACEB32BB95}" emma:medium="tactile" emma:mode="ink">
          <msink:context xmlns:msink="http://schemas.microsoft.com/ink/2010/main" type="writingRegion" rotatedBoundingBox="600,585 16808,-660 17312,5883 1104,7130"/>
        </emma:interpretation>
      </emma:emma>
    </inkml:annotationXML>
    <inkml:traceGroup>
      <inkml:annotationXML>
        <emma:emma xmlns:emma="http://www.w3.org/2003/04/emma" version="1.0">
          <emma:interpretation id="{E49C7228-C2CA-4643-883C-FF5FEDAD2331}" emma:medium="tactile" emma:mode="ink">
            <msink:context xmlns:msink="http://schemas.microsoft.com/ink/2010/main" type="paragraph" rotatedBoundingBox="1020,391 15469,216 15491,1965 1042,2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1712FC-7CC4-4000-8370-9AACE32BE4B5}" emma:medium="tactile" emma:mode="ink">
              <msink:context xmlns:msink="http://schemas.microsoft.com/ink/2010/main" type="line" rotatedBoundingBox="1020,391 15469,216 15491,1965 1042,2140">
                <msink:destinationLink direction="with" ref="{FA6EC771-5913-4DDF-B243-4C086B731F9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B0317FB-EAF3-4785-890B-1382BE4287A7}" emma:medium="tactile" emma:mode="ink">
                <msink:context xmlns:msink="http://schemas.microsoft.com/ink/2010/main" type="inkWord" rotatedBoundingBox="1022,515 4734,469 4753,2095 1042,21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-7556-8642 392 0,'37'-24'148'0,"-19"7"-116"0,-4 5-8 15,8 4 64 1,-13 0-52-16,5-12 84 16,-5 8-68-16,14-13 36 15,-14 5-52-15,5-8 60 0,-5 8-56 0,5-9 20 16,-10 1-40-16,-8 4 8 15,-6 3-16-15,1-3-16 16,-4 4 0-16,-19 0 20 16,9 3-8-16,-13 9-12 15,4 0 0-15,-14 8-16 16,5 0 12-16,-4 0-4 16,4 8 4-16,0 0 8 15,9 1 0-15,-5-1 0 16,15 0 0-16,-6 0-12 15,10 0 8-15,-5 0-16 16,10 0 12-16,-5-4 12 16,8 4 0-16,-3-4-4 15,8 4 4-15,-4-4-16 16,9 5 8-16,-4-1-4 16,4 0 0-16,0 4 8 15,4 4 0-15,-4 8 0 16,9 1 0-16,5 3 0 15,4 4 0-15,9 1 24 16,1 3-12-16,13 1-4 16,0-1-4-16,0-4-4 15,4-3 0-15,-13 7 0 16,14 1 0-16,-15-1 16 16,-8 0-8-16,-5 9 4 15,-4-1-4-15,-5 1-8 0,-9-9 4 0,-14 1 20 16,5-1-12-16,-13-16-4 15,3 5-4-15,-12-5 12 16,8-4-8-16,-14 0-12 16,5-4 0-16,-8-7 12 15,3-1-4-15,-8-13-4 16,13 5 4-16,-14-16 40 16,14 4-24-16,-18-16-8 15,23 7-8-15,-14-11 20 16,9 8-12-16,-4-9 24 15,17 13-24-15,-17-4-40 16,27 7 16-16,-5-7-8 16,5 16 12-16,0-4 0 15,14 8 0-15,-1-1-56 16,5 5 36-16,5-4-136 16,0 8 88-16,8 0-432 15,1 4 284-15</inkml:trace>
          <inkml:trace contextRef="#ctx0" brushRef="#br0" timeOffset="2733.1479">-7387-8594 340 0,'-23'-12'128'0,"23"12"-100"0,9 0-8 0,-9 0 88 15,0 8-64-15,-9 0 68 16,9 5-60-16,0 3 4 16,0 4-32-16,-14 0 48 15,23 5-40-15,-18-1-8 16,9 4-12-16,-9 0 8 15,9 5-12-15,-4 3 16 16,4-7-16-16,0-5 16 16,9 0-16-16,0-8-4 15,0-3 0-15,5-9 4 16,4-4-4-16,5-17-4 16,-1 9 4-16,1-8 12 15,4 4-8-15,-4-12 4 16,0 3-4-16,-5-3-16 15,0-4 4-15,-4 8 4 16,0 3 0-16,-5-11 8 16,4 12-4-16,-8 4-12 15,4-4 4-15,-4 7-4 16,4 9 0-16,-9-8 16 16,4 8-4-16,-4 8-4 15,9 1 4-15,-9 11 20 16,5-4-12-16,-5 4-4 0,0 4-4 15,-5-3-16-15,5 11 8 0,-9-12 28 16,5 5-12-16,-5-13-4 16,9 4-4-16,-5-4 12 15,5-12-8-15,-4-4-4 16,8-4 0-16,1-16 12 16,4 3-8-16,9-7-12 15,0-4 0-15,5 3-16 16,0 9 12-16,4-12 12 15,0 8 0-15,-4 3-20 16,0 9 8-16,-9 4-4 16,-1 8 4-16,-17 4 0 15,4 8 0-15,-5 4 32 16,1 1-12-16,-6 3 12 16,6 0-12-16,-1 0-8 15,5 1 0-15,0-5-32 16,9 0 16-16,1-4 40 15,-1 0-16-15,0-8 8 16,0 4-12-16,-9-8-8 16,0 0 4-16,-5 0-24 15,1 0 12-15,-5 0-12 16,4 8 8-16,-9 1-20 16,5-1 20-16,-4 4 12 15,8 4 4-15,-4 4 8 16,9 4-8-16,-5 1 8 0,5-1-8 15,0-4 16-15,5 5-12 16,-5-9 4-16,5-4-4 0,-5-4-8 16,0 0 4-16,0-8 20 15,0 8-12-15,0-16 4 16,0 0-8-16,0-4-32 16,4-4 12-16,1-17-12 15,4 13 12-15,0-12 16 16,0 7 0-16,9-7-20 15,0 8 8-15,5-5-12 16,0 9 8-16,-5-8 24 16,5 12-4-16,-5-5-4 15,0 5 0-15,-4 4 4 16,0 4-4-16,-5-8-20 16,4 12 8-16,-3-12 20 15,-1 16-4-15,0-9-12 16,4 5 0-16,6 0 40 15,3 8-24-15,1-4 8 16,4 4-12-16,1-4-8 16,8 5 4-16,-4-10 12 15,0 5-8-15,4-8 4 16,5 0-4-16,5 0-60 16,-14 4 28-16,4-4-76 15,5 0 56-15,-9-12-16 16,0 8 36-16,0-17 12 15,0 1 12-15,-14-25 24 0,0 5-12 16,-13-13-4-16,-1 8-4 0,-17 5 56 16,8 11-32-1,-4 5 8-15,4 16-24 0,-4 8-32 16,0 12 8-16,-14 24 4 16,14 13 8-16,-18 27 8 15,9 1-4 1,-28 40 16-16,5-11-12 0,-4 39-4 15,4 5 0-15,-5-5 4 16,23-19-4-16,-4-1-4 16,13-16 4-16,5 1 4 15,0-22-4-15,9-7-20 16,5-16 8-16,4-21-40 16,5 1 28-16,4-29-36 15,0 0 32-15,9-28 12 16,1-5 8-16,-1-31-16 15,5 7 12-15,-5-15-12 16,-4 7 8-16,-5-16 0 16,-4 8 4-16,-14-20 16 15,-5 16-4-15,-13-7 24 16,4 15-16-16,-13 0 24 16,9 13-24-16,-10-5 40 15,10 25-28-15,-9-9 12 16,13 9-20-16,-4 4 0 15,4 11-8-15,1-3 4 16,4 4-8-16,-5 4-4 0,14 4 4 16,-9 0-4-16,0 4 0 0,9 0-36 15,9 4 20-15,14-4-4 16,8 4 12-16,42-12 8 16,0 8 0-16,23 0-12 15,-1-8 8-15,-8 0 40 16,-14 0-24-16,-10-4 16 15,-8 3-16-15,-14-7 36 16,-4 8-24-16,-19-8-4 16,-9 8-12-16,-14-4 12 15,1 8-12-15,-10-4-12 16,5 8 0-16,-9-4-16 16,9 8 12-16,-10-4 20 15,10 8-4-15,-9-4-4 16,4 4 0-16,-13 0-24 15,9 4 12-15,-18 4-4 16,4 0 4-16,-14 13-12 16,5 3 12-16,0 9-24 15,14 3 20-15,9-3-12 16,4-5 12-16,28-8 16 16,4 1 0-16,9-21 16 15,5-8-12-15,4-16 4 16,1-1-4-16,-5-15 4 15,0 8-8-15,-5-13-28 0,-4 9 12 16,-5-8-4-16,-4 11 8 16,-5 1-20-16,0 12 16 0,-5 4 4 15,1 8 8-15,-5 8 44 16,0 4-24-16,0 4 8 16,4 0-16-16,1 5 20 15,9-1-20-15,4 0-4 16,0-8-4-16,5-8 28 15,4 0-16-15,0-8 48 16,5 0-36-16,-4-4-76 16,-6 4 24-16,6-12-36 15,-1 4 36-15,9-8-24 16,5 3 28-16,5-3-24 16,4 4 24-16,0-12 8 15,0 15 12-15,-4-11 88 16,-1 8-48-16,1 0 8 15,-5 4-28-15,-9 0 24 16,0 3-28-16,-10 1-4 16,-3 4-8-16,-10 0 40 15,-5 4-24-15,-13 0 8 16,5 8-16-16,-15-4 0 16,6 0-4-16,-10 0 12 15,9 5-12-15,-9-1-12 16,10 0 0-16,-10 0-32 15,5 0 20-15,-10 4-4 16,10 0 12-16,-4 4 0 0,8 5 0 16,0 7-12-16,5-4 12 15,0 9 4-15,9 3 4 0,9 9 0 16,5-9 0-16,4 0 8 16,0 5-4-16,5-17 8 15,9-8-8-15,0-16 24 16,4 0-16-16,14-24 12 15,-4-4-12-15,13-25-8 16,-4 13 0-16,4-9-4 16,-9 5 0-16,-9 3 0 15,-5 13 0-15,-13-1-12 16,0 13 8-16,-23 0 4 16,0 8 0-16,-28 4 8 15,-3 12-4-15,-29 12-4 16,6 5 4-16,-1 11 12 15,5 4-8-15,9 13-28 16,23-4 8-16,27-5 4 16,14-3 8-16,31-13 8 15,10-8-4-15,9-12-4 16,0 0 4-16,-10-16-200 16,-8 0 108-16</inkml:trace>
        </inkml:traceGroup>
        <inkml:traceGroup>
          <inkml:annotationXML>
            <emma:emma xmlns:emma="http://www.w3.org/2003/04/emma" version="1.0">
              <emma:interpretation id="{D5E5B3AF-474A-4A61-82E7-89E905F4316F}" emma:medium="tactile" emma:mode="ink">
                <msink:context xmlns:msink="http://schemas.microsoft.com/ink/2010/main" type="inkWord" rotatedBoundingBox="5563,336 9652,286 9667,1523 5578,15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93.984">-3522-8865 464 0,'5'-48'176'0,"-5"48"-140"0,-5-53-8 0,5 29 152 15,-9 12-104-15,4-9 40 16,-4 5-68-16,-4 8 44 16,4-4-56-16,-5 24-8 15,14 4-16-15,-18 37-12 16,13 12 4-16,-4 28 4 16,0 4-4-16,-5 20 24 15,14-7-16-15,-13 11-12 16,17-20-4-16,-13-12 12 15,9-12-4-15,-14-24 24 16,14-9-16-16,0-24 48 16,0 1-32-16,-9-25-48 15,9-4 8-15,0-45-32 16,9-4 24-16,-9-32-52 16,0 16 40-16,5-40-28 15,13 16 36-15,-4-24-24 16,18 19 28-16,13 5 36 15,19 20-8-15,13 17 72 16,1 23-48-16,-1 21-4 16,-9 20-16-16,-13 20 24 15,-5 9-20-15,-13 7 32 0,-10 1-32 16,-13-1 32-16,-5-3-32 16,-23-5 32-16,-4 4-32 0,-41-11-56 15,-1-1 16-15,-35-4-40 16,13 0 32-16,-5-3 0 15,10-5 20-15,13-4 8 16,28 0 4-16,-1-8-28 16,19 4 16-16,23-16-64 15,22 4 40-15,28-17-116 16,13 5 88-16,32-24-168 16,-9 7 132-16,14-27-40 15,-5 7 84-15,9-12 40 16,-13 0 12-16,0 0 208 15,-15 21-112-15,-12-1 220 16,-15 17-180-16,-17 0 64 16,-10 11-120-16,-13 9 12 15,-1 8-52-15,-17 12-24 16,-1 8-4-16,-4 33 0 16,0 12-4-16,-9 28-12 15,4 4 4-15,-13 0 20 16,9-8-8-16,-19-4 4 15,10-4-4-15,-19-4 36 16,10 3-20-16,-5-3 4 16,9-8-16-16,0-20-76 15,14-9 32-15,0-12-112 16,4-3 84-16,14-17-96 16,14-4 88-16,4-13-308 0,5 1 208 0</inkml:trace>
          <inkml:trace contextRef="#ctx0" brushRef="#br0" timeOffset="4775.0703">-2284-8513 676 0,'10'-8'248'0,"-10"8"-192"0,4-8-16 0,5 4 24 16,-9 4-44-16,9-8 24 15,-9 8-24-15,0-8 16 16,0 4-20-16,0-4 8 15,0 4-12-15,-9 0-24 16,-4 8 4-16,-6 0-4 16,15 8 4-16,-24 4 8 15,15 8 0-15,-14 9 32 16,8 3-16-16,-3 9-12 16,12 3-8-16,10-3 12 15,0-1-4-15,0-15 24 16,10-1-16-16,3-24-40 15,5 0 16-15,-4-12-96 16,-5-8 60-16,5-4-28 16,-1-1 40-16,-3-11-64 15,-1 4 56-15,-9-5 0 16,0 9 28-16,0 0 64 0,9 12-24 16,-9 3 68-16,0 9-52 0,0 9 28 15,0 7-40-15,0 12-16 16,4-4-8-16,5 5 4 15,1 3-4-15,3-8 8 16,10 1-8-16,-5-9-100 16,10-4 52-16,3-12-104 15,10 0 84-15,-4-16-24 16,4 0 52-16,4-17 40 16,-13 1 0-16,5-13 20 15,-6 9-16-15,10-13 120 16,-18 13-72-16,0-1 128 15,0 13-104-15,-14 0 32 16,-5 8-68-16,-4 4-8 16,9 12-20-16,-18 4 8 15,5 8-16-15,4 4-12 16,0 0 0-16,0 8 4 16,4 5 0-16,5 11-12 15,10 5 8-15,3 11 4 16,1-3 0-16,-5 0 8 15,5-9-4-15,-14-7 24 16,5-5-16-16,-19-8 32 16,-4 0-28-16,-32-7 40 15,5-5-32-15,-37-12-32 16,9 0 4-16,-9-12 36 16,14 0-20-16,5-17-64 0,22 1 28 0,32-17-196 15,18 5 124-15,37-9-400 16,-1 9 280-16</inkml:trace>
          <inkml:trace contextRef="#ctx0" brushRef="#br0" timeOffset="6109.752">-1355-8622 756 0,'14'-12'280'0,"-14"12"-216"0,4-8-20 0,-4 4 84 16,0 8-80-16,0 0-20 15,0 8-16-15,0 4-24 16,0 4 8-16,0 5-4 15,0 3 0-15,0 4 24 16,0 1-8-16,-4 3 4 16,4 1-4-16,-9 7 4 15,0-7-8-15,-10-9 16 16,10 8-12-16,-9-19 4 16,4 3-4-16,-4-16 12 15,9-4-12-15,0-24-4 16,5 7 0-16,8-11-16 15,5 0 8-15,14-9-4 16,4 9 0-16,10-13-12 16,4 17 12-16,4 0 4 15,-4 8 4-15,0-4-20 16,-4 3 12-16,-1 1 56 16,-4 4-24-16,-9 0 8 0,-5 8-20 15,-9 4 20-15,0 4-20 0,-14 4-4 16,5 8-4-16,-4 8-16 15,-1 5 8-15,-4 11 12 16,9 1-4-16,-4 15-4 16,8-7 4-16,-4-1 20 15,5-3-12-15,-1-9 24 16,10-3-24-16,-5-13 4 16,0-4-8-16,0-16-8 15,0-4 4-15,1-16-32 16,3 0 16-16,-4-21-40 15,5 1 32-15,4-13-12 16,0 13 20-16,5-5-44 16,4 13 28-16,1-5 52 15,-1 17-16-15,5 4 20 16,-9 8-16-16,-14 8 20 16,5 8-20-16,-14 8 12 15,-5 4-12-15,-9 17 0 16,1-1-4-16,-1 9 12 15,5-1-12-15,-9-3-4 16,9-1 0-16,9-11-4 16,4-5 0-16,14-12-28 15,5-4 16-15,23-24-32 16,8-4 28-16,15-25-84 16,-6 5 60-16,6-13-12 0,-15 13 32 15,1-5 12-15,-14 5 8 16,-9 3 88-16,-10 9-48 0,-12 16 44 15,-1 4-48-15,-18-1 16 16,-5 18-32-16,-13 7-16 16,8 8-8-16,-8 16 4 15,9 9 0-15,-5 8-12 16,14-1 8-16,9 1 28 16,9-8-12-16,9-9 12 15,5-4-12-15,-9-11 0 16,8-9-4-16,1-12-24 15,-5-4 8-15,-4-16-12 16,-5 4 8-16,0-25-8 16,0 5 8-16,-9-21-8 15,5 9 8-15,-5-5-8 16,5 9 8-16,-1-1-28 16,-4 13 24-16,0 0 24 15,23 11-4-15,-5 1-8 16,0 8 0-16,14-4 12 15,-5 16-4-15,5-16 8 16,0 12-8-16,0 0-4 16,-5 4 4-16,-4 0 20 15,-5 4-12-15,-9 4-12 16,-4 4-4-16,-14 21 20 16,4-9-8-16,-8 9-28 15,8-1 8-15,-8 0-4 16,8-3 8-16,0-5 8 0,10-4 0 15,0-7 16-15,-1-5-8 0,14-8 24 16,5-4-20-16,0-12 4 16,0 4-8-16,-1-13-8 15,10 5 4-15,-4-4 12 16,-1 4-8-16,0-13-12 16,-9 5 0-16,5 4-4 15,-5 4 0-15,-13-1-28 16,13 13 20-16,-13 8 48 15,-1 9-12-15,-4 7 0 16,0 8-12-16,0 9 4 16,5-1-8-16,-10 0 24 15,14 1-16-15,0-9-100 16,1-4 44-16,-1 1-352 16,0-5 220-16</inkml:trace>
        </inkml:traceGroup>
        <inkml:traceGroup>
          <inkml:annotationXML>
            <emma:emma xmlns:emma="http://www.w3.org/2003/04/emma" version="1.0">
              <emma:interpretation id="{38AA3D8E-C10D-4148-86B6-02DBCB53A66A}" emma:medium="tactile" emma:mode="ink">
                <msink:context xmlns:msink="http://schemas.microsoft.com/ink/2010/main" type="inkWord" rotatedBoundingBox="10833,299 15470,242 15482,1254 10845,13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347.7351">1636-9031 520 0,'5'-68'192'0,"-5"68"-152"0,41-13-8 16,-23 13 140 0,5 9-100-16,4 3 24 0,1 8-56 0,3 8 0 15,6 9-24-15,8 7 8 16,-4 5-12-16,5-1-8 16,-5-3 0-16,-9-9 20 15,-9 1-12-15,-23-9 68 16,-14 0-48-16,-23-3-64 15,1-1 12-15,-19-12-36 16,5 0 32-16,-27-8-44 16,18 0 40-16,-10-8-80 15,19 0 56-15,18 0-360 16,23 4 228-16</inkml:trace>
          <inkml:trace contextRef="#ctx0" brushRef="#br0" timeOffset="8062.461">1768-9099 436 0,'0'-17'160'0,"10"17"-124"0,-10-12-8 0,-5 4 124 16,10 8-88-16,-5-8 44 15,0 8-64-15,0-8 4 16,0 8-32-16,0 8 44 16,0 0-32-16,-10 29 20 15,6 11-28-15,-5 33-16 16,4-4-8-16,-8 4 12 16,8-4-4-16,-9-4-12 15,10-9 4-15,-10 1 20 16,10-8-8-16,-10-5 24 15,9 1-20-15,-4-17-76 16,9-7 36-16,-9-17-204 16,9-4 132-16</inkml:trace>
          <inkml:trace contextRef="#ctx0" brushRef="#br0" timeOffset="8708.5717">2410-8561 624 0,'0'-4'228'0,"0"4"-176"0,0 0-16 15,-13 0 72 1,13 4-68-16,-32-4 36 15,0 8-44-15,-23 4 16 16,5 4-28-16,-13 13-8 16,17-1-8-16,10 8-24 0,17 1 12 0,24-5 12 15,18-4 0-15,27-7 16 16,4-5-12-16,15-12 4 16,-6 0-4-16,-8-12-8 15,-5 0 4-15,-18-8 4 16,-5-1-4-16,-22-7 24 15,4 8-16-15,-27-4 4 16,0-1-8-16,-10 1-112 16,15 8 56-16,4-4-340 15,22 4 212-15</inkml:trace>
          <inkml:trace contextRef="#ctx0" brushRef="#br0" timeOffset="8978.5755">3007-9261 748 0,'-41'8'276'0,"41"-8"-216"0,-23 28-16 15,14-4 24 1,9-3-48-16,0 31 8 16,5 5-16-16,-1 20-24 15,5 0 4-15,-4 0 32 16,4-9-16-16,-18-3 8 15,4-12-8-15,-22 3 20 16,4-7-16-16,-18 4 4 16,5-5-8-16,-5 5-16 15,18-13 4-15,-4-3 4 0,13-5 0 16,9-12-124-16,10 0 68 0</inkml:trace>
          <inkml:trace contextRef="#ctx0" brushRef="#br0" timeOffset="9774.7131">3362-8517 572 0,'9'-12'208'0,"-9"12"-160"0,23-12-12 0,-19 4 120 15,15 8-92-15,-15-12 72 16,5 4-80-16,0-13-4 15,-9 13-32-15,-9-8-4 16,0 8-8-16,-14 0-8 16,5 4 4-16,-5 8 4 15,1 8-4-15,-10 8-12 16,4-3 4-16,-3-1 20 16,8 12-8-16,0-8-4 15,9 5 0-15,10-5 12 16,13 4-8-16,0-8-4 15,9-4 0-15,0-12 28 16,1 17-16-16,-1-25-40 16,9-1 12-16,-9-3-52 15,5 4 36-15,-5-8-20 16,-4 8 28-16,0-12 0 0,-1 8 12 0,6-5-12 16,-6 5 12-16,5 8 20 15,-4 0-4-15,9 4 40 16,0 4-24-16,9 0 32 15,-1 8-32-15,1 5-12 16,5-1-8-16,-5 8 40 16,-1 0-24-16,1 5 8 15,-9-1-16-15,-18-8 12 16,4 0-16-16,-9-3 16 16,-9-5-16-16,-5-12-4 15,5 0 0-15,-14-20 4 16,19 3-4-16,-6-15 8 15,10 4-8-15,10-13-28 16,3 17 12-16,10-4 4 16,9 3 8-16,0 1 16 15,13 12-8-15,-13 0 24 16,5 12-20-16,-6-8 4 16,1 8-8-16,0 0 12 15,-9 8-12-15,0-8-72 16,-1 0 32-16,-3 0-100 15,3 0 72-15,1-8-32 16,4 0 52-16,10-5-80 16,-1 5 64-16,10-16-8 15,-1 4 40-15,-4 0 24 16,5 3 0-16,-19-11-16 0,5 12 8 16,-14-4 32-16,0 12-16 15,-18-13-124-15,-4 13 64 16,-10 0-360-16,1 8 228 0</inkml:trace>
          <inkml:trace contextRef="#ctx0" brushRef="#br0" timeOffset="9957.1997">4400-8569 580 0,'-9'24'216'0,"9"-24"-168"0,-14 12-12 0,5 4 48 15,9-8-52-15,-9 5-4 16,4 3-16-16,1-8-20 15,8 12 4-15,1-12 12 16,4 8-4-16,-9-16 8 16,5 12-8-16,-1-24-124 15,5 12 64-15</inkml:trace>
          <inkml:trace contextRef="#ctx0" brushRef="#br0" timeOffset="11036.9664">4701-8581 704 0,'-14'-21'264'0,"14"21"-208"0,9-16-12 15,-9 8 168 1,5 4-124-16,-1-8 16 15,10 4-60-15,13-4-48 16,9 4 0-16,28-1 0 16,-5 5 4-16,14-4 0 15,-4 8 0-15,-10-8 8 16,-5 8-4-16,-17-8 16 16,-1 8-12-16,-22-4 16 0,4 4-16 0,-22 0 40 15,-1 4-24-15,-13 8-4 16,0 4-12-16,-5 9-24 15,9-1 8-15,5 0-4 16,9 1 4-16,14-1 16 16,4 0-4-16,5-4 24 15,-5-3-16-15,9-5 4 16,0-4-8-16,-4-8-32 16,0 0 12-16,-9-4-4 15,-5 0 8-15,-9-8-20 16,4-1 16-16,-8-11-20 15,-1 8 16-15,-4-12 0 16,9 3 8-16,-4-3-28 16,8 12 20-16,-4 0-4 15,5 3 12-15,4 1 8 16,4 4 0-16,6 0 0 16,3 8 0-16,6 0 0 15,4 0 0-15,4 0-12 16,5 0 8-16,0 0 40 15,-5 0-24-15,-4 0 8 16,-4 8-12-16,-10 0 4 16,-5 4-8-16,-8 5 24 15,-5 3-16-15,-5 0-4 16,1 0-4-16,-1 1-4 16,5-1 0-16,0-4 32 0,9 4-16 15,1-8-4 1,3 1-8-16,5-9 12 0,1 4-8 15,3-8 40-15,6 0-24 16,-6-4-24-16,1 0 0 0,0-4 24 16,0-1-12-16,0-3-32 15,-1 4 12-15,-3-4-44 16,3 4 32-16,-8 8 24 16,4 4 0-16,-4 0 8 15,-5 8-4-15,14 0 28 16,-5 5-20-16,5 3-120 15,4 0 56-15,5 4-520 16,0 9 312-16</inkml:trace>
          <inkml:trace contextRef="#ctx0" brushRef="#br0" timeOffset="10254.4893">5092-8994 652 0,'9'-29'244'0,"-9"29"-192"0,-4-16-12 0,-1 8 92 15,5 8-80-15,-9-4 24 16,0 8-44-16,-9 8-32 15,-1 9 0-15,-17 23 0 16,13 9 0-16,-13 15 8 16,4-3-4-16,-4 4-4 15,13-8 4-15,-9-5 4 16,18-3-4-16,1-4-108 16,8-5 56-16,-4-3-208 15,9-9 140-15</inkml:trace>
        </inkml:traceGroup>
      </inkml:traceGroup>
    </inkml:traceGroup>
    <inkml:traceGroup>
      <inkml:annotationXML>
        <emma:emma xmlns:emma="http://www.w3.org/2003/04/emma" version="1.0">
          <emma:interpretation id="{C379064F-E536-4EA7-B973-8B8213FA7962}" emma:medium="tactile" emma:mode="ink">
            <msink:context xmlns:msink="http://schemas.microsoft.com/ink/2010/main" type="paragraph" rotatedBoundingBox="1799,2824 11485,2080 11608,3681 1923,4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36584C-6E85-4D6F-9C66-A0DF45143300}" emma:medium="tactile" emma:mode="ink">
              <msink:context xmlns:msink="http://schemas.microsoft.com/ink/2010/main" type="line" rotatedBoundingBox="1799,2824 11485,2080 11608,3681 1923,4426"/>
            </emma:interpretation>
          </emma:emma>
        </inkml:annotationXML>
        <inkml:traceGroup>
          <inkml:annotationXML>
            <emma:emma xmlns:emma="http://www.w3.org/2003/04/emma" version="1.0">
              <emma:interpretation id="{A7F39F7C-9A21-4651-8F03-49EEFC0A5B4F}" emma:medium="tactile" emma:mode="ink">
                <msink:context xmlns:msink="http://schemas.microsoft.com/ink/2010/main" type="inkWord" rotatedBoundingBox="1802,2855 3543,2722 3660,4254 1920,438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921.5957">-6322-6774 488 0,'-14'28'180'0,"14"-28"-140"0,-18 77-12 16,9-40 92 0,5-1-72-16,-10 17 60 15,0-9-64-15,5 9-40 16,5-8-4-16,4-5-4 15,0-7 4-15,0-13-232 16,0-4 128-16</inkml:trace>
          <inkml:trace contextRef="#ctx0" brushRef="#br0" timeOffset="21740.1789">-6472-6681 488 0,'-14'-8'180'0,"14"8"-140"0,5-8-12 15,-5 0 136-15,4 8-96 0,1 0 8 16,4 0-48-16,5 0 64 15,8 0-56-15,10-8 4 16,5 4-24-16,8-9-4 16,5 9-4-16,-4 4 12 15,-5 0-12-15,-14 0-100 16,0 9 48-16,-13-1-280 16,-9 4 180-16</inkml:trace>
          <inkml:trace contextRef="#ctx0" brushRef="#br0" timeOffset="22489.8139">-5939-6677 652 0,'-28'69'244'0,"28"-69"-192"0,-18 61-12 0,4-33 12 16,14-4-36-16,-13 5 12 15,4-1-16-15,9-4 0 16,0 1-4-16,-10-9 4 16,20 4-8-16,-10-20 16 15,0 4-12-15,-10-8-4 16,10 0 0-16,0-12 4 15,0 0-4-15,10-21-72 16,-10 9 36-16,13-8-24 16,-4 3 36-16,14 1 0 15,-5 11 12-15,1 9 52 16,3 8-24-16,-8 12 68 16,0 13-48-16,-5 7 36 15,4 0-44-15,-13 17 16 16,0-9-28-16,0 1 16 15,0-1-20-15,0-3 28 16,14-5-28-16,-5-20 40 16,5-4-32-16,-1-16 20 15,1 4-24-15,0-20-52 16,9 3 16-16,-14-11-104 16,13-1 68-16,-22 1-12 0,23 8 40 15,-23 3-20 1,9 13 24-16,-4 12 64 0,4 4-24 0,-9 20 56 15,0 5-44-15,0 7 48 16,0-3-48-16,0 15-16 16,0-3-8-16,0-9 44 15,4 9-28-15,-4-17-240 16,5 5 116-16,-5-5-516 16,5-8 344-16</inkml:trace>
          <inkml:trace contextRef="#ctx0" brushRef="#br0" timeOffset="21198.6741">-7201-6256 364 0,'-13'53'132'0,"13"-53"-100"0,0 118-12 0,0-62 112 16,0-3-76-16,-9 20 40 15,9 0-56-15,-9 16-4 16,-5-8-24-16,-4 8 12 16,9-16-16-16,-5-8 24 15,5-12-20-15,-9-17 24 16,8-8-24-16,1-11 4 16,5-1-8-16,-5-32-120 15,9 7 60-15,0-35-208 16,4 7 144-16,-4-27-112 15,9 11 132-15,0-12 24 16,5 12 44-16,-5-19 84 16,0 11-32-16,5-16 124 15,0 0-80-15,4-4 88 16,-4 16-88-16,8 0 92 0,1 13-96 16,9 7 40-16,0 8-60 0,18 5 48 15,0 12-56-15,9 20-8 16,-9 16-16-16,5 20 8 15,0 1-12-15,-24 16 24 16,6 3-20-16,-28-3 4 16,-9 0-8-16,-23-5 36 15,-9-7-20-15,-22-5-12 16,8 1-8-16,-18-17 4 16,19-4-4-16,-5-8-20 15,9-4 8-15,0-8 4 16,13 0 4-16,10-8-12 15,9 4 8-15,0 8-32 16,9 0 20-16,18 8 32 16,-4 8-8-16,18 9-8 15,13 7-4-15,5 21 28 16,0-1-12-16,5 21 4 16,-5 0-8-16,5-12 20 15,-5 0-16-15,-9-13 40 16,-9-11-28-16,-9-9 20 15,-1 0-24-15,-8-19 36 16,4-1-32-16,-9-8-100 16,0-8 40-16,-9-9-264 15,0 13 168-15</inkml:trace>
        </inkml:traceGroup>
        <inkml:traceGroup>
          <inkml:annotationXML>
            <emma:emma xmlns:emma="http://www.w3.org/2003/04/emma" version="1.0">
              <emma:interpretation id="{7726EECA-640B-49C3-877C-0F2DC0AFA312}" emma:medium="tactile" emma:mode="ink">
                <msink:context xmlns:msink="http://schemas.microsoft.com/ink/2010/main" type="inkWord" rotatedBoundingBox="3973,3335 4263,3312 4298,3765 4008,37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764.0427">-5138-6215 780 0,'0'-4'288'0,"0"4"-224"0,4 4-20 15,1 0 56 1,4 4-64-16,0 4 12 16,9 0-28-16,5 1 4 15,0 3-12-15,9-4-220 16,0 4 116-16</inkml:trace>
          <inkml:trace contextRef="#ctx0" brushRef="#br0" timeOffset="22986.6342">-5243-5854 624 0,'-4'16'228'0,"4"-16"-176"0,-5 8-16 0,5-4 140 15,9 0-104-15,-4 0 8 16,4 4-52-16,4 0 44 16,6 0-40-16,3-4 20 15,6 4-32-15,-1-3-104 16,-4-1 40-16,-5 0-288 16,0-4 184-16</inkml:trace>
        </inkml:traceGroup>
        <inkml:traceGroup>
          <inkml:annotationXML>
            <emma:emma xmlns:emma="http://www.w3.org/2003/04/emma" version="1.0">
              <emma:interpretation id="{A3F17328-AFF3-4B89-8A02-1AC02BB80D34}" emma:medium="tactile" emma:mode="ink">
                <msink:context xmlns:msink="http://schemas.microsoft.com/ink/2010/main" type="inkWord" rotatedBoundingBox="5397,2548 7554,2382 7672,3924 5515,4090">
                  <msink:destinationLink direction="with" ref="{C83E7A9E-6FAB-4E8E-A91F-197A04FD7533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321.8779">-3399-6948 444 0,'9'-29'164'0,"-9"29"-124"0,5-16-16 0,-5 8 176 15,4 4-116-15,-4-4 44 16,0 8-76-16,-4-8-20 16,4 8-20-16,-9 0 0 15,4 0-8-15,-9-8 16 16,10 16-12-16,-14-8-12 15,4 0 0-15,-13 8-16 16,8 4 12-16,-8-4 12 16,9 0 0-16,-9 8-4 15,4-3 4-15,-5 11-4 16,6 0 0-16,-10 5 16 16,9-1-8-16,-4 8-20 15,4-3 4-15,0 7 4 16,10-3 4-16,-1 3 16 15,5-3-8-15,0-1 16 16,9-3-16-16,4-1 4 16,10 0-4-16,4-3-8 15,0-5 4-15,5 0 28 16,0-3-16-16,-5-9-4 16,5 0-8-16,0-8 20 15,-1 0-12-15,-3-8 12 16,3 4-12-16,-8-4 0 15,0 4-4-15,-5-4-40 16,4 0 16-16,-8-4-160 0,4 8 96 0,-4-8-284 16,-1 8 204-16</inkml:trace>
          <inkml:trace contextRef="#ctx0" brushRef="#br0" timeOffset="25102.4334">-3372-6470 520 0,'-4'-8'192'0,"4"8"-152"0,9 0-8 0,-5-8 140 16,1 16-100-16,4-8 32 15,5 0-60-15,-1 0 16 16,6 8-32-16,3 0-28 15,1 0 0-15,-9 4 0 16,9-4 0-16,-14 8 8 16,0 5-4-16,-18-5 24 15,4 4-16-15,-22-4 4 16,-1 13-8-16,-8-13-16 16,9 4 4-16,-5-4 12 15,14 1-4-15,-1-5 24 16,15 0-16-16,13-12 24 15,9 4-24-15,14-12 24 16,5 8-24-16,3 0 4 16,-3 0-8-16,-5-8 28 0,-5 16-20 0,-9-8-100 15,-4 8 40-15,-9-8-96 16,8 8 80-16</inkml:trace>
          <inkml:trace contextRef="#ctx0" brushRef="#br0" timeOffset="26108.641">-2935-5526 260 0,'-9'12'96'0,"9"-12"-76"0,5-8-4 15,-5 4 184 1,0 4-112-16,0-8 88 16,0 8-104-16,0-17-12 0,0 9-36 0,0-12 20 15,4 4-28-15,1-4 64 16,0-5-44-16,-1-3 12 15,1 8-32-15,4-29 36 16,0 13-28-16,0-33-4 16,0 4-12-16,9-32-8 15,0 12 4-15,1-13 4 16,-1 21-4-16,5-4-12 16,-10 17 4-16,6-9-4 15,-1 16 0-15,0-8 52 16,5 16-24-16,-1-11 0 15,6 15-12-15,4-8 4 16,0 13-8-16,4-5 16 16,0 13-12-16,5-9 4 15,-4 13-4-15,-1 0 12 16,-4 7-12-16,-5-7 4 16,5 16-4-16,-18-4-8 15,4 8 4-15,-9 8-24 16,5 8 12-16,-5 8 20 15,-4 0-4-15,-10 8 24 16,0 1-20-16,-8 3 24 16,4 5-24-16,-14 3 4 15,5-8-8-15,-10 1-52 16,6-5 28-16,-6 0-76 0,6-7 52 16,-6-9 0-16,10-4 24 15,0-8-48-15,13 4 32 0,10-4 0 16,4 4 16-16,5 8-4 15,4 4 8-15,14 8-20 16,-10 8 20-16,19-3 12 16,-9 3 4-16,-9-4 40 15,0 5-20-15,-10-5 20 16,1 0-24-16,-14-3 36 16,0-5-32-16,-23 0-12 15,5 0-8-15,-18-8 20 16,4 5-12-16,-18-13-4 15,4 4-4-15,-13-8 4 16,14 4-4-16,-1-4-4 16,14 4 4-16,9-9 12 15,10 9-8-15,8-8-152 16,14 8 76-16,14-4-448 16,4 4 288-16</inkml:trace>
          <inkml:trace contextRef="#ctx0" brushRef="#br0" timeOffset="26426.48">-2124-6604 572 0,'-5'0'208'0,"5"0"-160"0,5-8-12 0,-5 4 164 15,0 8-116-15,-5 0 28 16,5 4-68-16,-13 8-20 15,8 9-12-15,-13-1-12 16,9 4 4-16,-5 1 48 16,5-5-28-16,-5 0-12 15,5-3-4-15,0-5 16 16,5 0-12-16,-1-4 32 16,0 0-28-16,-4-8 12 15,9 4-16-15,-4-8-140 16,4 4 72-16,-5-4-140 15,10 0 112-15,-5 0-380 16,0 0 256-16</inkml:trace>
          <inkml:trace contextRef="#ctx0" brushRef="#br0" timeOffset="27134.4691">-1933-6418 728 0,'0'-4'268'0,"0"4"-208"0,14 4-16 0,-5-4 108 15,4 0-92-15,10 0 80 16,5 4-80-16,3-4-4 16,1 5-36-16,5-1-48 15,-5 0 16-15</inkml:trace>
          <inkml:trace contextRef="#ctx0" brushRef="#br0" timeOffset="26934.385">-1837-6588 540 0,'4'-8'200'0,"-4"8"-156"0,0 0-12 16,0 0 104-16,0 0-80 0,5 0 40 15,-1 0-56 1,1 0 20-16,9 0-32 0,4 0 16 16,4 0-24-16,1 0 8 15,0 0-16-15,-5 4-16 16,5 4 0-16,-14 4 12 16,5 9-4-16,-14-1 8 15,4 0-8-15,-13 1 8 16,5-1-8-16,-15 0 16 15,1 0-12-15,-9 1 4 16,4-1-4-16,-4 0-8 16,4 0 4-16,-4-3 4 15,4 3-4-15,0-4-12 16,14 0 4-16,0-4 4 16,4 0 0-16,5-3-12 15,5 3 8-15,4-4 4 16,5 4 0-16,4-4 8 15,5 0-4-15,0-4-48 16,-1 0 28-16,-4-4-216 16,1 4 128-16</inkml:trace>
          <inkml:trace contextRef="#ctx0" brushRef="#br0" timeOffset="24594.6433">-3827-6592 612 0,'5'4'228'0,"-5"-4"-180"0,9 8-12 0,-9-4 104 16,9 0-84-16,0 5 84 15,5-1-80-15,4-8 12 16,0 0-40-16,5-4 4 16,0 0-20-16,-1-5 20 15,1 1-24-15,0-4-188 16,0 8 92-16</inkml:trace>
        </inkml:traceGroup>
        <inkml:traceGroup>
          <inkml:annotationXML>
            <emma:emma xmlns:emma="http://www.w3.org/2003/04/emma" version="1.0">
              <emma:interpretation id="{27B66837-F39C-4D90-A8E0-40DD76FFFF9D}" emma:medium="tactile" emma:mode="ink">
                <msink:context xmlns:msink="http://schemas.microsoft.com/ink/2010/main" type="inkWord" rotatedBoundingBox="8049,2910 8372,2885 8373,2906 8050,2931">
                  <msink:destinationLink direction="with" ref="{C83E7A9E-6FAB-4E8E-A91F-197A04FD7533}"/>
                </msink:context>
              </emma:interpretation>
            </emma:emma>
          </inkml:annotationXML>
          <inkml:trace contextRef="#ctx0" brushRef="#br0" timeOffset="27421.488">-1195-6624 652 0,'-10'0'244'0,"10"0"-192"0,28-8-12 16,-10 4 172 0,5 8-124-16,4-4 104 15,0 0-108-15,5-4-4 0,5 4-44 0,-1-4 0 16,-4 8-20-1,0-4-192-15,0 0 92 0</inkml:trace>
        </inkml:traceGroup>
        <inkml:traceGroup>
          <inkml:annotationXML>
            <emma:emma xmlns:emma="http://www.w3.org/2003/04/emma" version="1.0">
              <emma:interpretation id="{3CA5AE47-79F4-4383-A4A9-1B53946BC53C}" emma:medium="tactile" emma:mode="ink">
                <msink:context xmlns:msink="http://schemas.microsoft.com/ink/2010/main" type="inkWord" rotatedBoundingBox="9089,2369 11493,2184 11608,3681 9204,3866">
                  <msink:destinationLink direction="with" ref="{C83E7A9E-6FAB-4E8E-A91F-197A04FD7533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843.8736">-66-6768 748 0,'-5'-4'276'0,"5"4"-216"0,18 12-16 15,-4-12 92 1,4 8-84-16,10 0 32 16,-1 4-48-16,9-3-4 15,5 3-20-15,5-8 20 16,-1 4-20-16</inkml:trace>
          <inkml:trace contextRef="#ctx0" brushRef="#br0" timeOffset="29100.6927">553-6687 612 0,'0'8'228'0,"0"-8"-180"0,0 28-12 0,-5-7 60 15,5-1-60-15,-4 8 48 16,-1 5-48-16,-8-1 8 16,8-3-28-16,-9-1 20 15,10 0-24-15,-5-3-84 16,9-1 40-16</inkml:trace>
          <inkml:trace contextRef="#ctx0" brushRef="#br0" timeOffset="29982.7106">894-5749 404 0,'-4'0'148'0,"4"0"-112"0,0-4-12 0,0 0 108 15,0 4-76-15,0-12 40 16,0 4-56-16,0-12 64 15,4 4-56-15,-4-17 44 16,9 1-52-16,5-37 16 16,9 12-36-16,0-23-8 15,-5 11-8-15,5-8-4 16,8 12 0-16,-8-8 0 16,0 17 0-16,-5-17-20 15,5 12 12-15,-9-16 4 16,8 16 4-16,-8-7 0 15,4 11 0-15,0-8 0 16,-13 21 0-16,9-5 0 16,4 13 0-16,-9-5 24 15,5 13-12-15,-10-8 4 16,10 15-8-16,0-11 20 16,-1 20-16-16,5-13 12 15,1 1-12-15,-1 4 0 16,5 4-4-16,4 0 4 15,0 8-8-15,-4 3-12 16,4 10 4-16,-4 3 4 0,4 8 0 0,-4 4 16 16,-5 0-8-16,-13 5 4 15,-1-1-4-15,-13 0 36 16,-4 4-20-16,-15 1-40 16,-3 3 8-16,-20-4-60 15,10 1 36-15,-13-1-20 16,17-12 32-16,-4-8-8 15,19 0 16-15,-1-8 0 16,5-8 4-16,13 0-12 16,5 8 12-16,14-8-12 15,4 8 8-15,9 4 0 16,14 0 4-16,-4 12 16 16,4 5-4-16,4 3 24 15,-4-4-16-15,-18 5 48 16,9 7-32-16,-28-4 48 15,5-3-44-15,-22-5 4 16,4 0-24-16,-14-4 12 16,-9 8-16-16,-13-15 4 15,4 7-4-15,4-4 12 16,5-4-12-16,0 0-160 16,19 0 80-16</inkml:trace>
          <inkml:trace contextRef="#ctx0" brushRef="#br0" timeOffset="30344.3821">1673-6712 612 0,'23'4'228'0,"-23"-4"-180"0,32 8-12 0,-19-4 72 15,10 5-68-15,-9-1 28 16,8 4-40-16,-8 0-8 15,4 4-12-15,-13 0 12 16,-1 5-12-16,-13-1 16 16,0 0-16-16,-18-4 24 15,-1 0-20-15,-12-3-12 16,3-1-4-16,1-4 28 16,8 4-12-16,10-4 48 15,9 0-32-15,14-4 56 16,13 4-48-16,9-4 12 15,10 0-32-15,-6-4 0 16,-3 4-8-16,-1-4-68 16,-4 0 32-16,-5 0-192 15,5 4 124-15,0-8-336 16,-5 4 240-16</inkml:trace>
          <inkml:trace contextRef="#ctx0" brushRef="#br0" timeOffset="30672.8253">2114-6740 416 0,'-4'-16'152'0,"4"16"-116"0,9-16-12 0,-4 7 188 16,8 9-120-16,10-4 44 16,-5 4-84-16,5 0-28 15,0 9-16-15,0-1 8 31,-1 8-8-31,-13 0-12 0,-4 4 0 0,-19 5 48 16,5 3-24-16,-18 0 24 16,0-4-24-16,-5 1 16 15,4-5-20-15,-4 0 20 16,14 4-24-16,0-7-4 16,14-1-4-16,-1-4 12 15,10 0-8-15,4-8 32 16,4 4-24-16,10-4-188 15,0 0 88-15,0-8-292 16,4 4 212-16</inkml:trace>
          <inkml:trace contextRef="#ctx0" brushRef="#br0" timeOffset="30841.2955">2101-6586 748 0,'4'-4'276'0,"-4"4"-216"0,28 4-16 16,-10 0 32 0,5 0-52-16,9 0 24 15,-1 4-28-15,1 0-412 0,0 4 208 0</inkml:trace>
          <inkml:trace contextRef="#ctx0" brushRef="#br0" timeOffset="28633.3148">416-7098 416 0,'-4'-12'152'0,"4"12"-116"0,0-4-12 0,0 0 152 16,0 8-100-16,0-4 32 16,0 0-64-16,-5 0 16 15,1 0-32-15,-5 0 0 16,4 0-16-16,-9 0 0 15,1 4-4-15,-15 0 12 16,6 0-12-16,-19 0 40 16,4 4-24-16,-13 4 12 15,5 0-20-15,-10 8 0 16,14 1-8-16,-5 15-8 16,10-3 4-16,0 11 12 15,13 1-8-15,5 11 32 16,9-3-24-16,4-4 20 15,10-5-20-15,13-7 20 0,4-5-24 0,15-8 24 16,4-3-24-16,4-5 12 16,-4-4-12-16,0-8-32 15,-4 4 8-15,-5-4-100 16,-5-4 60-16,-4 0-124 16,-1 4 96-16,-8-8-172 15,4 4 144-15</inkml:trace>
        </inkml:traceGroup>
      </inkml:traceGroup>
    </inkml:traceGroup>
    <inkml:traceGroup>
      <inkml:annotationXML>
        <emma:emma xmlns:emma="http://www.w3.org/2003/04/emma" version="1.0">
          <emma:interpretation id="{B695BE00-7A50-41EB-98F8-C644949C4D37}" emma:medium="tactile" emma:mode="ink">
            <msink:context xmlns:msink="http://schemas.microsoft.com/ink/2010/main" type="paragraph" rotatedBoundingBox="5559,4076 16999,2398 17269,4238 5829,5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2DB3E8-D36A-40D0-B97B-04CF32BE2A54}" emma:medium="tactile" emma:mode="ink">
              <msink:context xmlns:msink="http://schemas.microsoft.com/ink/2010/main" type="line" rotatedBoundingBox="5559,4076 16999,2398 17269,4238 5829,5915"/>
            </emma:interpretation>
          </emma:emma>
        </inkml:annotationXML>
        <inkml:traceGroup>
          <inkml:annotationXML>
            <emma:emma xmlns:emma="http://www.w3.org/2003/04/emma" version="1.0">
              <emma:interpretation id="{14D9950C-E182-4D27-9AD3-4244DA745E99}" emma:medium="tactile" emma:mode="ink">
                <msink:context xmlns:msink="http://schemas.microsoft.com/ink/2010/main" type="inkWord" rotatedBoundingBox="5559,4076 7769,3752 7972,5135 5762,5459">
                  <msink:destinationLink direction="with" ref="{156B412F-8610-4C3E-8F1A-5CC77084C546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713.8238">-2998-5461 372 0,'13'-37'140'0,"-4"29"-112"0,-4-12-4 0,-5 12 180 16,5 0-116-16,-10 0 80 15,5 0-100-15,-14 0-28 16,5 8-24-16,-14 0 12 15,1 8-16-15,-19 0-12 16,4 8-4-16,-26 4 12 16,8 0-4-16,-18 9-4 15,14-1 4-15,-9 4-4 16,18 1 0-16,-5 3-20 16,18-3 12-16,6 7 4 15,8 1 4-15,9-5 44 16,10 0-24-16,13-3 24 15,13-5-24-15,24-4 28 16,9-3-32-16,17-5 32 16,1 0-32-16,0-4-56 15,-5 0 16-15,-13-8-260 16,-5 4 152-16</inkml:trace>
          <inkml:trace contextRef="#ctx0" brushRef="#br0" timeOffset="32905.8722">-3476-5154 664 0,'-9'-16'244'0,"9"16"-188"0,18-8-16 0,0 4 156 16,0 4-116-16,14-4 28 15,9 8-64-15,9 0-8 16,0 0-24-16,0 0-8 15,0 0 0-15</inkml:trace>
          <inkml:trace contextRef="#ctx0" brushRef="#br0" timeOffset="33269.3385">-2985-5065 528 0,'5'0'196'0,"-5"0"-152"0,23-8-12 15,-14 8 72 1,4 8-64-16,10 0 16 16,4 1-32-16,-4 3-20 15,5-4-8-15,-15 8 56 0,-4 4-28 0,-13-4 32 16,-5 5-28-16,-14 3 36 15,9-4-36-15,-18-4 28 16,14 5-28-16,-5-5 28 16,5 0-32-16,5-4-4 15,8 4-12-15,10-8 80 16,4 0-44-16,9-12-4 16,9 0-24-16,14-12-4 15,5 8-4-15,8-8-340 16,5 8 180-16</inkml:trace>
          <inkml:trace contextRef="#ctx0" brushRef="#br0" timeOffset="33915.1648">-2288-4275 560 0,'-5'16'208'0,"5"-16"-164"0,0-4-8 15,0-4 144 1,0 4-104-16,0-13 60 16,9 5-80-16,-9-12-8 15,5 4-28-15,-10-17 48 0,5 9-36 0,-9-29 28 31,5 9-32-31,-5-33 16 0,9 4-24 0,0-20 0 16,0 16-12-16,4-16 4 16,5 16-8-1,5-16-36-15,4 16 16 0,5-12 4 16,4 24 12-16,1 8 32 16,3 17-16-16,6 11-4 15,-5 13-8-15,0 16-4 16,-5 8 0-16,-4 16 16 15,0 4-8-15,-5 13 24 16,-5-1-20-16,-13 1-32 16,0-5 12-16,-18-4-80 15,5 1 52-15,-15-9-76 16,5 0 68-16,-4-8-44 16,4-3 52-16,1-9-52 15,12 0 52-15,6 0 0 16,13 0 20-16,9 0-24 15,10 8 24-15,8 4 4 16,5 4 12-16,-5 0 24 16,1 0-12-16,-14 0 92 15,-5 5-56-15,-23-9 84 16,1 4-76-16,-28-4 60 16,0 4-64-16,-18 1-28 15,4-1-16-15,-4-4 8 16,9 0-8-16,0-4 16 0,19 0-16 0,8-8-232 15,5 4 120-15</inkml:trace>
          <inkml:trace contextRef="#ctx0" brushRef="#br0" timeOffset="34157.916">-1651-5069 728 0,'-4'8'268'0,"4"-8"-208"0,-9 25-16 0,4-9 80 15,5 0-76-15,-9 8 8 16,9 1-36-16,-9 7 4 16,9-4-12-16,-14 1 36 15,10-5-24-15,-1-4-4 16,-4-4-12-16,0-8-128 15,9 1 64-15</inkml:trace>
          <inkml:trace contextRef="#ctx0" brushRef="#br0" timeOffset="34561.9041">-1573-5008 572 0,'0'-4'208'0,"0"4"-160"0,18 4-12 0,-9-4 76 16,5 0-68-16,4 0 8 15,5 0-32-15,4 0-4 16,5 4-8-16,0 0 12 16,-14 4-12-16,-4 4 16 15,-10 5-16-15,-8 7-4 16,-15 0 0-16,-8 4 20 15,4 5-12-15,-4-5 4 16,4-4-8-16,0 1 20 16,5-1-16-16,5-4 12 15,3 0-12-15,1-3-8 16,5-1 0-16,-1-4 4 16,5 4-4-16,0-8 8 15,9 4-8-15,-4-8-12 16,4 0 4-16,0-4-48 15,5 5 24-15,-1-5-124 16,1 4 80-16,-5-8-256 16,5 4 184-16</inkml:trace>
          <inkml:trace contextRef="#ctx0" brushRef="#br0" timeOffset="34805.5966">-1573-4789 684 0,'4'-4'252'0,"-4"4"-192"0,9 0-20 0,-4 0 84 16,4 4-76-16,9 0-20 15,5 0-16-15,0-4 4 16,4 4-8-16,0-4-224 15,5 0 120-15</inkml:trace>
        </inkml:traceGroup>
        <inkml:traceGroup>
          <inkml:annotationXML>
            <emma:emma xmlns:emma="http://www.w3.org/2003/04/emma" version="1.0">
              <emma:interpretation id="{583E82CC-6CE9-4382-B63A-31A6FBF74058}" emma:medium="tactile" emma:mode="ink">
                <msink:context xmlns:msink="http://schemas.microsoft.com/ink/2010/main" type="inkWord" rotatedBoundingBox="8230,4171 8651,4109 8694,4405 8273,4466">
                  <msink:destinationLink direction="with" ref="{156B412F-8610-4C3E-8F1A-5CC77084C546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5074.0442">-972-5142 664 0,'-23'-28'244'0,"23"28"-188"0,0 0-16 16,4-4 164 0,6 4-120-16,3-8 88 15,10 4-100-15,4-8 24 16,1 8-56-16,13-4-16 15,-5 8-12-15,19-8 24 16,-5 8-20-16,-14-8-128 0,10 8 60 0,-24 0-280 16,10 8 184-16</inkml:trace>
          <inkml:trace contextRef="#ctx0" brushRef="#br0" timeOffset="35238.9829">-663-5425 756 0,'-18'29'280'0,"18"-29"-216"0,-14 52-20 0,5-24 144 15,9 5-112-15,-13 7 16 16,4 5-56-16,-14-1 8 16,14 1-24-16</inkml:trace>
        </inkml:traceGroup>
        <inkml:traceGroup>
          <inkml:annotationXML>
            <emma:emma xmlns:emma="http://www.w3.org/2003/04/emma" version="1.0">
              <emma:interpretation id="{16FA6E3F-3BF8-43A0-8F98-A0B9696A0A29}" emma:medium="tactile" emma:mode="ink">
                <msink:context xmlns:msink="http://schemas.microsoft.com/ink/2010/main" type="inkWord" rotatedBoundingBox="9104,3996 11555,3637 11761,5045 9311,5404">
                  <msink:destinationLink direction="with" ref="{156B412F-8610-4C3E-8F1A-5CC77084C546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672.1545">462-5522 572 0,'-5'-24'208'0,"5"24"-160"0,-9-24-12 0,5 11 144 15,-1 9-104-15,-13-8 68 16,4 8-84-16,-13-4 0 15,4 4-36-15,-18 4 24 16,9 8-32-16,-13 8 20 16,4 9-20-16,-9 11 0 15,9 4-8-15,-5 9 12 16,10 0-12-16,-1 3-4 16,10-3 0-16,0 3 4 15,13-7-4-15,5-9 32 16,9-7-20-16,14-9-4 15,4 0-8-15,14-12-164 16,9-4 88-16</inkml:trace>
          <inkml:trace contextRef="#ctx0" brushRef="#br0" timeOffset="35869.0816">-16-5210 892 0,'-18'-4'332'0,"18"4"-260"0,4 0-20 16,1 0 140-16,8 8-116 0,15-8 24 16,4 0-60-16,13 0-16 15,1 4-16-15,8 0-52 16,-4 0 28-16,0 4-368 16,-4 0 212-16</inkml:trace>
          <inkml:trace contextRef="#ctx0" brushRef="#br0" timeOffset="36035.5231">498-5146 652 0,'-13'13'244'0,"13"-13"-192"0,4 16-12 0,-8-4 112 16,4 0-92-16,-10 12 8 15,6 1-40-15,-10 7 0 16,5 0-16-16,-4 5-192 15,8-5 96-15</inkml:trace>
          <inkml:trace contextRef="#ctx0" brushRef="#br0" timeOffset="36811.1675">899-4271 632 0,'-9'8'236'0,"9"-8"-184"0,-9 4-16 0,9-8 96 31,9 0-80-31,4-13 16 0,-3 9-44 0,8-12 4 15,-5 4-16-15,-3-12 12 16,3 7-16-16,-13-11 40 16,14-4-24-16,-10-29 32 15,1 12-32-15,13-44-12 16,-4 12-8-16,9-16-16 16,4 16 8-16,-4-16 40 15,-1 16-24-15,1-12 68 16,9 12-44-16,-18 0 64 15,8 20-60-15,1 4 44 16,5 17-48-16,3-5 0 16,6 17-24-16,8 3 56 15,5 5-40-15,10 12-12 16,-10 4-8-16,-5 16-20 16,-4 4 8-16,-13 4 28 15,-6 17-12-15,-17 3-40 16,-5 9 16-16,-23-1-60 15,5-3 40-15,-28-5-72 16,-4 0 60-16,-9-11-16 16,18-1 36-16,-14-12-32 0,19 0 36 15,4-12 16-15,9 0 4 16,14-8-44-16,9 4 28 0,5 0-16 16,13 4 20-16,14 4-8 15,4 4 8-15,10 8 8 16,4 5 4-16,-4 7 0 15,-1-4 0-15,-18 1 0 16,-8-1 0-16,-19-4 88 16,-5-4-48-16,-22 0 28 15,-1 1-40-15,-31-5 0 16,5 4-16-16,-1-8 12 16,9 4-16-16,1-8-4 15,22 0 0-15,5-4-76 16,4 0 40-16,14-4-320 15,14 4 192-15</inkml:trace>
          <inkml:trace contextRef="#ctx0" brushRef="#br0" timeOffset="37102.9586">1650-5113 592 0,'9'4'220'0,"-9"-4"-172"0,23-4-12 15,-9 4 180 1,8 4-124-16,1 0 36 15,0 0-80-15,-5-4 0 16,14 12-32-16,-9-4 0 16,0 0-8-16,-10 0-8 15,-4 5 4-15,-18 3 40 0,9 0-24 16,-23 4-28-16,1-4 4 0,-1 5 16 16,0-5-4-16,0 0 156 15,5 0-92-15,-5-8 0 16,23 0-48-16,0-8 12 15,19 4-24-15,-6-12 12 16,10 8-12-16,9-8-68 16,0 8 28-16,4-12-260 15,5 8 156-15,-4-8-300 16,-6 4 240-16</inkml:trace>
          <inkml:trace contextRef="#ctx0" brushRef="#br0" timeOffset="37595.9483">2169-5057 872 0,'0'-8'324'0,"0"8"-252"0,9 4-20 0,0-4 104 16,5 0-96-16,9 0 44 16,9 4-60-16,13 1-16 15,-4 3-16-15,5 0-108 16,-5 0 52-16</inkml:trace>
          <inkml:trace contextRef="#ctx0" brushRef="#br0" timeOffset="37413.293">2237-5190 632 0,'0'-12'236'0,"0"12"-184"15,19-4-16-15,-10 4 104 16,4 8-84-16,10-4 48 16,0 0-60-16,0 4 28 15,4 4-40-15,-9 0-8 16,0 4-16-16,-18 1 12 15,0-1-12-15,-18 0 16 16,5 4-16-16,-24-4-4 16,10 1 0-16,-19-1 12 15,24 4-8-15,-10-8-20 16,9 4 4-16,14-7 12 16,4 3 0-16,14-4 16 0,5 0-12 0,9-4-4 15,9 0 0-15,-10 0-136 16,10 0 72-16,-9-4-304 15,-5 4 204-15</inkml:trace>
        </inkml:traceGroup>
        <inkml:traceGroup>
          <inkml:annotationXML>
            <emma:emma xmlns:emma="http://www.w3.org/2003/04/emma" version="1.0">
              <emma:interpretation id="{43C167EC-999F-4535-B088-12BEC711DA35}" emma:medium="tactile" emma:mode="ink">
                <msink:context xmlns:msink="http://schemas.microsoft.com/ink/2010/main" type="inkWord" rotatedBoundingBox="13688,3043 14856,2871 14982,3730 13813,390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2640.6104">4488-6125 164 0,'4'-12'60'0,"1"12"-44"0,8 4-8 0,-4 0 52 16,5 0-36-16,4 0 32 15,10-4-28-15,-1-4 28 16,5-4-32-16,9-4 32 15,22-4-32-15,10-1 48 16,14 1-40-16,18 0 20 16,-19 4-32-16,10-4-16 15,-14 8-8-15,-5 4-4 16,-13-4 0-16,-10 3 52 16,-13 5-24-16,-13 0 8 15,-10 9-16-15,-18 7-8 16,-5 4 0-16</inkml:trace>
          <inkml:trace contextRef="#ctx0" brushRef="#br0" timeOffset="443046.1882">5107-6586 260 0,'-32'-8'96'0,"32"8"-76"0,4 0-4 0,-4 0-28 16,9 16 4-1,1-4 4-15,8 4 4 0,5 0 8 16,-1 5-4-16,15-5 32 16,-1 4-20-16,10-4 12 15,4 4-16-15,4-11 12 16,1 7-16-16,0 4 16 15,-5-4-16-15,-9 4 4 16,-5-3-4-16,-18 11 4 16,1 0-8-16,-19 5 32 15,0 3-20-15,-19 13 40 16,1-1-32-16,-14 5-40 16,5-1 8-16,-9-3-8 15,8-5 8-15,-13-3 32 16,19-9-12-16,-15-3 4 15,10 3-8-15,-1-16-8 16,6 4 4-16</inkml:trace>
        </inkml:traceGroup>
        <inkml:traceGroup>
          <inkml:annotationXML>
            <emma:emma xmlns:emma="http://www.w3.org/2003/04/emma" version="1.0">
              <emma:interpretation id="{B24E9C77-F046-455B-BEF2-C15DBC42C2E4}" emma:medium="tactile" emma:mode="ink">
                <msink:context xmlns:msink="http://schemas.microsoft.com/ink/2010/main" type="inkWord" rotatedBoundingBox="15571,2874 17038,2659 17138,3342 15671,3557"/>
              </emma:interpretation>
              <emma:one-of disjunction-type="recognition" id="oneOf11">
                <emma:interpretation id="interp11" emma:lang="" emma:confidence="0">
                  <emma:literal>to</emma:literal>
                </emma:interpretation>
                <emma:interpretation id="interp12" emma:lang="" emma:confidence="0">
                  <emma:literal>so</emma:literal>
                </emma:interpretation>
                <emma:interpretation id="interp13" emma:lang="" emma:confidence="0">
                  <emma:literal>too</emma:literal>
                </emma:interpretation>
                <emma:interpretation id="interp14" emma:lang="" emma:confidence="0">
                  <emma:literal>or</emma:literal>
                </emma:interpretation>
                <emma:interpretation id="interp15" emma:lang="" emma:confidence="0">
                  <emma:literal>no</emma:literal>
                </emma:interpretation>
              </emma:one-of>
            </emma:emma>
          </inkml:annotationXML>
          <inkml:trace contextRef="#ctx0" brushRef="#br0" timeOffset="443752.3944">7360-6720 288 0,'9'-20'108'0,"-9"20"-84"0,-4 28-4 0,-14-7 48 15,4 3-40-15,-36 16 60 16,4 1-52-16,-26 7-16 15,3-3-12-15,-17 11 0 16,17 1-4-16,-17-4-4 16,13-1 4-16,-22-15 40 15,26-9-24-15,-13-24 36 16,19-4-32-16,8-28-4 16,23 8-12-16,18-17-8 15,14 1 4-15,19-17-16 16,8 17 8-16,14-13 4 15,9 13 0-15,5-13-28 16,-1 9 16-16,1-9 12 16,0 13 4-16,-1-1-4 15,5 13 4-15,-4 8 12 16,-10 8-8-16,-4 12 16 16,-9 12-16-16,-4 16 24 15,-6 5-20-15,-3 3-4 16,-1 5-4-16,0 3-4 15,0 1 0-15,10 3 16 16,3 1-8-16,6 4 16 16,-5-1-16-16,13-7 4 0,-4-5-4 0,9-19 12 15,-4-9-12-15,13-24 16 16,-4 0-16-16,8-21 24 16,-3-7-20-16,-10-13 12 15,0 5-12-15,-23-9 12 16,0 9-16-16,-27-13-12 15,0 13 0-15,-31-13 4 16,8 12 0-16,-23 1 8 16,5 12-4-16,-4 3-12 15,4 17 4-15,9 8-4 16,5 8 0-16,4 12-116 16,14 0 68-16,18 5-400 15,9 15 252-15</inkml:trace>
        </inkml:traceGroup>
      </inkml:traceGroup>
    </inkml:traceGroup>
    <inkml:traceGroup>
      <inkml:annotationXML>
        <emma:emma xmlns:emma="http://www.w3.org/2003/04/emma" version="1.0">
          <emma:interpretation id="{4B6E5252-8D4D-4F50-BFEF-0B1548449D7A}" emma:medium="tactile" emma:mode="ink">
            <msink:context xmlns:msink="http://schemas.microsoft.com/ink/2010/main" type="paragraph" rotatedBoundingBox="1131,5581 4097,6132 3953,6911 987,6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96A98-A5EE-4B1E-A653-D5287E684BF3}" emma:medium="tactile" emma:mode="ink">
              <msink:context xmlns:msink="http://schemas.microsoft.com/ink/2010/main" type="inkBullet" rotatedBoundingBox="1081,5853 1542,5939 1469,6329 1008,6244"/>
            </emma:interpretation>
            <emma:one-of disjunction-type="recognition" id="oneOf12">
              <emma:interpretation id="interp16" emma:lang="" emma:confidence="0">
                <emma:literal>•</emma:literal>
              </emma:interpretation>
            </emma:one-of>
          </emma:emma>
        </inkml:annotationXML>
        <inkml:trace contextRef="#ctx0" brushRef="#br0" timeOffset="46499.6564">-7815-3409 300 0,'9'-13'112'0,"-9"13"-88"0,18-20-8 0,-9 8 92 15,0 8-64-15,5-12 88 16,0 4-76-16,-10-4 16 15,5 3-40-15,-9-3 12 16,0 4-24-16,-9-4 0 16,0 4-12-16,-9-4-8 15,9 7 4-15,-9-3 4 16,4 4-4-16,-9 0-12 16,9 4 4-16,-13 0-4 15,9 4 0-15,-9-4 16 16,4 8-4-16,-9-4-12 15,9 4 4-15,-13 0-4 0,8 4 0 16,-8 4 76-16,4 5-36 16,0 11-4-16,10 0-16 0,-1 9 0 15,9 3-8-15,5 1 16 16,9-5-12-16,5-4-4 16,8-3 0-16,5-13 20 15,5 0-12-15,0-12 12 16,4 0-12-16,5-12-8 15,-5 4 0-15,1-16-24 16,-1 4 12-16,0-13 4 16,-4 9 4-16,-5-12-12 15,1 3 8-15,-6 1 4 16,1 8 0-16,-5 0-20 16,0 7 12-16,-9 9 12 15,5 4 0-15,-10 12 16 16,5 5-12-16,-4 11-4 15,-1 0 0-15,0 1 20 16,5-5-12-16,-4-4 32 16,8-4-28-16,-8-8 20 15,4 5-20-15,-5-9 44 16,10 0-32-16,-5-8-4 16,0 4-16-16,0-8 4 15,4-1-8-15</inkml:trace>
      </inkml:traceGroup>
      <inkml:traceGroup>
        <inkml:annotationXML>
          <emma:emma xmlns:emma="http://www.w3.org/2003/04/emma" version="1.0">
            <emma:interpretation id="{E1069E20-027D-446F-B938-5FDAF9AD4B72}" emma:medium="tactile" emma:mode="ink">
              <msink:context xmlns:msink="http://schemas.microsoft.com/ink/2010/main" type="line" rotatedBoundingBox="1813,5707 4097,6132 3953,6911 1668,6486"/>
            </emma:interpretation>
          </emma:emma>
        </inkml:annotationXML>
        <inkml:traceGroup>
          <inkml:annotationXML>
            <emma:emma xmlns:emma="http://www.w3.org/2003/04/emma" version="1.0">
              <emma:interpretation id="{34CD36D3-0819-41A3-91CD-A2234730F7A9}" emma:medium="tactile" emma:mode="ink">
                <msink:context xmlns:msink="http://schemas.microsoft.com/ink/2010/main" type="inkWord" rotatedBoundingBox="1811,5714 2466,5836 2378,6305 1724,618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6648.5902">-7360-3786 716 0,'-27'-32'264'0,"27"32"-204"0,-14 8-16 0,0 0-36 15,5-8-12-15,-9 8-128 16,9 0 72-16</inkml:trace>
          <inkml:trace contextRef="#ctx0" brushRef="#br0" timeOffset="46841.5637">-7351-3693 404 0,'-23'0'148'0,"23"0"-112"0,-4 29-12 0,-1-13 4 16,5 4-20-16,-4 12-4 15,4-3 0-15,0 7-4 16,4 1 0-16,-4 3 32 16,5-8-16-16,-10-3 12 15,5-5-16-15,-4-4-8 16,-1-4 0-16</inkml:trace>
          <inkml:trace contextRef="#ctx0" brushRef="#br0" timeOffset="47141.8783">-7082-3636 592 0,'18'-12'220'0,"-18"12"-172"0,-5 4-12 0,1 4 92 15,-1 8-76-15,-13 12 52 16,4 9-64-16,-8 7-4 16,8 5-20-16,0 0 8 15,5-5-16-15,0-16 32 16,5-3-24-16,4-17 64 15,9 0-44-15,-5-20 20 16,1 0-36-16,4-25-28 16,0 9 4-16,5-9 8 15,8 13 0-15,6-12-12 16,-1 15 4-16,10 5-24 16,-1 8 16-16,0 8 32 15,1 12-12-15,4 9-236 16,-5 3 120-16</inkml:trace>
        </inkml:traceGroup>
        <inkml:traceGroup>
          <inkml:annotationXML>
            <emma:emma xmlns:emma="http://www.w3.org/2003/04/emma" version="1.0">
              <emma:interpretation id="{C80E0E22-7C28-4285-8C0A-DF45383262E1}" emma:medium="tactile" emma:mode="ink">
                <msink:context xmlns:msink="http://schemas.microsoft.com/ink/2010/main" type="inkWord" rotatedBoundingBox="3290,5982 4097,6132 3953,6911 3145,676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7787.8642">-6058-3001 436 0,'-9'-8'160'0,"9"8"-124"0,18-4-8 16,-9 4 140 0,5 4-96-16,9-4 32 0,0 4-60 0,-1-8 0 15,6 4-28-15,-1 0 0 16,0 0-8-16,-4-4 12 16,0 4-12-16,-5-8 4 31,5 8-4-31,-5-4 20 0,5 4-16 0,-5-4-64 15,5 4 24-15</inkml:trace>
          <inkml:trace contextRef="#ctx0" brushRef="#br0" timeOffset="57545.7027">-5712-3466 288 0,'14'-12'108'0,"-14"12"-84"0,9-4-4 15,-9 0 64 1,9 4-48-16,-9-4 92 0,0 4-72 15,0-4 16-15,0 0-40 16,-9-5-12-16,9 9-12 0,-9-4-8 31,9 8 4-31,-14 1-16 0,5 7 8 0,-14 4 20 16,10 4-8-16,-19 4-4 16,9 1 0-16,-18 3-24 15,9 0 12-15,0 5 12 16,10-1 0-16,-6 9 32 15,10-5-20-15,0 0 32 16,9-3-32-16,4-1 12 16,10-4-16-16,4 9 36 15,9-9-24-15,5-4 20 16,4 5-24-16,0-5 0 16,1-8-12-16,-1 0 36 15,0-3-20-15,-4-9 4 16,0 4-16-16,-5-8-140 15,0 4 72-15,-9-8-228 16,1 0 160-16</inkml:trace>
          <inkml:trace contextRef="#ctx0" brushRef="#br0" timeOffset="58058.1792">-5238-3013 632 0,'0'0'236'0,"0"0"-184"0,-9 12-16 16,4-4 72 0,5 5-68-16,-9 7 16 15,0 8-32-15,-5 5 4 16,10 3-16-16,-6 8 36 15,10-3-24-15,-4-1-56 16,8-3 16-16,-8-1-500 0,4-3 284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3:06.2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AD17DE-4784-45D7-9519-7FC0F963350E}" emma:medium="tactile" emma:mode="ink">
          <msink:context xmlns:msink="http://schemas.microsoft.com/ink/2010/main" type="inkDrawing" rotatedBoundingBox="13358,10386 16706,7998 17700,9391 14351,11779" semanticType="callout" shapeName="Other">
            <msink:sourceLink direction="with" ref="{566D2789-DDB3-49C5-A865-2CAC9A9E26E9}"/>
            <msink:sourceLink direction="with" ref="{DB7082B1-9B92-4561-9906-950AABECE4D4}"/>
          </msink:context>
        </emma:interpretation>
      </emma:emma>
    </inkml:annotationXML>
    <inkml:trace contextRef="#ctx0" brushRef="#br0">0 1484 664 0,'9'57'244'0,"5"-5"-188"0,-5 33-16 15,9-32 76-15,0 11-72 16,10 1 16-16,12 8-36 16,11 8-4-16,3 4-12 15,1-4 28-15,-1-12-20 0,-8-13 40 16,-5-15-32-16,-5-13 20 16,-13-12-24-16,0-20 28 15,4-20-32-15,-13-25 20 16,9-19-20-16,-14-9-52 15,4-12 20-15,6-45-128 0,-1-36 80 16,0 12-80-16,5-24 84 16,-5-8 16-16,-4 12 24 15,-1 36 24-15,-4 13 0 16,10 7-12-16,-6 5 4 16,1 12 40-16,0 12-24 15,-1 16 24-15,6 12-20 16,-6 13 28-16,1 7-28 15,4 13-4-15,5 7-8 16,0 5-4-16,-1 4 0 16,1 4-12-16,0 4 8 0,-5 0 12 15,5 8-4-15,-10 0 32 16,6 0-20-16,-10 8 12 16,4-8-16-16,-3 8 12 15,3-4-16-15,-8 0-4 16,8 0 0-16,1-4 4 15,9 0-4-15,-14 0 40 16,5 0-20-16,4 0 12 16,0 4-20-16,0 0-24 15,5-4 0-15,-9 4 4 16,8 0 4-16,1 0 0 16,5 0 0-16,3-4 52 15,15 0-28-15,22-4 0 16,32 0-16-16,19 8-8 15,17-4 4-15,51-4 28 0,22 12-16 16,5-8-4-16,28 8-8 16,-15 4 20-16,-40 1-12 15,-9-9 24-15,-24-4-24 16,-26 0-4-16,-28-8-4 16,-23 8 28-16,-26-9-16 15,-29 5-112-15,-8 0 52 16,-28 4-176-16,-13 8 120 15,-14 9-400 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3:07.2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029638D-FB22-4D55-BF29-4A30982588B3}" emma:medium="tactile" emma:mode="ink">
          <msink:context xmlns:msink="http://schemas.microsoft.com/ink/2010/main" type="writingRegion" rotatedBoundingBox="15160,9539 16979,9848 16862,10535 15043,10226">
            <msink:destinationLink direction="with" ref="{DB7082B1-9B92-4561-9906-950AABECE4D4}"/>
          </msink:context>
        </emma:interpretation>
      </emma:emma>
    </inkml:annotationXML>
    <inkml:traceGroup>
      <inkml:annotationXML>
        <emma:emma xmlns:emma="http://www.w3.org/2003/04/emma" version="1.0">
          <emma:interpretation id="{7D94E4D1-9D12-4767-ADD3-752ABE3231CB}" emma:medium="tactile" emma:mode="ink">
            <msink:context xmlns:msink="http://schemas.microsoft.com/ink/2010/main" type="paragraph" rotatedBoundingBox="15160,9539 16979,9848 16862,10535 15043,10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7F43BD-11F1-4BA5-8C43-CBE8E46608E2}" emma:medium="tactile" emma:mode="ink">
              <msink:context xmlns:msink="http://schemas.microsoft.com/ink/2010/main" type="line" rotatedBoundingBox="15160,9539 16979,9848 16862,10535 15043,10226"/>
            </emma:interpretation>
          </emma:emma>
        </inkml:annotationXML>
        <inkml:traceGroup>
          <inkml:annotationXML>
            <emma:emma xmlns:emma="http://www.w3.org/2003/04/emma" version="1.0">
              <emma:interpretation id="{C73102E3-6D22-42EE-BABC-864857A93D67}" emma:medium="tactile" emma:mode="ink">
                <msink:context xmlns:msink="http://schemas.microsoft.com/ink/2010/main" type="inkWord" rotatedBoundingBox="15160,9539 16979,9848 16862,10535 15043,10226"/>
              </emma:interpretation>
              <emma:one-of disjunction-type="recognition" id="oneOf0">
                <emma:interpretation id="interp0" emma:lang="" emma:confidence="0">
                  <emma:literal>if,</emma:literal>
                </emma:interpretation>
                <emma:interpretation id="interp1" emma:lang="" emma:confidence="0">
                  <emma:literal>Y,</emma:literal>
                </emma:interpretation>
                <emma:interpretation id="interp2" emma:lang="" emma:confidence="0">
                  <emma:literal>'f,</emma:literal>
                </emma:interpretation>
                <emma:interpretation id="interp3" emma:lang="" emma:confidence="0">
                  <emma:literal>"f,</emma:literal>
                </emma:interpretation>
                <emma:interpretation id="interp4" emma:lang="" emma:confidence="0">
                  <emma:literal>if}</emma:literal>
                </emma:interpretation>
              </emma:one-of>
            </emma:emma>
          </inkml:annotationXML>
          <inkml:trace contextRef="#ctx0" brushRef="#br0">702 42 572 0,'-13'4'208'0,"4"13"-160"0,0 11-12 16,4-8 100-16,0 8-80 16,1 9 32-16,-5 3-52 15,9 1-12-15,0-1-16 16,0-7 12-16,0-9-12 0,0-4 4 16,0-4-4-16,0-4-164 15,0-12 84-15,0 0-500 16</inkml:trace>
          <inkml:trace contextRef="#ctx0" brushRef="#br0" timeOffset="511.1309">976 67 664 0,'-5'-17'244'0,"14"17"-188"0,0-4-16 15,9 0 76-15,1 0-72 16,8 0 44-16,18 0-52 0,15 4-12 16,8 0-12-16,0 0 8 0,1 4-12 15,-15 4-188-15,-8 0 96 16,-5 0-468-1</inkml:trace>
          <inkml:trace contextRef="#ctx0" brushRef="#br0" timeOffset="297.2904">1476-103 540 0,'9'-21'200'0,"-9"21"-156"0,14-12-12 0,-18 4 88 15,-6 0-72-15,10 0 32 16,-13 8-44-16,-5-8-40 16,-10 4 0-16,-8 8 60 0,-14 12-28 15,0 0 52-15,-14 0-48 16,9 9 28-16,5-1-32 0,23 4 8 16,0 5-20-16,13-1 20 15,14 4-24-15,9 1 24 16,18 3-24-16,5 1-12 15,23-9-4-15,-5-3-148 16,0-5 84-16,-4-4-332 16</inkml:trace>
          <inkml:trace contextRef="#ctx0" brushRef="#br0" timeOffset="867.6897">1540 196 424 0,'37'0'156'0,"-15"8"-120"0,-3 4-8 16,-6 0 60-16,5 9-52 15,-4-9 24-15,-9 20-40 16,-10-12 72-16,-4 9-56 15,-5-5 56-15,-4-4-52 16,0-4 68-16,0 1-60 0,4-9 28 16,0 0-44-16,10 4-20 15,4-4-4-15,13 0-8 16,6-4 0-16,8 4-28 0,9 0 16 16,5 1-252-16,5-1 148 15,-5 4-428 1</inkml:trace>
          <inkml:trace contextRef="#ctx0" brushRef="#br0" timeOffset="-241.1757">-3 22 528 0,'-5'-16'196'0,"10"16"-152"0,17 4-12 16,-8-4 148-16,9 0-104 0,4 0 52 15,1 0-80-15,8 0-16 16,9 0-20-16,1 0-28 0,0-4 8 16,13 0-100-16,-9 4 56 15,-9 0-312 1,-5 0 204-16,-4 12-168 15</inkml:trace>
          <inkml:trace contextRef="#ctx0" brushRef="#br0" timeOffset="-453.2388">466-245 228 0,'-50'0'84'0,"27"0"-64"0,-23 8-8 0,24-4 108 15,-1 4-68-15,-9 0 84 16,0 4-76-16,0-3 128 16,0 7-108-16,0 4 24 15,1 0-60-15,3 9-8 16,5-5-24-16,19 4 56 0,4 9-40 0,14-1 16 16,13 0-28-16,9 1 8 15,10-1-12 1,13-3 20-16,9-9-20 0,-4-4-136 15,-5 0 68-15,-13-8-200 16,-14-7 144-16,-19-1-372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3:51.7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A5FAC0-E07C-46B1-A7FF-F561F846F0D0}" emma:medium="tactile" emma:mode="ink">
          <msink:context xmlns:msink="http://schemas.microsoft.com/ink/2010/main" type="writingRegion" rotatedBoundingBox="15261,4021 21611,4179 21576,5574 15226,5416"/>
        </emma:interpretation>
      </emma:emma>
    </inkml:annotationXML>
    <inkml:traceGroup>
      <inkml:annotationXML>
        <emma:emma xmlns:emma="http://www.w3.org/2003/04/emma" version="1.0">
          <emma:interpretation id="{D845885A-190B-4EDA-B951-E24BE3C7EC28}" emma:medium="tactile" emma:mode="ink">
            <msink:context xmlns:msink="http://schemas.microsoft.com/ink/2010/main" type="paragraph" rotatedBoundingBox="15261,4021 21611,4179 21576,5574 15226,5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16C7EB-F9AE-4634-9C16-DF77CADF5821}" emma:medium="tactile" emma:mode="ink">
              <msink:context xmlns:msink="http://schemas.microsoft.com/ink/2010/main" type="line" rotatedBoundingBox="15261,4021 21611,4179 21576,5574 15226,5416"/>
            </emma:interpretation>
          </emma:emma>
        </inkml:annotationXML>
        <inkml:traceGroup>
          <inkml:annotationXML>
            <emma:emma xmlns:emma="http://www.w3.org/2003/04/emma" version="1.0">
              <emma:interpretation id="{839AF4FE-2F88-4DB8-BF89-557DF7A5D25A}" emma:medium="tactile" emma:mode="ink">
                <msink:context xmlns:msink="http://schemas.microsoft.com/ink/2010/main" type="inkWord" rotatedBoundingBox="15259,4116 17537,4173 17505,5453 15227,5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428 162 520 0,'32'-12'192'15,"-14"4"-152"-15,9 0-8 0,-13 0 116 16,0 4-88-16,4-12 108 16,0 3-96-16,-4-3 24 15,9 4-56-15,-19-8 40 16,5 12-48-16,-9-8 4 15,0 3-24-15,-23 5 12 16,10 8-16-16,-33-4-12 16,5 8 0-16,-22-4-4 15,8 13 0-15,-4-1 16 16,9 4-4-16,-10 4 32 16,24 0-20-16,-9 9 48 0,13 3-36 15,-5 0 20-15,10 1-28 16,4 3 52-16,14 1-40 0,5-1 28 15,22-4-32-15,14-3 28 16,4-9-32-16,19-4 12 16,4-8-20-16,5-4-192 15,-1 0 92-15,-8-8-272 16,-5 4 200-16</inkml:trace>
          <inkml:trace contextRef="#ctx0" brushRef="#br0" timeOffset="202.0374">50 259 1080 0,'-9'-16'400'0,"9"16"-312"0,9 4-24 0,-9-4 168 16,5 4-140-16,13-4 0 15,-9 0-60-15,32-4 32 16,0 0-36-16,18 0-172 15,0 4 76-15,19 0-408 16,-10 4 268-16</inkml:trace>
          <inkml:trace contextRef="#ctx0" brushRef="#br0" timeOffset="510.3571">606 361 728 0,'4'0'268'0,"-4"0"-208"0,37 0-16 0,-24 8 80 16,5 0-76-16,-4 4 44 15,4 0-56-15,-9 0 8 16,10 8-28-16,-19-3 36 16,4 7-28-16,-8-4-12 15,-5 0-8-15,-5 1 20 16,0-1-12-16,-4-4 84 15,4 8-52-15,1-16 24 16,4 9-40-16,9-9 28 16,9 4-32-16,9-8 32 15,5-4-32-15,9-4 12 16,4-4-20-16,5-8-264 16,9 11 136-16</inkml:trace>
          <inkml:trace contextRef="#ctx0" brushRef="#br0" timeOffset="1231.2721">1106 1267 652 0,'-9'20'244'0,"9"-20"-192"0,0 4-12 0,0-8 172 15,9 4-124-15,-9-12 28 16,10 4-72-16,-6-20 44 16,14 3-52-16,-9-11-8 15,5 8-16-15,-5-13 8 16,5 5-12-16,-1-21-20 15,1 5 4-15,4-33 20 16,1 4-4-16,3-16-4 16,1 7 0-16,0 10-40 15,4 19 20-15,-4-4 48 16,0 21-12-16,-5-5 80 16,5 13-56-16,-5-1 48 15,0 9-52-15,0 0 40 16,0 7-44-16,5 5 8 15,5 12-28-15,-1 4-16 16,0 8-4-16,1 4 12 16,-1 9-4-16,-13-1 8 15,-1 0-8-15,-22 0-100 16,0 0 52-16,-14-3-24 16,0 3 40-16,-8-4-40 15,3 0 40-15,1-8-20 0,13 0 28 16,1-8-52-16,13 4 40 0,4-4-12 15,5 0 28-15,14 0-16 16,4 5 16-16,5-1 0 16,0 8 8-16,-9 0 0 15,0 4 0-15,-23 0 44 16,0 0-24-16,-23 1 124 16,0 3-80-16,-13-4 24 15,4 0-48-15,-9-8 24 16,13 4-32-16,-8-12 12 15,9 0-20-15,4-4 20 16,9 0-24-16,10-4-276 16,13 0 140-16,9 4-584 15,5-4 396-15</inkml:trace>
          <inkml:trace contextRef="#ctx0" brushRef="#br0" timeOffset="1443.8371">1930 401 1068 0,'-31'20'396'0,"31"-20"-308"0,-50 57-24 16,31-25 56-1,6 1-80-15,-6 7-8 16,10 1-20-16,5-1 8 16,8-3-12-16,-4-1 32 15,5-8-24-15,-1-12-76 16,1-3 32-16,0-9-236 0,8 0 144 0,-8-8-336 15,4 0 260-15</inkml:trace>
          <inkml:trace contextRef="#ctx0" brushRef="#br0" timeOffset="2100.2123">1971 737 1008 0,'-18'0'372'0,"18"0"-288"0,5 0-24 0,-1 0 100 15,5 0-100-15,10 0 0 16,3 0-36-16,10 0 0 15,0 0-12-15,9-8-252 16,0 0 128-16,9 0-668 16,0 8 432-16</inkml:trace>
          <inkml:trace contextRef="#ctx0" brushRef="#br0" timeOffset="1891.7151">2117 437 832 0,'0'-8'308'0,"0"8"-240"0,9 0-20 0,-4 0 36 16,4 0-56-16,5 0 8 15,-1 0-24-15,5-8-8 16,1 8 0-16,-6 0-4 16,5 4 0-16,-4 0-12 15,0 4 8-15,-10 5 12 16,1-1-4-16,-14 4-4 15,4 0 4-15,-4 4 48 16,0 1-28-16,-5 3 24 16,5 0-28-16,-4 4-16 15,4-7-8-15,-10 3 12 16,6 4-4-16,-6-3-4 16,10-1 4-16,-9-12 12 15,4 4-8-15,-4 0-20 16,9 1 4-16,0-9 12 0,4 4 0 15,1-4 8-15,8-8-8 0,-4 8 8 16,10 0-8-16,-1-8 16 16,9 8-12-16,-9-8-20 15,5 4 4-15,-5 4-156 16,0 0 92-16,-5-16-228 16,1 8 172-16</inkml:trace>
        </inkml:traceGroup>
        <inkml:traceGroup>
          <inkml:annotationXML>
            <emma:emma xmlns:emma="http://www.w3.org/2003/04/emma" version="1.0">
              <emma:interpretation id="{3073F746-95F0-44DF-AA6F-50218CBA4B87}" emma:medium="tactile" emma:mode="ink">
                <msink:context xmlns:msink="http://schemas.microsoft.com/ink/2010/main" type="inkWord" rotatedBoundingBox="18071,4091 19833,4135 19816,4822 18054,47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60.9449">2805 409 580 0,'9'-24'216'0,"-9"24"-168"0,9 0-12 0,-5-4 208 15,10 4-140-15,4-4 152 16,0 0-148-16,14-4 52 15,5 8-96-15,26-8 0 16,1 3-40-16,14-3 40 16,-10 4-36-16,-4 0-252 15,-10 8 120-15</inkml:trace>
          <inkml:trace contextRef="#ctx0" brushRef="#br0" timeOffset="2524.3399">3219 231 716 0,'-5'4'264'0,"5"-4"-204"0,5 16-16 15,-10 5 176 1,5-5-128-16,-13 20 80 16,4 1-104-16,-14 27 8 15,5 1-44-15</inkml:trace>
          <inkml:trace contextRef="#ctx0" brushRef="#br0" timeOffset="3598.2065">3779 255 1028 0,'-37'-8'380'0,"37"8"-296"0,0 8-20 0,5-8 112 16,4 4-108-16,23 0 104 16,4 0-96-16,19 1-16 15,9 3-36-15,-5-4-24 31,5 4-4-31,4-4-304 0,-13 0 168 0</inkml:trace>
          <inkml:trace contextRef="#ctx0" brushRef="#br0" timeOffset="3377.1414">4316 81 540 0,'0'-12'200'0,"0"4"-156"15,5 0-12-15,-10 0 140 16,5 8-100-16,-9-4 16 16,0-4-52-16,-5-8 44 15,5 16-44-15,-14-9 12 16,1 1-32-16,-10 0 0 16,9 16-8-16,-18 0 20 15,5 9-16-15,-19 7 56 16,14 4-36-16,-5 9 100 15,15-1-76-15,8 5 36 16,9-5-52-16,28 0 12 16,4-3-32-16,14-5 36 0,4 0-32 0,10-3-32 15,-5-5 4-15,-5-8-308 16,-4 0 172-16</inkml:trace>
          <inkml:trace contextRef="#ctx0" brushRef="#br0" timeOffset="3742.0916">4571 316 728 0,'-18'-4'268'0,"18"4"-208"0,-27 36-16 15,-1-7 152 1,15-1-116-16,-19 17 44 16,9 7-72-16,-4 1 8 0,8-5-40 0,1-3-60 15,14-9 16-15</inkml:trace>
        </inkml:traceGroup>
        <inkml:traceGroup>
          <inkml:annotationXML>
            <emma:emma xmlns:emma="http://www.w3.org/2003/04/emma" version="1.0">
              <emma:interpretation id="{BE8068A0-D5E7-47FA-BAFF-71D65ADCC64C}" emma:medium="tactile" emma:mode="ink">
                <msink:context xmlns:msink="http://schemas.microsoft.com/ink/2010/main" type="inkWord" rotatedBoundingBox="20199,4277 21607,4312 21576,5574 20168,5539"/>
              </emma:interpretation>
              <emma:one-of disjunction-type="recognition" id="oneOf2">
                <emma:interpretation id="interp2" emma:lang="" emma:confidence="0">
                  <emma:literal>BZZ</emma:literal>
                </emma:interpretation>
                <emma:interpretation id="interp3" emma:lang="" emma:confidence="0">
                  <emma:literal>'p Z</emma:literal>
                </emma:interpretation>
                <emma:interpretation id="interp4" emma:lang="" emma:confidence="0">
                  <emma:literal>'p z</emma:literal>
                </emma:interpretation>
                <emma:interpretation id="interp5" emma:lang="" emma:confidence="0">
                  <emma:literal>IPZZ</emma:literal>
                </emma:interpretation>
                <emma:interpretation id="interp6" emma:lang="" emma:confidence="0">
                  <emma:literal>'p 2</emma:literal>
                </emma:interpretation>
              </emma:one-of>
            </emma:emma>
          </inkml:annotationXML>
          <inkml:trace contextRef="#ctx0" brushRef="#br0" timeOffset="4473.5921">4926 1397 684 0,'-13'8'252'0,"13"-8"-192"0,4-4-20 0,-4 0 128 15,0 0-100-15,0-13 60 16,0 5-72-16,0-20 44 16,5-1-56-16,-5-19 60 15,0 3-64-15,0-15 0 16,4 7-24-16,10-32 16 15,-5 12-20-15,0-24-4 16,5 4-4-16,-1 0-32 0,-3 24 16 16,8-4 40-16,-5 20-16 0,1 0 24 15,4 17-20-15,5-5 52 16,4 17-36-16,14-4-16 16,0 8-8-16,14 3 24 15,4 13-16-15,0 8-4 16,-9 8-8-16,-9 4-4 15,-4 9 0-15,-19-1 8 16,0 4-4-16,-31-4-48 16,-1 1 28-16,-36-5-96 15,4 0 64-15,-22-4-108 16,4 4 88-16,0-8-32 16,14 1 60-16,9-9 16 15,19 4 12-15,8-4-32 16,23 0 24-16,9 0-12 15,5 8 20-15,18 4-8 16,5 4 8-16,-1 12 16 16,-4 9 0-16,-9-1 8 15,0 1-8-15,-18-5 112 16,-5 0-64-16,-28-7 84 16,-3-1-76-16,-28-4 4 15,4-4-40-15,-18-4-12 16,10-3-8-16,-6-13 28 15,15 4-16-15,4-13 4 16,18 1-12-16,5-8-228 16,18 4 124-16,9-4-528 0,5 7 348 15</inkml:trace>
          <inkml:trace contextRef="#ctx0" brushRef="#br0" timeOffset="4879.1691">5591 583 716 0,'0'-12'264'0,"0"12"-204"0,-5-8-16 0,-4-4 228 16,18 8-156-16,-4-8 16 15,4 8-80-15,5-9-36 16,8 13-8-16,-3-8-8 16,-1 8 0-16,-9 8 0 15,5 0 0-15,-19 13-12 16,5 3 8-16,-9 8 4 16,0-3 0-16,-14-5 16 15,5 0-8-15,-9-3-12 16,8-1 0-16,-3-8 28 15,3 0-12-15,6-4 4 16,13 4-8-16,-9-4 48 16,9 4-32-16,9-3-28 0,4-1 0 15,6-4 44-15,-6 4-20 16,15-8-132-16,-1 0 60 0</inkml:trace>
          <inkml:trace contextRef="#ctx0" brushRef="#br0" timeOffset="5470.8274">5982 632 892 0,'-27'-12'332'0,"27"12"-260"0,0-9-20 0,9 5 152 15,5 4-124-15,18-8-32 16,9 8-32-16,4 0-8 15,5 4-4-15,0-4 16 16,-4 4-12-16,9 0-348 16,-10 1 188-16</inkml:trace>
          <inkml:trace contextRef="#ctx0" brushRef="#br0" timeOffset="5254.3646">6028 454 528 0,'5'-21'196'0,"-5"21"-152"0,27-4-12 0,-13 0 88 15,-1 4-72-15,10-4 68 16,0 4-64-16,-5 0-28 15,5 4-16-15,-5 0 36 16,5 9-24-16,-10-1 24 16,-4 0-24-16,-9 4 72 15,0 0-56-15,-9 4 32 16,5 5-40-16,-14-1 8 16,4 0-20-16,-13 1 8 15,4 3-12-15,-9-4-8 16,9-4 0-16,0 1-4 15,14-5 0-15,5-4 8 16,13 0-4-16,0-4 8 16,5 4-8-16,8-8 8 15,10 4-8-15,-4-8-152 0,-6 4 80 16,-3-8-340-16,3 4 224 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3:08.7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E53694-2D04-4B29-9919-14848750F3CF}" emma:medium="tactile" emma:mode="ink">
          <msink:context xmlns:msink="http://schemas.microsoft.com/ink/2010/main" type="inkDrawing" rotatedBoundingBox="14467,10493 18747,10540 18746,10592 14466,10545" semanticType="underline" shapeName="Other">
            <msink:sourceLink direction="with" ref="{84E33199-827C-4A91-B52A-F0E0E75463D1}"/>
            <msink:sourceLink direction="with" ref="{82A30999-FFAD-414D-A10D-3E062703AC1C}"/>
            <msink:sourceLink direction="with" ref="{566D2789-DDB3-49C5-A865-2CAC9A9E26E9}"/>
          </msink:context>
        </emma:interpretation>
      </emma:emma>
    </inkml:annotationXML>
    <inkml:trace contextRef="#ctx0" brushRef="#br0">0 33 372 0,'14'-8'140'0,"-14"12"-112"0,0 4-4 16,9-8 76-16,0 0-60 0,5 0 116 15,0 0-88-15,4 0 36 16,5 0-60-16,4-4 4 16,9 0-32-16,19 0 72 0,27 0-52 15,18 4 24-15,18-4-40 16,33-5 60-16,49 9-44 16,14 0-8-16,59-8-16 15,9 12 16-15,55 9-16 16,-9-9 4-16,27 8-8 0,-45 0 4 15,-5-4-8-15,-41 0 32 16,-45 4-20-16,-51-4-4 16,-41-12-8-16,-26 8-48 15,-33-12 24-15,-27 8-180 16,-23 0 112-16,-18 0-436 16,-9 0 292-1,-18 8-92-15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5:25.8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DEFA041-CAAA-4F1F-B2F6-54C8DC819115}" emma:medium="tactile" emma:mode="ink">
          <msink:context xmlns:msink="http://schemas.microsoft.com/ink/2010/main" type="inkDrawing" rotatedBoundingBox="3181,11843 7328,10168 7879,11532 3732,13208" semanticType="callout" shapeName="Other">
            <msink:sourceLink direction="with" ref="{AB9864AB-339C-496C-A6BC-E513D664E767}"/>
            <msink:sourceLink direction="with" ref="{38FBEDE9-E6D7-4400-818C-3EB43B423A4E}"/>
          </msink:context>
        </emma:interpretation>
      </emma:emma>
    </inkml:annotationXML>
    <inkml:trace contextRef="#ctx0" brushRef="#br0">3 1334 520 0,'-18'28'192'0,"23"1"-152"0,4 23-8 16,0-15 72-16,5 11-64 15,8 5 80-15,6 0-68 16,4-5 28-16,-1-3-48 15,6-9-20-15,-1-8-4 0,5-7 8 0,-4-9-8 16,-1-4 24-16,-4-12-20 16,-5-20 24-16,1-13-24 15,-6-24-4-15,1-15-4 16,-5-1-92-16,1-12 48 16,-15-21-128-16,5-23 96 15,5 7-8-15,0 13 48 16,-1 16 20-16,5 0 8 15,-4 4 4-15,4-4 0 16,0-1 8-16,1 9-4 16,3 8 40-16,1 13-20 0,0 3 20 15,13 16-24-15,-4 9 8 16,0 12-16-16,9 3-24 16,-14 5 4-16,5 12 4 15,-13-4 4-15,-6 4 8 16,10 4-4-16,-9 0 8 15,-5 4-8-15,0 4-4 16,4-4 4-16,10 4 40 16,-5 0-24-16,5 0 8 15,9 4-16-15,0 0-8 16,4-4 0-16,10-4 20 16,18 0-12-16,27 0 12 15,27 4-12-15,28 0 20 16,36-8-20-16,32 8 24 0,4-8-24 15,37 4-20-15,0-4 0 16,-27 0 48-16,4 0-20 16,-32 4-28-16,-13-4 4 15,-32 4 16-15,-14 0-4 16,-27 4 16-16,-28 4-16 16,-17 4-108-16,-15 8 52 15,-22-3-304 1,-9 11 192-16,-14 8-272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5:48.2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6A3F275-16BB-4D23-A33F-3E7D2C7E1A77}" emma:medium="tactile" emma:mode="ink">
          <msink:context xmlns:msink="http://schemas.microsoft.com/ink/2010/main" type="writingRegion" rotatedBoundingBox="21442,10792 22016,10792 22016,11888 21442,11888"/>
        </emma:interpretation>
      </emma:emma>
    </inkml:annotationXML>
    <inkml:traceGroup>
      <inkml:annotationXML>
        <emma:emma xmlns:emma="http://www.w3.org/2003/04/emma" version="1.0">
          <emma:interpretation id="{D520CE56-2FA1-4DDC-9340-A0C2CA6A1BE7}" emma:medium="tactile" emma:mode="ink">
            <msink:context xmlns:msink="http://schemas.microsoft.com/ink/2010/main" type="paragraph" rotatedBoundingBox="21442,10792 22016,10792 22016,11888 21442,11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FDC10-9049-4259-8AE0-FA97FC45B211}" emma:medium="tactile" emma:mode="ink">
              <msink:context xmlns:msink="http://schemas.microsoft.com/ink/2010/main" type="line" rotatedBoundingBox="21442,10792 22016,10792 22016,11888 21442,11888"/>
            </emma:interpretation>
          </emma:emma>
        </inkml:annotationXML>
        <inkml:traceGroup>
          <inkml:annotationXML>
            <emma:emma xmlns:emma="http://www.w3.org/2003/04/emma" version="1.0">
              <emma:interpretation id="{6B21F2F0-0985-491D-86BD-38339C911C1F}" emma:medium="tactile" emma:mode="ink">
                <msink:context xmlns:msink="http://schemas.microsoft.com/ink/2010/main" type="inkWord" rotatedBoundingBox="21442,10792 22016,10792 22016,11888 21442,11888"/>
              </emma:interpretation>
              <emma:one-of disjunction-type="recognition" id="oneOf0">
                <emma:interpretation id="interp0" emma:lang="" emma:confidence="0">
                  <emma:literal>☹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¥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91 0 320 0,'-5'16'120'0,"5"12"-96"0,-4 25-4 0,4-17 124 16,-5 13-84-16,0 16 8 15,-4-17-40-15,9-3-16 16,-13-9-8-16,8 0 20 16,1-7-12-16,-5-9-4 15,-5 0-4-15,5-8-260 0,0-4 140 16</inkml:trace>
          <inkml:trace contextRef="#ctx0" brushRef="#br0" timeOffset="241.1814">473 331 372 0,'-36'17'140'0,"4"-1"-112"0,-14 12-4 16,14-12 100-16,1 5-72 15,-1-1 32-15,-5 4-48 16,-4 4 4-16,9 1-24 15,1-1 20-15,3 0-24 16,-4-3-12-16,1-1-4 0,-1-4 48 0,4 0-24 16,10-3-212-16,4-1 104 15,5-8-328 1</inkml:trace>
          <inkml:trace contextRef="#ctx0" brushRef="#br0" timeOffset="609.6582">109 667 260 0,'0'-4'96'0,"14"0"-76"16,-10-4-4-16,19 4 112 0,-9 0-72 15,17 0 76-15,1 4-76 16,5 8-4-16,-5 4-32 15,-1 9 40-15,1 3-32 16,5 4-16-16,-19 9-4 16,-13-1 24-16,-5 0-16 0,-14 1-4 15,-9-1-8-15,-4-3 4 16,-5-5-4-16,0 0 8 16,5-7-8-16,4-1 52 15,0-4-32-15,10 0 0 16,13 0-16-16,0-12 20 15,13-4-16-15,15 0 4 16,3 0-8-16,10-4-16 16,9 4 4-16,-4 0-172 0,-10 0 96 15,19 0-444 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5:22.7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11C42C-A37E-4679-B2DF-7DACA5AC293C}" emma:medium="tactile" emma:mode="ink">
          <msink:context xmlns:msink="http://schemas.microsoft.com/ink/2010/main" type="writingRegion" rotatedBoundingBox="1641,11256 3584,11822 3097,13493 1154,12927"/>
        </emma:interpretation>
      </emma:emma>
    </inkml:annotationXML>
    <inkml:traceGroup>
      <inkml:annotationXML>
        <emma:emma xmlns:emma="http://www.w3.org/2003/04/emma" version="1.0">
          <emma:interpretation id="{C71B35AE-4C3D-4FAA-91BD-493C914B0D00}" emma:medium="tactile" emma:mode="ink">
            <msink:context xmlns:msink="http://schemas.microsoft.com/ink/2010/main" type="paragraph" rotatedBoundingBox="1641,11256 3584,11822 3097,13493 1154,12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6A58D6-4D0F-4C9C-87D5-BD6D0D31F154}" emma:medium="tactile" emma:mode="ink">
              <msink:context xmlns:msink="http://schemas.microsoft.com/ink/2010/main" type="line" rotatedBoundingBox="1641,11256 3584,11822 3097,13493 1154,12927"/>
            </emma:interpretation>
          </emma:emma>
        </inkml:annotationXML>
        <inkml:traceGroup>
          <inkml:annotationXML>
            <emma:emma xmlns:emma="http://www.w3.org/2003/04/emma" version="1.0">
              <emma:interpretation id="{AB9864AB-339C-496C-A6BC-E513D664E767}" emma:medium="tactile" emma:mode="ink">
                <msink:context xmlns:msink="http://schemas.microsoft.com/ink/2010/main" type="inkWord" rotatedBoundingBox="1641,11256 3584,11822 3097,13493 1154,12927">
                  <msink:destinationLink direction="with" ref="{3DEFA041-CAAA-4F1F-B2F6-54C8DC81911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-172-1347 280 0,'0'0'104'0,"5"4"-84"0,4-8 0 0,-9 0 152 16,0-4-96-16,0-4 24 15,0-4-60-15,4-5 16 16,1-3-28-16,-5-4-28 16,0-1 0-16,0-3 24 0,0 0-12 0,4-5-4 15,1-11-4-15,-5-5-4 16,5-20 0-16,-5-8 16 15,4-4-8-15,-4 8-12 16,5 0 0-16,-1 13 20 16,5 3-8-16,0 0 48 15,1 5-28-15,12-1-32 16,-3-4 0-16,-1 1 8 16,5-5 0-16,13 0-4 15,-4 0 4-15,9 5 20 16,4 7-12-16,1 9 24 15,4 7-24-15,-14 13 12 16,10 4-12-16,-14 3 20 16,0 5-20-16,-1 4 4 15,1 8-8-15,-9 4 12 16,-9 0-12-16,4 12 4 0,-13 1-4 16,-5 3 4-16,0 8-8 15,-14 9-20-15,-4-1 8 16,-5-4 4-16,-4-3 4 15,-14-1 0-15,4-8 0 16,-13-4-28-16,14-3 16 16,-5-5-40-16,13-4 32 15,6 0-28-15,13 4 20 16,9 4 12 0,13 0 12-16,10 4 4 0,9 5 8 15,0 7-4-15,4 4-28 16,5-3 12-16,-4 3 12 15,-1 0 4-15,-9-3-4 16,-13-5 4-16,-10-4 40 16,-8 0-24-16,-14-3 16 15,-14-5-20-15,-23-4 36 16,-9 0-28-16,-8-4 20 16,-1 0-24-16,9 0 28 15,14-4-32-15,9 0-4 16,14 0-8-16,4 0-16 15,14-4 8-15,13 0-4 16,10 0 0-16,9 0 0 16,4 0 0-16,9 0-240 15,-4 4 136-15,0 0-368 16,5 4 268-16,-15 8 20 16</inkml:trace>
          <inkml:trace contextRef="#ctx0" brushRef="#br0" timeOffset="509.8542">584-2181 164 0,'4'-4'60'0,"1"0"-44"0,4 0-8 16,-9 0 164-16,5 0-96 15,-5 4 24-15,9-4-60 16,-9 4 0-16,0 0-24 16,0 0 52-16,0 0-36 15,0 8 20-15,-9 4-32 16,4 5 44-16,1 3-36 0,-6 4 20 0,1 8-28 16,0 5 52-1,0 3-40-15,5-3 28 16,-1-1-32-16,-4 1-16 0,0-5-8 15,4-4 20-15,1-3-12 16,-1-9-4-16,1-4-4 16,-1 0 4-16,1-4-4 15,-1-4-72-15,0-12-176 16,1 4 128 0,-1 0-368-1</inkml:trace>
          <inkml:trace contextRef="#ctx0" brushRef="#br0" timeOffset="1726.5881">839-1950 320 0,'0'-16'120'0,"0"16"-96"0,4-8-4 16,1 4 24-16,0 0-28 16,-5 0 100-16,4-4-64 15,1 8-16-15,4-9-20 16,0 9 4-16,5-4-12 15,4 0-20-15,5 0 4 16,4 0-4-16,0 0 4 16,0-4 8-16,1 4 0 15,-1 4 8-15,-4 8-4 16,-9 4-4-16,-5 0 4 16,-5 9 4-16,-4 3-4 15,-9 4 24-15,-9 1-16 16,-5-1-40-16,-4 4 16 0,-10-3 36 15,1-5-12-15,0-4-20 16,4-4 4-16,4-4 36 16,6 1-20-16,8-9 24 15,0 4-20-15,10 0 8 16,4-8-12-16,13 12 36 0,6-4-24 16,3-8 4-16,6 0-16 15,-1 8 12-15,-4-8-16 16,-1 8-4-16,1-8 0 15,-5 0 4-15,-4 4-4 0,0 0-12 16,-5-4 4-16,0 4-76 16,-4 0 44-16,-5-4-152 15</inkml:trace>
          <inkml:trace contextRef="#ctx0" brushRef="#br0" timeOffset="1970.236">839-1760 300 0,'-18'-8'112'0,"18"8"-88"0,0-4-8 16,4 4 196-16,5 0-120 15,0-4 44-15,5 0-84 16,4-4 24-16,5 8-44 0,0 0-8 15,0 0-16-15,-1 0-24 0,1 8 8 16,0-8-76-16,0 8 48 16,-1-4-224-1</inkml:trace>
          <inkml:trace contextRef="#ctx0" brushRef="#br0" timeOffset="2208.8714">1508-2282 496 0,'-4'-16'184'0,"22"12"-140"0,9-4-16 16,-9 8 12-16,10-4-28 16,13 4-108-16</inkml:trace>
          <inkml:trace contextRef="#ctx0" brushRef="#br0" timeOffset="2416.4369">1554-2031 488 0,'-37'-4'180'0,"42"12"-140"0,13 0-12 0,0-8 40 16,14-8-44-16,14 0 0 16,4-4-16-16,9 0-112 15,0-4 56-15,-4-1-208 16,-5 1 140-16,-5 4-76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8:11.7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6B412F-8610-4C3E-8F1A-5CC77084C546}" emma:medium="tactile" emma:mode="ink">
          <msink:context xmlns:msink="http://schemas.microsoft.com/ink/2010/main" type="inkDrawing" rotatedBoundingBox="5265,5218 11662,5206 11663,5296 5266,5308" semanticType="underline" shapeName="Other">
            <msink:sourceLink direction="with" ref="{14D9950C-E182-4D27-9AD3-4244DA745E99}"/>
            <msink:sourceLink direction="with" ref="{583E82CC-6CE9-4382-B63A-31A6FBF74058}"/>
            <msink:sourceLink direction="with" ref="{16FA6E3F-3BF8-43A0-8F98-A0B9696A0A29}"/>
          </msink:context>
        </emma:interpretation>
      </emma:emma>
    </inkml:annotationXML>
    <inkml:trace contextRef="#ctx0" brushRef="#br0">0 37 124 0,'18'0'44'0,"-4"0"-32"0,0 0-4 0,4 0 48 16,-9 0-32-16,5-8 32 15,8 8-28-15,-8 0-8 16,4 0-12-16,-4 8 12 15,4-8-12-15,5 0 16 0,-9 0-16 16,4 0 24-16,5 8-20 16,-1-8 4-16,6 0-8 15,4-4-16-15,8 8 4 16,6-4 28-16,0 0-12 16,17 0-20-16,1 0 0 15,4 13 20-15,10-5-4 16,-15-8-4-16,19 0 0 15,5 0-4-15,22-8 0 16,0 8 8-16,-8 0-4 16,-1 8-4-16,0-12 4 15,0 8-24-15,9-8 12 16,5 4 12-16,0 12 0 16,-14-8 8-16,-4 4-8 15,-5-4-28-15,4-4 12 0,6-4 32 16,3 4-12-16,1-4 0 15,-5 8-4-15,-4-4 12 16,4 0-8-16,5-4-20 16,13 0 4-16,0 4 4 15,1 4 4-15,-10-4 16 16,14 0-8-16,9-8-12 16,18 8 0-16,-4 4-4 15,4-4 0-15,10-4 16 16,13 4-4-16,-5 4 32 15,-4-4-20-15,9-8 4 0,9 4-12 16,-18 8 28-16,-14-4-20 16,-4-8 12-16,-14 0-16 15,-9-1-8-15,-14 1 0 16,-22 0-16-16,-24 0 8 16,-3 4 28-16,-15 0-12 15,-13 0 12-15,-9-4-12 16,-10 4 28-16,6 0-24 15,-10 4-144-15,0 0 64 16,0 4-264-16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8:42.5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15A485-DFE0-4A65-8A49-9D7660809324}" emma:medium="tactile" emma:mode="ink">
          <msink:context xmlns:msink="http://schemas.microsoft.com/ink/2010/main" type="inkDrawing" rotatedBoundingBox="13292,18607 14175,14781 16163,15240 15279,19066" semanticType="verticalRange" shapeName="Other">
            <msink:sourceLink direction="with" ref="{A02BA9E2-F6D4-4A73-B371-082010CBE000}"/>
          </msink:context>
        </emma:interpretation>
      </emma:emma>
    </inkml:annotationXML>
    <inkml:trace contextRef="#ctx0" brushRef="#br0">637 92 268 0,'-9'-9'100'0,"9"5"-76"0,0-4-8 0,0 4 68 16,0-4-48-16,5-4 68 15,-1-4-64-15,1 4 0 16,4 0-24-16,0 7-12 15,5-3 0-15,4 8 12 16,9 8-8-16,10 5 24 16,8-1-20-16,24 0 4 0,3-4-8 15,1 4 36 1,14-16-20-16,22 4-24 0,23-4 0 0,0 0 24 16,-14 0-12-16,-17 4 4 15,-15 4-8-15,-8 4 4 16,-15 4-8-16,-8 8 24 15,-14 1-16-15,-14-1 4 16,-9 4-8-16,-8 0 4 16,-10 1-8-16,-5 7-12 15,-4-8 4-15,0 1 12 16,-5-1-4-16,0 0 32 16,-4 1-20-16,0 3-12 15,-5 4-8-15,1 5 12 16,3-1-4-16,-3 1-4 0,-1-1 4 15,5-8-4-15,4-7 0 16,5-9 0-16,0-8 0 16,4-12-64-16,5-17 36 15,5-3-32-15,-1-4 36 16,10 3-8-16,0 5 20 16,4 4-8-16,9 8 8 15,5 12-28-15,9 20 24 16,9 20-28-16,-4 17 24 15,13 12 64-15,-9-4-24 16,-18 7 36-16,-10-3-28 0,-31-12 36 31,5 12-36-31,-42 12-4 0,-8 4-16 16,-15-9 4-16,15-15-8 16,-10-8 24-16,-13-17-16 15,-1-16 4-15,5-16-8 0,14-12-32 16,4-8 12-16,19-8-20 15,22-12 16-15,14 3-44 16,28 5 32-16,13 8 8 16,18 7 8-16,-4 9 28 15,-1 12-8-15,1 13 4 16,-1 7-4-16,1 13 12 16,-9 3-12-16,-15 5 4 15,-12-1-4-15,-19 9 28 16,-19-5-20-16,-8 1-4 15,-9 4-8-15,-5-1 20 16,-18 1-12-16,-10 0-4 0,-8-9-4 16,9-7-16-16,8-5 8 15,15-16-4-15,40-28-32 16,33-8 20 0,13-4-8-16,13 0 16 15,1 7-8-15,0 5 8 16,13 16-8-16,-4 5 8 15,4 11 68-15,-9 12-28 16,-9 13-20-16,-18-9-8 16,-18 21 16-16,-23-12-8 0,-19 11 24 15,-13 1-20-15,-9 8 12 16,-4 4-12-16,-19-5-16 16,-23-3 0-16,0-4 12 15,10-17-4-15,13-19-4 16,28-5 4-16,35-32-68 15,33-12 28 1,23-5 16-16,22-3 4 16,0 12 8-16,-4-5 44 15,-5 13-24-15,-4 4-8 16,-5 0-8-16,-14 12 12 16,-13 12-4-16,-9 8 8 15,-14 5-8-15,-9 11 16 16,-9 9-12-16,4-9-12 15,-4 13 0-15,-1 0-16 16,6-1 12-16,-1-7-24 16,5 7 20-16,4 5-12 15,1 4 12-15,-1 7 8 16,5 9 4-16,5-4 8 16,4-4-4-16,-9-8-4 0,14-5 4 15,-14-11 20-15,0-9-12 16,4-7 24-16,-4-1-24 15,0-4 4-15,0-4-8 16,0-3 4-16,0 3-8 16,-4-16 8-16,-1 16-8 15,1-12-4-15,-1 0 4 0,0-4-16 16,1-4 8-16,-1 0 4 16,1 0 0-16,-1 0 24 15,1-4-12-15,-5-12-4 16,-5 12-4-16,0-12-4 15,-8 12 0-15,-1-4 0 16,-14 0 0-16,-4 0 32 16,-13 4-16-16,-15-5-40 15,1 9 12-15,0 0 20 16,0 0-4-16,4 0 8 16,-9 0-4-16,-14 0 4 15,-8-4-8-15,-1 0-12 16,1 0 4-16,13 4 4 15,9 0 0-15,5-8-12 16,-1 8 8-16,1-4 40 0,-5 4-24 16,5-8 0-16,4 8-8 15,5 0 12-15,9-8-8 16,9 8-12-16,4 0 0 16,10 0-4-16,9-8 0 15,4-4-12-15,5 8 12 16,5-4 20-16,-1 0-4 15,5-5-4-15,5-3 0 16,-1 12-4-16,5-4 0 16,0-4 0-16,0-4 0 15,5 4-12-15,-5-5 8 16,0-3 28-16,0-4-12 0,1-4 4 16,-1-5-8-16,0-3 4 15,-5-13-8-15,10 5 8 16,-10-1-8-16,6 5 8 15,-1-1-8-15,-9 1 8 16,9 7-8-16,0-3-20 16,5 0 8-16,-10 3 4 15,-4-3 4-15,9-1 8 16,-9-3-4-16,-9 7 8 16,5-3-8-16,-6 4-20 15,1 3 8-15,18 9-276 16,1 12 152-16,3-4-384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8:52.2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DB8685-4D2B-41B6-8F12-CA5FA718DD3C}" emma:medium="tactile" emma:mode="ink">
          <msink:context xmlns:msink="http://schemas.microsoft.com/ink/2010/main" type="writingRegion" rotatedBoundingBox="15872,15955 21415,15060 21751,17144 16208,18039"/>
        </emma:interpretation>
      </emma:emma>
    </inkml:annotationXML>
    <inkml:traceGroup>
      <inkml:annotationXML>
        <emma:emma xmlns:emma="http://www.w3.org/2003/04/emma" version="1.0">
          <emma:interpretation id="{A3B14A72-BEA8-4ABB-ABFB-D996F79160F0}" emma:medium="tactile" emma:mode="ink">
            <msink:context xmlns:msink="http://schemas.microsoft.com/ink/2010/main" type="paragraph" rotatedBoundingBox="15872,15955 21415,15060 21751,17144 16208,18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617B1C-433B-4FDC-B158-56A3F5A15E75}" emma:medium="tactile" emma:mode="ink">
              <msink:context xmlns:msink="http://schemas.microsoft.com/ink/2010/main" type="line" rotatedBoundingBox="15872,15955 21415,15060 21751,17144 16208,18039"/>
            </emma:interpretation>
          </emma:emma>
        </inkml:annotationXML>
        <inkml:traceGroup>
          <inkml:annotationXML>
            <emma:emma xmlns:emma="http://www.w3.org/2003/04/emma" version="1.0">
              <emma:interpretation id="{4E8F0AFD-2079-4E26-8114-0E8C0A80EBEF}" emma:medium="tactile" emma:mode="ink">
                <msink:context xmlns:msink="http://schemas.microsoft.com/ink/2010/main" type="inkWord" rotatedBoundingBox="15872,15955 16365,15875 16563,17102 16070,17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175-777 176 0,'-9'-12'64'0,"9"12"-48"0,-9 8-8 0,9-8 60 16,0 4-40-16,9 4 40 16,0 17-36-16,5-1 60 15,4 16-52-15,5 29 0 16,4 28-24-16,1 4 8 16,-1 1-16-16,-13-1 32 15,-10 0-24-15,-8 16-12 16,-10-3-8-16,-4-13 48 15,4-24-24-15,-4-17-116 16</inkml:trace>
          <inkml:trace contextRef="#ctx0" brushRef="#br0" timeOffset="543.6717">-2 57 216 0,'0'4'80'0,"9"4"-60"0,4 12-8 0,-3 4 160 16,-1 5-96-16,0 15 60 15,4 13-80-15,1-4-8 16,4-9-28-16,-4 5-20 16,9-17-4-16,0-8 48 0,-5-3-24 15,4-21 16-15,10-17-20 16,-4-35 20-16,13-29-24 0,13-8-260 16,15-12 136-1,8-25-248-15</inkml:trace>
        </inkml:traceGroup>
        <inkml:traceGroup>
          <inkml:annotationXML>
            <emma:emma xmlns:emma="http://www.w3.org/2003/04/emma" version="1.0">
              <emma:interpretation id="{07148CD1-3481-434D-B8EB-623391B89E16}" emma:medium="tactile" emma:mode="ink">
                <msink:context xmlns:msink="http://schemas.microsoft.com/ink/2010/main" type="inkWord" rotatedBoundingBox="18042,16077 21489,15521 21751,17144 18304,17701"/>
              </emma:interpretation>
              <emma:one-of disjunction-type="recognition" id="oneOf1">
                <emma:interpretation id="interp1" emma:lang="" emma:confidence="0">
                  <emma:literal>ex</emma:literal>
                </emma:interpretation>
                <emma:interpretation id="interp2" emma:lang="" emma:confidence="0">
                  <emma:literal>Essex</emma:literal>
                </emma:interpretation>
                <emma:interpretation id="interp3" emma:lang="" emma:confidence="0">
                  <emma:literal>ibex</emma:literal>
                </emma:interpretation>
                <emma:interpretation id="interp4" emma:lang="" emma:confidence="0">
                  <emma:literal>fix</emma:literal>
                </emma:interpretation>
                <emma:interpretation id="interp5" emma:lang="" emma:confidence="0">
                  <emma:literal>ilex</emma:literal>
                </emma:interpretation>
              </emma:one-of>
            </emma:emma>
          </inkml:annotationXML>
          <inkml:trace contextRef="#ctx0" brushRef="#br0" timeOffset="106130.4304">2484 352 340 0,'-10'-16'128'0,"1"12"-100"0,9 0-8 15,0 4 148-15,0 0-96 16,0 0-28-16,19 4-28 0,3-4 28 15,6 4-24-15,13 0-8 0,0 8-8 16,0-4 20-16,0 0-12 16,-5-4 12-16,0-4-12 15,-4-12 12-15,0 4-16 16,0-8-84-16,0-12 44 16,-5-9-36-16,-9 5 44 15,-4 4-60-15,-9-1 48 16,-10 1-8-1,-9 12 24-15,-4 0 4 16,0 7 8-16,0 5 8 16,-5 4 0-16,5 4 24 0,0 5-12 15,-1 7 40-15,-8-8-28 16,-5 8-12-16,-4 4-8 16,-5-4 4-16,0 5-4 15,-5 3 40-15,1 8-20 16,-1 5-24-16,1 7 0 15,-5 1 8-15,13 3-4 16,-4 13-20-16,14-8 8 16,9-1 56-16,4 5-24 15,5 0 0-15,23-5-16 16,8-3 4-16,10-9-8 16,32-11-4-16,13-1 4 0,-8-16 56 15,-6 0-32-15,1-16-116 16,-14-8 44-16,-9-4-364 15,-4-4 228-15,4-5 8 16</inkml:trace>
          <inkml:trace contextRef="#ctx0" brushRef="#br0" timeOffset="106371.0708">2775-494 528 0,'-23'0'196'0,"19"9"-152"16,-1-1-12-16,5 0 16 0,5 0-32 16,8 0 4-16,6-4-12 15,12-8 12-15,15-4-12 16,18-8-312-16,18 8 168 15,13-5-144-15</inkml:trace>
          <inkml:trace contextRef="#ctx0" brushRef="#br0" timeOffset="106700.1373">3604-259 156 0,'13'113'56'0,"-13"-64"-44"0,0 8-4 0,-4-25 96 16,-5 9-60-16,-10 3 112 15,-3 5-84-15,-10-9 96 16,-14-16-96-16,-8-7 40 16,-15-22-64-16,1-11-32 0,13-16-16 15,5-4 8-15,9-13-4 0,9-8-388 16,23-16 208 0,14-16-108-16</inkml:trace>
          <inkml:trace contextRef="#ctx0" brushRef="#br0" timeOffset="106810.4307">3344-829 436 0,'-18'8'160'0,"27"-8"-124"0,0 4-8 16,5 4-380-16</inkml:trace>
          <inkml:trace contextRef="#ctx0" brushRef="#br0" timeOffset="107525.8311">4200 267 176 0,'-5'-8'64'0,"10"0"-48"0,-5-4-8 0,0 8 88 15,0-4-56-15,0-8 0 0,0 3-24 16,-5-7 32-16,1 0-24 15,-10-8 12-15,10-5-20 16,-1-11-8-16,-9-9-4 16,5-16 28-16,0-12-16 15,-4-8-32-15,-1 0 8 16,5 4-8-16,9 4 8 16,0 9 8-16,0 3 0 15,9 4 132-15,5 8-72 16,-1 5 0-16,1 3-36 15,0 13 36-15,-1 7-32 16,5 5 4-16,1 16-20 0,-1 8-24 0,0 16 4 16,-4 13 12-16,-5-5 0 15,-5 8 40-15,-8 9-20 16,-5-5-48-16,-5-3 12 16,-4-1-76-16,-9-8 48 15,-5-8-140 1,0-8 100-16,4-4-184 15,6-4 152 1,22 0 236 15,41 13-60-31,-5-1 56 16,-4 0-72-16,-5 4 52 0,-8 0-60 16,-10 0 72-16,-18 5-64 15,-5 3 20-15,-9 0-40 16,-9 1 16-16,-9-5-24 15,-4-4-60-15,13-4 16 0,9 0-228 32,28 0-160-32</inkml:trace>
          <inkml:trace contextRef="#ctx0" brushRef="#br0" timeOffset="107752.9347">4469-421 416 0,'-5'16'152'0,"14"-3"-116"0,5 3-12 0,4-4 64 16,5 4-52-16,9 4-4 15,4 1-20-15,5 3 24 16,-5-4-20-16,10-4-24 15,-14 0 4-15,-5-7-248 16</inkml:trace>
          <inkml:trace contextRef="#ctx0" brushRef="#br0" timeOffset="107994.0763">4810-506 436 0,'-32'8'160'0,"5"0"-124"0,4 9-8 15,14-5 116 1,0 8-84-16,4 4-8 0,1 1-32 16,-5 3 20-16,4 4-24 15,-9-3 20-15,10-5-20 0,-10 4-168 16,1-3 84-16,-6-1-336 15</inkml:trace>
          <inkml:trace contextRef="#ctx0" brushRef="#br0" timeOffset="108579.74">5516-987 592 0,'-23'24'220'0,"9"-4"-172"0,1 21-12 0,-6-17 48 16,-3 12-52-16,-6-7 16 16,-8 7-32-16,-10 1 36 15,-8 3-28-15,4 9-84 0,-5 3 32 16,5 1-368 0,18-1 216-16,14-19-108 0</inkml:trace>
          <inkml:trace contextRef="#ctx0" brushRef="#br0" timeOffset="108338.097">5138-862 540 0,'18'-8'200'0,"-4"8"-156"0,-1 16-12 0,6-4 80 0,8 5-68 15,5 3 8-15,0 4-32 16,13 4 4-16,5 1-12 16,-9-5 20-16,-9 0-20 0,0 5-12 15,-14-9-4-15,-4 0-164 16,0-4 92-16,-5-4-324 16,-9-3 228-1,0-1-12-15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3:00.4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851CAB-5DF5-402D-9559-03B114517EB8}" emma:medium="tactile" emma:mode="ink">
          <msink:context xmlns:msink="http://schemas.microsoft.com/ink/2010/main" type="writingRegion" rotatedBoundingBox="9993,3533 19055,10091 15793,14598 6731,8040">
            <msink:destinationLink direction="with" ref="{DB7082B1-9B92-4561-9906-950AABECE4D4}"/>
          </msink:context>
        </emma:interpretation>
      </emma:emma>
    </inkml:annotationXML>
    <inkml:traceGroup>
      <inkml:annotationXML>
        <emma:emma xmlns:emma="http://www.w3.org/2003/04/emma" version="1.0">
          <emma:interpretation id="{660B00BF-1D5B-4B45-A438-1DE3AA8C1F00}" emma:medium="tactile" emma:mode="ink">
            <msink:context xmlns:msink="http://schemas.microsoft.com/ink/2010/main" type="paragraph" rotatedBoundingBox="9993,3533 19055,10091 15793,14598 6731,8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CFF6F4-602D-4462-8085-07EA2E428CBB}" emma:medium="tactile" emma:mode="ink">
              <msink:context xmlns:msink="http://schemas.microsoft.com/ink/2010/main" type="line" rotatedBoundingBox="9993,3533 19055,10091 15793,14598 6731,8040"/>
            </emma:interpretation>
          </emma:emma>
        </inkml:annotationXML>
        <inkml:traceGroup>
          <inkml:annotationXML>
            <emma:emma xmlns:emma="http://www.w3.org/2003/04/emma" version="1.0">
              <emma:interpretation id="{8146EBC2-C94F-4D32-ADB0-767ED14FA3F6}" emma:medium="tactile" emma:mode="ink">
                <msink:context xmlns:msink="http://schemas.microsoft.com/ink/2010/main" type="inkWord" rotatedBoundingBox="11734,8276 15547,11036 13940,13257 10126,104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1323 856 404 0,'-18'0'148'0,"14"-8"-112"0,-10 8-12 16,9 12 152-16,-4-4-100 15,-4 12 32-15,-1 1-64 16,0 3 16-16,-4-4-32 15,-5-4 8-15,10 13-20 0,-6-13 28 0,-3-4-28 16,-1 4 4-16,0-4-12 16,9-4-24-16,-4-3 8 15,5-5-188-15,-1 4 104 16</inkml:trace>
          <inkml:trace contextRef="#ctx0" brushRef="#br0" timeOffset="-224.5964">1046 743 572 0,'-10'-4'208'0,"20"-4"-160"0,-10-9-12 0,0 17 136 16,0 0-100-16,9 9 24 15,4 11-56-15,1 4 8 16,4 4-28-16,-4 1 28 0,13 7-32 15,-9 1 12-15,1-17-16 16,3 8-16-16,-8-12 0 16,4 5 40-16,-4-5-24 0,-5-8-20 15,0 0 4-15,-4 4-176 16,-1-4 100-16,-4-8-444 16</inkml:trace>
          <inkml:trace contextRef="#ctx0" brushRef="#br0" timeOffset="553.8921">1874 710 632 0,'5'0'236'0,"-1"0"-184"0,5 0-16 0,5-4 0 0,9 4-28 15,4 0-92-15,10 0 48 16,-1 4-448-16</inkml:trace>
          <inkml:trace contextRef="#ctx0" brushRef="#br0" timeOffset="374.9445">1865 488 664 0,'0'-8'244'0,"0"8"-188"0,5 0-16 16,-5 0 84-16,9 0-76 15,4 0 16-15,1 0-40 16,9 0-4-16,4 4-12 0,5-4-32 0,4 0 12 16,1 4-164-16,-5-4 100 15,-5 8-480 1</inkml:trace>
          <inkml:trace contextRef="#ctx0" brushRef="#br0" timeOffset="2549.9805">2830 415 384 0,'-4'-8'140'0,"4"0"-108"0,-9 0-8 16,4 8 64-16,1 0-52 16,-10-8 32-1,0 16-40-15,-13-8 8 16,4 12-20-16,-9 4 108 15,5 4-72-15,-14 13 40 16,9 7-52-16,-9 9 20 16,9 7-32-16,0-7-16 15,10-5-8-15,8-3 12 0,9-5-8 16,15-7 24-16,8-9-20 16,4-12-4-16,6 0-4 0,8-8-112 15,1 0 60-15,4-8-52 0,0 4 60 16,-5-4 20-16,-9 0 16 15,-8 4-32-15,-10 4 20 16,-9 8 68-16,-5 8-28 16,1 4 44-16,4 4-36 15,9 1 16-15,4-5-28 16,19-4 0-16,9-4-12 16,-4 0 4-16,8-8-8 0,-4-4 8 15,-4-4-8 1,-6-8 24-16,-3-12-16 0,-6-4 4 15,-8-5-8-15,0-7-8 16,-10-9 4-16,-4 1 4 31,0 7-4-31,-4-3-28 16,4 7 12-16,-5 5-12 16,5 8 12-16,-4 7-204 15,8 9 120-15,5 8-360 0,-9 0 260 16,14 17 0-16</inkml:trace>
          <inkml:trace contextRef="#ctx0" brushRef="#br0" timeOffset="3240.5604">3154 1062 508 0,'-19'25'188'0,"15"7"-148"0,4 25-8 0,4-17 88 16,1 13-72-16,4 8 68 0,5-1-64 15,-5-7 4-15,0-13-32 16,5-3 12-16,-5-13-20 0,9-8 44 16,-5-8-32-16,-3-16 12 15,-6-12-24-15,5-12 0 16,5-21-8-16,0-16 4 15,-5-4-8-15,4 1-92 16,-4-1 52-16,1-12-88 16,3-12 72-16,1-13 28 15,4 9 16-15,0 12-4 16,5 12 8-16,-5 17 40 16,5 7-24-16,0 12 36 0,0 9-32 15,-1 4 4-15,6 3-12 16,-1 5 12-16,0 12-12 15,1-4-4-15,-1 8 0 16,5 0 28-16,0 4-16 16,4 0 20-16,5 0-20 15,14 0 28-15,4-4-28 16,14 0 32-16,18-4-32 16,4 0 4-16,-4 4-12 15,-9 0 4-15,-13-1-8 16,-10 1 8-16,-14 4-8 0,-13-4 16 15,-4 0-12-15,-10 4 24 16,-9 0-20-16,-9 0-180 16,0 0 92-16</inkml:trace>
          <inkml:trace contextRef="#ctx0" brushRef="#br0" timeOffset="3991.6234">3190 1601 352 0,'-18'28'132'0,"13"-16"-104"0,10 0-8 0,-1-4 148 16,-4-8-96-16,19 0 96 16,-6-8-100-16,5-4 4 15,1-8-48-15,3-12 32 0,1-17-32 16,23-16 4-16,8-12-16 16,1 0 20-16,4 5-20 15,-4-1-20-15,8-8 0 16,-8 0 20-16,-9-16-4 15,-10 8-12-15,-9 0 0 0,-4 16 4 16,4 16 0-16,-13 9 8 16,0 7-4-16,-5 13 16 15,0 8-12-15,-4 3-20 16,-5 13 4-16,-5 8 4 16,0 13 4-16,1 15 8 15,-1 21-4-15,-4 15 24 16,-4 5-16-16,3 0 4 15,6-8-8-15,-5-8 12 16,9-13-12-16,0-8 16 16,0-11-16-16,0-1 40 15,0-12-24-15,18-4 4 16,0-16-16-16,0 0 0 16,5-4-4-16,0-29-68 0,0-3 32 15,-5-5-120-15,-4-3 84 16,-1-1 28-16,-4 5 24 15,-4 3 12-15,-1 5 0 16,1 7 24-16,0 5-12 16,-5 8 48-16,0 8-32 15,0 3-16-15,0 9-4 16,0 13 24-16,0 15-16 16,-5 12 32-16,0 17-32 15,1 0 32-15,-1-1-32 16,1 1-12-16,-1-8-8 15,1-9 28-15,-1-8-12 0,1 1 24 16,-1-9-24-16,0-4-56 16,5-8 20-16,0 1-192 15,5-5 120-15</inkml:trace>
          <inkml:trace contextRef="#ctx0" brushRef="#br0" timeOffset="10521.6334">6090 1471 416 0,'0'-12'152'0,"0"4"-116"0,0 0-12 16,9 4 108-16,-9-4-76 15,0 0 32-15,-9 0-52 0,0-1-4 16,0 1-20-16,-9 4 20 0,-10 4-20 16,-8 8 24-16,-10 5-24 15,-17 7 4-15,-1 4-8 16,-4 8 64-16,4 1-40 16,14 3 84-16,18 1-64 15,14-5-16-15,18 0-24 16,18 5 0-16,9-1-8 15,23 1 24-15,-4-1-16 16,-1-4 24-16,1-3-24 16,-1-5-56-16,-13-4 20 0,0-8-84 15,-9-7 56-15,0-10-156 16,-14 1 112-16,0-4-456 16</inkml:trace>
          <inkml:trace contextRef="#ctx0" brushRef="#br0" timeOffset="10735.201">5530 1763 652 0,'0'-4'244'0,"9"4"-192"0,5-9-12 16,9 9 128-16,9-4-100 15,8 0 52-15,6 4-72 16,9 0-16-16,-1 4-20 15,-8 0 8-15,-14 1-12 0,4-1-28 0,5-4 8 16,-9 4-224-16,-9 0 128 16,9 0-500-1</inkml:trace>
        </inkml:traceGroup>
        <inkml:traceGroup>
          <inkml:annotationXML>
            <emma:emma xmlns:emma="http://www.w3.org/2003/04/emma" version="1.0">
              <emma:interpretation id="{84E33199-827C-4A91-B52A-F0E0E75463D1}" emma:medium="tactile" emma:mode="ink">
                <msink:context xmlns:msink="http://schemas.microsoft.com/ink/2010/main" type="inkWord" rotatedBoundingBox="15789,10854 16329,11245 15734,12066 15194,11676">
                  <msink:destinationLink direction="with" ref="{AEE53694-2D04-4B29-9919-14848750F3CF}"/>
                </msink:context>
              </emma:interpretation>
              <emma:one-of disjunction-type="recognition" id="oneOf1"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if</emma:literal>
                </emma:interpretation>
                <emma:interpretation id="interp5" emma:lang="" emma:confidence="0">
                  <emma:literal>T,</emma:literal>
                </emma:interpretation>
              </emma:one-of>
            </emma:emma>
          </inkml:annotationXML>
          <inkml:trace contextRef="#ctx0" brushRef="#br0" timeOffset="10992.8869">6190 1807 404 0,'-13'4'148'0,"4"4"-112"0,-1 4-12 0,10 1 164 16,-13 7-108-16,4 12 64 0,-5 9-84 16,-4 7 8-16,4-3-36 15,5-1 4-15,4-7-20 0,-4-5 28 16,0-4-28-16,5-11 20 15,4 3-20-15,0-12-52 16,0-8 20-16,0 0-288 16,9-4 168-16,9-16-348 15</inkml:trace>
          <inkml:trace contextRef="#ctx0" brushRef="#br0" timeOffset="11216.1826">6518 1698 612 0,'5'-4'228'0,"4"4"-180"0,14 4-12 0,-5 0 80 16,4-4-72-16,6 0 0 16,13 0-28-16,13-8-4 15,1 8-4-15,13-8-8 0,1 4 4 16,-15 8-32-16,-13-4 16 15,-4 8-268 1,-19-8 152-16,-4 8-280 16</inkml:trace>
        </inkml:traceGroup>
        <inkml:traceGroup>
          <inkml:annotationXML>
            <emma:emma xmlns:emma="http://www.w3.org/2003/04/emma" version="1.0">
              <emma:interpretation id="{82A30999-FFAD-414D-A10D-3E062703AC1C}" emma:medium="tactile" emma:mode="ink">
                <msink:context xmlns:msink="http://schemas.microsoft.com/ink/2010/main" type="inkWord" rotatedBoundingBox="16885,10805 17969,11590 17628,12063 16543,11278">
                  <msink:destinationLink direction="with" ref="{AEE53694-2D04-4B29-9919-14848750F3CF}"/>
                </msink:context>
              </emma:interpretation>
            </emma:emma>
          </inkml:annotationXML>
          <inkml:trace contextRef="#ctx0" brushRef="#br0" timeOffset="12080.6103">7292 1738 652 0,'0'-8'244'0,"14"8"-192"0,8 0-12 0,-3 0 68 15,17 0-68-15,14 0 8 16,18-8-28-16,19 8-56 16,4-8 20-16,-4 16-376 15,-1 4 216-15,-18 0-164 0</inkml:trace>
          <inkml:trace contextRef="#ctx0" brushRef="#br0" timeOffset="11783.8015">8002 1532 488 0,'-22'-8'180'0,"8"0"-140"0,-13 0-12 0,4 8 92 0,-14 0-72 16,-4 8 44-16,-13 0-56 15,-1 0 44-15,-4 0-48 16,0 12 92-16,4 5-72 0,5-1 48 15,5 0-60-15,13 0 76 16,9 5-64-16,9-1-8 16,28-4-28-16,4 5 16 15,14-1-20-15,13-4 24 16,19 5-24-16,-5-5-268 16,14 0 140-16,-23-4-320 15,0 5 248-15</inkml:trace>
          <inkml:trace contextRef="#ctx0" brushRef="#br0" timeOffset="12458.3724">8061 1844 384 0,'0'-9'140'0,"5"9"-108"0,-5-8-8 16,9 8 108-16,14 0-76 16,-5 0 32-16,5 0-52 0,4 0 20 15,14 4-28-15,-4 9 8 0,-6 3-20 16,1 4 0-16,-4 4-8 15,-24 1 56-15,-4 3-36 16,-23 0 32-16,-8-4-32 16,-1 1 28-16,0-5-32 15,5-4 64-15,-1 0-48 16,5-4 8-16,10 1-28 16,13-5-12-16,9 4-4 0,18-4 4 15,28-8-4-15,31 0-12 16,10 0 4-16,-5 0-260 15,-4-4 144-15,-19 8-516 16</inkml:trace>
        </inkml:traceGroup>
        <inkml:traceGroup>
          <inkml:annotationXML>
            <emma:emma xmlns:emma="http://www.w3.org/2003/04/emma" version="1.0">
              <emma:interpretation id="{566D2789-DDB3-49C5-A865-2CAC9A9E26E9}" emma:medium="tactile" emma:mode="ink">
                <msink:context xmlns:msink="http://schemas.microsoft.com/ink/2010/main" type="inkWord" rotatedBoundingBox="9993,3533 17639,9066 15248,12370 7602,6837">
                  <msink:destinationLink direction="with" ref="{AEE53694-2D04-4B29-9919-14848750F3CF}"/>
                  <msink:destinationLink direction="with" ref="{71AD17DE-4784-45D7-9519-7FC0F963350E}"/>
                </msink:context>
              </emma:interpretation>
            </emma:emma>
          </inkml:annotationXML>
          <inkml:trace contextRef="#ctx0" brushRef="#br0" timeOffset="11441.7821">6837 1528 416 0,'-18'-4'152'0,"4"20"-116"0,-13 12-12 16,17-7 216-16,1-1-136 15,-4 8 28-15,-5 0-80 16,-1 9-4-16,6-9-32 16,-6 1 36-16,6 7-28 0,4-4-32 15,4 5 4-15,-4-1-148 16,0-7 80-16,0-1-416 15</inkml:trace>
          <inkml:trace contextRef="#ctx0" brushRef="#br0" timeOffset="-42249.4649">3929-3001 216 0,'9'-8'80'0,"-9"8"-60"0,4 0-8 0,-4-4 152 16,5 0-92-16,-1-4 44 16,5 8-72-16,0-4 36 15,5 4-44-15,0-4-20 16,4 8-8-16,-4-4-8 15,4 8 0-15,-4 0 0 16,-1 4 0-16,-8 0 0 16,4 5 0-16,-18 3 8 15,4 0-4-15,-13 0 24 16,4 9-16-16,-8-13-12 16,8 12-4-16,-4-12 64 15,9 5-32-15,-1-5 40 16,10 4-36-16,5-12 0 15,9 0-20-15,8-8 0 16,6 4-4-16,13-8-32 16,0 4 12-16,9-4-196 15,-5 4 112-15,5 0-304 16,1 8 228-16</inkml:trace>
          <inkml:trace contextRef="#ctx0" brushRef="#br0" timeOffset="-39963.627">2162-3345 260 0,'-5'-20'96'0,"5"20"-76"0,19-16-4 16,-1 4 80-1,-4 4-56-15,4 0 116 16,5-9-88-16,8 13 80 16,1 4-84-16,5-8-16 15,-1 16-28-15,5-8-8 16,0 4-4-16,0 4 12 16,0 5-12-16,-9-5-64 15,4 4 28-15</inkml:trace>
          <inkml:trace contextRef="#ctx0" brushRef="#br0" timeOffset="-42983.4182">3819-3527 228 0,'32'-36'84'0,"-32"36"-64"0,32-16-8 16,-23 8 56-1,5 8-40-15,-1-13 76 0,6 5-56 0,-15 0 20 16,5 0-40-16,-4-4 60 16,4 4-48-16,-5 0 8 15,1 4-28-15,-5-4-12 16,0 8-4-16,-5-8-4 15,1 8 0-15,-10-5 16 16,1 5-8-16,-10-4-12 16,0 8 0-16,-9-4 12 15,-9 0-4-15,5 0-4 16,-5 5 4-16,-9-5-24 16,13 4 12-16,-8 4 20 15,8 8-4-15,1-4-28 16,9 4 8-16,-5 0 24 15,9 5-8-15,-4 7 8 16,4 8-4-16,0 5 4 16,10 3-8-16,8 13-4 15,-4 0 4-15,9-1 12 16,9-7-8-16,0-5 24 16,9-3-20-16,5-9 12 15,4 1-12-15,10-9 44 16,4 0-28-16,13-4-32 15,-8 1 0-15,4-5 16 16,-4-8-4-16,-10-4 4 16,0 0-4-16,-8-8-96 15,4 4 52-15,-10-8-176 0,-3 4 120 16,-10-4-212 0,4 8 172-16</inkml:trace>
          <inkml:trace contextRef="#ctx0" brushRef="#br0" timeOffset="-42737.2615">3409-3264 404 0,'0'-4'148'0,"0"4"-112"0,14-8-12 0,-5 4 120 16,0 8-84-16,10-4 44 15,-1 0-60-15,5 0 12 16,-1 0-36-16,6 0 8 16,-1 4-16-16,5-4-8 15,0 4 0-15,4 4-172 16,1 0 92-16</inkml:trace>
          <inkml:trace contextRef="#ctx0" brushRef="#br0" timeOffset="29529.9793">-1417-2944 184 0,'5'-24'68'0,"0"16"-52"0,-5-5-4 0,0 9 84 16,0 0-56-16,-5 0 60 15,0 0-56-15,1 0 24 16,-5 4-40-16,4 4-8 16,1 0-12-16,4 0 12 15,0-4-12-15,9 4 40 16,9 0-24-16,9-4 4 16,10 5-16-16,8-1-24 0,5 0 4 15,5 0 12-15,0 4 0 16,-1 4 16-16,-4-4-12 15,-4 8 4-15,-1 0-4 16,-4 5-16-16,0-1 4 0,-4 0 12 16,-10 4-4-16,0 1-20 15,-17-1 8-15,-10 4 32 16,-10 9-16-16,-3-1-8 16,-5 9-4-16,-10-1 12 15,10 5-4-15,-14-13-12 16,9 5 4-16,-8-9 12 15,-1-4-4-15,4-7-12 16,-4-5 4-16,5 0 12 16,4-4-4-16,5-4-4 15,5-4 4-15,3 0 4 0,10-4-4 16,0 0-152 0,14 0 80-16,0 0-308 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0:00.9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7082B1-9B92-4561-9906-950AABECE4D4}" emma:medium="tactile" emma:mode="ink">
          <msink:context xmlns:msink="http://schemas.microsoft.com/ink/2010/main" type="inkDrawing" rotatedBoundingBox="8906,9152 19894,9391 19842,11764 8855,11525" semanticType="enclosure" shapeName="Other">
            <msink:sourceLink direction="with" ref="{F029638D-FB22-4D55-BF29-4A30982588B3}"/>
            <msink:sourceLink direction="with" ref="{35851CAB-5DF5-402D-9559-03B114517EB8}"/>
            <msink:sourceLink direction="with" ref="{2CE7DE96-684F-46DE-B8C5-FFC9FDAC0668}"/>
            <msink:destinationLink direction="with" ref="{71AD17DE-4784-45D7-9519-7FC0F963350E}"/>
          </msink:context>
        </emma:interpretation>
      </emma:emma>
    </inkml:annotationXML>
    <inkml:trace contextRef="#ctx0" brushRef="#br0">-1 1138 164 0,'0'53'60'0,"9"-21"-44"0,0 9-8 16,-4-9-12-16,4-3 0 15,14 3-4-15,-5 0 0 16,5 5 8-16,-1-1 0 16,1 5 8-16,0 3-4 15,13 1-20-15,5 3 8 16,0 5 20-16,5-5-4 15,-1-3-12-15,10-5 0 16,13-3 12-16,-4 3-4 0,4-3-20 16,5-9 8-16,-4-4 20 15,8-3-4-15,14-5 16 16,18 0-16-16,-9 0-28 16,10 4 8-16,-10-3 12 15,-5-5 4-15,19 0-4 16,5 0 4-16,-10 0-4 15,9 4 0-15,-8-4 0 16,-1-8 0-16,14 5 24 16,9 3-12-16,0 0-12 15,-18 4-4-15,4-4 12 0,5-4-4 16,0 8-12-16,9-7 4 16,0-1-4-16,-23 8 0 15,14-8 8-15,5 0 0 16,4 4 0-16,4 0 0 15,-17 0 8-15,13 1-4 16,13-5-12-16,-4 8 4 16,5-8 12-16,-14 4-4 15,-9-4-4-15,9 0 4 16,9-4-4-16,5 0 0 16,-14 4 0-16,-5-3 0 15,-4-5 8-15,23-5-4 16,-5 5-12-16,0 0 4 15,-18 0-4-15,9 0 0 0,5 0 8 16,4 0 0-16,-9 0 0 16,-9 0 0-16,-5 0 8 15,5 0-4-15,9-4 8 16,0 0-8-16,-9 4-20 16,-13-4 8-16,-1 0 12 15,14 0 0-15,-5 4 24 16,14 0-16-16,-18 0-20 15,-5 0 0-15,-9 4 20 16,5 0-4-16,0-4-20 16,13 0 4-16,-9 4 20 0,1 0-4 15,-19-4-4-15,9-4 0 16,0 0-24-16,9-4 12 16,1-4 12-16,-1 0 0 15,-18-8-4-15,-5 0 4 16,-17-1 12-16,8-3-8 15,5-4-20-15,-4-1 4 16,3 5 4-16,-3 0 4 16,-1 4 8-16,-13-5-4 15,4 5-4-15,-13-8 4 16,0-1 4-16,-1-3-4 16,-8-8 8-16,8-13-8 15,1-4-12-15,0-7 4 16,-1-9 12-16,1 0-4 15,-14 4-12-15,-9 8 4 0,-14 1-16 16,-9 3 12-16,-9-8 40 16,-9 0-20-16,-9-7 80 15,-10-5-56-15,-3 4-12 16,-1 8-16-16,-14 0 8 16,1 13-8-16,-1 7-4 15,5 5 0-15,-9-1-4 16,0 1 0-16,-9 3 16 15,-14 1-8-15,-9 0 4 16,-5-1-4-16,1 1 12 16,-1 7-12-16,10 1 4 15,-5-8-4-15,-9 7-24 0,-18-3 8 16,4 0 32 0,-4 7-16-16,9 9-16 0,0-8 0 15,-5 4 4-15,-18-1 4 16,4 5-20-16,6 0 12 15,8 4 20-15,0 4-4 16,19-4-20-16,-14-1 4 16,-5 5 20-16,0 0-4 15,5 4-20-15,4 4 4 16,5-4 12-16,14 0 0 16,-5-4-12-16,0 0 4 15,-4-4 28-15,-6 4-12 16,6 4-12-16,4 0-4 15,9 4 20-15,5-4-8 16,0 4 4-16,-5-5-4 0,0 1-16 16,-5 0 4-16,-3 0-4 15,-6 4 0-15,5 4 16 16,9 0-4-16,9-4 8 16,-4 0-8-16,4 0 16 15,-4-4-12-15,0 0-48 16,-5 0 24-16,-4 8 20 15,-10-4 0-15,19 0 8 16,-5 0-4-16,14 0-8 16,-14-4 4-16,5 0-32 15,-10-4 16-15,-8 4 68 0,-5-4-32 16,-5 16-8-16,5 0-8 16,5-4 0-16,-6-4-4 15,1-4-4-15,-13 0 4 16,-6 4 4-16,1 0-4 15,14 0-20-15,8 0 8 16,1-8 4-16,-6 4 4 16,1-4 0-16,-9 0 0 15,5 0 16-15,4 8-8 16,4 0-12-16,10-8 0 16,-1 8 4-16,-4-4 0 15,-4 0-12-15,-5 0 8 16,-9-1 4-16,4 5 0 15,5 5 8-15,9-5-4 16,0-5 8-16,0 1-8 16,-9 0 8-16,-9 0-8 0,4 4 16 15,-4 4-12-15,14-4 24 16,-5 0-20-16,-5 0 24 16,-13 0-24-16,4 0-32 0,-13 4 12 15,8 0 8-15,10 1 4 16,0-5 8-16,-23 0-8 15,-4 8 24-15,-10 4-16 16,10 0-4-16,4 0-4 16,-9 0-4-16,-5 8 0 15,-4 9-28-15,18 7 16 16,14 13-284-16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2:22.4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2B5F9B-4E52-4C7F-9DA9-4DB26365FFFC}" emma:medium="tactile" emma:mode="ink">
          <msink:context xmlns:msink="http://schemas.microsoft.com/ink/2010/main" type="writingRegion" rotatedBoundingBox="7779,6673 17576,5913 17629,6585 7831,7345"/>
        </emma:interpretation>
      </emma:emma>
    </inkml:annotationXML>
    <inkml:traceGroup>
      <inkml:annotationXML>
        <emma:emma xmlns:emma="http://www.w3.org/2003/04/emma" version="1.0">
          <emma:interpretation id="{8E9C3FE9-5A0A-49BA-BFE3-5293771FB9C2}" emma:medium="tactile" emma:mode="ink">
            <msink:context xmlns:msink="http://schemas.microsoft.com/ink/2010/main" type="paragraph" rotatedBoundingBox="7779,6673 17576,5913 17629,6585 7831,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5EAC36-B107-4458-8828-08864FB9DF2B}" emma:medium="tactile" emma:mode="ink">
              <msink:context xmlns:msink="http://schemas.microsoft.com/ink/2010/main" type="line" rotatedBoundingBox="7779,6673 17576,5913 17629,6585 7831,7345"/>
            </emma:interpretation>
          </emma:emma>
        </inkml:annotationXML>
        <inkml:traceGroup>
          <inkml:annotationXML>
            <emma:emma xmlns:emma="http://www.w3.org/2003/04/emma" version="1.0">
              <emma:interpretation id="{04D3E5BE-7D2D-445A-874A-149C47AA5213}" emma:medium="tactile" emma:mode="ink">
                <msink:context xmlns:msink="http://schemas.microsoft.com/ink/2010/main" type="inkWord" rotatedBoundingBox="16349,6114 17585,6018 17611,6363 16376,64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7219-3373 196 0,'9'-20'72'0,"-9"20"-56"0,9-16-4 0,-9 7 72 16,10 1-48-16,-20 4 32 15,10-4-40-15,0 8 44 16,-9 0-40-16,-4 0-8 16,13 0-12-16,-14 8 44 15,14 13-32-15,-5-1 32 16,5 4-28-16,-4 13 8 16,-1-9-20-16,-4 8 8 15,5-3-12-15,-15-5-16 16,19 4 0-16,-13-11 4 15,4-1 0-15,9-4 24 16,0-4-12-16,0-4-56 16,18 0 20-16</inkml:trace>
          <inkml:trace contextRef="#ctx0" brushRef="#br0" timeOffset="-966.0669">7119-3211 632 0,'-9'-20'236'0,"9"20"-184"0,23 0-16 0,-14-8 88 16,14 8-76-16,8 0 8 16,1 0-36-16,5 4-108 15,4 0 44-15</inkml:trace>
          <inkml:trace contextRef="#ctx0" brushRef="#br0" timeOffset="664.8167">7902-3320 496 0,'-9'-17'184'0,"9"17"-140"0,9 0-16 0,5 0 120 16,-5 0-88-16,14-8 36 15,-1 16-56-15,10-8 4 16,5 0-28-16,4-8 8 16,0 8-12-16,9 0-156 15,4 0 76-15,1 0-296 16,9 0 200-16</inkml:trace>
        </inkml:traceGroup>
        <inkml:traceGroup>
          <inkml:annotationXML>
            <emma:emma xmlns:emma="http://www.w3.org/2003/04/emma" version="1.0">
              <emma:interpretation id="{669E5B45-19DD-4E41-BFF7-59571B9F29F1}" emma:medium="tactile" emma:mode="ink">
                <msink:context xmlns:msink="http://schemas.microsoft.com/ink/2010/main" type="inkWord" rotatedBoundingBox="7779,6673 15001,6113 15054,6785 7831,7345"/>
              </emma:interpretation>
            </emma:emma>
          </inkml:annotationXML>
          <inkml:trace contextRef="#ctx0" brushRef="#br0" timeOffset="68789.3514">-551-2786 340 0,'9'-20'128'0,"4"16"-100"0,6-5-8 16,-10 9 96-16,4 0-68 16,10 4 88-16,0 5-80 15,0 7 68-15,18 4-68 16,-10 4 40-16,6 9-56 0,-5-1 32 16,4 4-40-16,5 1-28 0,-4-1-4 15,4-7 8-15,-5-1-4 16,-4-4 16-16,-5 1-12 15,-4-5 4-15,0-4-4 16,-1 0-76 0,-3 0 36-16,-1-4-156 0,-5-3 108 15,-3-1-212 1,-1 0 164-16,-9-8-196 16</inkml:trace>
          <inkml:trace contextRef="#ctx0" brushRef="#br0" timeOffset="68428.8134">-1471-2819 436 0,'0'-20'160'0,"0"12"-124"0,0-4-8 0,0 12 80 16,0-4-64-16,4 0 60 15,6 0-60-15,3 4 4 16,10 4-28-16,4 0 16 0,10 4-24 16,4 4-4-16,9 4-4 15,0 1-4-15,0 3 0 0,5 4 8 16,-5-4-4-16,-14 5-20 15,5 3 8-15,-5-8 32 16,-4 0-16-16,-13 1 0 16,-10-1-4-16,0-4 4 15,-5-4-4-15,-4 0 8 16,-9-4-8-16,0 0-4 16,9-3 4-16,-14-1-4 15,5 4 0-15,9-8 0 16,-13 4 0-16,4 4 24 15,-1 0-12-15,-3 4-20 16,-10 8 0-16,-9-4 4 16,-4 5 4-16,-10-1-12 15,-8-4 8-15,3 0 20 0,6 1-8 16,4-1 16-16,5-4-16 16,8 0-4-16,5-4 0 15,10 0 4-15,-1 0-4 16,5 0 24-16,4 0-16 15,1-3-20-15,-1-1 0 16,1 0 20-16,4-4-4 16,0 0-40-16,0 0 20 15,4 8-192-15,-4-8 112 16,9 8-320 0,1 0 228-16,12 0-20 0</inkml:trace>
          <inkml:trace contextRef="#ctx0" brushRef="#br0" timeOffset="69107.7541">40-2847 288 0,'14'-8'108'0,"-14"8"-84"0,0 8-4 15,0 0 64-15,-9 4-48 16,-5 5 56-16,-8 11-52 16,-6 4 52-16,-4 13-56 15,0 3 36-15,-8 9-40 16,-1-8-20-16,4-5-4 16,5-8-8-16,0-7 0 0,-4-5 16 0,13 0-8 15,0-7 16-15,5-1-16 16,9-4-284-1,-5 4 148-15,1 8-212 16</inkml:trace>
          <inkml:trace contextRef="#ctx0" brushRef="#br0" timeOffset="-3227.4957">5120-3110 508 0,'-13'-16'188'0,"13"16"-148"0,9-4-8 0,-5 4 60 16,1 4-56-16,-1-4 48 16,10 8-48-16,0 4 60 15,-1 4-56-15,1 0 28 16,0 5-40-16,-10-1 44 16,1 4-40-16,-10 1 4 15,10-1-24-15,-14 0 0 16,4 4-4-16,-4-7 12 15,9-1-12-15,-4-12-20 16,8-4 4-16,-4-12-260 16,5 4 148-16,-10-12-456 15,5 4 324-15</inkml:trace>
          <inkml:trace contextRef="#ctx0" brushRef="#br0" timeOffset="-2629.8198">5457-3086 288 0,'-9'-8'108'0,"9"8"-84"0,0-4-4 0,-9 0 136 16,18 8-88-16,-9-8 68 15,9 0-76-15,-4-4 44 16,4 4-60-16,0-4-12 15,5 8-20-15,-1-8-12 16,6 8 4-16,3 0-24 16,1 8 12-1,0 0 4-15,4 0 4 0,-4 0-12 16,-9 4 8-16,-1 0 4 16,-4 5 0-16,-9-1 0 15,0 0 0-15,-13 4 16 16,4 0-8-16,-14 1-4 15,0 3 0-15,-9-4-4 16,5 5 0-16,0-5 60 16,8 4-32-16,1-8 16 15,9 4-28-15,0-3 0 16,9-1-8-16,4-8-8 16,10 4 4-16,4-8-4 15,14 0 0-15,0-4-28 0,0 4 16 16,4-4-32-16,1 0 28 15,-1 0-136-15,1 0 84 0,-10-4-208 16,-4 4 156-16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5:38.2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572A1B-67B0-4282-B1D6-9DE47282FF2F}" emma:medium="tactile" emma:mode="ink">
          <msink:context xmlns:msink="http://schemas.microsoft.com/ink/2010/main" type="inkDrawing" rotatedBoundingBox="18320,8889 21968,7280 22420,8307 18773,9915" semanticType="strikethrough" shapeName="Other">
            <msink:sourceLink direction="with" ref="{23D328D3-8DEF-4E0A-87AB-9F73E7F8A383}"/>
            <msink:sourceLink direction="with" ref="{22AC8158-D2B7-47A6-A9A8-2838439117E1}"/>
          </msink:context>
        </emma:interpretation>
      </emma:emma>
    </inkml:annotationXML>
    <inkml:trace contextRef="#ctx0" brushRef="#br0">28 1019 520 0,'-9'33'192'0,"9"-33"-152"0,-14 121-8 16,10-52 72 0,8 4-64-16,1 12 16 15,4-4-32-15,0-13 56 16,5-7-44-16,0-16 44 16,-1-9-44-16,5-24 8 0,1 4-28 0,3-24 28 15,6-4-28-15,-1-32-12 16,0-1-8-16,1-44-48 15,-1-8 24-15,-4-29-124 16,4 13 80-16,-4-28-80 16,9 15 88-16,-19-7 32 15,6 23 24-15,-10 17 24 16,13 28-8-16,1 5 76 16,-5 19-48-16,5-3 48 15,4 15-48-15,1 1 8 16,-1 8-28-16,0 0-8 15,1 7-4-15,4 1 4 16,-1 4-4-16,-8 0-12 16,0 8 4-16,0 0 12 15,0 0-4-15,-5-8-12 16,-5 16 4-16,6-8-4 16,-6 8 0-16,1-8 52 15,-5 0-24-15,14 0 44 16,9 0-36-16,36 0 48 15,5-4-44-15,41-4 28 16,13-4-32-16,64 0 44 16,-9 0-40-16,64-5 28 15,-14 1-32-15,46 0-28 16,-36 4 0-16,-15-12 80 16,-45 3-48-16,-18 1 16 0,-36-4-28 15,-19 4 4-15,-18 8-12 0,-36-1-104 16,-14 13 48-16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2:22.8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E885FC-C31B-4F30-AE3D-148DC3198875}" emma:medium="tactile" emma:mode="ink">
          <msink:context xmlns:msink="http://schemas.microsoft.com/ink/2010/main" type="writingRegion" rotatedBoundingBox="14789,5555 19720,5875 19655,6872 14725,6553"/>
        </emma:interpretation>
      </emma:emma>
    </inkml:annotationXML>
    <inkml:traceGroup>
      <inkml:annotationXML>
        <emma:emma xmlns:emma="http://www.w3.org/2003/04/emma" version="1.0">
          <emma:interpretation id="{7D2DBEEA-5210-4633-BE68-93AD48886E73}" emma:medium="tactile" emma:mode="ink">
            <msink:context xmlns:msink="http://schemas.microsoft.com/ink/2010/main" type="paragraph" rotatedBoundingBox="14789,5555 19720,5875 19655,6872 14725,6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AE789F-E886-4FF8-9D17-E3892FAC17BF}" emma:medium="tactile" emma:mode="ink">
              <msink:context xmlns:msink="http://schemas.microsoft.com/ink/2010/main" type="line" rotatedBoundingBox="14789,5555 19720,5875 19655,6872 14725,6553"/>
            </emma:interpretation>
          </emma:emma>
        </inkml:annotationXML>
        <inkml:traceGroup>
          <inkml:annotationXML>
            <emma:emma xmlns:emma="http://www.w3.org/2003/04/emma" version="1.0">
              <emma:interpretation id="{7C30DC0A-A58A-49BF-980B-D854A85CE91A}" emma:medium="tactile" emma:mode="ink">
                <msink:context xmlns:msink="http://schemas.microsoft.com/ink/2010/main" type="inkWord" rotatedBoundingBox="14789,5555 19720,5875 19655,6872 14725,6553"/>
              </emma:interpretation>
              <emma:one-of disjunction-type="recognition" id="oneOf0">
                <emma:interpretation id="interp0" emma:lang="" emma:confidence="0">
                  <emma:literal>it eh</emma:literal>
                </emma:interpretation>
                <emma:interpretation id="interp1" emma:lang="" emma:confidence="0.5">
                  <emma:literal>it €2</emma:literal>
                </emma:interpretation>
                <emma:interpretation id="interp2" emma:lang="" emma:confidence="0">
                  <emma:literal>ITEZ</emma:literal>
                </emma:interpretation>
                <emma:interpretation id="interp3" emma:lang="" emma:confidence="0">
                  <emma:literal>It eh</emma:literal>
                </emma:interpretation>
                <emma:interpretation id="interp4" emma:lang="" emma:confidence="0">
                  <emma:literal>its</emma:literal>
                </emma:interpretation>
              </emma:one-of>
            </emma:emma>
          </inkml:annotationXML>
          <inkml:trace contextRef="#ctx0" brushRef="#br0">8512-3761 372 0,'0'-13'140'0,"0"13"-112"16,-13-8-4-16,3 0 40 16,-3 8-40-16,-10-8 32 15,0 8-28-15,-18 0-16 16,9 4-8-16,-13 4 12 16,8 0-8-16,-13 0 60 15,23 1-40-15,-23 11 52 16,14 0-48-16,-5 12 72 15,-5 1-56-15,14 23 36 16,0 1-48-16,19 24 24 16,4-8-32-16,18-4 8 15,4-5-20-15,19-11 8 0,9-9-12 0,14-11 12 16,-1-9-16-16,6-8-100 16,-6 1 48-16,1-13-236 15,-10 0 156-15</inkml:trace>
          <inkml:trace contextRef="#ctx0" brushRef="#br0" timeOffset="650.0417">8754-3057 332 0,'-10'-4'120'0,"10"4"-92"0,-4 4-8 0,-1 0 148 16,5 4-96-16,-4 4 104 16,4 0-100-16,-9 8 72 15,0 1-84-15,4 3 20 16,5 4-48-16,-9 1-4 16,9-5-20-16,0-4 20 15,0 0-20-15,0-4 4 16,0-7-8-16,-9-9-140 15,18 8 76-15</inkml:trace>
          <inkml:trace contextRef="#ctx0" brushRef="#br0" timeOffset="1831.8923">9819-3167 248 0,'0'0'92'0,"0"0"-72"0,18-16-4 0,-9 8 112 16,5 8-72-16,0-4 76 15,4 8-76-15,-5 0 4 16,6 8-36-16,-10 0-12 15,0 5-8-15,-9-5-4 16,4 4 0-16,-13-4 52 16,0 4-28-16,-14-4 44 15,5 5-40-15,-14-5 20 16,10 0-28-16,-10-4 8 16,4 4-16-16,6-8 12 15,8 4-16-15,5-8 4 16,4 4-4-16,14-4 48 15,10 0-32-15,12 0-12 16,15-4-4-16,0 4-8 16,-6 0 0-16,1 0-232 15,-4 4 128-15,-5 0-316 16,0 0 232-16</inkml:trace>
          <inkml:trace contextRef="#ctx0" brushRef="#br0" timeOffset="2390.6083">10147-3025 384 0,'-9'-12'140'0,"9"12"-108"0,9 4-8 0,0-4 92 16,4 0-68-16,15 0 16 16,4 0-40-16,13 0 4 15,1 0-16-15,8 0-264 16,-4 4 140-16</inkml:trace>
          <inkml:trace contextRef="#ctx0" brushRef="#br0" timeOffset="2177.8917">10261-3159 208 0,'0'-16'76'0,"0"16"-60"0,22-4-4 0,-13 0 100 16,0 0-64-16,5-4 96 16,4 4-84-16,1 0 8 15,3 4-44-15,-8 4-4 16,4 8-12-16,-13 0 28 15,-5 4-20-15,-14 1 76 16,0-1-56-16,-8 0 48 16,3 4-48-16,-3-4 44 15,8 5-48-15,-4-9 4 16,4 4-24-16,1-4-16 16,3 0 0-16,6-4-4 15,4 1 0-15,0-1 16 16,9 0-4-16,0 0-48 15,5 0 28-15,4-4-172 16,0 0 104-16,0 0-228 16,5 0 176-16</inkml:trace>
          <inkml:trace contextRef="#ctx0" brushRef="#br0" timeOffset="-2920.9893">5485-2989 392 0,'-14'-12'148'0,"14"12"-116"0,9 0-8 0,-4 0 12 16,4 0-24-16,13 0 24 15,10 4-24-15</inkml:trace>
          <inkml:trace contextRef="#ctx0" brushRef="#br0" timeOffset="-1651.4379">6222-3114 580 0,'32'-4'216'0,"-32"4"-168"0,68 0-12 0,-31-8 4 16,4 4-28-16</inkml:trace>
          <inkml:trace contextRef="#ctx0" brushRef="#br0" timeOffset="-1777.2727">6354-3438 592 0,'-32'-24'220'0,"32"24"-172"0,-18-20-12 0,14 12 136 15,4 8-100-15,4-17 0 16,5 13-48-16,14-4 12 16,4 0-24-16,10 8-76 15,4 8 36-15,0 0-308 16,-5 5 184-16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5:27.6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CE7241-5756-4B29-A5F3-A08A739230EE}" emma:medium="tactile" emma:mode="ink">
          <msink:context xmlns:msink="http://schemas.microsoft.com/ink/2010/main" type="writingRegion" rotatedBoundingBox="1619,11156 21156,11739 21017,16402 1479,15819"/>
        </emma:interpretation>
      </emma:emma>
    </inkml:annotationXML>
    <inkml:traceGroup>
      <inkml:annotationXML>
        <emma:emma xmlns:emma="http://www.w3.org/2003/04/emma" version="1.0">
          <emma:interpretation id="{5EA3D5DD-A6C9-47A5-BDFC-5A589EF2748F}" emma:medium="tactile" emma:mode="ink">
            <msink:context xmlns:msink="http://schemas.microsoft.com/ink/2010/main" type="paragraph" rotatedBoundingBox="4501,11242 21156,11739 21076,14411 4421,139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4EA081-9CE4-441D-9484-D0A7BFD5F683}" emma:medium="tactile" emma:mode="ink">
              <msink:context xmlns:msink="http://schemas.microsoft.com/ink/2010/main" type="line" rotatedBoundingBox="4501,11242 21156,11739 21078,14359 4422,13862"/>
            </emma:interpretation>
          </emma:emma>
        </inkml:annotationXML>
        <inkml:traceGroup>
          <inkml:annotationXML>
            <emma:emma xmlns:emma="http://www.w3.org/2003/04/emma" version="1.0">
              <emma:interpretation id="{38FBEDE9-E6D7-4400-818C-3EB43B423A4E}" emma:medium="tactile" emma:mode="ink">
                <msink:context xmlns:msink="http://schemas.microsoft.com/ink/2010/main" type="inkWord" rotatedBoundingBox="4488,11677 7721,11773 7670,13498 4436,13401">
                  <msink:destinationLink direction="with" ref="{3DEFA041-CAAA-4F1F-B2F6-54C8DC81911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-3389 2819 704 0,'9'-8'264'0,"14"-4"-208"0,18-5-12 15,-18 9 20-15,4 0-44 16,5 4 0-16,13 0-12 16,-4 4-304-16</inkml:trace>
          <inkml:trace contextRef="#ctx0" brushRef="#br0" timeOffset="683.7147">-2792 3738 288 0,'-5'12'108'0,"5"4"-84"0,5-16-4 0,-5 0 152 16,0 0-96-16,0 0 84 16,4 0-92-16,-4-8-28 15,0-4-24-15,-4-5 28 0,8-11-20 16,-8-16-12-16,-1-25-8 0,0-16-4 15,1-4 0-15,-1 0-12 16,1 0 8 0,-1-4-4-16,5-13 0 0,5-7 24 15,13 8-8-15,5 16 60 16,9 12-40-16,13 12 32 16,1 9-32-16,-1 15 0 15,10 5-16-15,-10 7 12 16,5 9-16-16,-13 12 16 15,8 4-16-15,-13 8-12 16,-9 4 0-16,-14 4 12 16,-9 8-4-16,-9 5-20 15,-5 3 8-15,-8 4-120 16,-10 5 72-16,0-9-56 0,0 5 64 16,-4-13-36-16,17 0 48 15,10-4 4-15,5-4 16 16,17 5-24-16,15 3 24 15,-1 4 16-15,-4 8 0 16,18-3 28-16,-9 7-16 16,-5 1 40-16,-9-1-28 15,-18 0 100-15,0-11-68 16,-14-5 80-16,-8 4-76 16,-10-12 12-16,-9-12-40 15,0 0-12-15,4 0-12 0,6-8-120 16,12-4 60-16,15 4-544 15,13 0 332 1,5-12 40-16</inkml:trace>
          <inkml:trace contextRef="#ctx0" brushRef="#br0" timeOffset="881.24">-1932 3029 436 0,'9'16'160'0,"-9"-7"-124"0,9-1-8 16,5-4 116-16,-5 12-84 16,14 0 44-16,-5 0-60 15,5 5-8-15,-10-5-20 16,10 4-20-16,-5-4 0 0,-4 0 40 0,0-4-24 16,-14-3-196-16,0-1 100 15</inkml:trace>
          <inkml:trace contextRef="#ctx0" brushRef="#br0" timeOffset="1138.9907">-1723 3070 560 0,'-4'-12'208'0,"-5"16"-164"0,-14 0-8 0,14 0 200 15,-5 12-136-15,-4-4 36 0,-9 4-80 16,-5 5-16-16,0 7-24 15,0 4-28-15,0 1 4 16,-4-1-68-16,13-4 44 0,-9-7-120 16,9-5 88-16,5-8-184 15,5-8 140-15</inkml:trace>
          <inkml:trace contextRef="#ctx0" brushRef="#br0" timeOffset="1464.8515">-1905 2374 404 0,'14'-16'148'0,"0"20"-112"0,4-4-12 0,-9 0 164 16,5 8-108-16,-1-8 36 16,-4 8-68-16,5-4 16 15,4 4-36-15,-9 0 28 0,-9 0-32 16,0 0 12-16,-9 4-20 16,0-4 20-16,0 0-24 15,-5-8 4-15,5 0-8 16,9 9 4-16,9-9-8 15,23 0-4-15,5 0-52 16,4 0 28-16,4 0-360 16,10 0 212-1,9 12-244-15</inkml:trace>
          <inkml:trace contextRef="#ctx0" brushRef="#br0" timeOffset="-772.6257">-4818 3859 260 0,'0'-12'96'0,"0"16"-76"0,9-4-4 0,4 0 52 15,-4-4-40 1,-4-4 68-16,4-4-56 0,5-1 28 16,-1 1-40-16,1-8 16 0,0-12-24 15,-1-13 36-15,1-20-32 16,0-20 4-16,-1-4-16 15,1 0-24-15,0 4 4 16,-1-8-4-16,6-8 4 0,-1-4 0 16,9 0 0-1,0 16 44-15,5 12-24 0,-4 12 44 16,-1 12-32-16,-4 1 12 16,-1 15-20-16,6 5 28 15,4 4-28-15,-1 7 12 16,10 5-16-16,0 8 28 15,5 4-24-15,4 4-12 16,-18 8-8-16,-9 4 4 0,-10 0 0 16,-22 9-12-16,-9-1 8 15,-14 4-68-15,-18 0 40 16,5 1-40-16,4-1 40 16,9-12 0-16,4-4 20 15,10 0-8-15,9 0 8 16,9 5 24-16,14-5-4 15,8 12-4-15,6-4 0 16,8 16-24-16,1-7 12 16,-6 7 4-16,-3 1 4 15,-5-1 44-15,-23 0-24 16,-14-3 8-16,-23-1-16 0,-3 0 36 16,-6-3-24-16,0-9 12 15,-4-4-20-15,5-4 20 16,8-8-24-16,15 0-20 15,-1 4 0-15,14-4-24 16,9 0 20-16,0 0-152 16,9 8 88-16,5 0-344 15,4 0 232 1,5 4 32-16</inkml:trace>
          <inkml:trace contextRef="#ctx0" brushRef="#br0" timeOffset="-575.602">-3949 3066 560 0,'-9'0'208'0,"4"16"-164"0,1 8-8 0,-1-8 76 15,1 5-68-15,-5 3 60 16,0 8-60-16,-1 1-12 16,6-5-20-16,-1-8 16 0,-4-4-16 15,0-8-56-15,5-12 20 16,-1-8-280-1,1-12 168-15,4 0-276 16</inkml:trace>
          <inkml:trace contextRef="#ctx0" brushRef="#br0" timeOffset="-232.0463">-3744 2248 508 0,'14'-40'188'0,"4"28"-148"0,-4-1-8 15,-1 5 116-15,1 4-88 16,-5 0 28-16,0 8-52 16,-9 4 20-16,-4 9-28 15,-6 3 28-15,-3 8-32 0,-5-8-12 16,-14 5-8-16,9-5-16 15,0-8 8-15,9 0 12 16,-4 0-4-16,18-4 32 16,0-8-20-16,9 9 40 0,14-5-32 15,9 0-32-15,0 0 4 16,4 0-236 0,19 0 128-16,0 4-384 15,8 0 280-15,-8 4 8 16</inkml:trace>
        </inkml:traceGroup>
        <inkml:traceGroup>
          <inkml:annotationXML>
            <emma:emma xmlns:emma="http://www.w3.org/2003/04/emma" version="1.0">
              <emma:interpretation id="{6AD67A9D-0B6E-43AE-A88F-18096B0DBD4D}" emma:medium="tactile" emma:mode="ink">
                <msink:context xmlns:msink="http://schemas.microsoft.com/ink/2010/main" type="inkWord" rotatedBoundingBox="9031,11990 13574,12126 13517,14048 8974,13912"/>
              </emma:interpretation>
            </emma:emma>
          </inkml:annotationXML>
          <inkml:trace contextRef="#ctx0" brushRef="#br0" timeOffset="8250.9344">1628 3790 384 0,'-22'16'140'0,"22"-12"-108"0,9 0-8 0,0-4 100 15,4 0-72-15,1-4 52 16,9 0-64-16,0-4-12 16,4-4-16-16,5-8 0 15,0-13-8-15,9-11 24 0,-5-17-16 16,1-12-84-16,-1-3 40 16,0 3-60-16,-4 8 52 15,-9 12 12-15,-5 9 16 16,-9 15 64-16,0 5-28 15,-9 4 76-15,-4 12-52 0,-1 0 0 16,-4 8-28-16,5 8 40 16,-5 8-32-16,4 12-4 15,5 9-16-15,0 15 28 16,5-7-20-16,-5 3 20 16,0-3-20-16,4-9 0 15,-4-11-8-15,5-5 4 16,-5-4-8-16,9-8-4 15,4-8 4-15,6-16-32 16,8-12 16-16,5-9-92 16,4-15 56-16,1-1-56 15,-1 4 60-15,-9 9 32 16,-4 8 8-16,0 7 60 16,-14 5-32-16,-4 4 88 15,-5 8-64-15,-5 0 92 16,-4 8-80-16,0 8 68 0,0 12-72 15,-9 8 4-15,4 9-36 16,5 7-4-16,4 5-12 16,1-1 20-16,4-7-16 15,0-9 4-15,4-3-8 16,-4-5-164-16,5-4 84 16,-5-8-324-16,0-4 224 15</inkml:trace>
          <inkml:trace contextRef="#ctx0" brushRef="#br0" timeOffset="9646.9988">3859 2904 332 0,'23'-28'120'0,"-14"7"-92"0,9-15-8 16,-9 16 96-16,1-5-68 0,-6-3 0 16,-4-4-32-16,-4-1 52 15,-6 5-40-15,-8 4-20 16,-9 3-8-16,-10 1 16 16,-13 8-8-16,0 4-20 0,-4 4 4 15,-1 4-12-15,0 4 8 16,5 4 36-16,5 8-16 15,4 9 44-15,9 15-28 16,-4 17 48-16,8 24-40 16,-4 8 80-16,0 24-60 15,1 57 16-15,-1-4-36 0,0-12-12 16,5-1-12-16,4-3 4 16,0-12-8-16,0-17 16 15,14-20-12-15,-5-24 40 16,14-16-24-16,-9-17 4 15,5-7-16-15,4-13 20 16,4-4-20-16,5-3-4 16,5-5-4-16,4-4-16 15,19-8 8-15,-5 0 12 16,-5 0-4-16,14 0-28 16,4 0 12-16,6 4-164 15,-1 4 100-15,0 4-252 16,-5-4 184-16</inkml:trace>
          <inkml:trace contextRef="#ctx0" brushRef="#br0" timeOffset="10067.5088">4210 3135 392 0,'13'-17'148'0,"-13"9"-116"0,-4 8-8 0,-1 0 128 0,-8 0-88 15,-6 0-8-15,-8 8-36 16,-5 0 4-16,-4 1-16 15,-5 11 32-15,-9-4-24 0,-5 0 56 16,-4 12-40-16,-9 9 80 16,-5 15-60-16,14 5 60 15,4 4-60-15,14 8 40 16,18-9-52-16,19-7-36 16,27-9-8-16,17-3 8 15,15-5 0-15,4-7 40 16,0-9-20-16,5-4-56 15,-14-4 16-15,-4-8-228 16,-5-8 136-16</inkml:trace>
          <inkml:trace contextRef="#ctx0" brushRef="#br0" timeOffset="6375.687">-193 3041 248 0,'-9'4'92'0,"9"-8"-72"0,0 0-4 0,0 4 168 16,23 0-44-1,9 0-64-15,0-4 28 16,9 4-68-16,4-4 20 15,1 4-36-15,8-4 28 0,1 0-32 16,-19 4-4-16,5 0-8 16,-9 0 4-16,-9 0-4 15,-9-4-108-15,-14 4 56 16,0 8-288 0,-5-4 188-16,-22 8-112 15</inkml:trace>
          <inkml:trace contextRef="#ctx0" brushRef="#br0" timeOffset="7079.5576">786 3086 352 0,'-18'-8'132'0,"4"8"-104"0,5 4-8 0,0 0 132 16,-5 0-88-16,-8 12 52 15,-1 0-68-15,5 5 28 16,-5-1-44-16,0 0 8 0,9 4-24 15,-4-3 0-15,14-1-8 0,4-4 4 16,4-4-8-16,14-4-20 16,5-4 8-16,0-4-84 15,18-4 52-15,-5-4-100 16,-4 0 80-16,0 4-32 16,-14 0 52-1,5 0 32-15,-14 12 8 16,-9 4 132-16,-4 8-68 15,-1 9 76-15,5-1-80 16,14 0 4-16,-1-3-40 16,19-9 4-16,0-12-16 0,5-4-8 15,-6-8 0-15,1-8 20 16,5-9-12-16,-19 1-4 16,0-4-4-16,-4-1 12 0,-5 1-8 15,-5 4-4-15,-4 0 0 16,0 3-4-16,0 5 0 15,0 4-44-15,0 4 24 16,0 4-152-16,14 4 96 16,-5 4-276-1</inkml:trace>
          <inkml:trace contextRef="#ctx0" brushRef="#br0" timeOffset="7620.7983">1387 3333 476 0,'-5'36'176'0,"15"5"-136"0,-6 11-12 16,5-23 136-16,-4 3-96 15,4 0 112-15,0-7-100 16,5-1 0-16,-1-4-44 15,6-4-36-15,3-3 0 0,1-5 8 16,0-8-4-16,0-4 24 16,-1-13-16-16,-3-7-40 15,-6-12 16-15,5-17-96 16,-4-16 60-16,-5-4-136 16,0 5 104-16,0 3-52 0,5 4 80 15,-5 5 44-15,0 3 8 16,0 4 56-16,1 5-28 15,-1 3 108-15,0 5-76 16,4 0 64-16,-4 7-72 16,1 5 4-16,-6 12-32 15,19-4 12 1,9 3 8-16,9 5-24 16,27 0 24-16,37 4-28 15,-1 4 4-15,6 8-12 16,-10 0-8-16,0-4 4 0,0 0-4 15,-13-4 0-15,-14-4 44 16,-19 0-24-16,-13 0 0 16,-23 0-12-16,-18 0-164 15,-13 4 84-15,-15 8-368 16,1 9 248 0,0-5-208-16</inkml:trace>
          <inkml:trace contextRef="#ctx0" brushRef="#br0" timeOffset="10279.5715">3586 3681 696 0,'0'-20'256'0,"9"20"-196"0,18-13-20 0,1 5 136 15,13-4-104-15,4 4-12 0,5 0-36 16,5 4 0-16,-5 4-16 16,0 4-64-16,-4 0 28 0,-1 8-192 15,1 0 124-15,-5-4-204 16</inkml:trace>
          <inkml:trace contextRef="#ctx0" brushRef="#br0" timeOffset="10581.5708">4283 3810 444 0,'-14'-4'164'0,"14"8"-124"0,-9-4-16 0,9 4 168 16,-5 5-112-16,-4 7 132 16,0 12-120-16,-5 12 16 15,1 17-64-15,4 4-20 0,-5 4-12 16,-4-1 8-16,4-11-12 15,5-9 4-15,-5-7-4 16,5-9-128-16,0-12 64 16,-4 1-288-16,-1-9 196 15</inkml:trace>
          <inkml:trace contextRef="#ctx0" brushRef="#br0" timeOffset="6570.2038">-247 3244 508 0,'0'8'188'0,"9"0"-148"0,4-4-8 16,10-4 160-16,0-4-112 16,27-4 20-16,5 0-60 15,4 0-28-15,5 0-4 16,-10 0-116-16,-8 3 60 0,-1 1-140 15,-13 0 108-15,-9 0-140 16,0 4 128 0,-5 0-168-16</inkml:trace>
        </inkml:traceGroup>
        <inkml:traceGroup>
          <inkml:annotationXML>
            <emma:emma xmlns:emma="http://www.w3.org/2003/04/emma" version="1.0">
              <emma:interpretation id="{49C4B345-9E4D-4D12-AFD3-DC8F694AA90C}" emma:medium="tactile" emma:mode="ink">
                <msink:context xmlns:msink="http://schemas.microsoft.com/ink/2010/main" type="inkWord" rotatedBoundingBox="14238,12349 16190,12407 16136,14211 14184,14153"/>
              </emma:interpretation>
            </emma:emma>
          </inkml:annotationXML>
          <inkml:trace contextRef="#ctx0" brushRef="#br0" timeOffset="12652.5808">5990 3434 416 0,'-5'-57'152'0,"15"53"-116"0,-6 0-12 0,-4 4 172 0,-9 12-112 16,0 21 124-16,-9 15-120 16,-1 9 72-16,1 4-96 15,0-1 4-15,-5-7-44 0,5 0 32 16,4-5-32-16,-4 9-12 16,14-13-8-16,-6-7-112 15,10-9 60-15,0-8-316 16,14-12 204-16</inkml:trace>
          <inkml:trace contextRef="#ctx0" brushRef="#br0" timeOffset="12393.8908">5818 2871 372 0,'4'-20'140'0,"-8"12"-112"0,-1 0-4 0,1 4 20 0,-5 4-28 16,-14 0-4-16,-4 12-8 15,-19 4 4-15,-9 5-4 16,-4 11 52-16,0 12-32 16,0-3 68-16,-5 7-52 15,0 17 88-15,-8 32-72 16,-1 25 96-16,4-1-88 15,6-3 60-15,13 19-72 0,4 13 48 16,23-4-56-16,19-21 4 16,22-24-28-16,14-12-4 15,4-8-8-15,10-8 12 16,4-12-12-16,-5-17-100 0,-8-15 48 16,4-13-264-16,-9-16 172 15,0-12-496 1</inkml:trace>
          <inkml:trace contextRef="#ctx0" brushRef="#br0" timeOffset="12833.0887">6454 3733 832 0,'14'-8'308'0,"4"12"-240"0,19-8-20 0,-15 4 64 15,10-4-72-15,5 4 16 16,8 0-32-16,10-4-32 16,9 0 4-16,8 0-352 0,-12 4 196 15</inkml:trace>
        </inkml:traceGroup>
        <inkml:traceGroup>
          <inkml:annotationXML>
            <emma:emma xmlns:emma="http://www.w3.org/2003/04/emma" version="1.0">
              <emma:interpretation id="{71C33C81-A30B-48C8-9E41-192F594398E4}" emma:medium="tactile" emma:mode="ink">
                <msink:context xmlns:msink="http://schemas.microsoft.com/ink/2010/main" type="inkWord" rotatedBoundingBox="16760,12250 19154,12322 19124,13339 16729,13267"/>
              </emma:interpretation>
            </emma:emma>
          </inkml:annotationXML>
          <inkml:trace contextRef="#ctx0" brushRef="#br0" timeOffset="14544.6442">8025 3078 704 0,'5'-12'264'15,"-5"12"-208"-15,13-4-12 0,-4 4 176 0,10-4-128 16,3-4 24-16,6 3-68 16,13 1-12-16,9 0-24 15,9 4-76-15,0 4 32 0,0 0-332 16,-4 5 204-16,-10-1-392 15</inkml:trace>
          <inkml:trace contextRef="#ctx0" brushRef="#br0" timeOffset="15276.7444">7484 3725 352 0,'-9'-4'132'0,"14"4"-104"0,-1-4-8 15,1 0 184-15,-1 0-116 0,10 0 104 16,4-4-108-16,10 4 16 16,3 0-60-16,10 0 28 0,14 4-36 15,13 0 0-15,19 8-20 16,8-8 12-16,42-4-16 15,41 0 68-15,-5 0-44 16,36 0-20-16,10 4-12 16,-37 4 36-16,-32-8-24 0,-13 0 8 15,-10-8-12-15,-18-5 4 16,-18 5-8-16,-9 4-20 16,-13 4 8-16,-24 0-40 15,-18 0 28-15,-17 8-344 16,-20 8 200-16</inkml:trace>
          <inkml:trace contextRef="#ctx0" brushRef="#br0" timeOffset="14365.6677">8521 2786 436 0,'9'-12'160'0,"-4"0"-124"0,-5 0-8 0,0 4 80 0,-5 8-64 16,-8-4 0-16,-5 8-28 16,-14 8-20-16,-9 4 0 15,-5 9 4-15,-4 3 0 0,5 4 68 16,4 5-36-16,4 7 128 16,10-7-88-16,4-1 64 15,9 0-80-15,5-3 12 16,9 3-36-16,9-7-4 15,5 7-16-15,9-16 20 0,4 5-20 16,5-9-48-16,0-4 20 16,0-4-280-16,-5 0 164 15,-9-8-356 1,-4-8 272-16,-9 8-20 16</inkml:trace>
          <inkml:trace contextRef="#ctx0" brushRef="#br0" timeOffset="14879.2708">8458 3139 488 0,'9'-9'180'0,"4"5"-140"0,15-4-12 0,-10 8 152 16,9 0-104-16,5 0 120 16,4 4-112-16,-4 4-52 15,0 5-24-15,-4-1 8 0,-6 4-8 16,-8 0 4-16,-9 4-4 16,-10 1-8-16,-9-1 4 15,-8 0 48-15,-10 0-28 16,4-4-80-16,6 1 28 15,3-1 44-15,10 0-8 16,18 0 28-16,14 0-20 16,9 1 8-16,4-1-12 0,-4 0-156 15,9 0 76-15,-4-8-280 16,-10 8 196 0,0-7-276-16</inkml:trace>
        </inkml:traceGroup>
        <inkml:traceGroup>
          <inkml:annotationXML>
            <emma:emma xmlns:emma="http://www.w3.org/2003/04/emma" version="1.0">
              <emma:interpretation id="{924DF000-4711-46B5-926B-32B61FF423AB}" emma:medium="tactile" emma:mode="ink">
                <msink:context xmlns:msink="http://schemas.microsoft.com/ink/2010/main" type="inkWord" rotatedBoundingBox="19652,11694 21156,11739 21085,14131 19581,14086"/>
              </emma:interpretation>
            </emma:emma>
          </inkml:annotationXML>
          <inkml:trace contextRef="#ctx0" brushRef="#br0" timeOffset="18579.3998">10375 2916 592 0,'5'-36'220'0,"9"32"-172"0,17-9-12 15,-3 9 120-15,13 0-92 16,13 20 140-16,10 21-116 16,-5 11 20-16,-4 13-64 15,-10 40 8-15,-8 53-32 0,-14-8 28 0,-23 16-32 16,0 20-32-1,-14 0 8-15,-32-36-192 0,-31-13 108 16,0-15-120-16,-19-9 124 16,5-12-236-1</inkml:trace>
          <inkml:trace contextRef="#ctx0" brushRef="#br0" timeOffset="19465.9047">11218 2321 392 0,'9'-16'148'0,"13"12"-116"0,29-4-8 16,-20 4 40-16,15 0-40 15,9 0-28-15,-1 0 0 16,5-5 16-16,14 1-4 15,-4 4-72-15,-6 0 32 16,-4 0 40-16,-18 0-4 16,-9-4 64-16,-18-4-36 15,-9 0 124-15,-19 4-84 16,5 0 64-16,-14 8-80 16,9 4-4-16,-4 12-32 15,4 4-12-15,5 12-4 0,0 5 28 0,5 20-16 16,-5 40 76-1,9 48-56-15,0-7-4 0,13 4-20 16,1 24 16-16,0-1-16 16,-1-23 24-16,-4-20-24 15,-9-13-32 1,-4-12 12-16,-5 0 88 0,-10-8-40 16,-3-8 16-16,-1-4-32 15,-13-12 24-15,4-1-32 16,-18-15-24-16,-10-9 4 15,-12-11-80-15,3-5 48 16,-17-12-84-16,8-8 68 0,10-12-176 16,13-12 128-16,33-17-528 15</inkml:trace>
        </inkml:traceGroup>
      </inkml:traceGroup>
      <inkml:traceGroup>
        <inkml:annotationXML>
          <emma:emma xmlns:emma="http://www.w3.org/2003/04/emma" version="1.0">
            <emma:interpretation id="{73E3818C-8BD2-4958-A6C6-17D4517ADD4C}" emma:medium="tactile" emma:mode="ink">
              <msink:context xmlns:msink="http://schemas.microsoft.com/ink/2010/main" type="line" rotatedBoundingBox="16687,13542 19063,13537 19065,14296 16688,14301"/>
            </emma:interpretation>
          </emma:emma>
        </inkml:annotationXML>
        <inkml:traceGroup>
          <inkml:annotationXML>
            <emma:emma xmlns:emma="http://www.w3.org/2003/04/emma" version="1.0">
              <emma:interpretation id="{871B2C13-F215-4863-AE37-BB68AB2A665E}" emma:medium="tactile" emma:mode="ink">
                <msink:context xmlns:msink="http://schemas.microsoft.com/ink/2010/main" type="inkWord" rotatedBoundingBox="16687,13542 19063,13537 19065,14296 16688,14301"/>
              </emma:interpretation>
            </emma:emma>
          </inkml:annotationXML>
          <inkml:trace contextRef="#ctx0" brushRef="#br0" timeOffset="15892.9672">8093 4090 340 0,'-4'-13'128'0,"-1"13"-100"0,-8-4-8 15,3 4 124-15,6 0-84 16,-14-4 64-16,4-4-72 16,-18 8 24-16,-9-8-44 15,-4 8 0-15,-10 8-20 16,-4 4 44-16,-5 13-28 0,10 3 28 16,8-4-28-16,0 13 80 15,15 3-60-15,8 1 48 16,0-5-56-16,5 1-4 15,13-1-20-15,10-8 16 16,13 5-20-16,14-13-4 16,18 0-4-16,14-4-4 15,-1 0 0-15,-8-3-188 0,0-5 104 16,-10-4-212-16,-22-4 168 16,0-4-380-1,-23 0 288-15,-14 4 88 16</inkml:trace>
          <inkml:trace contextRef="#ctx0" brushRef="#br0" timeOffset="16108.7645">7442 4442 624 0,'-9'-12'228'0,"18"8"-176"16,0-1-16-16,-4-3 176 0,13 0-124 15,14 0 44-15,14 4-80 16,-1 0-4-16,10 0-28 15,8 8-40-15,-8 4 12 0,-5 0-176 16,-9-4 104-16,-9 0-188 16,0 4 152-16,-18-3-340 15,4-1 256 1,5 4 92-16</inkml:trace>
          <inkml:trace contextRef="#ctx0" brushRef="#br0" timeOffset="16972.848">8139 4474 364 0,'-5'-4'132'0,"10"0"-100"0,-5 4-12 0,0 0 88 0,0 0-64 15,0 0 24-15,0 0-36 16,9-4-4-16,-9 0-16 15,0 4 28-15,0 0-24 16,0-4 64-16,0 4-44 0,0-4 36 16,9 0-40-16,-9 4 8 15,-9 0-24-15,9 0 20 16,0 0-24-16,-9 8 40 16,4 8-28-16,5 4 20 15,-9 5-24-15,-4 3 16 16,13 8-20-16,-10 1 8 15,10-1-12-15,0-3 0 16,0-5-4-16,0-8 12 16,0-4-12-16,0-8-92 15,0-8 48-15,0-8-332 16,10-8 204-16</inkml:trace>
          <inkml:trace contextRef="#ctx0" brushRef="#br0" timeOffset="17186.4164">8521 4272 572 0,'0'-21'208'0,"23"13"-160"0,0 8-12 0,0-8 76 0,8 0-68 16,6 0 8-16,4 0-32 15,0 4 24-15,4 8-28 16,-8-4-296-16</inkml:trace>
          <inkml:trace contextRef="#ctx0" brushRef="#br0" timeOffset="17442.6276">8731 3997 340 0,'-32'4'128'0,"41"12"-100"0,-9 16-8 15,0-8 148-15,0 13-96 0,-9 3 120 16,0 9-108-16,4-1 8 16,5-3-52-16,-9-5-28 0,9-7-4 15,-9-1 16-15,0-3-12 16,4-5-144-16,-8-4 68 15,4 0-316 1,-1-4 212 0</inkml:trace>
          <inkml:trace contextRef="#ctx0" brushRef="#br0" timeOffset="17923.0471">8940 4369 748 0,'-9'-4'276'0,"23"-4"-216"0,13-4-16 0,-4 3 128 16,13 1-104-16,14 0 16 16,10 4-48-16,3 4-44 15,-8 8 4-15,0 0-220 0,-5 5 124 0,-19-1-456 16,1 4 312-1,0 0 24-15</inkml:trace>
          <inkml:trace contextRef="#ctx0" brushRef="#br0" timeOffset="17738.915">9427 4130 476 0,'9'-65'176'0,"-18"57"-136"0,-4-4-12 16,4 8-12-16,-5 0-16 15,-9 4 96-15,-9 12-52 16,-18 8 0-16,0 9-28 16,0 7 52-16,0 1-40 15,9 7 140-15,0 1-96 0,14-5 32 16,4-4-64-16,14-3-4 15,9-5-24-15,4-4 0 16,24-3-4-16,8-9 20 16,10-4-16-16,8 0-196 15,-4-4 96-15,-4 0-376 16,-1-4 256-16,-13 8-132 16</inkml:trace>
          <inkml:trace contextRef="#ctx0" brushRef="#br0" timeOffset="18219.6195">9468 4442 528 0,'0'-16'196'0,"0"20"-152"0,0 0-12 16,14-4 116-16,-5 0-88 16,0 4 20-16,5 4-48 15,0 4-4-15,4 4-16 16,-9 0-8-16,4 0 0 0,-13 1-16 0,-9 3 8 16,5-12 20-16,-5 8-8 15,0-8 24-15,9-4-20 16,-9-4 68-16,9 0-48 15,9-4-12-15,9 0-12 16,18 0-20-16,1-4 8 16,13 0-332-16,18 0 184 15,-4 8-336 1</inkml:trace>
        </inkml:traceGroup>
      </inkml:traceGroup>
    </inkml:traceGroup>
    <inkml:traceGroup>
      <inkml:annotationXML>
        <emma:emma xmlns:emma="http://www.w3.org/2003/04/emma" version="1.0">
          <emma:interpretation id="{0798D0BE-2BE7-4E10-98CF-AC0CF1002BA5}" emma:medium="tactile" emma:mode="ink">
            <msink:context xmlns:msink="http://schemas.microsoft.com/ink/2010/main" type="paragraph" rotatedBoundingBox="1479,14018 8914,13651 9029,15979 1594,16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BA4225-7627-4378-9AF5-C203F57C12BE}" emma:medium="tactile" emma:mode="ink">
              <msink:context xmlns:msink="http://schemas.microsoft.com/ink/2010/main" type="inkBullet" rotatedBoundingBox="1496,14358 3291,14269 3346,15376 1551,15464"/>
            </emma:interpretation>
          </emma:emma>
        </inkml:annotationXML>
        <inkml:trace contextRef="#ctx0" brushRef="#br0" timeOffset="71291.9041">-7190 5028 312 0,'13'-16'112'0,"-8"4"-84"0,-1 4-12 15,10-12 92 1,-5 0 40-16,5-1-72 15,-1 1 12-15,-4 0-52 16,-4 0-4-16,0 3-20 16,-5 1 12-16,4 0-16 0,-4 4-28 15,-4 4 8-15,-6 0 24 16,-3 4-8-16,-5 0-16 16,-1 4 4-16,-3 8 4 15,-15 4 4-15,-4 4-12 16,-4 0 8-16,-5 5 4 15,-5-9 0 1,5 4 0-16,0 4 0 0,4 0 0 0,5 1 0 16,9-1 24-16,5 0-12 15,4 4 24-15,5 1-24 16,4-5 12-16,1 4-12 16,4 0 0-16,0 5-4 15,9 3 12-15,13 9-12 16,-4 7 16-16,10 9-16 15,3 3 4-15,10 1-4 16,9-8-24-16,5-5 8 16,4-7 20-16,-5-9-4 15,-4-3 4-15,0-9-4 0,-4-8-16 16,-5-8 4-16,-5-8-48 16,-4 0 24-16,-5 0-160 15,-4-12 104-15,-1 3-328 16,-4 5 232-1,0 0 40-15</inkml:trace>
        <inkml:trace contextRef="#ctx0" brushRef="#br0" timeOffset="71504.9651">-7623 5235 528 0,'-64'-32'196'0,"55"27"-152"0,-5 1-12 15,5 4 88-15,9-4-72 16,19 0 132-16,8-4-104 16,14 4-8-16,14-4-44 15,-1 8-8-15,1 0-8 0,-1 0-112 0,1 0 56 16,-5 4-236-16,-9 0 160 16,0 8-316-1</inkml:trace>
        <inkml:trace contextRef="#ctx0" brushRef="#br0" timeOffset="71891.9927">-7209 5603 340 0,'5'-4'128'0,"9"4"-100"0,4-8-8 16,-5 12 68-16,6 4-52 16,3 4 24-1,1-4-40-15,0 0-8 16,4 5-8-16,-9 3 20 16,-4 4-12-16,-14 0 32 15,0 1-28-15,-14-1 48 16,1-4-36-16,-10-4 84 15,9 4-64-15,-8-12 64 16,3 0-60-16,1 17 4 0,14-13-32 0,-1 0 32 16,10 4-32-16,13-4-12 15,0 0-8-15,9 0 4 0,5 0-4 16,5-4-56-16,4-4 28 16,9 0-172-16,0 0 104 15,0 0-308 1</inkml:trace>
        <inkml:trace contextRef="#ctx0" brushRef="#br0" timeOffset="72280.5261">-6430 5502 612 0,'-23'12'228'0,"37"-4"-180"0,-1 0-12 0,6-8 96 15,8-4-80-15,18 0-4 16,15 4-28-16,8-4-128 16,9 0 56-16,-8-4-384 15,-6 8 240-15,10-4-36 16</inkml:trace>
        <inkml:trace contextRef="#ctx0" brushRef="#br0" timeOffset="72119.6797">-6362 5235 644 0,'0'-4'236'0,"18"0"-180"0,5-8-20 16,-9 12 8-16,18-4-32 15,9 0-12-15,-5-5-4 16,5 18-288-16,-5-1 160 16,-13 4-212-16</inkml:trace>
      </inkml:traceGroup>
      <inkml:traceGroup>
        <inkml:annotationXML>
          <emma:emma xmlns:emma="http://www.w3.org/2003/04/emma" version="1.0">
            <emma:interpretation id="{80CAC1A7-5A9C-4527-BCAA-3FA12DBCE4D3}" emma:medium="tactile" emma:mode="ink">
              <msink:context xmlns:msink="http://schemas.microsoft.com/ink/2010/main" type="line" rotatedBoundingBox="3604,13913 8914,13651 9029,15979 3719,16241"/>
            </emma:interpretation>
          </emma:emma>
        </inkml:annotationXML>
        <inkml:traceGroup>
          <inkml:annotationXML>
            <emma:emma xmlns:emma="http://www.w3.org/2003/04/emma" version="1.0">
              <emma:interpretation id="{7CFD6965-DC74-4FD3-838E-2E8928335E68}" emma:medium="tactile" emma:mode="ink">
                <msink:context xmlns:msink="http://schemas.microsoft.com/ink/2010/main" type="inkWord" rotatedBoundingBox="3619,14214 5716,14111 5792,15642 3695,15745"/>
              </emma:interpretation>
            </emma:emma>
          </inkml:annotationXML>
          <inkml:trace contextRef="#ctx0" brushRef="#br0" timeOffset="72748.2819">-5023 4948 288 0,'-19'-21'108'0,"15"9"-84"0,-19-8-4 16,14 8 100-16,-5-4-68 15,5 3 52-15,-14 5-64 16,-8 4 40-16,8 8-44 0,-18 9 44 16,-5 15-48-16,-8 8 72 15,-10 9-56-15,0 3 28 0,10-3-44 16,8 3 52-16,10 5-48 15,17 0 0-15,15-1-20 16,18 1 24-16,31-9-24 16,10-7-4-16,22-13-8 15,-9-8-244-15,-4-12 132 16,4-4-316 0,-13-8 236-16,0-4-120 0</inkml:trace>
          <inkml:trace contextRef="#ctx0" brushRef="#br0" timeOffset="72946.7111">-5524 5203 624 0,'-32'-5'228'0,"27"1"-176"0,5 0-16 16,5 0 148-16,4 0-108 16,9-4 32-16,14 0-64 15,5 4-20-15,8 0-12 16,10 0-20-16,-1 0 4 0,1 4-120 15,4-4 68-15,0 4-216 16,-4 4 152-16,-5 4-332 16</inkml:trace>
          <inkml:trace contextRef="#ctx0" brushRef="#br0" timeOffset="73256.2776">-4773 5304 476 0,'-27'16'176'0,"9"4"-136"0,-10 21-12 0,10-13 152 15,-5 12-104-15,0 5-4 16,14 3-44-16,5-7-4 16,13-5-12-16,14-3-8 0,9-13 0 15,13-4 28-15,5-4-16 0,0-12-12 16,-13-16-8-16,-10 0 20 15,-9-4-8-15,-13-9 16 16,-10-3-16-16,-18 0-40 16,-8 7 20-16,-10 9-24 15,9 12 20-15,4 20-308 16,19 5 176 0,5-13-228-16</inkml:trace>
          <inkml:trace contextRef="#ctx0" brushRef="#br0" timeOffset="73842.2837">-3671 4579 496 0,'-9'-4'184'0,"4"8"-140"15,-4 0-16-15,0-4 48 0,-9 0-48 16,-14 4 52-16,-5 4-48 16,-13 9-8-16,-18 19-12 15,-9 13 24-15,-5 23-20 0,4 18 76 16,1 3-56-16,9 8 56 15,22 32-52-15,10 5 24 16,8-9-36-16,28-15 8 16,5-13-20-16,31-4-8 15,33-8-4-15,31-8 40 16,9-8-24-16,-9-29-220 16,10-7 108-16,-10-21-396 15,9-12 272-15,-23-16-96 16</inkml:trace>
          <inkml:trace contextRef="#ctx0" brushRef="#br0" timeOffset="74131.5751">-3516 5041 520 0,'0'-17'192'0,"-5"9"-152"0,-4 16-8 16,0 1 116-16,-5 3-88 15,1 12 20-15,-6 8-48 16,1 5 12-16,0 7-24 16,0 5-8-16,4 3-8 0,5 5-4 15,4-12 0-15,1-9-44 16,-1-8 24-16,5-7-276 16,5-5 164-1</inkml:trace>
        </inkml:traceGroup>
        <inkml:traceGroup>
          <inkml:annotationXML>
            <emma:emma xmlns:emma="http://www.w3.org/2003/04/emma" version="1.0">
              <emma:interpretation id="{E95BEEE3-A7E2-4BF1-93DB-3957A74A5DBF}" emma:medium="tactile" emma:mode="ink">
                <msink:context xmlns:msink="http://schemas.microsoft.com/ink/2010/main" type="inkWord" rotatedBoundingBox="6036,13793 8914,13651 9029,15979 6151,161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282.977">-3170 5231 840 0,'22'-37'312'0,"-8"41"-244"0,13-4-16 0,-4 0 16 16,9-4-48-16,9-4 24 15,27-4-24-15,28 4-316 16,4 8 160-16,18 8-424 0</inkml:trace>
          <inkml:trace contextRef="#ctx0" brushRef="#br0" timeOffset="75331.301">-2055 4595 288 0,'5'-16'108'0,"-1"8"-84"0,5 0-4 16,-4 4 64-16,-1 0-48 15,-4 0 12-15,0 0-28 16,0 0 24-16,-4 0-28 15,-1 0 20-15,-4 4-20 16,-4 0 0-16,-6 8-8 16,1 0 28-16,-5 8-20 15,1 8 56-15,-10 17-40 16,14 12 28-16,-1 3-32 16,1 5 36-16,9 0-36 0,4-9 4 15,19-7-20-15,9-9-8 0,9-12 0 16,13-3 20-16,5-9-12 15,5-4-20-15,0-12 0 16,-10-4-76-16,-8-13 48 16,-6-7-84-16,-8-12 68 15,-9-9-68-15,-5 1 64 16,-4 3 56-16,-1 13 4 16,1 7 84-16,-1 9-52 15,1 12 100-15,-1 16-76 16,5 13-12-16,5 3-28 15,9 0 4-15,4-3-16 0,0-1 48 16,-4-8-28-16,5-8 4 16,-1-8-20-16,0-8 0 15,0-8-4-15,-4-13 20 16,-9-11-16-16,0-9 12 16,-5-3-12-16,-9-1-8 15,-9 1 0-15,-10 3-68 16,6 9 36-16,4 11 4 15,-1 5 12-15,6 8-52 16,-1 4 36-16,10 4-84 16,9 8 60-16,-1 0-104 15,5 12 88-15,5 0-332 16,0 0 224 0,9 16 60-16</inkml:trace>
          <inkml:trace contextRef="#ctx0" brushRef="#br0" timeOffset="75498.7463">-1194 4660 372 0,'-14'12'140'0,"5"13"-112"0,-5 27-4 0,1-11 100 15,8 7-72-15,-4 9 68 16,0 4-68-16,4-5-20 15,5 1-20-15,-4-8 0 16,4 7-8-16,-5-7 24 0,-4-1-16 0,-5-11 4 16,5-1-8-16,9-12-16 15,-9-3 4-15,-5-13-208 16</inkml:trace>
          <inkml:trace contextRef="#ctx0" brushRef="#br0" timeOffset="75813.9733">-1308 4871 384 0,'9'-17'140'0,"5"9"-108"0,8 0-8 16,-8 8 120-16,4 0-84 15,5 16 72-15,0-3-76 16,4 15 12-16,-4-12-36 0,-5 17 32 15,-4-9-36-15,-10-4-4 0,-4 0-16 16,0-4 56-16,0-3-36 16,-13-5 8-16,-10 0-24 15,9 0-8-15,-13-12 0 16,13 0 4-16,0-4-4 16,-4-9-20-16,14 9 8 15,-1-4-68-15,5 4 44 16,5 0-180-16,-1 0 116 15,14 4-264 1,-4 0 204-16,0 0-80 0</inkml:trace>
          <inkml:trace contextRef="#ctx0" brushRef="#br0" timeOffset="76996.8524">-2264 5247 364 0,'-19'0'132'0,"6"8"-100"0,13-8-12 16,0 0 36-16,0 0-36 16,0 0 52-16,0 0-40 15,0 0 56-15,0 0-52 16,0 0 28-16,9 0-36 15,-9 0 60-15,0 0-48 16,0 0 52-16,0 0-52 0,0 0 8 0,0 0-32 16,0 0 36-16,0 0-28 15,9 0 32-15,5 0-32 16,13-8 20-16,14 4-24 16,36 0 16-16,24 4-20 15,8 4-8-15,14-4-4 16,18 4 28-16,9 8-16 15,-22-4-48-15,-19-4 16 16,-32-4-40-16,1 0 32 16,-33 0 12-16,-13 0 8 0,-23 0-140 15,-18 0 80-15,-14 0-184 16,1 0 140-16,-19 17-392 16</inkml:trace>
          <inkml:trace contextRef="#ctx0" brushRef="#br0" timeOffset="76369.5844">-1299 4264 540 0,'0'-25'200'0,"9"13"-156"0,-9-4-12 0,9 8 44 15,5 0-48-15,-1 0-4 0,6 0-12 16,12 4 24-16,-8 4-20 16,9 4 4-16,-18 8-12 0,-1 4 4 15,-3 0-8-15,-20 4 24 16,-3 1-16-16,-10-5-12 15,-9 0-4-15,9 0 48 16,-8-4-24-16,17 0 24 16,18 1-4-1,24-1-24-15,8 0-16 16,10-4-4-16,-14 8-148 16,13 0 84-16</inkml:trace>
          <inkml:trace contextRef="#ctx0" brushRef="#br0" timeOffset="78437.9851">-871 4223 548 0,'23'-52'204'0,"-10"35"-156"0,19-3-16 16,-9 16 116-16,18 8-88 16,4 24 96-16,10 25-88 15,13 12 92-15,-4 16-96 16,4 44 68-16,-4 41-76 0,-18 0 4 0,-24 49-36 16,1-1 40-16,-23-36-36 15,-14-8 4-15,-40 12-20 16,-42-12-296-16,-31-16 152 15,-19-16-688 1,-27-1 460-16,14-36 148 16</inkml:trace>
          <inkml:trace contextRef="#ctx0" brushRef="#br0" timeOffset="77643.3475">-2246 5733 260 0,'0'-8'96'0,"4"-5"-76"0,-8 5-4 0,4 8 124 15,-5 8-80-15,-4-8 44 16,-4 13-60-16,-1 3 48 16,0 0-56-16,-4 8 28 15,4 1-36-15,1-1 16 16,13 0-24-16,-5 0-16 0,14 1-8 0,5-5 12 16,9-4-4-16,4-4-36 15,0-8 16-15,1 0-72 16,-6-8 48-16,1 0-44 15,0-4 48-15,-9-8-52 16,-10 0 52 0,-4 12 8-16,-4-4 16 15,-1 8 152-15,0 8-76 16,5-4 28-16,5 20-56 16,13 4 40-16,14 1-44 15,14 11 4-15,13-3-24 0,5-5 12 16,-10-8-16-16,1-8-4 15,-10-7 0-15,-13-14 20 16,-9-7-12-16,-5-12 40 16,-9 0-28-16,-9-13-24 15,-4 1 0-15,-5-5-80 0,-5 1 44 16,9 8-84-16,1 3 68 16,4 9-124-1,0 8 100-15,4 4-300 16</inkml:trace>
          <inkml:trace contextRef="#ctx0" brushRef="#br0" timeOffset="77928.1273">-1545 5623 424 0,'18'-12'156'0,"-4"12"-120"0,18 8-8 15,-19-4 96-15,6 4-72 16,-6 9 60-16,-4-1-68 16,-9 0 4-16,-9 8-28 15,-4-7 32-15,-6-5-28 0,-3 0 48 16,8 0-40-16,-4-8 4 16,13-4-24-16,1 0-32 15,13 0 8-15,18-4 12 16,10-4 4-16,22 4-92 15,4-4 52-15,1 4-296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8:39.3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02BA9E2-F6D4-4A73-B371-082010CBE000}" emma:medium="tactile" emma:mode="ink">
          <msink:context xmlns:msink="http://schemas.microsoft.com/ink/2010/main" type="writingRegion" rotatedBoundingBox="14640,14982 14107,19065 11507,18726 12040,14643">
            <msink:destinationLink direction="with" ref="{AC15A485-DFE0-4A65-8A49-9D7660809324}"/>
          </msink:context>
        </emma:interpretation>
      </emma:emma>
    </inkml:annotationXML>
    <inkml:traceGroup>
      <inkml:annotationXML>
        <emma:emma xmlns:emma="http://www.w3.org/2003/04/emma" version="1.0">
          <emma:interpretation id="{8E119C1B-8556-4AC7-B044-07C9BF861449}" emma:medium="tactile" emma:mode="ink">
            <msink:context xmlns:msink="http://schemas.microsoft.com/ink/2010/main" type="paragraph" rotatedBoundingBox="14767,15153 14068,18130 12966,17871 13665,14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95AE20-8D73-483D-83B5-8BD41B1A5A7F}" emma:medium="tactile" emma:mode="ink">
              <msink:context xmlns:msink="http://schemas.microsoft.com/ink/2010/main" type="line" rotatedBoundingBox="14767,15153 14068,18130 12966,17871 13665,14894"/>
            </emma:interpretation>
          </emma:emma>
        </inkml:annotationXML>
        <inkml:traceGroup>
          <inkml:annotationXML>
            <emma:emma xmlns:emma="http://www.w3.org/2003/04/emma" version="1.0">
              <emma:interpretation id="{3C048D6A-7467-47FA-B2F5-3D28C5F972AE}" emma:medium="tactile" emma:mode="ink">
                <msink:context xmlns:msink="http://schemas.microsoft.com/ink/2010/main" type="inkWord" rotatedBoundingBox="14767,15153 14068,18130 12966,17871 13665,14894"/>
              </emma:interpretation>
              <emma:one-of disjunction-type="recognition" id="oneOf0">
                <emma:interpretation id="interp0" emma:lang="" emma:confidence="0">
                  <emma:literal>☺</emma:literal>
                </emma:interpretation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¥</emma:literal>
                </emma:interpretation>
                <emma:interpretation id="interp3" emma:lang="" emma:confidence="0">
                  <emma:literal>☹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4880 5518 132 0,'-4'-24'52'0,"4"20"-44"0,0-4 4 0,0 4 60 16,0 0-40-16,0 0 68 15,0 0-60-15,4 0-24 16,-4 4-16-16,0 0 24 16,5 16-12-16,-1 8 12 15,1 12-12-15,-1 1 0 16,-4 7-4-16,0 5 4 16,-4 16-8-16,-5 3 32 15,-5 5-20-15,-4 8 4 16,0 0-12-16,4-12-8 0,0-8 4 15,-9-9-4-15,19-11 0 16,-5-5 8-16,0-3-4 16,9-1 8-16,-5-4-8 15,5-3-12-15,0-1 4 16,5 0-4-16,-5-4 0 16,0 1-12-16,9-1 12 15,-9 0 40-15,0 0-20 16,0 5 36-16,-9 3-32 15,9 4 4-15,-5 5-12 16,1-1 12-16,-1 1-12 16,-4-5 16-16,9-4-16 15,-9 1 16-15,9-5-16 16,0-4-20-16,-9-4 4 0,9 0 12 16,0-3 0-16,0-1 8 0,0 0-8 15,-5 0-4-15,1-8 4 16,4 4-4-16,0 0 0 15,0 0 8-15,0 0-4 16,-5 1 8-16,5-1-8 16,0 0-12-16,0 4 4 15,-4-12-4-15,-1 8 0 16,5 0 16-16,-5 0-4 16,1-4 8-16,4 0-8 15,-5 0-4-15,5-4 4 16,-4 0-4-16,4 0 0 0,0 0-20 15,0 0 12-15,0-4 4 16,4 0 4-16,1 0-20 16,-1 4 12-16,1-4 4 15,0 0 4-15,-5 0 16 16,0 4-8-16,0 0-4 16,0 0 0-16,0 0 4 15,0-4-4-15,0 4-12 16,4 0 4-16,-4-8 4 15,0 0 0-15,0 8 8 16,5-4-4-16,-5-4-4 16,0 8 4-16,0-4-4 15,-5 0 0-15,5 4 0 16,0-4 0-16,-4 4 0 16,-1 0 0-16,5-5 0 0,0 5 0 15,0-8 8 1,0 8-4-16,0 0-12 0,0 0 4 15,0 0 20-15,0 0-8 16,0 0-12-16,0 8 0 16,0-8 4-16,0 0 0 15,0 9-12-15,0-1 8 16,0-8 12-16,0 12-4 16,0-12-20-16,0 0 8 15,0 0 12-15,0 8 0 16,0-8 16-16,0 0-12 0,0 0-20 15,0 0 4-15,0 0-4 16,0 8 4-16,0 0-144 16,0-8 84-1,0 8-288-15</inkml:trace>
          <inkml:trace contextRef="#ctx0" brushRef="#br0" timeOffset="510.3189">4033 7003 320 0,'-4'9'120'0,"-1"-14"-96"0,5-3-4 0,0 8 24 16,9 4-28-16,0-4 40 15,0 0-32-15,10 0 12 16,8 4-20-16,9-4 64 15,19 0-48-15,13 5 16 0,23-5-32 16,-4 4 0-16,-5-8-8 16,-5 8 20-16,1-4-16 0,-6 4-12 15,6 0-4-15,-14 4 12 16,-10 0-4-16,1 4-12 16,-14-4 4-16,-5-4 40 15,-13 0-24-15,-5-4 36 16,5-4-32-16,-9 4 40 15,-5 0-32-15,-9-4-68 16,13 0 24-16,-13 0-116 16,5-4 76-16,-10 4-220 15,-8 4 156 1,-10 4-128-16</inkml:trace>
          <inkml:trace contextRef="#ctx0" brushRef="#br0" timeOffset="855.7525">3965 7554 300 0,'0'-24'112'0,"9"15"-88"0,0-7-8 0,0 12 64 15,5-4-48-15,0 4 24 16,4 4-36-16,9 4 36 0,14 4-32 16,9 0 32-16,14 4-32 15,13-3 12-15,10-9-20 16,-10-9 8-16,-9 1-12 16,1 0 0-16,4-4-4 0,-10-8 56 15,-3 16-36-15,-15-12-4 16,-13 12-12-16,0-5-88 15,-19 5 40-15,-13 0-120 16,0 4 92-16,-22 4-324 16</inkml:trace>
          <inkml:trace contextRef="#ctx0" brushRef="#br0" timeOffset="1096.3919">4420 7530 312 0,'-4'16'112'0,"4"-4"-84"0,9 20-12 0,0-12 56 16,9 9-44-16,5 15 16 15,4 1-28-15,-9-1 28 16,5 21-28-16,-5 8-4 16,-18 16-8-16,-9 0 48 15,-4-4-28-15,-19-8 0 16,0-8-16-16,-9-17-24 15,4-3 8-15,15-17-120 16,-1-12 72-16,14-15-276 0</inkml:trace>
        </inkml:traceGroup>
      </inkml:traceGroup>
    </inkml:traceGroup>
    <inkml:traceGroup>
      <inkml:annotationXML>
        <emma:emma xmlns:emma="http://www.w3.org/2003/04/emma" version="1.0">
          <emma:interpretation id="{35D240C8-DC58-4580-9AF3-9E16FED78EF8}" emma:medium="tactile" emma:mode="ink">
            <msink:context xmlns:msink="http://schemas.microsoft.com/ink/2010/main" type="paragraph" rotatedBoundingBox="13932,14890 13399,18973 11507,18726 12040,14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1CC55B-3D43-4068-A27A-1DA95F53AAC6}" emma:medium="tactile" emma:mode="ink">
              <msink:context xmlns:msink="http://schemas.microsoft.com/ink/2010/main" type="line" rotatedBoundingBox="13932,14890 13399,18973 11507,18726 12040,14643"/>
            </emma:interpretation>
          </emma:emma>
        </inkml:annotationXML>
        <inkml:traceGroup>
          <inkml:annotationXML>
            <emma:emma xmlns:emma="http://www.w3.org/2003/04/emma" version="1.0">
              <emma:interpretation id="{B646F92C-6528-43CA-9915-2C2D8B8F7D48}" emma:medium="tactile" emma:mode="ink">
                <msink:context xmlns:msink="http://schemas.microsoft.com/ink/2010/main" type="inkWord" rotatedBoundingBox="13932,14890 13870,15367 11978,15120 12040,14643"/>
              </emma:interpretation>
            </emma:emma>
          </inkml:annotationXML>
          <inkml:trace contextRef="#ctx0" brushRef="#br0" timeOffset="4429.3197">4671 5397 124 0,'-5'-20'44'0,"1"7"-32"0,-6 1-4 16,1 8 128-16,-13-4-76 15,-19 4 20-15,-14 0-48 16,-32 8 4-16,-8 8-20 0,-1 4 0 16,-4 5-8-16,-23-1-16 15,-18 8 4-15,-5-8 12 16,10-3-4-16,13-17-12 15,0-13 4-15,0-11 56 16,9-4-28-16,19-9 68 16,22 5-52-16,23 0-8 15,22 3-20-15,15 5-44 16,13 4 16-16,9 4 16 16,9 4 0-16,5 7-8 15,-1 1 4-15,1 4 40 0,-5 4-24 16,-4 1-20-16,-5 3 4 15,-9 0 36 1,-9 4-20-16,-9 4 16 0,-5 4-16 16,-9 5 0-16,-4 11-4 15,-1 4-24-15,1 5 8 0,13-1-4 16,10 5 4-16,13-13 16 16,18-11-4-16,14-5-12 15,9-12 4-15,9-12 40 16,0-16-24-16,4-13 0 15,-8-11-8-15,-14-5 28 16,-14 1-16-16,-18 7 12 16,-14 5-16-16,-13 8-8 31,-5 7 0-31,-27 9-16 0,-5 16 8 0,10 8-24 16,8 9 16-16,5 11-76 15,18 21 52-15,28 3-416 16</inkml:trace>
        </inkml:traceGroup>
        <inkml:traceGroup>
          <inkml:annotationXML>
            <emma:emma xmlns:emma="http://www.w3.org/2003/04/emma" version="1.0">
              <emma:interpretation id="{5CDEEDB3-C223-48FF-8154-DCE043BE2762}" emma:medium="tactile" emma:mode="ink">
                <msink:context xmlns:msink="http://schemas.microsoft.com/ink/2010/main" type="inkWord" rotatedBoundingBox="13107,15902 12932,17245 12208,17151 12383,15808"/>
              </emma:interpretation>
              <emma:one-of disjunction-type="recognition" id="oneOf1">
                <emma:interpretation id="interp5" emma:lang="" emma:confidence="1">
                  <emma:literal>6</emma:literal>
                </emma:interpretation>
                <emma:interpretation id="interp6" emma:lang="" emma:confidence="0">
                  <emma:literal>t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5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5060.5418">3847 6404 260 0,'-14'-28'96'0,"5"28"-76"0,-5-16-4 0,-4 8 88 16,4 8-60-16,-18-4 60 15,1 4-60-15,-1 8-4 16,-14 8-24-16,10 12-20 15,-10 13 0-15,-4 20 4 16,5 20 0-16,8 20-12 16,10 8 8-16,4 4 28 15,9-12-12-15,5 13 4 16,5-5-8-16,4-8-8 0,0-16 4 16,4-12-24-16,5-4 12 15,-4-25-112-15,0-7 68 16,-1-13-268-16</inkml:trace>
          <inkml:trace contextRef="#ctx0" brushRef="#br0" timeOffset="15194.3987">3013 7222 260 0,'-9'0'96'0,"18"8"-76"0,10 20-4 16,-1-3 124-16,14 11-80 16,9 9 64-16,0 7-72 15,0-3-12-15,-5-9-24 0,0-11 16 16,-4 3-20-16,-4-12 12 16,-6-4-12-16,1-16 36 0,-5-16-24 15,5-20 20-15,0-25-24 16,13-20-248-1</inkml:trace>
        </inkml:traceGroup>
        <inkml:traceGroup>
          <inkml:annotationXML>
            <emma:emma xmlns:emma="http://www.w3.org/2003/04/emma" version="1.0">
              <emma:interpretation id="{500431CC-4783-4BD5-BF51-56B5670FE4E9}" emma:medium="tactile" emma:mode="ink">
                <msink:context xmlns:msink="http://schemas.microsoft.com/ink/2010/main" type="inkWord" rotatedBoundingBox="13313,18693 13279,18957 11650,18745 11685,18480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510.2118">4051 9209 280 0,'0'-8'104'0,"0"16"-84"0,-4-8 0 16,4 0 48-16,0 0-40 16,0 0 16-16,-9 0-28 15,9 0 28-15,-9 0-28 16,0 0 32-16,-5 0-32 15,-9 0 40-15,-31 0-32 16,-24 0 40-16,-31-8-36 16,0 4 40-16,-5-12-40 15,-36 4-4-15,-10-17-16 16,5 5 4-16,23 4-8 0,14-9 24 16,0 5-16-16,27 4 48 15,22 4-32-15,19 8-76 0,9-9 24 16,32 5-8-16,14 4 16 15,17 4 12-15,1-4 4 16,4 8 8-16,-4 0-4 16,0 8 24-16,-5 0-16 15,0-4-20-15,-8 12 0 16,-1 1 4-16,-9-1 4 16,0-4-20-16,-9 4 12 15,-1-4-12 1,6 4 8-16,-19 9-8 0,5-9 8 15,4 4-28-15,1 0 24 16,3 1 24-16,10-5-4 16,5 0 0-16,13-8 0 0,-4-4 4 15,9-8-4-15,-1-4-20 16,1-8 8-16,5-4 56 16,-19-13-24-16,4 9 16 15,-26-4-24-15,4-1 0 16,-14 13-8-16,-5 0-8 15,-13 0 4-15,5 16-16 16,4 0 8-16,9 12-68 16,19-8 40-16,18 0-304 15,17-12 184 1,10-25-116-16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0:04.8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A34117-957F-444F-AE6C-2D816F533A48}" emma:medium="tactile" emma:mode="ink">
          <msink:context xmlns:msink="http://schemas.microsoft.com/ink/2010/main" type="writingRegion" rotatedBoundingBox="3316,16987 9598,17024 9589,18586 3307,18549"/>
        </emma:interpretation>
      </emma:emma>
    </inkml:annotationXML>
    <inkml:traceGroup>
      <inkml:annotationXML>
        <emma:emma xmlns:emma="http://www.w3.org/2003/04/emma" version="1.0">
          <emma:interpretation id="{E68C103D-EC82-48D7-8004-79664A93781E}" emma:medium="tactile" emma:mode="ink">
            <msink:context xmlns:msink="http://schemas.microsoft.com/ink/2010/main" type="paragraph" rotatedBoundingBox="3316,16987 9598,17024 9589,18586 3307,18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F5BF1-910B-4397-AE7C-5F7859C84F77}" emma:medium="tactile" emma:mode="ink">
              <msink:context xmlns:msink="http://schemas.microsoft.com/ink/2010/main" type="line" rotatedBoundingBox="3316,16987 9598,17024 9589,18586 3307,18549"/>
            </emma:interpretation>
          </emma:emma>
        </inkml:annotationXML>
        <inkml:traceGroup>
          <inkml:annotationXML>
            <emma:emma xmlns:emma="http://www.w3.org/2003/04/emma" version="1.0">
              <emma:interpretation id="{44431F85-B772-4C02-917F-C5B64F20A242}" emma:medium="tactile" emma:mode="ink">
                <msink:context xmlns:msink="http://schemas.microsoft.com/ink/2010/main" type="inkWord" rotatedBoundingBox="3316,17012 5023,17022 5016,18174 3309,181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-4754 8250 196 0,'-13'-8'72'0,"13"4"-56"0,0-12-4 0,4 12 56 16,1-13-40-16,4 5 76 16,0-8-56-16,5 0-16 15,4-1-20-15,-5 5 8 16,6-4-12-16,3 8-20 16,1 0 4-16,0-4 20 15,0 12-4-15,-1-1 16 16,-8 5-16-16,0 9 76 15,-1 7-48-15,-3 8 24 16,-1 4-40-16,0 1 8 16,4-1-16-16,1-4 0 15,-5-3-4-15,5-9 20 0,0-8-16 16,-1-8 12-16,1-8-12 0,4 3 20 16,0-11-20-16,5-8-32 15,0-4 12-15,4-1-264 16,0 1 152-1,5-1-228-15</inkml:trace>
          <inkml:trace contextRef="#ctx0" brushRef="#br0" timeOffset="-405.7399">-4749 8023 124 0,'4'-20'44'0,"5"8"-32"0,10-4-4 16,-6 4 28-16,6 3-20 16,-1-11-4-1,5 4-8-15,4 0-4 0,-9 4 0 16,0-9 88-16,0 5-48 0,-4 8 60 15,0-4-56-15,-1 0 16 16,1 0-40-16,-5 4 28 16,0 0-32-16,0 8 32 15,1 12-32-15,-1-4 40 16,0 4-32-16,0 0-24 16,0 0 0-16,0 0 16 15,0 1-8-15,0-5 4 0,-4 0-4 16,4 0 4-16,-9-8-8 15,0 0 16-15,0 0-12 16,0 0 24-16,5-4-20 0,-1-4 4 16,5-4-8-16,-4-1-52 15,-1-3 28-15,5-4-84 16,0 0 56-16,1-1-200 16,-6 1 136-1,1 8-128-15</inkml:trace>
          <inkml:trace contextRef="#ctx0" brushRef="#br0" timeOffset="-1621.3537">-5332 7570 112 0,'14'-20'44'0,"-19"16"-36"0,5-4 0 0,0 8 48 16,0-4-32-16,0 0 96 15,-4-5-68-15,-1 1 56 16,-4 0-64-16,0 4 32 0,-5-4-44 15,1 0-8-15,-6-4-16 16,-3 12 4-16,-6 0-8 16,1 0-4-16,0 12 4 15,-5-12-4-15,0 8 0 16,0 0 0-16,5 0 0 16,-1-4-36-16,6 8 20 15,-1 1 32-15,9-1-8 16,-4 4 8-16,-5 0-8 15,10 4-8-15,-6 13 4 16,-3-5-24-16,8 4 12 16,-4-3 40-16,-1-1-20 15,1 0 52-15,5-3-36 16,-6 3 4-16,15 0-20 16,-5 5 12-16,0 3-16 15,4 5-4-15,1-1 0 0,-1 1 28 0,23-1-16 16,-4-4-12-16,9-3-8 15,-1-5 20-15,1-4-8 16,0-3 16-16,-5-5-16 16,5-4-4-16,0-4 0 15,-1 0 20-15,10-4-12 16,-18-4 4-16,4 0-8 16,-4 8-68-16,-5-4 32 15,14 0-136-15,-23 0 88 16,13 1-212-16,-4 3 164 15,-9-8-84-15</inkml:trace>
          <inkml:trace contextRef="#ctx0" brushRef="#br0" timeOffset="-1223.6155">-5928 7975 372 0,'-9'-4'140'0,"13"4"-112"0,1 0-4 0,-5 0 84 16,9-8-64-16,4 8 36 15,6 0-48-15,-1 0 24 16,0 0-28-16,0 0-8 16,0 0-12-16,1 0 12 0,17 0-12 15,-4 0 40-15,0 0-24 16,13 0-56-16,-4 0 16 16,-4 0-228-1</inkml:trace>
          <inkml:trace contextRef="#ctx0" brushRef="#br0" timeOffset="-942.3997">-5159 8258 372 0,'-14'57'140'0,"14"-29"-112"0,-9 21-4 16,9-29 76-16,-9 8-60 15,-4 9 8-15,13-5-28 16,-14-4-4-16,5-8-8 0,9 5 28 15,-5-5-20-15,5-4 12 16,-4-8-16-16,4-8-76 16,0 0 32-16,4-4-400 15</inkml:trace>
        </inkml:traceGroup>
        <inkml:traceGroup>
          <inkml:annotationXML>
            <emma:emma xmlns:emma="http://www.w3.org/2003/04/emma" version="1.0">
              <emma:interpretation id="{956DCE7E-433A-4997-9FDB-87EA2FB6E112}" emma:medium="tactile" emma:mode="ink">
                <msink:context xmlns:msink="http://schemas.microsoft.com/ink/2010/main" type="inkWord" rotatedBoundingBox="5497,17000 6911,17008 6902,18551 5488,185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0.4752">-3110 7538 436 0,'-5'-17'160'0,"5"9"-124"0,0-4-8 0,0 4 52 15,-13 4-48-15,4-4 32 16,-1 0-36-16,-12 0-16 16,-1 4-8-16,-4 4-4 15,-1 12 0-15,-8 4 8 0,-5 4-4 0,4 9-12 16,-4-1 4-16,0 0 40 16,5 1-24-16,4 11 16 15,-4 5-16-15,4-5 20 16,5 5-20-16,-1 3 32 15,6 9-28-15,-1 8-12 16,9 7-8-16,5-7 28 16,9-8-12-16,5-13-40 15,13 5 16-15,9-17 44 16,14-3-12-16,5-13-20 16,4-4 0-16,-5-4-88 15,-4-8 48-15,-9 0-92 16,-9-4 76-16,-10 4-264 15,-8-12 180-15,-10 12-64 16</inkml:trace>
          <inkml:trace contextRef="#ctx0" brushRef="#br0" timeOffset="798.1243">-3761 8084 488 0,'9'-12'180'0,"-9"12"-140"16,0-8-12-16,9 8 84 0,0 0-68 15,5-12 36-15,4 12-48 16,5-9-8-16,4 1-16 15,14-4 28-15,9 0-20 0,5 0 20 16,4 4-20-16,-4 0-68 16,-5 4 24-16,-9 0-208 15</inkml:trace>
          <inkml:trace contextRef="#ctx0" brushRef="#br0" timeOffset="1217.2037">-3151 8294 416 0,'18'-4'152'0,"-4"4"-116"0,9 0-12 0,-10 0 64 16,10 0-52-16,0 4 4 15,-10 4-24-15,10 1 16 0,0 7-20 16,-5 0 24-16,-9 4-24 16,-9 4 48-16,0 1-32 0,-4-5-4 15,-5 8-16-15,-10-7 12 16,6-5-12-16,-1-4-20 15,9 0 4-15,1-4-12 16,-1 0 8-16,5-8 8 16,5 4 4-16,13-4-12 15,-4 0 8-15,9-4 40 16,8-4-24-16,10 0-8 16,14-4-8-16,0-4-376 15</inkml:trace>
          <inkml:trace contextRef="#ctx0" brushRef="#br0" timeOffset="8725.5288">-2350 8598 372 0,'-9'-16'140'0,"9"24"-112"0,5-8-4 0,-5 0 100 16,0 8-72-16,-9 8 24 15,-1 8-44-15,-3 9 12 16,-5 23-24-16,-5-3-72 16,-9 8 28-16,0-5-264 15,0-3 156-15,9 4-108 16</inkml:trace>
        </inkml:traceGroup>
        <inkml:traceGroup>
          <inkml:annotationXML>
            <emma:emma xmlns:emma="http://www.w3.org/2003/04/emma" version="1.0">
              <emma:interpretation id="{89A043BF-C75B-4549-84FD-B41DE6B2BB02}" emma:medium="tactile" emma:mode="ink">
                <msink:context xmlns:msink="http://schemas.microsoft.com/ink/2010/main" type="inkWord" rotatedBoundingBox="7499,17292 8809,17300 8801,18581 7492,185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688.5787">-1763 9031 288 0,'10'-49'108'0,"-10"17"-84"0,9-21-4 16,-5 17 84-16,5-9-60 15,0-7 24-15,1 7-36 16,-1-3 24-16,4 7-32 16,1 1-24-16,0-13 0 15,-1-3 8-15,1-5-4 16,0 0 8-16,-1-8-8 15,1 1 16-15,4-5-12 16,5 12-12-16,0 4 0 16,9 9 20-16,-10 7-8 15,6-3 24-15,-1 7-20 0,-13 9-4 16,4 4-4-16,-5 4-4 16,1 3 0-16,4 9 8 0,-9-4-4 15,5 12-4-15,0 0 4 16,4 12 12-16,-9 4-8 15,5-3 32-15,-5 7-24 16,-5 8 20-16,-8 0-20 16,-5 5-8-16,-14 15-4 15,-9-3-32-15,-9-1 16 16,0 5-12-16,5-17 12 16,4-3-20-16,5-17 20 15,4-4-20-15,5-20 16 0,8 4-88 16,6-17 56-16,4 5-4 15,4 4 32-15,6 0-4 16,3 12 12 0,5-4 8-16,5 16 4 15,0-4 44-15,0 16-24 16,-5 0 36-16,-4 9-32 16,-5-13 40-16,-9 8-36 15,-5-4 20-15,-9 9-28 16,-4-1 8-16,-9-12-16 15,4 4 12-15,0-12-16 0,1 5 16 16,3-5-16-16,6-8-64 16,4 0 28-16,4 0-172 15,5 0 108 1,9 8-272-16</inkml:trace>
          <inkml:trace contextRef="#ctx0" brushRef="#br0" timeOffset="10182.409">-1048 8201 364 0,'-9'0'132'0,"9"0"-100"0,9 17-12 16,-9-13 8-16,0 12-20 15,0 0 104-15,0 4-64 0,-4 4 32 16,-5 1-44-16,-10-1 20 15,-8 0-28-15,-5-3-28 16,-4 11 0-16,4-16 16 0,0 4-8 16,9-3 68-16,5-13-44 15,9 8-320 1</inkml:trace>
          <inkml:trace contextRef="#ctx0" brushRef="#br0" timeOffset="9942.2812">-1221 8092 488 0,'9'20'180'0,"0"1"-140"0,1 15-12 0,3-8 48 15,10-3-48-15,-5 3 8 16,5 0-24-16,0-4 0 15,0 5-4-15,-5-9 12 0,0 0-12 0,-14-4 24 32,6 1-20-32,-15-1-40 0,0-4 16 15,-4-4-200-15,0-4 116 16</inkml:trace>
          <inkml:trace contextRef="#ctx0" brushRef="#br0" timeOffset="10539.3506">-902 7958 320 0,'0'-4'120'0,"0"4"-96"0,9-4-4 16,0 4 104-16,5 0-72 15,9-8 76-15,-1 8-72 16,19-8 4-16,9-4-36 16,5 12 4-16,0 0-16 15,-1 0-8-15,-8 0 0 0,-14 0 28 16,0 8-16-16,-19-4-24 15,-13-4 4-15,0 8-140 16,-4 0 76-16,-15-4-356 16,6-4 236-16,4 0 64 15</inkml:trace>
        </inkml:traceGroup>
        <inkml:traceGroup>
          <inkml:annotationXML>
            <emma:emma xmlns:emma="http://www.w3.org/2003/04/emma" version="1.0">
              <emma:interpretation id="{28DF48D5-87A1-4633-98E9-1095009BC919}" emma:medium="tactile" emma:mode="ink">
                <msink:context xmlns:msink="http://schemas.microsoft.com/ink/2010/main" type="inkWord" rotatedBoundingBox="8570,17243 9597,17249 9593,17831 8566,17824"/>
              </emma:interpretation>
              <emma:one-of disjunction-type="recognition" id="oneOf3">
                <emma:interpretation id="interp3" emma:lang="" emma:confidence="0">
                  <emma:literal>a o</emma:literal>
                </emma:interpretation>
                <emma:interpretation id="interp4" emma:lang="" emma:confidence="0">
                  <emma:literal>7 N</emma:literal>
                </emma:interpretation>
                <emma:interpretation id="interp5" emma:lang="" emma:confidence="0">
                  <emma:literal>7 M</emma:literal>
                </emma:interpretation>
                <emma:interpretation id="interp6" emma:lang="" emma:confidence="0">
                  <emma:literal>Too</emma:literal>
                </emma:interpretation>
                <emma:interpretation id="interp7" emma:lang="" emma:confidence="0">
                  <emma:literal>7 m</emma:literal>
                </emma:interpretation>
              </emma:one-of>
            </emma:emma>
          </inkml:annotationXML>
          <inkml:trace contextRef="#ctx0" brushRef="#br0" timeOffset="10840.1829">-679 7821 384 0,'0'4'140'0,"9"-4"-108"0,5 0-8 0,-5 4 40 0,14 0-40 16,-1 0-28-16,1 0 0 16,9 0 44-16,0 4-20 15,-9 0 36-15,-1-4-32 16,1 5 4-16,-14-1-16 15,-9-4 36-15,0 12-24 16,-13 4-12-16,-15 8-8 0,1 5 12 16,-14 19-8-16,9-3-12 15,0 0 0-15,5-5-24 16,4-8 16-16,5-7-284 16,9-9 160-1,9 0-136-15</inkml:trace>
          <inkml:trace contextRef="#ctx0" brushRef="#br0" timeOffset="11591.515">31 7825 300 0,'-32'24'112'0,"23"-8"-88"0,0-3-8 15,0-1 64-15,-5 0-48 16,-4 0 32-16,5-4-36 15,-1 8 16-15,-4-12-24 16,-5 8 0-16,9-8-12 16,-4-4 12-16,4-4-12 15,5-8-28-15,0 4 8 16,9-8 48-16,0-4-16 16,0 0-36-16,14-5 8 15,0-3-60-15,8-4 36 16,-3 7 0-16,3 1 16 15,-4 8 20-15,-4 4 0 0,0 4 60 16,4 4-36-16,-9 4-4 16,-4 8-12-16,4 0 44 15,0 4-32-15,-5 0 32 16,6 4-28-16,-1-4 8 16,4 9-20-16,6-5 0 0,8-4-8 15,-4 4 12-15,8 0-12 16,1-4 4-16,5 1-4 15,-10-1-16-15,0-4 4 16,-4-4-24-16,0 8 16 16,-9-4-40-16,-5 0 32 0,0 0 16 15,0-4 4-15,-9-4-8 16,0 0 4-16,0 0-4 16,-5-8 0-16,5-4 32 15,0 0-12-15,0-4 48 16,0 0-32-16,-4-5-4 15,4 1-16-15,4-4 12 16,-4 4-12-16,-4-1 16 16,-1 1-16-16,-4 4-12 15,0 4 0-15,0 4-68 16,-5 8 40-16,-4 12-216 16,-5 12 136-1,5 8-248-15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52:47.4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32CC3F-C919-4B20-A63D-A05543EC2381}" emma:medium="tactile" emma:mode="ink">
          <msink:context xmlns:msink="http://schemas.microsoft.com/ink/2010/main" type="writingRegion" rotatedBoundingBox="8427,6958 18935,4892 19761,9094 9253,11160"/>
        </emma:interpretation>
      </emma:emma>
    </inkml:annotationXML>
    <inkml:traceGroup>
      <inkml:annotationXML>
        <emma:emma xmlns:emma="http://www.w3.org/2003/04/emma" version="1.0">
          <emma:interpretation id="{492F11FD-9B38-4646-B914-DE595B28855C}" emma:medium="tactile" emma:mode="ink">
            <msink:context xmlns:msink="http://schemas.microsoft.com/ink/2010/main" type="paragraph" rotatedBoundingBox="8427,6958 18935,4892 19761,9094 9253,11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469A8E-863D-4703-9FBB-9137125A931C}" emma:medium="tactile" emma:mode="ink">
              <msink:context xmlns:msink="http://schemas.microsoft.com/ink/2010/main" type="line" rotatedBoundingBox="8427,6958 18935,4892 19761,9094 9253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E0E51535-1C25-411D-916A-EB511EAF838A}" emma:medium="tactile" emma:mode="ink">
                <msink:context xmlns:msink="http://schemas.microsoft.com/ink/2010/main" type="inkWord" rotatedBoundingBox="11518,7850 12813,7595 13045,8772 11749,90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3003-1455 208 0,'14'-36'76'0,"-5"20"-60"0,0-5-4 0,-4 21 28 15,4-8-24-15,-5 0 56 0,-4 0-40 16,0-4 20-16,-4 4-32 16,-5 0 16-16,-5 0-20 15,-4 8 20-15,4-4-24 16,-9 0-20-16,-4 0 0 16,0-5 12-16,-1 9 0 15,1 0 32-15,0 0-20 16,-5-4-4-16,0 17-8 15,0 3-4-15,0-4 0 16,0 4-20-16,1 4 12 16,-1 1 20-16,4 3-4 15,-3 4-4-15,8 9 0 16,0 3 56-16,5 5-32 16,4-1 32-16,10 5-32 0,-1-1 8 15,5-3-20-15,0-5-16 16,23-3-4-16,-10-5 12 0,6-4-4 15,3-3 16-15,1-5-12 16,14-4 16-16,-5-4-16 16,-1-4 4-1,1-4-4-15,0-4 12 0,-5 0-12 16,5-4-56-16,-9 4 24 16,-5-4-172-1,-4 0 104-15</inkml:trace>
          <inkml:trace contextRef="#ctx0" brushRef="#br0" timeOffset="241.737">2393-1066 320 0,'-9'-12'120'0,"27"16"-96"0,-9-4-4 16,14 0 96-16,0 0-68 16,0 0 24-16,-1 0-40 15,10-4-12-15,-9 4-12 16,9 0 4-16,4 0-8 16,5 0-144-16,-9-4 76 15,5 0-264-15</inkml:trace>
          <inkml:trace contextRef="#ctx0" brushRef="#br0" timeOffset="690.8568">2921-993 228 0,'32'0'84'0,"-18"0"-64"0,9 8-8 0,-5 0 92 0,-4 0-60 15,4 4-28-15,-5 4-12 16,-4 0 32-16,-9 5-24 15,0-5 24-15,0 12-20 16,-9-12 44-16,-4 13-32 16,-5-9 4-16,4-4-20 15,-9 0 12-15,5 0-16 16,4 1 32-16,1-1-24 16,3 0 20-16,10-4-20 15,14 0-8-15,4 0-4 16,10-3 12-16,13-1-8 0,4-8 32 0,-8 0-24 15,4 0-144-15,0-17 64 16,4-3-236 0,-13-12 168-16,13-1-72 15</inkml:trace>
          <inkml:trace contextRef="#ctx0" brushRef="#br0" timeOffset="1126.0515">3235-1851 208 0,'5'-21'76'0,"4"17"-60"0,0-4-4 15,-4 4 116-15,8 0-72 16,1 4 24-16,-5 0-48 16,9 8 12-1,1 13 4-15,-15-1-28 16,-4 8 8-16,-4 0-16 16,-5-3 0-16,-5-5-4 15,5 0-8-15,0-8 4 16,-5 0 12-16,5-8-8 15,0 1 40-15,4-10-24 0,5 1 56 16,0-4-44-16,9-4 12 0,5 0-32 16,4 0 8-16,5 4-12 15,13 0 20-15,1 4-20 16,4 4-20-16,0 4 0 16,4 0-260-1,-8 4 148-15,4 0-296 16</inkml:trace>
        </inkml:traceGroup>
        <inkml:traceGroup>
          <inkml:annotationXML>
            <emma:emma xmlns:emma="http://www.w3.org/2003/04/emma" version="1.0">
              <emma:interpretation id="{6D464888-6F0C-4CC4-83E5-EE57D1E2A44F}" emma:medium="tactile" emma:mode="ink">
                <msink:context xmlns:msink="http://schemas.microsoft.com/ink/2010/main" type="inkWord" rotatedBoundingBox="12797,8274 13750,8086 14017,9445 13064,9632"/>
              </emma:interpretation>
              <emma:one-of disjunction-type="recognition" id="oneOf1">
                <emma:interpretation id="interp1" emma:lang="" emma:confidence="1">
                  <emma:literal>&gt;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087.0173">3809 87 268 0,'14'0'100'0,"-14"-4"-76"16,4 0-8-16,1-4 88 0,-1-4-60 15,1-8 44-15,0-9-52 16,-1-7 24-16,5-9-32 15,-4-7-16-15,4-1-8 16,0-12-4-16,-4-16 0 16,4-24-28-16,0-4 16 15,0 8-56 1,-5 16 36-16,6 8 24 0,-1 4 8 16,0 4-24-1,4 4 12-15,6 1 32 0,3 3-12 16,-8 4 8-16,18 5-8 15,0 3 48-15,13 9-32 16,1 3 44-16,18 9-40 16,-10 8-4-16,1 8-16 0,-1 8-8 15,-8 8 4 1,-14 8-4-16,-9 4 0 0,-10 0 24 0,-13 4-12 16,-4-3 12-16,-19-5-12 15,-27 0-8-15,-5 0 0 16,-4-4-4-16,4 0 0 15,1 0-56-15,22 0 32 16,0 0-8-16,9 9 20 16,19-1-36-16,8 4 28 15,19 4 8-15,9 5 8 16,9-1-8-16,4 0 8 0,-8-3 20 16,-14-9-8-16,-5 8 68 15,-9-8-44-15,-27-8 40 16,-5 9-40-16,-23-5 0 15,1-4-20-15,-5 4 12 16,0-4-16-16,9 0 4 16,18-4-4-16,-9 0-16 15,23 0 4-15,4 0-244 16</inkml:trace>
        </inkml:traceGroup>
        <inkml:traceGroup>
          <inkml:annotationXML>
            <emma:emma xmlns:emma="http://www.w3.org/2003/04/emma" version="1.0">
              <emma:interpretation id="{4F5B7246-7417-43F3-81B6-44CBE1C7B53F}" emma:medium="tactile" emma:mode="ink">
                <msink:context xmlns:msink="http://schemas.microsoft.com/ink/2010/main" type="inkWord" rotatedBoundingBox="13183,6023 16129,5444 16703,8364 13758,8943"/>
              </emma:interpretation>
              <emma:one-of disjunction-type="recognition" id="oneOf2">
                <emma:interpretation id="interp6" emma:lang="" emma:confidence="0">
                  <emma:literal>x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+</emma:literal>
                </emma:interpretation>
                <emma:interpretation id="interp9" emma:lang="" emma:confidence="0">
                  <emma:literal>×</emma:literal>
                </emma:interpretation>
                <emma:interpretation id="interp10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687.7655">4683-969 208 0,'0'-8'76'0,"14"8"-60"0,0-8-4 0,-1 8 40 0,5-4-32 16,5 4 44-16,9-4-36 16,5 4 12-16,-6 0-24 15,1 0 52-15,0 4-36 16,-9 0 28-16,-9 4-32 15,-14 0 28-15,-10 4-32 16,-12 4-12-16,-15 4-8 16,-4 5-4-16,-9 7 0 0,18 0 16 15,0 1-8-15,10-5-12 0,4 1 0 16,4-5 20-16,5-8-8 16,4 0-12-16,5-4 0 15,5-4 12-15,4 1-4 16,5-9 16-16,4 0-12 15,4 0-64-15,10 0 28 16,-9 0-224 0,-5-5 136-16,1 1-132 15</inkml:trace>
          <inkml:trace contextRef="#ctx0" brushRef="#br0" timeOffset="2328.1486">4497-997 424 0,'-32'0'156'0,"23"8"-120"0,4 12-8 0,-4-4 28 16,9-4-36-16,0 13 60 15,14-5-44-15,-10 4-8 16,10 0-16-16,0 1 8 15,-14-1-12-15,4-12 24 0,1 4-20 16,-10 0-172-16,1-8 88 16,-10-8-328-1</inkml:trace>
          <inkml:trace contextRef="#ctx0" brushRef="#br0" timeOffset="2856.2502">4665-840 404 0,'-9'-8'148'0,"9"8"-112"0,23-8-12 16,-5 4 20 0,-4 8-28-16,17-8 4 15,1 4-12-15,0-4 20 16,14 8-16-16,-5-8-384 16,-5 4 204-16</inkml:trace>
          <inkml:trace contextRef="#ctx0" brushRef="#br0" timeOffset="3919.146">5794-1131 488 0,'0'-20'180'0,"27"20"-140"0,19 4-12 0,-23-4 56 0,9-4-52 16,13 4-4-16,10 4-16 15,4 0-88-15,9 4 40 16,1 0-392-16</inkml:trace>
          <inkml:trace contextRef="#ctx0" brushRef="#br0" timeOffset="3757.7019">5908-1410 488 0,'14'-8'180'0,"8"8"-140"0,6 4-12 0,-10 0 20 16,5 8-32-16,-1 4-112 15,1 4 52-15,0 5-320 16</inkml:trace>
          <inkml:trace contextRef="#ctx0" brushRef="#br0" timeOffset="4855.1351">6878-1175 528 0,'-9'-29'196'0,"27"29"-152"0,18-12-12 0,-8 8 96 0,8 0-76 16,14-4 52-16,9 4-64 16,5 0 8-16,-5 4-32 15,0 0 8-15,-4 4-12 0,-14 4-236 16,-5 0 120-16,-4 0-396 16</inkml:trace>
          <inkml:trace contextRef="#ctx0" brushRef="#br0" timeOffset="4669.1367">7652-1600 372 0,'18'-25'140'0,"-18"21"-112"0,-5-4-4 15,1 4 48-15,-1 0-44 0,-13 0-20 16,-14 0-8 0,5 4 0-16,-10 0 0 0,1 0 0 15,-5 0 0-15,-9 4 0 16,-5-4 0-16,1 4 44 15,-10 4-24-15,9 4 88 16,5 4-60-16,0 5 32 16,9 11-48-16,14 17 36 15,13 11-40-15,14 5 12 0,14 0-24 16,13-4-8-16,14-9-4 16,9-7 12-16,-4-9-8 15,4-4 32-15,-5-7-24 16,-8-1-164-16,-10-16 80 0,-4 4-284 31,-9-4 200-31,-10 0-152 0</inkml:trace>
        </inkml:traceGroup>
        <inkml:traceGroup>
          <inkml:annotationXML>
            <emma:emma xmlns:emma="http://www.w3.org/2003/04/emma" version="1.0">
              <emma:interpretation id="{56908D3D-1505-47CE-A5A7-97D8E4D335FF}" emma:medium="tactile" emma:mode="ink">
                <msink:context xmlns:msink="http://schemas.microsoft.com/ink/2010/main" type="inkWord" rotatedBoundingBox="16220,7960 16907,7825 17080,8706 16393,8841"/>
              </emma:interpretation>
            </emma:emma>
          </inkml:annotationXML>
          <inkml:trace contextRef="#ctx0" brushRef="#br0" timeOffset="5181.8507">7588-1050 508 0,'0'16'188'0,"-5"-4"-148"0,-4 13-8 15,5-13 96-15,-1 12-76 16,-4 4 24-16,0-3-44 16,0 11-12-16,0-8-12 15,-5 1-8-15,5-13 4 0,0 4 56 16,4-12-32-16,1-8 16 15,-1 0-28-15,5-12-308 16,0-12 160-16,14 4-328 16</inkml:trace>
          <inkml:trace contextRef="#ctx0" brushRef="#br0" timeOffset="5554.9354">8030-2001 164 0,'4'-45'60'0,"5"33"-44"0,0 4-8 0,0 4 140 15,1 4-84-15,-1 4 60 0,0 8-68 16,-5 5-16-16,5 7-24 16,-9 0 16-16,0 0-20 15,-9 9 32-15,-4-9-28 16,-1 4-4-16,-4-3-8 16,-5-1 28-16,9-8-16 15,5-4 48-15,5 0-36 0,4-12 84 16,23 8-64-16,8-3-12 15,15-5-24-15,13 4 16 16,9 0-16-16,-4 0-232 16,-9 0 116-16</inkml:trace>
        </inkml:traceGroup>
        <inkml:traceGroup>
          <inkml:annotationXML>
            <emma:emma xmlns:emma="http://www.w3.org/2003/04/emma" version="1.0">
              <emma:interpretation id="{4B779A92-DC52-4FB8-87AD-B022E68304AB}" emma:medium="tactile" emma:mode="ink">
                <msink:context xmlns:msink="http://schemas.microsoft.com/ink/2010/main" type="inkWord" rotatedBoundingBox="14006,7703 17450,7026 17599,7781 14155,845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274.2493">4838-1851 364 0,'14'-8'132'0,"-1"12"-100"0,6 0-12 0,-1 8 80 0,5 0-60 16,-1 0 28-16,1 0-40 15,0 4 16-15,-9-3-24 16,-28 3 0 0,-9 4-4-16,-9-8-8 15,-13 4 20-15,13-8-16 0,0 5-20 16,0-9 0-16,18 0 12 16,14-4 0-16,10 0 8 15,35-4-8-15,19 0-20 16,-5 4 8-16,14 0-252 15</inkml:trace>
          <inkml:trace contextRef="#ctx0" brushRef="#br0" timeOffset="6936.7276">9273-1057 352 0,'18'-8'132'0,"5"16"-104"0,-1-8-8 16,-13 0 96-16,10 0-68 16,-1 0 32-16,5 12-44 15,-5-4-24-15,-5 0-4 16,1 0-8-16,0 0 0 15,-1 5 8-15,-13-5-4 0,-13 4 16 0,-15 4-12 16,6-8 4-16,-15 0-4 16,-4-4-8-16,-4 0 4 15,13 12 20-15,0-3-12 16,18-1 32-16,5 4-28 16,5-8 12-16,17 4-16 15,10-8 20-15,4 8-20 16,1-4-4-16,8-8-4 15,-4 8 12-15,-5 1-8 16,1-5-260-16,-6 4 140 0,6-8-312 16</inkml:trace>
        </inkml:traceGroup>
        <inkml:traceGroup>
          <inkml:annotationXML>
            <emma:emma xmlns:emma="http://www.w3.org/2003/04/emma" version="1.0">
              <emma:interpretation id="{609B0266-0A4B-433F-9148-A882915FA3B5}" emma:medium="tactile" emma:mode="ink">
                <msink:context xmlns:msink="http://schemas.microsoft.com/ink/2010/main" type="inkWord" rotatedBoundingBox="18422,8502 19207,8347 19279,8710 18493,8865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252.0976">9641-1029 288 0,'14'-12'108'0,"9"8"-84"0,18-8-4 16,-14 12 76-16,5 0-56 15,23 0 8-15,-10 0-28 16,-13 4 4-16,0 4-12 16,-9 0-16-16,-5 4 0 15,-18 0 12-15,-18 1-4 16,-5-1 60-16,-9 4-36 15,-14 0 40-15,1 0-36 16,-1 0-8-16,5 1-16 0,19-1 12 16,-1 0-12-16,9-4-4 0,10 4 0 15,4-4 28 1,9 5-16-16,14-5-12 16,4-4-8-16,0-4-148 15,0 0 84-15,1-4-252 16</inkml:trace>
          <inkml:trace contextRef="#ctx0" brushRef="#br0" timeOffset="7420.2683">9646-908 372 0,'9'-21'140'0,"23"17"-112"0,13 0-4 15,-22 4 32-15,27 0-36 16,-13 0 8-16,8 4-16 15,1 4-120-15,-5 1 56 16,-5 3-236-16</inkml:trace>
          <inkml:trace contextRef="#ctx0" brushRef="#br0" timeOffset="6606.2667">8371-253 364 0,'23'-4'132'0,"-5"4"-100"0,0-4-12 0,0 0 80 16,1 0-60-16,-1-4 44 16,-4 0-48-16,-5-4 32 15,9-4-36-15,-4-9 8 16,-5-11-24-16,-5-21-16 0,5-20-4 15,0-12 28-15,5-4-12 0,4 12-20 16,5 4 0 0,0-8 4-16,4-4 4 0,0-4 16 15,10-4-8-15,-14 8 16 16,-5 12-16-16,18 8 4 16,-13 13-4-16,13 7 12 15,1 1-12-15,4 3 40 16,4 9-24-16,1 7 4 15,-5 13-16-15,-9 8-16 16,-5 8 0-16,-13 8 4 16,-10 0 0-16,-4 12 16 15,-13-3-8-15,-10 11 16 16,-9 0-16-16,5 5-28 16,-5 3 8-16,0-8-12 15,0-7 12-15,9 3-28 16,1-8 24-16,8-4-40 0,9-4 36 15,10 0-20-15,-1 1 24 16,19-1-8-16,5 4 12 16,8 12 0-16,9 4 4 15,-4 9 16-15,-4-1-4 16,-14-7-12-16,-5 3 4 16,-23-4 28-16,-13 1-12 15,-23-13 12-15,-4 12-12 16,-1-12 0-16,1-4-4 15,4 5 4-15,4-9-8 16,5-8 8-16,5 0-8 0,4 0-4 16,9 0 4-16,14 0-92 15,0 0 48-15,14 4-356 16,0 4 220 0,13 8-40-16</inkml:trace>
        </inkml:traceGroup>
        <inkml:traceGroup>
          <inkml:annotationXML>
            <emma:emma xmlns:emma="http://www.w3.org/2003/04/emma" version="1.0">
              <emma:interpretation id="{2CE7DE96-684F-46DE-B8C5-FFC9FDAC0668}" emma:medium="tactile" emma:mode="ink">
                <msink:context xmlns:msink="http://schemas.microsoft.com/ink/2010/main" type="inkWord" rotatedBoundingBox="8560,7635 19068,5569 19761,9094 9253,11160">
                  <msink:destinationLink direction="with" ref="{DB7082B1-9B92-4561-9906-950AABECE4D4}"/>
                </msink:context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902.6292">9760-2228 372 0,'18'-16'140'0,"5"8"-112"15,9-8-4-15,-10 12 56 0,10 4-48 16,-5 8 24-16,14 4-36 15,-9 4 8-15,0 8-16 16,-9-3-16-16,0 7 0 16,-10-4 40-16,-13-3-24 15,-9-1 8-15,-9-4-12 16,-5-8 20-16,1-4-16 16,3-4-4-16,10 0-4 0,18 0 4 15,19 0-4-15,17 0-12 16,10-4 4-16,18 8-488 15</inkml:trace>
          <inkml:trace contextRef="#ctx0" brushRef="#br0" timeOffset="12431.4104">-2 1617 260 0,'0'-20'96'0,"14"16"-76"0,-5-17-4 0,0 9 96 16,5-4-64-16,9-4 88 15,-5-17-80-15,5-7 8 16,-1-17-40-16,10 5-4 0,-9-5-12 16,9-4 4-16,-5 0-8 15,1-3 8-15,-1-26-8 0,-9-11-4 16,-4 4 4-16,4 8-16 16,-4 12 8-16,8 12 72 15,1 4-36-15,0-3 68 16,4 3-60-16,10 0 28 15,8 4-40-15,14 1 8 16,5 7-20-16,0 13 20 16,-9 11-24-16,-10 13-32 15,1 24 12-15,-15 4-8 16,-3 25 8-16,-15-1 24 16,-3 5-8-16,-20-5 16 15,-8 1-16-15,-9-5-48 16,-14-4 24-16,-14-7-32 0,14-5 28 15,-4 0 0-15,8-4 12 16,5-4-12-16,5-4 12 16,9 0-40-16,4-4 28 15,14 0 8-15,9 8 8 16,5 0-8-16,4 0 8 16,5 9-16-16,-5 7 12 15,14 4 20-15,-9 9-4 16,0 3-4-16,-5 5 0 15,-4 3 20-15,-14-11-12 16,0-1 32-16,-23-4-28 0,0-3 20 16,-18-1-20-1,-5-16 8-15,10-4-12 0,-5-8 28 16,9 0-24 0,0-16 20-16,10 4-20 0,-1-8-16 15,14 4-4-15,4-1-32 16,10 9 20-16,-5 4-152 15,9 4 92-15,9 4-344 16,-4 4 232 0,27 1-64-16</inkml:trace>
          <inkml:trace contextRef="#ctx0" brushRef="#br0" timeOffset="-28584.8156">4611-1981 300 0,'-13'41'112'0,"13"-41"-88"0,4 52-8 0,-4-36 92 15,5 1-64-15,-5-1 60 16,0 0-60-16,9-16 84 15,-4 0-72-15,-1-20 0 16,1 4-36-16,-5-29-12 16,4 5-4-16,-8-25 12 15,4 0-8-15,-5-12-64 16,1 8 28-16,-10-24-40 16,5 8 36-16,-9-28 36 15,4 12 0-15,-4-8-8 16,4 20 0-16,5-9 4 15,4 22 0-15,5-18-20 16,9 18 12-16,5-18 32 16,9 22-16-16,0-9 80 15,-1 28-52-15,1-12-4 16,5 21-20-16,-1-1 0 0,0 17-8 16,5 4 60-16,-14 7-36 0,5 5-20 15,0 8-8-15,9 4 8 16,-10 12-4-16,-8 5-4 15,-5 7 4-15,-9 8 12 16,0 5-8-16,-23 7-4 16,1-7 0-16,-10-1-48 15,4-8 24-15,-8 5-12 16,13-13 20-16,-4-8-80 16,9 0 52-16,0-12-64 15,13 8 60-15,5 0-12 16,9 1 32-16,5 3 24 15,4 0 0-15,14 4-16 16,0 0 8-16,4 13 56 16,1-1-24-16,-15-4 68 15,-3 0-52-15,-24-3 96 16,0 3-76-16,-22-12 60 16,0 12-68-16,-14-11 4 15,9 3-32-15,-9-8 24 16,14 0-32-16,-1-8 12 15,15 0-16-15,-1 0-184 16,9 0 96-16</inkml:trace>
          <inkml:trace contextRef="#ctx0" brushRef="#br0" timeOffset="-23165.3554">9274-1920 280 0,'0'16'104'0,"0"-16"-84"0,4-4 0 0,-4 0 120 16,5 0-80-16,-5-12 64 15,4 0-72-15,1-21 4 16,-1 1-32-16,1-21 32 16,4 8-32-16,-4-15-12 15,-1 11-8-15,-4-32 12 16,5 16-8-16,-1-40-20 15,5 12 4-15,0-12 20 16,-4 20-4-16,4-13 16 16,9 17-16-16,-4-20 4 15,4 16-4-15,-4-16-16 16,4 20 4-16,-4-4 12 0,4 24-4 0,-4-8 52 16,-1 21-32-16,1-9 44 15,4 13-40-15,-4-1 40 16,4 13-40-16,5-1-4 15,-1 9-16-15,15 3 12 16,-1 13-12-16,1 8 16 16,-5 8-16-16,-10 13-4 15,-3 3 0-15,-19 8-4 16,0 0 0-16,-28 1 0 16,5 3 0-16,-17 1-56 15,8-1 32-15,-9-8-40 16,4-4 32-16,-4 1-8 15,14-9 24-15,0-8-60 16,13 4 40-16,5-4-28 16,9 4 40-16,9 0 12 15,5 0 8-15,8 12 4 16,10 9 0-16,9 11-28 16,0 1 16-16,-4 3 68 15,-1 5-32-15,-18-17 72 16,0-3-56-16,-27-1 72 15,0 4-64-15,-23-3-16 16,1-9-20-16,-10-8 16 16,9-8-16-16,0-4-136 15,9 0 68-15,0 0-344 16,10 0 224-16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4:50.6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F4CAA1-7E1F-400A-BA9B-1A81D4349D53}" emma:medium="tactile" emma:mode="ink">
          <msink:context xmlns:msink="http://schemas.microsoft.com/ink/2010/main" type="writingRegion" rotatedBoundingBox="691,462 19943,-187 20035,2522 783,3171"/>
        </emma:interpretation>
      </emma:emma>
    </inkml:annotationXML>
    <inkml:traceGroup>
      <inkml:annotationXML>
        <emma:emma xmlns:emma="http://www.w3.org/2003/04/emma" version="1.0">
          <emma:interpretation id="{2AAFA543-FB0E-4B31-9266-B74B34DE6288}" emma:medium="tactile" emma:mode="ink">
            <msink:context xmlns:msink="http://schemas.microsoft.com/ink/2010/main" type="paragraph" rotatedBoundingBox="691,462 19943,-187 20011,1823 759,2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A181D1-42A6-43E7-907E-ECE28D5AB3E8}" emma:medium="tactile" emma:mode="ink">
              <msink:context xmlns:msink="http://schemas.microsoft.com/ink/2010/main" type="line" rotatedBoundingBox="691,462 19943,-187 20011,1823 759,2472"/>
            </emma:interpretation>
          </emma:emma>
        </inkml:annotationXML>
        <inkml:traceGroup>
          <inkml:annotationXML>
            <emma:emma xmlns:emma="http://www.w3.org/2003/04/emma" version="1.0">
              <emma:interpretation id="{C00BEC60-FA38-4F16-A9AB-6734189EDB6E}" emma:medium="tactile" emma:mode="ink">
                <msink:context xmlns:msink="http://schemas.microsoft.com/ink/2010/main" type="inkWord" rotatedBoundingBox="691,462 4822,322 4890,2333 759,24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91 546 572 0,'-46'-8'208'0,"46"8"-160"0,-9-4-12 0,9 0 76 15,9 4-68-15,14-8 60 16,4 0-60-16,37-5 4 16,5 5-28-16,22-4 4 15,0 8-12-15,9-8-8 16,-9 4 0-16,-5-4-4 15,-8 4 0-15,-1-4 0 16,-22 12 0-16,-1-8 16 16,-22 8-8-16,-9 0 48 15,-9 8-28-15,-14 0 4 16,-14 12-20-16,5-4-16 16,-14 12 0-16,0 9 20 15,1 15-8-15,3 13-12 16,6-12 0-16,8 3-4 15,5-3 0-15,5-9-20 16,8-7 16-16,6-9-12 16,-1-4 12-16,5-12 8 15,-1-12 4-15,-3-4 8 16,3-12-4-16,-8-28 8 16,4 7-8-16,-13-27-12 15,-1 11 4-15,-4-12 4 16,0 21 0-16,-4-9-12 15,-5 29 8-15,9-4 28 0,0 16-12 0,-9-5-20 16,9 9 0-16,9-4 4 16,0 8 4-16,4 0 0 15,10 4 0-15,0-4-12 16,9 4 8-16,0-4 12 16,0-4-4-16,-1 0-4 15,-3 8 4-15,-1 0-16 16,-4 0 8-16,-5 8 4 15,-4 0 0-15,-10 12 8 16,1 4-4-16,-10 13-12 16,1-1 4-16,-10 17 12 15,10-5-4-15,-6 5 16 16,10-9-12-16,-9-15 16 16,9 3-16-16,-4-20 32 15,4-4-24-15,0-16 4 16,9-4-12-16,0-20-24 15,5 3 8-15,-5-15-68 16,4-1 44-16,1 1-68 16,0 0 60-16,-1 3 8 15,6 9 20-15,-10 3-16 16,4 9 16-16,-4-4 40 16,5 16-16-16,-5 8 60 15,0 0-40-15,-4 8 20 16,-1-4-32-16,1 12 36 15,0 4-32-15,-5 5-4 0,0 3-12 0,-5 4 12 16,5 5-12 0,-5-1 16-16,5-4-16 0,-9 1-12 15,5-9 0-15,-5-8 28 16,9-4-12-16,-9-20 4 16,9 4-8-16,0-28-32 15,9-5 12-15,4 1-48 16,6-4 32-16,3-1 8 15,1 13 8-15,4 4 12 16,1 11 0-16,-6 1 24 16,1 12-12-16,-9 4 24 15,0 13-24-15,-10 3 32 16,1 8-28-16,-10 17 4 16,1-9-12-16,-10 17 12 15,5-5-12-15,0-3 4 16,4-1-4-16,-4-12 20 15,9-11-16-15,-9 3-84 16,9-12 40-16,-5-4-124 16,5 0 92-16,-4-8-212 15,-1 0 156-15</inkml:trace>
          <inkml:trace contextRef="#ctx0" brushRef="#br0" timeOffset="-1351.1943">0 97 320 0,'0'-28'120'0,"0"20"-96"0,4-13-4 16,1 13 68 0,4 4-52-16,5-8 68 15,4 4-64-15,9 0 64 16,1 8-64-16,8 12 20 16,5 12-40-16,0 17 16 15,-5 7-20-15,-13 9 8 0,0 0-12 0,-28-1 20 31,1-3-20-31,-33 3 4 0,6 1-8 16,-20 8-8-16,10-9 4 0,-4 1 12 16,13-13-8-16,0-11-4 15,19-5 0-15,3-28-104 16,20-8 56-16</inkml:trace>
          <inkml:trace contextRef="#ctx0" brushRef="#br0" timeOffset="-1126.0954">1024-158 560 0,'-9'0'208'0,"9"0"-164"0,-32 16-8 0,14 13 76 16,9-1-68-16,-5 33 44 16,-4 12-52-16,4 15 8 15,5 1-28-15,-18 13-8 16,18 3-4-16,-5 4-16 15,1 0 8-15,-15-8-4 16,10-16 0-16,-9-12-56 16,4-12 36-16,-4-13-112 15,8-12 80-15</inkml:trace>
          <inkml:trace contextRef="#ctx0" brushRef="#br0" timeOffset="2041.876">2058 546 508 0,'9'-12'188'0,"-9"12"-148"0,0-12-8 0,0 8 168 16,0 4-116-16,-9-4 28 16,9 4-68-16,-9-4-8 15,4 8-24-15,-9 0 0 16,5 8-4-16,-9 0 28 16,4 8-20-16,-4 17 4 15,5-5-12-15,-1 8 12 16,14 1-12-16,0-1 4 15,4-3-4-15,6-9-8 16,8-4 4-16,5-8 4 16,-10 1-4-16,5-9 24 15,5-4-16-15,-5-12-4 16,1 4-4-16,-15-17-4 16,5 5 0-16,-13-20 16 15,4 7-8-15,0-15 24 16,0 8-20-16,-14-9-32 15,10 13 12-15,-1-1-16 16,10 13 12-16,-5-4-8 0,9 12 8 0,0-4 0 16,13 11 4-16,1-3-36 15,-5 0 24-15,14 8-12 16,-4 0 20-16,-1-8-20 16,0 8 20-16,-4-8 32 15,0 8-12-15,-5 0-16 16,-4 8 0-16,-10-8 48 15,1 16-20-15,-10-3 0 16,5 11-12-16,-4 4-8 16,4 17 4-16,4-9 4 15,5 0-4-15,-4 1 16 16,4-5-12-16,0-4 4 16,0-7-4-16,0-5 28 15,0-4-20-15,-9-12 20 16,5 0-20-16,-5-12-8 15,0-8-4-15,0-13-32 16,9 5 16-16,-4-17-48 16,8 9 32-16,6 0-36 15,-1 7 32-15,4-3 12 16,1 12 8-16,-5 0-8 16,1 7 12-16,-6 1 32 15,1 8-16-15,-9 0 52 16,-1 8-32-16,-8 4 4 15,-1 4-20-15,-4 13 36 16,0 3-24-16,0 17-12 16,4-5-8-16,-4 4 12 15,9 1-8-15,0-9-12 0,9 1 0 0,-4-21 20 16,4 4-8-16,0-12 40 16,0-4-24-16,0-16-24 15,0 4 0-15,0-20-28 16,0 3 16-16,1-11-40 15,3 4 32-15,-4-9-28 16,0 9 28-16,0 0-8 16,5 11 16-16,-5-7-28 15,0 16 24-15,0 0 60 16,1 4-24-16,-6 8 36 16,5 4-28-16,-9 8 0 15,5 4-16-15,-5 12 12 16,0 1-16-16,0 3 24 15,0 4-20-15,0 1-32 16,0-1 12-16,0-3-24 16,0-5 16-16,0-4-80 15,9-4 56-15,0-16-48 16,0 0 52-16,5-28-40 16,9 0 40-16,8-21-16 15,1 9 32-15,5-8 28 16,-1 11-4-16,-4 1 88 15,-5 8-48-15,-8 3 56 16,-1 5-56-16,-18 8 48 16,0 8-52-16,-18 16-4 0,4 13-20 15,-18 15 24-15,9 5-24 0,0 3-32 16,10-3 8-16,8-9-24 16,14-3 16-16,14-13 60 15,9-4-20-15,9-12 0 16,4-4-16-16,1-16-24 15,-5 4 8-15,-5-16-4 16,-4 3 4-16,-14-15 8 16,-4 4 0-16,-9-13-12 15,-5 13 8-15,-9-5-4 16,-1 9 0-16,-3-4-12 16,4 20 12-16,0-4-24 15,9 11 20-15,0-3-12 16,9 0 12-16,0 0 24 15,4 8-4-15,6-8-12 16,-1 4 0-16,5-8 20 16,-1 8-8-16,1-4-4 15,5 4 0-15,-6-4-4 16,6 4 0-16,-10-4-20 16,5 8 12-16,-14 8 12 15,4 0 0-15,-17 12-28 16,4 8 12-16,0 13 24 15,9-1-8-15,-9 1 36 16,0-5-24-16,0-4-12 16,4-7-8-16,6-1 28 15,-6-4-12-15,-4-12 48 0,5-4-32 0,-5-8-32 16,0 0 0-16,0-12-28 16,0 0 20-16,0-17-20 15,0 1 16-15,18-16-44 16,0 7 32-16,9-3-12 15,5 3 24-15,9 9-28 16,5 12 28-16,-5-5-4 16,-9 13 12-16,-1 0 16 15,6 4-4-15,-10 4-4 16,-4 4 4-16,-5-4 28 16,0 8-16-16,-8-4-32 15,3 8 8-15,-8-4 36 16,4 4-16-16,-9-4 8 15,0 0-12-15,-5 4-24 16,5 4 8-16,-4 5-12 16,-1 3 8-16,-8 16 24 15,13 9-4-15,-5 23-4 16,0 1 0-16,-8 12 12 16,-1-4-8-16,-9 4 4 15,5-8-4-15,-9 12 4 16,4-9-8-16,-9 9 16 15,9-12-12-15,-4 0 24 16,4-16-20-16,1-5-12 16,3-7-4-16,1-5 12 15,4-8-4-15,5-11-12 16,5 7 4-16,-1-12-60 0,10-4 36 0,-1-8-216 16,5-4 132-16</inkml:trace>
          <inkml:trace contextRef="#ctx0" brushRef="#br0" timeOffset="2462.5479">3902 599 280 0,'-9'-5'104'0,"9"5"-84"0,9 0 0 16,-5 0 144-1,1 0-92-15,13 0 68 16,0 9-80-16,5 3-36 15,4 4-12-15,1 4 12 16,-1 0-12-16,0 9 12 16,-4 3-12-16,-5 0-8 15,-4 1 0-15,-10-5 72 16,1 0-40-16,-23 1 40 16,4-5-44-16,-22-4 8 0,4-4-24 0,-18-8 20 31,9 0-24-31,0-12-4 0,9 0-4 15,18-20-32-15,14 0 16 0</inkml:trace>
        </inkml:traceGroup>
        <inkml:traceGroup>
          <inkml:annotationXML>
            <emma:emma xmlns:emma="http://www.w3.org/2003/04/emma" version="1.0">
              <emma:interpretation id="{50EE5B1C-F191-4886-9643-BCFE7086B05A}" emma:medium="tactile" emma:mode="ink">
                <msink:context xmlns:msink="http://schemas.microsoft.com/ink/2010/main" type="inkWord" rotatedBoundingBox="5162,614 7339,541 7371,1482 5194,15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13.1253">5472 324 956 0,'-22'-9'352'0,"22"9"-272"16,-5 0-24-16,-4 4 16 15,4 5-52-15,-8 3-64 16,-5 4 24-16,4 4-256 15,9 0 152-15,10 1-476 16,9-1 336-16,-5 0 120 31,9 0 96-31,-36-4 804 16,-1 9-412-16,-26 15 12 16,13 5-220-16,-14-1-52 0,15-4-48 15,3 5-36-15,10-9 0 0,9-3-44 16,9-5 24-16,14-12-224 15,8 0 136-15</inkml:trace>
          <inkml:trace contextRef="#ctx0" brushRef="#br0" timeOffset="3527.9624">5664 526 892 0,'-19'-12'332'0,"19"12"-260"0,-18 4-20 0,5 0 72 15,8 0-80-15,-9 4-28 16,5 8-12-16,0-4-24 16,9 8 12-16,5 1-56 15,4 7 32-15,4-8-56 16,10 8 52-16,4-3-20 16,5 3 36-16,-9 0 8 15,-5-3 12-15,-18-1 52 16,-9 4-28-16,-4-12 132 15,-10 5-88-15,-9-5 48 16,9 4-68-16,0-12-8 16,1 0-24-16,3-4-20 15,15 0 0-15,-5-4-148 16,0-4 84-16,9-8-272 16,9 4 192-16</inkml:trace>
          <inkml:trace contextRef="#ctx0" brushRef="#br0" timeOffset="4158.4526">6133 522 416 0,'4'-12'152'0,"-4"12"-116"0,18-5-12 0,-18 1 180 16,0 8-116-16,0-4 72 15,0 0-96-15,-9 5-28 16,5 3-20-16,-15 4 12 16,6 8-16-16,4 12-20 15,0-3 0-15,-5 3-12 16,14 4 8-16,-9-3 16 16,18-1 0-16,-9-16 8 15,9 4-8-15,-4-11 8 16,13-1-8-16,-14-12 24 15,15-4-16-15,-15-5-48 16,5 1 20-16,0-12-16 16,0 8 20-16,5-12 16 15,-5 11 0-15,-9-11-48 16,14 12 28-16,-14-4 36 16,9 12-8-16,-5 8 88 15,6 4-56-15,-10 8 32 0,9 4-44 0,0 4 0 16,-5 4-20-16,5-3 0 15,5 3-4-15,4-4 20 16,-4-4-16-16,4-8 4 16,-4 4-8-16,0-12-40 15,-1 5 16-15,-8-18-12 16,4 5 16-16,-9-16 0 16,0 0 4-16,0-13 8 15,0 9 0-15,-9 0 8 16,9 12-4-16,0-1 32 15,0 13-20-15,9 8 20 16,-5 5-20-16,15 11 0 16,3 4-8-16,10 8 28 15,5 1-20-15,4-1-144 16,-5 0 64-16,10 1-352 16,-5-5 232-16</inkml:trace>
          <inkml:trace contextRef="#ctx0" brushRef="#br0" timeOffset="2912.7644">4648 129 728 0,'50'-80'268'0,"-50"80"-208"0,28-21-16 0,-19 13 132 16,0 8-104-16,-5 16 76 15,6-3-84-15,-20 27-36 16,6 4-16-16,-5 13-12 16,9 0 0-16,-9 3-12 15,4-7 8-15,-4 4-40 16,14-9 24-16,-19 5-12 16,9-1 20-16,-13 5 16 15,5-5 0-15,-19-7-4 16,4-9 4-16,-8-7 4 15,9-5-4-15,-5-16 8 16,9-4-8-16,9-20-4 16,10-4 4-16,17-21-48 15,10 5 24-15,14-13-36 16,4 13 32-16,0-5 12 0,0 9 8 16,-5 4-8-16,0 7 8 0,-13 5-4 15,9 0 0-15,-18 8 32 16,4 8-12-16,-4 16 84 15,-14 0-52-15,-5 13 32 16,5 7-44-16,-9 17 0 16,9-1-20-16,-9-3-8 15,9-5 0-15,-5-7-40 16,10-9 20-16,-5-4-172 16,9-8 108-16</inkml:trace>
        </inkml:traceGroup>
        <inkml:traceGroup>
          <inkml:annotationXML>
            <emma:emma xmlns:emma="http://www.w3.org/2003/04/emma" version="1.0">
              <emma:interpretation id="{1B753A28-5102-4E14-94DA-86F5ADB743E0}" emma:medium="tactile" emma:mode="ink">
                <msink:context xmlns:msink="http://schemas.microsoft.com/ink/2010/main" type="inkWord" rotatedBoundingBox="8142,863 8991,835 9017,1614 8168,16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78.5702">7476 437 652 0,'36'-8'244'0,"-36"8"-192"0,41-4-12 16,-36 0 112-1,-1 8-92-15,-13 0 36 0,0 8-56 16,-18 4-24-16,4 0-8 0,-4 4-8 15,4 1 0-15,14-1-20 16,9 4 12-16,4 0 4 16,10-7 4-16,9-9 8 15,4 0-4-15,5-12-4 16,0 0 4-16,-5-9-16 16,-4 1 8-16,-5-4 28 15,-4 0-12-15,-10 0-20 16,1 8 0-16,-10-4 84 15,5 3-44-15,-4 1 28 16,4 8-40-16,9-4 0 16,4 4-12-16,24-4 20 15,-1 0-16-15,33-4 24 16,-6 8-24-16,6-4-4 16,8 4-4-16,-13-4 20 15,-1 4-12-15,-12-4-136 16,-11 0 68-16,-17-12-184 15,-5 16 136-15</inkml:trace>
          <inkml:trace contextRef="#ctx0" brushRef="#br0" timeOffset="4773.1249">8154 275 704 0,'-18'-20'264'0,"18"20"-208"0,0 0-12 16,-5 8 80-1,5 4-76-15,0 4 60 16,0 8-64-16,-13 9 60 0,3 3-64 0,-12 29 8 15,-1 8-28-15,-18 20 4 16,14-4-12-16,-14-4-24 16,9-13 4-16,-14-7-144 15,14-12 80-15,-4-13-416 16,9-12 268-16</inkml:trace>
        </inkml:traceGroup>
        <inkml:traceGroup>
          <inkml:annotationXML>
            <emma:emma xmlns:emma="http://www.w3.org/2003/04/emma" version="1.0">
              <emma:interpretation id="{FE692132-D5AF-4F18-89E7-71F31E17EF10}" emma:medium="tactile" emma:mode="ink">
                <msink:context xmlns:msink="http://schemas.microsoft.com/ink/2010/main" type="inkWord" rotatedBoundingBox="9835,413 13587,286 13631,1610 9880,17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05.7405">9169 16 520 0,'0'-36'192'0,"9"16"-152"0,-9-5-8 0,0 5 132 15,5 12-96-15,-5-8 44 16,0 4-68-16,0-5 28 16,0 9-40-16,0-4 16 15,0 4-28-15,0 0 8 16,0 8-16-16,-5 16 20 15,5 0-20-15,-9 25-4 16,5 3-4-16,-5 25 20 16,4-4-12-16,-4 0-12 15,4-5-4-15,1-7-16 16,8-9 12-16,1-11 12 16,9-5 0-16,8-12 8 15,-3 0-8-15,12-12 8 16,6 0-8-16,8-20-28 15,-4 8 12-15,23-28-12 16,-18-1 12-16,13-27 16 16,-18-5 0-16,0-12-4 15,-5 16 4-15,-8 5-16 16,-6 19 8-16,-8 9 56 16,-5 12-28-16,-9 11 8 15,5 9-20-15,-19 33 0 16,5 7-4-16,-14 25 20 15,14 4-16-15,-14-1-4 0,19-7-4 16,-5-4-16-16,-1-9 8 0,10-11 20 16,5-5-8-16,0-8-20 15,4-3 4-15,0-9-24 16,0 0 20-16,0-12-48 16,5 4 32-16,-1-20-28 15,1 4 32-15,4-17-16 16,0 9 24-16,10-12-16 15,4 3 16-15,-1-3 36 16,1 12-12-16,-4-5 28 16,-1 13-24-16,-9 4 24 15,0 12-24-15,-18 8 32 16,0 5-28-16,-13 11 12 16,-1 4-16-16,-13 5-8 15,9-1 0-15,-5 5-16 16,9-5 8-16,0-4 28 15,10-3-12-15,4-13-4 16,4-4-4-16,1-16 40 16,4-4-24-16,5-8-8 15,-1 3-8-15,6-11 4 16,-1 4-4-16,5-12-56 16,-1 3 28-16,1-7-52 15,4 4 44-15,-8-5 16 16,3 13 12-16,-3 4-32 15,3 12 20-15,-8 4 40 16,4 8-12-16,-9 12 60 0,5 4-40 16,-5 4 20-16,0 1-32 15,-4-1 0-15,-1 0-12 0,-4-4 12 16,5 0-12-16,-1-3-100 16,1-1 48-16,0-4-176 15,-1 4 124-15</inkml:trace>
          <inkml:trace contextRef="#ctx0" brushRef="#br0" timeOffset="6639.1117">10440 230 684 0,'-5'29'252'0,"5"-29"-192"0,5 28-20 16,-5-16 40-1,0 0-52-15,0 5 16 16,4-1-28-16,1 0-24 16,-1 0 0-16,1-4-48 15,4 0 28-15,-5-4-56 16,1 1 48-16,-5-1 24 15,0 0 12-15,0-8 20 16,0 0-12-16,0-4 16 16,0 4-16-16,0-4 60 0,0 4-40 0,0-8-4 15,9 3-12-15</inkml:trace>
          <inkml:trace contextRef="#ctx0" brushRef="#br0" timeOffset="6966.5305">10467-105 704 0,'-9'-8'264'0,"9"8"-208"0,9 0-12 15,-5 0 64 1,5 0-68-16,5 0 8 15,4 0-28-15,5 0-248 16,0 0 120-16</inkml:trace>
          <inkml:trace contextRef="#ctx0" brushRef="#br0" timeOffset="8527.7646">11118-146 676 0,'18'-24'248'0,"-18"24"-192"0,27-12-16 0,-22 4 68 16,0 0-68-16,-5 0 28 16,0 8-40-16,-5 0 0 15,0 8-16-15,-13 36 0 16,0 9-4-16,-28 44-16 15,1 8 4-15,-14 45-16 16,-5-5 12-16,9 13-32 16,24-25 24-16,-1-23 16 15,23-21 0-15,13-21 20 16,5-11-12-16,14-21 32 16,9-7-24-16,9-21 4 15,0 0-12-15,-5-32 28 16,1 3-20-16,-10-39 20 15,5 3-20-15,-19-36 8 16,-3 8-12-16,-15-8-16 16,-4 16 0-16,-14-4 128 15,5 21-72-15,-9-1-16 0,8 21-24 16,1-1 12-16,5 13-12 0,8 0-32 16,10 11 12-16,13 1-16 15,5 8 12-15,4 0 8 16,5 8 4-16,13 0 0 15,1 4 0-15,17-4 0 16,1 0 0-16,5 0 24 16,-6 4-12-16,-13-4-4 15,-9 0-4-15,-13-4 40 16,-10 4-24-16,-14-4-8 16,-4 4-8-16,-18 4-4 15,0 8 0-15,-14 4-28 16,9 9 16-16,-4-1-4 15,13 4 8-15,5-3 8 16,9-5 0-16,9 0-12 16,10-4 8-16,3-8-24 15,6 0 16-15,-1-8-12 16,0 0 12-16,-4-8 8 16,-5 4 4-16,-9-16 24 15,0 0-12-15,-4-17-12 16,0 13-4-16,-1-16-16 15,5 3 12-15,5-3-24 16,4 16 20-16,5-1-20 16,0 13 16-16,-1 4-8 15,6 16 12-15,-1 8-8 16,0 5 8-16,1 3 16 16,4 4 0-16,-10 0 8 0,-3 1-8 15,-15-1 32-15,-4-4-20 0,-4 1 4 16,-1-5-12-16,-9-4 28 15,10-4-20-15,-5-8 4 16,4 0-12-16,-4-12-8 16,9 4 4-16,0-12-16 15,9 4 8-15,-4-12-4 16,8 7 0-16,6-15 16 16,-1 8-4-16,0-9-20 15,5 5 8-15,-1-8 12 16,10 11 0-16,0-3-12 15,5 12 4-15,4 4-16 16,-10 4 12-16,1 0-12 16,5 16 8-16,-14-8 8 15,-1 12 4-15,-8 4-12 16,9 0 8-16,-5 0 20 16,5 1-8-16,-19-1-20 15,14 8 4-15,-18-8 4 16,14 0 4-16,-14 5 16 15,0-1-8-15,0-4 4 16,-9 4-4-16,-5-4 12 16,5-8-12-16,-4 1-4 15,-1-1 0-15,-4-12 4 16,9 4-4-16,4-4-12 16,5-5 4-16,5-11 4 0,4 8 0 0,13-8-20 15,1 4 12-15,0-5-12 16,4 1 8-16,-4 4 16 15,0-4 0-15,0 4 16 16,-14 4-12-16,0 3-12 16,4 5 0-16,-13 8 12 15,0 9-4-15,0 7-4 16,-9 4 4-16,0 4 4 16,5 5-4-16,-5-1 8 15,18 0-8-15,-9-11 16 16,0 3-12-16,4-4 4 15,5-4-4-15,0-12 20 16,5 0-16-16,4-4 4 16,-9 0-8-16,5-8-24 15,0 8 8-15,-5-16-32 16,5 4 24-16,4-4-72 16,-9-4 48-16,9-5-28 15,0 5 44-15,5 0-8 16,-9 4 20-16,4 4 24 15,-9 12-4-15,5 4 40 16,-5 8-24-16,0 4 32 16,5 4-32-16,-1-4 12 15,5 5-20-15,5-5 28 16,0 0-28-16,0-4-4 0,-1-4-8 16</inkml:trace>
        </inkml:traceGroup>
        <inkml:traceGroup>
          <inkml:annotationXML>
            <emma:emma xmlns:emma="http://www.w3.org/2003/04/emma" version="1.0">
              <emma:interpretation id="{F3FBBDFF-C625-4E85-88F6-E092287DBFCD}" emma:medium="tactile" emma:mode="ink">
                <msink:context xmlns:msink="http://schemas.microsoft.com/ink/2010/main" type="inkWord" rotatedBoundingBox="14480,292 16571,222 16597,1007 14507,10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443.6988">13891-231 548 0,'4'-8'204'0,"1"4"-156"0,8-8-16 0,-13 8 184 15,0 4-124-15,0-8 44 16,0 8-84-16,-4 4-4 16,4 8-28-16,-9 25-12 15,0 3-4-15,-10 29 12 16,10 16-8-16,0 8-40 16,5-8 20-16,-1-8-24 15,5-17 20-15,-5-7-16 16,10-13 16-16,-10-7-16 15,5-9 16-15,-9-12-96 16,5-4 60-16,-5-16-144 16,4-4 112-16,-8-25-104 15,8 5 108-15,-4-45 16 16,4 0 40-16,10-20 44 16,4 12-12-16,9 5 148 0,9 19-84 15,24 4 196-15,3 21-148 16,24 8 20-16,-6 11-84 15,1 25 28-15,-4 5-48 0,-19 11 32 16,-9 12-36-16,-23 9 0 16,-9 3-20-16,-32 1 56 15,0-1-40-15,-31-3-28 16,-1-9-4-16,-13-3-44 16,9-13 28-16,4-16-108 15,19 0 72-15,8-20-212 16,15-5 148-16</inkml:trace>
          <inkml:trace contextRef="#ctx0" brushRef="#br0" timeOffset="9686.0698">14601-307 800 0,'-18'-13'296'0,"18"13"-232"0,-10 9-16 0,6-1 28 16,4 4-52-16,-18 16-20 15,9-4-4-15,-10 45 16 16,10 0-8-16,-4 20-4 16,4 0 0-16,-1-12 12 15,6-9-8-15,-10-11 24 16,5-8-20-16,-5-9-48 16,5-4 20-16,-9-11-172 15,4-1 104-15,1-12-476 0,4-4 312 0</inkml:trace>
          <inkml:trace contextRef="#ctx0" brushRef="#br0" timeOffset="10704.6667">14874 291 664 0,'23'-16'244'0,"-23"16"-188"0,13-8-16 0,-17 0 92 16,-5 8-80-16,0-8 24 15,-5 0-44-15,0-5 12 16,-4 9-24-16,9 0-16 15,-14 8-8-15,10 5-16 16,-1 3 12-16,-4 8 12 16,9 0 0-16,-5 0-4 15,5 1 4-15,9-5 4 16,0 4-4-16,0-8 8 16,0 0-8-16,9-4-36 15,5 0 16-15,8-12-92 16,-3 4 60-16,-6-8-4 15,10 0 32-15,-14-8 12 16,9 0 8-16,-4-8 0 16,0 3 0-16,-5 1 104 15,4 12-56-15,-4 0 44 16,14 8-56-16,0 4-12 16,0 4-12-16,9 0 0 15,-10 8-8-15,10-4 24 16,14 5-16-16,-14-9-12 0,-10 4-4 0,-3-8-48 15,3 4 24-15,-8-16 8 16,-5 8 8-16,0-8-8 16,-4 0 12-16,-5-4 32 15,9-5-16-15,-9 9-8 16,0-4-4-16,0 4 4 16,0 8 0-16,-9 8 16 15,9 4-8-15,0 5 24 16,0 3-20-16,0-4-12 15,0-4-4-15,0 4 12 16,9-8-4-16,-9 4 32 16,9-8-20-16,-9-4-40 15,9 0 12-15,-4-8-24 16,4 8 20-16,-9-8 16 16,0 0 4-16,0-8 8 15,9 4-8-15,-9-12-12 16,0 12 4-16,0 3 12 15,4 1-4-15,-4-4 40 16,10 12-20-16,3 0 4 16,-13 12-16-16,9-4-16 15,10-4 0-15,-6 13 28 16,1-1-12-16,4-12-12 16,-4 4-4-16,4 0 12 15,0 0-4-15,-4-4-12 16,-1 0 4-16,-3-4 4 0,3 0 0 0,-4-4 0 15,5 4 0-15,0-8 8 16,4-4-4-16,5 4-28 16,-1 0 12-16,6-12 24 15,4 11-8-15,-1-11 0 16,-3 8 0-16,-5-8-4 16,-1 8 0-16,-8-8 44 15,0 7-24-15,-19-7-20 16,1 8 0-16,-19 0 8 15,5 4-4-15,-19 0 32 16,5 8-20-16,-9 4-12 16,9 12-8-16,1 0-4 15,8 4 0-15,14 1-20 16,9 7 16-16,18-4 40 16,9 4-16-16,19-7 0 15,4-5-8-15,4 0-120 16,1 0 64-16,-5-12-224 15,-9 4 152-15</inkml:trace>
        </inkml:traceGroup>
        <inkml:traceGroup>
          <inkml:annotationXML>
            <emma:emma xmlns:emma="http://www.w3.org/2003/04/emma" version="1.0">
              <emma:interpretation id="{62C1BE11-79D0-4C19-BEA0-E3827DE3DF0B}" emma:medium="tactile" emma:mode="ink">
                <msink:context xmlns:msink="http://schemas.microsoft.com/ink/2010/main" type="inkWord" rotatedBoundingBox="17500,348 19959,265 19980,884 17521,966"/>
              </emma:interpretation>
              <emma:one-of disjunction-type="recognition" id="oneOf5">
                <emma:interpretation id="interp5" emma:lang="" emma:confidence="0">
                  <emma:literal>wave</emma:literal>
                </emma:interpretation>
                <emma:interpretation id="interp6" emma:lang="" emma:confidence="0">
                  <emma:literal>wane</emma:literal>
                </emma:interpretation>
                <emma:interpretation id="interp7" emma:lang="" emma:confidence="0">
                  <emma:literal>ware</emma:literal>
                </emma:interpretation>
                <emma:interpretation id="interp8" emma:lang="" emma:confidence="0">
                  <emma:literal>wore</emma:literal>
                </emma:interpretation>
                <emma:interpretation id="interp9" emma:lang="" emma:confidence="0">
                  <emma:literal>Wave</emma:literal>
                </emma:interpretation>
              </emma:one-of>
            </emma:emma>
          </inkml:annotationXML>
          <inkml:trace contextRef="#ctx0" brushRef="#br0" timeOffset="12986.5046">16786-154 456 0,'9'-24'168'0,"0"16"-128"15,0-8-16-15,-4 8 124 16,4 4-88-16,-4-4 44 16,4 4-60-16,-5-5 28 15,5 9-40-15,1-4 0 16,-1 8-20-16,-9 13 44 16,0 3-28-16,-5 36 12 15,5 5-24-15,-4 16-8 16,8 0-4-16,-4-8-4 15,9-9 0-15,0-11 0 16,0-13 0-16,5-8 16 16,0-3-8-16,4-17 60 0,0 0-40 15,5-16 40-15,0 4-36 0,4-16-28 16,0-1-4-16,1-23-8 16,4 3 0-16,-5-19 16 15,0 3-4-15,0 0-92 16,-4 13 52-16,-5 16-16 15,5 16 32-15,-9 24 12 16,4 12 8-16,-9 24 8 16,0 5-4-16,0 0-4 15,0-1 4-15,5-7 20 16,4-9-12-16,-4-8-4 16,0-3-4-16,-1-13 20 15,6 0-12-15,-6-12 40 16,5 0-28-16,-4-20 20 15,0 4-24-15,-1-29 0 16,1 1-12-16,4-33 12 16,5 4-12-16,0-4-4 15,9 20 0-15,-5 5-40 16,5 15 20-16,0-3-20 16,0 24 20-16,-1 4-140 15,-8 12 84-15,9 0-108 16,-5 12 100-16,1 4-152 15,-1 8 132-15,-4 5-92 16,0-5 108-16,-1-4 28 0,10 0 36 16,-9-4 148-16,-9-3-68 15,-5-5 116-15,4 0-100 0,-3-8 76 16,-1 0-88-16,-9-8 28 16,4 8-52-16,-17-12-4 15,13 12-24-15,-14-4-8 16,-4 8 0-16,-5 8 4 15,0 0-4-15,0 16-12 16,5 5 4-16,4 3 4 16,5 4 0-16,5-7 8 15,8-1-4-15,-4-8-4 16,19 1 4-16,-10-9 28 16,9 0-16-16,0-8 20 15,-4 4-20-15,4-16-52 16,-4 4 20-16,-1-12-16 15,-4 0 20-15,1-12 8 16,-1-1 4-16,-5-15 8 16,5 8-4-16,-9-5-28 15,14 13 12-15,-5 0 40 16,0 7-16-16,5 13 36 16,4 17-32-16,-9 3-12 15,9 4-8-15,-4 4 20 16,0 0-8-16,-5 1 4 15,4-1-4-15,-13-4 20 16,0-4-16-16,0-4-32 16,0 1 12-16,0-9-16 0,0 0 12 0,0-8 16 15,5 4 0 1,0-12-12-16,-1 3 4 0,5-7-4 16,0 4 0-16,5 0-20 15,0 4 16-15,4 8-4 16,0 4 8-16,0 4 16 15,5 8-4-15,-5 0-4 16,0 1 4-16,-4-5-4 16,0 0 0-16,-5 0 16 15,0 0-8-15,-5-4 4 16,6 0-4-16,-10-12 20 16,4 4-16-16,1-4 4 15,-1 0-8-15,1-8-16 16,8 4 4-16,-8-12-16 15,9 4 12-15,-1-9 32 16,1 5-16-16,0-4-8 16,4 4-4-16,-9-5-4 15,5 5 0-15,-5-4 60 16,0 12-28-16,-9-9 8 16,4 13-20-16,-4-8 0 15,0 8-4-15,0 0-32 16,0 8 12-16,0 0-4 15,10 8 8-15,-1 8 52 16,4-4-24-16,1 5 0 16,4 3-12-16,0-4 4 15,5 8-8-15,0-12 16 0,4 5-12 0,5-9 4 16,0 0-4 0,4-4-16-16,1 4 4 0,-5-8-4 15,0 0 0-15,-23-12 16 16,4 8-4-16,-13-17 8 15,-9 1-8-15,-4-20 24 32,-6 12-16-32,-3-9 4 0,8 17-8 0,-4-8 56 15,4 11-36-15,0 13-12 16,5 12-8-16,5 21-20 16,4 3 8-16,9 13 12 15,9-1-4-15,14-8 32 16,4 9-20-16,19-17-84 15,0 5 36-15,4-13-200 16,-5-4 128-16,-4-8-396 16,-13 4 284-16</inkml:trace>
        </inkml:traceGroup>
      </inkml:traceGroup>
    </inkml:traceGroup>
    <inkml:traceGroup>
      <inkml:annotationXML>
        <emma:emma xmlns:emma="http://www.w3.org/2003/04/emma" version="1.0">
          <emma:interpretation id="{670EA48D-C987-4BAC-8048-5B913D28A852}" emma:medium="tactile" emma:mode="ink">
            <msink:context xmlns:msink="http://schemas.microsoft.com/ink/2010/main" type="paragraph" rotatedBoundingBox="1072,2276 15181,1756 15214,2659 1105,3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9B689-4F5F-4BE8-A7C3-B4A7AEB2C9D8}" emma:medium="tactile" emma:mode="ink">
              <msink:context xmlns:msink="http://schemas.microsoft.com/ink/2010/main" type="inkBullet" rotatedBoundingBox="1073,2319 1511,2303 1541,3093 1102,3109"/>
            </emma:interpretation>
            <emma:one-of disjunction-type="recognition" id="oneOf6">
              <emma:interpretation id="interp10" emma:lang="" emma:confidence="0">
                <emma:literal>↳</emma:literal>
              </emma:interpretation>
            </emma:one-of>
          </emma:emma>
        </inkml:annotationXML>
        <inkml:trace contextRef="#ctx0" brushRef="#br0" timeOffset="14503.0344">751 2511 612 0,'-23'0'228'0,"23"0"-180"0,-13-4-12 0,8 0 116 15,5 4-92-15,-4-12 64 16,-6 4-72-16,1-12 16 15,5 0-40-15,-5-25 28 16,9 5-32-16,-9-37 4 16,9 8-16-16,-5-24-8 15,5 20 0-15,-5-8-24 16,15 17 12-16,-10-1-24 16,4 16 20-16,1 13-12 0,-1 16 12 15,-4 12-28-15,0 12 24 0,-9 12 24 16,5 4-4-1,-15 9-52-15,6-1 24 0,-19 0 20 16,5 0 4-16,-14 1-8 16,4-5 4-16,-4 0 12 15,0-3-4-15,14 7 32 16,13 0-20-16,10 9-4 16,13 7-8-16,18-8 28 15,9 9-16-15,5-17 20 16,5-8-20-16,0-3 0 15,-10-5-8-15,5-8 12 16,-5 0-12-16,-4-8-84 16,0 4 44-16,0-8-156 15,0 4 104-15</inkml:trace>
      </inkml:traceGroup>
      <inkml:traceGroup>
        <inkml:annotationXML>
          <emma:emma xmlns:emma="http://www.w3.org/2003/04/emma" version="1.0">
            <emma:interpretation id="{37A2A9FD-7C64-42F1-84E2-F9746888A142}" emma:medium="tactile" emma:mode="ink">
              <msink:context xmlns:msink="http://schemas.microsoft.com/ink/2010/main" type="line" rotatedBoundingBox="2730,2215 15181,1756 15214,2659 2764,3119"/>
            </emma:interpretation>
          </emma:emma>
        </inkml:annotationXML>
        <inkml:traceGroup>
          <inkml:annotationXML>
            <emma:emma xmlns:emma="http://www.w3.org/2003/04/emma" version="1.0">
              <emma:interpretation id="{D741F897-5972-40B7-AEED-ED7544C8DCCA}" emma:medium="tactile" emma:mode="ink">
                <msink:context xmlns:msink="http://schemas.microsoft.com/ink/2010/main" type="inkWord" rotatedBoundingBox="2737,2404 5042,2319 5068,3022 2763,3107">
                  <msink:destinationLink direction="to" ref="{68852232-44DA-4C4C-8ADA-AA031551648F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265.7262">2710 2262 580 0,'-5'-24'216'0,"5"12"-168"0,5-4-12 0,4 8 84 16,-9 4-72-16,9 4 52 15,-9 12-60-15,0 8 52 16,9 12-56-16,-9 5-8 16,0-1-16-16,0 9 0 15,0-9-8-15,-9-7 16 16,9-5-12-16,0-12 24 16,0 4-20-16,0-16 4 15,0 0-8-15,0-20 4 16,14 4-8-16,-5-21-4 15,0 1 4-15,5-25-40 16,-5 9 20-16,13-5-28 16,6 12 24-16,-1 1-16 15,0 20 20-15,19 16 0 16,-1 16 8-16,15 12 0 16,-1 8 0-16,0-8 8 15,9 5 0-15,-4-13 44 16,-5 0-24-16,5-16-8 15,-5 4-8-15,-4-12 20 16,-5 4-12-16,-5-13 32 0,-13 9-28 0,-18-16 32 16,-5 12-32-1,-9-13 20-15,-9 5-20 0,-14 4-8 16,0 4-4-16,1 0-32 16,-1 7 16-16,-9 9-12 15,9 9 12-15,0 7-20 16,14 8 20-16,-13 8 4 15,12 5 8-15,-3 3-12 16,4-7 8-16,0-5-4 16,-5 0 0-16,14-7 8 15,14-5 0-15,-5-8-36 16,0 0 20-16,14-16-56 16,-1 0 40-16,1-12 16 15,0 3 12-15,9-7-8 16,-9 4 8-16,4 4 28 15,0 8-12-15,-4 4 12 16,0 4-12-16,9 4 20 16,-10 4-20-16,10 4-32 15,5 0 12-15,4-4 20 16,-5-4-8-16,-4 0 36 16,0 4-24-16,-5-8 4 15,0 0-12-15,-13-4-52 16,4 0 28-16,-9-8 12 15,5 4 4-15,-9-4 0 16,4 4 4-16,-9 4-16 0,9 4 8 0,-14 8 48 16,5 8-24-16,5 8 8 15,-5 5-16-15,-9-5 0 16,9-4-4-16,0-4 12 16,4 4-12-16,-4-7 16 15,0 3-16-15,-4-12 48 16,4 0-28-16,0-4-24 15,4 0-4-15,1-8-28 16,-1 0 16-16,5-17-12 16,1 5 12-16,3-20-36 15,5 3 28-15,-4-7-36 16,4 7 32-16,5 1-8 16,0 12 20-16,-5 11 44 15,9 13-20-15,-18 17 36 16,5 7-32-16,-14 12-4 15,0 1-8-15,-9-5 20 16,9 1-12-16,0-5-12 16,9 0-4-16,-9-8-104 15,14-3 60-15,13-9-244 16,-4 0 164-16</inkml:trace>
          <inkml:trace contextRef="#ctx0" brushRef="#br0" timeOffset="14862.9914">2044 1856 808 0,'-14'-16'300'0,"14"16"-232"0,-4-4-20 0,-1-4 152 16,10 8-120-16,-5 0 28 15,9 0-64-15,14-8-36 16,9 8-8-16,36 0 0 16,5-8 0-16,22 4 24 15,-4 8-12-15,0-4-12 16,-18 0-4-16,-4 0-68 15,-15 0 40-15,-13 0-216 16,-4 0 136-16,-19 0-520 16,-9 8 352-16</inkml:trace>
          <inkml:trace contextRef="#ctx0" brushRef="#br0" timeOffset="15091.0989">2358 1876 664 0,'-27'29'244'0,"27"-29"-188"0,-9 89-16 15,0-37 56 1,4 1-60-16,-9 20 12 16,5-5-28-16,-4-11-4 15,8-4-8-15,-4-13-8 0,5-4 4 0,-10-7 20 16,14-5-12-16,0-8-188 15,0-4 92-15</inkml:trace>
        </inkml:traceGroup>
        <inkml:traceGroup>
          <inkml:annotationXML>
            <emma:emma xmlns:emma="http://www.w3.org/2003/04/emma" version="1.0">
              <emma:interpretation id="{6A587BA1-E58A-4B02-A374-F228DD6223AD}" emma:medium="tactile" emma:mode="ink">
                <msink:context xmlns:msink="http://schemas.microsoft.com/ink/2010/main" type="inkWord" rotatedBoundingBox="5320,2363 8357,2251 8379,2837 5341,294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387.8798">6302 2109 540 0,'50'-65'200'0,"-50"65"-156"0,68-61-12 0,-45 37 124 15,-5 8-92-15,-13-9 44 16,-1 5-64-16,-22 0 56 16,0 12-60-16,-18 4-24 15,13 4-16-15,-4 8 24 16,4 12-12-16,0 4-32 15,14 1 12-15,9 3 0 16,9 4 8-16,18 1 0 16,14-5 0-16,18-4 8 15,-4 1-4-15,-9-9 8 16,4 4-8-16,-28-8 32 16,-8 4-20-16,-32-3 12 15,-14-1-16-15,-23 0 44 16,10 4-28-16,-10-8 20 15,5 4-28-15,9-4 0 16,14 5-12-16,9-13-60 16,9 0 28-16,31-9-84 15,10-3 56-15,23-4-184 16,22 4 132-16</inkml:trace>
          <inkml:trace contextRef="#ctx0" brushRef="#br0" timeOffset="20658.5995">6894 2016 728 0,'-5'-33'268'0,"5"33"-208"0,0-36-16 0,-4 24 124 16,4 4-100-16,-5-5 52 16,-4 9-72-16,5-4-32 15,4 8-16-15,-5 8-20 16,5 5 12-16,0 11-24 16,9 8 20-16,-9 9 24 15,18 3-8-15,1-7 0 16,-1 3 0-16,-9-8-16 15,4-3 8-15,-8-9 28 16,0 0-12-16,-15-12-20 16,1 0 0-16,-13-16 20 15,3 4-4-15,-8-20 16 16,4 0-16-16,5-13-136 16,4 1 72-16</inkml:trace>
          <inkml:trace contextRef="#ctx0" brushRef="#br0" timeOffset="21004.0812">7076 1809 156 0,'-27'12'56'0,"27"-12"-44"0,9 17-4 16,0-9 0-1,5 4-8-15,8 12 88 0,1 0-48 0,18 9 160 16,-9-1-112-16,4 4 92 15,1-3-104-15,-5-1 64 16,-5-7-80-16,-4-5 20 16,-5 0-44-16,-4-4 4 15,4-8-24-15,-5-16-36 16,1 8 12-16,-5-12-16 16,5-4 12-16,-5 0-20 15,0 4 20-15,0-5 76 16,5 9-36-16,-1 8 80 15,6 8-60-15,-6 0-16 16,6 9-20-16,-1-5 8 16,5 12-12-16,4-12-216 15,5 4 116-15</inkml:trace>
          <inkml:trace contextRef="#ctx0" brushRef="#br0" timeOffset="17611.2574">4795 2028 696 0,'5'-37'256'0,"-5"37"-196"0,9-24-20 0,-9 16 100 16,4 4-84-16,-8-4 16 15,-1 4-48-15,-13 4 24 16,4 4-32-16,-9 8-32 16,1 8 8-16,8 4-16 15,5 5 12-15,0 3-28 16,9 5 24-16,9-1 4 15,0 0 12-15,5-7 8 16,4-1-4-16,0-4 8 16,0-3-8-16,-9-5-4 15,5 0 4-15,-9-4 40 16,-1 0-24-16,-13-8 8 16,5 4-16-16,-15-4-8 15,6 0 0-15,-10-8 4 16,5 4-4-16,-14-8 8 15,9 4-8-15,0-8-160 16,10 4 84-16,4-8-316 16,4 4 220-16</inkml:trace>
          <inkml:trace contextRef="#ctx0" brushRef="#br0" timeOffset="19803.1237">5132 1914 520 0,'4'-12'192'0,"6"12"-152"0,3-12-8 0,-8 8 80 15,-1 8-68-15,-4 0 44 16,5 8-52-16,-5 17 44 16,0 7-48-16,-9 21 4 15,4-1-24-15,-8 5-16 16,8-12 0-16,-4-5 28 16,9-11-12-16,-5-5 40 15,5-12-28-15,0-12 12 16,9 0-20-16,5-20 0 15,4-8-8-15,5-17-16 16,4 1 4-16,5-17 4 16,0 9 0-16,0-5-20 15,-5 16 12-15,1 1-32 16,-1 16 24-16,0 4 32 16,-8 12-8-16,-6 20 28 15,-4 8-24-15,-9 17 40 16,0 3-28-16,-4 5 12 15,-1 3-20-15,1-15-16 16,8-5-4-16,-4-8 28 16,0-3-12-16,0-9-12 15,9-4-4-15,0-16-92 16,0 4 48-16,1-17-72 0,-1 5 64 16,0-20-76-16,4-1 76 0,-3-15-8 15,-1 11 40-15,-5 1 24 16,5 11 0-16,-4 5 132 15,4 12-68-15,-4 16 68 16,-1 8-76-16,-4 21 32 16,5 3-52-16,-5 13 0 15,0 3-24-15,0-7-16 16,0-5 0-16,9-7-128 16,0-9 72-16,5-8-524 15,8-4 324-15</inkml:trace>
          <inkml:trace contextRef="#ctx0" brushRef="#br0" timeOffset="20057.4723">6102 1744 424 0,'-5'-20'156'0,"5"20"-120"0,-4 0-8 0,-1 4-28 15,0 8-4-15,-8 5-172 16,4 3 96-16,-5 4-136 31,5 0 124-31,-5 1 608 16,10 3-276-16,-19 12 40 15,9 1-176-15,-8-5-60 16,8-3-28-16,-4 3-48 16,9-3 16-16,-1-1-128 0,10 4 84 0,14-7-320 31,9-5 212-31</inkml:trace>
        </inkml:traceGroup>
        <inkml:traceGroup>
          <inkml:annotationXML>
            <emma:emma xmlns:emma="http://www.w3.org/2003/04/emma" version="1.0">
              <emma:interpretation id="{D6B937FD-8A3B-4E17-8286-9DC5EA00AAF3}" emma:medium="tactile" emma:mode="ink">
                <msink:context xmlns:msink="http://schemas.microsoft.com/ink/2010/main" type="inkWord" rotatedBoundingBox="9532,1964 9671,1959 9704,2855 9565,286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383.7247">8924 1404 872 0,'-9'-28'324'0,"9"28"-252"0,19 0-20 0,-19 16 4 16,4 5-40-1,-13 27 12-15,4 5-16 0,-13 20 12 16,0-1-16-16,-5 17 4 16,10-4-4-16,3 13-32 15,10-13 12-15,0-13 4 16,10-7 8-16,-6-20 24 16,1-9-12-16,-5-16 68 15,4-3-48-15,-4-13 16 16,0-4-32-16,0-8-8 15,5-9-4-15,-1-3-48 16,10 4 24-16,4 0 8 16,5 4 8-16,4-1-128 15,1 9 72-15</inkml:trace>
        </inkml:traceGroup>
        <inkml:traceGroup>
          <inkml:annotationXML>
            <emma:emma xmlns:emma="http://www.w3.org/2003/04/emma" version="1.0">
              <emma:interpretation id="{5F704184-BCF8-42DF-BDBB-03B34787FD79}" emma:medium="tactile" emma:mode="ink">
                <msink:context xmlns:msink="http://schemas.microsoft.com/ink/2010/main" type="inkWord" rotatedBoundingBox="10151,2203 11343,2159 11366,2801 10175,2845"/>
              </emma:interpretation>
              <emma:one-of disjunction-type="recognition" id="oneOf10">
                <emma:interpretation id="interp14" emma:lang="" emma:confidence="0">
                  <emma:literal>he</emma:literal>
                </emma:interpretation>
                <emma:interpretation id="interp15" emma:lang="" emma:confidence="0">
                  <emma:literal>we</emma:literal>
                </emma:interpretation>
                <emma:interpretation id="interp16" emma:lang="" emma:confidence="0">
                  <emma:literal>me</emma:literal>
                </emma:interpretation>
                <emma:interpretation id="interp17" emma:lang="" emma:confidence="0">
                  <emma:literal>ne</emma:literal>
                </emma:interpretation>
                <emma:interpretation id="interp18" emma:lang="" emma:confidence="0">
                  <emma:literal>be</emma:literal>
                </emma:interpretation>
              </emma:one-of>
            </emma:emma>
          </inkml:annotationXML>
          <inkml:trace contextRef="#ctx0" brushRef="#br0" timeOffset="24037.0026">9748 1838 748 0,'0'0'276'0,"0"0"-216"0,0 28-16 0,-4-4 68 16,-1-4-72-16,-4 25 0 15,9-1-24-15,-9 13-20 16,9-8 0-16,-4-5 20 16,8-7-8-16,-8-13 4 15,17 0-4-15,-13-16 36 16,9-4-20-16,-9-20 4 16,5-4-16-16,4-17-8 15,5 1 0-15,8-21-4 16,-3 13 0-16,3-1 0 15,10 9 0-15,-4-1-28 16,-1 21 16-16,-9-4 4 16,0 16 8-16,-13 12 44 15,-5 8-24-15,-9 17 36 16,0 11-32-16,-10 1-4 16,6-5-12-16,-1 5-8 15,14-9 4-15,-9-4 12 16,9-3-8-16,9-13-4 15,5-4 0-15,18-4 20 16,0-8-12-16,13-8-32 16,10 0 12-16,-1-20-36 15,1 3 28-15,0-19 24 0,-10-1-4 16,-13-3 0-16,4 7 0 0,-13-3 40 16,5 11-24-16,-15 1 80 15,-13 12-56-15,-9 0 24 16,5 12-40-16,-24 3 0 15,15 5-16-15,-10 13-24 16,0 3 4-16,14 12-24 16,9 5 20-16,18 3 32 15,5 4-12-15,32-11-28 16,-1-1 12-16,42-12-148 16,-1-4 84-16</inkml:trace>
          <inkml:trace contextRef="#ctx0" brushRef="#br0" timeOffset="23139.1372">9475 1906 912 0,'-4'8'340'0,"4"-8"-264"0,0 29-24 16,-5-9 28 0,5 0-56-16,-4 13 16 15,4 3-24-15,0 0 0 16,0 5-8-16,0-9 4 15,-5 1-8-15,5-9-12 16,5-4 4-16,-1-8 28 16,10-4-12-16,-14-16-128 0,4 0 64 0,1-20-264 15,4 0 176-15</inkml:trace>
          <inkml:trace contextRef="#ctx0" brushRef="#br0" timeOffset="23378.5148">9548 1647 872 0,'-9'-24'324'0,"9"24"-252"0,0-4-20 0,0 0 60 16,0 8-72-16,0-4-8 16,0 0-20-16,5 0-108 15,4 4 52-15</inkml:trace>
        </inkml:traceGroup>
        <inkml:traceGroup>
          <inkml:annotationXML>
            <emma:emma xmlns:emma="http://www.w3.org/2003/04/emma" version="1.0">
              <emma:interpretation id="{B0FE360E-89BB-4C5D-87BA-5DF39D8EF018}" emma:medium="tactile" emma:mode="ink">
                <msink:context xmlns:msink="http://schemas.microsoft.com/ink/2010/main" type="inkWord" rotatedBoundingBox="12386,1897 15182,1794 15209,2528 12413,2631"/>
              </emma:interpretation>
              <emma:one-of disjunction-type="recognition" id="oneOf11">
                <emma:interpretation id="interp19" emma:lang="" emma:confidence="0">
                  <emma:literal>wave</emma:literal>
                </emma:interpretation>
                <emma:interpretation id="interp20" emma:lang="" emma:confidence="0">
                  <emma:literal>were</emma:literal>
                </emma:interpretation>
                <emma:interpretation id="interp21" emma:lang="" emma:confidence="0">
                  <emma:literal>have</emma:literal>
                </emma:interpretation>
                <emma:interpretation id="interp22" emma:lang="" emma:confidence="0">
                  <emma:literal>wane</emma:literal>
                </emma:interpretation>
                <emma:interpretation id="interp23" emma:lang="" emma:confidence="0">
                  <emma:literal>Wave</emma:literal>
                </emma:interpretation>
              </emma:one-of>
            </emma:emma>
          </inkml:annotationXML>
          <inkml:trace contextRef="#ctx0" brushRef="#br0" timeOffset="25477.0632">11738 1619 820 0,'9'-8'304'0,"-9"8"-236"0,-4 8-20 15,4 4 108 1,4 4-96-16,-8 13 0 15,-1 3-36-15,-9 13 12 16,1-1-24-16,-5 9-4 16,18-1-4-16,0-3-4 15,4-5 0-15,10-19 8 0,4-5-4 16,0-20-28-16,5-8 12 0,0-21 24 16,-1 1-8-16,-3-16 20 15,-1 7-16-15,-4-7 16 16,4 7-16-16,-9 1-4 15,5 7 0-15,-10 9-68 16,1 20 36 0,-5 12 48-16,0 17-12 0,4 3 4 15,10 5-8-15,9 7 4 16,8-3-4-16,15 3 16 16,0-8-12-16,13-19 40 15,-5-9-24-15,-4-24 48 16,-4-5-40-16,-10-11 28 15,1 0-32-15,-5-17 72 16,-10 9-56-16,-3-41-12 16,-1 8-20-16,-4-24 16 15,8 12-16-15,-13 4-40 16,5 24 16-16,4 13-220 16,0 15 132-16,10 17-172 15,4 12 156-15,4 20-100 16,10 9 124-16,4 11-108 15,0 5 112-15,0-1-36 16,-14 1 76-16,-13-9 16 16,9 0 20-16,-18-7 4 15,4-5 0-15,-9-8 112 0,-5 0-56 16,1-11 192-16,0-1-136 0,-10-4 68 16,5 0-100-16,-14 0 64 15,-4 8-76-15,-14 0-24 16,9 8-20-16,-17 0 28 15,-1 0-20-15,13 0-40 16,1 5 8-16,13-5 0 16,10 0 8-16,13-4 16 15,4 0-8-15,15-8-64 16,4 0 28-16,0-8-16 16,-14 4 28-16,9-12-8 15,-13 4 12-15,-1-12 8 16,-4 8 4-16,1-8-28 15,-1 3 16-15,4 1 24 16,1 8-8-16,4 4 20 16,5 8-16-16,0 0 16 15,-1 8-16-15,1 0 4 16,0 1-4-16,0-1 20 16,0 0-16-16,-14-8 24 15,13 4-24-15,-12-8 12 16,3 4-12-16,-13-8 20 15,9 4-20-15,-9-8 4 16,0 4-8-16,0-8-16 16,0 8 4-16,-9-4-60 15,18 8 36-15,-9 0-4 16,0 8 16-16,9 0 28 0,5 8-4 16,4 0-12-16,-4 0 0 0,22 1 20 15,-4 3-8-15,9-4 4 16,-4-4-4-16,-6-4-32 15,-8 0 12-15,-5-8-12 16,-4-8 12-16,-14 0 8 16,0-4 4-16,-9-4 0 15,9 0 0-15,-14-5 8 16,14 13-4-16,0-12-12 16,0 8 4-16,14 0 28 15,-5 4-12-15,14 8-4 16,0 0-4-16,9 0 12 15,-1 0-8-15,1 4-4 16,0 0 0-16,-5 0 20 16,14 0-12-16,-4-4 12 15,-10 4-12-15,5-8 0 16,0 4-4-16,0-8-8 16,-5 4 4-16,5-8 20 15,-5 7-12-15,1-15 12 16,3 4-12-16,-3-12 56 15,-1 3-40-15,-13-3 40 16,-1 4-36-16,-17 0 36 16,4 7-40-16,-14 5-16 15,1 12-4-15,-15 12-36 16,5 9 16-16,5 3-12 16,5 4 12-16,3-3-28 0,15 3 24 15,18-4 16-15,18-4 0 0,27 1 56 16,0-5-32-16,10-4-196 15,-1 4 92-15,-13-8-340 16,-14 4 236-16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20.3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9C742D-1562-42D6-8364-C51F4F43A106}" emma:medium="tactile" emma:mode="ink">
          <msink:context xmlns:msink="http://schemas.microsoft.com/ink/2010/main" type="inkDrawing" rotatedBoundingBox="6333,4511 6492,8326 6374,8331 6215,4516" semanticType="callout" shapeName="Other">
            <msink:sourceLink direction="with" ref="{226B9A3B-D874-4D07-A28A-C5FA1394B176}"/>
            <msink:sourceLink direction="with" ref="{3BD2FEC6-CE46-4872-9D2A-B8DB99D09E3B}"/>
          </msink:context>
        </emma:interpretation>
      </emma:emma>
    </inkml:annotationXML>
    <inkml:trace contextRef="#ctx0" brushRef="#br0">23 46 560 0,'0'-16'208'0,"0"16"-164"0,0-12-8 0,0 4 68 16,0 8-64-16,-5 0 44 15,5-8-48-15,-4 0 52 16,-1 8-52-16,1 0 0 15,4 0-20-15,-5 8-4 16,10 8-4-16,-5 12 12 16,9 9-12-16,0 36 40 15,0 0-24-15,5 36 20 16,-10 0-24-16,23 57 16 16,-4 4-20-16,-9 73 0 15,9-17-8-15,-10 70 12 16,1-37-12-16,-5 8 4 15,-4-40-4-15,-5-9 4 16,4-40-8-16,-8-8 24 16,4-28-16-16,-10 3-4 15,6-23-4-15,-5 7-48 16,4-19 24-16,-4-13-64 0,0-20 48 16,4-9-168-16,10-15 112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21.1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455146-C5A1-457B-BBA8-D8FCAEA9C4F2}" emma:medium="tactile" emma:mode="ink">
          <msink:context xmlns:msink="http://schemas.microsoft.com/ink/2010/main" type="inkDrawing" rotatedBoundingBox="2086,8827 6063,6399 6160,6557 2183,8986" semanticType="callout" shapeName="Other">
            <msink:sourceLink direction="with" ref="{F441C61C-E719-4E2E-BB1A-57120F8E4F16}"/>
            <msink:sourceLink direction="with" ref="{0C0A605E-DDE3-443E-9774-2C32C54BB361}"/>
          </msink:context>
        </emma:interpretation>
      </emma:emma>
    </inkml:annotationXML>
    <inkml:trace contextRef="#ctx0" brushRef="#br0">67 2492 632 0,'-54'-4'236'0,"54"4"-184"0,-9 0-16 0,4-4 80 16,10 4-72-16,-5-8 44 16,0 0-52-16,9-24 16 15,9 3-32-15,32-27 44 16,14 3-36-16,45-32 20 15,5 4-28-15,77-56 28 16,0 3-32-16,101-48 32 16,-28 24-32-16,64-32 12 15,-37 32-16-15,37-4 20 16,-41 29-20-16,-23-13 12 16,-55 29-12-16,-9-9 36 15,-27 25-24-15,-27 8 12 16,-28 24-20-16,-26 4 20 15,-29 25-24-15,-8 3 4 16,-19 13-8-16,-13 0-24 16,-14 12 8-16,0 0-76 15,-4 3 48-15,-5 5-40 0,0 4 44 16,0 0-120-16,0 9 80 0,-14-5-404 16,14 8 264-1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22.4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852232-44DA-4C4C-8ADA-AA031551648F}" emma:medium="tactile" emma:mode="ink">
          <msink:context xmlns:msink="http://schemas.microsoft.com/ink/2010/main" type="inkDrawing" rotatedBoundingBox="2663,3750 6371,6113 5970,6742 2262,4380" semanticType="callout" shapeName="Other">
            <msink:sourceLink direction="to" ref="{D741F897-5972-40B7-AEED-ED7544C8DCCA}"/>
            <msink:sourceLink direction="to" ref="{0C0A605E-DDE3-443E-9774-2C32C54BB361}"/>
          </msink:context>
        </emma:interpretation>
      </emma:emma>
    </inkml:annotationXML>
    <inkml:trace contextRef="#ctx0" brushRef="#br0">3743 2234 436 0,'-14'-4'160'0,"14"0"-124"0,14-5-8 0,-14 5 104 16,9 4-76-16,5-4 48 15,-5 4-60-15,9-4 28 16,-13 8-40-16,4-4 24 16,-9 0-28-16,0 4 16 15,0 0-24-15,-9-4 36 16,9 5-32-16,0-5 40 16,0 4-36-16,-5-8 28 15,-4 4-28-15,0-9-16 16,9 5-8-16,-9-12 12 15,4 4-8-15,-13-12 32 16,-5 8-24-16,-13-25 4 16,-1 5-12-16,-31-29 12 15,4 8-12-15,-17-20 16 16,-1 13-16-16,-41-13 76 16,9 8-48-16,-36-36 24 0,18 20-40 15,-51-41 16-15,29 13-20 0,-47-33-16 16,33 29-4-16,-42-29 12 15,24 21-4-15,-46-9 32 16,31 25-20-16,-13 4 20 16,46 24-20-16,-28 0-24 15,46 24 0-15,-5 5-40 16,32 15 28-16,18 17-116 16,23 12 76-16,23 0-52 15,23 8 64-15,27 8-44 16,18 4 52-16,32-4-172 15,4 16 116-15,14-3-520 16,1 3 344-16</inkml:trace>
    <inkml:trace contextRef="#ctx0" brushRef="#br0" timeOffset="330.4194">1271 133 756 0,'-23'-24'280'0,"23"24"-216"0,-4-16-20 15,-1 4-4 1,0 12-32-16,-13 0 48 16,5 0-28-16,-15 8 20 15,6 0-28-15,-29 4 8 0,10-4-16 0,-36 12 28 16,18-3-24-16,-23-1 40 15,9-4-32-15,9 4 48 16,14 0-40-16,9-4-24 16,14 5-8-16,22 11 8 15,10 0-4-15,18 33-4 16,9-4 4-16,18 24-4 16,4-5 0-16,10 5-292 15,-9-8 160-15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23.7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94BAB1-C465-43B1-BF30-5CC151843464}" emma:medium="tactile" emma:mode="ink">
          <msink:context xmlns:msink="http://schemas.microsoft.com/ink/2010/main" type="inkDrawing" rotatedBoundingBox="6330,6347 9598,5376 9621,5454 6354,6425" semanticType="callout" shapeName="Other">
            <msink:sourceLink direction="with" ref="{0C0A605E-DDE3-443E-9774-2C32C54BB361}"/>
            <msink:sourceLink direction="with" ref="{2DCA162C-7102-4F72-A837-E53D743FB92B}"/>
          </msink:context>
        </emma:interpretation>
      </emma:emma>
    </inkml:annotationXML>
    <inkml:trace contextRef="#ctx0" brushRef="#br0">-3 1004 560 0,'0'-8'208'0,"0"8"-164"0,0-4-8 0,9 0 112 16,-4 0-88-16,-1-4 80 16,10 4-80-16,0-9 4 15,18 9-40-15,13-12 12 16,19 0-20-16,41-24 8 16,-1-1-12-16,74-36 20 15,18 8-20-15,72-16 24 16,-4 9-24-16,46-5 12 15,-23 16-12-15,9-8 12 16,-41 12-16-16,-19-3-4 16,-53 11 0-16,-42 0 28 15,-32 21-16-15,-41 4-32 16,-22 15 8-16,-23 5-192 16,-19 12 108-16,-36 9-408 15,-9 7 276-15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5:45.3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30C6D5-C2F9-4C03-81F1-79B6AA39E05B}" emma:medium="tactile" emma:mode="ink">
          <msink:context xmlns:msink="http://schemas.microsoft.com/ink/2010/main" type="inkDrawing" rotatedBoundingBox="774,12037 9391,12184 9389,12285 772,12139" semanticType="underline" shapeName="Other">
            <msink:sourceLink direction="with" ref="{4E3C574E-BA2D-4400-B42A-0552353EB575}"/>
          </msink:context>
        </emma:interpretation>
      </emma:emma>
    </inkml:annotationXML>
    <inkml:trace contextRef="#ctx0" brushRef="#br0">-1 80 132 0,'-4'0'52'0,"8"0"-44"16,5-8 4-16,9 4 112 0,5-4-68 16,4-8 68-16,10 8-72 15,4 0 48-15,9 0-56 16,5-1 32-16,-5 5-44 15,4 0 16-15,-4 4-28 16,0 0-16-16,5 0-8 16,18 0 12-16,23 0-4 0,13 8-12 15,14 5 4-15,0-5-4 16,36 0 0-16,28 0 16 16,8 0-4-16,51-8 32 15,14 4-20-15,54-4 48 16,-4 0-36-16,49 0 4 15,5-4-20-15,19 8 12 0,4-4-16 16,-14 8 4-16,5 0-4 16,-18 8 20-16,9-7-16 15,-28 7 40-15,0 0-28 16,-17-8 4-16,-24 8-16 16,1-4 0-16,-37 4-4 15,-41-11 12-15,-5 3-12 16,-31-8-12-16,-32-4 0 15,-32-5-104-15,-46-3 60 16,-22-4-260 0,-37-4 168-16,-36 8-260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0.5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EA38774-ED7D-4AAE-A177-2A16AD516482}" emma:medium="tactile" emma:mode="ink">
          <msink:context xmlns:msink="http://schemas.microsoft.com/ink/2010/main" type="inkDrawing" rotatedBoundingBox="14634,4831 18570,4912 18560,5410 14624,5329" semanticType="underline" shapeName="Other">
            <msink:destinationLink direction="with" ref="{5D682546-5717-4169-97C5-CF097CA1AC6F}"/>
          </msink:context>
        </emma:interpretation>
      </emma:emma>
    </inkml:annotationXML>
    <inkml:trace contextRef="#ctx0" brushRef="#br0">40 91 416 0,'-18'4'152'0,"18"-4"-116"0,-10-4-12 0,6 0 144 16,8 4-96-16,-4-4 16 15,0 8-52-15,0-8-8 16,0 4-16-16,0-4 36 15,0 8-24-15,0-4 4 16,10 0-16-16,3 0 28 16,10 4-24-16,32-8 12 15,4 4-16-15,55-12-16 16,4 4 0-16,82-4 28 16,-8 7-12-16,81 1 4 15,-18 4-8-15,63-8 4 16,-40 12-8-16,18-4-4 15,-41 0 4-15,-9 0 12 16,-46-4-8-16,-4 4 16 0,-32 0-16 16,-5-4 4-16,-18 8-4 0,-27-4-16 15,-18 4 4-15,-28 4 28 16,-22 1-12-16,-15-1 24 16,-21 8-24-16,-10-12 24 15,-10 8-24-15,-12-4-12 16,-1 4-4-16,-9-4 4 15,9-4 0-15,0-4 0 16,14 4 0-16,-4 1-28 16,4-1 16-16,9 4 4 15,0 4 8-15,-9 0-12 16,18 4 8-16,-9 0-16 16,0 5 12-16,0 3 12 15,0 0 0-15,0 4-4 16,0 5 4-16,9 3 4 15,-9-3-4-15,4-1-4 16,5-4 4-16,0-3 12 16,5-5-8-16,-5-8 24 15,0 0-20-15,-4-12 12 16,4 4-12-16,-9-8-8 16,0 0 0-16,0-4 4 15,0 4-4-15,-14-8 8 16,-4 8-8-16,-5-8-12 15,1 8 4-15,-24-5 28 16,5 9-12-16,-18-4-20 0,4 4 0 16,-31-4 4-16,8 4 4 0,-45-4-12 15,14 4 8-15,-32-4 20 16,14 4-8 0,-46 0-12-16,22-4 0 0,-40-8 12 15,32 4-4-15,-32-4-12 16,27 4 4-16,-32-8 12 15,32 7-4-15,-36-7-20 16,45 8 8-16,-18-4 20 16,36 8-4-16,-18-4-4 15,33 4 0-15,-6 0 12 16,23 12-8-16,19-8 16 16,22 4-16-16,5-4-4 15,27 4 0-15,-9-4-4 16,18 0 0-16,1 0-28 15,12 0 16-15,1-4 12 16,5 4 4-16,4-4 16 16,4 4-12-16,1-4-40 15,9 4 20-15,4-8-200 16,9 4 116-16,14 0-444 16,-5 8 304-16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2.1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DF71E2-8CAC-4590-A8F4-F747E7472754}" emma:medium="tactile" emma:mode="ink">
          <msink:context xmlns:msink="http://schemas.microsoft.com/ink/2010/main" type="inkDrawing" rotatedBoundingBox="14805,6545 18363,6600 18354,7164 14797,7109" shapeName="Other">
            <msink:destinationLink direction="to" ref="{97DC179B-BF52-4E8B-8C62-3C95954B65A7}"/>
          </msink:context>
        </emma:interpretation>
      </emma:emma>
    </inkml:annotationXML>
    <inkml:trace contextRef="#ctx0" brushRef="#br0">55 77 444 0,'-5'-48'164'0,"5"48"-124"0,-4-21-16 0,-1 13 96 16,5 8-72-16,-4 4 68 15,-1 5-64-15,-8 15 4 16,8 4-32-16,-9 21 4 16,14 3-16-16,0 1-16 15,0 0 0-15,0-9 28 16,0-8-12-16,5-7 24 15,-1-9-24-15,-4-8 48 16,0 0-32-16,0-16-48 16,0 0 8-16,0-12-68 15,0 4 44-15,0-16-36 16,5 7 40-16,-5-11-8 16,0 8 24-16,0-5 28 15,0 9-8-15,0 0 8 16,-5 12-4-16,5-4 48 15,0 4-32-15,0-1 16 16,5 5-24-16,4 0 8 16,5 4-12-16,9-4-16 15,8 4 0-15,15-4 28 0,4 0-12 16,18-4 24-16,14 0-24 16,41-8 32-16,5 4-28 0,45-4-4 15,-9 7-8-15,40 5 20 16,-12 8-12-16,35 5 4 15,-17 3-8-15,13-8 4 16,-23 4-8-16,10-4-48 16,-37 0 28-16,0 0-16 15,-28 4 20-15,-26-8 8 16,-24 4 4-16,-17-8-12 16,-24 4 8-16,1 0 12 15,-19 0-4-15,-8 0 8 16,-6 0-8-16,1-8-12 15,-9 4 4-15,4-4 4 16,-4 8 0-16,-1-8-20 16,6 8 12-16,-6-4 12 15,5 8 0-15,-13-4-12 16,13 0 4-16,-18 0 20 16,5 0-8-16,-5 0 4 15,0 0-4-15,0 4 4 16,9 0-8-16,-9 0-20 15,0 0 8-15,9 4 4 16,-9 8 4-16,5 4-12 16,-1 1 8-16,-4 7 12 15,0 4-4-15,-4 5-4 16,4 3 4-16,-10 1 4 0,6-5-4 0,-5 5-12 16,4-13 4-16,-4-4 12 15,9 5-4-15,0-17 8 16,0 4-8-16,-9-8 32 15,9 4-20-15,-5-12 12 16,5 4-16-16,-9-8-8 16,9 0 0-16,-18-4-32 15,4 4 16-15,-8-4-4 16,4 4 8-16,-19 0 0 16,10 4 0-16,-32 0 8 15,-5 0 0-15,-50 0-12 16,9 4 8-16,-72 0 12 15,8 0-4-15,-58-4 24 16,17 0-16-16,-45 4 48 16,37 0-32-16,-46 0 28 15,45 0-28-15,1-4 8 16,40 0-20-16,32 0 8 16,37-4-12-16,23-8 28 15,17 4-24-15,28-8-32 16,19 3 8-16,8-3-16 15,14 8 12-15,14 0-184 16,8 8 104-16,-3-4-400 16,3 8 276-16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4.0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9D58AA-ED36-4D96-B7FF-8A2B8ED5B21B}" emma:medium="tactile" emma:mode="ink">
          <msink:context xmlns:msink="http://schemas.microsoft.com/ink/2010/main" type="inkDrawing" rotatedBoundingBox="19055,4983 21682,4888 21684,4947 19058,5041" shapeName="Other"/>
        </emma:interpretation>
      </emma:emma>
    </inkml:annotationXML>
    <inkml:trace contextRef="#ctx0" brushRef="#br0">18 126 352 0,'-9'-12'132'0,"9"12"-104"0,0-4-8 0,-9-4 112 15,18 16-76-15,-9-16 92 16,0 8-84-16,0-4 28 16,0 8-52-16,0-4 28 15,9 0-36-15,-5 0 8 16,15 0-24-16,13 0 44 15,4 0-32-15,19-4 28 16,8 4-28-16,60-13 16 16,5 5-24-16,72-12 28 15,-9 8-32-15,41 0 4 16,-22 4-12-16,31 4 12 16,-36 4-12-16,-9-4 16 15,-28 4-16-15,-27-4-12 16,-27 4 0-16,-23-5 20 15,-18 10-8-15,-32-5 32 16,0 0-24-16,-36 0-128 16,-5 8 60-16,-5 0-160 15,-9 0 124-15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4.7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35C77C-250C-4459-87AC-54ADB594A6E5}" emma:medium="tactile" emma:mode="ink">
          <msink:context xmlns:msink="http://schemas.microsoft.com/ink/2010/main" type="inkDrawing" rotatedBoundingBox="18867,5264 21827,5135 21831,5242 18872,5370" shapeName="Other"/>
        </emma:interpretation>
      </emma:emma>
    </inkml:annotationXML>
    <inkml:trace contextRef="#ctx0" brushRef="#br0">126 227 364 0,'0'-17'132'0,"0"17"-100"0,-9-12-12 0,0 4 104 16,9 8-72-16,-13-8 76 15,13 8-72-15,-19-8 4 16,15 8-36-16,-14-4 48 15,4 8-40-15,5-4 4 16,0 0-24-16,-5 0 20 16,14 0-20-16,-9 0 56 15,9 0-36-15,0-4 12 16,0 4-28-16,9-4 36 16,5 4-28-16,40-8 40 15,1 4-36-15,59-8 12 16,0 8-24-16,77-4 20 15,-4 3-24-15,77 1 12 0,-9 4-12 0,31 0 12 16,-22 4-16-16,-22 1 4 16,-42-5-4-16,-22-5-8 15,-37 1 4-15,-23-4 12 16,-22 4-8-16,-23-8 32 16,-23 4-24-16,-18-12-4 15,-14 12-8-15,-14-4 12 16,-4 4-8-16,-4-1-12 15,-1 5 0-15,1-4-4 16,8 8 0-16,-4-8 8 16,0 8 0-16,-4-8-64 15,-5 8 36-15,-5-4-180 16,-4 4 112-16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5.8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DC179B-BF52-4E8B-8C62-3C95954B65A7}" emma:medium="tactile" emma:mode="ink">
          <msink:context xmlns:msink="http://schemas.microsoft.com/ink/2010/main" type="inkDrawing" rotatedBoundingBox="18181,6746 22318,6281 22367,6719 18230,7184" semanticType="callout" shapeName="Other">
            <msink:sourceLink direction="to" ref="{75DF71E2-8CAC-4590-A8F4-F747E7472754}"/>
            <msink:sourceLink direction="from" ref="{7F449151-95C6-46FF-AE68-D8D8565378E6}"/>
          </msink:context>
        </emma:interpretation>
      </emma:emma>
    </inkml:annotationXML>
    <inkml:trace contextRef="#ctx0" brushRef="#br0">-1 516 664 0,'5'-12'244'0,"-5"12"-188"0,32-16-16 16,-19 8 56-1,10 4-60-15,18 0 48 16,5-5-48-16,8 1-20 15,1 8-8-15,13 0 8 16,-13 4-8-16,9-4-4 0,-19 4 0 0,1-4-24 31,-5 5 12-31,-19-10 12 0,10 5 0 0,-18-8-64 16,-5 4 32-16,-4-8-48 16,4 0 40-16,-9-12-76 15,0 4 60-15,0-17 8 16,4 5 28-16,-4-9 4 15,5 13 4-15,-5 0 112 16,0 7-56-16,-5 9 44 16,5 8-56-16,-9 16 24 15,5 9-32-15,-5 19 0 16,4 5-16-16,0 7-8 16,1-3 0-16,4-5 4 15,9-3-4-15,0-9 8 16,5-8-8-16,-5-7 32 15,0-1-20-15,5-12-32 16,-5 0 8-16,-9-12-96 16,13 4 56-16,-13-12-108 15,0-1 88-15,0-11-144 16,0 4 120-16,-13-17-80 16,13 5 100-16,-18-9 136 15,18 9-32-15,-10-1 180 16,10 9-120-16,-9 0 116 15,9 8-120-15,0-1 16 0,9 9-60 16,-4 0 16-16,0 4-32 0,-1 0 8 16,1 8-20-16,-1-8 20 15,5 8-24-15,5-8 32 16,9 8-28-16,36-8-40 16,14 0 12-16,54-5 0 15,10 5 12-15,72-4 8 16,-4 4-4-16,77 0 40 15,-18 4-20 1,46-4 12-16,-23 8-20 0,22-4 36 16,-49 8-28-16,-28-12 32 15,-45 8-32-15,-37-8 20 16,-41 4-24-16,-27-5 36 16,-27 5-32-16,-32-4-56 15,-10 8 16-15,-26-8-156 16,-6 8 96-16,-26-8-196 15,9 8 152-15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6.3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449151-95C6-46FF-AE68-D8D8565378E6}" emma:medium="tactile" emma:mode="ink">
          <msink:context xmlns:msink="http://schemas.microsoft.com/ink/2010/main" type="inkDrawing" rotatedBoundingBox="18795,7124 22047,7030 22049,7076 18797,7170" shapeName="Other">
            <msink:destinationLink direction="from" ref="{97DC179B-BF52-4E8B-8C62-3C95954B65A7}"/>
          </msink:context>
        </emma:interpretation>
      </emma:emma>
    </inkml:annotationXML>
    <inkml:trace contextRef="#ctx0" brushRef="#br0">29 133 436 0,'-27'-8'160'0,"27"8"-124"0,0-5-8 0,0 5 160 16,9 0-108-16,-4-12 72 15,8 8-88-15,10-4 8 16,9 4-40-16,14-4-4 16,-1 8-16-16,33-4-8 15,8 8 0-15,37-8 12 16,0 0-8-16,64 0-12 16,-10 0 0-16,78-4 56 15,-9 8-28-15,41-8 8 16,-28 8-20-16,14-4 12 15,-31 0-16-15,-28 0 16 16,-50-9-16-16,-23 5 40 16,-36 4-24-16,-42-4-32 15,-17 8 4-15,-37-4-184 16,-18 4 100-16,-37 0-540 16,-4 8 344-16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7.1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682546-5717-4169-97C5-CF097CA1AC6F}" emma:medium="tactile" emma:mode="ink">
          <msink:context xmlns:msink="http://schemas.microsoft.com/ink/2010/main" type="inkDrawing" rotatedBoundingBox="14742,5751 17365,5601 17370,5688 14747,5838" semanticType="callout" shapeName="Other">
            <msink:sourceLink direction="with" ref="{2EA38774-ED7D-4AAE-A177-2A16AD516482}"/>
            <msink:sourceLink direction="with" ref="{FEB4E883-4696-4E27-A782-C3A6D31C26F1}"/>
          </msink:context>
        </emma:interpretation>
      </emma:emma>
    </inkml:annotationXML>
    <inkml:trace contextRef="#ctx0" brushRef="#br0">12 200 456 0,'-9'-12'168'0,"9"12"-128"0,4-4-16 0,-8-4 140 15,4 4-96-15,-5-4 104 16,10 0-96-16,-5-4 4 16,4 7-48-16,10-3-4 15,4 4-16-15,28-4 0 16,8 4-4-16,33-4 12 15,-1 4-12-15,83-8 32 16,-5 0-24-16,81-4 48 16,-12 3-36-16,35-3-24 15,-35 4-4-15,-1 4 16 16,-46 4-8-16,-17 0-4 16,-28 4 0-16,-36-4 40 15,-28 8-24-15,-31-4-44 16,-15 4 12-16,-21 0-140 15,-10 0 84-15,-32-4-180 16,9 4 140-16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7.4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57F59AA-BD6B-469F-93CE-287AF0A76006}" emma:medium="tactile" emma:mode="ink">
          <msink:context xmlns:msink="http://schemas.microsoft.com/ink/2010/main" type="inkDrawing" rotatedBoundingBox="16748,5469 17319,5807 17138,6114 16567,5776" semanticType="callout" shapeName="Other">
            <msink:sourceLink direction="with" ref="{FEB4E883-4696-4E27-A782-C3A6D31C26F1}"/>
          </msink:context>
        </emma:interpretation>
      </emma:emma>
    </inkml:annotationXML>
    <inkml:trace contextRef="#ctx0" brushRef="#br0">0 8 572 0,'9'-8'208'0,"-9"8"-160"0,19 4-12 0,-6-4 76 15,5 0-68-15,19 4 44 16,8 8-52-16,19 4 0 16,0 9-24-16,9 3 12 15,4 4-16-15,-18 1-4 16,-9-1 0-16,-18-4 40 16,0 1-24-16,-23-1 88 15,-9-4-60-15,-41-3 40 16,9-5-52-16,-45 4-12 15,0 0-12-15,-5 1-284 16,13 3 148-16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8.4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520AC74-97DA-4202-B3BE-1E47C65C137F}" emma:medium="tactile" emma:mode="ink">
          <msink:context xmlns:msink="http://schemas.microsoft.com/ink/2010/main" type="inkDrawing" rotatedBoundingBox="16160,6404 16883,6265 16918,6445 16195,6585" shapeName="Other"/>
        </emma:interpretation>
      </emma:emma>
    </inkml:annotationXML>
    <inkml:trace contextRef="#ctx0" brushRef="#br0">728 25 248 0,'-41'-16'92'0,"41"16"-72"0,-27-9-4 15,9 5 44 1,4 8-36-16,-18-4 60 16,9 0-48-16,-18 9 80 15,19-1-64-15,-24 4 72 16,14-4-72-16,-22 0 52 16,8 0-60-16,-18 0 32 0,19 0-44 0,-10 0 16 15,10 0-28-15,-1 1 16 16,14-1-20-16,5 4 20 15,9 0-24-15,18 0-12 16,13 0-4-16,28 0 12 16,14 5-4-16,13-5 24 15,0 0-16-15,-4-8 12 16,-9 4-12-16,-10-12 28 16,-13 4-24-16,-9-16-112 15,0 0 52-15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8.1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831CD5-F071-41F4-BE09-2E6F82250D38}" emma:medium="tactile" emma:mode="ink">
          <msink:context xmlns:msink="http://schemas.microsoft.com/ink/2010/main" type="inkDrawing" rotatedBoundingBox="16279,6358 18096,6397 18095,6434 16278,6395" shapeName="Other"/>
        </emma:interpretation>
      </emma:emma>
    </inkml:annotationXML>
    <inkml:trace contextRef="#ctx0" brushRef="#br0">1802 56 592 0,'0'-12'220'0,"0"12"-172"0,9 0-12 15,-9-4 76 1,0 4-68-16,-9-4 8 16,0 8-32-16,-28-4 40 0,6 0-32 0,-47 0 4 15,-8 8-20-15,-37-8-8 16,13 8 0-16,-58-8 20 15,18 0-12-15,-28-8 4 16,23 4-8-16,-13-8 36 16,27 8-20-16,9-9-24 15,32 9 0-15,22-4-44 16,33 8 24-16,26-4-28 16,29 8 28-16,35-4-184 15,10 4 112-15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5:50.0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8B1C90-4FB5-4D2F-8DE8-D402CE4AD346}" emma:medium="tactile" emma:mode="ink">
          <msink:context xmlns:msink="http://schemas.microsoft.com/ink/2010/main" type="inkDrawing" rotatedBoundingBox="1391,10102 4492,12016 4442,12097 1341,10183" semanticType="underline" shapeName="Other">
            <msink:sourceLink direction="with" ref="{4E3C574E-BA2D-4400-B42A-0552353EB575}"/>
          </msink:context>
        </emma:interpretation>
      </emma:emma>
    </inkml:annotationXML>
    <inkml:trace contextRef="#ctx0" brushRef="#br0">11 85 384 0,'-10'-24'140'0,"6"20"-108"0,4-9-8 16,0 9 92-16,-5-4-68 16,5 0 60-16,5 0-64 15,-1 0 32-15,1 4-44 16,4 0 36-16,0 0-40 16,0 4 12-16,5 4-24 0,4 4 0 0,10 8-8 15,3 4 36-15,10 9-20 16,9 7 40-16,10 9-36 15,3 3-4-15,6 17-16 16,8-12 12-16,0-1-12 16,33 5-4-16,26 16 0 15,5 20 4-15,-13 12-4 16,18 0 8-16,22-8-8 16,10-4-36-16,-14-4 16 15,-1 5 48-15,15 11-12 16,-14 12 16-16,-9-16-20 15,-23-16-52-15,-9-16 20 16,-5-8 28-16,-27-9-4 0,-18-11 8 16,-23-9-8-16,-14-3 12 15,-4-5-12-15,-9-8-4 16,-5-4 0-16,-9-8-104 16,-9-4 56-16,5-4-96 15,-5-4 80-15,-5 0-172 16,-4 0 128-16,-4-4-364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41.4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0D67E06-4521-4C6B-A255-AC7F1C20015C}" emma:medium="tactile" emma:mode="ink">
          <msink:context xmlns:msink="http://schemas.microsoft.com/ink/2010/main" type="inkDrawing" rotatedBoundingBox="19603,5785 21001,5794 21000,5818 19602,5810" shapeName="Other">
            <msink:destinationLink direction="with" ref="{0D232BF7-FEA5-4854-9E8E-0AFBCE7C99B6}"/>
          </msink:context>
        </emma:interpretation>
      </emma:emma>
    </inkml:annotationXML>
    <inkml:trace contextRef="#ctx0" brushRef="#br0">0 24 424 0,'9'-16'156'0,"-9"16"-120"0,14-4-8 16,-10 0 60-1,1 8-52-15,-5-4 100 16,0 0-76-16,4 0-12 16,1 4-28-16,0-4 48 15,4 0-40-15,13 0 24 16,10 0-32-16,32 0 28 15,9 4-32-15,27-8 12 16,14 4-16-16,27 0-8 16,-9 0 0-16,14 0 12 0,-19 8-8 0,-13-8-28 15,-23 0 8-15,-18 0 56 16,-14 0-20-16,-27 0 16 16,-9 0-24-16,-23 0-140 15,-5 0 68-15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41.9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232BF7-FEA5-4854-9E8E-0AFBCE7C99B6}" emma:medium="tactile" emma:mode="ink">
          <msink:context xmlns:msink="http://schemas.microsoft.com/ink/2010/main" type="inkDrawing" rotatedBoundingBox="20705,5657 21189,5772 21125,6040 20641,5924" semanticType="callout" shapeName="Other">
            <msink:sourceLink direction="with" ref="{B0D67E06-4521-4C6B-A255-AC7F1C20015C}"/>
          </msink:context>
        </emma:interpretation>
      </emma:emma>
    </inkml:annotationXML>
    <inkml:trace contextRef="#ctx0" brushRef="#br0">6-4 416 0,'-13'0'152'0,"13"0"-116"0,13 16-12 15,1-8 108 1,9 0-76-16,9 1 16 16,0 3-48-16,9 0 4 15,4 0-16-15,14-4 12 16,-4 0-16-16,4 0 24 16,-13 4-20-16,-14-3 32 15,-10 3-28-15,-22 4 12 16,0-4-16-16,-22 4 44 15,-1 4-28-15,-18 1 12 16,9 3-24-16,-14-4 8 16,19 4-12-16,-5-7-8 0,9-5 0 0,-4-8 28 15,13 0-16-15,1-12 20 16,4 4-20-16,-5-12 0 16,5 3-8-16,-5-7-8 15,5 4 4-15,-4-4 4 16,3 4-4-16,1-5 40 15,5 9-20-15,-5-4-68 16,9 8 24-16,4-4-132 16,5 4 80-16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33.2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2F5CB8-2B20-44C8-9C77-DC5800F9FFC1}" emma:medium="tactile" emma:mode="ink">
          <msink:context xmlns:msink="http://schemas.microsoft.com/ink/2010/main" type="writingRegion" rotatedBoundingBox="18391,4975 18961,4902 19017,5335 18446,5408"/>
        </emma:interpretation>
      </emma:emma>
    </inkml:annotationXML>
    <inkml:traceGroup>
      <inkml:annotationXML>
        <emma:emma xmlns:emma="http://www.w3.org/2003/04/emma" version="1.0">
          <emma:interpretation id="{C398D060-65C1-47CF-8417-88D5293950F1}" emma:medium="tactile" emma:mode="ink">
            <msink:context xmlns:msink="http://schemas.microsoft.com/ink/2010/main" type="paragraph" rotatedBoundingBox="18391,4975 18961,4902 19017,5335 18446,5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C5D2C0-3E3B-4AD9-9FF8-024DC20AA022}" emma:medium="tactile" emma:mode="ink">
              <msink:context xmlns:msink="http://schemas.microsoft.com/ink/2010/main" type="line" rotatedBoundingBox="18391,4975 18961,4902 19017,5335 18446,5408"/>
            </emma:interpretation>
          </emma:emma>
        </inkml:annotationXML>
        <inkml:traceGroup>
          <inkml:annotationXML>
            <emma:emma xmlns:emma="http://www.w3.org/2003/04/emma" version="1.0">
              <emma:interpretation id="{FEB4E883-4696-4E27-A782-C3A6D31C26F1}" emma:medium="tactile" emma:mode="ink">
                <msink:context xmlns:msink="http://schemas.microsoft.com/ink/2010/main" type="inkWord" rotatedBoundingBox="18391,4975 18961,4902 19017,5335 18446,5408">
                  <msink:destinationLink direction="with" ref="{C57F59AA-BD6B-469F-93CE-287AF0A76006}"/>
                  <msink:destinationLink direction="with" ref="{5D682546-5717-4169-97C5-CF097CA1AC6F}"/>
                </msink:context>
              </emma:interpretation>
            </emma:emma>
          </inkml:annotationXML>
          <inkml:trace contextRef="#ctx0" brushRef="#br0">0 42 416 0,'13'-8'152'0,"-13"8"-116"0,23-4-12 16,-5 0 64-1,-4 8-52-15,9-4 12 16,9 0-28-16,0 0 24 16,-1 4-28-16,6 0 20 15,4 4-20-15,-18-8 20 16,13 0-24-16,-4 0-20 16,-9 0 0-16,-5 0 48 0,5 0-20 0,-10-4-20 15,-4 4 0-15,-9-8 8 16,0 4-4-16,-9-4 40 15,9 8-20-15,-13-8-24 16,13 4 0-16,-19-4 24 16,15 8-12-1,-5-8 56-15,0 16-36 0,-14-4-8 16,14 4-12-16,4 4-20 16,-4 0 4-16,9 0 12 15,9 1-4-15,5-5 8 16,9 4-8-16,-1-12 16 15,10 0-12-15,-9-8 16 16,0 4-16-16,-5-8 4 16,5 3-4-16,-23-3 20 15,0 8-16-15,-9-4-32 16,-5 4 12-16,-9 0-44 16,5 8 32-16,4-4-4 15,5 8 16-15,9-4-160 16,0 0 92-16,18-4-444 15,5 4 288-15</inkml:trace>
          <inkml:trace contextRef="#ctx0" brushRef="#br0" timeOffset="432.2638">528-152 416 0,'-18'-16'152'0,"18"16"-116"0,0-8-12 0,-5 8 100 16,5 0-72-16,-9-12 76 15,18 8-72-15,-9-5-4 16,5 5-32-16,-5-4 48 15,9 8-36-15,-9 0 4 16,13 0-24-16,-13 4-16 16,0 4 0-16,0 9 40 15,0 3-24-15,-4 4 24 16,4 5-20-16,-9 7 44 16,9-4-32-16,0 5-16 15,9-5-4-15,-5 5 8 16,6-1-8-16,3-4 16 15,5-3-16-15,-9-5 48 16,5-4-28-16,-14-12 40 16,5-4-40-16,-10-12-104 15,5 4 44-15,0-16-180 16,0 4 120-16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7:08.8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F3B884-8876-49F2-95F4-B2B2EEEB0B7F}" emma:medium="tactile" emma:mode="ink">
          <msink:context xmlns:msink="http://schemas.microsoft.com/ink/2010/main" type="inkDrawing" rotatedBoundingBox="6394,6363 10038,6271 10049,6722 6406,6814" semanticType="callout" shapeName="Other">
            <msink:sourceLink direction="from" ref="{0C0A605E-DDE3-443E-9774-2C32C54BB361}"/>
            <msink:sourceLink direction="to" ref="{2DCA162C-7102-4F72-A837-E53D743FB92B}"/>
          </msink:context>
        </emma:interpretation>
      </emma:emma>
    </inkml:annotationXML>
    <inkml:trace contextRef="#ctx0" brushRef="#br0">-1 109 208 0,'0'-4'76'0,"0"4"-60"0,9-5-4 0,-9 5 128 15,0 0-80-15,0 0 64 16,0 0-72-16,0 0 68 16,14-4-68-16,-5 0 0 15,9 0-32-15,-4 4-4 16,8 0-8-16,10-4 4 0,0 4-8 16,4 0 24-16,19 0-16 15,-9 4 12-15,17-4-12 16,-3 0-16-16,22 0 0 15,27 0 20-15,36-4-8 0,-8 8 4 16,27-8-4 0,23 0-32-16,8 4 12 0,6-4 12 15,35-4 4-15,-22 4 16 16,5-4-12-16,-5 0-12 16,-5 0 0-16,-45 4 4 15,-27-4 0-15,-23 4 8 16,-23-5-4-16,-18 5 16 15,-19 0-12-15,-13 0 16 16,-13 0-16-16,-6 4-56 16,-13 0 24-16,-9 0-104 15,0 0 72-15</inkml:trace>
    <inkml:trace contextRef="#ctx0" brushRef="#br0" timeOffset="360.1912">3199-163 456 0,'-27'-8'168'0,"23"12"-128"0,4 0-16 0,-5 0 44 16,5-4-44-16,9 9 32 15,5 3-28-15,4 4 60 16,9-4-48-16,10-4 0 15,8 0-24-15,10 0 16 0,4 0-20 16,-13 0 4 0,4 1-8-16,-9-1-8 15,-5 0 4-15,-13-4 48 16,-5 4-28-16,-18 4 8 16,-4 0-20-16,-15 4-8 15,1 1 0-15,-9 3-4 16,9 0 0-16,-5 4 0 0,0 1 0 31,5 3 16-31,4 0-8 0,1-3 32 0,-1-1-24 16,5-4-40-16,0-4 12 0,0-4-192 15,4-4 112-15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6:28.5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16B15F-3DDC-4999-A23F-9042FE6F73FC}" emma:medium="tactile" emma:mode="ink">
          <msink:context xmlns:msink="http://schemas.microsoft.com/ink/2010/main" type="writingRegion" rotatedBoundingBox="2571,10889 4210,6995 4868,7272 3229,11166"/>
        </emma:interpretation>
      </emma:emma>
    </inkml:annotationXML>
    <inkml:traceGroup>
      <inkml:annotationXML>
        <emma:emma xmlns:emma="http://www.w3.org/2003/04/emma" version="1.0">
          <emma:interpretation id="{1ECBEF1E-A71B-4CC4-87DF-D1B4BAA8AFE9}" emma:medium="tactile" emma:mode="ink">
            <msink:context xmlns:msink="http://schemas.microsoft.com/ink/2010/main" type="paragraph" rotatedBoundingBox="2571,10889 4210,6995 4868,7272 3229,11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409F09-221E-42C2-8F4E-F25FA3F62038}" emma:medium="tactile" emma:mode="ink">
              <msink:context xmlns:msink="http://schemas.microsoft.com/ink/2010/main" type="line" rotatedBoundingBox="2571,10889 4210,6995 4868,7272 3229,11166"/>
            </emma:interpretation>
          </emma:emma>
        </inkml:annotationXML>
        <inkml:traceGroup>
          <inkml:annotationXML>
            <emma:emma xmlns:emma="http://www.w3.org/2003/04/emma" version="1.0">
              <emma:interpretation id="{F441C61C-E719-4E2E-BB1A-57120F8E4F16}" emma:medium="tactile" emma:mode="ink">
                <msink:context xmlns:msink="http://schemas.microsoft.com/ink/2010/main" type="inkWord" rotatedBoundingBox="2645,10921 3479,8939 4033,9172 3199,11154">
                  <msink:destinationLink direction="with" ref="{6A455146-C5A1-457B-BBA8-D8FCAEA9C4F2}"/>
                  <msink:destinationLink direction="with" ref="{46798D70-C9EC-49C5-A20D-B956CDE43F2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4 106 424 0,'0'-12'156'0,"0"16"-120"0,-4-8-8 16,13 0 184-16,0 4-120 15,4-4 0-15,1 0-60 16,9 0-20-16,-5 0-8 16,9 0 20-16,10-4-12 0,13 0-12 15,0-4-4-15,5-1 48 16,-1 5-24-16,1 0-20 15,-10-4 0-15,-8 12-152 16,-10 0 84-16,-9 8-456 16,-13 4 292-1,-5 13 88-15</inkml:trace>
          <inkml:trace contextRef="#ctx0" brushRef="#br0" timeOffset="-456.189">-442 1919 208 0,'-5'4'76'0,"10"1"-60"0,-5-10-4 16,0 5 172-16,0 0-104 16,0 0-24-16,9 0-36 15,-4-4 36-15,-1 0-32 0,1 0 24 16,-5-4-28-16,4 0 28 16,1-4-32-16,-1-8 12 15,-4-5-16-15,5-7 0 0,0-4-4 16,4-5-8-16,0-3 4 15,4 3 20-15,-4-3-12 16,-4 3-12-16,4-3-4 16,0-5 4-16,-4-12 0 15,4-3 0-15,0-13 0 16,0 0 0-16,0-4 0 16,5 16 16-16,0 0-8 15,8 13 24-15,6-1-20 0,-1-7 40 16,0 3-28-16,5-4 4 15,5 0-16-15,-1 1 0 16,0 3-4-16,5 5-16 16,0 3 4-16,5 8 20 15,4 5-8-15,0 8 16 16,-4 7-16-16,-5 9 4 16,0 4-4-16,-10 8-16 15,-3 8 4-15,-10 4 20 16,-14 9-8-16,-13 7 24 15,-13 13-20-15,-15 3-4 16,-8 5-4-16,-1-5 4 16,1-3-4-16,-1-9-20 15,5-4 8-15,0-7 20 0,0-5-4 16,9-4-40-16,10 0 20 16,8-4-44-16,14-8 36 15,9 0-4-15,5 4 16 16,8 0 0-16,6 4 0 15,4 4-12-15,-1 1 12 16,6 7-4-16,-1 0 4 16,1 4 8-16,-5 5 0 15,-10-1 16-15,-8 4-8 16,-9 5 32-16,-10-1-24 16,-13 1 40-16,-10-5-32 15,1 0 20-15,-9-3-24 0,-5-9 0 16,-9-8-12-16,-5-8 20 15,-4-8-16-15,4-8 4 16,10-4-8-16,8 0 12 16,15-9-12-16,12 1-4 15,10 8 0-15,10 0-92 16,3-1 48-16,5 9-336 16,-4 8 208-1,4 8-272-15</inkml:trace>
        </inkml:traceGroup>
        <inkml:traceGroup>
          <inkml:annotationXML>
            <emma:emma xmlns:emma="http://www.w3.org/2003/04/emma" version="1.0">
              <emma:interpretation id="{288105CC-9B34-407E-93FC-58B3DD3A9C7D}" emma:medium="tactile" emma:mode="ink">
                <msink:context xmlns:msink="http://schemas.microsoft.com/ink/2010/main" type="inkWord" rotatedBoundingBox="4003,7486 4210,6995 4868,7272 4661,77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7055.7101">769-1832 612 0,'-41'-12'228'0,"41"12"-180"16,9 0-12-16,-9-4 104 16,0 4-84-16,0-8 32 15,18 4-52-15,5-9-12 16,4 9-16-16,24-8 12 15,8 8-12-15,18-4-4 16,10 4 0-16,4 0-4 16,-18 0 0-16,-14 8-20 15,-9 4 12-15,-23 12 76 16,0 13-40-16,-17 15 64 0,3 13-56 16,-31 12 12-16,4 0-32 15,-22-9-112-15,-1-7 48 16,-13-4-632-16,14-5 376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7:23.3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4CE6B7-70A6-48EE-8A54-908F98C0BF42}" emma:medium="tactile" emma:mode="ink">
          <msink:context xmlns:msink="http://schemas.microsoft.com/ink/2010/main" type="inkDrawing" rotatedBoundingBox="1386,12812 12295,12401 12360,14125 1451,14536" semanticType="enclosure" shapeName="Other">
            <msink:sourceLink direction="with" ref="{C606DD62-822A-44D2-89E4-EAF14B5C5B20}"/>
          </msink:context>
        </emma:interpretation>
      </emma:emma>
    </inkml:annotationXML>
    <inkml:trace contextRef="#ctx0" brushRef="#br0">0 238 320 0,'23'0'120'0,"-10"8"-96"0,6-8-4 0,-6 0 88 15,1 0-64-15,4 0 52 16,5 0-56-16,0 0 40 16,4 8-44-16,5-8 0 15,4 0-24-15,1 0-8 16,4 4 0-16,4-4 12 0,19-4-8 16,13 0 16-1,1 4-16-15,22 0-28 16,-4 0 8-16,-5 0 4 0,4-4 8 15,10 0 0-15,18 0 0 16,0-4 16-16,4 0-8 0,-4-4-4 16,14 0 0-16,13-1-4 15,-4 5 0-15,-5 4 0 16,-5-4 0-16,33 0 16 16,4 0-8-16,-18 4-20 15,9 0 4-15,22 0-4 16,-4 0 4-16,-9 0 8 15,9 0 0-15,19-4 8 16,-15 8-4-16,-8-4-20 16,31-5 8-16,-4 9 4 15,-18 0 4-15,18-4 8 0,13 0-4 16,-17 4-20-16,-15-4 8 16,37 0 4-16,-9 4 4 15,-27-8-20-15,23 0 12 16,8 8 12-16,-27 0 0 15,-4-8 16-15,22 4-12 16,-4 4-4-16,-23 4 0 16,5-8-4-16,22 0 0 15,-17 4 8-15,-1-12-4 16,18 0 16-16,-4-1-12 16,-18 9 16-16,0-4-16 0,4 0 24 15,-23 8-20-15,-27 0-4 16,-27 4-4-16,-23-4 12 15,-22 0-8-15,-15 0-4 16,-13-4 0-16,-18 4-76 16,-14 0 40-16</inkml:trace>
    <inkml:trace contextRef="#ctx0" brushRef="#br0" timeOffset="24144.7394">-241 15 384 0,'18'-64'140'0,"-9"27"-108"0,-4-19-8 15,4 23-48-15,-9-11 8 16,13-9 16-16,-4-4 0 16,1-3-8-16,-6 11 4 15,14 1-4-15,5 3 0 16,-9 5 24-16,18-1-8 0,-5 5 16 16,9-5-16-16,5 5 40 15,-9 3-24-15,5 1 4 16,-6 0-16-16,6 7-24 15,-10 5 4-15,5 4 4 16,0 4 4-16,4-4 8 16,-8 3-4-16,4 1-20 15,4-4 8-15,9-4 20 16,15-4-4-16,-1-1 24 16,5 1-20-16,-5 4-12 15,0 4-4-15,-4 4 20 16,-1 3-8-16,-4 1 4 0,-4 4-4 15,-5 0-16-15,0 0 4 16,9-4-4-16,5 0 0 16,8-4 8-16,15 0 0 15,-1 0 0-15,5 3 0 16,0 1 8-16,-5 0-4 16,-4-4 16-16,9 0-12 15,9-4-4-15,14 8 0 16,0-4-4-16,-5-1 0 15,-5 13-20-15,-4-8 12 16,10-4 4-16,22 0 4 16,-1 4 8-16,1 4-4 15,-9 0 16-15,0-4-12 16,9-4-12-16,9 4 0 16,-5-1-16-16,6 9 12 0,-20 0 12 15,6-4 0-15,8 0-4 16,10 4 4-16,-5 4-4 15,-9 0 0-15,0-4 0 16,22-4 0-16,6-4 16 16,-1 16-8-16,-9-16-4 15,14 0 0-15,9 4-4 16,0 0 0-16,-19 0-12 16,-4 4 8-16,14-4 40 15,9 4-24-15,-9 8-28 16,-14-4 8-16,14-4 8 15,4 0 4-15,5 0-28 0,-9-4 12 16,0-4 4-16,27 0 8 16,-5 4-12-16,-13 0 8 15,-4-4 12-15,17-4-4 16,-4 8-12-16,-9 4 4 16,-18-4-4-16,9-1 0 15,-5 5 24-15,-5 9-8 16,-12-1-12-16,-11-4 0 15,10-8 12-15,14 4-4 16,-9 0-4-16,-10 0 4 16,-17 0-4-16,-6 0 0 15,-13 0 0-15,-4 0 0 16,-5 4 0-16,-9 4 0 0,-10 0-12 16,-3 0 8-16,-15 4 4 15,-4 4 0-15,-5-4-20 16,-8 5 12-16,-5-1 20 15,-5 4-4-15,-9 0-4 16,-5 5 0-16,-4 3-4 16,-4 4 0-16,-5 9-20 15,-5 7 12-15,-4 5 12 16,-5 4 0-16,-4 7-4 16,-1-3 4-16,6-8 12 15,8 3-8-15,5-3 24 16,4 20-20-16,14 4-4 15,-9 4-4-15,10 0-16 0,-10-1 8 16,-10-11 12-16,-3-8-4 16,-14-4 32-16,-19-1-20 15,-9 1 12-15,1 8-16 16,-10 4 20-16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7:31.8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074577-A018-419B-BF29-75EE783D40B3}" emma:medium="tactile" emma:mode="ink">
          <msink:context xmlns:msink="http://schemas.microsoft.com/ink/2010/main" type="inkDrawing" rotatedBoundingBox="14566,13906 23513,13725 23515,13828 14568,14009" semanticType="underline" shapeName="Other">
            <msink:sourceLink direction="with" ref="{B492768E-6CDE-4292-886A-BD8A5EFCE509}"/>
          </msink:context>
        </emma:interpretation>
      </emma:emma>
    </inkml:annotationXML>
    <inkml:trace contextRef="#ctx0" brushRef="#br0">651 143 176 0,'-9'-12'64'0,"18"16"-48"0,-5 0-8 0,-4-4 104 15,0 0-64-15,0-4 8 16,0 0-36-16,0 4 24 15,0 0-28-15,-4 0 40 16,-5 0-32-16,9 0 48 0,-14 0-40 16,14 4 28-16,-9-4-32 15,-5 4 0-15,5-4-16 16,-9 4-32 0,4-4 8-16,-9 0 32 0,-9 4-12 0,-8 0 16 15,3 0-12-15,-8 4-16 16,-1-4 0-16,-4 0-24 15,4 4 16-15,10-4 32 16,-5 4-12-16,9-3 0 16,0-5-4-16,5 0-4 15,4 0 0-15,5 0 24 16,4 0-12-16,5 0 76 16,0-5-52-16,5 1 48 15,4 0-48-15,0 0 0 16,0 0-24-16,13 4-8 0,-4 0 0 15,5 0 4-15,18 0-4 16,0 0 8-16,27 0-8 16,18 0 8-16,19 8-8 15,4-4-12-15,18-4 4 16,28 0-4-16,32 4 0 16,-5 1 52-16,50-5-24 15,0 4 0-15,9-8-12 16,37 4-24-16,-10-9 8 15,46-3-12-15,-9-4 8 16,50-8 16-16,-4 0 0 0,40 3-12 16,-4-7 4-16,18 16-4 15,46-4 0-15,-23 3 24 16,13 5-8-16,10 4 16 16,-14 8-16-16,-9-8 4 15,-60 8-4-15,-49 0-16 16,-32 0 4-16,-55-8 48 15,-55 4-24-15,-31 0 8 16,-55 0-16-16,-23-4 44 16,-27-4-28-16,-14 4-48 15,-18 0 8-15,-18 4-164 16,-14 4 96-16,-14 0-540 16,1 8 348-1,-1-12 52-15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7:57.0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798D70-C9EC-49C5-A20D-B956CDE43F2A}" emma:medium="tactile" emma:mode="ink">
          <msink:context xmlns:msink="http://schemas.microsoft.com/ink/2010/main" type="inkDrawing" rotatedBoundingBox="-85,13999 1235,9743 2044,9994 723,14250" semanticType="callout" shapeName="Other">
            <msink:sourceLink direction="with" ref="{F441C61C-E719-4E2E-BB1A-57120F8E4F16}"/>
            <msink:sourceLink direction="with" ref="{037B7D9E-5E02-475F-B4E2-09257E1110FA}"/>
          </msink:context>
        </emma:interpretation>
      </emma:emma>
    </inkml:annotationXML>
    <inkml:trace contextRef="#ctx0" brushRef="#br0">1561 78 124 0,'10'-32'44'0,"-1"24"-32"0,-5-8-4 0,-4 12 64 16,0-5-40-16,-9 1 4 15,-5 4-20-15,-4 0-20 0,-9 4 0 16,-10 8-4-16,-17 4 0 15,-14 13 16-15,-19 19-4 16,5 13-28-16,0 16 12 16,5-4-4-16,-1 3 8 15,6-7 16-15,-1-4-4 16,0 0 76-16,-5 7-44 16,10 17-4-16,4 25-20 15,5 7 0-15,0-4-8 16,9 5 8-16,4 7-8 15,15 9 8-15,-1-1-8 16,9-15 32-16,0-13-20 16,14-8 12-16,-5 8-16 15,5 13 12-15,-4 11-16 0,-1-16 4 16,-4-3-4-16,0-1-16 16,-1 16 4-16,-3 1 12 15,-1-1-4-15,5-24 40 16,-1-3-20-16,10-18 20 15,9-7-24-15,5 8 36 16,-1 0-32-16,10 8-4 16,4 4-12-16,-4-12 12 15,4 0-12-15,0-12-12 0,-4-4 0 16,0-5-4-16,-1-3 0 16,1-4 16-16,0-9-4 0,-1-7 16 15,1-9-12-15,-10-12 24 16,6 4-20-16,-10-11-12 15,-5-18-4-15,0 1-172 16,1-4 96 0,-10-4-312-16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8:19.9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2767B6-D565-42D4-B39C-F5C27709D4D3}" emma:medium="tactile" emma:mode="ink">
          <msink:context xmlns:msink="http://schemas.microsoft.com/ink/2010/main" type="writingRegion" rotatedBoundingBox="6607,6054 7905,7994 7149,8500 5851,6559"/>
        </emma:interpretation>
      </emma:emma>
    </inkml:annotationXML>
    <inkml:traceGroup>
      <inkml:annotationXML>
        <emma:emma xmlns:emma="http://www.w3.org/2003/04/emma" version="1.0">
          <emma:interpretation id="{F9E6F766-D20C-40CA-BB96-DC5BA56A3A01}" emma:medium="tactile" emma:mode="ink">
            <msink:context xmlns:msink="http://schemas.microsoft.com/ink/2010/main" type="paragraph" rotatedBoundingBox="6607,6054 7905,7994 7149,8500 5851,6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C6887-59A4-40D5-A75B-8E586B9F06D1}" emma:medium="tactile" emma:mode="ink">
              <msink:context xmlns:msink="http://schemas.microsoft.com/ink/2010/main" type="line" rotatedBoundingBox="6607,6054 7905,7994 7149,8500 5851,6559"/>
            </emma:interpretation>
          </emma:emma>
        </inkml:annotationXML>
        <inkml:traceGroup>
          <inkml:annotationXML>
            <emma:emma xmlns:emma="http://www.w3.org/2003/04/emma" version="1.0">
              <emma:interpretation id="{0C0A605E-DDE3-443E-9774-2C32C54BB361}" emma:medium="tactile" emma:mode="ink">
                <msink:context xmlns:msink="http://schemas.microsoft.com/ink/2010/main" type="inkWord" rotatedBoundingBox="6447,6161 6787,6670 6337,6971 5997,6462">
                  <msink:destinationLink direction="to" ref="{68852232-44DA-4C4C-8ADA-AA031551648F}"/>
                  <msink:destinationLink direction="with" ref="{1594BAB1-C465-43B1-BF30-5CC151843464}"/>
                  <msink:destinationLink direction="from" ref="{D2F3B884-8876-49F2-95F4-B2B2EEEB0B7F}"/>
                  <msink:destinationLink direction="with" ref="{6A455146-C5A1-457B-BBA8-D8FCAEA9C4F2}"/>
                </msink:context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9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5473 6046 280 0,'19'-8'104'0,"-15"12"-84"0,5-4 0 15,5 0-12-15,-5 4-8 16,0-4 0-16,0 4 0 15,-9-4 8-15,5 4-4 16,-5-4-12-16,0 9 4 16,-5-5 12-16,-4 0-4 15,9-4 16-15,-9 0-12 16,4-4 16-16,1 0-16 0,4 0 16 16,0-5-16-16,0 5-28 15,4-4 8-15,1 4 12 16,-5 4 4-16,9 0 24 15,-9 0-16-15,14 8-304 16</inkml:trace>
          <inkml:trace contextRef="#ctx0" brushRef="#br0" timeOffset="-500.8283">5619 5678 40 0,'14'-16'16'0,"-10"12"-12"0,1 0-4 15,-1 4 4-15,-4 0-4 16,0-4 112-16,0 4-60 16,0 0 84-16,-4 0-76 15,-1 0 20-15,5 0-44 0,-4 4-32 16,-1-4-4 0,1 4 0-16,4-4 0 0,-5 4 8 15,1-4-4-15,-1 4 16 16,0 0-12-16,-8 4-20 15,-1 0 4-15,-4 0 4 16,4 0 4-16,-9 5 8 16,5-1-4-16,-5 4 8 15,1 0-8-15,-1 0 24 16,5 0-16-16,-5-3 48 16,14-1-32-16,-5 0-16 15,5 0-4-15,5 0 0 0,-6 0-4 16,1 0 8-16,9 5-8 15,0-5 8-15,0 0-8 16,0 4-4-16,0 0 4 16,9 0 12-16,1-3-8 15,-6 3-4-15,5 4 0 16,5-4 20-16,-5 4-12 16,14 1 12-16,-5-1-12 0,-4 4 12 15,-1 0-16-15,5-3 16 16,-4-1-16-16,4-4 4 15,5-4-4-15,0-4 12 16,4 0-12-16,1-4 32 16,8-4-24-16,0 0-12 15,5-4-8-15,0 0 4 0,-4 0 0 16,-5-4 8-16,-1 0-4 16,-3 0-12-16,-1-4 4 15,-4 0 28-15,0-4-12 16,-5-1-12-16,-4 1-4 15,-5 0 48-15,-5-4-24 16,-4 0-8-16,0-1-8 16,-4 1-16-16,-5 0 8 15,-1 0 4-15,6-1 0 16,-14 1 0-16,4 0 0 16,5 0-12-16,-14-1 8 0,9 5 4 15,-8 4 0-15,-1-4-12 16,-4 0 8-16,-1 4-24 15,1 3 16-15,0 1 32 16,4 0-12-16,-4 0-36 16,13 0 16-16,-9 4 12 15,5 4 0-15,-5 0 0 16,10-4 4-16,-1 4-16 16,5 0 8-16,-9 4 12 15,4 0-4-15,0 0-12 16,-4-4 4-16,4 4 12 15,-4 4-4-15,-5-4 16 16,14 4-12-16,-4 1-40 16,8-1 20-16,1 4-280 15,-10 4 160-15,14 4-224 16</inkml:trace>
        </inkml:traceGroup>
        <inkml:traceGroup>
          <inkml:annotationXML>
            <emma:emma xmlns:emma="http://www.w3.org/2003/04/emma" version="1.0">
              <emma:interpretation id="{226B9A3B-D874-4D07-A28A-C5FA1394B176}" emma:medium="tactile" emma:mode="ink">
                <msink:context xmlns:msink="http://schemas.microsoft.com/ink/2010/main" type="inkWord" rotatedBoundingBox="7255,7024 7905,7994 7149,8500 6500,7529">
                  <msink:destinationLink direction="with" ref="{9F9C742D-1562-42D6-8364-C51F4F43A106}"/>
                </msink:context>
              </emma:interpretation>
              <emma:one-of disjunction-type="recognition" id="oneOf1">
                <emma:interpretation id="interp5" emma:lang="" emma:confidence="0">
                  <emma:literal>of</emma:literal>
                </emma:interpretation>
                <emma:interpretation id="interp6" emma:lang="" emma:confidence="0">
                  <emma:literal>is</emma:literal>
                </emma:interpretation>
                <emma:interpretation id="interp7" emma:lang="" emma:confidence="0">
                  <emma:literal>y</emma:literal>
                </emma:interpretation>
                <emma:interpretation id="interp8" emma:lang="" emma:confidence="0">
                  <emma:literal>s</emma:literal>
                </emma:interpretation>
                <emma:interpretation id="interp9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880.5855">6234 6649 236 0,'-9'4'88'0,"9"-8"-68"0,4 4-4 0,-8 8-28 15,4 5 4-15,0 3 92 16,4 8-44-16,1 4 36 16,4 9-44-16,4 3 8 15,6 5-24-15,3-9 36 16,1 1-28-16,9-9 4 15,0-8-16-15,13-16-8 0,1-4 0 16,4 0 28-16,-4-20-16 16,-1-4 12-16,-8-5-16 15,-6 1-32-15,-3-4 8 16,-15-1-4-16,-3 9 8 16,-1 8-20-16,-5 4 16 15,1 4 4-15,-5 8 8 16,4 8 60-16,-4 12-32 15,0 8 8-15,0 17-24 16,0 7 0-16,-4 5-4 16,-1 4 4-16,1 4-8 0,-10-5-12 15,0 5 4-15,5 4 20 16,0 8-8-16,0 4-4 16,4 0 0-16,-4-5 12 0,-4-11-8 15,-6-12 40-15,-3-5-24 16,-10-11-4-16,-5-9-12 15,-4-12 28-15,-4-12-20 16,-1-12-4-16,5-20-8 16,0-17 12-16,10-7-8 15,3-5 4-15,5 0-4 16,10 5-52-16,8 7 28 16,5 5 4-16,9 8 8 15,5-1-24-15,13 5 16 16,5 4-4-16,9-1 8 0,5 9 0 15,-5 4 0-15,-5 4 24 16,-4-4-8-16,-5 12-72 16,-8-8 32-16,-6 8-444 15,5 0 260 1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5:24.0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83AB62-24C4-4A65-A168-29C02B2E2D50}" emma:medium="tactile" emma:mode="ink">
          <msink:context xmlns:msink="http://schemas.microsoft.com/ink/2010/main" type="writingRegion" rotatedBoundingBox="8150,6244 5940,4638 6599,3730 8810,5337"/>
        </emma:interpretation>
      </emma:emma>
    </inkml:annotationXML>
    <inkml:traceGroup>
      <inkml:annotationXML>
        <emma:emma xmlns:emma="http://www.w3.org/2003/04/emma" version="1.0">
          <emma:interpretation id="{9CBF0A6E-589F-4729-8FA4-B142461BFDA5}" emma:medium="tactile" emma:mode="ink">
            <msink:context xmlns:msink="http://schemas.microsoft.com/ink/2010/main" type="paragraph" rotatedBoundingBox="8150,6244 5940,4638 6599,3730 8810,5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B7ACF9-A166-4C85-B832-D3532A4C7F10}" emma:medium="tactile" emma:mode="ink">
              <msink:context xmlns:msink="http://schemas.microsoft.com/ink/2010/main" type="line" rotatedBoundingBox="8150,6244 5940,4638 6599,3730 8810,5337"/>
            </emma:interpretation>
          </emma:emma>
        </inkml:annotationXML>
        <inkml:traceGroup>
          <inkml:annotationXML>
            <emma:emma xmlns:emma="http://www.w3.org/2003/04/emma" version="1.0">
              <emma:interpretation id="{94DD09AE-BA90-4AE8-BB4C-99A01647D1A2}" emma:medium="tactile" emma:mode="ink">
                <msink:context xmlns:msink="http://schemas.microsoft.com/ink/2010/main" type="inkWord" rotatedBoundingBox="8247,6111 7886,5849 8120,5528 8481,57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7381 5071 624 0,'-46'-16'228'0,"46"16"-176"0,-13 0-16 0,13 0 132 16,4 0-100-16,5 0 16 15,14 0-48-15,23 0 0 16,-5 8-20-16,13 0 28 16,-8 8-28-16,-1 4 32 15,10 1-32-15,-9 3 20 16,-15 4-20-16,-31 1 52 16,10-5-36-16,-33 12 28 15,5 1-32-15,-28-1-16 16,14 1-8-16,-13-5-216 15,8-4 116-15,5-7-384 16,10 7 268-16</inkml:trace>
        </inkml:traceGroup>
        <inkml:traceGroup>
          <inkml:annotationXML>
            <emma:emma xmlns:emma="http://www.w3.org/2003/04/emma" version="1.0">
              <emma:interpretation id="{3BD2FEC6-CE46-4872-9D2A-B8DB99D09E3B}" emma:medium="tactile" emma:mode="ink">
                <msink:context xmlns:msink="http://schemas.microsoft.com/ink/2010/main" type="inkWord" rotatedBoundingBox="6454,5012 5940,4638 6599,3730 7114,4104">
                  <msink:destinationLink direction="with" ref="{9F9C742D-1562-42D6-8364-C51F4F43A10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8027.5425">5510 3901 156 0,'-5'-8'56'0,"5"8"-44"0,5-8-4 16,-5 8 44-16,4 0-32 15,-4 0 24-15,0-8-24 16,-4 8 16-16,-1-4-20 15,1 4-8-15,-1 0-4 16,1 0-16-16,-1 0 8 16,5 0 12-16,0 0-4 15,-5 0 40-15,1 0-20 16,-1 4-4-16,5 4-12 16,-4 0 28-16,-1 0-20 15,1 1 12-15,-1 7-16 16,-4 0-8-16,0 4 0 15,0 0-16-15,0 1 8 0,4 3 20 16,1 0-8-16,-5-4 16 16,4 1-16-16,5-5 4 15,-5 0-4-15,5-4 12 16,0 0-12-16,0-4-4 16,-4 1 0-16,4-9 4 15,0 0-4-15,0 0 16 16,0 0-12-16,0 0-4 15,0 0 0-15,0 0 12 16,0 0-8-16,0 0 16 16,-5 4-16-16,5-4-20 0,0 0 4 15,0 0-4-15,0 0 4 16,0 0 16-16,0 0-4 16,9 4 24-16,10 0-16 15,-10-4-20-15,4 4 0 16,1 0-24-16,0 0 20 15,4 4 24-15,0 0-8 16,0 4 0-16,5-4 0 16,-5-4 12-16,1 4-8 15,3 0-4-15,1 5 0 16,0-9 12-16,-5 0-8 16,0 0 24-16,-4-4-20 0,0 0-4 15,-5 0-4-15,0 0 20 16,-9 0-12-16,0 0 12 15,0 0-12-15,0-8 0 32,0 8-4-32,0 0 4 0,0 0-8 0,0-8-12 15,0-1 4 1,0 1 12-16,0 4-4 0,0-4-36 0,-5 0 16 16,-8 0 40-16,3 0-12 15,1-4-20-15,-4 4 4 16,-1-4 0-16,0-5 4 15,-4 1 32-15,5-4-16 16,-1-4 12-16,5 3-16 16,-5 5 28-16,-4-4-24 0,4 4 4 15,5 0-12-15,-9-5-24 16,0 5 8-16,-5 4 20 16,5 4-4-16,-5 0-12 15,5-4 0-15,0 8 12 16,8 0-4-16,6 0-36 15,4 4 16-15,9 0-20 16,14 8 20-16,-5 4-412 16,0 8 232-1,14 8-68-15</inkml:trace>
          <inkml:trace contextRef="#ctx0" brushRef="#br0" timeOffset="169333.5386">5760 3315 40 0,'0'4'16'0,"0"-4"-12"0,0-4-4 0,0 4 36 16,0 0-20-16,0 0 32 16,0 0-32-16,0 0 12 0,0 0-16 15,0 0 44-15,0 0-28 16,9 8 28-16,0-4-28 15,5 0 8-15,-5 0-20 16,0 4 0-16,5 0-8 16,0 0 20-16,-1 4-16 15,1 0 32-15,4 5-28 16,5 3 48-16,4 8-36 16,5 1 4-16,5 7-20 15,-1 0 20-15,-4 1-20 16,0-1-12-16,-5 1-4 15,-4-5 20-15,-10-4-8 16,1-7 32-16,-5-5-24 16,0-4 4-16,-4 0-12 15,-5-12 12-15,0 0-12 0,0 0 4 0,0 8-4 16,0-8 4-16,0 0-8 16,0 0-196-1,0 0 104-15,0 0-264 16</inkml:trace>
          <inkml:trace contextRef="#ctx0" brushRef="#br0" timeOffset="169828.95">6143 3339 92 0,'-9'-4'32'0,"13"4"-24"0,1 0 0 15,-5 0 108-15,0 0-64 16,0 0 52-16,0 0-64 16,0 0 16-16,0 0-36 15,0 0-28-15,0 0 4 16,0 0 44-16,0 0-20 16,-5 4 0-16,1 0-12 0,-6 4 28 15,1 0-20-15,0 4 40 16,-9 5-32-16,0 3 4 15,-5 8-16-15,-4 0 36 16,-10 9-24-16,1-1-12 16,-5 5-8-16,4-5 4 15,1-3-4-15,9-5 8 0,-1 4-8 16,10-7-4-16,5-5 4 16,3-4 4-16,10-4-4 0,5 0-92 15,4-4 52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6:05.9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E3BA39D-2D34-4052-9B0D-94E409B4E003}" emma:medium="tactile" emma:mode="ink">
          <msink:context xmlns:msink="http://schemas.microsoft.com/ink/2010/main" type="writingRegion" rotatedBoundingBox="987,10666 2330,15972 1389,16211 46,10904"/>
        </emma:interpretation>
      </emma:emma>
    </inkml:annotationXML>
    <inkml:traceGroup>
      <inkml:annotationXML>
        <emma:emma xmlns:emma="http://www.w3.org/2003/04/emma" version="1.0">
          <emma:interpretation id="{2D82B5EE-30BF-47AB-B406-A395B460E9B5}" emma:medium="tactile" emma:mode="ink">
            <msink:context xmlns:msink="http://schemas.microsoft.com/ink/2010/main" type="paragraph" rotatedBoundingBox="987,10666 2330,15972 1389,16211 46,10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A10021-0621-4925-BE9B-4C55DE9D0D19}" emma:medium="tactile" emma:mode="ink">
              <msink:context xmlns:msink="http://schemas.microsoft.com/ink/2010/main" type="line" rotatedBoundingBox="987,10666 2330,15972 1389,16211 46,10904"/>
            </emma:interpretation>
          </emma:emma>
        </inkml:annotationXML>
        <inkml:traceGroup>
          <inkml:annotationXML>
            <emma:emma xmlns:emma="http://www.w3.org/2003/04/emma" version="1.0">
              <emma:interpretation id="{91FEEA31-3D4B-420B-A422-FF344D074EFD}" emma:medium="tactile" emma:mode="ink">
                <msink:context xmlns:msink="http://schemas.microsoft.com/ink/2010/main" type="inkWord" rotatedBoundingBox="967,10671 1130,11315 858,11384 695,107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-655 10393 164 0,'18'-45'60'15,"-5"17"-44"-15,1 0-8 0,4 12 76 16,-4-1-48-16,4 5 48 0,-4 0-48 16,-5-8 44-16,-9 8-48 15,0 8 48-15,0-8-48 16,-9 8 12-16,9-1-28 16,-9 1 52-16,9 4-36 15,0 0-8-15,9-4-12 16,0 0 8-16,-4 4-12 15,-5 0 16-15,9 4-16 0,0 0 40 16,0 5-24-16,-9 3 48 16,-9 8-40-16,0 12 28 15,0 13-32-15,4 7 28 16,-4 9-32-16,9 0 48 16,-5 0-40-16,5-9 4 0,5-7-24 15,-5-5-8-15,0-8 0 16,-5-3 20-16,1-5-12 15,-5-4 32-15,0-3-28 16,4-5-4-16,-9 4-8 16,5-4-216-16,0-4 116 15,5 0-208-15,-6 4 172 16,24 4-340 0</inkml:trace>
        </inkml:traceGroup>
        <inkml:traceGroup>
          <inkml:annotationXML>
            <emma:emma xmlns:emma="http://www.w3.org/2003/04/emma" version="1.0">
              <emma:interpretation id="{F8B836A2-7273-49DE-AA26-480897458DC4}" emma:medium="tactile" emma:mode="ink">
                <msink:context xmlns:msink="http://schemas.microsoft.com/ink/2010/main" type="inkWord" rotatedBoundingBox="1090,12999 1203,13445 720,13568 607,131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86.322">-596 12562 228 0,'41'-20'84'0,"-14"12"-64"0,-4-4-8 0,-10 8 20 15,6-4-20-15,-1 3 92 16,0 1-56-16,-4 4 4 15,-1 4-32-15,-3 9 40 16,-6 3-32-16,1 8-4 16,-1 4-16-16,-4 1 36 15,0-1-20-15,0 0-12 16,-4-3-8-16,-1-1 28 16,-4 0-16-16,-14-4 12 0,0 5-16 15,-8-5 0-15,-10 4-4 16,0-3 4-16,4-5-8 0,5 8-12 15,0-4 4-15,10-4-16 16,8-3 12-16,-4-5 12 16,13 0 0-16,-4 0-20 15,-4 0 8-15,8-8 12 16,0 0 0-16,5 0 40 16,0 0-20-16,0 0 12 15,-9 0-20-15,5 0 0 16,-1 0-8-16,1 0 20 15,4-8-16-15,0 8-4 16,0 0-4-16,0 0-4 16,0 0 0-16,4-8 24 15,5 8-12-15,5-8 24 16,-5 0-24-16,0 3 32 16,5 1-28-16,4 0 12 15,-9-4-16-15,18 8 36 0,-4 0-24 16,0 0-32-16,9 0 4 15,9 8 8-15,-5 0 0 16,5 1 32-16,-4-5-20 16,4-4 4-16,-9 0-12 15,-5-4 4-15,-9 0-8 16,5-1 32-16,-10 1-20 16,-13 0 12-16,0 0-16 15,0 0-88-15,0 4 44 16,0 0-256-16,0 0 164 15,0 0-444-15</inkml:trace>
        </inkml:traceGroup>
        <inkml:traceGroup>
          <inkml:annotationXML>
            <emma:emma xmlns:emma="http://www.w3.org/2003/04/emma" version="1.0">
              <emma:interpretation id="{D92F694A-8E74-4E98-8186-AF334BF19886}" emma:medium="tactile" emma:mode="ink">
                <msink:context xmlns:msink="http://schemas.microsoft.com/ink/2010/main" type="inkWord" rotatedBoundingBox="2101,15069 2330,15972 1978,16061 1750,15158"/>
              </emma:interpretation>
              <emma:one-of disjunction-type="recognition" id="oneOf2">
                <emma:interpretation id="interp2" emma:lang="" emma:confidence="1">
                  <emma:literal>v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-16725.0101">428 14626 488 0,'-4'-16'180'0,"13"12"-140"0,4 8-12 16,1 4 4-16,4 4-24 16,10 4 40-16,3 0-24 15,1 13-24-15,0-9 0 16,0 4 52-16,-5-3-28 16,-8-1-12-16,-15 0-4 0,-8 0 16 0,-15 1-12 15,-3-5-92-15,3 0 44 16,1-4-140-1,0 0 100-15,13 0 8 16,10 0 44-16,4 5 36 16,9 7-8-16,5 12-24 15,18 21 8-15,-5 12 40 16,1 8-16-16,-14-13 16 16,-14-3-16-16,-14-8 12 15,-13-5-16-15,-14-11 68 0,0-9-44 16,-9-12 128-1,9 0-88-15,-9-20 88 0,0-12-92 16,10-12 80-16,3-17-84 16,10-7-40-16,0-5-20 15,27 0-32-15,5 5 16 0,4 3-144 16,5 5 84-16,-1 3-312 16,19 1 216-1,5 11-180-15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9:49.8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C9868E-2900-40BF-B3D7-5CBE1620D8A5}" emma:medium="tactile" emma:mode="ink">
          <msink:context xmlns:msink="http://schemas.microsoft.com/ink/2010/main" type="inkDrawing" rotatedBoundingBox="14168,13884 21242,11719 21322,11981 14249,14147" semanticType="underline" shapeName="Other">
            <msink:sourceLink direction="with" ref="{B492768E-6CDE-4292-886A-BD8A5EFCE509}"/>
          </msink:context>
        </emma:interpretation>
      </emma:emma>
    </inkml:annotationXML>
    <inkml:trace contextRef="#ctx0" brushRef="#br0">0 2178 164 0,'14'-25'60'0,"-1"9"-44"0,37-12-8 15,-18 12 112-15,18-9-68 0,14-11 32 16,54-29-48-16,37-24-12 16,32-20-16-16,100-9 28 15,45-3-20-15,69-21-48 16,81-24 16-16,55 9 36 0,51 7-8 15,8 4 0-15,-8-16-8 16,-51 9 12-16,-46 27-8 16,-81 21 32-16,-50 28-24 15,-78 20 4-15,-63 13-12 16,-55 15-52-16,-51 13 28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9:50.2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F30E54-2B81-4E90-9B1D-12078CCD2F0A}" emma:medium="tactile" emma:mode="ink">
          <msink:context xmlns:msink="http://schemas.microsoft.com/ink/2010/main" type="inkDrawing" rotatedBoundingBox="16619,13990 23857,12188 23928,12471 16690,14272" semanticType="underline" shapeName="Other">
            <msink:sourceLink direction="with" ref="{F4794BBD-1BA4-4DBC-A7DD-9B0A8A663D6E}"/>
            <msink:sourceLink direction="with" ref="{4E5094A6-0AEE-4569-B916-EF0B72FBB99A}"/>
            <msink:sourceLink direction="with" ref="{74FB94FE-2899-4B09-B96F-036E6CE7EFA7}"/>
          </msink:context>
        </emma:interpretation>
      </emma:emma>
    </inkml:annotationXML>
    <inkml:trace contextRef="#ctx0" brushRef="#br0">0 1775 464 0,'4'-12'176'0,"24"-9"-140"0,76-47-8 0,6 31 76 0,67-28-64 15,96-36 36-15,110-53-44 16,104-3-8-16,100-13-16 16,60-12-32-16,40 3 12 0,-27 38 24 15,-13 19-8-15,-101 29 20 16,-59 16-16-16,-95 1-12 16,-37 11 0-16,-73 20 28 15,-63 29-12-15,-51 16-304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9:58.5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423437-7AF5-435C-86D1-AF69A3616965}" emma:medium="tactile" emma:mode="ink">
          <msink:context xmlns:msink="http://schemas.microsoft.com/ink/2010/main" type="inkDrawing" rotatedBoundingBox="12551,11405 13669,14623 13154,14802 12036,11585" semanticType="verticalRange" shapeName="Other">
            <msink:sourceLink direction="with" ref="{EB82E9BE-131E-45B2-9626-DC69A68834B2}"/>
            <msink:sourceLink direction="with" ref="{C606DD62-822A-44D2-89E4-EAF14B5C5B20}"/>
            <msink:sourceLink direction="with" ref="{938BC702-5EC3-4B76-83FD-DB893F9E2CDD}"/>
          </msink:context>
        </emma:interpretation>
      </emma:emma>
    </inkml:annotationXML>
    <inkml:trace contextRef="#ctx0" brushRef="#br0">0 0 60 0,'69'24'24'0,"-33"-4"-20"0,14 13 0 16,-23-9 60-16,5 0-36 15,0 13 8-15,4 3-24 16,5 5-8-16,0-1 0 16,-4 1 40-16,-5-1-24 15,4 5 36-15,5 16-32 16,0 16 20-16,5-1-24 16,-1 5-16-16,1-8-8 15,4-4 28-15,4-4-12 16,1 8 4-16,0 16-8 15,-1 0-16-15,-4 4 4 16,0 0 12-16,-9-8-4 16,-9-8-4-16,-9 0 4 0,-9 12 4 15,-10 8-4-15,-4 9-20 16,-4-1 8-16,4-12 32 16,-9-4-16-16,0 0-8 15,4 17-4-15,10-1 40 16,4-4-24-16,9-8-20 15,0-20 4-15,0-12 8 16,10-13 0-16,-10-7 32 16,0-9-20-16,-9-7-4 15,0-1-8-15,-9-12 4 0,-4-4-4 16,-5 5-232-16,-1-17 124 16,-3-9-80-16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0:27.3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0DBD191-BA9C-43B9-B150-DB78D9D761E7}" emma:medium="tactile" emma:mode="ink">
          <msink:context xmlns:msink="http://schemas.microsoft.com/ink/2010/main" type="inkDrawing" rotatedBoundingBox="12608,17662 13691,13791 13869,13841 12787,17712" semanticType="strikethrough" shapeName="Other">
            <msink:sourceLink direction="with" ref="{4E929AA1-39F7-4235-B1E7-02BA191007C2}"/>
          </msink:context>
        </emma:interpretation>
      </emma:emma>
    </inkml:annotationXML>
    <inkml:trace contextRef="#ctx0" brushRef="#br0">1011 38 196 0,'0'-12'72'0,"0"12"-56"0,9-8-4 15,-9 4 136-15,5-4-84 16,4 4 28-16,0 0-56 16,-9 4-32-16,0 4-4 15,-9 4 44-15,0 12-24 16,-14 13 24-16,-14 19-24 0,-17 41 0 16,-10 37-12-16,-5 11 48 15,-8 58-32-15,18 36 44 16,-10 44-40-16,14 4 40 15,-4 8-40-15,0 1 48 0,-5-45-44 16,-14 12 28-16,10-8-32 16,9-41-8-16,9-32-12 15,8-8 20-15,15-4-16 16,13-32-188-16,10-25 92 0,8-12-316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1:05.0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BB7008-6C42-496C-966E-BE003729DD7F}" emma:medium="tactile" emma:mode="ink">
          <msink:context xmlns:msink="http://schemas.microsoft.com/ink/2010/main" type="inkDrawing" rotatedBoundingBox="10651,17412 13683,17357 13684,17399 10652,17454" semanticType="strikethrough" shapeName="Other">
            <msink:sourceLink direction="with" ref="{B24ABFDA-710E-4E44-81BC-1C24522E8FD5}"/>
          </msink:context>
        </emma:interpretation>
      </emma:emma>
    </inkml:annotationXML>
    <inkml:trace contextRef="#ctx0" brushRef="#br0">0 51 164 0,'5'4'60'0,"4"-4"-44"0,4 0-8 16,-3 0 16-16,8 0-16 15,0 0 32-15,5 0-24 16,4 0-12-16,5 0-8 16,0 0 12-16,0 4-4 15,9 0-4-15,0-4 4 16,0 0 4-16,4 0-4 15,14 0 8-15,5 0-8 0,9-4-4 16,9 4 4-16,4-8-16 16,-4 0 8-16,5 4 20 15,-5-5-8-15,9 1 4 16,14 4-4-16,8-4-24 16,10 4 8-16,-13 4 12 15,-1-4 0-15,9 0-12 16,10 4 4-16,-5 0 12 15,-10 12-4-15,-12-12-12 16,-15 4 4-16,-4 0 4 16,-9-4 0-16,0 0-12 0,0-4 8 15,-1 4 84-15,1-8-48 16,-4 8 8-16,-15 0-24 16,-8 0 16-16,-5 0-20 15,-19 0-4-15,1 0-4 16,-14 0 20-16,-9 0-12 15,0 0-4-15,-9 8-4 16,-4-8 28-16,-6 0-16 16,6 0-32-16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1:32.3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44DBD5-929B-4ECD-AE48-D71620DF7016}" emma:medium="tactile" emma:mode="ink">
          <msink:context xmlns:msink="http://schemas.microsoft.com/ink/2010/main" type="inkDrawing" rotatedBoundingBox="6368,17971 8576,17975 8575,18044 6367,18041" semanticType="underline" shapeName="Other">
            <msink:sourceLink direction="with" ref="{943FA34A-C2C7-4ADF-83F2-99B7BE896AE8}"/>
          </msink:context>
        </emma:interpretation>
      </emma:emma>
    </inkml:annotationXML>
    <inkml:trace contextRef="#ctx0" brushRef="#br0">0 25 340 0,'18'-4'128'0,"-9"8"-100"0,9 0-8 0,-8-4 60 16,3 0-48-16,5 4 92 15,5-4-68-15,5 4-20 16,3-4-20-16,15 0 4 15,-1 0-12-15,1 0 68 0,9-4-44 16,8 0 40-16,1-4-40 0,18 4 16 16,14 0-28-1,13 8 8-15,-4 0-16 0,-5 8-16 16,0-4 0-16,9-3 28 16,5-1-12-16,9 8 4 15,-9-8-8-15,-9 0 4 16,-5-4-8-16,-14-4-12 15,-4 0 4-15,-9 0 4 16,-9-4 0-16,-10 8 8 16,-13-4-4-16,-13-1 8 15,-10 1-8-15,-4 0 8 16,-10 0-8-16,-4-4-20 16,-4 4 8-16,-6 0 4 15,1 0 4-15,0-4-72 16,0 8 40-16,0 0-216 0,0 8 136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7:09.8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229288-83D2-4BCE-B028-EAD43ECAFA94}" emma:medium="tactile" emma:mode="ink">
          <msink:context xmlns:msink="http://schemas.microsoft.com/ink/2010/main" type="writingRegion" rotatedBoundingBox="10356,6251 10789,6251 10789,7174 10356,7174"/>
        </emma:interpretation>
      </emma:emma>
    </inkml:annotationXML>
    <inkml:traceGroup>
      <inkml:annotationXML>
        <emma:emma xmlns:emma="http://www.w3.org/2003/04/emma" version="1.0">
          <emma:interpretation id="{0EF3306A-509A-44D1-821B-4FA058358C6F}" emma:medium="tactile" emma:mode="ink">
            <msink:context xmlns:msink="http://schemas.microsoft.com/ink/2010/main" type="paragraph" rotatedBoundingBox="10356,6251 10789,6251 10789,7174 10356,7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EA5AAC-5A34-409C-9B8C-6767BB82DC95}" emma:medium="tactile" emma:mode="ink">
              <msink:context xmlns:msink="http://schemas.microsoft.com/ink/2010/main" type="line" rotatedBoundingBox="10356,6251 10789,6251 10789,7174 10356,7174"/>
            </emma:interpretation>
          </emma:emma>
        </inkml:annotationXML>
        <inkml:traceGroup>
          <inkml:annotationXML>
            <emma:emma xmlns:emma="http://www.w3.org/2003/04/emma" version="1.0">
              <emma:interpretation id="{2DCA162C-7102-4F72-A837-E53D743FB92B}" emma:medium="tactile" emma:mode="ink">
                <msink:context xmlns:msink="http://schemas.microsoft.com/ink/2010/main" type="inkWord" rotatedBoundingBox="10356,6251 10789,6251 10789,7174 10356,7174">
                  <msink:destinationLink direction="with" ref="{1594BAB1-C465-43B1-BF30-5CC151843464}"/>
                  <msink:destinationLink direction="to" ref="{D2F3B884-8876-49F2-95F4-B2B2EEEB0B7F}"/>
                </msink:context>
              </emma:interpretation>
              <emma:one-of disjunction-type="recognition" id="oneOf0">
                <emma:interpretation id="interp0" emma:lang="" emma:confidence="1">
                  <emma:literal>z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9653 5775 312 0,'-5'-36'112'0,"5"36"-84"0,-9-12-12 0,9 4 100 15,5 4-68-15,-1-9 44 16,5 5-56-16,1-4 68 16,3 8-56-16,1-4 44 15,4 4-52-15,5 4-4 16,4 4-20-16,5 4-12 16,0 12 0-16,-5 5-4 15,-4-1 0-15,-9 4 16 16,-5 1-8-16,-18-1 32 15,0 0-24-15,-14 1 12 0,0-5-16 16,-4-4-44-16,4 4 20 16,0-7-24-16,5-5 20 15,4-4-80-15,5 0 56 0,5 0-20 16,4 4 36-16,9 0 4 16,4 13 12-16,10 11-20 15,14 17 16-15,8 11-4 16,5 5 8-16,-9-8 8 15,-9-5 0-15,-23-11 32 0,-9-5-16 16,-14-7 64-16,-17-5-44 16,-6-8 12-16,-4-3-32 15,5-9 44-15,-5-12-32 16,4-4 28-16,10-5-28 16,4-7 16-16,10-4-24 15,8-4 16-15,14 3-20 16,9-3-8-16,14 0-4 15,9-1 4-15,9 1-4 16,5 4-4-16,-5-1 4 16,-9 1 28-16,-5 8-16 15,-8 0 20-15,-10 4-20 0,-9-5-132 16,-4 5 64-16,-1 4-368 16,-4 8 232-1,5-8-208-15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6:28.8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AC90F1-440E-4074-9CAD-8378822CD86C}" emma:medium="tactile" emma:mode="ink">
          <msink:context xmlns:msink="http://schemas.microsoft.com/ink/2010/main" type="writingRegion" rotatedBoundingBox="232,8315 22896,8730 22718,18490 53,18075"/>
        </emma:interpretation>
      </emma:emma>
    </inkml:annotationXML>
    <inkml:traceGroup>
      <inkml:annotationXML>
        <emma:emma xmlns:emma="http://www.w3.org/2003/04/emma" version="1.0">
          <emma:interpretation id="{BE98A46D-170C-481A-B6D6-3C64E39B3A20}" emma:medium="tactile" emma:mode="ink">
            <msink:context xmlns:msink="http://schemas.microsoft.com/ink/2010/main" type="paragraph" rotatedBoundingBox="3976,9063 17668,8513 17741,10344 4050,108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94044D-27A6-45B2-A03E-DE6E53AF22A2}" emma:medium="tactile" emma:mode="ink">
              <msink:context xmlns:msink="http://schemas.microsoft.com/ink/2010/main" type="line" rotatedBoundingBox="3976,9063 17668,8513 17741,10344 4050,10895"/>
            </emma:interpretation>
          </emma:emma>
        </inkml:annotationXML>
        <inkml:traceGroup>
          <inkml:annotationXML>
            <emma:emma xmlns:emma="http://www.w3.org/2003/04/emma" version="1.0">
              <emma:interpretation id="{D4EE7072-C140-4315-92B8-C0C9AD2C4E6F}" emma:medium="tactile" emma:mode="ink">
                <msink:context xmlns:msink="http://schemas.microsoft.com/ink/2010/main" type="inkWord" rotatedBoundingBox="3983,9237 5569,9173 5613,10253 4027,103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623 305 288 0,'5'-4'108'0,"9"8"-84"0,-5 4-4 0,0 4 128 0,4 4-84 15,6 12 88-15,3 17-88 16,1-1 20 0,14 5-48-16,4 12 4 0,4-5-24 15,1-3-8-15,4-4-4 16,0-5 20-16,-5 1-12 16,-4-5 12-16,-9 1-12 0,-9-5-60 15,-14-4 24-15,5-7-252 16,-5-9 152-1,-9-8-248-15</inkml:trace>
          <inkml:trace contextRef="#ctx0" brushRef="#br0" timeOffset="226.3811">1261 503 184 0,'-23'-20'68'0,"9"24"-52"0,-8 8-4 0,3 4 180 15,-8 12-108-15,-14 5 64 16,-4 7-88-16,-6 5-16 16,1-1-28-16,0-3 16 15,0-1-20-15,0-3 12 16,5-5-12-16,-1-4 0 0,19 5-4 16,4-5-32-16,5-4 12 15,18-3-472 1</inkml:trace>
          <inkml:trace contextRef="#ctx0" brushRef="#br0" timeOffset="777.3473">2212 313 196 0,'-22'0'72'0,"8"8"-56"0,-13-8-4 16,8 4 4-16,-8 0-12 16,-14-4-4-16,-9 0 4 15,-9 0 12-15,0-8-8 16,4-4 40-16,5 0-24 16,0 3 32-16,13-11-32 15,10 4 12-15,4 0-20 0,5 4 64 16,4 4-48-16,5 0 48 15,0 3-44-15,0 5 0 16,0 5-24-16,4 3 12 16,-4 4-16-16,5 12 60 15,-1 12-40-15,-4 13 24 0,5 20-32 16,-1 4 52-16,0 4-40 16,1-9-24-16,-1-3-8 15,1-8 24-15,-5-1-12 16,0 1 24-16,0-4-24 15,-1-9 4-15,1-7-8 0,9-9-8 16,0-8 4-16,0-4 12 16,9-3-8-16,1-5 16 15,3-4-16-15,5-4-4 16,5 0 0-16,4 0-32 16,14 0 16-16,14 4 24 15,0 0-8-15,4 0 0 16,5 4 0-16,-10-4-32 15,-8 8 16-15,-5-4-84 16,-9-4 56-16,-10 8-180 16,1-4 124-16</inkml:trace>
          <inkml:trace contextRef="#ctx0" brushRef="#br0" timeOffset="1023.0411">1457 802 456 0,'-5'-8'168'0,"10"4"-128"0,8 4-16 0,1 0 68 16,0-4-56-16,13 0 48 15,9 0-48-15,10 0 8 16,4 8-28-16,23 0-44 15,0-4 16-15,-14 4-280 0,-9 4 160 16</inkml:trace>
          <inkml:trace contextRef="#ctx0" brushRef="#br0" timeOffset="1349.4089">1538 110 384 0,'-13'-20'140'0,"17"24"-108"0,5 0-8 0,1-4 152 16,-1 0-100-16,9 0 68 16,9 0-84-16,10 0-24 15,13 0-24-15,13 0-12 0,1 0 4 16,4 0 40-16,-4 8-24 16,-9-12-28-16,-10 4 4 15,-4-4-168-15,-13 4 96 16</inkml:trace>
        </inkml:traceGroup>
        <inkml:traceGroup>
          <inkml:annotationXML>
            <emma:emma xmlns:emma="http://www.w3.org/2003/04/emma" version="1.0">
              <emma:interpretation id="{88ECFEC8-63AF-4DF4-B068-D1A264D24ED4}" emma:medium="tactile" emma:mode="ink">
                <msink:context xmlns:msink="http://schemas.microsoft.com/ink/2010/main" type="inkWord" rotatedBoundingBox="6425,8965 10264,8810 10333,10530 6494,106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20.3175">3096 806 580 0,'0'9'216'0,"13"-9"-168"0,19-9-12 16,-9 9 100-16,31-4-80 16,1 4-4-16,4 4-32 15,-4-8-8-15,9 4-4 0,-10 4-208 16,15 1 108 0,-15-1-396-16</inkml:trace>
          <inkml:trace contextRef="#ctx0" brushRef="#br0" timeOffset="2640.8775">3328 620 392 0,'13'-28'148'0,"-22"20"-116"0,9-8-8 0,0 12 164 16,-4-4-108-16,4-1 44 16,4 1-72-16,5 0 16 15,1 0-40-15,12 4 16 0,1 0-24 0,9 4-36 16,0 0 8-16,4 0 20 16,5 4-8-16,-4 0 28 15,4 8-20-15,-10 0-128 16,-8 5 64-16,-18 3-396 15,-10 4 248 1,5 9-52-16</inkml:trace>
          <inkml:trace contextRef="#ctx0" brushRef="#br0" timeOffset="3449.9913">4357 580 352 0,'0'-57'132'0,"0"49"-104"0,0-8-8 15,0 8 96-15,-9 4-68 16,-1 4 44-16,6 4-56 16,-19 12 32-16,0 4-36 15,1 17 36-15,-10-1-40 16,0 5 28-16,0-1-28 0,5-4-28 15,8-3 0-15,-3-5 16 16,13-4-8-16,9 1-12 0,0-5 0 16,18-4 20-16,14-4-8 15,-10-8-56-15,15-4 24 16,-5-8-40-16,0-4 32 16,-10 0 0-16,1 0 20 15,0 0 8-15,-14 4 4 16,-9 8 60-16,-9 8-32 15,9 4 60-15,-14 12-52 16,14 4-16-16,14 5-12 16,9 3 16-16,-1 1-12 15,29-9 4-15,8-12-8 16,4-16 36-16,6-8-20 0,-6-12 20 16,-17-13-24-16,0-3 0 15,-15-4-12-15,-12-1 12 16,-15-3-12-16,-4-9 4 15,-13 0-4-15,3 5-40 16,-3 11 16-16,-5 13-12 16,4 16 16-16,14 8-88 15,0 8 52-15,14 12-136 16,4 1 104-16,-5 3-384 16</inkml:trace>
          <inkml:trace contextRef="#ctx0" brushRef="#br0" timeOffset="4530.4739">4598 1515 436 0,'-23'0'160'0,"23"-4"-124"0,0 0-8 0,0 0 124 16,14 0-88-16,4-1 16 16,14-3-44-16,4-8-8 15,-4 8-16-15,14-12-8 0,-1-13 0 16,5-3 4-16,-4-17-4 16,-1-19 8-16,1-13-8 0,9 0 8 15,-1 8-8-15,-22 8-48 31,14 4 28-31,-14-8-24 0,-1-4 24 16,1 13 16-16,-4 3 4 16,-10 12 24-16,-5 9-16 15,6 8 4-15,-6 11-8 0,-4 13-8 16,-9 8 4-16,-9 16-4 16,9 13 0 15,-9 7 24-31,-4 9-12 0,3-1 12 0,10 1-12 0,-13-5 12 15,13-3-16-15,0-1-4 16,13-4 0-16,-3-3 4 16,3-5-4-16,5-8 24 15,5-4-16-15,0-12 12 0,9-4-12 16,-9-4-16-16,-1-8 0 16,10-4-32-16,-9-9 20 15,0-15-64-15,-1-5 44 16,-12 1-20-16,3-1 36 15,-4 5 36-15,-9 15-8 16,0 9 72-16,-9 16-48 16,-4 16 24-16,13 17-36 15,-10 15 8-15,-3 1-16 16,13-5-8-16,0 5 0 16,0-5 12-16,9 1-8 0,-5-1-4 15,6 1 0-15,3-5 28 16,-4-4-16-16,5-7 40 15,-5-5-32-15,0-8-120 16,5-4 52-16,4-12-264 16,-4-8 168-16</inkml:trace>
          <inkml:trace contextRef="#ctx0" brushRef="#br0" timeOffset="4803.2213">6228 252 216 0,'9'-8'80'0,"-9"16"-60"0,0 4-8 16,5 4 196-16,4 13-116 0,-9 15 124 16,9 13-128-16,-5 8-8 15,-4 7-52-15,0-7 20 16,0-8-32-16,-4-4 12 0,-1-1-16 15,-8-3 20-15,-1-5-20 16,5-3 40-16,0-9-28 16,4-4-100-16,5-11 40 15,0-17-332 1</inkml:trace>
          <inkml:trace contextRef="#ctx0" brushRef="#br0" timeOffset="5313.2195">6232 766 416 0,'-18'-16'152'0,"14"12"-116"0,4-4-12 0,0 8 152 16,9 0-100-16,4 0 84 15,10 4-92-15,5-4 16 16,3 0-48-16,6 4-32 0,13-4-4 0,0 0 16 15,5 0-8-15,-1 0 24 16,-4 4-20-16,-9-4-100 16,-9-4 44-16,-9 0-220 15,-5-8 148-15,-18-5-328 16</inkml:trace>
          <inkml:trace contextRef="#ctx0" brushRef="#br0" timeOffset="5056.4163">6902 155 424 0,'-9'-8'156'0,"18"16"-120"0,-9 0-8 16,0-4 160-16,9 12-108 16,-9 13 36-16,0 7-68 15,9 33-20-15,-5 4-16 16,-4 8 24-16,5 0-20 0,-10-17 4 15,5-3-12-15,0-4 12 16,-4-5-12-16,-5-7 24 16,-9-9-20-16,4 1-136 15,-4-9 68-15,-10-4-520 16</inkml:trace>
          <inkml:trace contextRef="#ctx0" brushRef="#br0" timeOffset="5721.649">6191-230 728 0,'5'-12'268'0,"4"8"-208"0,0 0-16 0,0 4 52 16,10 0-60-1,3 0 24-15,6 0-40 0,8 0-16 16,23-4-8-16,14-4 4 0,14-4 0 0,-5 0 24 16,-10 12-12-16,-8-8-12 15,-18 8-4-15,-14-4 20 16,-14 4-8-16,-18 0-188 16,-14 12 96-16,-18 8-528 15</inkml:trace>
        </inkml:traceGroup>
        <inkml:traceGroup>
          <inkml:annotationXML>
            <emma:emma xmlns:emma="http://www.w3.org/2003/04/emma" version="1.0">
              <emma:interpretation id="{B945D123-DEC0-469B-B646-87316C43A280}" emma:medium="tactile" emma:mode="ink">
                <msink:context xmlns:msink="http://schemas.microsoft.com/ink/2010/main" type="inkWord" rotatedBoundingBox="13012,8781 17671,8594 17741,10344 13082,10531"/>
              </emma:interpretation>
              <emma:one-of disjunction-type="recognition" id="oneOf2">
                <emma:interpretation id="interp2" emma:lang="" emma:confidence="0">
                  <emma:literal>-jet</emma:literal>
                </emma:interpretation>
                <emma:interpretation id="interp3" emma:lang="" emma:confidence="0">
                  <emma:literal>-ji</emma:literal>
                </emma:interpretation>
                <emma:interpretation id="interp4" emma:lang="" emma:confidence="0">
                  <emma:literal>-jj</emma:literal>
                </emma:interpretation>
                <emma:interpretation id="interp5" emma:lang="" emma:confidence="0">
                  <emma:literal>js</emma:literal>
                </emma:interpretation>
                <emma:interpretation id="interp6" emma:lang="" emma:confidence="0">
                  <emma:literal>-js</emma:literal>
                </emma:interpretation>
              </emma:one-of>
            </emma:emma>
          </inkml:annotationXML>
          <inkml:trace contextRef="#ctx0" brushRef="#br0" timeOffset="18478.2608">9670 78 424 0,'-9'0'156'0,"9"-4"-120"0,0 4-8 16,0 0 184-16,0 0-120 16,9-4 36-16,4 0-80 15,1 0 16-15,4 4-36 16,1-4 28-16,3 0-32 0,10-4-12 15,5 0-8-15,17-5-4 16,24 9 0-16,13-4 8 16,0 8-4-16,-9 8 24 15,-5 0-16-15,-18-8-12 16,-9 0-4-16,-4 0 12 16,-19 0-4-16,1 0 32 15,-19 0-20-15,4 0 4 16,-13 0-12-16,0 0 4 15,-9 0-8-15,5 0 8 0,-1 9-8 16,1-9-36-16,4 8 16 16,-10-4-12-16,6 12 16 15,-5 0 0-15,-5 4 4 16,0 5 16-16,-4 23-4 16,-9 21-20-16,-5 12 8 15,5-4 20-15,-1 0-4 16,1-13 4-16,4-11-4 15,1-12-8-15,-1-9 4 16,5-8 64-16,-1-8-36 0,-3-3 16 16,-6-5-32-16,-4-8 8 15,1-4-12-15,-6-9 12 16,-4-11-16-16,5-4-4 16,-1-13 0-16,1-11-4 15,4-9 0-15,0-4 0 16,5-4 0-16,4 13 8 15,5 11-4-15,4 1-12 16,10 15 4-16,4-3-4 16,0 12 0-16,9 4-12 15,4 4 12-15,1 12 32 16,-5 0-16-16,5 8-176 16,0 4 92-16,-1 4-412 15,10 4 272 1,18 13-188-16</inkml:trace>
          <inkml:trace contextRef="#ctx0" brushRef="#br0" timeOffset="18778.539">10630 349 704 0,'-4'-12'264'0,"8"8"-208"0,1 0-12 0,4-4 80 0,9 8-76 15,14-8-28-15,23 4-16 16,13 0 4-16,10 4-4 16,3 0 16-16,1-4-12 0,23-9 24 15,14 5-20-15,-6 0 24 16,-17 4-24-16,-10-4 32 15,-26 8-28-15,-15 0-76 16,-8 8 32-16,-24-4-220 16,-13 4 136-16</inkml:trace>
          <inkml:trace contextRef="#ctx0" brushRef="#br0" timeOffset="19078.5816">11455 94 496 0,'-5'-24'184'0,"14"20"-140"0,5-8-16 0,-1 12 76 16,6 0-64-16,8-4 52 15,14 4-52-15,4 4 40 16,-4 8-44-16,9 8 16 0,-4-4-32 16,-14 5 36-16,-9 3-32 15,-5 4 64-15,-14 5-48 16,-8 3 72-16,-14 0-64 15,-23 5 0-15,-19 7-28 16,-8-3 4-16,4-9-12 16,10 9-60-16,8-13 24 0,14 1-192 15,1-1 120-15,12-8-320 16,10 1 232 0,23-5-220-16</inkml:trace>
          <inkml:trace contextRef="#ctx0" brushRef="#br0" timeOffset="19303.6145">12133 232 840 0,'0'-12'312'0,"18"8"-244"0,-9-9-16 15,5 9 76-15,18 0-80 16,0 0 0-16,18 0-32 0,4 4-4 16,1 0-4-16,-5 4-112 0,-4 4 56 15</inkml:trace>
          <inkml:trace contextRef="#ctx0" brushRef="#br0" timeOffset="19728.7862">13230 106 372 0,'-14'-16'140'0,"24"16"-112"0,-6 4-4 15,-4-4-4-15,-4 4-16 16,4 4 128-16,0 5-68 16,-10 7 76-16,10 16-80 15,-4 33 48-15,-14 24-64 16,9 8 16-16,4-8-40 0,-9-16 16 15,5-4-20-15,-9-12 72 16,4-5-52-16,-17-15 92 16,-15-13-72-16,-9-4 44 0,-8-15-60 15,8-13 32-15,5-9-40 16,0-7 8-16,13-4-24 16,6-9-220-16,3-15 112 15,10-25-564 1</inkml:trace>
          <inkml:trace contextRef="#ctx0" brushRef="#br0" timeOffset="19831.0572">13098-468 664 0,'0'4'244'0,"14"12"-188"0,4 20-16 0,-13-19-504 0</inkml:trace>
          <inkml:trace contextRef="#ctx0" brushRef="#br0" timeOffset="20639.5391">13603 1219 404 0,'5'29'148'0,"0"-21"-112"0,-1 0-12 0,-4-8 164 16,0 0-108-16,0 0 100 15,5-4-104-15,-1-4 48 16,1-9-72-16,4-7 24 0,0-12-44 16,5-13 24-16,4-7-28 15,-4-1 8-15,4 0-20 16,-5 1 8-16,6-1-12 0,-1-16-16 16,-5-28 0-16,10-8 20 15,-5 7-8-15,-4 13-20 16,0 13 4-16,4 11-12 15,0 0 8-15,0 4 24 16,1 5-4-16,-6 3 32 16,1 4-24-16,4 5-4 15,-4 8-8-15,4 11-16 16,5 9 8-16,0 16-4 16,4 12 0-16,0 8 16 15,0 9-4-15,-4 3-4 16,-9 1 4-16,-10-1 12 15,-13-4-8-15,-13 5 40 16,-1-13-24-16,-9 0-32 16,0-12 4-16,0 0-36 15,5-4 24-15,4-4-28 0,9 0 24 16,5 0-80-16,9 0 60 16,9 8-20-16,10 1 36 15,-1 3-12-15,5 4 20 16,4 8 8-16,0 8 8 15,-4 9-12-15,-5 3 8 16,-13 9 56-16,-5-4-28 16,-5-13 60-16,-8-12-48 15,-6 1 28-15,-3-13-36 16,-6-12 16-16,1-12-24 0,4-5-8 16,0-3-8-16,5 4 12 15,5 0-8-15,4 4-48 16,-1 8 24-16,10 4-184 15,0 4 112-15,-4 8-288 16,-1 4 212-16</inkml:trace>
          <inkml:trace contextRef="#ctx0" brushRef="#br0" timeOffset="20973.8289">13868-391 676 0,'-5'-29'248'0,"14"21"-192"0,0 4-16 0,-4 4 156 15,4-8-116-15,5 8 12 16,8 0-56-16,1 0-16 16,4-8-12-16,10 4 20 0,13 0-16 15,4-4 24-15,6 8-24 16,-10-8-40-16,-9 4 16 16,-9 4-112-16,-41 0-628 15</inkml:trace>
        </inkml:traceGroup>
      </inkml:traceGroup>
    </inkml:traceGroup>
    <inkml:traceGroup>
      <inkml:annotationXML>
        <emma:emma xmlns:emma="http://www.w3.org/2003/04/emma" version="1.0">
          <emma:interpretation id="{3558591F-733D-4F72-8E13-0BEEE505029D}" emma:medium="tactile" emma:mode="ink">
            <msink:context xmlns:msink="http://schemas.microsoft.com/ink/2010/main" type="paragraph" rotatedBoundingBox="2756,11260 11658,10678 11751,12100 2849,12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82E9BE-131E-45B2-9626-DC69A68834B2}" emma:medium="tactile" emma:mode="ink">
              <msink:context xmlns:msink="http://schemas.microsoft.com/ink/2010/main" type="line" rotatedBoundingBox="2756,11260 11658,10678 11751,12100 2848,12681">
                <msink:destinationLink direction="with" ref="{E9423437-7AF5-435C-86D1-AF69A361696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709187C-DBAE-473E-AC97-5DDB3190C727}" emma:medium="tactile" emma:mode="ink">
                <msink:context xmlns:msink="http://schemas.microsoft.com/ink/2010/main" type="inkWord" rotatedBoundingBox="2757,11274 5473,11096 5565,12504 2849,1268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311.1604">-519 3571 392 0,'9'-4'148'0,"-5"4"-116"0,-8-5-8 0,4 5 64 16,4-4-52-16,1 0 56 16,-1 0-52-16,1-4 32 15,-1 0-40-15,1 0 8 16,0 0-24-16,4-4-16 0,0 0-4 15,-5-9 20-15,1-7-8 16,4-8-4-16,-4-9 0 16,-1-7-4-16,1-9 0 15,-1-4 0-15,1 4 0 16,4 5 0-16,0 7 0 16,0 1 24-16,0 11-12 0,5 1 4 15,4 3-8-15,9 1 28 16,5 0-20-16,5-1-4 15,4-3-8-15,-5-5 4 16,10-3-4-16,-1-1-12 16,-4 1 4-16,-4 3 48 15,-6 5-24-15,1 4-8 16,0 11-8-16,-9 5-4 16,-9 16 0-16,4 0 8 15,-14 16-4-15,-4 9 24 16,-4 7-16-16,-5 8-4 15,-5-3-4-15,0-9 12 16,-4 1-8-16,0-5-4 16,-5 0 0-16,9-8-40 15,-8-4-16-15,13-3 28 16,9 3-44-16,0-12 40 16,18 12 16-16,-5 0 8 15,10 0-8-15,-5 4 8 16,5 0-32-16,0 5 20 15,0-1 16-15,-10 0 0 16,1 4 20-16,-9 1-12 16,4 3 40-16,-14 0-24 15,-4 5 4-15,-9-1-16 16,-5-12 28-16,-4 1-24 16,-10-9 20-16,-13-8-20 15,-9-4 20-15,-5-8-24 0,1 0 40 16,8 0-28-16,5-1-24 15,18 1 0-15,14 0-20 16,13 0 12-16,14 0-120 16,14 0 72-16,9-8-224 15,9 4 156-15,-5 4-332 16</inkml:trace>
          <inkml:trace contextRef="#ctx0" brushRef="#br0" timeOffset="10749.3205">-96 2182 392 0,'0'-8'148'0,"0"8"-116"0,-5-4-8 0,5 4 216 0,-4-4-136 16,4 4 56-16,0 0-96 16,9-4-12-16,0 0-32 15,9 4 40-15,10 0-32 0,-1 0-32 16,5 0 0-16,0 0 28 16,4 0-16-16,5 0-88 15,0 0 44-15,0 8-236 16,0-8 152-16,-9 8-344 15</inkml:trace>
          <inkml:trace contextRef="#ctx0" brushRef="#br0" timeOffset="11409.4322">878 2514 528 0,'-32'33'196'0,"28"-9"-152"0,-19 25-12 0,9-25 96 16,1 8-76-16,-5 5-20 16,-5-9-20-16,5 4-4 15,-5-3-4-15,0-5 16 0,-4-4-12 16,9-4 4-16,-1 1-4 15,6-1-60-15,13-16-368 16,4 0 228 0,28 0-64-16</inkml:trace>
          <inkml:trace contextRef="#ctx0" brushRef="#br0" timeOffset="11168.2914">642 2340 320 0,'0'0'120'0,"0"4"-96"0,9 0-4 16,-9 4 168-16,18 5-108 15,-14 7 36-15,15 12-68 16,-6 13 76-16,10 3-68 16,9 5-36-16,-5 0-16 0,1-9-4 15,3-3 0-15,1-9 24 16,0-4-12-16,-4-3 12 15,-6-5-12-15,-4-4 0 16,-8-8-4-16,-10 0-184 16,-5 0 100-16,-4-4-456 15</inkml:trace>
          <inkml:trace contextRef="#ctx0" brushRef="#br0" timeOffset="11676.6431">1475 2288 404 0,'-9'-17'148'0,"18"17"-112"0,-9 0-12 15,0 0 84-15,0 17-64 16,-9 7 112-16,9 20-84 16,0 13-20-16,0 8-32 15,0 0 12-15,-5 3-20 0,1-11 40 16,4 0-28-16,-10-9 4 0,-3-7-16 15,-5 3 20-15,-1-11-20 16,15-1-20-16,-10-8 0 16,10-3-232-16,4-9 128 15,9-8-392 1</inkml:trace>
          <inkml:trace contextRef="#ctx0" brushRef="#br0" timeOffset="12115.3204">1447 2895 644 0,'-13'-29'236'0,"22"21"-180"0,9 0-20 0,-4 4 28 16,-1 0-44-16,15-4 68 16,8 0-48-16,10 0 8 15,8 4-28-15,1 0-108 0,13 0 44 16,-18 0-280-1</inkml:trace>
          <inkml:trace contextRef="#ctx0" brushRef="#br0" timeOffset="12357.0208">1475 2085 676 0,'-9'-16'248'0,"18"8"-192"0,4-12-16 15,1 16 100-15,13-4-84 16,10 0-12-16,31 4-28 16,9-1-4-16,10 5-8 15,-1 5-116-15,1 3 60 0,-10 8-568 16</inkml:trace>
          <inkml:trace contextRef="#ctx0" brushRef="#br0" timeOffset="11931.8213">2126 2300 600 0,'0'8'224'0,"-9"8"-176"0,9 21-12 16,-9-9 60-16,9 20-60 16,-5 9 40-16,5 8-44 15,-5 4 0-15,5-9-20 16,0-3-24-16,-9 4 4 0,0 3 48 15,-4 9-20-15,3 4 8 16,-8-8-16-16,-9-4-68 16,4-13 28-16,-9-11-172 15,10-9 108-15,-10-8-404 16</inkml:trace>
        </inkml:traceGroup>
        <inkml:traceGroup>
          <inkml:annotationXML>
            <emma:emma xmlns:emma="http://www.w3.org/2003/04/emma" version="1.0">
              <emma:interpretation id="{34C4E8B4-A4A4-463F-AE6F-2B3B2538FA8C}" emma:medium="tactile" emma:mode="ink">
                <msink:context xmlns:msink="http://schemas.microsoft.com/ink/2010/main" type="inkWord" rotatedBoundingBox="6216,11483 6589,11458 6617,11892 6244,1191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968.3048">2918 2737 704 0,'-46'-8'264'0,"46"8"-208"0,14 0-12 0,-5 4 44 0,14 0-56 16,9 0 16-16,22 4-32 16,24 0-256-16,8 0 132 15,-4 8-400 1</inkml:trace>
          <inkml:trace contextRef="#ctx0" brushRef="#br0" timeOffset="12804.8692">2995 2413 756 0,'5'-20'280'0,"4"12"-216"0,14-8-20 0,-14 12 56 16,18 0-64-16,1-1-4 15,17 5-20-15,-13 9-168 16</inkml:trace>
        </inkml:traceGroup>
        <inkml:traceGroup>
          <inkml:annotationXML>
            <emma:emma xmlns:emma="http://www.w3.org/2003/04/emma" version="1.0">
              <emma:interpretation id="{41B16795-20DA-4C5C-A370-B6B1155086B7}" emma:medium="tactile" emma:mode="ink">
                <msink:context xmlns:msink="http://schemas.microsoft.com/ink/2010/main" type="inkWord" rotatedBoundingBox="7391,10957 10857,10731 10932,11878 7466,1210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765.9976">4106 2648 600 0,'-18'-24'224'0,"4"24"-176"0,14-9-12 15,0 5 88 1,0 4-76-16,14-8 0 0,18 8-32 15,-9-8-56-15,22 8 24 16,1-8-236-16</inkml:trace>
          <inkml:trace contextRef="#ctx0" brushRef="#br0" timeOffset="14319.4677">4807 2288 404 0,'-13'-8'148'0,"13"16"-112"0,-9 4-12 0,0-4 128 16,-14 16-88-16,0 13 80 15,-9 11-84-15,9 13 32 16,1-9-56-16,-1 5 16 0,9-12-32 16,14-1-8-16,0-11-8 15,18-5 40-15,10-4-24 16,4-4-8-16,9-7-8 0,-5-5-48 16,5-8 24-16,-5-4-100 15,-4-9 68-15,0-11-36 16,-18-4 48-16,4 4-20 15,-18 7 36-15,0 9 72 16,0 12-24-16,-9 8 100 16,-5 5-72-16,5 3-4 15,0 0-32-15,18 0-12 16,0-3 0-16,5-5 28 16,9-4-16-16,9-4 32 15,-1-8-32-15,6-4 12 16,-5 0-16-16,0 0 28 15,-10-13-24-15,1-3-4 16,-14-12-8-16,-9-9-48 16,-9-12 24-16,-5-3-56 0,5-1 44 15,-4 16 8-15,4 9 12 16,9 4-172-16,13 11 96 16</inkml:trace>
          <inkml:trace contextRef="#ctx0" brushRef="#br0" timeOffset="14763.9205">5609 2729 664 0,'-46'-49'244'0,"46"37"-188"0,-9-4-16 0,9 8 100 16,9 0-84-16,9 0-28 15,5 4-24-15,4 0-4 16,28 8 0-16,9 4-176 0,22 8 96 15,-4 0-464 1</inkml:trace>
          <inkml:trace contextRef="#ctx0" brushRef="#br0" timeOffset="14605.2275">6064 2191 624 0,'0'-13'228'0,"-14"13"-176"0,-18-8-16 16,10 8 36-16,-10 4-48 15,-23 4-12-15,1 5-4 16,-1 3 16-16,0 8-12 16,-4 4 48-16,18 13-32 0,9 7-16 15,14 9-4-15,9 0-8 16,18-5 0-16,14-3 32 16,0-5-16-16,8-7-84 15,6-5 36-15,4-3-220 16,-5-9 140-16</inkml:trace>
          <inkml:trace contextRef="#ctx0" brushRef="#br0" timeOffset="15476.5426">7453 2069 572 0,'31'-20'208'0,"-17"20"-160"0,-5-16-12 0,0 8 92 15,-18 8-76-15,-14-8 8 16,-18 8-40-16,-18 0-108 16,-4 0 44-16,-6 4-44 0,6-8 52 15,3-5 20-15,-3 1 12 16,8-8 48-16,9 4-24 16,1 0 52-16,13 0-40 0,9 4-8 15,5 8-12-15,-5 8-12 16,10 8 4-16,-6 12 20 15,6 5-12-15,-19 7 24 16,0 9-24-16,-4 15 12 16,-5 17-12-16,4 4 28 15,14-4-24-15,-8-8 4 16,8-12-12-16,9-13 20 16,1-11-16-16,-6-5 12 15,10-8-12-15,9-7 0 16,0-5-4-16,9-8 12 15,14-4-12-15,18 0-20 16,5 0 4-16,8 0 4 16,14 4 4-16,-4 4-28 15,-5 4 16-15,-4-4-76 16,-14 0 52-16,-5 0-76 0,-4-4 68 16,-9 1-124-16,-5-1 96 15,-13 4-368 1</inkml:trace>
          <inkml:trace contextRef="#ctx0" brushRef="#br0" timeOffset="15688.1098">6688 2579 788 0,'0'-28'292'0,"18"24"-228"0,18-4-16 0,-4 4 8 0,5-5-40 15,13 5 12-15,4 0-16 16,-4 0 12-16,14 8-16 16,-9 0-204-16,-1 0 104 0,-8 0-272 15,-14-4 208 1,-9 0-148-16</inkml:trace>
          <inkml:trace contextRef="#ctx0" brushRef="#br0" timeOffset="15928.2435">6843 1766 632 0,'-19'-37'236'0,"38"25"-184"0,-6-4-16 0,1 8 124 16,4-4-96-16,18 4 44 15,5-1-64-15,5 1 4 16,9 0-32-16,8 4 8 0,6 12-12 16,-1 4-68-16,-13 5 28 15,-1-5-268-15,-13 8 160 16</inkml:trace>
        </inkml:traceGroup>
        <inkml:traceGroup>
          <inkml:annotationXML>
            <emma:emma xmlns:emma="http://www.w3.org/2003/04/emma" version="1.0">
              <emma:interpretation id="{0D8CB9AB-5967-401A-A00C-BC9FC6460EFC}" emma:medium="tactile" emma:mode="ink">
                <msink:context xmlns:msink="http://schemas.microsoft.com/ink/2010/main" type="inkWord" rotatedBoundingBox="11653,11930 11740,11925 11749,12064 11663,12070"/>
              </emma:interpretation>
              <emma:one-of disjunction-type="recognition" id="oneOf6">
                <emma:interpretation id="interp10" emma:lang="" emma:confidence="0">
                  <emma:literal>/</emma:literal>
                </emma:interpretation>
                <emma:interpretation id="interp11" emma:lang="" emma:confidence="0">
                  <emma:literal>I</emma:literal>
                </emma:interpretation>
                <emma:interpretation id="interp12" emma:lang="" emma:confidence="0">
                  <emma:literal>'</emma:literal>
                </emma:interpretation>
                <emma:interpretation id="interp13" emma:lang="" emma:confidence="0">
                  <emma:literal>l</emma:literal>
                </emma:interpretation>
                <emma:interpretation id="interp14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6276.3285">8372 2814 696 0,'-22'36'256'0,"12"-12"-196"0,-12 25-20 0,-1-13-328 16</inkml:trace>
        </inkml:traceGroup>
      </inkml:traceGroup>
    </inkml:traceGroup>
    <inkml:traceGroup>
      <inkml:annotationXML>
        <emma:emma xmlns:emma="http://www.w3.org/2003/04/emma" version="1.0">
          <emma:interpretation id="{F58F327A-1881-424A-804D-E119A55EF283}" emma:medium="tactile" emma:mode="ink">
            <msink:context xmlns:msink="http://schemas.microsoft.com/ink/2010/main" type="paragraph" rotatedBoundingBox="2072,12869 11651,12700 11673,13903 2093,140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06DD62-822A-44D2-89E4-EAF14B5C5B20}" emma:medium="tactile" emma:mode="ink">
              <msink:context xmlns:msink="http://schemas.microsoft.com/ink/2010/main" type="line" rotatedBoundingBox="2072,12869 11651,12700 11673,13903 2093,14072">
                <msink:destinationLink direction="with" ref="{E9423437-7AF5-435C-86D1-AF69A3616965}"/>
                <msink:destinationLink direction="with" ref="{694CE6B7-70A6-48EE-8A54-908F98C0BF4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3C2A0DA-3A86-4EE7-9F70-DBAB9A5E9F3B}" emma:medium="tactile" emma:mode="ink">
                <msink:context xmlns:msink="http://schemas.microsoft.com/ink/2010/main" type="inkWord" rotatedBoundingBox="2071,13191 3840,13014 3922,13830 2153,1400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100.1006">-1262 4186 364 0,'-9'-12'132'0,"5"8"-100"0,-1-1-12 16,5 1 148-16,0 0-96 15,-4 0 16-15,-1 4-52 16,5 0 28-16,0-4-36 16,0 4 28-16,9 4-28 0,0 4-8 15,10 1-12-15,17-5 12 16,10 0-12-16,17 0 16 15,19 0-16-15,0-4 24 16,0-4-20-16,-9 0-4 16,-5-4-4-16,-4-5 12 15,-9-3-8-15,-10 0 24 0,-8 4-20 16,-10 0-108-16,-18 8 48 16,-9 4-368-1,-14 8 232-15,-4 8-144 16</inkml:trace>
          <inkml:trace contextRef="#ctx0" brushRef="#br0" timeOffset="43319.183">-961 4226 488 0,'-23'16'180'0,"14"1"-140"16,0 11-12-16,9-4 48 0,0 9-48 15,0 11 32-15,0 9-32 16,-9-5 8-16,9 1-20 16,-9-5-24-16,0-7 0 0,-5-9 76 15,0 0-40-15,5-3-124 16,5-9 52-16</inkml:trace>
          <inkml:trace contextRef="#ctx0" brushRef="#br0" timeOffset="44002.4992">-396 4400 860 0,'-41'-48'320'0,"41"35"-248"0,9-7-20 0,0 12 32 16,14 0-56-16,13-4 8 16,28 4-24-16,4 4-16 15,5 8 0-15,4 4-16 0,1-4 12 0,22 4-260 16,18 4 148-16,-4 8-464 15</inkml:trace>
          <inkml:trace contextRef="#ctx0" brushRef="#br0" timeOffset="43821.0173">423 3971 488 0,'36'-56'180'0,"-26"56"-140"0,-6-9-12 0,-13 9 92 16,-9 0-72-16,-10 9-20 15,-8 3-16-15,-5 0 4 16,0 4-8-16,0 4 32 0,0 0-24 15,5-3-12-15,-1-9-8 16,1 4 4-16,-5-8 0 16,0-4-12-1,9 0 8-15,-4-4-4 16,8-4 0-16,6 4 24 16,-1 4-8-16,5 4 16 15,4 8-16-15,0 8-4 0,1 4 0 0,-1 9-16 16,0 3 8-16,1 9 20 15,-6 7-8-15,-8 13-4 16,4 4 0-16,1-8 48 16,-6-5-28-16,5-11 44 15,5-5-40-15,9-11-24 16,0-1-4-16,9-12 0 16,9 0 0-16,18-4 16 15,14-3-8-15,14-1 24 16,0 4-20-16,-10 0 12 15,5 0-12-15,-9-4-8 16,-4 0 0-16,-1-8-112 16,-4 4 60-16,-9 0-140 15,0 0 108-15,-10-4-360 16,-13 0 248-16,18 0 4 16</inkml:trace>
        </inkml:traceGroup>
        <inkml:traceGroup>
          <inkml:annotationXML>
            <emma:emma xmlns:emma="http://www.w3.org/2003/04/emma" version="1.0">
              <emma:interpretation id="{7C7DC7F5-3FB7-455B-BFE2-ECDC53CBD6A9}" emma:medium="tactile" emma:mode="ink">
                <msink:context xmlns:msink="http://schemas.microsoft.com/ink/2010/main" type="inkWord" rotatedBoundingBox="4318,13361 5288,13343 5296,13775 4326,13792"/>
              </emma:interpretation>
            </emma:emma>
          </inkml:annotationXML>
          <inkml:trace contextRef="#ctx0" brushRef="#br0" timeOffset="44525.8898">1379 4295 540 0,'-32'-16'200'0,"19"12"-156"0,-10 0-12 16,0 4 124-16,-9 0-92 15,-18 8 36-15,-5 8-60 16,5 8-24-16,-4 9-8 16,13 11 0-16,18 5-4 0,0-1 32 0,19-3-20 15,8-1-4-15,14-7-8 16,5-13 20-16,5-4-12 15,-1-8 40-15,0-8-28 16,-4-8-32-16,0-4 4 16,-10-12-52-16,1-12 28 15,-5-13-92-15,5-7 68 16,-1 11-4-16,6 5 36 16,8 7 12-16,5 9 8 15,-9 12 24-15,8 12-12 16,1 12 48-16,-9 9-32 0,0 7-32 15,0 4 0-15,-5 1 16 16,0-1-4-16,-9-8 48 16,-4-7-28-16,-5-5 56 15,0-8-48-15,-5-12 28 16,1-12-36-16,4-17-8 16,4-23-12-16,14-1 12 15,5 0-12-15,9 5-20 16,14 7 4-16,17 5 20 15,6 12-4-15,8 11-172 16,-13 13 92-16,-5 12-644 16</inkml:trace>
        </inkml:traceGroup>
        <inkml:traceGroup>
          <inkml:annotationXML>
            <emma:emma xmlns:emma="http://www.w3.org/2003/04/emma" version="1.0">
              <emma:interpretation id="{C74F7B73-366F-4BED-A7A1-BE03E8A4F774}" emma:medium="tactile" emma:mode="ink">
                <msink:context xmlns:msink="http://schemas.microsoft.com/ink/2010/main" type="inkWord" rotatedBoundingBox="6235,12824 7838,12796 7858,13970 6256,1399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4813.7481">2872 3947 632 0,'10'-20'236'0,"8"12"-184"0,23-9-16 0,-9 17 8 0,27-12-32 16,14 12-4-16,9 0-4 16,-10 12 4-16,-8-3-4 15,-18 7-224-15,-14 4 124 16,-10-4-308-16</inkml:trace>
          <inkml:trace contextRef="#ctx0" brushRef="#br0" timeOffset="44993.1716">3009 4020 508 0,'5'32'188'0,"-1"5"-148"0,1 11-8 15,-5-15 148-15,0 11-104 16,0 5 52-16,0 11-80 16,-9-3 12-16,4 4-40 15,5-17 28-15,-9-7-32 0,9-9 32 0,-9-4-32 16,27-32-320-1</inkml:trace>
          <inkml:trace contextRef="#ctx0" brushRef="#br0" timeOffset="45458.098">4325 3728 704 0,'4'-36'264'0,"-4"32"-208"0,0 4-12 0,-13 4-36 0,-6 4-12 16,-3 4-48-16,-6 8 24 16,-13 5 16-16,0 7 8 15,-9-8 28-15,-4 1-12 0,-10-9-20 16,0-8 0-16,-4 8 40 16,4-4-20-16,14 4 8 15,0 1-12-15,5 3-16 16,8 0 4-16,1 4 20 15,13 9-8-15,-4 3 4 16,8 1-4-16,10 3 48 16,5 5-32-16,4 7 32 15,4 5-28-15,1 4-28 16,-1-5 0-16,1-7 52 16,4-9-28-16,-9-7 0 15,5-9-16-15,-1 0 48 0,10-12-32 16,-5-12 60-16,5-8-48 15,8-4-68-15,10-4 12 16,9 4-36-16,14 0 32 16,13 4-68-16,-13 4 52 15,4 4-160-15,-4 0 116 16,-14 0-316 0,-5 0 224-16</inkml:trace>
          <inkml:trace contextRef="#ctx0" brushRef="#br0" timeOffset="45648.1012">3583 4202 748 0,'-5'-12'276'0,"5"16"-216"0,18-8-16 15,-4 0 4-15,18 0-36 16,13 0 12-16,28 4-12 15,9 4-104-15</inkml:trace>
          <inkml:trace contextRef="#ctx0" brushRef="#br0" timeOffset="46432.9013">4188 4501 320 0,'-18'-24'120'0,"18"16"-96"0,-9-8-4 16,9 12 132-16,0-4-88 0,0 0 72 15,0-1-80-15,9 1 24 16,9 0-48-16,-4 4 0 16,0 0-20-16,4 0-8 0,5 0 0 15,-1-4 12-15,10 8-8 16,0-4-12-16,-9 4 0 16,0 4 4-16,-10 4 0 15,10 4 0-15,-14 4 0 16,0 13 24-16,-18 3-12 15,0 5 12-15,4 3-12 16,-17-4-8-16,3 1 0 16,-3-5-4-16,-1 5 0 15,0-5 32-15,0-8-16 0,1-3-12 16,3-1-8-16,1-8-4 16,0 0 0-16,9 0-12 15,9-4 12-15,4 0 12 16,6 1 0-16,3-5 24 15,5-4-16-15,1 0 4 16,3 0-8-16,1 0-40 16,0 0 16-16,-5 0-188 15,-4 0 112-15,-5 0-400 16</inkml:trace>
          <inkml:trace contextRef="#ctx0" brushRef="#br0" timeOffset="46631.9298">4184 4764 496 0,'-19'-16'184'0,"24"12"-140"0,-5-8-16 0,5 8 56 16,4 4-52-16,0-4 68 16,9 0-60-16,5 0 8 15,9 0-28-15,-1 4 4 0,15 4-12 16,4 4-280-1,-4 4 144-15,4 0-284 16</inkml:trace>
        </inkml:traceGroup>
        <inkml:traceGroup>
          <inkml:annotationXML>
            <emma:emma xmlns:emma="http://www.w3.org/2003/04/emma" version="1.0">
              <emma:interpretation id="{EE0CE585-A185-45A5-A3C3-1A36D4E5546A}" emma:medium="tactile" emma:mode="ink">
                <msink:context xmlns:msink="http://schemas.microsoft.com/ink/2010/main" type="inkWord" rotatedBoundingBox="8864,12749 11651,12700 11667,13557 8879,13606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1957.6989">5509 3995 372 0,'0'-36'140'0,"0"16"-112"0,0-4-4 15,0 3 84-15,0 5-64 0,0-4 60 16,-5-4-60-16,5 7 40 16,-5 5-48-16,5 4-12 15,0 8-12-15,0 8-12 0,10 21 4 16,-1 15 48-16,4 17-28 16,-4 4 24-16,5 7-28 15,0-11 8-15,4 12-16 16,-4-8 20-16,-1-1-20 15,1-7 24-15,-5-12-24 16,0-9 48-16,5-20-32 0,-5-16 56 16,14-16-48-16,-10-12-44 15,19-9 4-15,-14-11-108 16,5 15 60-16,0-11-136 16,-5 7 108-16,5-3-104 15,-14 0 104-15,5 3 88 16,-5 9 0-16,0 8 80 15,5 11-48-15,-5 22 64 16,0 7-64-16,-5 4 44 16,15 13-48-16,3 3 8 15,6 9-28-15,3-1 20 16,6-3-24-16,4-13 48 16,-9-12-32-16,4-12 28 15,-4-16-28-15,4-16 28 16,-4-8-32-16,-9-9 32 0,4-20-32 15,-8-24-4-15,-6-24-12 16,1-4 28-16,-5 24-20 16,0 12-24-16,-9 20 4 15,9 17-72-15,-9 11 44 16,0 13-136-16,0 8 92 16,0 8-168-16,5 16 140 15</inkml:trace>
          <inkml:trace contextRef="#ctx0" brushRef="#br0" timeOffset="53219.0388">6615 4194 208 0,'4'-12'76'0,"1"16"-60"0,0-8-4 16,-1 0 56-16,-4 0-40 16,0 0 96-16,-4-5-72 15,-6 1-4-15,-3 0-32 16,-5 0 76-16,4 0-48 16,-13 4 32-16,4 4-44 15,0 4 24 1,0 8-28-16,1 8 44 0,8-3-40 0,5 3 12 15,0 0-28-15,9-4-8 16,0 0-4-16,13-3 28 0,10-5-16 16,9-8 32-1,4-4-32-15,5 0-76 0,0-4 32 16,-4-1-52-16,-5-3 44 16,4 0-52-16,-13 0 52 15,-10-4-20-15,-3 4 36 16,-6 0 28-16,1-1-4 15,-5 13 88-15,0 0-48 16,9 4 24-16,0 9-40 16,5-5-8-16,-5 0-12 0,4 4 4 15,1 0-8-15,-5 0 24 16,0-8-16-16,0 4 12 16,0 0-12-16,0-4-8 15,-9-4 0-15,10 0-40 16,-6-4 20-16,1 0-12 15,-1-8 16-15,5 0-80 16,0 0 52-16,5 0-4 16,0 4 28-16,-1 4 64 15,1 4-24-15,0 8 32 16,-5 4-28-16,0 4 0 16,0 0-16-16,-9 9 12 15,5-1-16-15,4 0 4 16,-9 0-4-16,4 1 28 15,-8-1-20-15,4-4 32 0,0-8-32 16,0-12-48-16,4-4 16 16,5-4-40-16,1-8 32 15,3-4-8-15,5-5 20 16,-4 5-28-16,9 0 24 16,0 0 16-16,-1 0 0 15,1 7 0-15,-5 1 4 16,-4 4 4-16,-5 0-4 15,-4 4-12-15,-1 0 4 16,1 0 4-16,-1 0 0 16,1 0 0-16,4 0 0 15,9 4-20-15,9-4 12 0,10 4 40 16,8 0-20 0,1 0 8-16,-1 0-12 0,-4 0 20 15,-4-4-16-15,-5 0 24 16,-9 0-24-16,-5 0 12 15,-9-5-12-15,-5 5-8 16,-8 0 0-16,-5 0-4 16,-5-4 0-16,-4 0 0 15,-9 4 0-15,4 4-56 16,0 0 32-16,5 8-24 16,4 4 28-16,14 0 28 15,9 1-4-15,9 3 28 16,1 0-20-16,8 0 4 15,5 0-8-15,0-3 20 16,-5-5-16-16,-4 0-48 16,0-4 20-16,-5-4-32 0,0-4 28 15,0-4-80-15,0 0 60 16,1-9-56-16,3-3 56 16,10 0-76-1,5-8 64-15,4 3 108 16,9 5-32-16,4 4 168 15,-4 4-112-15,5 8 64 16,-9 16-84-16,-10 8 8 16,-9 0-36-16,-4 5 24 0,-9-1-32 15,-5 0 32-15,-9 0-32 0,-23 5 4 16,-4-13-16-16,-23 4-280 16,-9-4 144-16,4 5-512 15</inkml:trace>
        </inkml:traceGroup>
      </inkml:traceGroup>
    </inkml:traceGroup>
    <inkml:traceGroup>
      <inkml:annotationXML>
        <emma:emma xmlns:emma="http://www.w3.org/2003/04/emma" version="1.0">
          <emma:interpretation id="{3C4143F2-4385-4D06-9610-EC9E1A322CC6}" emma:medium="tactile" emma:mode="ink">
            <msink:context xmlns:msink="http://schemas.microsoft.com/ink/2010/main" type="paragraph" rotatedBoundingBox="149,13932 22803,14629 22734,16891 79,16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8BC702-5EC3-4B76-83FD-DB893F9E2CDD}" emma:medium="tactile" emma:mode="ink">
              <msink:context xmlns:msink="http://schemas.microsoft.com/ink/2010/main" type="line" rotatedBoundingBox="149,13932 22803,14629 22734,16891 79,16195">
                <msink:destinationLink direction="with" ref="{E9423437-7AF5-435C-86D1-AF69A361696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7B7D9E-5E02-475F-B4E2-09257E1110FA}" emma:medium="tactile" emma:mode="ink">
                <msink:context xmlns:msink="http://schemas.microsoft.com/ink/2010/main" type="inkWord" rotatedBoundingBox="149,13932 682,13949 640,15327 106,15311">
                  <msink:destinationLink direction="with" ref="{46798D70-C9EC-49C5-A20D-B956CDE43F2A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8803.9047">-3115 5894 340 0,'10'28'128'0,"3"-4"-100"0,19 13-8 0,-18-13 112 16,18 4-76-16,4 0-12 15,10 5-28-15,-10-13 12 16,0 8-16-16,-4-7 12 16,-4-5-12-16,-10 0-52 15,0-8 24-15,-13 0-412 16</inkml:trace>
          <inkml:trace contextRef="#ctx0" brushRef="#br0" timeOffset="88982.8801">-2718 5910 288 0,'-19'-8'108'0,"1"24"-84"0,-9 4-4 15,13-4 84-15,-4 13-60 16,-14 3 68-16,-13 4-60 16,8 1-12-16,-8-1-24 15,-5-7 16-15,4-1-20 16,0-4-216-16</inkml:trace>
          <inkml:trace contextRef="#ctx0" brushRef="#br0" timeOffset="88410.2351">-3196 5003 300 0,'-28'-8'112'0,"28"8"-88"0,0 0-8 16,9 0 56-16,5 4-44 16,9 4 104-16,9 8-76 15,9 5 48-15,13-1-64 16,1 4-12-16,4-4-16 0,-13-3 16 16,-5-1-16-16,-10-16 32 0,-3-16-28 15,-10-9 40-15,-9-3-32 16,-4 0 4-16,-1-9-16 15,-4 1-8-15,0-9 0 16,9 9-296 0,0 4 160-16,5 11-280 15</inkml:trace>
          <inkml:trace contextRef="#ctx0" brushRef="#br0" timeOffset="180023.4227">-3178 5622 464 0,'4'-4'176'15,"1"-4"-140"-15,-1 0-8 0,10 4 20 0,-5 0-32 16,14-4 48-16,0 0-36 15,-5 0-16-15,5-4-4 16,-1 4 0-16,-3-1-4 16,-6-11 8-16,1 12-8 0,-9-4-12 15,-1 4 4-15,-4 0-4 16,-4 8 0-16,4 0 16 16,-5 8-4-16,5 0 32 15,5-4-20-15,-1 4 32 16,10 0-32-16,-5 8-4 0,14-3-8 15,-1-5 28-15,6 8-16 16,-1-4-156-16,0 4 76 16</inkml:trace>
        </inkml:traceGroup>
        <inkml:traceGroup>
          <inkml:annotationXML>
            <emma:emma xmlns:emma="http://www.w3.org/2003/04/emma" version="1.0">
              <emma:interpretation id="{4B9F1620-1955-407C-B215-AA0F0FAD903B}" emma:medium="tactile" emma:mode="ink">
                <msink:context xmlns:msink="http://schemas.microsoft.com/ink/2010/main" type="inkWord" rotatedBoundingBox="2194,14607 4672,14684 4622,16307 2144,16231">
                  <msink:destinationLink direction="with" ref="{048F13F9-2F96-456E-8594-7E7B142220F6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2707.0197">-702 6480 280 0,'10'-4'104'0,"-6"4"-84"0,1-4 0 0,-5 4 152 15,9 0-96-15,0 0 24 16,0 0-60-16,0 0 16 15,5 0-28-15,-1 0 0 16,1 0-16-16,-5 0 0 0,5-4-4 16,0 4-16-16,-1 0 4 15,1 0 20-15,-1 0-8 0,1 0-20 16,4 0 4-16,-4 0-208 16</inkml:trace>
          <inkml:trace contextRef="#ctx0" brushRef="#br0" timeOffset="92388.5362">-629 6294 364 0,'5'0'132'0,"-5"-4"-100"0,4 0-12 15,-4 4 104-15,5-4-72 16,4 0 32-16,0 0-48 16,5 0-12-16,0 0-16 15,4 4-8-15,0 0 4 16,5 0 4-16,-1 4-4 0,-3 0 16 16,-1 0-12-16,-4 0 24 15,-5 0-20-15,-5 4 40 16,-4 0-28-16,-4 0 4 15,-5 4-16-15,-1 1 12 16,1-1-16-16,-4 0-20 16,-1 4 4-16,0 0 12 0,1 5 0 15,-1 3-12-15,-4 4 4 16,4-8 4-16,1 5 0 16,3-5 8-16,-3 0-4 15,4-4-4-15,0-4 4 16,-1 1-16-16,6-1 8 15,-1-4 4-15,1-8 0 16,4 0 8-16,0 0-4 16,0 0-20-16,9 0 8 15,0 0 12-15,-9 0 0 0,9 0-4 16,5 8 4 0,-1-4-48-16,-3 4 24 0,-1-4-36 15,4 0 32-15,1 0-76 16,-5 0 56-16,0-4-332 15,-9 0 208 1,9-4 8-16</inkml:trace>
          <inkml:trace contextRef="#ctx0" brushRef="#br0" timeOffset="94686.4494">792 5594 392 0,'9'-12'148'0,"-9"8"-116"0,4 0-8 0,1 0 100 0,0 0-72 15,-5 0 52-15,0 0-64 16,-5 4-20-16,-4 0-12 16,-9 4 8-16,-5-4-8 0,-4 4-4 15,-14 0 0-15,-14 0-4 16,0-4 0-16,-4 0 8 16,0-4-4-16,4 4-28 15,10-4 12-15,-1 4 12 16,14 4 4-16,10 0-20 15,-1 0 8-15,0 4-12 16,9 0 8-16,5 0 0 16,0 0 4-16,0 0 8 15,-4 4 0-15,3 5 0 16,6 7 0-16,-5 16 16 0,0 21-8 16,4 12-4-16,-4 8 0 15,0-4 20-15,4-12-12 16,-4-5-4-16,5-11-4 15,-5-5 40-15,-1-7-24 16,1-9 16-16,0-4-20 16,0-3 8-16,0-1-12 15,4-4-24-15,1-4 4 16,8 0-12-16,1 0 8 16,9-3 8-16,4-5 4 15,5-4-12-15,13 0 8 16,14 0 28-16,9 0-12 0,5 0 4 15,0 0-8-15,-5-4 4 16,-9 4-8-16,-18-5-64 31,0 5 32-31,-14-4-112 16,-18-4-344-16</inkml:trace>
          <inkml:trace contextRef="#ctx0" brushRef="#br0" timeOffset="94928.5174">91 6100 572 0,'-5'-8'208'0,"10"4"-160"0,4-4-12 15,4 4 136-15,6-4-100 0,8-1 24 16,14 1-56-16,9 0-8 15,9 0-20-15,5 4-16 0,0 4 0 16,-19 0-148 0,5 8 84-16,-4 0-464 15,-10 4 292-15,5-3 56 16</inkml:trace>
          <inkml:trace contextRef="#ctx0" brushRef="#br0" timeOffset="95707.1547">815 6238 436 0,'-28'20'160'0,"24"0"-124"0,-10 8-8 15,14-7 116 1,-5 3-84-16,5 4 8 0,5 5-40 16,0-5-8-16,4-4-12 15,9-8-8-15,0-8 4 0,5-12 48 0,9-8-28 16,4-4-20-16,1-4-4 15,-1-4-72-15,5-1 40 16,-5 5-76-16,-8 0 64 16,-5 4 36-16,-10-5 8 15,-4 9 32-15,-4 8-20 16,-10-4 76 0,5 8-52-16,-4-8-12 15,4 8-16-15,-5 8-20 16,1 0 8-16,-1 4 4 15,5 4 0-15,0 1 16 0,0 11-8 16,0 0-12-16,-4 13 0 0,-1 15 12 16,0 5-4-16,1 4-4 15,-1 0 4-15,5-5 12 16,0-3-8-16,0-4-12 16,-4 3 0-16,-5-3 56 15,-5 0-28-15,0-9 8 16,-8-8-20-16,-6-3 20 15,1-5-20-15,-5-8-12 16,5-11-4-16,-5-9 12 16,0-9-4-16,0-3-20 15,0-4 8-15,0-4-4 16,1 0 4-16,8-5 8 16,9 1 0-16,5 4-12 15,14 0 8-15,8-1 20 0,10-3-8 16,13 0 4-16,10-5-4 15,13 1-32-15,9 4 12 16,5 8 24-16,-4 8-8 16,-6 4-16-16,-13 4 4 15,-9 4 20-15,-13 0-4 16,-15-4 32-16,-13 0-24 16,0 0-172-16,-4 0 84 15</inkml:trace>
          <inkml:trace contextRef="#ctx0" brushRef="#br0" timeOffset="91773.5152">-1216 6889 456 0,'0'-12'168'0,"0"12"-128"0,9-4-16 0,-4 0 52 15,-1 0-48-15,1-4 24 16,4 0-32-16,5-5 0 16,-1 5-12-16,1-4 28 0,-5 0-20 15,0-8 40-15,0 4-32 16,-4-9-12-16,-1-3-8 15,1 0-4-15,4-17 0 16,0-3 16-16,0-1-8 16,0 1-4-16,0-9 0 15,0 12-16-15,-4 5 8 0,0 3 12 16,-1 1-4-16,1 4-12 16,-1-1 4-16,1-3 20 15,-1-1-8-15,1-3-20 16,4 4 4-16,5-5-4 15,-1-3 4-15,10 3 44 16,0 1-24-16,9 3 24 16,0 1-20-16,4 3 0 15,-4 5-8-15,4 4-16 16,-4 0 4-16,0 3 12 16,-9 5-4-16,0 4 16 15,-1 0-12-15,1 4-4 16,-14 4 0-16,9 4-4 15,-4 0 0-15,-5 4 24 16,-4 4-12-16,-5 4 4 0,-5 8-8 16,5 4 28-16,-4 5-20 15,-10-1-12-15,9 4-8 16,-13-3 48-16,5-1-24 16,-6-4-20-16,-13 1 0 15,5-9-20-15,-5-4 12 16,0-4-32-16,-4 0 24 15,9-4 16-15,-1 0 0 16,10 0-8-16,4 0 4 16,5 0-16-16,5 1 12 15,4-5-4-15,13 8 4 0,6 0-20 16,-1 0 16-16,5 4 4 16,-1 8 8-16,6 0-12 15,-1 5 8-15,-4-1 4 16,-5 4 0-16,0-3-12 15,-4-5 8-15,-5-4 20 16,-9-4-8-16,-5 4 48 16,-8-12-28-16,-5 4 12 15,-10-3-24-15,-4-5-16 16,-9 0-4-16,-9 0 20 16,-4 0-8-16,4 4-20 15,0 0 4-15,9 4 4 16,9-4 4-16,9 0-28 15,9 0 16-15,14-4-4 0,9 0 8 16,14-4-204-16,4 0 116 16</inkml:trace>
        </inkml:traceGroup>
        <inkml:traceGroup>
          <inkml:annotationXML>
            <emma:emma xmlns:emma="http://www.w3.org/2003/04/emma" version="1.0">
              <emma:interpretation id="{0CE884BF-805E-4522-AE61-F75087E96E99}" emma:medium="tactile" emma:mode="ink">
                <msink:context xmlns:msink="http://schemas.microsoft.com/ink/2010/main" type="inkWord" rotatedBoundingBox="5590,14755 8253,14837 8217,16010 5554,1592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7763.9037">2217 6059 280 0,'0'13'104'0,"0"-13"-84"0,0 0 0 16,0 0 100-16,0 0-68 16,0 0 76-16,9 8-72 0,-9-8 12 15,9-4-36-15,5 4 12 16,-5 0-24-16,9 0 28 0,0 0-32 15,10-8 20-15,8 8-20 16,-4-5 8-16,13 1-12 16,-4 0-32-16,-4-4 8 15,4 4 24-15,-9 0-8 16,-10 0 8-16,-8 0-4 0,0 0 20 16,-5 0-16-16,-9 4-12 15,9 0-4-15,-9 0 20 16,0 0-8-16,0-4-92 15,0 4 48-15,-9 0-244 16</inkml:trace>
          <inkml:trace contextRef="#ctx0" brushRef="#br0" timeOffset="126544.0215">3551 5776 208 0,'4'-24'76'0,"1"16"-60"0,9-4-4 0,-10 12 72 16,1-8-48-16,-5 8 24 15,9-9-40-15,-9 9 28 16,9-8-32-16,-9 4 40 0,0 4-32 16,0 0 32-16,0-8-32 15,0 8-68-15,0 0 24 16,-9-8 32-16,9 8-4 15,-9 0 8-15,9 0-8 16,-5 8-32-16,-13 0 12 16,9 4 24-16,-5 13-8 15,-9 3-16-15,1 8 4 16,-10 9 12-16,0 8 0 16,9-5 24-16,0 1-16 15,1-5 24-15,8-7-24 16,5-5-12-16,4 0-4 15,5-11 28-15,14-9-12 16,0 0 4-16,4-8-8 16,0-4-32-16,0 0 12 0,0-8-84 15,5-8 56-15,-5 0-64 16,-4-1 60-16,4-7 4 16,-9 4 24-16,5 4-24 15,-5 3 24-15,5 5 68 16,-14 8-28-16,9 4 64 15,0 9-52-15,0 7 64 16,-4 4-60-16,8 4 0 16,1-7-24-16,4-5-20 15,10-12 0-15,8 4 28 16,9-12-12-16,1-4 4 0,0 0-8 16,-5-17 4-16,4 1-8 15,-13-8 32-15,-9-9-20 0,-14-3 4 16,0-1-12-16,-18 1-16 15,4 3 4-15,-4 9 20 16,0 4-8-16,9 7-12 16,0 5 0-16,9 8-172 15</inkml:trace>
          <inkml:trace contextRef="#ctx0" brushRef="#br0" timeOffset="127354.6758">3751 6865 340 0,'-14'0'128'0,"14"0"-100"0,10 0-8 0,-1 0 88 16,4-4-64-16,6-4 36 15,3-4-48-15,6-5-8 16,4-7-16-16,4-4-8 16,5-9 4-16,0-15 4 15,0-9-4-15,4 0 8 0,-4 1-8 0,-4 3-20 16,-5 4 8-16,0 5 4 15,-1-5 4-15,6 5 8 16,-5-1-4-16,-5 0-20 16,5-3 8-16,4 3 12 15,-8 5 0-15,-1 3-12 16,-4 9 4-16,-5 4-40 16,5 3 24-16,-10 5 52 15,-4-4-16-15,5 12-4 16,-5-5-8-16,-9 1 4 15,0 8-4-15,9 0 24 16,-9 0-16-16,0 8-64 16,-9 8 24-16,9 8 12 15,-23 21 12-15,10 7 80 0,-19 17-40 16,23-8-4-16,-5-1-20 16,5-3 0-16,0-13-8 15,4 1-12-15,5-13 4 16,5-4 12-16,4-8-4 15,0-4 32-15,5-8-20 16,9-4 4-16,-1-8-12 16,6 0-112-16,-1-4 56 15,5-4-76 1,0-5 68-16,0-3 24 16,4-4 16-16,-9-1 32 15,-4 1-8-15,0-5-48 0,-9 1 24 16,-1 8 36-16,-4 3-8 15,-9 5 8-15,0 8-12 16,0 4 36-16,-9 12-20 16,-4 12 40-16,8 12-36 15,-13 9 48-15,18 7-44 16,0 1-40-16,0-5 0 16,13-7 52-16,-3-9-20 0,12 12-36 15,-13-11 4-15,14-5-288 16</inkml:trace>
          <inkml:trace contextRef="#ctx0" brushRef="#br0" timeOffset="98184.6487">2203 6290 300 0,'0'0'112'0,"0"4"-88"0,5-4-8 0,-5 0 84 16,0 0-60-16,0 0 16 15,0 0-32-15,0 0 68 16,0 0-56-16,9 4 48 0,-9-4-48 16,9 4 32-16,5-4-36 15,-1 0 16-15,15 0-28 0,-6 0-36 16,10 8 8-16,5-8 20 15,4 0-8-15,-5 0 36 16,-4 0-24-16,0 0 4 16,-9-4-12-16,-10 0-32 15,-4 0 12-15,-9 0-128 16,-4 0 80-16</inkml:trace>
          <inkml:trace contextRef="#ctx0" brushRef="#br0" timeOffset="156060.4975">2886 5962 124 0,'9'-12'44'0,"-4"4"-32"0,-5 0-4 16,9 4 84-16,-9 0-52 0,0 0 28 16,0 4-40-16,0 0 28 15,0 0-32-15,0 8-12 16,9 0-8-16,0 0 20 15,-4-4-12-15,8-4 4 16,-4 0-8-16,14-4-16 16,0 0 4-16,0 0 12 15,-5 0-4-15,5 0 8 16,-5 0-8-16,-4 0-4 16,-5 4 4-16,-9 0 12 0,0 0-8 15,0 0-12-15,0 0 0 16,0 0 12-16,0 0-4 15,0 0-12-15,0-4 4 16,0 0 20-16,0-4-8 16,0 4-20-16,0 0 4 15,0 0 20-15,-9-1-4 16,9 5-12-16,-10 0 0 16,1 5 4-16,-4 3 0 15,4-4 8-15,-5 0-4 16,5 0-4-16,0-4 4 15,-5 0-16-15,14 0 8 16,-5-4-16-16,1 4 12 16,-10 0 12-16,14 0 0 15,-4 0 8-15,-1 0-8 16,1 0-4-16,4 0 4 0,0 0-16 16,0 0 8-16,9 0-4 15,-5 0 0-15,14 0 8 16,-4 0 0-16,0 0 16 15,9 0-8-15,-1 0-20 16,-3-4 4-16,3 0 20 16,1 4-4-16,-5 0-4 15,-4 0 0-15,-5 4-16 16,-4 0 8-16,-1 0 28 16,-4-4-12-16,0 0-12 15,0 0-4-15,5 8-4 0,-5-8 0 16,0 0 8-16,0 0 0 15,0 0 16-15,0 0-8 16,0 0 16-16,0 0-16 16,0 0-12-1,0 0 0-15,0 0 4 0,-5 0 0 16,5 0-308-16</inkml:trace>
        </inkml:traceGroup>
        <inkml:traceGroup>
          <inkml:annotationXML>
            <emma:emma xmlns:emma="http://www.w3.org/2003/04/emma" version="1.0">
              <emma:interpretation id="{08417DCD-EC93-4C62-8256-E7D92A555C59}" emma:medium="tactile" emma:mode="ink">
                <msink:context xmlns:msink="http://schemas.microsoft.com/ink/2010/main" type="inkWord" rotatedBoundingBox="8798,14598 10078,14637 10041,15853 8760,1581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8551.562">5458 6047 392 0,'19'-24'148'0,"3"8"-116"16,15-4-8-16,-28 12 108 0,23-1-76 15,-9 5 32-15,8 0-52 16,6-4 4-16,4 0-24 16,0 0 0-1,4 4-8-15,10-4-76 0,-5 0 36 16,0-4-276-16,-9 4 168 15,9-1-116-15</inkml:trace>
          <inkml:trace contextRef="#ctx0" brushRef="#br0" timeOffset="129701.8467">6688 6274 364 0,'-18'-4'132'0,"13"4"-100"0,-13 8-12 15,4 0 124-15,-9 8-84 16,-4 13 28-16,-9 11-52 15,4 5-4-15,4 3-20 16,1 1 0-16,0-5-4 16,-1-3 28-16,1-9-20 0,4 4-76 15,5-7 32-15,0-13-424 16,0 4 252 0</inkml:trace>
          <inkml:trace contextRef="#ctx0" brushRef="#br0" timeOffset="129459.3">6378 6270 228 0,'-4'-8'84'0,"13"16"-64"0,-9-8-8 16,0 0 128-16,9 12-80 15,4-4 80-15,-3 0-80 16,-1 4 12-16,0 5-40 15,4 3 24-15,1 4-32 0,-5 4-24 16,14 5 0-16,0-1 44 0,-5-4-24 16,-4-3 16-16,8-1-20 15,-8-4-88-15,-5-8 40 16,-9-3-124-16,0-9 92 16,0 0-324-1</inkml:trace>
          <inkml:trace contextRef="#ctx0" brushRef="#br0" timeOffset="127940.2816">5550 5586 280 0,'0'-8'104'0,"0"8"-84"0,0-4 0 15,0 4 20-15,0 0-24 16,0 8 56-16,0 4-40 16,0 12 56-16,0 13-52 0,-5 15 88 15,-4 17-68-15,0 12 16 16,4 0-40-16,-4-8-4 15,-5-8-16-15,-8-5-8 0,13-11 0 16,-1-5 48-16,-3-7-28 16,-10-5 8-16,14-8-20 15,0-7-68-15,9-9 28 16,0-12-304 0</inkml:trace>
          <inkml:trace contextRef="#ctx0" brushRef="#br0" timeOffset="128213.6369">6273 5513 352 0,'-9'12'132'0,"0"0"-104"0,5 13-8 15,-1-9 124-15,1 8-84 16,4 13 20-16,-5 15-48 16,5 9-4-16,-5 4-16 15,5 7 28-15,-18-7-24 16,0-4 4-16,-5-17-12 0,0 1-156 16,1-9 80-16,-10-7-352 15</inkml:trace>
        </inkml:traceGroup>
        <inkml:traceGroup>
          <inkml:annotationXML>
            <emma:emma xmlns:emma="http://www.w3.org/2003/04/emma" version="1.0">
              <emma:interpretation id="{47C032CE-2F9F-4733-AF70-6AE39E9ABD1E}" emma:medium="tactile" emma:mode="ink">
                <msink:context xmlns:msink="http://schemas.microsoft.com/ink/2010/main" type="inkWord" rotatedBoundingBox="10192,14814 10566,14825 10552,15283 10177,15271"/>
              </emma:interpretation>
              <emma:one-of disjunction-type="recognition" id="oneOf14">
                <emma:interpretation id="interp22" emma:lang="" emma:confidence="0">
                  <emma:literal>•</emma:literal>
                </emma:interpretation>
                <emma:interpretation id="interp23" emma:lang="" emma:confidence="0">
                  <emma:literal>.</emma:literal>
                </emma:interpretation>
                <emma:interpretation id="interp24" emma:lang="" emma:confidence="0">
                  <emma:literal>\</emma:literal>
                </emma:interpretation>
                <emma:interpretation id="interp25" emma:lang="" emma:confidence="0">
                  <emma:literal>A</emma:literal>
                </emma:interpretation>
                <emma:interpretation id="interp26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501555.5677">7184 6172 216 0,'-41'-77'80'0,"27"29"-60"0,-18-21-8 0,19 32 40 16,-14-7-32-16,-5-1 8 16,-9 5-16-16,-5-5-60 15,-9 9 24-15,-4 8-172 16</inkml:trace>
        </inkml:traceGroup>
        <inkml:traceGroup>
          <inkml:annotationXML>
            <emma:emma xmlns:emma="http://www.w3.org/2003/04/emma" version="1.0">
              <emma:interpretation id="{4E929AA1-39F7-4235-B1E7-02BA191007C2}" emma:medium="tactile" emma:mode="ink">
                <msink:context xmlns:msink="http://schemas.microsoft.com/ink/2010/main" type="inkWord" rotatedBoundingBox="12612,14598 15625,14690 15564,16671 12551,16578">
                  <msink:destinationLink direction="with" ref="{B0DBD191-BA9C-43B9-B150-DB78D9D761E7}"/>
                </msink:context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10995.502">9306 6238 72 0,'-28'8'24'0,"19"0"-16"0,-9 4-4 15,9 4 156-15,0 8-88 16,4 9 0-16,1 11-48 16,-5 5-16-16,9-5-4 15,0-3 40-15,13-5-24 0,-4-3 44 16,14-9-36-16,0-8 4 16,9-4-20-16,9-12-16 15,4-12 0-15,1-8 12 16,-1-4-4-16,-13-1-36 15,0 5 16-15,-9 4 4 16,-10 20 20 0,-13 24-4-16,-4 17 112 15,-10 15-64-15,-4 9-12 16,4 12-24-16,-8 16 4 16,3 13-12-16,1-9-4 0,5-4 0 0,-1-20-32 15,-4-17 16-15,-5-11 76 16,0-13-36-16,-9-15 20 15,5-5-32-15,0-20 0 16,4-16-8-16,5-25-8 16,4-8 4-16,5-3 12 15,4-9-8-15,14 12-4 16,5 1 0-16,4 7 4 16,-4 9-4-16,4 8-4 15,-4-5 4-15,-1 9-104 16,6 0 56-16,-6-1-288 15</inkml:trace>
          <inkml:trace contextRef="#ctx0" brushRef="#br0" timeOffset="211331.3223">9233 6229 392 0,'9'-12'148'0,"0"8"-116"0,0-4-8 0,0 0 100 0,9 0-72 16,-4 0-64-1,0-4 4-15,4 4 12 0,5-5 0 16,-5 5 8-16,-4 4-4 16,-1 0 80-16,-4 0-44 15,5 8-40-15,-5 4-4 16,5 0 12-16,-5 5-4 16,5 3-136-16</inkml:trace>
          <inkml:trace contextRef="#ctx0" brushRef="#br0" timeOffset="209958.8629">9561 5513 372 0,'-5'-16'140'0,"10"16"-112"16,13 4-4-16,-5 0 56 0,6 4-48 15,-1 4 16-15,5 4-32 16,4 17 20-16,5 3-24 15,-5 1 4-15,0-1-8 16,1-12 64-16,4 1-40 0,-1-13 76 16,6-12-60-16,8-12 36 0,10-5-48 15,0-15 0-15,-5 0-24 16,4-5-112-16,-13-3 52 16,-13 3-552-1</inkml:trace>
          <inkml:trace contextRef="#ctx0" brushRef="#br0" timeOffset="217916.3432">10339 7306 216 0,'-9'0'80'0,"18"0"-60"0,9 0-8 0,-18 0 116 16,0 0-72-16,5-4 60 15,-5-4-72-15,0 0 24 16,9 0-40-16,-4-13-16 16,-1 5-8-16,1-16 12 15,4-1-8-15,0-3 16 16,4-4-16-16,-3-1 24 0,-1-3-20 15,-5-5-20-15,10-8 0 0,-10-7 4 16,1-5 4-16,4 0 0 16,5 4 0-16,-5 5 0 15,5 7 0-15,-1 4 52 16,5 5-28-16,5 7 52 16,0 5-44-16,13 4 12 15,1-1-28-15,13 5 36 16,5 0-28-16,-1 8-4 15,5-1-12-15,-9 5-8 16,-4 4 4-16,-5-4 20 16,-9 12-12-16,-9 4-4 15,-5-4-4-15,-5 8-4 16,-3 0 0-16,-10 0 24 16,-10 5-12-16,-3-5 12 15,-5 8-12-15,-14 0-32 16,-9-4 8-16,-5 12-56 0,1-3 36 15,-1-1 0-15,5 0 16 16,9-4-4-16,5 0 8 16,9-3-8-16,9-1 8 15,9-4-8-15,9 0 8 16,9 0-8-16,9 0 8 16,1 8-8-16,3 5 8 15,-3 3 24-15,-5 8-4 0,-5-3-4 16,-9-1 0-16,-9-4 4 15,-9 4-4-15,-5-7 52 16,-9-5-32-16,-4 0 0 16,-9-4-16-16,4-8-8 15,-5 0 4-15,5-8 40 16,1 0-24-16,-1 0-20 16,9 0 0-16,9 0 8 15,-4-4-4-15,4 4 8 16,5 4-8-16,5 0-48 15,-1 0 28-15,5 0 20 16,0 0 0-16,9 0-96 16,0 0 48-16,5 0-340 15</inkml:trace>
          <inkml:trace contextRef="#ctx0" brushRef="#br0" timeOffset="219762.2803">10958 6784 392 0,'0'-8'148'0,"9"8"-116"0,5-4-8 15,-5 4-4-15,0 0-16 16,5 0 32-16,-5 0-20 15,5 0 32-15,13-4-32 16,-9 4-4-16,-9 0-8 16,14 0 28-16,-5 0-16 15,-4 0 20-15,4 0-20 16,-4 0-24-16,-5 8 0 16,5-8 20-16,-5 8-4 0,0-8-4 15,-9 0 0-15,4 8-4 16,-4-8 0-16,9 8 8 15,-9-8-4-15,0 4-4 0,0 4 4 16,0 0 12-16,-9 4-8 16,5-3-12-16,-1-1 0 15,1 0-16-15,-5 0 12 16,-1 0 20-16,-3 0-4 16,-1 4-4-16,-4-4 0 15,4 0 4-15,1 0-4 16,-6 0-36-16,10 1 16 15,0-1 16-15,5-4 0 16,-5 0 0-16,9-4 4 16,0 0-4-16,0 0 0 0,9 8 0 15,0-4 0-15,-5 4 24 16,-4-8-12-16,0 0-4 16,9 4-4-16,1 0-24 15,-1 0 12-15,-5-4-12 16,10 0 8-16,-5 0-152 15,5 0 92 1,-5 0-272-16</inkml:trace>
          <inkml:trace contextRef="#ctx0" brushRef="#br0" timeOffset="220011.0302">11013 6930 228 0,'0'4'84'0,"0"-4"-64"0,9 0-8 0,5 0 108 16,4 0-68-16,-4 0 32 15,8 0-48-15,1 0-12 16,0 0-16-16,-5 0-68 15,-4-4 32-15,8 4-288 16</inkml:trace>
          <inkml:trace contextRef="#ctx0" brushRef="#br0" timeOffset="220412.5108">11591 6189 208 0,'-4'0'76'0,"4"0"-60"0,-5 4-4 0,5-4 64 16,0 12-44-16,-5 4 112 15,1 5-84-15,-5 11 80 16,0 16-80-16,0 17-12 16,-1 12-32-16,-3 0 16 15,4-4-20-15,-5-12-20 0,0-13 0 16,5-7 56-16,-4-9-24 15,4-8-56-15,4-8 20 16,5-7-292 0,5-13 168-16,13-5-156 15</inkml:trace>
          <inkml:trace contextRef="#ctx0" brushRef="#br0" timeOffset="220818.1702">11500 6662 508 0,'9'-36'188'0,"0"20"-148"0,5-4-8 0,0 7 140 16,8 1-100-16,10-4 32 16,9 0-60-16,5 4-20 15,-5 4-12-15,0 4-72 0,0 8 32 0,-5 4-412 16</inkml:trace>
          <inkml:trace contextRef="#ctx0" brushRef="#br0" timeOffset="220636.6637">11951 6157 312 0,'4'0'112'0,"-4"8"-84"0,-4 8-12 15,4-4 160-15,0 4-100 16,4 4 52-16,-4 9-80 16,0 7-8-16,0 13-24 15,0 11 16-15,-4 13-20 16,-1 0 12-16,-4-8-12 0,-9 0-120 15,0-13 56-15,-5-11-224 16</inkml:trace>
          <inkml:trace contextRef="#ctx0" brushRef="#br0" timeOffset="221461.0657">12219 6828 364 0,'-13'-8'132'0,"4"8"-100"0,0 4-12 0,4 0 80 0,-4 4-60 16,0 1 60-16,-9 3-56 15,4 4 32-15,-9 4-44 16,-4-4 24-16,4 13-28 16,-4-5-8-16,-1 0-12 0,6-4 20 15,13 1-16-15,-14-5-188 16,23-8 92-16</inkml:trace>
          <inkml:trace contextRef="#ctx0" brushRef="#br0" timeOffset="221148.2348">11964 6792 392 0,'0'8'148'0,"0"0"-116"0,10 8-8 0,3-4 100 15,-4 5-72-15,10-5 16 16,3 4-44-16,15 4 24 16,-5-4-32-16,-10 1-4 0,10-5-8 15,-9 4 40-15,-14 4-24 16,-9-8-124-16,0-4 56 15,-4-4-372 1,-15 0 236-16,19-4 24 16</inkml:trace>
        </inkml:traceGroup>
        <inkml:traceGroup>
          <inkml:annotationXML>
            <emma:emma xmlns:emma="http://www.w3.org/2003/04/emma" version="1.0">
              <emma:interpretation id="{E1D1CB3E-3B59-421E-A5E4-ECBA29BF9551}" emma:medium="tactile" emma:mode="ink">
                <msink:context xmlns:msink="http://schemas.microsoft.com/ink/2010/main" type="inkWord" rotatedBoundingBox="16096,15086 18791,15168 18745,16694 16050,16611">
                  <msink:destinationLink direction="with" ref="{5D6CA7DC-5B63-4D16-9626-452A8AB27C39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22636.948">12734 6395 300 0,'-14'0'112'0,"10"0"-88"0,4 0-8 15,0 0 180-15,0 0-112 16,9 0 20-16,14 8-64 0,-1-4 8 16,19-4-28-16,5 0 0 15,8 0-12-15,1 0-8 0,0-4 4 16,-1-4-84-16,-8 8 44 15,-10-4-436 1</inkml:trace>
          <inkml:trace contextRef="#ctx0" brushRef="#br0" timeOffset="223397.6263">13203 7508 320 0,'-9'8'120'0,"9"-8"-96"0,0 0-4 16,9-4 148-16,-5-4-96 15,-4 0 52-15,9-4-76 16,1-16 36-16,-1-5-48 16,-5-19 16-16,14-17-32 15,-4-12 0-15,0 8-12 0,4-4-8 0,0-12 4 16,5-16 4-16,4-16-4 15,1 7-12-15,-1 17 4 16,-4 16-24-16,4 12 16 16,5 13 24-16,-9 3-8 15,9 9 36-15,4 7-24 16,5 1 64-16,4 20-44 16,-13 3-44-16,5 13 4 15,-10 13-4-15,0 3 8 16,-4 4 8-16,-9 0-4 0,-5 4 24 15,-9 5-16-15,-9-1 40 16,-9 4-28-16,-23 5-84 16,-5 3 32-1,-4-11-104-15,-5-9 72 0,14-4-96 16,5-16 92-16,13-8-216 16,14 0 156-1,9 4-12-15,14 0 80 16,13 4 72-16,9 8-8 15,1 0 160-15,4 20-92 16,-5-3 92-16,-8 3-100 16,-10 0 72-16,-9 1-80 15,-14-5 76-15,-8 0-80 16,-19-4 0-16,-9 1-36 0,-9-5-4 16,4 0-8-16,1-8 28 0,8-4-20 15,10-4-12-15,4 4-8 16,10-4-148-16,3 4 84 15,10 0-332 1,0 4 220-16,14 9-128 16</inkml:trace>
          <inkml:trace contextRef="#ctx0" brushRef="#br0" timeOffset="223884.6033">14031 6772 496 0,'-9'-21'184'0,"9"26"-140"0,-4-5-16 0,4 0 100 16,-5 8-76-16,-4 8 32 15,-5-4-48-15,-4 12-12 16,-5-4-16-16,-4-3-8 0,0-1 4 16,-5 0-136-16,0-4 72 15,32-12-436 17</inkml:trace>
          <inkml:trace contextRef="#ctx0" brushRef="#br0" timeOffset="223639.2672">13881 6679 436 0,'-4'0'160'0,"-1"4"-124"0,5 12-8 0,5 0 132 0,4 4-92 15,0 5 24-15,5-5-52 16,4 8 0-16,4-4-24 16,1-11 8-1,0 7-12-15,-5-8 12 16,0 0-16-16,-4-4-4 15,0 0 0-15,-14-8-156 16,4 0 84-16</inkml:trace>
          <inkml:trace contextRef="#ctx0" brushRef="#br0" timeOffset="225561.068">14505 6590 652 0,'-14'-53'244'0,"14"53"-192"0,23-28-12 16,-5 20 112-16,10-9-92 15,8 5 28-15,5 0-52 16,18 0-4-16,14 8-20 16,4 4-76-16,1 12 32 0,-5 8-428 15,-14 1 256 1,-14 3-156-16</inkml:trace>
          <inkml:trace contextRef="#ctx0" brushRef="#br0" timeOffset="225093.8185">14578 6157 312 0,'0'0'112'0,"0"4"-84"0,0 8-12 0,0 0 84 16,0 4-60-16,4 8 72 15,1 5-64-15,-5 11 44 16,0 21-52-16,0 12 8 15,-5 8-32-15,-4-4 28 16,0-9-28-16,0-7-4 0,-5-12-8 16,5-13 4-16,5-8-4 0,-5-7 24 15,4-9-16-15,5-4-152 16,0-8 72-16,9-8-396 16,5-4 260-1,9-9 64-15</inkml:trace>
          <inkml:trace contextRef="#ctx0" brushRef="#br0" timeOffset="225339.98">15188 6068 352 0,'9'-17'132'0,"-9"25"-104"0,-9-8-8 16,9 9 104-16,-9 3-72 15,0 16 40-15,-5 4-52 0,-4 5 20 16,0 7-32-16,-1 13 16 16,1 28-24-16,0 0 0 0,4 0-12 15,1-16 12-15,-1-5-12 16,-4-15-12-16,4-13 0 16,-4-3-136-16,-5-13 72 15</inkml:trace>
          <inkml:trace contextRef="#ctx0" brushRef="#br0" timeOffset="226175.8532">15079 7104 592 0,'-10'-25'220'0,"15"21"-172"0,4-8-12 0,9 8 84 15,5 0-72-15,9 0 52 16,0 4-60-16,4 0-48 16,-4 4 4-16,0 0-372 15,-5 8 204-15,14 4-200 0</inkml:trace>
          <inkml:trace contextRef="#ctx0" brushRef="#br0" timeOffset="225993.2152">15265 6853 416 0,'23'-8'152'0,"-18"8"-116"0,13 0-12 0,-5 4 32 16,6 4-36-16,-1 0-8 15,0 4-8-15,-4 0-16 0,-10 0 8 16,-4 4 20-16,0 1-8 16,-4-1 40-16,-10 0-24 15,-4 0 40-15,-5 0-36 16,-4 1-24-16,-1 3-4 15,-8 0 24-15,4 4-12 0,5-8-56 16,0 13 20-16,13-9 36 16,0 4-4-16,10-3 28 15,8-1-24-15,5-4 12 16,5 0-12-16,4-8 20 16,5 0-20-16,0-4 12 15,-10 0-12-15,6-4-208 16,-6 0 104-16,-13 0-332 15</inkml:trace>
        </inkml:traceGroup>
        <inkml:traceGroup>
          <inkml:annotationXML>
            <emma:emma xmlns:emma="http://www.w3.org/2003/04/emma" version="1.0">
              <emma:interpretation id="{C18EEC80-DB53-4403-8BD5-93B3EC40F413}" emma:medium="tactile" emma:mode="ink">
                <msink:context xmlns:msink="http://schemas.microsoft.com/ink/2010/main" type="inkWord" rotatedBoundingBox="19214,14911 22791,15021 22745,16518 19168,16408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26639.9355">15821 6642 580 0,'54'-20'216'0,"-17"12"-168"0,22-4-12 0,-32 8-20 0</inkml:trace>
          <inkml:trace contextRef="#ctx0" brushRef="#br0" timeOffset="226520.6176">15903 6322 768 0,'0'-20'284'0,"9"20"-220"0,0-12-20 0,0 12 32 15,14 0-52-15,0 0-20 16,4 8-4-16,0 0-64 15,0 4 36-15,1 5-560 16,-5 19 324-16,-1 9 52 16</inkml:trace>
          <inkml:trace contextRef="#ctx0" brushRef="#br0" timeOffset="227319.8041">16485 6456 560 0,'0'-4'208'0,"0"4"-164"0,5 0-8 0,-5 0 84 32,18 4-20-32,5 0-48 0,0 4-8 15,-1 0-32-15,6-4 12 0,-1 0-16 16,0 4 24-16,-4-3-20 15,-9-5 24 1,4 0-24-16,-9-5-40 16,0 5 16-16,-9-8-68 15,0 8 44-15,-4-8-212 16,4 8 136-16,-9 0-328 16</inkml:trace>
          <inkml:trace contextRef="#ctx0" brushRef="#br0" timeOffset="229131.56">17319 6250 300 0,'0'-17'112'0,"0"17"-88"0,4-8-8 16,1 4 128-16,-1 4-84 15,1-8 52-15,-1 0-64 16,1 0 28 0,-5 0 0-16,0 8-44 15,-5-8-4-15,-4 8-20 0,-4 0 4 0,-6 16-8 16,-3-8 16-1,-6 8-12-15,-8 1 40 0,-1 11-24 16,6 12 12-16,-1 13-20 16,4-9 0-16,15 13-8 15,8-12 4-15,10-5-8 16,8-12 16-16,15-7-12 16,4-17 16-16,9-12-16 15,4-13 24-15,1-7-20 16,-15-12-56-16,6 3 20 15,-10-7-60-15,-13 15 48 0,0-3-28 32,-1 12 40-32,-13-5-8 15,0 17 20-15,-4 8 16 16,-1 8 0-16,-4 21 60 0,9 11-36 16,5 5-20-16,8-1-8 15,5 1 16-15,5-9-8 16,4-7 24-16,1-13-20 0,13-8 32 15,-5-16-28-15,-4-17 32 16,4-7-32-16,-13-8 12 16,-5-5-16-16,-8 1 0 15,-10-1-4-15,-10 5 4 16,6-1-8-16,-5 5-36 16,0 3 16-16,0 5 4 15,9 16 12-15,0-4-132 16,9 8 72-16,4 8-196 15,6 0 144-15,3 8-328 16</inkml:trace>
          <inkml:trace contextRef="#ctx0" brushRef="#br0" timeOffset="229506.1212">18334 6157 476 0,'4'-9'176'0,"-4"5"-136"0,-4-8-12 15,4 12 32-15,-18 0-40 16,4-4 16-16,-9 4-20 15,5 4 20-15,-5 4-24 16,-9 0 24-16,5 1-24 0,-5 3 40 16,0 4-28-16,0 0 32 15,1 4-32-15,3 5 20 16,10 7-24-16,14 4-8 16,8 5-8-16,19 3 28 15,0 1-16-15,4-5 32 0,0-3-32 16,-4-9-128-16,4-8 60 15,-8-3-264 1</inkml:trace>
          <inkml:trace contextRef="#ctx0" brushRef="#br0" timeOffset="229792.5818">17970 6322 600 0,'-5'-16'224'0,"14"12"-176"0,9 0-12 0,-4 4 104 15,13 0-84-15,1 0 76 0,8 0-76 16,-4 0-12-16,14-4-28 16,-1 4 24-16,5 0-24 0,-4 0-288 15,8 0 148-15,-13 4-444 16</inkml:trace>
          <inkml:trace contextRef="#ctx0" brushRef="#br0" timeOffset="230259.7045">19226 5970 416 0,'37'-28'152'0,"-24"20"-116"0,6-4-12 0,-19 8 64 15,0 0-52-15,-10 0 24 16,-12 0-40-16,-10 4 8 16,-14 4-16-16,-17 0-8 15,12 4 0-15,1-4-16 0,5 0 8 16,4-4 12-16,9 4-4 16,5-4-12-1,8 0 4-15,1 0 4 16,5 4 0-16,8 0 0 15,5 8 0-15,-9 4 44 16,9 5-24-16,0 15 24 0,-5 9-24 16,-22 3 16-1,9 1-20-15,-9 3-8 16,13 9-4-16,-9 16 12 16,5-8-8-16,-5 4-4 0,14-9 0 15,-5-15 4-15,-4-13-4 16,9-7 24-16,9-9-16 15,0-12 32-15,0-8-28 0,14-4 4 16,8-4-12-16,-8 0-16 16,13 4 4-16,1 0-32 15,-5 0 20-15,8 8 4 16,6 8 12-16,-5-8 32 16,0 8-16-16,-1-8-100 15,-8 0 40-15,9 0-68 16,-18-8 64-16,-5 0-196 15,-9-4 136-15,-9-4-208 16</inkml:trace>
          <inkml:trace contextRef="#ctx0" brushRef="#br0" timeOffset="230424.6724">18666 6403 624 0,'-23'-40'228'0,"23"32"-176"0,0-8-16 0,0 8 176 15,14 4-124-15,9-5 28 16,9 5-72-16,4-4-44 0,5 4-4 16,9 0-8-16,-4 0 4 0,4 4-292 15,9 4 164-15</inkml:trace>
          <inkml:trace contextRef="#ctx0" brushRef="#br0" timeOffset="231213.9114">19053 6521 364 0,'-13'-4'132'0,"3"4"-100"0,-8 8-12 0,18 4 176 15,-4 0-112-15,-5 16 44 16,4 5-76-16,-9 3-4 15,14 1-28-15,0-1-12 0,19-4-4 16,-10-3 12-16,13-9-8 16,-8-4 40-16,9-4-24 0,9-4-100 15,0-8 40-15,-1 0-8 16,15-4 28-16,-10-8-48 16,5-4 32-16,-9 0-28 15,0-4 36-15,-9 3 28 16,-9 1 0-16,-5 4 64 31,-5 8-40-31,-8 4 40 16,4 4-36-16,-9 4-8 15,9 8-16-15,-14 1 4 16,5 7-8-16,9 4 16 0,-14 1-12 16,5-1-12-16,-9 8 0 15,0 13 12-15,-10 12-4 16,6 7 16-16,-10 1-12 0,0-8-28 15,-5-9 8-15,6-7 32 0,-6-9-12 16,5-11 0-16,0-13-4 16,0-4 40-16,1-8-24 15,-6-16-36-15,5-4 8 16,0-17 20-16,-4-11-8 16,9-1 72-16,8 0-44 15,10 9-4-15,0 8-16 16,18 7-56-16,14 5 28 15,9 8 4-15,14 4 8 16,17 8-16-16,28 8 12 16,-4 16-216-16,-10 0 124 15</inkml:trace>
        </inkml:traceGroup>
      </inkml:traceGroup>
    </inkml:traceGroup>
    <inkml:traceGroup>
      <inkml:annotationXML>
        <emma:emma xmlns:emma="http://www.w3.org/2003/04/emma" version="1.0">
          <emma:interpretation id="{23F62D4C-1885-4AC2-92F6-F66BC3347622}" emma:medium="tactile" emma:mode="ink">
            <msink:context xmlns:msink="http://schemas.microsoft.com/ink/2010/main" type="paragraph" rotatedBoundingBox="88,16200 22029,16602 21995,18476 53,18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0E413-4EDD-4540-AFDE-DB688EBA1FBB}" emma:medium="tactile" emma:mode="ink">
              <msink:context xmlns:msink="http://schemas.microsoft.com/ink/2010/main" type="line" rotatedBoundingBox="88,16200 22029,16602 21995,18476 53,18075"/>
            </emma:interpretation>
          </emma:emma>
        </inkml:annotationXML>
        <inkml:traceGroup>
          <inkml:annotationXML>
            <emma:emma xmlns:emma="http://www.w3.org/2003/04/emma" version="1.0">
              <emma:interpretation id="{A2074E4B-D10F-43D7-99FC-11E36F77359D}" emma:medium="tactile" emma:mode="ink">
                <msink:context xmlns:msink="http://schemas.microsoft.com/ink/2010/main" type="inkWord" rotatedBoundingBox="82,16478 613,16488 586,17973 55,1796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78656.2013">-3292 7763 320 0,'0'-12'120'0,"0"8"-96"0,4 0-4 0,-4 4 124 15,10 0-84-15,-1 8 72 0,13 8-76 16,1 9 24-16,0 7-48 16,4 0-36-16,1-3 0 15,-1-1 0-15,0-4 4 0,-4-8 32 16,-5-3-16-16,0-9 32 16,5-8-32-16,-5-9 20 15,1-7-20-15,3-8-60 16,1 8 20-16,0-5 4 15,0 5 8-15,-14 8-8 16,4 0 12-16,-3 4-12 16,-1 4 8-16,-9-4 0 15,0 8 4-15,0 0 24 16,0 0-8-16,0 0-28 0,0 0 8 16,13 0 40-16,-13 0-16 15,0 0-20-15,0 0 4 16,0 0-8-16,0 0 4 15,0 0 16-15,9 8-4 16,-9-4-12-16,0-4 4 16,0 0 12-16,5 4-4 15,4 0 32-15,0-4-20 16,0 0 4-16,-9 0-12 16,0 0 28-16,0 0-20 15,0 0 4-15,0 0-12 0,0 0-16 16,0 0 4-16,0 0 12 15,5 4-4-15,-5-4-12 16,0 0 4-16,9 8 28 16,0 0-12-16,-9 8 12 15,0-4-12-15,0 5-8 16,-9 3 0-16,9 4 20 16,-9-4-12-16,0 17-12 15,-9-1-4-15,4-3 20 16,-9-9-8-16,-9 8 4 15,9-3-4-15,-8-5 12 16,-6-4-12-16,5-4-28 16,0-8 8-16,10 4-12 15,13-3 12-15,9-9-8 16,9 8 8-16,4-4-20 0,15 0 20 16,-1 0-12-16,0 16 12 15,1 8 36-15,-1 1-16 16,-9 23-8-16,-4 17-4 15,-5 8 4-15,-14 0 0 16,-8-12 24-16,-10-13-12 16,-14-3 12-16,-13-9-12 15,0-11 56-15,0-9-40 16,0-16 52-16,5-16-48 16,8-13 56-16,10-23-52 15,13-17-16-15,10 0-12 16,17 5-8-16,19 3 0 0,5 13-36 15,4 7 20-15,0 9-84 16,0 3 60-16,-10 9-284 16,1 4 180-16</inkml:trace>
          <inkml:trace contextRef="#ctx0" brushRef="#br0" timeOffset="179105.9304">-3169 7622 520 0,'-14'-4'192'0,"14"-1"-152"0,-9-3-8 0,9 8 96 16,14-8-12-1,9-8-60-15,4 0-36 16,9-4-20-16,-4-5-8 0,0 1 0 15,4-4 52-15,-4 4-24 16,-9-1 36-16,-5 9-32 0,0 0 4 16,-4 8-16-1,-5 4 28-15,0 16-24 0,0 4-4 16,10 8-8-16,-10 5-4 16,4-1 0-16,6 0-188 15,-1-3 104-15,5 11-512 16</inkml:trace>
        </inkml:traceGroup>
        <inkml:traceGroup>
          <inkml:annotationXML>
            <emma:emma xmlns:emma="http://www.w3.org/2003/04/emma" version="1.0">
              <emma:interpretation id="{71A3C6BC-68BC-491C-95B3-5F38C2BB6263}" emma:medium="tactile" emma:mode="ink">
                <msink:context xmlns:msink="http://schemas.microsoft.com/ink/2010/main" type="inkWord" rotatedBoundingBox="2253,16493 4634,16537 4605,18158 2224,1811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8100.6981">-142 8127 424 0,'-9'0'156'15,"0"-4"-120"-15,-4-4-8 0,4 8 148 0,-1 0-100 16,-3 4 8-16,-1-4-56 16,0 4-8-16,-13 4-12 15,18 1 20-15,-9-5-16 0,4 4 4 16,5 4-8-16,0 4 28 15,0 4-20-15,0 1-24 16,9-1 4-16,0 0 16 16,9 4-4-16,0 1 16 15,0-1-16-15,5-4 16 16,-1 0-16-16,6-4-72 16,8-11 32-16,0-5-208 0,1 0 136 15,3-9-336 1</inkml:trace>
          <inkml:trace contextRef="#ctx0" brushRef="#br0" timeOffset="168899.5432">209 8051 612 0,'-5'0'228'0,"10"-4"-180"0,18-9-12 15,-10 13 104-15,15-8-84 16,8-4 24-16,14-4-48 16,5 8-12-16,0 0-12 15,-5-4 12-15,-5-1-12 0,1 1 24 16,-10 12-20-16,-4-4-120 0,-5 0 60 15,-4 0-256 1,-5 4 168-16,-9 8-280 16</inkml:trace>
          <inkml:trace contextRef="#ctx0" brushRef="#br0" timeOffset="168657.3775">833 7634 488 0,'-5'-8'180'15,"5"4"-140"-15,-9 4-12 0,5 0 108 0,-1-4-80 16,-9 4 4-16,1-5-36 16,4 5 0-16,-10-8-12 15,-3 4 0-15,-1 0-4 0,0-4-8 16,-4 0 4-16,-1 0-4 15,-3 0 0-15,-1 4 8 32,9 4-4-32,-4 0-4 15,4 8 4-15,-4-4-4 16,8 8 0-16,-3 4 24 16,8 5-12-16,-4 11 24 15,9 4-24-15,-5 17 12 16,9 0-12-16,-8 15 28 0,4-7-24 0,-5-4-4 15,5-5-8-15,-9-11 20 16,-1-1-12-16,1-3 32 16,9-13-28-16,-5-4-24 15,14-12 4-15,0 4-8 0,10-7 4 16,12-1 0-16,10-4 0 16,18 0 0-16,5 0 0 15,4 0 16-15,-4 8-4 16,-5-8-56-16,-9 4 28 15,-5-4-140-15,-8 8 92 16,-6-8-248-16,-8 0 176 16,-14 0-168-16</inkml:trace>
          <inkml:trace contextRef="#ctx0" brushRef="#br0" timeOffset="170788.752">933 8233 444 0,'0'-12'164'0,"0"3"-124"0,-5-7-16 16,5 4 112-16,-4 12-80 15,-1 0 32-15,1 0-52 16,-1 0 12-16,1 12-28 16,-1 4-8-16,5 5-8 0,-4-9 12 15,-1 12-8-15,5 0 16 16,0-3-16-16,0-5 24 16,9-12-20-16,-4 12-4 15,8-12-4-15,1-4 12 16,9 0-8-16,4-4-100 15,9-12 48-15,1 8-104 16,4-8 84-16,-5-1-4 16,1 1 40-16,-10 4 0 0,-4-8 16 15,-5 16 52-15,-4 4-20 16,-14 0 80-16,0 0-56 16,-9 0-4-16,4 4-24 15,0 16 16-15,-4-8-20 16,0 12 12-16,0 5-12 15,5 7-8-15,-1 33 0 16,5 8-4-16,0 4 0 16,5-4 16-16,-5-8-8 15,0-13 4-15,-10-7-4 0,6-5 28 16,-14-3-20-16,-5-9 12 16,-9-4-16-16,-4-3 12 15,4-5-16-15,-14-12-4 16,14-8 0-16,-13 0 4 15,13-12-4-15,9-4-12 16,5-9 4-16,4-3-32 16,14 0 20-16,0-1-12 15,0-3 16-15,9 12 0 16,5-8 4-16,4 7-12 16,-4 9 12-16,9 0-12 15,0 12 8-15,8-8 16 16,-8 8 0-16,9 0 16 15,-9 4-12-15,0-8-92 16,-5 4 48-16,-5-8-316 16,-13 8 196-16,14 0-124 15</inkml:trace>
          <inkml:trace contextRef="#ctx0" brushRef="#br0" timeOffset="166149.2366">-1134 8467 184 0,'0'-4'68'0,"9"4"-52"0,0-4-4 0,-4 0 136 16,4 0-84-16,0 0 72 16,0-4-80-16,-4 4 56 0,-5-4-60 15,0-4 16-15,9 4-40 16,-9-9 0-16,9 1-16 15,-9-4-16-15,0-4 0 0,0 0 40 16,0-9-24-16,0-7-36 16,0-9 12-16,0-12 28 15,0-11-8-15,0-5-16 16,-5 4 0-16,5 4 20 16,0 8-4-16,0 5 24 15,14-5-20-15,0 8 48 16,4 1-32-16,0 7-24 15,-4 5-4-15,8 11 24 16,-3 9-12-16,-6 0 12 16,10 12-12-16,0 8-8 15,4 8 0-15,0 0 20 16,-4 4-12-16,0 4 12 0,0 5-12 16,-5-1 12-16,-9 4-16 15,0-8 32-15,-9 5-24 16,-4-5 20-16,-10 4-20 15,-9-12 0-15,-9 0-8 16,5 0-32-16,-5 4 12 16,5-12-20-16,0 8 16 15,8-3-8-15,6 3 12 16,8-8-8-16,10 12 8 16,8 4-28-16,10 4 24 15,4 13 16-15,1 3 0 0,-1 4-16 16,-4 5 8-16,-10-5 12 31,6-3 0-31,-10 3 32 16,0-7-20-16,-9-1 20 0,-9-8-20 15,-5-3 0-15,-4-5-8 16,-5-4 4-16,-4-4-8 16,-5-4 8-16,5-4-8 0,-1 0 16 15,1-4-12-15,4 0-12 16,0 0 0-16,5-4 12 15,0 0-4-15,4 4-136 16,5-4 76-16,0 8-168 16,5-8 128-16</inkml:trace>
          <inkml:trace contextRef="#ctx0" brushRef="#br0" timeOffset="167815.9413">-574 8176 364 0,'-14'-20'132'0,"14"20"-100"0,-4-12-12 16,4 8 104-16,0-9-72 15,0 1 40-15,0 0-52 16,9 4 4-16,0 0-28 16,0 4 0-16,9 8-8 15,0 4 12-15,-4 4-12 0,18 4 16 16,-9 5-16-16,0-1 24 16,-5 0-20-16,-5 0 32 15,-8-3-28-15,-5 3 20 16,-14-4-20-16,1 0 8 0,-10 0-12 15,0 1 12 1,0-5-16-16,10 0-4 0,-6-8 0 16,6 4-84-16,13-8 44 15,0-8-232 1,13 4 148-16,10 0-292 16</inkml:trace>
        </inkml:traceGroup>
        <inkml:traceGroup>
          <inkml:annotationXML>
            <emma:emma xmlns:emma="http://www.w3.org/2003/04/emma" version="1.0">
              <emma:interpretation id="{6093B094-1D7D-4FA7-ABBB-21E89C8FE591}" emma:medium="tactile" emma:mode="ink">
                <msink:context xmlns:msink="http://schemas.microsoft.com/ink/2010/main" type="inkWord" rotatedBoundingBox="5585,16860 6087,16870 6081,17215 5579,1720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2413.1623">2217 8095 548 0,'-5'-20'204'0,"5"28"-156"0,5-4-16 0,4-4 96 15,5-12-76-15,13 8 52 16,9 0-64-16,10 0 24 15,9-4-36-15,4 8-140 0,9-4 60 16,-13 0-352 0,4 8 224-16,0-4-112 15</inkml:trace>
          <inkml:trace contextRef="#ctx0" brushRef="#br0" timeOffset="172232.1804">2276 7751 444 0,'-5'0'164'0,"5"4"-124"0,5-4-16 16,4 0 140-16,5 0-96 16,9 8 16-16,8-4-48 15,15-4-8-15,4 0-16 16,5 4 20-16,-1 0-20 0,-4-4-120 16,-13 12 60-16,-5-3-432 15,-10 15 264 1,-3 4 52-16</inkml:trace>
        </inkml:traceGroup>
        <inkml:traceGroup>
          <inkml:annotationXML>
            <emma:emma xmlns:emma="http://www.w3.org/2003/04/emma" version="1.0">
              <emma:interpretation id="{943FA34A-C2C7-4ADF-83F2-99B7BE896AE8}" emma:medium="tactile" emma:mode="ink">
                <msink:context xmlns:msink="http://schemas.microsoft.com/ink/2010/main" type="inkWord" rotatedBoundingBox="6618,16320 9370,16370 9338,18108 6586,18058">
                  <msink:destinationLink direction="with" ref="{4844DBD5-929B-4ECD-AE48-D71620DF7016}"/>
                </msink:context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5413.1118">5631 7257 372 0,'0'-4'140'0,"0"12"-112"0,0 17-4 16,0-9 164-16,0 8-108 16,-9 13 56-1,9 3-80-15,0 13 20 16,0-1-44-16,-4 21-36 0,-5 16 0 15,0-4 72 1,9 0-40-16,-14-4-36 16,5-12 4-16,0-4-20 0,-9-9 12 0,8-19-248 15</inkml:trace>
          <inkml:trace contextRef="#ctx0" brushRef="#br0" timeOffset="176163.198">5668 8184 520 0,'9'-8'192'0,"-9"8"-152"0,9-4-8 0,-9 0 60 16,14 0-56-16,13 0-4 15,-4 4-20-15,4 0 44 16,5 8-32-16,9 0-72 0,-9 0 24 0,-5 8 16 16,-4 0 8-16,-14-7 20 31,0 11-12-31,-27 0 32 0,-5 0-24 15,-9 5-4-15,-9-1-8 16,5 8 12-16,-5-3-8 16,9-1 24-16,0-4-20 0,9-4 48 15,10-3-32-15,-1-1 4 16,5 0-20-16,0-8-44 16,18 8 20-16,-9-4 44 15,14-4-12-15,4-3-8 16,-4 7-8-16,17-8 48 15,-8-4-28-15,5 0-132 16,-6 0 56-16,1-4-212 0,-9 0 148 16,-10 4-340-1</inkml:trace>
          <inkml:trace contextRef="#ctx0" brushRef="#br0" timeOffset="176348.2024">5627 8390 632 0,'-14'-16'236'0,"14"16"-184"0,5 0-16 0,4 0 124 16,0 0-96-16,14 0 28 15,0-4-56-15,31 0-4 16,1 4-20-16,9 0-236 0,-1 4 120 0,1 12-468 31</inkml:trace>
          <inkml:trace contextRef="#ctx0" brushRef="#br0" timeOffset="302700.5894">5108 8900 8 0,'50'4'4'0,"-27"-4"-4"0</inkml:trace>
          <inkml:trace contextRef="#ctx0" brushRef="#br0" timeOffset="302815.8954">5436 8925 92 0,'22'-4'32'0,"-17"-4"-24"0,18 8 0 0,-14 0 12 15</inkml:trace>
          <inkml:trace contextRef="#ctx0" brushRef="#br0" timeOffset="173010.265">3533 7670 488 0,'-14'-16'180'0,"9"12"-140"0,-4 8-12 15,0-4 136-15,-4 4-96 16,-10 0 0 0,0 8-44-16,-13 12 28 0,8 5-28 15,-8 7 32-15,4 5-32 0,0-5-24 16,14 1 0-16,4-9 16 15,10 4-8-15,13-16 24 16,14-3-20-16,-1-13-84 16,10 0 40-16,0-13-140 15,-5-3 96-15,1 0-96 16,-6 0 100-16,-8 16 24 16,0 0 32-16,-1 12 128 15,-13 8-60-15,0 9 104 16,5-1-92-16,4-4 8 15,9-8-48-15,5 5 12 0,9-21-20 0,4 0 36 16,10-13-28-16,4-11 4 16,0-12-16-16,-9-5 28 15,-9-3-24-15,-9-5 4 16,-10-3-12-16,1 11-16 16,-14 5 4-16,-5 3 28 31,1 1-12-31,-10 4-32 15,10 15 12-15,-1 1-80 16,5 8 52-16</inkml:trace>
          <inkml:trace contextRef="#ctx0" brushRef="#br0" timeOffset="173701.0328">3501 8629 592 0,'-9'4'220'0,"4"-4"-172"0,19-12-12 0,-10-4 120 16,15-8-92-16,-6-13 16 0,19-7-44 15,14-1-8-15,13-3-16 16,9 3-24-16,-4-7 4 0,0-1-56 16,-10-12 32-16,-8-8-12 15,-14-4 28-15,-1 5 0 16,-8 7 8-16,-5 12 8 16,1 9 0-16,-1 11 24 15,-9 9-12-15,0 4 48 16,5 4-32-16,-10 8-4 15,5 8-16-15,-9 8 20 16,0 16-16-16,0 12 12 16,-4 21-12-16,-1 8-8 15,-4-5 0-15,5-3 12 16,4-8-8-16,0-9 16 16,0-7-16-16,4-9 16 15,5-8-16-15,0-8 32 0,14-16-24 16,-9-16-76-16,9-13 32 15,-1-11-52-15,6-25 44 16,3 4-40-16,-3-4 40 16,4 17 20-16,-10 11 12 15,-3 5 72-15,-10 11-36 16,0 5 68-16,-9 8-60 16,-5 12 0-16,-4 8-24 15,0 12 8-15,0 16-16 16,4 5-4-16,5 7 0 15,0 9 4-15,10-9-4 16,-1 1 16-16,4-5-12 0,6-7-48 16,3-5 24-16,1-8-164 15,0-7 100-15,4-9-468 16,14 0 304 0,-23-8 4-16</inkml:trace>
          <inkml:trace contextRef="#ctx0" brushRef="#br0" timeOffset="175625.7456">4949 8002 832 0,'0'-32'308'0,"18"19"-240"0,5-11-20 0,-5 8 80 0,18-4-80 15,19 4 0-15,13 3-32 16,19 13-12-16,-10 4 0 15,-9 1-296-15,-4 15 160 0</inkml:trace>
          <inkml:trace contextRef="#ctx0" brushRef="#br0" timeOffset="175157.9328">5012 7439 464 0,'0'-8'176'0,"9"0"-140"0,-9 4-8 16,0 4 48-16,0 0-48 16,0 0 32-16,0 20 44 15,0 9-56-15,0 7 16 0,-9 5-44 16,9 7 16-16,-9 21-20 16,0 12 64-16,5-8-48 15,-1-4 24-15,0 3-36 16,-4-15-16-16,5-16-8 15,4-9 28-15,0-8-12 16,0-8 48-16,4-7-32 16,10-14-208-16,-9-11 96 15</inkml:trace>
          <inkml:trace contextRef="#ctx0" brushRef="#br0" timeOffset="317684.1205">5062 8981 352 0,'46'-8'132'0,"-1"8"-104"16,33 0-8-16,-24 0 60 0,1 0-48 15,13 8 32-15,5-4-36 16,-14-4-28-16,5 0 0 16,-5 0 112-16,-4-4-60 15,-14 4 24-15,-9-8-44 16,-14 8 48-16,-9-4-44 15,-9-4-8-15,-9 8-16 0,-5 0-12 16,-4 0 4-16,0 0-48 16,4-8 24-16,5 20-248 15,5-8 148 1,4-4-284-16</inkml:trace>
        </inkml:traceGroup>
        <inkml:traceGroup>
          <inkml:annotationXML>
            <emma:emma xmlns:emma="http://www.w3.org/2003/04/emma" version="1.0">
              <emma:interpretation id="{B24ABFDA-710E-4E44-81BC-1C24522E8FD5}" emma:medium="tactile" emma:mode="ink">
                <msink:context xmlns:msink="http://schemas.microsoft.com/ink/2010/main" type="inkWord" rotatedBoundingBox="13284,17177 14838,17205 14818,18285 13265,18257">
                  <msink:destinationLink direction="with" ref="{1DBB7008-6C42-496C-966E-BE003729DD7F}"/>
                </msink:context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16115.5981">9929 8136 320 0,'-13'-13'120'0,"13"5"-96"0,0 4-4 15,4 0 112-15,-4-8-76 16,5 8 76-16,4 0-76 16,-5-8 48-16,1 12-60 15,0-4 48-15,-1 0-52 16,-4 4 32-16,0 0-40 0,0 0 0 15,9 4-20-15,0 0 28 16,5 8-24-16,4-4-4 16,5 0-8-16,4 0-16 0,10 4 8 15,4 5 4-15,4 3 0 16,-4 0 0-16,-4-4 0 16,4 9 16-16,-14-5-8 15,0-4 4-15,-4-4-4 16,0 4-8-16,-10-4 4 15,-4-3 12-15,1-1-8 16,-10 0 24-16,0-8-20 16,0 0-20-16,-10 8 0 15,1-8 4-15,-13 0 4 0,-1 4-12 16,0 4 8-16,-9 4 4 16,-9 0 0-16,0 4 8 15,0-3-4-15,5 3-4 16,9-4 4-16,4-4-4 15,9 0 0-15,5 4-144 16,9-12 80-16,0 0-404 16,23 12 260-1,-14-8-112-15</inkml:trace>
          <inkml:trace contextRef="#ctx0" brushRef="#br0" timeOffset="331552.6893">10803 9163 300 0,'0'0'112'0,"0"0"-88"0,0-8-8 16,0 8 92-16,0 0-64 15,0 0 44-15,0 0-52 0,0 0 44 16,0 0-48-16,0 0 20 16,0 0-32-16,5-4 16 15,-5-4-20-15,0 4 0 16,0 4-8-16,0-16 12 16,5 4-12-16,-1-4-12 15,1-5 0-15,-1 5 48 16,5-8-24-16,0 12-28 0,1-17 4 15,-1 9 0-15,0-4 4 16,0-12 8-16,-5 11-4 16,-4-3 8-16,0-8-8 0,0-5-4 15,5 5 4-15,0-9 4 16,-1-3-4-16,1 3-28 16,4 1 12-16,4 3-4 15,6 1 8-15,-6 7 16 16,5-3-4-16,-4 11-20 15,9 1 8-15,-5 0 32 16,-4 4-16-16,4-1 8 16,5 1-8-16,-5 0-8 15,0 0 4-15,0 4-4 16,1-5 0-16,-6 13-28 16,-4-4 16-16,0 0 84 15,1 4-40-15,-1 4-44 16,-9 4 4-16,13 0 52 0,-4 8-24 15,-9 4-16-15,5 0-4 16,0 0 0-16,-1 0 0 16,-4-3 44-16,0 7-24 15,-4 0 0-15,-6-4-12 16,6 0-16-16,-5 0 4 16,-5-4-16-16,-4 1 12 15,0-5-24-15,-5-4 20 16,5 0 4-16,4 0 8 15,0-4-12-15,5 0 8 16,5 4-4-16,8-5 0 0,-4 5-12 16,9-4 12-16,1 4 4 15,3 4 4-15,1 1-12 16,4-1 8-16,-4 4-4 16,-1 0 0-16,1 0-12 15,4 12 12-15,-4-4 12 16,0 0 0-16,-5 1 32 15,-5-5-20-15,1 12 20 16,-5-4-20-16,-5 1-16 16,1-1-4-16,-5 0 40 15,-5 0-24-15,0 0 8 16,1 1-12-16,-6-13 4 16,1 4-8-16,-5-4 8 15,5-4-8-15,0-4 8 16,0-4-8-16,4 0-12 15,10 0 4-15,-1-4-4 0,5 4 0 16,0-4 0-16,5 8 0 16,4 0-116-16,4 0 68 15,-4 8-312 1</inkml:trace>
          <inkml:trace contextRef="#ctx0" brushRef="#br0" timeOffset="332276.2969">11222 8933 416 0,'-4'-12'152'0,"8"12"-116"0,10-8-12 15,-5 8 152-15,0-9-100 16,5 1 24-16,4-4-60 15,5 8 0-15,4 0-24 16,-4 12-80-16,0-8 36 0,-1 4-424 16</inkml:trace>
          <inkml:trace contextRef="#ctx0" brushRef="#br0" timeOffset="332098.7953">11291 8625 372 0,'4'-12'140'0,"1"8"-112"0,4-4-4 15,0 8 84-15,5 0-64 16,-1 4 0-16,5 0-28 16,1 0 24-16,-1 12-24 15,0-4 12-15,-4 1-16 16,-1 7 28-16,-3-4-24 16,-6 0 32-16,-4-8-32 0,-4 12-4 15,-1-3-8-15,-4-5 4 16,-5 8-4-16,-4 0 16 15,-5 1-12-15,0-1-20 16,5-4 4-16,0 0 12 16,0 4 0-16,0-3-4 0,4-1 4 15,0-4-4-15,5 0 0 16,0-4-12-16,5 0 8 16,4-4-24-16,0 8 16 15,0-12 32-15,0 0-12 16,9 0 16-16,0 0-12 15,4 0-8-15,-3-4 0 16,-1 4-4-16,4 0 0 16,-4 0-56-16,-9 0 32 15,0 0-140-15,0 0 92 0,0 0-248 16,0 0 176 0,0 0-20-16</inkml:trace>
        </inkml:traceGroup>
        <inkml:traceGroup>
          <inkml:annotationXML>
            <emma:emma xmlns:emma="http://www.w3.org/2003/04/emma" version="1.0">
              <emma:interpretation id="{64AF7343-D339-421D-8F4F-60B45D93CB35}" emma:medium="tactile" emma:mode="ink">
                <msink:context xmlns:msink="http://schemas.microsoft.com/ink/2010/main" type="inkWord" rotatedBoundingBox="15270,17203 16947,17234 16930,18201 15253,18171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34751.1915">11942 8140 260 0,'0'-9'96'0,"0"18"-76"0,4-9-4 15,-4 0 88-15,0 0-60 16,0 8 52-16,0 4-56 16,-4 0 24-16,4-4-36 0,-5 4 44 15,1 8-40-15,-1-7 72 16,0 19-56-16,1 0 64 15,-1 9-64-15,1 3 8 0,-1 13-32 16,1 4 24-16,4-9-32 16,-5 5 4-16,5-8-12 15,-4-9 20-15,4-8-16 16,0-7 12-16,0 3-12 16,0-12-8-16,0-4 0 15,0-4-120-15,0-16 64 0,9 4-340 31,0-12 216-31,9-12-228 0</inkml:trace>
          <inkml:trace contextRef="#ctx0" brushRef="#br0" timeOffset="335326.4297">11919 8540 716 0,'4'-20'264'0,"15"4"-204"0,3 4-16 15,-3 4 80-15,8-5-76 16,5 5 8-16,9 0-36 16,9 4-20-16,-5 0-4 15,10 4-76-15,-14 0 44 0,-5 8-276 16,5 0 172-16</inkml:trace>
          <inkml:trace contextRef="#ctx0" brushRef="#br0" timeOffset="335020.9953">12443 8172 164 0,'-10'-28'60'0,"20"20"-44"0,-6-13-8 15,1 17 68-15,-1 0-44 16,-4 0 128-16,0 4-88 16,0 8 28-16,0 8-60 15,0 13 116-15,0-1-84 16,-4 13 52-16,-5 11-68 16,-5 5 0-16,5 24-32 15,-5 0 24-15,-4 0-32 0,-5-13 12 0,0-7-16 16,1-12 0-16,3-9-4 15,-3-11-104-15,8-9 52 16,-4-4-376 0</inkml:trace>
          <inkml:trace contextRef="#ctx0" brushRef="#br0" timeOffset="335790.1896">12902 8824 520 0,'-22'12'192'0,"3"-12"-152"0,-13 16-8 16,14-8 28-16,-9 12-40 15,0 4 8-15,-5 1-16 0,0-1-8 16,5 4 0-16,-5-16-24 0,4 9 12 15,1-1 4-15,4-12 4 16,5 0-352 0,9 0 192-16,4-4-60 15</inkml:trace>
          <inkml:trace contextRef="#ctx0" brushRef="#br0" timeOffset="335582.6261">12570 8743 300 0,'0'8'112'0,"5"0"-88"0,4 12-8 0,0-4 232 16,4 8-140-16,10 1 36 15,-5 11-88-15,10-7-8 0,-1-5-28 16,5 4 4-16,0 0-12 0,-5-3 12 16,-4-5-16-16,-5-4-12 15,-4-4 0-15,-5 0-324 16,-9-12 180 0,9 4-232-16</inkml:trace>
          <inkml:trace contextRef="#ctx0" brushRef="#br0" timeOffset="336403.3008">13212 8573 528 0,'-5'0'196'0,"14"0"-152"0,5 0-12 0,0-8 148 16,4-1-104-16,9-3-4 0,10 8-44 15,8-12-4-15,5 12-12 16,-4 4-200-16,-5 0 100 0,-5 16-420 16</inkml:trace>
          <inkml:trace contextRef="#ctx0" brushRef="#br0" timeOffset="336198.9887">13289 8354 580 0,'-9'-8'216'0,"14"4"-168"0,-1-4-12 0,5 8 100 16,5-4-80-16,4 4-20 16,10-8-24-1,8 4-32-15,5 0 12 0,0 4 4 0,-5 8 4 16,1-8-204-16,-10 8 112 16</inkml:trace>
        </inkml:traceGroup>
        <inkml:traceGroup>
          <inkml:annotationXML>
            <emma:emma xmlns:emma="http://www.w3.org/2003/04/emma" version="1.0">
              <emma:interpretation id="{3458BAF8-E977-4AC3-8F40-DD5346A3D5CB}" emma:medium="tactile" emma:mode="ink">
                <msink:context xmlns:msink="http://schemas.microsoft.com/ink/2010/main" type="inkWord" rotatedBoundingBox="17325,16930 20058,16980 20034,18288 17301,1823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40401.5094">15843 8301 756 0,'5'-8'280'0,"9"0"-216"0,18 8-20 16,-10-4 76-16,10-4-76 16,9 4 24-16,0 0-36 0,9 0 4 15,5 4-20-15,4 0-80 0,-4 0 36 16,-5 4-204-16,-9 4 132 15,-9 0-268 1,-14-4 212-16,-5 4-140 16</inkml:trace>
          <inkml:trace contextRef="#ctx0" brushRef="#br0" timeOffset="340170.4079">16554 8014 228 0,'0'-32'84'0,"9"32"-64"0,-9-12-8 0,0 8 128 0,0-5-80 15,-14-3 44-15,-4 12-60 16,-5 0 4-16,-9 0-32 15,-4-4-16-15,-5-4-4 16,4 0 20-16,1-4-8 16,4 0-4-16,0-4 0 15,5 3-24-15,4 5 12 0,5 4-4 16,4 4 4 0,1 4 0-16,4 9 0 0,-5 11 88 15,-4 12-48-15,0 9 28 16,-1 15-40-16,-13 1 52 15,5-4-40-15,0-5 28 0,4 1-32 16,5 0 36-16,-5-5-36 16,14 1-4-16,0-9-16 15,-5-3 4-15,14-9-8 16,0-4-4-16,0-3 4 16,9-9 20-16,0 0-12 15,-4 0-12-15,4-4-4 0,14-4 40 16,0 8-24-16,-1-4-52 15,1 9 16-15,0-5-112 16,-5 0 76-16,5 0-196 16,-9-4 148-1</inkml:trace>
          <inkml:trace contextRef="#ctx0" brushRef="#br0" timeOffset="340916.3785">16367 8407 592 0,'-32'20'220'0,"23"4"-172"0,-9 9-12 15,13-5 40-15,5 4-48 16,0 5 16-16,19-5-28 16,-1 5-8-16,0-5-4 15,14-20 20-15,0 4-12 0,0-12-40 16,4-4 16-16,0 0-132 15,-4-4 84-15,-9-16-172 16,9 4 132 0,-9-4 4-16,-5 7 60 15,-4 1 76-15,-5 12-20 16,-9 0 168-16,-5 4-100 16,1 25 56-16,-6 3-84 15,6 17 0-15,-14 7-36 0,4-3 4 16,5-1-16-16,-14-3 12 0,14 8-16 15,-14-9 32-15,0-3-24 16,-17-13-4-16,3-8-8 16,-18-11 4-16,24-13-4 15,-15-13 32-15,14-11-20 16,5-8 32-16,9 7-32 16,9-11-32-16,18 8 8 15,13 3-8-15,10 5 8 16,14 4-80-16,-1 8 48 0,-13 8-532 15,0 8 316 1,-18 12 64-16</inkml:trace>
          <inkml:trace contextRef="#ctx0" brushRef="#br0" timeOffset="337295.901">13959 8524 508 0,'-14'-24'188'0,"14"16"-148"0,0-4-8 15,0 7 168-15,9-3-116 16,0 0 36-16,5 0-72 16,-1-4 0-1,6 8-32-15,8-4-8 16,0 4-4-16,5-4 4 16,5 8-4-16,-1-4-72 15,-4 4 36-15,-5 0-180 16,-4 4 116-16</inkml:trace>
          <inkml:trace contextRef="#ctx0" brushRef="#br0" timeOffset="338128.9503">14692 8281 404 0,'-10'-8'148'0,"20"8"-112"0,-20-4-12 0,10 4 32 16,0 0-36-16,-9 4 24 15,-4 0-24-15,-5 4 36 16,4 4-32-16,-9 1 84 16,5 7-60-16,-5 4 20 15,0 8-36-15,10 9-12 0,-1 3-12 16,-4 5 28-16,18-4-20 0,-5-9 4 16,10-4-12-1,8-11 12-15,6-5-12 0,-6-4-4 16,10-8 0-16,0-8-68 15,4-8 36-15,-4-4-68 16,0-9 56-16,-10-3-28 16,-4 4 44-16,5 3 12 15,-9 5 8-15,-5 8-8 16,-5 8 8-16,1 12 116 16,4 9-60-16,4 7 16 15,1 4-44-15,-1-7-32 16,10-1 4-16,4-4 16 15,5-8-4-15,0-4 40 16,9-12-24-16,-1-12-4 0,-3-4-12 16,-10 0 4-16,0-13-8 15,-13-7 24-15,4 3-16 16,-9-7-4-16,-9 7-4 16,4 1-16-16,1-1 8 15,-10 9 4-15,14 8 0 16,-9 8-88-16,9 4 48 15,0 4-248-15,0 4 160 16</inkml:trace>
          <inkml:trace contextRef="#ctx0" brushRef="#br0" timeOffset="338843.6939">15247 8475 652 0,'-5'-16'244'0,"10"12"-192"0,13 0-12 15,-4 4 92-15,9-4-80 16,9 4-28-16,9-8-20 16,9 8 20-16,13 4-12 0,6-4-252 15,3 0 132-15,-3 4-392 16</inkml:trace>
          <inkml:trace contextRef="#ctx0" brushRef="#br0" timeOffset="338638.8664">15589 8289 384 0,'-5'-8'140'0,"-4"4"-108"0,-5 0-8 0,5 4 92 15,-5 0-68-15,-4 0 24 16,5 0-40-16,-6 4-40 15,-3-4 4-15,-1 4 52 16,-9 0-24-16,9 4 44 0,5 0-40 16,-5 5 28-16,0 3-28 15,1 8 8-15,8 8-20 16,-4 9-8-16,4-1-4 16,14 5 20-16,9-1-12 15,0-3 12-15,5-5-12 0,0-7-44 16,8-5 20-16,-3-8-440 15,-6 4 252 1,10-12-116-16</inkml:trace>
        </inkml:traceGroup>
        <inkml:traceGroup>
          <inkml:annotationXML>
            <emma:emma xmlns:emma="http://www.w3.org/2003/04/emma" version="1.0">
              <emma:interpretation id="{E42EFEE4-91D1-4793-8110-7EE5790FC748}" emma:medium="tactile" emma:mode="ink">
                <msink:context xmlns:msink="http://schemas.microsoft.com/ink/2010/main" type="inkWord" rotatedBoundingBox="20418,16608 22028,16638 22002,18088 20392,18059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50590.1436">17036 8306 280 0,'0'0'104'0,"5"0"-84"0,-5 0 0 15,0 0 48-15,0 0-40 16,0 0 52-16,4 0-48 15,10 0 12-15,-14 0-28 16,9 0 28-16,-9 0-28 16,0 0 4-16,0 0-12 15,0 0 36-15,0 0-20 0,0 0 48 16,0 0-40-16,0 0 28 16,9 0-32-16,-9 0 8 0,9-5-20 15,0 5-16-15,1 0-4 16,-10 0 40-16,9 0-24 15,0 0-8-15,4 0-8 16,1 0 12-16,9 0-4 16,0 0 8-16,9 5-8 15,-1 3 16-15,6-8-12 16,-1 8-12-16,1-8 0 16,-5 0 20-16,-1 0-8 15,-3 0-4-15,-6 0 0 0,-3 8 12 16,-1-8-8-16,-9 0 32 15,0 0-24-15,-4 0-4 16,-5 0-8-16,0 0 4 16,0 0-4-16,0 0-48 15,0 0 28-15,0 0-84 16,0 0 56-16,0 0-112 16,0 0 88-16,0 0-128 15</inkml:trace>
          <inkml:trace contextRef="#ctx0" brushRef="#br0" timeOffset="353982.981">17218 7856 488 0,'0'0'180'0,"0"0"-140"0,0 4-12 16,-4 8 56-1,-1 1-68-15,-4 7-4 16,9-4 24-16,0 0-24 16,0-8 52-1,0 9-36-15,0-5 12 0,0-12-24 16,0 8 28-16,0 0-28 16,0 0 12-16,9 0-16 15,-4 4 0-15,-1 4-4 0,-4 5 20 16,0-1-16-16,5 8-32 0,0 0 12 15,-5 5 64 1,-5-1-32-16,0 5 12 0,1 3-24 16,-1 9 0-16,-4 3-4 15,5 5 20-15,-5-4-16 16,-1-1-4-16,1-7-4 16,0-13 28-16,-4-4-16 15,3-3 4-15,-3-9-12 16,-1-4-96-16,-4 0 52 15,4-4-76-15,5-8 64 16,5 8 4-16,-1-4 28 16,1 4-84-16,4-3 52 0,0-5-28 15,9 8 40-15,-5-4-64 16,5 4 56-16,5-4-124 16,-5-4 96-1,0 0-176-15,-4 0 140 16</inkml:trace>
          <inkml:trace contextRef="#ctx0" brushRef="#br0" timeOffset="353097.238">17387 8010 184 0,'0'-4'68'0,"0"8"-52"0,0-4-4 16,0 0 48-16,0 0-36 16,0 0-20-16,-5 4-4 15,5-4 24-15,0 0-12 16,-4 4 84-16,-1 0-52 15,5-4 12-15,0 0-32 16,0 0 32-16,0 0-32 16,0 0 4-16,0 0-16 15,0 0-8-15,0 8 0 16,-4-4-4-16,-10 4 0 16,14 5-20-16,-5-1 12 15,5 4 56-15,-4 8-24 16,4 0 60-16,0 5-48 15,-5 7 20-15,1-7-36 0,-5 3 28 0,4 4-32 16,-9 1-12-16,10-1-8 16,-10 1 12-16,1-5-4 15,-1-4 24-15,5-7-16 16,-5-1 24-16,5-4-24 16,0-12-48-16,9-4 20 15,9 0-112-15,0-4 72 16</inkml:trace>
          <inkml:trace contextRef="#ctx0" brushRef="#br0" timeOffset="355212.1346">17733 8961 280 0,'-23'-8'104'0,"19"8"-84"0,-6 0 0 15,10 0 108-15,10 0-72 16,-1-4 48-16,0 0-60 16,0-8 36-16,0 0-44 15,5 0 60-15,-1-5-56 16,1-11 28-16,-5 8-40 16,0-13 28-16,-4-15-32 0,-1-1-4 15,5-11-12-15,-9-1 36 16,10 0-20-16,3 4-32 15,-4 5 4-15,14 3 16 16,-14 1-4-16,14-5-4 0,-5-16 0 16,0 9-24-16,1-9 12 15,-6-8 12-15,10 20 0 16,0 1-12-16,-5 15 4 16,5 13-4-16,-1-5 0 15,-3 13 52-15,-6 4-24 16,10 4 8-16,-5 4-16 15,-4 8-8-15,0 0 0 16,-5 0-4-16,4 0 0 16,6 8-12-16,-6 4 8 15,1 4 20-15,-5 4-8 0,0 5 32 16,-9-5-24-16,0-4 12 16,0 4-16-16,0 1 12 15,-9-1-16-15,-5 0-12 16,-8 0 0-16,3 5-40 15,6-5 24-15,-10 0-36 16,0 0 32-16,0-8 20 16,5-3 4-16,5 7-24 15,-1 0 12-15,9-8-4 16,5-8 8-16,9 4-12 16,1 4 12-16,3 0 4 15,5 0 4-15,-4 0-12 16,4 9 8-16,1 3-4 15,-1-4 0-15,-9 4 16 16,4 1-4-16,-13-1 24 16,10-4-16-16,-10 0-12 0,-10 0-4 15,-3-8 20-15,4-8-8 16,-14 9 24 0,0-9-20-16,5 4 4 0,-9-8-8 15,-5-1-16-15,0 1 4 16,0-4 20-1,18 4-8-15,-4 0-12 16,5 0 0-16,3 0-4 16,10 4 0-16,10-4 8 15,3 8 0-15,5 0-72 16,-4 0 40-16,9 0-216 0</inkml:trace>
          <inkml:trace contextRef="#ctx0" brushRef="#br0" timeOffset="357420.2211">18580 8281 320 0,'-5'-4'120'0,"-4"8"-96"0,-9 0-4 0,18 0 44 15,-9 0-40-15,-5 9 32 16,-9-1-28-16,5 0 36 16,-5 4-36-16,-4 4 64 15,4 0-52-15,-9 1 20 16,1-5-40-16,12-4 28 0,1-4-32 15,4 0-4-15,1 0-8 0,13-8 20 16,-5-8-12-16,5 8-224 16,0-8 116-16,0 0-336 15</inkml:trace>
          <inkml:trace contextRef="#ctx0" brushRef="#br0" timeOffset="357191.1139">18338 8261 364 0,'0'-8'132'0,"5"8"-100"0,-5 4-12 0,0-4 88 16,0 0-64-16,0 0 24 15,5 0-36-15,4 4 56 0,4 8-48 16,1-4 44-16,4 4-48 16,-9 5 44-16,14 3-48 0,-9 0 20 15,4 0-32-15,5 5 8 16,-1-5-16-16,-3 0 12 16,-1-4-16-16,0 0 24 15,-4-3-20-15,-1-9 12 16,-4 4-12-16,-9-8-60 15,0 0 24-15,0 0-120 16,5-8 80-16,-5 8-336 16</inkml:trace>
          <inkml:trace contextRef="#ctx0" brushRef="#br0" timeOffset="358011.1996">18425 7549 464 0,'23'-21'176'0,"-14"21"-140"0,0-4-8 16,-5 4 40-16,10 0-44 16,-5 0 52-16,0 9-44 15,5-5 12-15,0 8-28 16,-1-4 28-16,1 0-28 0,0 8 20 15,-5-4-20-15,-9 0-8 16,0 1-4-16,-9 7 28 16,-14-4-16-16,9-4 12 15,-4 4-16-15,0-8-8 16,4-8 0-16,0 8-32 16,14-8 16-16,14 0 24 15,4 0-8-15,10 0-8 16,4 9 0-16,-1-5-68 0,10 12 40 15,-18 0-540 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3:17.3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0434F9-853D-4C39-9C2A-C94900A3BB4F}" emma:medium="tactile" emma:mode="ink">
          <msink:context xmlns:msink="http://schemas.microsoft.com/ink/2010/main" type="writingRegion" rotatedBoundingBox="16461,18161 23382,17083 23623,18628 16702,19706"/>
        </emma:interpretation>
      </emma:emma>
    </inkml:annotationXML>
    <inkml:traceGroup>
      <inkml:annotationXML>
        <emma:emma xmlns:emma="http://www.w3.org/2003/04/emma" version="1.0">
          <emma:interpretation id="{6E44D265-8C61-4838-B630-D914D805ED70}" emma:medium="tactile" emma:mode="ink">
            <msink:context xmlns:msink="http://schemas.microsoft.com/ink/2010/main" type="paragraph" rotatedBoundingBox="16461,18161 23382,17083 23623,18628 16702,19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84C21C-BA8A-4CE7-880E-433DF20DA6DF}" emma:medium="tactile" emma:mode="ink">
              <msink:context xmlns:msink="http://schemas.microsoft.com/ink/2010/main" type="line" rotatedBoundingBox="16461,18161 23382,17083 23623,18628 16702,19706"/>
            </emma:interpretation>
          </emma:emma>
        </inkml:annotationXML>
        <inkml:traceGroup>
          <inkml:annotationXML>
            <emma:emma xmlns:emma="http://www.w3.org/2003/04/emma" version="1.0">
              <emma:interpretation id="{0AF4215A-C36B-49C0-8424-47EF30CD464F}" emma:medium="tactile" emma:mode="ink">
                <msink:context xmlns:msink="http://schemas.microsoft.com/ink/2010/main" type="inkWord" rotatedBoundingBox="16500,18407 18383,18114 18522,19005 16638,192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13194 9694 416 0,'0'0'152'0,"0"0"-116"0,9-4-12 0,0 4 20 16,-9 0-28-1,14 0 64-15,-1 0-16 0,1 0-32 16,-5 4-20-16,5-4-8 16,4 0 4-16,-9 0-4 0,5 0 16 15,-1 0-12-15,6 0 16 16,-6-4-16-16,1 4-116 16,-1 0 56-16,1 0-384 15,0 4 240 1,9-4 88-16</inkml:trace>
          <inkml:trace contextRef="#ctx0" brushRef="#br0" timeOffset="-342.9108">13198 9568 236 0,'0'-4'88'0,"5"4"-68"0,4-12-4 0,-9 12 60 16,0 0-44-16,4 0 40 16,1 0-40-16,4-4 44 15,0 4-44-15,0 0 20 16,5 0-32-16,0 4 16 15,-1-4-20-15,1 8 20 0,0-8-24 16,-5 0 68 0,4 0-48-16,1 0-4 15,0 0-16-15,-1 0-28 0,1-8 8 16,0 8 32-16,-5 0-16 16,0 0 16-16,0 0-12 15,-9 0 12-15,5-4-16 0,-5 4-92 16,4-4 48-16,-4 4-264 15,0 0 168 1,0 0-168-16</inkml:trace>
          <inkml:trace contextRef="#ctx0" brushRef="#br0" timeOffset="304.337">13790 9588 384 0,'-23'-4'140'0,"23"0"-108"0,0-4-8 0,0 8 128 16,0 0-88-16,9-4 16 16,5 0-44-16,0 8 36 15,9 0-40-15,-1-4-8 0,6 0-12 16,-6 0 16-16,6 0-16 15,-1 0-12-15,0 0-4 16,1-4-180-16,-1 0 96 0,-4 4-364 16</inkml:trace>
          <inkml:trace contextRef="#ctx0" brushRef="#br0" timeOffset="1380.7684">14473 10001 260 0,'-4'-4'96'0,"-1"0"-76"0,5 0-4 0,0-4 88 16,0 8-60-16,0 0 68 0,0-4-60 16,0-4 4-1,0 0-32-15,0 0-4 0,5-5-12 16,-5 1-8-16,0-4 4 16,4-4 12-16,1-4-8 15,-5-5 4-15,0 1-4 0,0-4-8 16,0 3 4-16,4 1-4 15,5-4 0-15,-4 3-28 16,4-3 16-16,0-5-12 16,0-3 12-16,0 8 16 15,0-5 0 1,-4-3-12-16,4 11 4 0,0-3-16 16,0 0 12-16,5 7 20 15,0 1-4-15,-1-4-20 16,1 16 4-16,4 3 20 15,-4 1-4-15,-1-4 16 0,1 24-16 16,0-4 16-16,-5 9-16 16,4 3 4-16,-3-4-4 15,3 8-16-15,-4-3 4 16,0-1 12-16,-4-8-4 16,-5 16 24-16,-5-7-16 15,1-9-4-15,-5 8-4 16,-5-8-24-16,-4 4 12 15,0-4-68-15,-10 5 44 16,1-9-32-16,0-4 40 0,4-4 12 16,0 8 8-16,10-8 4 15,3-8 0-15,6 8-20 16,8-4 12 0,10 0 20-16,0 0-4 15,4 4-12-15,0 0 0 16,0 8-16-16,1 4 12 15,-1-4 40-15,-5 12-20 16,-3-4 8-16,-1 1-12 16,0-5 28-16,-5 4-20 15,1-12 20-15,-5 12-20 16,0-12 20-16,-5 4-24 16,-4-8-4-16,-4 12-4 15,-1-12 12-15,-9-12-8 0,-4 12 40 16,0 0-24-16,8-8-12 15,1 4-8-15,0-4 12 0,9 0-8 16,4 8-72-16,5-4 32 16,0 4-276-1,0 0 168-15,9 4-124 16</inkml:trace>
          <inkml:trace contextRef="#ctx0" brushRef="#br0" timeOffset="2207.1072">14869 9677 372 0,'-4'-8'140'0,"-1"12"-112"0,5-4-4 15,0 0 20-15,0 0-28 16,9-4 12-16,0 0-16 16,5-5-24-16,4 9 4 15,0 0 4-15,5 0 4 16,0 0 8-16,-5 9-4 16,-4-1-20-16,-1-4 8 15,-8 8 12-15,-5-4 0 16,-5 0 8-16,-8 12-8 15,-1-8 16-15,-4-4-12 16,-5 9-12-16,-4-5 0 16,-1 0 4-16,6 0 0 0,-1 4 0 15,0-4 0-15,10 5-12 16,-1-13 8-16,5 4-4 16,9-8 0-16,0 0 0 15,0 0 0-15,0 0 44 16,13 0-24-16,1 0 24 15,0 0-20-15,-1 0-8 16,1 0-4-16,0 0-4 16,-1 0 0-16,1 0 0 15,0 0 0-15,-1 0-56 16,-4 0 32-16,-9 0-200 0</inkml:trace>
          <inkml:trace contextRef="#ctx0" brushRef="#br0" timeOffset="2405.1516">14787 9798 456 0,'5'-12'168'0,"-1"12"-128"0,5-4-16 16,5 0 88-16,0 0-68 15,4-4-20-15,5 8-12 16,-1-4 4-16,6 4-8 15,-5 0-180-15,-5 0 96 16,-5 0-292-16</inkml:trace>
          <inkml:trace contextRef="#ctx0" brushRef="#br0" timeOffset="3178.5063">14774 9057 236 0,'9'-12'88'0,"9"4"-68"0,-14 8-4 0,6 0 88 15,3 0-60-15,5 0 44 16,-4 0-52-16,9 0 32 15,-5 0-36-15,-9 12 8 16,5-4-24-16,-5 5 0 16,-5-5-8-16,-4 8 12 15,0 0-12-15,-13 0 16 16,4 0-16-16,-10 1-12 0,6-9 0 0,-5 8 12 16,4-4-4-1,0-4-4-15,5-4 4 0,0-4-16 16,9 0 8-1,9-4 4-15,5 0 44 16,4 0-24-16,-4-4 16 16,4 8-20-16,5 0 0 15,-1 0-8-15,1 0 4 16,-5 0-8-16,1 0 8 16,-1 0-8-16,-4 8-56 15,-5-4 28-15,0 0-184 16,-9 0 116-1,-5 12-276-15</inkml:trace>
        </inkml:traceGroup>
        <inkml:traceGroup>
          <inkml:annotationXML>
            <emma:emma xmlns:emma="http://www.w3.org/2003/04/emma" version="1.0">
              <emma:interpretation id="{6C7CBAC6-7962-45C4-8F57-5D00BAA6C3C4}" emma:medium="tactile" emma:mode="ink">
                <msink:context xmlns:msink="http://schemas.microsoft.com/ink/2010/main" type="inkWord" rotatedBoundingBox="18664,18269 19562,18129 19734,19233 18836,19373"/>
              </emma:interpretation>
              <emma:one-of disjunction-type="recognition" id="oneOf1">
                <emma:interpretation id="interp1" emma:lang="" emma:confidence="0">
                  <emma:literal>Ey</emma:literal>
                </emma:interpretation>
                <emma:interpretation id="interp2" emma:lang="" emma:confidence="0">
                  <emma:literal>Eye</emma:literal>
                </emma:interpretation>
                <emma:interpretation id="interp3" emma:lang="" emma:confidence="0">
                  <emma:literal>ty</emma:literal>
                </emma:interpretation>
                <emma:interpretation id="interp4" emma:lang="" emma:confidence="0">
                  <emma:literal>Eyr</emma:literal>
                </emma:interpretation>
                <emma:interpretation id="interp5" emma:lang="" emma:confidence="0">
                  <emma:literal>fy</emma:literal>
                </emma:interpretation>
              </emma:one-of>
            </emma:emma>
          </inkml:annotationXML>
          <inkml:trace contextRef="#ctx0" brushRef="#br0" timeOffset="4414.2424">15730 9207 372 0,'-9'-12'140'0,"4"4"-112"0,0 4-4 0,1 0-4 16,-10 0-16-16,-4-4 8 15,-14 8-8-15,0-4 60 0,0 0-36 16,-4-8 40-16,13 12-36 15,0-5 8-15,5 1-24 16,5 0 0-16,-1 4-8 16,5 4-16-16,0 5 4 0,9 3-4 15,0 4 0-15,0 8-20 16,-5 13 16-16,5 11 40 16,-4 17-16-16,-5 0-20 15,4-1 4-15,0-3 8 16,1-16 0-16,-1-1 16 15,1-7-12-15,-1-9 24 16,5-4-20-16,0-8-4 16,0-4-4-16,5-3 4 15,-1-9-4-15,10 0-4 16,4 0 4-16,5-9 12 16,9 9-8-16,9-4-92 15,9 0 48-15,-5 4-88 16,10 0 72-16,-14 4-80 15,-9 0 76-15,-5-4-24 16,-13 9 44-16,-14-9-144 16</inkml:trace>
          <inkml:trace contextRef="#ctx0" brushRef="#br0" timeOffset="4734.7045">15393 9652 404 0,'0'-8'148'0,"9"8"-112"0,0-8-12 16,0 8 84-16,5-8-64 15,4-4-8-15,5 12-24 16,13-8 24-16,-4-4-20 15,14 12-260-15,-6 0 132 16,1 0-180-16</inkml:trace>
          <inkml:trace contextRef="#ctx0" brushRef="#br0" timeOffset="5104.323">15830 9608 208 0,'0'4'76'0,"0"8"-60"0,-9 0-4 0,-5 0 136 15,14 5-84-15,14-5 36 16,-5 8-60-16,4-4-16 16,6-4-12-16,3 0-20 15,1-8 4-15,9 0 40 16,-9-4-24-16,13-4 0 0,-4 0-8 15,-9-8-120-15,-14 4 64 16,14 4-112-16,-14 4 96 16,-9 0-12-16,0 0 48 15,0 4 116-15,-9 16-44 16,-5 9 116-16,0 7-84 16,10 17 8-16,4-1-48 15,0 5-4-15,0-4-16 16,4 3 28-16,-4-11-24 15,0-17-4-15,-9-8-8 16,0-12 28-16,-9-8-16 16,4-20 32-16,5-16-32 0,0-17 40 15,14-8-32-15,17 13-48 16,15-1 12-16,27-3-164 16,27 19 96-16,18 17-320 15</inkml:trace>
        </inkml:traceGroup>
        <inkml:traceGroup>
          <inkml:annotationXML>
            <emma:emma xmlns:emma="http://www.w3.org/2003/04/emma" version="1.0">
              <emma:interpretation id="{BF00760D-5EF3-484C-B161-32F2EBE26EAE}" emma:medium="tactile" emma:mode="ink">
                <msink:context xmlns:msink="http://schemas.microsoft.com/ink/2010/main" type="inkWord" rotatedBoundingBox="20897,17749 22246,17539 22396,18500 21047,187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9710.1375">17542 8662 352 0,'-9'0'132'0,"9"0"-104"0,0 0-8 0,0 0 88 15,9-8-64-15,-9 8 88 16,9-4-76-16,-5-1 44 0,1 1-60 16,-1-4 16-16,-4 8-36 15,0 0 16-15,10 8-20 0,-10-8 8 16,9 9-12-16,4-5 28 16,1-4-24-16,-5 0 32 15,23 0-32-15,-9 0 20 16,9-4-20-16,4-1-8 15,28 1-4-15,4-4 28 16,5 0-16-16,9-4 4 16,13 12-12-16,19 8 12 15,9 12-12-15,-14-7-12 16,-8 7 0-16,-15-8 40 16,-13-4-24-16,-23-8 0 15,-4 8-8-15,-15-8 20 16,-3-8-12-16,-10 8-64 0,-9-4 24 15,-4 0-128 1,-5 0 84-16,0-4-280 16</inkml:trace>
          <inkml:trace contextRef="#ctx0" brushRef="#br0" timeOffset="-48238.379">17806 8921 372 0,'9'-12'140'0,"-5"12"-112"0,-4 0-4 15,0 0-4-15,0 0-16 16,0 0 40-16,0 4-20 15,-9-4 40-15,0 12-36 16,-4-4 56-16,-6 12-48 0,1 0 64 16,0 0-60-16,4 13 0 15,5-5-24-15,5 1-4 0,4 3-4 16,9-8 12-16,4-4-12 16,1-3-4-16,13-9 0 15,-4-8-76 1,4 0 40-16,5-4-92 15,-9-13 68-15,0 5-104 16,-5-4 92-16,-9-4-68 16,-4 0 80-16,-5-1 92 15,-5 5-16-15,5 4 208 0,-4 0-128 16,-1 12 56 0,10 8-12-16,4 4-84 15,13 4 8-15,1-3-48 0,0 7 0 16,4 0-12-16,1-8 28 15,-6-4-20-15,1-8 12 16,-5-4-16-16,-4-4 28 16,0-4-24-16,-5-4 12 15,0-4-16-15,-9-1-16 16,9 1 0-16,-4-8-4 16,-1-1 0-16,5 5-80 15,-4 4 48-15,4 12-136 16,-5 0 100-16,10-4-236 15</inkml:trace>
          <inkml:trace contextRef="#ctx0" brushRef="#br0" timeOffset="-47517.8861">18083 9524 548 0,'-4'8'204'0,"8"-8"-156"0,6-4-16 0,3 8 132 0,-8-4-96 15,13-4 16-15,-9-12-48 16,9 7 0-16,1-3-20 15,-1 0 8-15,-5-4-12 0,15-4 0 16,-1-5-4-16,-4-3-8 16,9-4 4-16,0-13-4 15,-1 5 0-15,-3-13 24 16,4 9-12-16,-1-1-32 16,-8 9 12-16,-5 3-16 15,1 5 12-15,-6 8 8 16,-8 8 4-16,4-1 8 15,-4 5-4-15,-1 0-28 16,1 4 12-16,-5 4 4 0,0 0 8 16,0 4 8-16,0 8-4 15,0-4-4-15,0 13 4 16,-5-5 40-16,-4 4-24 16,0 0 8-16,4 5-16 15,5-9-16-15,0 4 0 16,5-12 40-16,13-4-24 15,-4 4 24-15,18-16-20 16,-5 4 20-16,-9-12-24 16,5 4-20-16,-5-8 0 15,-4-1-24-15,-5 1 20 16,-5 0-20-16,-4 4 16 0,0-5-8 16,0 13 12-16,-4 4-20 15,-1 4 20-15,1 8 32 16,-5 9-12-16,9 7 16 15,0 8-12-15,13 5 0 16,1 3-4-16,4-3 36 16,0-5-20-16,-4-8-76 15,9-4 28-15,-5-11-108 16,-4-18 76-16,-5-3-328 16,4-16 216-1,10 8-204-15</inkml:trace>
        </inkml:traceGroup>
        <inkml:traceGroup>
          <inkml:annotationXML>
            <emma:emma xmlns:emma="http://www.w3.org/2003/04/emma" version="1.0">
              <emma:interpretation id="{8E64AB40-1191-42F4-8FAD-10C51CEE9401}" emma:medium="tactile" emma:mode="ink">
                <msink:context xmlns:msink="http://schemas.microsoft.com/ink/2010/main" type="inkWord" rotatedBoundingBox="22684,17192 23382,17083 23617,18593 22919,1870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46997.3309">20032 8184 444 0,'0'-12'164'0,"-4"-4"-124"0,-6-4-16 0,6 11 88 16,-5-3-68-16,4 0-20 16,-8-4-12-16,-1 4 12 15,0-8-12-15,-9 7 12 16,5 1-12-16,-18 0-52 16,4 4 24-16,-4 4 92 15,-5 8-40-15,4 8 76 16,10 8-64-16,-10 13 64 15,15 7-64-15,-10 13 0 0,0-5-28 16,14 1-28-16,-1 4 0 16,1 3 12-16,5 5 0 15,-1-12 40-15,5 3-20 0,0-7-12 16,-5-5-8-16,0-7 28 16,1-1-16-16,-1-4-4 15,5-3-8-15,9-5-24 16,5 0 12-1,8 0 4-15,10-8 12 16,4-8-4-16,5-4-20 16,0-4 8-16,9-4-32 0,-5 4 24 15,5-4-92-15,-4 0 60 16,-10 4-144-16,-4-12 108 16,-14 8-456-1</inkml:trace>
          <inkml:trace contextRef="#ctx0" brushRef="#br0" timeOffset="-46773.2348">19472 8556 572 0,'-9'-36'208'0,"9"20"-160"0,23 4-12 0,-14 4 188 16,4-9-128-16,10 13 44 0,0-8-88 15,9 4-20-15,9 4-20 16,4 4-12-16,5 4 4 0,1 4-48 15,3 0 24-15,-17 4-204 16,4 1 124-16,-10 3-344 16</inkml:trace>
          <inkml:trace contextRef="#ctx0" brushRef="#br0" timeOffset="-46316.6866">19918 8621 424 0,'-4'0'156'0,"-1"8"-120"0,1 8-8 16,-6 1 168-16,6 3-112 15,-5 4 36-15,0 4-72 16,0 1-28-16,9-1-12 0,0-4 8 0,18-3-8 16,-5-5 32-16,15-4-24 31,8-4-48-31,1-8 16 0,-1-8-84 0,-9 4 56 15,5-4 20 1,-14 0 16-16,-4 0 16 16,0-4-4-16,-10 3-4 15,1 9 4-15,-5 0 64 16,-9 0-36-16,0 9 40 16,-5 11-40-16,9 8 0 15,-8 0-20-15,-1 5-8 0,10 15 0 0,-6 17 12 16,1 12-8-16,0 12 24 15,5-8-20-15,-10-12 12 16,-4-9-12-16,-14-19 20 16,-9-5-20-16,5-11 24 15,-10-9-24-15,-9-4 4 16,14-16-8-16,0-16 4 16,5-17-8-16,9-11-12 15,13-5 4-15,10 5-24 16,13-1 16-16,27 17-20 15,19 3 16-15,18 17-8 16,-5 12 12-16,0 20-264 16,-13 9 148-16,-10-5-404 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1:25.9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6CA7DC-5B63-4D16-9626-452A8AB27C39}" emma:medium="tactile" emma:mode="ink">
          <msink:context xmlns:msink="http://schemas.microsoft.com/ink/2010/main" type="inkDrawing" rotatedBoundingBox="15797,14514 18944,14611 18876,16807 15729,16710" semanticType="enclosure" shapeName="Other">
            <msink:sourceLink direction="with" ref="{E1D1CB3E-3B59-421E-A5E4-ECBA29BF9551}"/>
          </msink:context>
        </emma:interpretation>
      </emma:emma>
    </inkml:annotationXML>
    <inkml:trace contextRef="#ctx0" brushRef="#br0">13157 7383 40 0,'28'16'16'0,"-19"-4"-12"0,4 4-4 0,6-8 20 15,-6 5-12-15,10-5-4 16,-14 12 0-16,14-8-24 16,-5 0 12-16,0 0 32 15,1-4-16-15,-1-4 16 16,4 5-12-16,1-5 20 16,5 0-20-16,3 4-32 15,1 0 12-15,5 0 28 16,4 0-12-16,4 0 16 15,1 0-12-15,-5 0-24 0,4 0 4 16,1 0 12-16,-5 1 0 16,-5-5-20-16,-4 8 8 15,9-8 32-15,-9 0-16 16,-5 0-8 0,5-4-4-16,9 0 4 0,-5 0 0 15,10 0 0-15,9 0 0 16,-1-4-20-16,-4 8 12 15,0-4-40-15,1 4 28 16,-15-4-4-16,5 0 16 16,-5 0 24-16,-4-4-8 15,0 0-20-15,0 4 4 16,4-8 12-16,-8-4 0 0,4 12-4 16,4-8 4-16,0-5-4 15,5 9 0-15,0-4 8 16,5 8-4-16,-1-8 8 15,1 4-8-15,-5 0-36 16,-5-8 16-16,1 4 16 16,-1 8 0-16,-8-8 20 15,-6-4-12-15,6-1 4 16,-6-3-4-16,1 0 4 16,0 0-8-16,0-4-4 15,-5 8 4-15,0-9 4 16,-4 1-4-16,-5 4-4 0,0 4 4 15,0-4 48-15,0 7-28 16,-4-15-36-16,-1 12 4 16,1-8 36-16,-1-5-16 15,1 5-36-15,-1-8 12 16,1-4 28-16,4-1-8 16,-4 9-8-1,4 0-4-15,0-13 12 0,0 9-4 16,-4 8-4-1,4-9 4-15,-5 1-16 0,1 0 8 16,-1-1 4-16,1-3 0 16,-5 0 32-16,0-5-16 15,0 1 40-15,0-5-32 16,-5-3 40-16,1-5-36 0,-1 1 4 16,1-1-20-16,-1 5-24 15,-4 3 4-15,9 5 20 16,5-1-4-16,-5 5 4 15,-5-1-4-15,5 5-16 16,-5-4 4-16,5-1-4 16,0-7 0-16,-4-1 16 15,-1-3-4-15,5 3 16 16,-4-3-12-16,4-1 24 16,-5-3-20-16,1 7 12 15,-1 5-12-15,1 8-16 0,-1-1 0 16,-4 5 20-16,0 0-8 15,0 4-4-15,0 3 0 16,0 1 28-16,-1 0-16 16,-3 4 4-16,-1 0-12 15,0 0-8-15,-4-1 4 16,0 1-4-16,-5 0 0 16,0 0 8-16,-8 0-4 15,-6 4-12-15,-4 0 4 16,-4 0-4-16,-10-5 0 15,10 5 16-15,-10 4-4 16,9-4-4-16,-4 0 4 16,5 4-24-16,8 0 12 15,-4-4-4-15,-4 0 4 16,-1 4 24-16,-8 4-8 16,8-12 16-16,-9 20-16 0,-4-8-20 15,-4 12 4-15,-1-4 4 16,5 0 4-16,4 0 0 15,5 4 0-15,4-4-12 16,5 0 8-16,0 1-4 16,-9-9 0-16,0 8 24 15,0 0-8-15,-4 0 4 16,-6 0-4-16,1 4-16 16,-5 4 4-16,5 4-4 15,5 1 0-15,4 3 16 16,9-4-4-16,0 0 8 0,4 1-8 15,1-5-20-15,-1-4 8 16,5 0 12-16,5 0 0 16,0 0-4-16,0-3 4 15,8-1-24-15,1 0 12 16,0 0 40-16,0 4-20 16,-1 0-28-16,1 4 8 15,-5 0 8-15,-8 1 4 16,8-1-20-16,-4 0 8 15,-1 0 12-15,5 4 0 16,1-3-12-16,-1-1 4 16,5-4 4-16,-1 4 0 15,6 0 24-15,-1 1-12 16,1-1-20-16,-1-4 0 16,0 8-4-16,1-4 4 0,-10-4 8 15,5 5 0-15,4-1 0 16,0-4 0-16,5 0 8 15,-5-4-4-15,5 4-28 16,0-4 12-16,-4 1 24 16,4-1-8-16,-1 4 20 15,6-8-16-15,-5 4-4 16,-5 0 0-16,5 4-32 16,0-4 16-16,-5 0 12 15,1 0 4-15,3 5-4 16,-3 3 4-16,4 0-4 15,-5 0 0-15,5-4 0 0,0 4 0 16,-9 1 0-16,13 3 0 16,-4 0 8-16,0 0-4 15,0 5-4-15,4 7 4 16,-4-4 4-16,0 1-4 16,4-1-4-16,5 4 4 15,0-3 4-15,0-1-4 16,0 4-12-16,5-3 4 15,4-5 40-15,0 0-24 16,-4 1-20-16,-1-5 4 16,5 0 0-1,5 0 4-15,-5 5 8 0,5-1-4 16,-5 4-4-16,5 0 4 16,-5 5 4-16,0-1-4 15,4 5 8-15,-3 3-8 16,3 5-4-16,-4-5 4 0,10 1-24 15,-6-5 12-15,10-8 20 16,9 1-4-16,9-9 16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5:38:04.4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29D783-C839-4E30-A890-70816CB56B62}" emma:medium="tactile" emma:mode="ink">
          <msink:context xmlns:msink="http://schemas.microsoft.com/ink/2010/main" type="inkDrawing" rotatedBoundingBox="17738,15037 20403,12975 21259,14082 18595,16143" semanticType="callout" shapeName="Other"/>
        </emma:interpretation>
      </emma:emma>
    </inkml:annotationXML>
    <inkml:trace contextRef="#ctx0" brushRef="#br0">16632 14832 384 0,'4'17'140'0,"1"-5"-108"0,13 20-8 0,-4-12 180 16,4 25-116-16,5 8 16 15,9 19-60-15,4 9-4 0,0-12-24 16,5-8 0-16,-4-9-8 0,4-11-24 16,-9-5 8-16,-5-11 48 15,-4-9-20-15,-1 0 16 16,-3-8-20-16,-6-8-44 16,-4-8 16-16,5-8 12 15,-5-4 0-15,5-9-16 16,-10-11 8-16,5-17-12 15,5-24 8-15,0 0-20 16,4-8 20-16,0-8-12 31,5-8 12-31,0-53-96 0,0 12 56 16,-1 17-4-16,1-1 36 16,-5 1 4-16,5 7 8 15,-5 9 32-15,5 20-12 0,0 16-4 16,9 12-4-16,-10 17 12 15,-8 7-8 1,4 9-4-16,5 12 0 0,-9-5 12 16,13 13-8-16,-4 4 4 15,-10 0-4-15,1 8-8 16,4 0 4-16,-9-8-16 16,5 16 8-16,-14-8 56 15,9 8-28-15,-9-8-44 16,0 0 8-16,0 0-16 15,5 8 16-15,4 0 36 0,-9 0-16 16,9 1 16-16,-5-1-12 16,15-4-32-16,-10 8 8 15,4-8 40-15,-3 4-16 0,12 0-8 16,-8-4-8-16,4 0 48 16,5 0-24-16,-9-4 8 15,4 4-16-15,-4-4 12 16,8 0-16-16,10 0-20 15,-9 0 4-15,9-4 40 16,13-4-20-16,10 0 52 16,22 4-36-16,23 0-16 15,10 4-4-15,-1-4 8 16,37 0-8-16,9 0 4 16,-5 12-4-16,-14-12-24 15,-8 0 8-15,-5 0 40 0,-9 4-20 16,-14 4-28-16,-5-4 8 15,-26 0 36-15,-24 0-16 16,-13 0 36-16,-14 0-32 16,-18 0 20-16,-9 0-20 15,-14 8-156-15,-8-4 72 16,-6 4-228-16,-4 0 168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07:24.3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92768E-6CDE-4292-886A-BD8A5EFCE509}" emma:medium="tactile" emma:mode="ink">
          <msink:context xmlns:msink="http://schemas.microsoft.com/ink/2010/main" type="writingRegion" rotatedBoundingBox="14559,12703 23042,12351 23092,13567 14609,13918">
            <msink:destinationLink direction="with" ref="{44C9868E-2900-40BF-B3D7-5CBE1620D8A5}"/>
            <msink:destinationLink direction="with" ref="{69074577-A018-419B-BF29-75EE783D40B3}"/>
          </msink:context>
        </emma:interpretation>
      </emma:emma>
    </inkml:annotationXML>
    <inkml:traceGroup>
      <inkml:annotationXML>
        <emma:emma xmlns:emma="http://www.w3.org/2003/04/emma" version="1.0">
          <emma:interpretation id="{5E86F967-0953-4E07-AC22-E8F05481A006}" emma:medium="tactile" emma:mode="ink">
            <msink:context xmlns:msink="http://schemas.microsoft.com/ink/2010/main" type="paragraph" rotatedBoundingBox="14559,12703 23042,12351 23092,13567 14609,13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3908C-1721-4A13-95E8-C3294A5ADF08}" emma:medium="tactile" emma:mode="ink">
              <msink:context xmlns:msink="http://schemas.microsoft.com/ink/2010/main" type="line" rotatedBoundingBox="14559,12703 23042,12351 23092,13567 14609,13918"/>
            </emma:interpretation>
          </emma:emma>
        </inkml:annotationXML>
        <inkml:traceGroup>
          <inkml:annotationXML>
            <emma:emma xmlns:emma="http://www.w3.org/2003/04/emma" version="1.0">
              <emma:interpretation id="{EADABF7A-DDBC-483E-85B3-3ED4A0E4A497}" emma:medium="tactile" emma:mode="ink">
                <msink:context xmlns:msink="http://schemas.microsoft.com/ink/2010/main" type="inkWord" rotatedBoundingBox="14567,12914 16151,12848 16180,13536 14596,136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11213 3939 548 0,'-4'-16'204'0,"4"12"-156"0,-5-13-16 16,5 9 176-16,0-4-120 16,5 0 52-16,8-4-80 0,10 0-48 15,18-1-8-15,23 1-4 0,27 8 0 16,9 0 32-16,0 12-16 15,-9 4-32-15,-9 0 8 16,-4 4-88-16,-15-3 56 16,-17-5-92-16,-19 8 76 15,-18 0-164-15,-22 0 120 16,-15 8-304 0</inkml:trace>
          <inkml:trace contextRef="#ctx0" brushRef="#br0" timeOffset="244.1693">11518 3902 456 0,'9'-8'168'0,"0"16"-128"0,1 13-16 16,-6-1 124-16,-4 12-88 16,0 9 64-16,-4-1-72 15,-1 5 4-15,0 3-32 16,1 5 4-16,4-5-16 0,-9 1 0 15,4-4-4-15,1-9 48 16,-1 0-32-16,-13-7-44 16,13-13 8-16,-4 0-252 15,-4-12 144-15</inkml:trace>
          <inkml:trace contextRef="#ctx0" brushRef="#br0" timeOffset="1051.439">12174 3878 372 0,'-18'-48'140'0,"18"39"-112"0,0 1-4 15,0 8 76-15,0 0-60 16,4 17 52-16,-4 15-52 15,5 21 76-15,-5-1-64 16,0 1 0-16,0-1-32 16,0-3 4-16,0 0-12 0,0-9 36 15,-5-4-24-15,5-11 32 16,0-9-32-16,0-8 64 16,0-12-48-16,0-8 8 15,14-8-28-15,-5-9 4 0,0-3-12 16,0-21-120-16,0-3 56 15,-4-13-128-15,-1-4 100 16,-4 12-20-16,0 17 56 16,0 15 12-16,0 17 16 15,5 20 116-15,0 25-52 16,4 11 8-16,0 9-36 16,4 3 24-16,6-7-28 15,3-8 20-15,1-9-20 16,0-4 20-16,0-8-24 0,-5-3 56 15,0-9-36 1,-4 0 20-16,-1-8-32 16,6-4-44-16,-1-4 12 0,0-4-96 15,0-9 60-15,5-11-72 16,-5-17 64-16,0-3-64 16,5-5 64-16,0 9 120 15,0 7-32-15,-1 9 44 16,-3 7-44-16,3 9 52 15,-3 28-48-15,-6 17 20 16,1 19-36-16,0 9 16 16,-1-4-20-16,-4-1 28 15,1-3-28-15,-1-9 4 16,-5 1-12-16,-4-5 64 16,0-4-40-16,-9-3-4 15,5-5-16-15,-6-4-168 0,6-4 84 16,-1-3-404-1</inkml:trace>
        </inkml:traceGroup>
        <inkml:traceGroup>
          <inkml:annotationXML>
            <emma:emma xmlns:emma="http://www.w3.org/2003/04/emma" version="1.0">
              <emma:interpretation id="{F4794BBD-1BA4-4DBC-A7DD-9B0A8A663D6E}" emma:medium="tactile" emma:mode="ink">
                <msink:context xmlns:msink="http://schemas.microsoft.com/ink/2010/main" type="inkWord" rotatedBoundingBox="16965,12777 17968,12736 17995,13407 16993,13449">
                  <msink:destinationLink direction="with" ref="{FCF30E54-2B81-4E90-9B1D-12078CCD2F0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54.5568">13881 3728 436 0,'-9'-56'160'0,"0"48"-124"16,4 0-8-16,1 8 44 0,-5 8-44 16,0 8 96-16,-10 16-72 15,1 21 28-15,0 12-44 16,0 7-12-16,0-7-16 15,4-8 12-15,5-9-12 0,0-3 16 16,-5-1-16-16,5-7-64 16,-5-9 28-16,-8-4-368 15</inkml:trace>
          <inkml:trace contextRef="#ctx0" brushRef="#br0" timeOffset="2312.0518">13685 4121 228 0,'14'-12'84'0,"-9"12"-64"0,-5 0-8 15,0 0 100-15,0 0-64 16,-5 4 52-16,-9 4-60 16,1 4 68-16,-5 0-60 15,8 4 52-15,1 5-56 16,0-1 68-16,5 0-64 16,4 4-16-16,4 1-20 0,10-1 44 15,4-4-32-15,19-8 24 16,-6-8-28-16,1-4 36 15,5 0-32-15,-5-16 12 0,-10 0-20 16,1-4 28-16,0-4-28 16,-14-5-76-16,-9-7 32 15,-5-17-16-15,1-12 24 16,-10-3-12-16,5-1 16 16,-5 12-8-16,1 9 12 15,-1 11 16-15,5 9 0 16,0 12-20-16,0 8 8 15,0 8 4-15,0 8 4 16,-1 8 16-16,6 0-8 0,-1 0-4 16,5-4 0-16,5-4 12 15,4-4-8-15,0-4 16 16,5-4-16-16,-1-4 4 16,1-4-4-16,4-4-40 15,5 4 16-15,-5 0-56 16,5 4 40-16,-5 4 8 15,5 8 12-15,-5 12-24 16,0 8 20-16,1 21 60 16,-1 7-24-16,5-3 4 15,4 3-16-15,-4-7 28 16,-1-9-20-16,1-3 4 16,-9-9-12-16,0-8 48 15,-10-4-32-15,-4-12 52 16,-4 0-44-16,-6-8 20 15,1-12-32-15,9-16 0 0,0-21-12 16,9-4-16-16,14 1 4 16,14 3-48-16,13 8 24 15,13 13 16-15,1 8 8 16,-9 7-8-16,-10 9 8 16,-8 8 40-16,-5 4-24 15,-14 8-44-15,-9 4 16 16,0 9-340-16,-13 7 196 15,-10-8-364 1</inkml:trace>
        </inkml:traceGroup>
        <inkml:traceGroup>
          <inkml:annotationXML>
            <emma:emma xmlns:emma="http://www.w3.org/2003/04/emma" version="1.0">
              <emma:interpretation id="{4E5094A6-0AEE-4569-B916-EF0B72FBB99A}" emma:medium="tactile" emma:mode="ink">
                <msink:context xmlns:msink="http://schemas.microsoft.com/ink/2010/main" type="inkWord" rotatedBoundingBox="18627,12535 20049,12476 20099,13691 18677,13750">
                  <msink:destinationLink direction="with" ref="{FCF30E54-2B81-4E90-9B1D-12078CCD2F0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15.6633">15265 3558 652 0,'5'-12'244'0,"4"8"-192"0,14 0-12 0,-5 4 92 16,5-4-80-16,9 0 24 16,9-4-44-16,13 0-4 15,19 4-16-15,9 0-16 0,0 4 0 16,-14 4-60-16,-9 0 36 15,-18 4-180-15,-18-8 112 16,-23 0-412 0</inkml:trace>
          <inkml:trace contextRef="#ctx0" brushRef="#br0" timeOffset="2899.8607">15384 3571 560 0,'4'12'208'0,"-4"12"-164"0,0 29-8 15,0-9 84 1,0 25-72-16,0 12 44 0,-4-16-56 16,4 3-20-16,-5-15-8 15,1-4 16-15,-6-17-12 0,6 0 12 16,-5-11-12-16,9-9-244 16,9-12 124-16,5-4-396 15</inkml:trace>
          <inkml:trace contextRef="#ctx0" brushRef="#br0" timeOffset="3498.4514">15994 3449 548 0,'-23'8'204'0,"9"12"-156"0,-13 5-16 0,22-5 88 15,-8 16-72-15,-5 37 0 16,-5 28-32-16,5-3 16 15,-1-17-20-15,10-13 24 0,5-15-24 16,-1-13 68-16,1-11-48 16,-1-5 76-16,5-12-60 15,0-12 20-15,5-12-40 0,-1-12 8 16,5-25-20-16,0-24-140 16,5-16 68-16,9 0-148 15,-5 12 116-15,0 13 8 16,0 19 48-16,1 13 64 15,-1 7-12-15,0 9 52 16,0 12-40-16,-4 12 56 16,-5 21-52-16,0 7 12 15,0 37-32-15,0 8 20 16,0-4-24-16,1-8-4 16,-1-13-4-16,4-11 48 15,1-13-28-15,0-12 68 16,-1-12-52-16,1-20 44 15,-5-16-48-15,-4-25-72 16,-1-20 16-16,5-7-108 0,-4-1 72 16,4 4-132-16,5 0 104 15,-1 8-4-15,10 12 56 16,4 13 88-16,5 20-28 16,-4 7 44-16,-1 25-40 15,-9 17 36-15,-4 15-40 16,-10 9 28-16,-13 36-28 15,0 16 0-15,0 0-16 16,-9-8 12-16,4-16-16 16,-4-12 76-16,0-9-48 15,-5-7-48-15,-4-4 4 0,4-9-256 16,5-4 144-16</inkml:trace>
          <inkml:trace contextRef="#ctx0" brushRef="#br0" timeOffset="3998.5333">16271 4319 788 0,'23'-24'292'0,"0"20"-228"0,18-8-16 16,-14 12-16-16,19-4-28 15,8 4 24-15,10 4-16 16,-9 4-268-16</inkml:trace>
          <inkml:trace contextRef="#ctx0" brushRef="#br0" timeOffset="3859.1637">16581 4161 560 0,'0'-12'208'0,"14"8"-164"0,4 4-8 15,-4 0 24-15,-5 8-40 16,9 4 52-16,0-3-40 15,0 7-16-15,-4 4-8 16,-5-4 8-16,-4 4-8 0,-10 5 32 0,-13-1-24 16,-5-4 12-1,-13-4-16-15,-19 5 28 0,14-1-24 16,5 4 12-16,-5 0-16 16,13 1-8-16,10-1 0 15,9 4 12-15,18-3-8 16,9-5-4-16,10 0 0 15,13-8-128-15,-10-8 68 16,1 4-100-16,-4-8 88 16,-10-8-220-1,-4 8 160-15,-14 0-152 16</inkml:trace>
        </inkml:traceGroup>
        <inkml:traceGroup>
          <inkml:annotationXML>
            <emma:emma xmlns:emma="http://www.w3.org/2003/04/emma" version="1.0">
              <emma:interpretation id="{74FB94FE-2899-4B09-B96F-036E6CE7EFA7}" emma:medium="tactile" emma:mode="ink">
                <msink:context xmlns:msink="http://schemas.microsoft.com/ink/2010/main" type="inkWord" rotatedBoundingBox="21014,12668 23051,12583 23076,13175 21038,13259">
                  <msink:destinationLink direction="with" ref="{FCF30E54-2B81-4E90-9B1D-12078CCD2F0A}"/>
                </msink:context>
              </emma:interpretation>
              <emma:one-of disjunction-type="recognition" id="oneOf3">
                <emma:interpretation id="interp3" emma:lang="" emma:confidence="1">
                  <emma:literal>wares</emma:literal>
                </emma:interpretation>
                <emma:interpretation id="interp4" emma:lang="" emma:confidence="0">
                  <emma:literal>waves</emma:literal>
                </emma:interpretation>
                <emma:interpretation id="interp5" emma:lang="" emma:confidence="0">
                  <emma:literal>wanes</emma:literal>
                </emma:interpretation>
                <emma:interpretation id="interp6" emma:lang="" emma:confidence="0">
                  <emma:literal>wong</emma:literal>
                </emma:interpretation>
                <emma:interpretation id="interp7" emma:lang="" emma:confidence="0">
                  <emma:literal>works</emma:literal>
                </emma:interpretation>
              </emma:one-of>
            </emma:emma>
          </inkml:annotationXML>
          <inkml:trace contextRef="#ctx0" brushRef="#br0" timeOffset="5930.2229">17655 3664 496 0,'23'-29'184'0,"-9"25"-140"0,-10 0-16 0,-4 4 92 15,0 25 16-15,-9 19-68 16,0 13 20-16,-4 16-56 15,13-5-20-15,0-7-4 0,0-8 8 16,9-13-8-16,0-16 32 16,4 1-24-16,15-13 64 15,-10-12-44-15,14-8 28 16,-9-4-36-16,-1-21-28 16,1-3 0-16,-5-17-152 15,1-16 84-15,-6 5-68 16,-8 15 76-16,4 17 44 15,-5 15 12-15,-4 17 40 16,14 25-20-16,-9 19 32 16,13 13-32-16,5 4 20 15,4-9-20-15,0 1 28 16,1-17-28-16,3-7 40 0,-8-13-32 16,0 0 32-16,-5-12-32 15,-4-12 48-15,-14-4-40 16,0-17-16-16,0-11-8 15,-9-17-28-15,0-15 12 16,-5 7-76-16,9 0 48 16,-4 20-20-1,9 9 32-15,9 8-12 16,-4 8 20-16,13 3 16 16,-4 9 4-16,4 4-64 15,9 4 32-15,5 4-40 0,23 0 36 16,0 0-16-16,8-4 28 15,6 0-16-15,-10 0 20 16,-5-4 0-16,1-4 8 0,-14-4 8 16,-9-4 0-16,-9-4 16 15,-10-1-8-15,-8 5 32 16,-10 4-24-16,-8 4 40 16,-10 4-32-16,-9 4 20 31,0 8-24-31,-13 4-16 15,13 8-8-15,0 9 4 16,9-1 0-16,9 4 32 0,5 1-16 16,9-5 12-16,14 0-16 15,-5-3-8-15,0-9 0 16,-4-12-60-16,-5-4 32 0,9-4-32 0,-9-12 32 16,14-9 12-16,-5 1 8 15,0 4-52-15,4 4 32 16,1 0 20-16,4 3 4 15,0 5 36-15,-4 4-20 16,0 4 20-16,-1 0-20 16,-3 4 20-16,-1 4-24 15,4 1 4-15,1-1-8 16,0-8-16-16,4 8 4 16,-14-8 48-16,10-8-24 15,4 8 0-15,-4-8-12 0,-5 3-24 16,-4 1 8-16,4 4-4 15,-9 0 4-15,9 9-20 16,-9 7 16-16,9 4 40 16,-9 4-16-16,4 5 0 15,-4-1-8-15,10-4 4 16,-10 0-4-16,4-3 24 16,-4-5-16-16,0-4 12 15,0-12-12-15,0 0 0 16,0 0-4-16,0 0-16 15,0-8 4-15,0 8-24 16,0 0 16-16,0 0-12 16,0 12 12-16,5 0 8 15,4-4 4-15,-5 0-20 16,-4 0 12-16,9 1 4 0,-9-9 4 16,0 0 32-16,0 0-16 15,0 0-12-15,0 0-8 16,0 0 12-16,-9 0-4 15,9 0-4-15,0 0 4 16,-4-4 12-16,-1-5-8 16,5-3-4-16,5-8 0 15,-1-4-16-15,5-5 8 32,-4-3 28-32,13-4-12 0,-4 7-48 0,-5 1 20 15,0 4-8-15,-4 8 16 0,-1-1-12 16,1 13 12-16,-5-4-24 15,0 8 20-15,0 0-4 16,0 0 8-16,13 8 52 16,1-4-24-16,0 4 8 15,4 5-16-15,0-9 0 16,14 4-4-16,9-8 12 16,9 0-12-16,5 0 16 15,-5 0-16-15,-5 4 24 16,-8 0-20-16,-5-4-48 15,-5 0 20-15,-9-8 4 16,-4 0 8-16,-10 0 4 31,5-1 0-31,-13-11-28 16,4 8 16-16,-9-12 12 16,4 12 4-16,-8-1-20 0,-1 1 8 15,-4 4-32-15,4 8 24 0,-4 8 16 16,4 4 0-16,5 5 20 15,4 11-12-15,10 4-20 16,9 1 4-16,4 3 40 16,-4-3-20-16,8-5 16 15,1 0-16-15,-5-12-16 16,-4-3 0-16,0-13-4 16,4 0 0-16,-9-21-12 15,-5 5 12-15,10-16-4 16,0 3 4-16,-1-7-12 15,1 12 12-15,-5-1-24 16,14 5 20-16,-9 12 12 16,4 8 4-16,0 8 52 15,0 4-32-15,-9 17 24 16,5 3-28-16,-5 13 44 0,-9-5-36 16,0-4 12-16,0 1-24 15,-9-5-52-15,-5 1 20 16,-8 3-736-16,-19-16 412 15,-14-16 112-15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4:50.1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48F13F9-2F96-456E-8594-7E7B142220F6}" emma:medium="tactile" emma:mode="ink">
          <msink:context xmlns:msink="http://schemas.microsoft.com/ink/2010/main" type="inkDrawing" rotatedBoundingBox="2178,14700 5348,16038 4974,16924 1804,15587" semanticType="underline" shapeName="Other">
            <msink:sourceLink direction="with" ref="{4B9F1620-1955-407C-B215-AA0F0FAD903B}"/>
          </msink:context>
        </emma:interpretation>
      </emma:emma>
    </inkml:annotationXML>
    <inkml:trace contextRef="#ctx0" brushRef="#br0">303 0 28 0,'-64'24'12'0,"41"-8"-8"0,-8 13-4 16,12-9 72-16,-8 20-40 15,4 5-20-15,1 19-12 16,3 5 8-16,-3 4-4 15,-1 4-4-15,5-8 4 16,8-4 12-16,6-5-8 16,13 9-40-16,9-8 20 15,10 8 20-15,8-9-4 0,23-3-16 16,28-8 4-16,13-9 4 16,5 4 4-16,-1 1-12 15,15-9 8-15,17 1 12 16,14-9-4-16,-4 9-36 15,0-13 16-15,13-4 48 16,19 4-12-16,-10-7 0 16,5-1-12-16,-4-4 36 15,13 4-20-15,14 4-24 16,8-8 0-16,10 1-108 16,-9 11 60-16,0-12 4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4:05.4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28D318C-32B3-4864-9846-06EDE503B9D1}" emma:medium="tactile" emma:mode="ink">
          <msink:context xmlns:msink="http://schemas.microsoft.com/ink/2010/main" type="inkDrawing" rotatedBoundingBox="19646,3604 23265,1292 23368,1453 19749,3765" semanticType="callout" shapeName="Other">
            <msink:sourceLink direction="with" ref="{CB482270-E43E-4F9E-9127-96668A22DA8E}"/>
            <msink:sourceLink direction="with" ref="{FCD07556-7A77-409D-A7E8-6FF88850D11C}"/>
          </msink:context>
        </emma:interpretation>
      </emma:emma>
    </inkml:annotationXML>
    <inkml:trace contextRef="#ctx0" brushRef="#br0">0 2401 144 0,'22'-24'52'0,"10"8"-40"0,9-21 0 15,5 13 36-15,22-20-28 16,10-29 24-16,40-24-24 16,50-9 140-16,28-27-88 15,41-33 64-15,45 0-76 16,41-8 20-16,-4-12-48 15,13-8 16-15,-31 40-28 16,-60 20 28-16,-36 21-32 0,-32 12-4 16,-45 8-8-16,-15 4 12 15,-40 12-8-15,-27 8 16 16,-19 8-16-16,-18 25-188 0,-18 12 96 16,-18 16-204-1,9 24 164-15,-5 12-116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4:06.2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482270-E43E-4F9E-9127-96668A22DA8E}" emma:medium="tactile" emma:mode="ink">
          <msink:context xmlns:msink="http://schemas.microsoft.com/ink/2010/main" type="inkDrawing" rotatedBoundingBox="20012,2352 23679,2117 23683,2174 20015,2409" shapeName="Other">
            <msink:destinationLink direction="with" ref="{A28D318C-32B3-4864-9846-06EDE503B9D1}"/>
            <msink:destinationLink direction="to" ref="{76351299-A070-48F2-AA5A-6B0F89B4CD51}"/>
          </msink:context>
        </emma:interpretation>
      </emma:emma>
    </inkml:annotationXML>
    <inkml:trace contextRef="#ctx0" brushRef="#br0">0 248 300 0,'9'-8'112'15,"-9"8"-88"-15,27 4-8 0,-4 0 12 16,-5 0-20-16,19-4 16 16,-6 0-16-16,38-8 16 15,8 4-16-15,51-4 92 16,-5 4-52-16,86-9 48 15,-4 5-56-15,77-12 16 16,-9 0-36-16,82-4 8 0,-31 7-16 16,-60 1-8-16,-23-4 0 15,-32 4-24-15,-31 0 12 16,-28-1 56-16,-31 9-24 0,-19-4 24 0,-27 4-28 16,-19 0-36-16,-8 8 8 15,-19 8-184-15,-22 4 104 16,8 0-244-1,-26-8 188-15,4 13-28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4:07.1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351299-A070-48F2-AA5A-6B0F89B4CD51}" emma:medium="tactile" emma:mode="ink">
          <msink:context xmlns:msink="http://schemas.microsoft.com/ink/2010/main" type="inkDrawing" rotatedBoundingBox="24677,1910 24730,3417 24233,3435 24180,1928" semanticType="callout" shapeName="Other">
            <msink:sourceLink direction="to" ref="{CB482270-E43E-4F9E-9127-96668A22DA8E}"/>
          </msink:context>
        </emma:interpretation>
      </emma:emma>
    </inkml:annotationXML>
    <inkml:trace contextRef="#ctx0" brushRef="#br0">49 64 196 0,'0'-20'72'0,"4"16"-56"0,1-12-4 0,9 16 92 0,-1-8-60 15,5 0 24-15,5 8-36 16,9-8 40-16,0 16-40 16,13 4 48-16,1 12-48 15,-10 5 20-15,5 15-32 16,-18 1-16-16,-9-1-8 16,-28 5 20-16,-9-5-8 15,-18-3 24-15,-4-9-20 0,-1-4-12 16,10-7-4-16,-5-5-24 15,18-4 16-15,0-4-92 16,23 0 56-16,14 4 4 16,4 4 28-1,10 13 20-15,13 23 0 16,13 29 8-16,5 25-8 16,5-1-4-16,-9-4 4 15,-14 8-24-15,-28 0 12 0,-26-7-32 16,-19-13 24-16,-23-21 16 15,1-27 0-15,-10-21 36 16,0-28-20-16,0-24-4 16,5-21-8-16,9-8 28 15,18 5-16-15,23 7 32 16,32 5-32-16,9 11 4 16,4 9-12-16,14 8-32 15,-4 4 12-15,8 8-268 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3:51.2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E55FD1-FBB5-4290-BB31-1661B1C085A3}" emma:medium="tactile" emma:mode="ink">
          <msink:context xmlns:msink="http://schemas.microsoft.com/ink/2010/main" type="writingRegion" rotatedBoundingBox="-208,998 12459,327 12745,5730 78,6401"/>
        </emma:interpretation>
      </emma:emma>
    </inkml:annotationXML>
    <inkml:traceGroup>
      <inkml:annotationXML>
        <emma:emma xmlns:emma="http://www.w3.org/2003/04/emma" version="1.0">
          <emma:interpretation id="{C29FAD7B-108B-4B00-A95B-FB42344A084F}" emma:medium="tactile" emma:mode="ink">
            <msink:context xmlns:msink="http://schemas.microsoft.com/ink/2010/main" type="paragraph" rotatedBoundingBox="2194,954 8239,230 8427,1798 2381,25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C01DDB-5E86-41EC-B2AF-C2EA5F79F248}" emma:medium="tactile" emma:mode="ink">
              <msink:context xmlns:msink="http://schemas.microsoft.com/ink/2010/main" type="line" rotatedBoundingBox="2194,954 8239,230 8427,1798 2381,2522"/>
            </emma:interpretation>
          </emma:emma>
        </inkml:annotationXML>
        <inkml:traceGroup>
          <inkml:annotationXML>
            <emma:emma xmlns:emma="http://www.w3.org/2003/04/emma" version="1.0">
              <emma:interpretation id="{F6BAB06C-386E-4041-AFDF-F358D9ED1DBE}" emma:medium="tactile" emma:mode="ink">
                <msink:context xmlns:msink="http://schemas.microsoft.com/ink/2010/main" type="inkWord" rotatedBoundingBox="2194,954 5142,601 5330,2168 2381,2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1453 164 0,'-14'-24'60'0,"14"24"-44"0,19-45-8 0,-10 9 44 16,4 8-32-16,10-41-36 16,9 4 8-16,0-32 20 15,4 4-8-15,1-41 80 16,13 5-48-16,-9-17 144 16,0 29-100-1,4 3 44-15,-8 21-76 0,13 8 56 16,-5 25-64-16,10 11 36 15,0 13-44-15,-10 11-28 16,-4 17-4-16,-18 4 8 16,9 8-4-16,-23 8 16 15,-5 5-12-15,-26-1 4 16,3 4-4-16,-17 0-40 16,4 9 16-16,-13-9-108 15,13-4 68-15,-14-4-64 16,23 4 72-16,-4 1-4 15,13-9 32-15,5 4 40 16,9-4-12-16,18 8-16 16,5-8 0-16,9 12-4 15,5 9 4-15,4-1 24 16,-5 4-8-16,-9 5-4 16,-13-9 0-16,-28 1 28 15,-4 3-16-15,-23-4 4 0,-4 1-12 16,-6-13 12-16,6 0-12 0,-5-8-4 15,9-4 0-15</inkml:trace>
          <inkml:trace contextRef="#ctx0" brushRef="#br0" timeOffset="578.5378">608 749 488 0,'-27'-12'180'0,"27"12"-140"0,13 8-12 0,-3-8 48 15,3 4-48-15,14-4-4 16,10 4-12-16,13-4-160 16,0 0 80-16</inkml:trace>
          <inkml:trace contextRef="#ctx0" brushRef="#br0" timeOffset="391.1114">685 429 364 0,'-18'8'132'0,"18"-8"-100"0,5 4-12 0,-1 0 16 16,5 9-24-16,10 3 12 15,3 4-12-15,10-4-8 16,5 4 0-16,-5-3-4 16,-1 3 0-16,-3 4 0 15,-1-8 0-15,-13 13 16 16,-1-9-8-16,-17 4 60 15,-5 5-40-15,-19-9 8 16,-3 12-24-16,-15-12 28 16,10 1-24-16,-10-5 4 15,14 0-12-15,-4 0-24 16,13-4 8-16,0-8 20 16,14 0-4-16,5-4-12 15,8 0 0-15,10 0-4 0,9 0 0 16,-1 0-44-16,6 0 24 15,4 8-80-15,-5-3 56 16,14 3-104-16,-9 0 88 0</inkml:trace>
          <inkml:trace contextRef="#ctx0" brushRef="#br0" timeOffset="951.5702">1264 498 560 0,'-41'-16'208'0,"41"16"-164"0,41-4-8 0,-9 0-4 16,4 4-24-16,23-4 4 16,5 8-4-16</inkml:trace>
          <inkml:trace contextRef="#ctx0" brushRef="#br0" timeOffset="787.0921">1560 215 520 0,'-23'-4'192'0,"23"4"-152"0,23 8-8 0,-10-4 0 16,5 4-24-16,14 4-64 16,0 0 28-16</inkml:trace>
          <inkml:trace contextRef="#ctx0" brushRef="#br0" timeOffset="1667.4748">2060 1413 372 0,'0'12'140'0,"0"-12"-112"0,10-4-4 0,-6-12 76 16,5 12-60-16,5-29-16 15,4 5-16-15,5-37 0 16,4 8-4-16,0-24-4 15,1 9 4-15,-1-38-48 16,-4 13 24-16,0-32-56 16,-5 15 44-16,0-7 16 15,0 20 12-15,5-8 100 16,0 24-52-16,0 0 88 16,18 16-76-16,-10 4 60 15,-3 17-64-15,4 11-4 16,4 17-28-16,0 16 16 15,-4 12-24-15,5 8 4 16,-10 8-8-16,5 1 12 0,0 3-12 16,-19-4-40-1,1 5 20-15,-18-9-104 16,-1 4 64-16,-22-4-108 16,-5-3 92-16,-5 3-48 15,6-4 68-15,-6-8 16 16,14 4 20-16,1-4 12 15,8 0 0-15,9-4-12 0,14 0 8 16,14 1 56-16,5-1-28 0,17 4-12 16,1 0-4-16,-1 8 0 15,-4 0-4-15,-23 4 16 16,-9 1-12-16,-27 3 40 16,0 4-24-16,-32-4 48 15,9 5-40-15,-14-9 56 16,10-4-52-1,-5-8 0-15,13 0-20 0,1-12-28 16,13 4 4-16,5-4-156 16,13 0 92-16,5 0-316 15,5 4 220-15</inkml:trace>
        </inkml:traceGroup>
        <inkml:traceGroup>
          <inkml:annotationXML>
            <emma:emma xmlns:emma="http://www.w3.org/2003/04/emma" version="1.0">
              <emma:interpretation id="{3964CBED-CBE5-4753-A27B-2FE8754410EE}" emma:medium="tactile" emma:mode="ink">
                <msink:context xmlns:msink="http://schemas.microsoft.com/ink/2010/main" type="inkWord" rotatedBoundingBox="6088,803 8276,541 8340,1073 6152,1335"/>
              </emma:interpretation>
              <emma:one-of disjunction-type="recognition" id="oneOf1">
                <emma:interpretation id="interp1" emma:lang="" emma:confidence="0">
                  <emma:literal>come</emma:literal>
                </emma:interpretation>
                <emma:interpretation id="interp2" emma:lang="" emma:confidence="0">
                  <emma:literal>cost</emma:literal>
                </emma:interpretation>
                <emma:interpretation id="interp3" emma:lang="" emma:confidence="0">
                  <emma:literal>cone</emma:literal>
                </emma:interpretation>
                <emma:interpretation id="interp4" emma:lang="" emma:confidence="0">
                  <emma:literal>coo</emma:literal>
                </emma:interpretation>
                <emma:interpretation id="interp5" emma:lang="" emma:confidence="0">
                  <emma:literal>Coro</emma:literal>
                </emma:interpretation>
              </emma:one-of>
            </emma:emma>
          </inkml:annotationXML>
          <inkml:trace contextRef="#ctx0" brushRef="#br0" timeOffset="5270.4802">3950 93 144 0,'18'-28'52'0,"-18"28"-40"0,23-16 0 0,-10 4 8 16,1 8-12-16,0-8 24 16,-1 3-20-16,-8-3 84 15,0 4-52-15,-10-4 40 16,0 8-48-16,-8-12 52 16,4 12-52-16,-10 0 64 15,10 0-60-15,-4-4-8 16,4 4-20-16,-10-5 8 15,10 9-12-15,-9 0 16 16,4 9-16-16,-13 3 32 16,9 8-24-16,-9 8 56 15,4 1-40-15,-4 3 72 16,8 4-56-16,-3 1-24 16,17-1-16-16,10-11 8 15,17 3-8-15,1-12-4 16,9 0 0-16,4-12 12 15,5-4-8-15,9-8-48 16,5-4 24-16,4-4-32 16,0 8 28-16,-4-25 8 15,-5 21 12-15,-13-16 32 16,-6 12-16-16,-12 0-4 0,-1 11-8 16,-18 5 12-16,0 5-8 0,-14 7 32 15,5 4-24-15,-5 4-4 16,5 4-8-16,9 1 4 15,5-1-4-15,13-4-20 32,5 0 8-32,4-3 4 0,-4-5 4 0,9-4-88 15,-9-8 48-15,-1-12-64 16,1 4 60-16,-9-5 32 16,-5 5 8-16,-9-12-28 15,4 8 16-15,-13-12-20 16,5 3 20-16,-10-7-8 15,0 8 12-15,-4-4 16 16,9 11 0-16,-5-3 16 16,10 8-12-16,-5-4 32 15,9 8-24-15,-5-4-4 16,5 8-8-16,-4-4 4 16,8 4-4-16,1-4-12 15,4 8 4-15,5-8 12 16,8 0-4-16,1-8-12 15,0 4 4-15,4-5-4 16,5 5 0-16,-9-4 0 16,4 8 0-16,0 4 0 15,5 8 0-15,0 8 32 16,0 9-12-16,0-1 40 16,-5 4-28-16,-4 1-12 0,0-1-8 0,0-4 12 15,-14 1-8 1,-9-1 4-16,-9-4-4 0,-23-4 12 15,0 0-12-15,-5-8-4 16,-8-3 0-16,4-10-16 16,9 5 8-16,9-8 4 15,0 4 0-15,14-8-116 16,9 4 64-16,19-4-136 16,3 4 104-16,33-8-108 15,13 4 108-15,19-9 28 16,-10 9 32-16,1-12 28 15,-1 8 0-15,0-13 104 16,-22 9-60-16,0-16 76 16,-19 3-68-16,-4-11 32 15,-9 11-52-15,-14 9 104 16,0 12-80-16,-18 16 20 16,9 12-48-16,-9 17 4 15,9 7-20-15,-14 5-8 16,5 3-4-16,9-3 4 15,0-9-4-15,0 1 8 16,9-5-8-16,14-12-28 16,4-4 12-16,10-4 12 15,3-12 4-15,11 0-28 16,-1-8 12-16,4-4 24 16,-4 4-8-16,0-16 8 15,-4 4-4-15,-10-13-8 16,1 9 4-16,-10-16-16 0,-4 7 8 0,-5-11 12 15,-4 11-4-15,-10-11 8 16,1 11-8-16,-14-7 8 16,0 8-8-16,-19-1 8 15,10 9-8-15,-32 4-20 16,14 12 8-16,-28 3-12 16,27 14 8-16,-17 7 0 15,22 8 4-15,-4 4 16 16,4 5-4-16,9-5 40 15,5 0-20-15,-5-3 40 16,23 3-36-16,0-8 4 16,9-4-20-16,-4-7 12 15,13 3-16-15,5-12-20 16,8 4 4-16,1-8 20 16,14 4-4-16,-1 0-4 15,-4 8 0-15,-13-4-4 16,8 0 0-16,-18 0 8 15,1 4-4-15,-10-8-64 16,-5 4 32-16,-8-4-104 16,-1 0 76-16</inkml:trace>
        </inkml:traceGroup>
      </inkml:traceGroup>
    </inkml:traceGroup>
    <inkml:traceGroup>
      <inkml:annotationXML>
        <emma:emma xmlns:emma="http://www.w3.org/2003/04/emma" version="1.0">
          <emma:interpretation id="{9B91D999-6A29-4141-AA6E-4D2FABB5C316}" emma:medium="tactile" emma:mode="ink">
            <msink:context xmlns:msink="http://schemas.microsoft.com/ink/2010/main" type="paragraph" rotatedBoundingBox="-108,2886 12559,2215 12645,3837 -22,4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CB5658-87FE-4168-ABDB-73C5755C4043}" emma:medium="tactile" emma:mode="ink">
              <msink:context xmlns:msink="http://schemas.microsoft.com/ink/2010/main" type="line" rotatedBoundingBox="-108,2886 12559,2215 12645,3837 -22,4508"/>
            </emma:interpretation>
          </emma:emma>
        </inkml:annotationXML>
        <inkml:traceGroup>
          <inkml:annotationXML>
            <emma:emma xmlns:emma="http://www.w3.org/2003/04/emma" version="1.0">
              <emma:interpretation id="{D0BC5E34-B6B4-4505-9B29-F1CC39BDDE5C}" emma:medium="tactile" emma:mode="ink">
                <msink:context xmlns:msink="http://schemas.microsoft.com/ink/2010/main" type="inkWord" rotatedBoundingBox="-94,3144 1519,3059 1586,4317 -27,44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1036.5467">-2397 3064 508 0,'-27'-28'188'0,"36"28"-148"0,0-9-8 0,5 9-16 16,18-8-16-16,13 0 0 0,23-4 0 15,24 0 0-15,3 8 0 16,-4 0-28-16,0 0 16 15,5 0 24 1,-5 4-8-16,-5-4 8 16,-8 4-4-16,4-4-52 15,-19 4 28-15</inkml:trace>
          <inkml:trace contextRef="#ctx0" brushRef="#br0" timeOffset="130796.9074">-2283 2679 456 0,'-18'-68'168'0,"13"39"-128"0,5-3-16 15,0 16 52-15,0-5-48 16,5 1 16-16,4 0-28 16,9 4 0-16,19 0-8 15,26 3-16-15,10 5 4 0,5 8 4 16,3 4 0-16,-3 0 24 15,-1 1-12-15,1-5-20 16,4 4 0-16,-19 0-40 16,6 4 28-16,-10 4-80 15,-9 0 56 1</inkml:trace>
          <inkml:trace contextRef="#ctx0" brushRef="#br0" timeOffset="131396.7237">-1882 2303 340 0,'-32'-32'128'0,"32"28"-100"0,9 0-8 0,5 4-8 16,8 4-12-16,6 4 24 15,8 0-12-15,14 4 32 16,18 0-28-16,19 0 56 15,4 8-40-15,23 5-24 16,-14 3-8-16,9 0 52 16,-22 9-28-16,-1-1 52 15,-13-3-44-15,-14 7 28 16,-18-4-32-16,-27 13 52 16,-14-4-44-16,-27 7-16 15,-5 1-12-15,-23-1 16 16,0 1-12-16,-22 12 4 15,-9 4-8-15,-24 20-60 16,19 0 28-16,14 8-280 0,13-8 168 16,28 12-260-16</inkml:trace>
        </inkml:traceGroup>
        <inkml:traceGroup>
          <inkml:annotationXML>
            <emma:emma xmlns:emma="http://www.w3.org/2003/04/emma" version="1.0">
              <emma:interpretation id="{E1DEDDAE-2A2D-4392-850B-B031D0A88CA2}" emma:medium="tactile" emma:mode="ink">
                <msink:context xmlns:msink="http://schemas.microsoft.com/ink/2010/main" type="inkWord" rotatedBoundingBox="2574,2744 5010,2615 5095,4215 2659,43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0929.45">1637 2101 404 0,'-18'-33'148'0,"18"33"-112"0,0-8-12 0,0 4 144 16,0 8-96-16,0 0-28 16,0 8-28-16,0 13 0 15,0 3-8-15,-5 8 24 16,1 5-20-16,-10 7 12 15,0 1-12-15,-17 8-8 16,8 3 0-16,-9-7 20 16,9-4-12-16,-4-13-48 15,13-4 20-15,10-24-376 16,8 1 216-16</inkml:trace>
          <inkml:trace contextRef="#ctx0" brushRef="#br0" timeOffset="31321.0566">1669 2259 664 0,'-14'-13'244'0,"14"13"-188"0,9-4-16 0,-4 0 112 16,-1 8-92-16,10-4 36 15,9 0-56-15,4 0-16 16,10 0-12-16</inkml:trace>
          <inkml:trace contextRef="#ctx0" brushRef="#br0" timeOffset="31143.0422">2156 1789 560 0,'-23'45'208'0,"23"-45"-164"0,-18 89-8 16,4-49 76-16,10 1-68 0,-5 11-8 16,9 5-24-16,-9 4-44 31,9-1 16-31,-9 9-64 15,9-8 44-15,-14 3-140 0,5-3 96 0,-14-8-252 16,5-5 184-16</inkml:trace>
          <inkml:trace contextRef="#ctx0" brushRef="#br0" timeOffset="31801.3805">2416 2465 456 0,'9'-8'168'16,"-9"8"-128"-16,0-8-16 0,9 8 104 15,-5 12-76-15,5 0 76 16,10 8-72-16,-6 0 12 15,-4 9-36-15,5 3 12 16,9 1-24-16,-14-5-8 16,9 0-8-16,-4-4 4 15,4-3-4-15,-13-5-20 16,4-4 8-16</inkml:trace>
          <inkml:trace contextRef="#ctx0" brushRef="#br0" timeOffset="32055.2705">2675 2400 572 0,'-32'-8'208'0,"32"8"-160"0,-18 16-12 0,4-4 112 16,5 5-88-16,-14 11 36 15,10 8-56-15,-5 5-24 16,4 3-8-16,-9 1-8 15,0-5 0-15,-8-3 0 16,8-5 0-16,0-8-36 16,0 5 20-16,-4-13-116 15,13 0 72-15,1-12-272 16,3 0 184-16</inkml:trace>
          <inkml:trace contextRef="#ctx0" brushRef="#br0" timeOffset="29968.0189">358 3489 92 0,'-28'0'32'0,"28"0"-24"0,-18-16 0 16,9 8 64-1,0-1-40-15,4-3 120 16,5-4-84-16,-4-20 72 15,4-1-80-15,-5-28 48 16,10 5-64-16,-5-13 48 0,4 12-52 0,-4-12 8 16,5 17-32-16,-5-25 8 15,0 12-12-15,9-12-16 32,5 8 0-32,-5-16-4 0,4 24 0 0,-3-7 16 15,12 19-4-15,1-12 24 16,4 13-16-16,1-5-12 15,4 12-4-15,9 1-4 16,-5 3 0-16,10 1 16 16,-6 12-4-16,6-13 24 15,0 13-16-15,8-9 48 16,-8 21-32-16,-10-4 4 16,1 20-20-16,-15 12 0 15,-3 12-4-15,-24 5-32 16,5 15 12-16,-36 1-76 15,-1-5 52-15,-27 1-20 16,5-5 32-16,-9-3 24 16,13-13 0-16,1-4-8 15,17-4 4-15,5-4-16 16,14-8 12-16,4 0-12 16,14 0 8-16,10 8-20 15,12 0 20-15,10 0 4 16,14 13 8-16,-1 7-20 15,-4 8 12-15,5 1-4 16,-14 3 4-16,-19 1 16 0,-4 3-4 0,-27-7 52 16,5-1-32-16,-42-12 0 15,23 5-16 1,-32-17 20-16,23 0-16 0,0-12-4 16,9-8-4-16,10-8-32 15,-1-4 16-15</inkml:trace>
          <inkml:trace contextRef="#ctx0" brushRef="#br0" timeOffset="30630.155">836 2870 456 0,'-9'0'168'0,"9"0"-128"0,13-8-16 16,-8 8 168 0,4 8-112-16,5-12 28 15,4 8-64-15,5 0-8 16,-1 8-24-16,6-12-68 15,4 0 28-15,-1 0-216 16,-3 0 132-16</inkml:trace>
          <inkml:trace contextRef="#ctx0" brushRef="#br0" timeOffset="30448.2908">836 2627 372 0,'0'-8'140'0,"0"8"-112"0,0 0-4 15,0-4 64 1,9 4-52-16,4-8-4 16,10 12-20-16,0-4-20 15,4 8 4-15,1-8 28 16,-1 8-12-16,-4 0 48 15,4 0-32-15,-9 0 20 16,0 4-28-16,-13-4 44 16,4 13-36-16,-13-5-4 0,-1 0-16 0,-9 4 4 15,1-4-8 1,-10 5 8-16,5-5-8 0,-10 0 24 16,10-4-16-16,-9 4-12 15,4-4-4-15,0-8 20 16,10 5-8-16,-6 3-20 15,10-4 4-15,5 4-24 16,8-4 20-16,5 0 12 16,5 0 4-16,4 0-28 15,1 0 12-15,-1-4-76 16,0-4 52-16,-4 0-152 16,-1 9 104-16</inkml:trace>
        </inkml:traceGroup>
        <inkml:traceGroup>
          <inkml:annotationXML>
            <emma:emma xmlns:emma="http://www.w3.org/2003/04/emma" version="1.0">
              <emma:interpretation id="{EC7CBA5E-F077-47F3-B824-290BB6B2F93F}" emma:medium="tactile" emma:mode="ink">
                <msink:context xmlns:msink="http://schemas.microsoft.com/ink/2010/main" type="inkWord" rotatedBoundingBox="5727,2982 6057,2964 6067,3145 5737,316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2794.5366">3372 2275 756 0,'-5'8'280'0,"5"-8"-216"0,23 0-20 0,-5 0 56 15,5 4-64-15,13-4-4 16,1-4-20-16,4 4-176 16,4 4 88-16,-4-4-260 15,-4 8 188-15</inkml:trace>
          <inkml:trace contextRef="#ctx0" brushRef="#br0" timeOffset="32598.9863">3390 2149 632 0,'4'-4'236'0,"-4"4"-184"0,19-8-16 16,-6 4 124 0,5 4-96-16,10-4 8 15,-1 4-44-15,10-8-16 16,-1 8-8-16,-4 0-16 16,0 0 8-16,-10 0-120 15,-3 4 68-15,-10 4-420 16,-5-8 268-16</inkml:trace>
        </inkml:traceGroup>
        <inkml:traceGroup>
          <inkml:annotationXML>
            <emma:emma xmlns:emma="http://www.w3.org/2003/04/emma" version="1.0">
              <emma:interpretation id="{797EAAE9-39A7-4F1C-90AF-4CEA581654D0}" emma:medium="tactile" emma:mode="ink">
                <msink:context xmlns:msink="http://schemas.microsoft.com/ink/2010/main" type="inkWord" rotatedBoundingBox="6773,3090 7087,3073 7088,3092 6774,310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3740.4669">4446 2254 652 0,'-41'-8'244'0,"41"12"-192"0,5 0-12 0,-1-4 128 16,10 0-100-16,4 0 68 15,5 0-76-15,9-4 0 16,0 4-36-16,-1-4 4 16,6 0-16-16,-5-4-8 15,0 4 0-15,-10 0-112 16,-3 4 60-16,-10-4-252 0,-5 8 164 0</inkml:trace>
        </inkml:traceGroup>
        <inkml:traceGroup>
          <inkml:annotationXML>
            <emma:emma xmlns:emma="http://www.w3.org/2003/04/emma" version="1.0">
              <emma:interpretation id="{0B50A3FE-3A38-4B7A-9497-959C9494A6E7}" emma:medium="tactile" emma:mode="ink">
                <msink:context xmlns:msink="http://schemas.microsoft.com/ink/2010/main" type="inkWord" rotatedBoundingBox="7476,2719 8779,2649 8812,3265 7509,333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291.7742">5220 1995 488 0,'-4'-24'180'0,"4"24"-140"0,9-16-12 0,-9 12 108 15,4 4-80-15,-8 8 32 16,4 8-52-16,-9 13 4 16,4 3-24-16,-9 12 20 15,5 1-24-15,-9 4 40 16,9-5-28-16,-5 1-4 15,5-5-12-15,5-8 4 16,4 1-8-16,9-17-4 16,9 0 4-16,0-16-68 15,0-4 36-15,5-12-112 16,0 0 80-16,0-13-44 16,-1 9 60-16,-8-4 24 15,-5 8 16-15,-9 0 108 16,5 11-56-16,-10 10 96 15,1 7-84-15,-6 8 44 0,10 8-64 16,0 5 16-16,10 3-36 0,-1-4 8 16,9-3-16-1,9-17 12-15,10-4-16 0,8-16 16 16,1-4-16-16,-1-17 32 16,1 5-24-16,-14-8 4 15,-5 7-12-15,-18-7 12 16,-4 4-12-16,-10-9-48 15,1 5 24-15,-6 4-52 16,6 7 40-16,4 1-152 16,4 12 100-16,10 4-344 15,4 4 236-15</inkml:trace>
          <inkml:trace contextRef="#ctx0" brushRef="#br0" timeOffset="34865.0879">6012 2226 780 0,'-13'-8'288'0,"13"8"-224"0,-9-8-20 16,9 8 136 0,9 0-108-16,4 0 24 15,1-8-56-15,18 4 16 16,9 0-28-16,4-4-44 16,10 8 8-16,0 0-140 15,4-4 80-15,-18 0-152 16,-9 8 120-16,-10-4-152 15,1 0 144-15</inkml:trace>
          <inkml:trace contextRef="#ctx0" brushRef="#br0" timeOffset="34637.074">6408 1834 676 0,'-9'-21'248'0,"9"21"-192"0,-22-8-16 15,-1 4 84 1,14 8-76-16,-14-4 32 15,0 8-44-15,-13 0-4 0,4 9-20 16,-9 7 12-16,9 0-16 0,-4 5 24 16,13 3-20-16,5 4 12 31,-1 5-12-31,1 7-8 0,9-11 0 0,0 7-4 31,9-7 0-31,9-9 32 0,0 8-16 0,0-3-48 16,14-13 16-16,9-4-120 15,-5 0 76-15,14-7-176 16,-4-5 132-16</inkml:trace>
        </inkml:traceGroup>
        <inkml:traceGroup>
          <inkml:annotationXML>
            <emma:emma xmlns:emma="http://www.w3.org/2003/04/emma" version="1.0">
              <emma:interpretation id="{13017BEF-3E96-46FC-B37A-96AE659909A5}" emma:medium="tactile" emma:mode="ink">
                <msink:context xmlns:msink="http://schemas.microsoft.com/ink/2010/main" type="inkWord" rotatedBoundingBox="9353,2591 11334,2486 11370,3173 9389,327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6153.6075">7173 2080 352 0,'28'0'132'0,"-28"0"-104"0,18-12-8 0,-9 8 148 16,0 4-96-16,0-8 120 15,5 8-108-15,-5-8 64 16,5 0-88-16,-10-4 20 15,1 4-44-15,-5-12 12 16,0 7-28-16,-5-11 28 16,1 4-32-16,-10-13 4 15,0 5-12-15,-9-4-8 16,10 12 4-16,-15 7-4 16,10 9 0-16,-14 16 16 15,5 13-8-15,-5 23 24 16,5-3-20-16,0 7 12 15,13-3-12-15,5 0-16 16,9-9 0-16,13-8 12 16,10-3-4-16,14-5 8 15,8-8-8-15,5-4-12 16,0-12 4-16,5-8-76 16,0 4 44-16,-5-16-4 15,0 4 24-15,0-13 20 16,-9 5 0-16,-14-4 16 15,0 4-12-15,-13-1 24 16,-5 9-20-16,-13 8 40 0,-1 12-28 16,-9 12-12-16,1 4-8 15,-5 9-4-15,4-1 0 0,-4 5 8 16,9 3-4-16,-5-12-12 16,9 5 4-16,5-1-24 15,5-8 16-15,9-4-76 16,-5-4 52-16,13-8-64 15,6 5 56-15,4-18-32 16,9 5 44-16,-9-12-24 16,-1 0 32-16,-3-8 20 15,4 4 4-15,-19-9 0 16,5 5 4-16,-18-4 20 16,10 3-12-16,-20-3 84 15,1 12-52-15,-4-4 32 16,-1 7-44-16,-4 1 16 15,4 4-28-15,-4 0-8 16,9 8-8-16,0-4-32 16,9 4 16-16,4-4 12 15,10 4 4-15,9-4-12 16,9 0 4-16,9-4-24 16,-5 4 16-16,5-4-32 15,-9 8 28-15,-5-8-4 16,0 8 12-16,-4 0 16 15,-9 8-4-15,-5 8 16 16,-4 4-12-16,4 8 16 16,4 5-16-16,-8 3 4 0,9 1-4 15,-10-1-8-15,5-4 4 16,0-3-4-16,0-1 0 0,-18-8 44 16,9 1-24-16,-18-9 0 15,4-4-12-15,-17-8 20 16,8 0-16-16,-9-12-4 15,5 4-4-15,-5-13-92 16,13 1 48-16,6-8-292 16,13 8 184-16</inkml:trace>
          <inkml:trace contextRef="#ctx0" brushRef="#br0" timeOffset="37039.0657">8111 1732 652 0,'-9'-20'244'0,"9"20"-192"0,9-16-12 0,0 8 136 16,5 8-104-16,0-8 24 15,4 8-56-15,0-4-8 16,5 4-20-16,-10 0 0 16,1 4-4-16,-18-4 12 15,-6 16-12-15,-12 0 4 16,3 4-4-16,-12 1 4 15,3-1-8-15,5 0-20 16,10 4 8-16,-1-3 20 16,14-1-4-16,14-8-20 0,4-4 4 0,37-12-156 15,-1 0 92-15,24-8-104 16,-10-4 104 0,5-1-80-16,-5 9 88 0,-13-8 40 15,-14 8 20-15,-5-4 76 16,-13 8-40-16,-9-8 112 15,4 8-84-15,-18-8 44 16,4 8-60-16,-4-5 20 16,0 5-36-16,-4 4-8 15,4 8-12-15,-9 5 48 16,4 7-32-16,-4 12 0 16,0 1-16-16,-14 15 20 15,14-3-16-15,-5 3 4 16,1-3-8-16,-5-1-16 15,8 1 4-15,-3-5 4 16,8 1 0-16,1-5 8 16,4-3-4-16,9-13-4 15,4 0 4-15,15-16 4 16,4 0-4-16,9-16-72 16,0 0 36-16,9-16-24 15,-5 3 36-15,5-15 0 16,-4 7 12-16,-10-11 32 15,-4 11-12-15,-23-11 48 16,0 8-32-16,-22-9 40 16,4 13-40-16,-14-1 48 15,9 13-44-15,-18 4 20 0,9 4-32 16,1 4-36-16,-6 8 8 16,6 0 0-16,8 8 8 15,-18 4 8-15,9-4-4 0,1-4-28 16,-1 4 12-16,0 4 4 15,5 0 8-15,-5 5-36 16,9-1 20-16,-4 4 32 16,14 4-8-16,-5 1 72 15,9 3-48-15,9-4-4 16,13 0-16-16,1-7 8 16,0-1-12-16,9-12 24 15,4 0-20-15,5-8-4 16,-9 0-4-16,-5-8-76 15,-4 8 40-15,-9-9-84 16,-1 9 64-16,-13-8-156 16,0 8 112-16,-4-4-480 15,4 8 320-15</inkml:trace>
        </inkml:traceGroup>
        <inkml:traceGroup>
          <inkml:annotationXML>
            <emma:emma xmlns:emma="http://www.w3.org/2003/04/emma" version="1.0">
              <emma:interpretation id="{2A25F465-6D7A-48C0-8022-C0DA773FC36E}" emma:medium="tactile" emma:mode="ink">
                <msink:context xmlns:msink="http://schemas.microsoft.com/ink/2010/main" type="inkWord" rotatedBoundingBox="11771,2453 12569,2410 12645,3837 11846,387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9339.8832">9450 2153 860 0,'-14'0'320'0,"14"0"-248"0,-5-8-20 0,10 0 24 16,4 8-52-16,9-4 52 16,5 4-44-16,18 0-52 15,9 4 12-15</inkml:trace>
          <inkml:trace contextRef="#ctx0" brushRef="#br0" timeOffset="39155.9644">10164 1680 756 0,'19'-16'280'0,"-15"8"-216"0,5-1-20 0,-4 5 120 16,-1 4-100-16,-4-8 0 16,0 8-40-16,-9-8-16 15,0 8-4-15,-18-8-76 16,4 16 40-16,-18-16-40 15,5 8 40-15,-14 0-32 16,4-4 32-16,1-4 20 16,4 4 8-16,-5-8 20 15,23 12-8-15,-9-8-4 16,23 8 0-16,-13 0-16 16,13 8 8-16,-14 12 20 15,9 4-8-15,-18 29-4 16,14 4 0-16,-9 28 20 15,4-5-12-15,0 1 4 16,-4-20-8-16,4 4-8 16,5-17 4-16,4-3-16 15,5-5 8-15,0-11-4 16,4-1 0-16,1-16 16 16,8 8-4-16,6-16-4 15,3 1 4-15,10-5-16 0,4 0 8 16,10 0 4-16,4 0 0 0,4 0 8 15,-4 4-4-15,0 4-56 16,-4-4 28-16,-15 0-76 16,1 0 56-16</inkml:trace>
          <inkml:trace contextRef="#ctx0" brushRef="#br0" timeOffset="39831.5524">10001 2214 384 0,'-14'-4'140'0,"14"4"-108"0,14 20-8 16,-14-8 144-1,0 0-96-15,0 5 0 16,4-1-48-16,1 4-16 15,4 4-4-15,0-3-4 16,5-1 0-16,-1-4-20 0,5-4 12 0,-8-8-92 16,12 0 52-16,-8-8-28 15,4 0 40-15,5-8 32 16,-9 0 4-16,4-4 56 16,-5 4-32-16,-8-1 148 15,4 5-96-15,-9 4 48 16,0 8-76-16,-4 17 20 15,-1 3-40-15,-9 24 8 16,14 5-20-16,0 16-36 16,0 0 12-16,-4-1-16 15,8-3 12-15,-17-8 8 16,13-5 4-16,-23-7 32 16,14-9-16-16,-14-7 12 15,0-5-16-15,-22-16 0 16,4-4-4-16,-5-16 20 15,1 4-16-15,4-16 12 16,18 3-12-16,0-3 20 16,19-4-20-16,17-1-4 15,10 13-4-15,14-8 12 16,3 12-8-16,6 4 4 16,4 4-4-16,-13 0-128 15,3 8 64-15</inkml:trace>
        </inkml:traceGroup>
      </inkml:traceGroup>
    </inkml:traceGroup>
    <inkml:traceGroup>
      <inkml:annotationXML>
        <emma:emma xmlns:emma="http://www.w3.org/2003/04/emma" version="1.0">
          <emma:interpretation id="{99194AE3-C5DC-4D98-AA10-F8C2D792F179}" emma:medium="tactile" emma:mode="ink">
            <msink:context xmlns:msink="http://schemas.microsoft.com/ink/2010/main" type="paragraph" rotatedBoundingBox="2097,4700 7801,3579 8145,5333 2442,64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D1A6E3-5B63-4E69-81F9-37B43EC4E869}" emma:medium="tactile" emma:mode="ink">
              <msink:context xmlns:msink="http://schemas.microsoft.com/ink/2010/main" type="line" rotatedBoundingBox="2097,4700 7801,3579 8145,5333 2442,6454"/>
            </emma:interpretation>
          </emma:emma>
        </inkml:annotationXML>
        <inkml:traceGroup>
          <inkml:annotationXML>
            <emma:emma xmlns:emma="http://www.w3.org/2003/04/emma" version="1.0">
              <emma:interpretation id="{A38696DB-FBB4-49B8-A8DC-5FD990B10F3B}" emma:medium="tactile" emma:mode="ink">
                <msink:context xmlns:msink="http://schemas.microsoft.com/ink/2010/main" type="inkWord" rotatedBoundingBox="2097,4700 4618,4204 4963,5959 2442,645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9902.7402">954 4128 424 0,'5'-8'156'0,"-5"8"-120"0,0 37-8 16,0-9 116 0,0-4-84-16,0 33 36 15,9 4-56-15,-5 40 4 0,10-4-28 16,-19 0 8-16,10-12-12 0,-28-12 88 16,14-13-52-16,-36-7 48 15,-1-16-56-15,-27-1 40 16,5-4-44-1,-10-16 8-15,10-11-28 0,-5-18-156 16,19-3 72-16,-5-28-384 16,18 3 248-16</inkml:trace>
          <inkml:trace contextRef="#ctx0" brushRef="#br0" timeOffset="70027.673">822 3663 904 0,'77'-45'332'0,"-77"45"-256"0,51 0-24 0,-33 0-24 16,5 0-28-16,-5 8-108 16,4 0 60-16</inkml:trace>
          <inkml:trace contextRef="#ctx0" brushRef="#br0" timeOffset="70759.1706">1332 5350 424 0,'-14'8'156'0,"14"-8"-120"0,0 0-8 0,0-8 160 16,5 4-108-16,4-20-16 16,0 0-40-16,5-29 32 15,4 9-28-15,9-17 28 16,1 8-28-16,8-36-28 16,-4 12 0-16,4-36 0 15,-4 4 0-15,-5-9-28 16,-4 17 16-16,0-16-4 15,0 20 8-15,0-21 60 16,-5 17-28-16,-5 4 88 16,1 24-64-16,4 0 56 15,5 13-60-15,-14 11-4 16,14 13-24-16,-9-5 8 16,4 5-16-16,-5 8 4 15,10 11-4-15,-14-3-32 16,14 12 12-16,-14 8-32 15,5 4 28-15,-14 8 4 16,9 8 12-16,-18 1-80 16,-5 3 44-16,5 0-12 15,0 5 28-15,-14-1-12 0,14-12 16 16,-5 4-16-16,5 5 16 0,5-13-36 16,-5 4 32-16,9 4-72 15,0 4 52-15,9 5-28 16,4-1 44-16,10 9-16 15,0-1 24-15,13-4-8 16,-4-3 12-16,-9-1 104 16,0-12-48-16,-28 4 96 15,5-3-80-15,-23 3 52 16,10-4-68-16,-28-8 24 16,18 8-40-16,-13-4 0 15,13-3-16-15,-4-1-16 16,13 4 0-16,-4-8-148 15,13 0 84-15,5-4-536 16,0 8 336-16</inkml:trace>
          <inkml:trace contextRef="#ctx0" brushRef="#br0" timeOffset="71120.977">2202 4221 528 0,'50'-12'196'0,"-50"12"-152"0,41 8-12 15,-23-4 36 1,5-4-44-16,-1 8-12 0,1 0-4 0,-5 9-8 16,1-5 0-16,-10-4-12 15,0 8 8-15,-14-4 84 16,5 4-48-16,-13 1 0 15,3-5-20-15,-12-4 44 16,-1 8-32-16,-9-8-28 16,5 4 0-16,-5-4 0 15,5 0 4-15,4 1-28 16,9 3 16-16,10-4-12 16,13 0 12-16,4 0 16 15,10 0 0-15,4-4 16 16,1 4-12-16,-1-8-40 15,0 8 20-15</inkml:trace>
          <inkml:trace contextRef="#ctx0" brushRef="#br0" timeOffset="71332.7698">2256 4391 624 0,'-13'-16'228'0,"13"16"-176"0,-10 0-16 16,10 0 80-1,10 0-72-15,-6 0-20 16,10 0-12-16,4 0 4 16,9 4-8-16,5-4-312 15,0 0 168-15</inkml:trace>
          <inkml:trace contextRef="#ctx0" brushRef="#br0" timeOffset="69579.1791">-143 4310 684 0,'-41'-20'252'0,"41"24"-192"0,0-4-20 0,4 0 32 15,6 0-48-15,3 0 52 16,10-4-44-16,13 4-16 16,10 8-8-16,9-8 8 15,-1 8-8-15,1 0-48 16,-10 0 24-16,-4-3-128 16,-9 3 80-16</inkml:trace>
        </inkml:traceGroup>
        <inkml:traceGroup>
          <inkml:annotationXML>
            <emma:emma xmlns:emma="http://www.w3.org/2003/04/emma" version="1.0">
              <emma:interpretation id="{B174E567-9A8F-4825-97B0-6C7F0057E9AC}" emma:medium="tactile" emma:mode="ink">
                <msink:context xmlns:msink="http://schemas.microsoft.com/ink/2010/main" type="inkWord" rotatedBoundingBox="5539,4824 5897,4753 5948,5012 5589,508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1964.9908">3308 3962 600 0,'-5'-8'224'0,"5"8"-176"0,0-4-12 0,0 0 96 16,0 8-80-16,5-4 40 16,4 4-52-16,5 0-4 15,8 0-24-15,6 0 12 16,-1 0-16-16,9 0-40 16,1 0 20-16,-5 1-176 15,0-1 108-15</inkml:trace>
          <inkml:trace contextRef="#ctx0" brushRef="#br0" timeOffset="72155.7145">3226 4181 652 0,'-14'4'244'0,"14"-4"-192"0,19 8-12 0,-10-8 84 15,4 0-76-15,10 0 0 16,9 0-32-16,0 0-232 16,0 8 120-16</inkml:trace>
        </inkml:traceGroup>
        <inkml:traceGroup>
          <inkml:annotationXML>
            <emma:emma xmlns:emma="http://www.w3.org/2003/04/emma" version="1.0">
              <emma:interpretation id="{C3AD5BB7-7EC7-4ADE-9FFF-EE52ABBB7174}" emma:medium="tactile" emma:mode="ink">
                <msink:context xmlns:msink="http://schemas.microsoft.com/ink/2010/main" type="inkWord" rotatedBoundingBox="7432,4466 7838,3996 8075,4201 7669,4670">
                  <msink:destinationLink direction="with" ref="{41B55698-E0E5-4542-BF15-59A591864001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4572.944">5257 3703 248 0,'4'-4'92'0,"-4"4"-72"0,5-12-4 0,-1 4 192 16,5 4-116-16,0-4 60 16,5 4-88-16,-5-8-12 15,0 4-32-15,-4-9 24 16,4 5-28-16,-9-4 12 15,0 8-16-15,0-12 12 16,-9 8-16-16,-5-9 24 16,5 5-20-16,-14-4 40 15,10 8-28-15,-10 4-4 16,5 4-12-16,-5 12 12 16,0 4-12-16,-4 8 24 15,4 4-20-15,0 1-4 16,10-1-4-16,8-4 4 15,10 4-4-15,8-7-4 16,15-1 4-16,-1-12 28 0,5-4-16 16,13-16-92-16,5 4 40 0,5-13-96 15,-9 5 76-15,8-16-60 32,-8 3 68-32,-24-23 12 0,1-1 24 0,-14-8 48 15,-9 13-24-15,-9-1 104 16,0 17-64-16,-5 11 40 15,10 17-56-15,-5 24 24 16,4 9-32-16,-4 23 0 16,5 9-16-16,-10 8 36 15,14-1-24-15,-18 1-12 16,13-8-8-16,-18 3-76 16,14-3 40-16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5:06.7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D36361-675D-4ACE-814F-5A976A8C5278}" emma:medium="tactile" emma:mode="ink">
          <msink:context xmlns:msink="http://schemas.microsoft.com/ink/2010/main" type="writingRegion" rotatedBoundingBox="1654,4411 20895,2450 21743,10759 2501,12721"/>
        </emma:interpretation>
      </emma:emma>
    </inkml:annotationXML>
    <inkml:traceGroup>
      <inkml:annotationXML>
        <emma:emma xmlns:emma="http://www.w3.org/2003/04/emma" version="1.0">
          <emma:interpretation id="{8979C20A-E928-42BE-B25F-1462F90FE830}" emma:medium="tactile" emma:mode="ink">
            <msink:context xmlns:msink="http://schemas.microsoft.com/ink/2010/main" type="paragraph" rotatedBoundingBox="7181,4852 20800,1994 21189,3848 7571,6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68D208-8867-41C0-8F47-7944F0552F4E}" emma:medium="tactile" emma:mode="ink">
              <msink:context xmlns:msink="http://schemas.microsoft.com/ink/2010/main" type="line" rotatedBoundingBox="7181,4852 20800,1994 21189,3848 7571,6707"/>
            </emma:interpretation>
          </emma:emma>
        </inkml:annotationXML>
        <inkml:traceGroup>
          <inkml:annotationXML>
            <emma:emma xmlns:emma="http://www.w3.org/2003/04/emma" version="1.0">
              <emma:interpretation id="{04E8D658-B2D5-46E2-B207-B9BB3F2D5EC8}" emma:medium="tactile" emma:mode="ink">
                <msink:context xmlns:msink="http://schemas.microsoft.com/ink/2010/main" type="inkWord" rotatedBoundingBox="7225,5062 8217,4854 8380,5629 7388,5837"/>
              </emma:interpretation>
            </emma:emma>
          </inkml:annotationXML>
          <inkml:trace contextRef="#ctx0" brushRef="#br0">5275 4331 540 0,'-18'0'200'0,"18"0"-156"0,-32 0-12 15,13 0 140 1,6 0-100-16,-24 0 32 15,5 4-60-15,-13 4-8 16,9 4-24-16,-5 12 36 16,9 8-24-16,4 13 4 15,15 0-16-15,13 3-8 16,13-3 0-16,15-9 20 0,8-4-12 0,5-15 24 16,0 3-24-16,0-24-20 31,-5-4 0-31,1-29-68 0,-5 13 44 0,-5-33 4 15,-4 9 16-15,0-9 4 16,-5 9 0-16,-5-17-28 16,1 16 20-16,-9-7-12 15,4 11 16-15,-9 1 104 16,4 15-48-16,-8 9 16 16,4 16-36-16,-9 16 32 15,4 12-32-15,-9 17-12 16,1-1-8-16,-5 29 28 15,4 0-16-15,-4 20 12 16,4-8-16-16,-4-4 12 16,9-13-16-16,-5-11 16 15,5-8-16-15,0-17-12 16,4 0 0-16,1-20-192 16,4 0 108-16,4-24-448 15,10 4 300-15</inkml:trace>
          <inkml:trace contextRef="#ctx0" brushRef="#br0" timeOffset="635.1457">5411 4537 716 0,'14'4'264'0,"-14"-4"-204"0,32 0-16 0,-5-4 80 16,5 4-76-16,23 0 16 15,-1-4-40-15,10 4-4 16,9 0-12-16,-14 0-164 16,-4 0 84-16,-10 0-316 15,-4 4 220-15</inkml:trace>
          <inkml:trace contextRef="#ctx0" brushRef="#br0" timeOffset="375.2368">5593 4278 696 0,'14'-8'256'0,"-14"8"-196"0,46 0-20 0,-24 0 24 15,1 4-44-15,9 0 36 16,9 8-32-16,-5 0-4 15,-4 0-12-15,-4 5-8 16,-6-1 4-16,-8 4 28 16,0 4-16-16,-19 5 48 15,-4 3-36-15,-18 4 20 16,4 5-28-16,-23-5 16 16,5 1-20-16,-18 3-8 15,18-12-4-15,-4 1-32 16,13-9 16-16,5 4 12 15,8 1 4-15,6-5-28 16,13-4 12-16,9 0 4 16,4-4 8-16,10-12 24 15,18 8-12-15,-4-16-56 16,4 8 20-16,-5-8-172 16,14 8 104-16,-13-8-512 15,-6 4 336-15</inkml:trace>
        </inkml:traceGroup>
        <inkml:traceGroup>
          <inkml:annotationXML>
            <emma:emma xmlns:emma="http://www.w3.org/2003/04/emma" version="1.0">
              <emma:interpretation id="{3544E086-3FB5-4FCE-ADE9-23BD077537AE}" emma:medium="tactile" emma:mode="ink">
                <msink:context xmlns:msink="http://schemas.microsoft.com/ink/2010/main" type="inkWord" rotatedBoundingBox="10402,5453 10752,5379 10866,5918 10516,59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010.1673">8234 4751 624 0,'5'-121'228'0,"17"85"-176"0,15-5-16 0,-14 29 8 16,4 8-32-16,0 20 12 15,-4 21-12-15,-23 19 36 16,-14 17-24-16,-22 0 4 0,-10 4-16 16,-4 12-120-16,0 8 56 15,-4-12-400 1</inkml:trace>
        </inkml:traceGroup>
        <inkml:traceGroup>
          <inkml:annotationXML>
            <emma:emma xmlns:emma="http://www.w3.org/2003/04/emma" version="1.0">
              <emma:interpretation id="{CC6F0E8B-5997-4EB5-B745-48651FBF3AAD}" emma:medium="tactile" emma:mode="ink">
                <msink:context xmlns:msink="http://schemas.microsoft.com/ink/2010/main" type="inkWord" rotatedBoundingBox="12078,3825 15198,3170 15587,5024 12467,56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681.7568">10096 4379 676 0,'-32'-32'248'0,"32"32"-192"0,9 16-16 0,1-8-56 16,3 4 0-16,24-4 48 16,4 4-12-16,31-16-8 15,10-8-8-15,19-8-16 16,-10 4 8-16,-9-13-48 16,-14 9 24-16,-23-20 16 15,-4 3 8-15,-32-19-84 16,-9 7 48-16,-50-4-4 15,5 13 28-15,-37 16 56 16,0 16-20-16,-14 24 104 16,14 12-68-16,-9 17 12 15,18 7-44-15,5 5 12 16,18-4-20-16,18 11 0 16,23 1-8-16,23 4 28 15,9-4-20-15,22-13 40 16,5-11-32-16,32-13 20 15,0-8-24-15,18-4-124 0,-4 5 56 16,-1-13-124-16,-13 4 96 0</inkml:trace>
          <inkml:trace contextRef="#ctx0" brushRef="#br0" timeOffset="14895.7951">10720 3630 872 0,'-50'-93'324'0,"50"93"-252"0,-5-24-20 0,5 12-20 16,18 8-28-16,1-12-4 16,13 8 4-16,-1-5-40 15,1 5 20-15,14 0-240 16,13 8 140-16</inkml:trace>
          <inkml:trace contextRef="#ctx0" brushRef="#br0" timeOffset="15208.6264">11831 3205 476 0,'-14'-40'176'0,"14"40"-136"0,9-24-12 0,-9 16 84 32,5 4-68-32,-10 4 8 0,5 4-32 0,-9 24 4 15,0 12-12-15,-9 25 20 16,0 4-20-16,-10 16 4 16,10-8-8-16,-14 8 28 15,14-8-20-15,-14 8 20 31,5-16-20-31,-14-9 64 0,9-7-48 0,-18-21 24 16,9-7-36-16,-14-21-44 16,10 0 12-16,-1-33-352 15,14 1 204-15</inkml:trace>
          <inkml:trace contextRef="#ctx0" brushRef="#br0" timeOffset="15316.4133">11813 2756 800 0,'13'-85'296'0,"-13"85"-232"16,23 4-16-16</inkml:trace>
          <inkml:trace contextRef="#ctx0" brushRef="#br0" timeOffset="15991.0896">12277 4318 268 0,'-9'4'100'0,"9"-4"-76"0,9 0-8 0,-4-4-96 16,4 0 40-16,-9-12-12 16,9 4 32-16,-5-24 56 15,5 3-16-15,-4-36-20 16,0 5 0-16,-1-29-20 16,1 4 12-16,-5-21-100 15,4 13 56-15,10-28 52 16,13 24 0-16,5-25 352 15,14 25-196-15,17 12 36 16,-4 20-116-16,10 0 28 16,-6 21-60-16,1-1-4 15,-14 17-24-15,-9 8-36 16,-9 11 8-16,-9 13 12 16,0 8 4-16,-19 5 8 15,-4 7-8-15,-18 0-48 16,4 4 28-16,-17-3-40 15,8 3 32-15,-5-8-60 16,10 0 48-16,5-4-96 0,13 5 72 16,9-1-40-16,9 4 56 15,9 8 8-15,1 5 20 16,-1 7-4-16,0 5 8 0,-9 3 88 16,1-3-44-16,-19-1 148 15,0-3-100-15,-19-13 52 16,-3 0-76-16,-33-11 0 15,5-1-32-15,-28-12 4 16,1 0-16-16,0-4-24 16,13 0 4-16,9 0-296 15,10-8 168-15</inkml:trace>
          <inkml:trace contextRef="#ctx0" brushRef="#br0" timeOffset="17014.8158">12746 2376 600 0,'-14'-28'224'0,"14"28"-176"0,9-9-12 0,0 5 36 31,5 4-48-31,9-4 44 0,9 4-40 16</inkml:trace>
        </inkml:traceGroup>
        <inkml:traceGroup>
          <inkml:annotationXML>
            <emma:emma xmlns:emma="http://www.w3.org/2003/04/emma" version="1.0">
              <emma:interpretation id="{C2598A47-5285-4D6D-95F1-5846078447FF}" emma:medium="tactile" emma:mode="ink">
                <msink:context xmlns:msink="http://schemas.microsoft.com/ink/2010/main" type="inkWord" rotatedBoundingBox="15842,3731 16781,3534 16898,4090 15959,4287"/>
              </emma:interpretation>
              <emma:one-of disjunction-type="recognition" id="oneOf2"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sir</emma:literal>
                </emma:interpretation>
                <emma:interpretation id="interp4" emma:lang="" emma:confidence="0">
                  <emma:literal>jar</emma:literal>
                </emma:interpretation>
                <emma:interpretation id="interp5" emma:lang="" emma:confidence="0">
                  <emma:literal>poor</emma:literal>
                </emma:interpretation>
                <emma:interpretation id="interp6" emma:lang="" emma:confidence="0">
                  <emma:literal>p.n</emma:literal>
                </emma:interpretation>
              </emma:one-of>
            </emma:emma>
          </inkml:annotationXML>
          <inkml:trace contextRef="#ctx0" brushRef="#br0" timeOffset="16142.492">13547 3226 748 0,'0'-53'276'0,"0"53"-216"0,14 16-16 16,-14-12 4 0,0 0-36-16,0 4-40 15,4 9 16-15,-4-1-272 16,0 4 156-16</inkml:trace>
          <inkml:trace contextRef="#ctx0" brushRef="#br0" timeOffset="16535.5726">14007 3048 508 0,'-9'-25'188'0,"9"25"-148"0,-9 37-8 0,0-9-8 15,4 5-20-15,-4 7 16 16,0 4-12-16,0 1-40 16,4-5 20-16,1-7 20 15,8-9-4-15,1-16 36 16,4-4-24-16,5-28 12 16,4 0-16-16,5-29-24 15,8 5 4-15,-3-9 12 16,8 8 0-16,5 1 8 15,0 15-8-15,5 5 140 16,-10 8-80-16,-4 0-16 16,0 11-32-16,-5-3 4 15,-4 12-12-15,0-4 24 16,-1 8-20-16,-3-4-76 16,-1 4 36-16</inkml:trace>
          <inkml:trace contextRef="#ctx0" brushRef="#br0" timeOffset="16682.4265">14130 2744 580 0,'27'-8'216'0,"-27"8"-168"0,59-8-12 0,-31 8-12 16,-5 4-20-16</inkml:trace>
        </inkml:traceGroup>
        <inkml:traceGroup>
          <inkml:annotationXML>
            <emma:emma xmlns:emma="http://www.w3.org/2003/04/emma" version="1.0">
              <emma:interpretation id="{FCD07556-7A77-409D-A7E8-6FF88850D11C}" emma:medium="tactile" emma:mode="ink">
                <msink:context xmlns:msink="http://schemas.microsoft.com/ink/2010/main" type="inkWord" rotatedBoundingBox="19947,2629 20891,2431 20996,2931 20052,3129">
                  <msink:destinationLink direction="with" ref="{A28D318C-32B3-4864-9846-06EDE503B9D1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8819.6439">18528 1599 20 0,'-9'0'8'0,"9"0"-8"0,-9 12 0 0,4-8 64 15,5 4-36-15,-18 4 112 16,13 0-80-16,-4 5 56 16,9 3-72-16,0 0 48 15,0 0-52-15,0 1-4 16,9 3-20-16,5-4 8 15,0 4-16-15,4-7-12 16,5-1 0-16</inkml:trace>
          <inkml:trace contextRef="#ctx0" brushRef="#br0" timeOffset="-57981.4877">17759 1740 228 0,'-32'9'84'0,"32"-9"-64"0,-23 24-8 0,9-8 92 16,5 0-60-16,-4 17 44 16,3-5-52-16,-3 16 60 15,4 5-56-15,9-4 20 16,0-1-40-16,22-8-8 15,1 9-8-15,9-13 20 16,9-7-12-16,-5-9 12 16,10 0-12-16,9-12-8 15,-1-8 0-15,-8-4 4 16,8 0-4-16,-22-16-36 16,0 3 16-16,-18-15-48 15,-5 8 36-15,-18-13-28 16,-5 5 32-16,-9-9 0 0,1 13 16 15,-10-5 8-15,9 13 0 16,0 0-12 0,0 12 8-16,-8 0-4 0,12 12 0 0,-3 0 8 15,-1 4 0-15,0 4 0 16,9 4 0-16,-17 0 8 16,12 4-4-16,-3 0-12 15,-1 5 4-15,9-1 4 16,-4 0 0-16,4-4 52 15,5 4-28-15,18-3 76 16,5 3-52-16,4-4 36 16,5-8-48-16,0 0 0 15,9 0-24-15,4-8 12 16,-4 4-16-16,0-8 4 16,0-4-4-16,4 0-60 15,5 8 28-15,-5-8-304 16,-4 0 176-16</inkml:trace>
        </inkml:traceGroup>
      </inkml:traceGroup>
    </inkml:traceGroup>
    <inkml:traceGroup>
      <inkml:annotationXML>
        <emma:emma xmlns:emma="http://www.w3.org/2003/04/emma" version="1.0">
          <emma:interpretation id="{B7D8045A-BD06-48BE-93DD-6430936C104C}" emma:medium="tactile" emma:mode="ink">
            <msink:context xmlns:msink="http://schemas.microsoft.com/ink/2010/main" type="paragraph" rotatedBoundingBox="2686,6864 11920,5923 12162,8292 2927,9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95C1A1-3242-4D1F-ACB5-121A492E3381}" emma:medium="tactile" emma:mode="ink">
              <msink:context xmlns:msink="http://schemas.microsoft.com/ink/2010/main" type="line" rotatedBoundingBox="2686,6864 11920,5923 12162,8292 2927,9234"/>
            </emma:interpretation>
          </emma:emma>
        </inkml:annotationXML>
        <inkml:traceGroup>
          <inkml:annotationXML>
            <emma:emma xmlns:emma="http://www.w3.org/2003/04/emma" version="1.0">
              <emma:interpretation id="{6467659C-A7CB-4221-9C20-F28F22D669A7}" emma:medium="tactile" emma:mode="ink">
                <msink:context xmlns:msink="http://schemas.microsoft.com/ink/2010/main" type="inkWord" rotatedBoundingBox="3291,6802 9275,6192 9443,7833 3458,844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4379.796">3007 6738 392 0,'5'-28'148'0,"9"8"-116"15,-1-8-8-15,-4 7 144 0,0-7-96 16,5 0 52-16,4-1-76 16,-4 5 0-16,0 4-28 15,-10 4 4-15,-4-1-12 0,-4 5 12 16,-15 0-16-16,-8 4 4 15,-18 0-4-15,-10 0 4 16,-9 4-8-16,1 4-48 16,3 8 28-16,6 0 4 15,13 12 8-15,9 13 4 16,5 19 0-16,-1 21 24 0,15 12-12 16,-1-8-4-16,5-4-4 15,0-4-4-15,0-13 0 16,-5 5 52-16,0-16-28 15,1-1 0-15,-1-8-16 16,0-7 4-16,5-13-8 16,5-4 16-16,4-4-12 15,9-8-28-15,4 0 8 16,15 0 4-16,17 0 8 16,19 8-80-16,13 0 44 15,10 9-252-15</inkml:trace>
          <inkml:trace contextRef="#ctx0" brushRef="#br0" timeOffset="35386.1752">4237 6941 664 0,'4'-20'244'0,"33"16"-188"0,31 0-16 15,-27-1-32-15,14 5-12 0,-1 9-224 16</inkml:trace>
          <inkml:trace contextRef="#ctx0" brushRef="#br0" timeOffset="35268.8983">4460 6787 476 0,'-9'-49'176'0,"22"37"-136"15,1-12-12-15,0 12 84 0,-1-4-68 16,10 4 16-16,0 4-36 16,4 3 4-16,5 14-16 15,4 11-164-15,-4 12 80 16,-13 13-360-16</inkml:trace>
          <inkml:trace contextRef="#ctx0" brushRef="#br0" timeOffset="32292.1151">1191 6937 124 0,'13'-20'44'0,"6"3"-32"0,13-19-4 15,-23 20 84-15,4-13-52 16,-4-15 96-16,-4-9-76 15,-5 1 16-15,-5-1-44 0,-4 0-20 16,-13 9-8-16,-1 12-4 16,0 7 0-16,-9 9 60 15,5 12-32-15,-5 4 52 16,0 16-48-16,0 13 28 16,9 15-32-16,1 17-16 15,13-5-8-15,9-3 4 0,22-17-4 16,1-7 32-16,9-17-20 15,23-16 32-15,4-24-32 16,23-21-112-16,4-20 52 16,-4 0-100-16,-18 5 84 15,0-5-112 1,-14-16 96-16,-18-12-128 0,0 0 116 16,-19 12 208-16,-4 20-60 15,-9 12 244-15,0 13-176 16,-4 16 76-16,-1 15-120 15,-4 22-40-15,-5 23-28 16,1 21 12-16,-1 20-16 0,-9-5-12 16,-4-3-4-16,4-4 40 15,-9 4-24-15,-4 0 24 16,-5 3-20-16,-5-3 0 16,10-4-8-16,-5-8-76 15,9-9 36-15,5-3-156 16,4-5 108-16,9-7-424 15,5-5 280 1</inkml:trace>
          <inkml:trace contextRef="#ctx0" brushRef="#br0" timeOffset="36391.8756">5871 6512 424 0,'0'4'156'0,"0"20"-120"0,-14 33-8 0,10-9 160 16,-1 21-108-16,-4 0 12 0,-4 0-56 16,4-4 8-16,4-9-24 15,-4-7 36-15,-5-9-32 0,1-11 64 16,-33-9-48-16,0-8 36 16,-13-12-44-16,0-8-108 15,-9-4 44-15,18-4-312 16,9-9 192-16</inkml:trace>
          <inkml:trace contextRef="#ctx0" brushRef="#br0" timeOffset="37081.9362">6313 6479 496 0,'0'-4'184'0,"0"8"-140"0,0 1-16 0,0-5 48 16,0 12-48-16,-14 4 24 0,-9 12-32 15,-9 9 28-15,1-1-32 16,8-4-4-16,-9 5-8 0,9-9-4 16,10-4 0-16,3-3 0 15,1 3 0-15,18-12 8 16,14-4-4-16,18-8-48 15,9-4 28-15,5-4-8 16,0 0 16-16,-5 0-12 16,-5 0 12-16,-18 4 12 15,1 4 0-15,-5 4-20 16,-5 0 8-16,-9 8-4 16,-5-4 4-16,-4 0 44 15,10 0-24-15,-1 8 24 16,-5-3-20-16,14-9 36 0,5-4-28 15,14-4-4-15,-6-5-12 16,15-3 12-16,-5 0-12 16,4-4 32-16,-8 0-24 15,-10 0-32-15,-4-1 8 16,-5-3 44-16,-9 0-16 16,-9-4-8-16,-4-1-8 15,-1-3-4-15,-8-8 0 16,3-9 16-16,6 9-8 15,4 3-56-15,4 5 24 16,6 4-84-16,12 8 56 16,10 3-236-16,0 5 160 15,0 12-200-15</inkml:trace>
        </inkml:traceGroup>
        <inkml:traceGroup>
          <inkml:annotationXML>
            <emma:emma xmlns:emma="http://www.w3.org/2003/04/emma" version="1.0">
              <emma:interpretation id="{F2328581-46FE-4AD5-AF2A-3966D2B9B2E3}" emma:medium="tactile" emma:mode="ink">
                <msink:context xmlns:msink="http://schemas.microsoft.com/ink/2010/main" type="inkWord" rotatedBoundingBox="9087,6638 11142,6428 11300,7972 9245,8181"/>
              </emma:interpretation>
            </emma:emma>
          </inkml:annotationXML>
          <inkml:trace contextRef="#ctx0" brushRef="#br0" timeOffset="37712.8736">6886 7329 632 0,'-9'0'236'0,"14"0"-184"0,9-8-16 0,4 0 44 16,9-8-52-16,14-8 8 15,9-5-24-15,0 1-24 16,0-4 4-16,-4-1 20 0,-1 5-4 16,1-4 24-16,-5-9-20 15,-5-3 24-15,-4-25-24 16,-5-4-120-16,1-12 60 15,-5 4-20-15,-5 20 44 16,-5 13 12-16,6 11 12 16,-15 9 0-16,1 16 0 15,-5 20 76-15,-5 24-40 16,1 13 24-16,-5 12-40 0,9-1-8 16,0 1-8-16,9-9 40 15,-5-11-24-15,5-5-8 16,5-8-8-16,4-7 40 15,9-9-24-15,1-16-52 16,4-13 16-16,0-15-52 16,-1-13 40-16,6-19-92 15,-10-5 68-15,-9 8-12 16,-9 12 40-16,-4 13 128 16,0 12-56-16,-5 15 28 15,0 13-44-15,0 21 4 16,0 19-20-16,9 17 8 15,9 0-12-15,5 3 44 16,4-7-28-16,-4-9-76 0,-1-11 24 16,-3-5-184-16,-1-12 112 15,-4-4-432 1</inkml:trace>
          <inkml:trace contextRef="#ctx0" brushRef="#br0" timeOffset="38973.8851">8771 5609 164 0,'5'-20'60'0,"-5"20"-44"0,-5-8-8 16,5 4 96 0,0 8-60-16,-9-4 44 0,9 8-52 0,-13 4 88 31,13 4-72-31,-10 21 56 0,10 7-64 0,-18 37 68 16,9 12-64-16,-9 29 8 15,0-17-32-15,4-4 12 16,-4 0-20-16,-5-3 0 15,0-5-8-15,1-21 36 0,-1-19-20 16,5-8 56-16,-1-17-44 16,6-16-52-16,-1-12 8 15,9-12-212-15,15-12 120 16,3-13-460 0</inkml:trace>
        </inkml:traceGroup>
        <inkml:traceGroup>
          <inkml:annotationXML>
            <emma:emma xmlns:emma="http://www.w3.org/2003/04/emma" version="1.0">
              <emma:interpretation id="{E1CCB1A8-855B-4252-8077-7DF921B48BAF}" emma:medium="tactile" emma:mode="ink">
                <msink:context xmlns:msink="http://schemas.microsoft.com/ink/2010/main" type="inkWord" rotatedBoundingBox="10789,6634 11603,6551 11728,7774 10914,785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8152.5806">8471 6233 476 0,'-5'-17'176'0,"14"1"-136"0,5-8-12 15,0 16 152-15,8-4-104 16,10-4 32-16,5-1-64 15,8 1-8-15,5 4-24 16,19 0-8-16,13 4 0 0,0 0 4 16,-1 4-4-16,-12 0 24 0,-15 4-16 15,-13 0 32-15,-13-4-28 16,-15 4-40-16,-13 0 12 16,-13 0-148-16,-5 0 88 15,-10 0-248 1,5 0 176-16,-4 0-180 15</inkml:trace>
          <inkml:trace contextRef="#ctx0" brushRef="#br0" timeOffset="39274.4039">9208 5702 392 0,'0'0'148'0,"9"0"-116"0,-4 17-8 15,4-1 100-15,-9 12-72 16,9 9 76-1,-4 7-72-15,8 29 24 0,-13 12-48 16,0-4 36-16,-13-4-40 16,-1 0 20-16,-9 8-28 15,-8 12 28-15,-15 4-32 0,5-8 20 0,-5-12-20 16,5-12 44-16,5-13-32 16,9-11-136-16,-1-13 56 15,6-3-360 1,3-1 228-16,15-8-208 15</inkml:trace>
        </inkml:traceGroup>
        <inkml:traceGroup>
          <inkml:annotationXML>
            <emma:emma xmlns:emma="http://www.w3.org/2003/04/emma" version="1.0">
              <emma:interpretation id="{AE0648C8-FED9-49EB-9017-890472A962A4}" emma:medium="tactile" emma:mode="ink">
                <msink:context xmlns:msink="http://schemas.microsoft.com/ink/2010/main" type="inkWord" rotatedBoundingBox="3110,8430 12083,7515 12125,7929 3152,884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9684.0129">9718 6690 716 0,'-22'-24'264'0,"17"24"-204"0,-13 24-16 0,-5 0 36 15,-9 13-52-15,-4 11 8 16,-5 5-24-16,0-1-32 15,-5 1 8-15,1-4-364 16,-5 11 204-16,0-3-208 16</inkml:trace>
          <inkml:trace contextRef="#ctx0" brushRef="#br0" timeOffset="39519.0753">9368 6795 520 0,'9'0'192'0,"9"0"-152"0,5 16-8 16,-19 1 80-16,10-1-68 16,9 8 44-16,0 0-52 15,13 5 0-15,-4-5-24 16,0-4 36-16,0 0-24 0,-5-8 12 16,-9 5-20-16,-4-5-236 15,-14-4 116-15,-9 0-404 16</inkml:trace>
          <inkml:trace contextRef="#ctx0" brushRef="#br0" timeOffset="32939.5393">1059 7580 280 0,'-23'-12'104'0,"14"4"-84"0,-18 4 0 0,13 4 100 16,-4 8-68-16,-14 8 96 16,-14 9-88-16,1 3 68 15,4 4-72-15,14 1-20 16,8 3-24-16,24 5 8 0,9-1-12 0,13-8 24 16,5-11-20-16,18-13 12 15,0-12-12-15,0-13-88 16,5-7 44-1,-5-12-156-15,0-5 104 0,-14-7-296 16,-4-5 212 0,-9-8 32-16</inkml:trace>
        </inkml:traceGroup>
        <inkml:traceGroup>
          <inkml:annotationXML>
            <emma:emma xmlns:emma="http://www.w3.org/2003/04/emma" version="1.0">
              <emma:interpretation id="{61165BA7-2E71-4FCD-9FB0-38B0934AE90B}" emma:medium="tactile" emma:mode="ink">
                <msink:context xmlns:msink="http://schemas.microsoft.com/ink/2010/main" type="inkWord" rotatedBoundingBox="2800,7982 5686,7688 5813,8939 2927,92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3123.0775">1145 7321 580 0,'-22'20'216'0,"12"9"-168"0,1 23-12 15,5-15 48-15,-5 11-52 16,4 1 24-16,-4 4-36 15,4-1 8-15,1 5-16 16,4 0-16-16,-9-1 0 0,0-7 40 16,4-5-24-16,-4-7 24 0,-5-9-20 15,10-12-96-15,-5-8 44 16,0-12-508 0,9-4 300-16,4-4 48 15</inkml:trace>
          <inkml:trace contextRef="#ctx0" brushRef="#br0" timeOffset="33464.611">1651 7560 184 0,'18'-12'68'0,"-9"0"-52"0,9 4-4 0,-9 8 92 0,0 4-60 15,5 4 80-15,0 4-72 16,-1 4 0-16,6 4-32 16,-10 1 32-16,-5 3-28 15,-4 0 40-15,-9 0-36 16,-18 5 40-16,-5 3-40 16,-14 1-24-16,-4 3-4 15,-4 0 44-15,-1 5-24 0,10-9 0 16,4-8-12-16,13 1-8 15,10-13 4-15,9 4-24 16,9-16 12-16,18 0 32 16,9 0-16-16,5-8-104 15,5 8 48-15,-1-8-200 16</inkml:trace>
          <inkml:trace contextRef="#ctx0" brushRef="#br0" timeOffset="33663.7138">1300 7702 592 0,'-36'0'220'0,"36"-4"-172"0,4 0-12 0,5 4 40 0,10 4-48 15,17 0 8 1,10-4-24-16,17 8 12 0,6 8-16 15,-1-8-204-15</inkml:trace>
          <inkml:trace contextRef="#ctx0" brushRef="#br0" timeOffset="32622.6974">444 7200 572 0,'-9'-41'208'16,"14"33"-160"-16,4-4-12 0,0 8 24 0,9-4-40 15,14 4 52-15,18 4-40 16,27 4-32-16,19 4-4 15,4 4 8-15,9-8 0 0,19-4 16 16,13 0-12-16,-9 0-12 16,-18 4 0-16,-18-4 28 15,-15 0-12-15,-12-4-48 16,-10 0 20-16,-14-4-260 16,-13 0 152-1,-13 8-248-15</inkml:trace>
          <inkml:trace contextRef="#ctx0" brushRef="#br0" timeOffset="35040.2472">2420 6977 684 0,'-9'-24'252'0,"23"24"-192"0,13 0-20 15,-9 0 32-15,10-8-48 16,22 8 16-16,22 8-24 16,19-4 20-16,5 4-24 15,-9 4-56-15,-10 0 20 0,-13 1-128 16,-10-5 80-16,-13-4-104 16,-13 0 96-16,-10 0-20 15,-9 0 60-15,-9-4 16 16,-9 4 12-16,0 4 124 15,-5 0-60-15,0 0 84 16,1 8-76-16,4 5 12 16,0 3-40-16,13 0-4 15,5 4-16-15,5 1 0 0,0-5-4 16,4-4 20-16,0-8-16 16,5-3-32-16,4-9 12 15,5-9-88-15,-5-3 56 16,1-4-56-16,-10 0 56 0,-5 0-48 15,-13 0 48 1,-4 7-24-16,-5 9 40 16,-5 9 100-16,0 11-40 15,1 12 84-15,4 21-68 16,0 12 16-16,4 11-36 16,0 1-4-16,1 0-16 15,-1 0-8-15,-4 12 0 0,0 4 20 16,-9-12-12-16,0-12 12 15,-10-8-12-15,-3-17 20 16,-10-20-20-16,-5-11 32 16,-9-34-28-16,1-19 20 15,4-21-20-15,13-12 0 16,19 9-8-16,14 3-24 16,22 0 8-16,18 5-12 0,10 11 8 15,8-4-36-15,5 13 28 16,5 4-232-16,14 3 140 15,8 5-312 1</inkml:trace>
        </inkml:traceGroup>
      </inkml:traceGroup>
    </inkml:traceGroup>
    <inkml:traceGroup>
      <inkml:annotationXML>
        <emma:emma xmlns:emma="http://www.w3.org/2003/04/emma" version="1.0">
          <emma:interpretation id="{494B784D-53B4-448E-BCF7-1D3B91EE0D8B}" emma:medium="tactile" emma:mode="ink">
            <msink:context xmlns:msink="http://schemas.microsoft.com/ink/2010/main" type="paragraph" rotatedBoundingBox="2178,9426 15249,9037 15321,11445 2250,11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6CD148-7790-4E76-8B9B-5B779213FCEB}" emma:medium="tactile" emma:mode="ink">
              <msink:context xmlns:msink="http://schemas.microsoft.com/ink/2010/main" type="inkBullet" rotatedBoundingBox="2184,9602 2196,9601 2198,9658 2185,9658"/>
            </emma:interpretation>
            <emma:one-of disjunction-type="recognition" id="oneOf8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57729.6243">-180 8754 112 0,'-4'-4'44'0,"8"16"-36"0,-4 12 0 0,10-4 12 16</inkml:trace>
      </inkml:traceGroup>
      <inkml:traceGroup>
        <inkml:annotationXML>
          <emma:emma xmlns:emma="http://www.w3.org/2003/04/emma" version="1.0">
            <emma:interpretation id="{8F69267A-CDD8-4CD8-A800-D9D5C4CD58D6}" emma:medium="tactile" emma:mode="ink">
              <msink:context xmlns:msink="http://schemas.microsoft.com/ink/2010/main" type="line" rotatedBoundingBox="2730,9410 15249,9037 15321,11445 2801,11818"/>
            </emma:interpretation>
          </emma:emma>
        </inkml:annotationXML>
        <inkml:traceGroup>
          <inkml:annotationXML>
            <emma:emma xmlns:emma="http://www.w3.org/2003/04/emma" version="1.0">
              <emma:interpretation id="{D69C52DA-C320-4D22-8F6A-511917EF4EC7}" emma:medium="tactile" emma:mode="ink">
                <msink:context xmlns:msink="http://schemas.microsoft.com/ink/2010/main" type="inkWord" rotatedBoundingBox="2730,9410 6144,9308 6201,11236 2787,1133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8400.784">1378 9098 424 0,'36'-8'156'0,"-27"4"-120"0,5-4-8 15,-5 4 148-15,0 0-100 16,0-5 52-16,-4 1-80 0,-5-4-16 15,-5 0-20-15,-4 0 8 0,-9-4-12 16,-10-4 4-16,-8-1-4 16,-10 5-16-16,-4 4 4 15,0 0-16-15,0 8 12 16,-4 16-32-16,-6 4 24 16,6 8-4-16,4 5 12 15,13-1 16-15,14 4-4 16,19-3-12-16,18-1 4 0,17-4 28 15,10-7-12-15,9-13 48 16,10-17-32-16,13-3-60 16,-1-8 20-16,-3-8-12 15,-10-9 16-15,-14-11-44 16,-13-17 24-16,-14-8-64 16,-13 0 52-16,-10 8-8 15,-4 8 28-15,0 17 92 16,0 12-40-16,0 11 44 15,-5 17-44-15,-4 24 36 16,0 37-40-16,0 16-16 16,4 12-4-16,0-8 8 15,1-8-8-15,-1-13 24 16,0-3-20-16,1-9 32 16,-1-7-28-16,0-1-24 15,1-3 4-15,-1 3-396 16,-4 13 220-16,0-13-212 15</inkml:trace>
          <inkml:trace contextRef="#ctx0" brushRef="#br0" timeOffset="58657.3192">417 9652 624 0,'-23'-28'228'0,"23"24"-176"0,18-12-16 0,-4 12 36 16,18-8-48-16,36-5 52 0,23 1-44 16,37-4 20-16,4 0-32 15,36-1-16-15,-4 9-8 0,-9 4 28 16,-23 8-12-16,-14 0 32 16,-18 4-28-16,-18 4-144 15,-18 5 64-15,-32-1-420 31,0 16 264-31,-32-4-24 0</inkml:trace>
          <inkml:trace contextRef="#ctx0" brushRef="#br0" timeOffset="59137.1906">813 9887 352 0,'-46'0'132'0,"24"0"-104"0,-10 12-8 0,9 0 132 16,-13 9-88-16,-5 3 0 15,0 12-40-15,4 1 64 16,5 3-52-16,10 1 12 16,3-1-28-16,10-3 4 0,5-5-12 15,13-8-8-15,9-8 0 16,18-8 28-16,15-12-16 15,17-8-68-15,0-12 28 16,5-12-204 0,-5-13 128-16,-13-8-276 15,-14-3 212-15,-9 3 52 0,-14 8 504 32,-27-3-204-17,0 15 68-15,0 13-152 16,-5 8-40-16,5 12-40 15,4 12-8-15,-4 12-8 16,0 17 20-16,9 15-16 0,-9 13 24 16,0 4-24-16,-5-4 12 15,-4-1-12-15,-5-7 12 16,-4-9-16-16,-5-7-100 16,-4-9 48-16,13-3-272 15,5-13 176 1,18-4-248-16</inkml:trace>
          <inkml:trace contextRef="#ctx0" brushRef="#br0" timeOffset="59482.5627">1296 9952 416 0,'0'-33'152'0,"4"25"-116"0,1 0-12 0,-5 8 120 15,0 0-84-15,9 4-8 16,0 4-32-16,5 9-32 15,4 7 4-15,5 4 4 0,-1 5 4 16,-4 3 16-16,-4-4-8 16,-14 1-4-16,-18 3 0 0,-14 5 20 15,-18 3-12-15,-5-3-12 16,1-1-4 0,-1-8 12-16,0-3-4 0,10-1-20 15,13-12 8-15,9-4-4 16,23 5 4-16,18-9 68 15,5-4-32-15,14-4 8 16,13-4-24-16,9 4 20 16,-4-8-20-16,-1 4-136 15,-8 0 68-15,-14-1-236 32,-32 10-48-32</inkml:trace>
          <inkml:trace contextRef="#ctx0" brushRef="#br0" timeOffset="60773.447">2534 9155 364 0,'9'-29'132'0,"-9"21"-100"0,0 0-12 15,0 4 96-15,0 4-68 16,0 0 0-1,-9 24 40-15,0 25-52 16,-5 32 28-16,-9 20-36 16,1-16-8-16,-1 0-12 15,0 0 4-15,-4-12-8 0,4-4 16 16,-9-17-12-16,9-3 40 16,5-9-24-16,5-12-48 0,26-23-516 31,19-14 288-31,18 1 52 15</inkml:trace>
          <inkml:trace contextRef="#ctx0" brushRef="#br0" timeOffset="61137.8253">2425 9794 624 0,'-5'-45'228'0,"1"37"-176"0,13-8-16 15,4 8 96-15,10-4-80 0,4-12 52 16,28-5-64-16,13 9-12 16,28 12-16-16,4 4 44 0,-9 8-32 15,-9 12-284-15,-9 4 140 16</inkml:trace>
          <inkml:trace contextRef="#ctx0" brushRef="#br0" timeOffset="60986.4233">3281 9009 560 0,'-10'16'208'15,"1"8"-164"-15,-4 25-8 0,4-17 56 0,-5 29-56 16,5 20-12-16,-5 24-16 15,1-16 44-15,8-12-28 16,0-12 0-16,-8-13-16 0,4-3 36 16,-10-9-20-16,-3-3-128 15,-10-5 56-15,-5 1-336 16,-26-1 216 0,8 4-116-16</inkml:trace>
          <inkml:trace contextRef="#ctx0" brushRef="#br0" timeOffset="61608.6342">3822 9988 592 0,'-31'8'220'0,"26"8"-172"0,-22 21-12 0,-10-5 40 15,-4 17-48-15,-18 8 16 16,-5-1-28-16,-4-3-16 16,13-9-4-16,1-7-216 15</inkml:trace>
          <inkml:trace contextRef="#ctx0" brushRef="#br0" timeOffset="61460.241">3417 9964 540 0,'-4'-28'200'0,"8"36"-156"0,14 20-12 16,-4-4 60-16,9 9-56 15,9 7 24-15,13 5-40 16,-4 7 16-16,5-3-20 16,-1-1 20-16,-13-11-24 0,0-5-32 15,-9-8 12-15,-14 1-272 16</inkml:trace>
          <inkml:trace contextRef="#ctx0" brushRef="#br0" timeOffset="59623.0584">1063 10308 464 0,'-13'-69'176'0,"26"57"-140"0,15-4-8 0,-10 0 108 15,14 3-80-15,18-7 32 16,18 4-52 0,14 12 12-16,0 12-28 0,-5 8-316 15</inkml:trace>
        </inkml:traceGroup>
        <inkml:traceGroup>
          <inkml:annotationXML>
            <emma:emma xmlns:emma="http://www.w3.org/2003/04/emma" version="1.0">
              <emma:interpretation id="{CE748BB2-14DA-46E1-B604-A147F89931D3}" emma:medium="tactile" emma:mode="ink">
                <msink:context xmlns:msink="http://schemas.microsoft.com/ink/2010/main" type="inkWord" rotatedBoundingBox="6895,9908 9652,9826 9689,11073 6932,1115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3960.1514">6035 9333 508 0,'5'4'188'0,"-5"20"-148"0,9 45-8 0,-9-21 88 16,0 17-72-16,-9 4 16 16,9 12-40-16,-14 8-12 15,5 4-8-15,-5-4 4 0,-9-8-4 16,-8-8 40-16,-10-21-20 15,-19-7 12-15,6-17-20 16,-10-4 28-16,5-20-28 16,9-20-164-16,4-16 80 0,33-25-484 15</inkml:trace>
          <inkml:trace contextRef="#ctx0" brushRef="#br0" timeOffset="64086.9893">6190 9070 592 0,'45'-53'220'0,"-31"49"-172"0,9-4-12 16,-14 12-20-16,0 4-16 16,-9 4-124-16,-9 8 68 15,0 13-348-15</inkml:trace>
          <inkml:trace contextRef="#ctx0" brushRef="#br0" timeOffset="64726.8268">6745 9244 508 0,'9'-49'188'0,"5"33"-148"0,-14 0-8 0,0 12 44 0,0 0-48 16,-14 8-12-16,1 8-8 16,-19 16 16-16,0 21-12 15,0 7 32-15,9 5-28 0,1-4-12 16,12-1-8-16,-3-11 4 16,13-9 0-16,13-11 32 15,10-9-16-15,9-16 32 16,14-8-32-16,4-13-128 15,0-3 60-15,-9 0-124 16,0-9 100 0,-18 9-12-16,-19 12 48 15,-4 12 28-15,-14 12 8 16,-8 16 180-16,3 9-96 16,15-1 12-16,4-7-56 15,14-5 36-15,27-4-40 16,13-12-8-16,5-8-12 0,14-8 24 15,-14-4-20-15,-4-20 20 0,-14 3-20 16,-14-15 20-16,-8-9-24 16,-6 1-12-16,-13-1-4 15,-13 0-32-15,3 9 20 16,1 11-172-16,-4 17 108 16,4 12-420-1</inkml:trace>
          <inkml:trace contextRef="#ctx0" brushRef="#br0" timeOffset="62262.5246">4546 9673 632 0,'0'-5'236'0,"23"5"-184"0,13-8-16 0,-8 0 8 16,17 4-32-16,19 0-40 15,4 4 16-15,1 8-516 16</inkml:trace>
          <inkml:trace contextRef="#ctx0" brushRef="#br0" timeOffset="62113.0803">4656 9414 548 0,'-19'-45'204'0,"19"33"-156"0,9-8-16 0,-4 12 140 0,4-1-100 16,0-3 8-16,14 0-52 16,9 4-8-16,13 4-12 15,10 4-60-15,0 12 28 0,-1 4-552 16,-17 17 316 0,-5-13 60-16</inkml:trace>
        </inkml:traceGroup>
        <inkml:traceGroup>
          <inkml:annotationXML>
            <emma:emma xmlns:emma="http://www.w3.org/2003/04/emma" version="1.0">
              <emma:interpretation id="{5FAEA2F5-0C85-4BF9-8DAF-6533ECBFF409}" emma:medium="tactile" emma:mode="ink">
                <msink:context xmlns:msink="http://schemas.microsoft.com/ink/2010/main" type="inkWord" rotatedBoundingBox="10275,9892 10569,9883 10585,10399 10290,1040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5240.1574">8202 9037 236 0,'-18'-4'88'0,"0"4"-68"0,-5 0-4 0,9 4 60 0,-4-4-44 16,-5 8-48-16,-8 0 8 15,-1 4 128-15,4-3-60 16,-4 7 80-16,1 4-80 15,17 4 12-15,5 13-40 16,13 7-4-16,10 9-16 16,9-5 12-16,4 5-16 0,5-17 40 15,-9 9-24 1,9-9-68-16,-19 1 24 16,5-9-440-16</inkml:trace>
          <inkml:trace contextRef="#ctx0" brushRef="#br0" timeOffset="65434.5304">7965 9288 612 0,'-18'-48'228'0,"14"43"-180"0,-1-3-12 0,5 8 124 16,9 0-96-1,5 4-44-15,4 0-16 0,9-4 44 16,5 9-24-16,5-1-168 0,13 0 76 15,0 4-504 1</inkml:trace>
        </inkml:traceGroup>
        <inkml:traceGroup>
          <inkml:annotationXML>
            <emma:emma xmlns:emma="http://www.w3.org/2003/04/emma" version="1.0">
              <emma:interpretation id="{B492DD4A-916A-4C06-A0AA-D5AFBECF88F8}" emma:medium="tactile" emma:mode="ink">
                <msink:context xmlns:msink="http://schemas.microsoft.com/ink/2010/main" type="inkWord" rotatedBoundingBox="11417,9505 15260,9391 15321,11445 11478,1156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9630.6502">12036 8734 436 0,'-5'56'160'0,"5"-15"-124"0,-4 28-8 16,-1-33 124-16,-4 13-88 16,0 7 28-16,-5 13-56 15,0 8 4-15,1 8-24 16,-5-12 28-16,-10 0-28 0,1-13 32 16,0-11-32-16,-1-5 32 15,6-11-32-15,8-9 32 16,0-8-32-16,5 0-24 0,9 1 4 15,18-9-16-15,19-4 8 16,22 0-8-16,9-4 8 16,-4 12 8-16,9-4 4 15,-14-8 8-15,0 0-4 16,-9 0-152-16,-13 0 80 16,-14 0-200-1,-14 0 148-15,-14 0-240 16</inkml:trace>
          <inkml:trace contextRef="#ctx0" brushRef="#br0" timeOffset="69829.7677">11936 9199 676 0,'4'-24'248'0,"14"20"-192"0,23-4-16 15,-18 8 40-15,13 8-52 16,5-4 8-16,23 0-24 15,4 0 20-15,10 0-20 16,13 4-32-16,-9 0 12 0,-9 4-300 16,-14 0 172-1,-23 5-288-15</inkml:trace>
          <inkml:trace contextRef="#ctx0" brushRef="#br0" timeOffset="69274.4691">11936 8734 464 0,'9'-17'176'0,"4"17"-140"0,5 0-8 0,-4 5 120 15,9-1-88-15,13 4 8 16,10 0-40-16,4-4 0 16,9 0-16-16,9 0 28 0,10-4-24 15,-5 4-4-15,-10 0-8 16,-17 4-216-16,-23 4 116 15</inkml:trace>
          <inkml:trace contextRef="#ctx0" brushRef="#br0" timeOffset="67012.9151">9227 9110 384 0,'41'-24'140'0,"-28"12"-108"0,15-9-8 0,-15 13 136 0,1 0-92 15,0-4 44 1,-1-4-40-16,-8 0-40 16,-1 4-20-16,-8-5-8 0,-14 17-24 15,-5 8 12-15,-9 1 20 16,-9 11-4-16,-5 4 40 16,1 8-24-16,4 9 4 15,9 11-16-15,14-3-16 16,13 4 0-16,19-1 56 15,13-7-28-15,19-5 24 16,8-11-28-16,6-13 16 16,-1-8-20-16,0-12-36 15,5-16 12-15,-1-9-36 16,-8-3 28-16,-14-5 16 16,-14 1 0-16,-13 4-16 0,-19 7 8 15,-8 9-48-15,-10 8 28 16,0 8 24-16,-4 12 4 15,4 8 12-15,5 9-8 16,9 3 8-16,0 5-8 16,9-5-12-16,4-4 4 15,5-3 56-15,5-5-28 16,4-4-12-16,5 0-4 16,0-16-20-16,0 0 8 15,-1-8-76-15,-3-8 44 0,-10-8-12 16,0-9 28-16,-5-7-24 15,1-1 28-15,-1 5-20 16,6-1 20-16,8 5-8 16,0 4 12-16,5 3 80 15,-1 5-40-15,6 8 8 16,4 0-20-16,0 4 16 16,-1 4-20-16,1 0-12 15,5 4-4-15,-5 4 20 16,4 0-8-16,-9 0 16 15,-4 4-16-15,-5 0 4 16,0 4-4-16,-8 4-32 16,-1 13 12-16,0 3 4 15,0 13 8-15,0 7-36 0,5 9 20 16,-5-8 24-16,0-5-4 16,-5-7 0-16,1-9 0 15,-5-8 40-15,-9-8-24 16,0-7 24-16,-5-13-24 15,-4-5 8-15,-5-3-16 16,5-8-44-16,-5-4 20 16,10-9-484-1,8-3 276-15,5-5-80 16</inkml:trace>
          <inkml:trace contextRef="#ctx0" brushRef="#br0" timeOffset="67679.0591">10456 8657 580 0,'0'-37'216'0,"4"29"-168"0,1 8-12 16,-5 0 48-16,0 0-52 15,5 8-4-15,-1 21-16 16,-4-1 0-16,0 4-8 16,0 5 8-16,-4-13-8 0,-6 4 24 15,-8 5-16-15,-9-13 4 16,-5 8-8-16,0-7 12 15,9-5-12-15,5 0-28 16,14-4 8-16,17-4-84 16,24-8 56-16,26 0-136 15,15 8 100-15,4-8 0 16,-5-4 48-16,-4 0-8 16,-14 0 20-16,-9-4 148 15,-13 0-68-15,-15-4 148 16,-12 0-116-16,-15 8-32 15,-9 12-40-15,-8 4-28 0,-6 8 0 16,-4 4 4-16,-4 5 0 16,4 3 8-16,9 13-4 15,1 7-12-15,22 13 4 16,18 4 28-16,14 4-12 16,4-13 12-16,10-15-12 15,8-9 36-15,10-16-24 0,4-7-24 16,1-13 0-16,-10-8 8 15,-5-9-4-15,-8-11-28 16,-14-12 12-16,-9-9-56 16,-14-4 36-16,-14 1 16 15,-9 3 12-15,-8 9-32 16,-6 3 20-16,-3 5-20 16,-1 4 20-16,0 7 28 15,0 9-8-15,-5 0 20 16,1 8-16-16,0 8-12 15,-5 8 0-15,4 0-32 16,10 0 20-16,4 5 24 16,5-1-4-16,9 0 72 15,18 0-44-15,5 0 48 0,13-3-44 16,14-5 8-16,9 0-28 16,5 0 36-16,-5-4-28 15,-9 0 48-15,-9-4-40 16,-10-4-68-16,-13 0 16 15,-13 0-160-15,-14 4 100 16,-5 0-380 0</inkml:trace>
          <inkml:trace contextRef="#ctx0" brushRef="#br0" timeOffset="70346.2671">12596 9571 436 0,'-32'37'160'0,"23"-13"-124"0,-10 0-8 0,10-3 52 16,-4-1-48-16,4-4 32 16,4 4-36-16,14-4-8 15,14-3-12-15,4-1-32 16,14-4 12-16,9-4-216 15,9-4 128-15,-13-4-128 16,0-4 132-16,-5 0 40 16,-10 0 36-16,-8-1 88 15,0 9-36-15,-14 0 208 0,-14 9-132 16,-4 7 100-16,-4 8-120 16,-10 21-20-16,-4 27-44 15,4 21 12-15,0 1-24 16,9-9 12-16,5-9-12 0,-4-7 20 15,-1-4-20-15,-4-8 24 16,-14-9-24-16,-14-3-56 16,1-13 20-16,-1-12-24 15,-8-12 28-15,4-16-16 16,0-8 20-16,9-12 0 16,9-9 8-16,9 5 96 15,14 0-48-15,18-5-8 16,14-7-20-16,18 3-20 0,18 5 4 15,14 3-180-15,0 13 96 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6:35.1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38BA22-B803-4A4A-AC65-DDE110504287}" emma:medium="tactile" emma:mode="ink">
          <msink:context xmlns:msink="http://schemas.microsoft.com/ink/2010/main" type="inkDrawing" rotatedBoundingBox="14375,6054 16607,11235 16416,11318 14184,6136" semanticType="callout" shapeName="Other">
            <msink:sourceLink direction="with" ref="{1DDFB25A-253A-4EBC-9E2C-CF0F96AAC5F5}"/>
            <msink:sourceLink direction="with" ref="{CDF84261-6A38-483A-A055-D7DA03F01E85}"/>
          </msink:context>
        </emma:interpretation>
      </emma:emma>
    </inkml:annotationXML>
    <inkml:trace contextRef="#ctx0" brushRef="#br0">15 114 624 0,'-23'-98'228'0,"27"90"-176"0,1 0-16 0,-1 8-52 0,15 16 0 15,-6 13-4-15,10 19 12 16,13 17-12-16,-4 8 12 15,0 24-32-15,23 45 24 16,-5 16 60-16,18 3-24 16,28 54 48-16,18 3-40 15,18 33-4-15,-9 25-16 16,18-21 20-16,18 36-16 0,-9-28 4 16,-18 32-8-16,-22-23 4 15,-10-38-8-15,-23 9-12 16,1-12 4-16,-6-41 40 15,-17-8-24-15,0 0 8 16,-5-4-12-16,-9-28 48 16,-5-29-32-16,-4-23-44 0,0-18 8 15,-9-7-120-15,-5-4 72 16,-9-16-484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5:06.1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B55698-E0E5-4542-BF15-59A591864001}" emma:medium="tactile" emma:mode="ink">
          <msink:context xmlns:msink="http://schemas.microsoft.com/ink/2010/main" type="inkDrawing" rotatedBoundingBox="6959,4867 8781,4750 8787,4832 6964,4949" semanticType="callout" shapeName="Other">
            <msink:sourceLink direction="with" ref="{C3AD5BB7-7EC7-4ADE-9FFF-EE52ABBB7174}"/>
          </msink:context>
        </emma:interpretation>
      </emma:emma>
    </inkml:annotationXML>
    <inkml:trace contextRef="#ctx0" brushRef="#br0">4592 4035 664 0,'0'-4'244'0,"0"4"-188"0,36 8-16 16,5-4 84 0,5 0-76-16,49 0 44 0,1 0-56 15,45-8 60-15,0 4-56 0,23-8-8 16,-14 4-20 0,10-8 16-16,-15 4-16 15,1-8-20-15,-14 4 0 0,-23-9-12 16,-22 9 8-16,-28-12-124 15,-18 16 76-15,-18-12-436 16,-14 12 276-16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16:17:38.5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82284E2-D1A8-486C-AA31-84BE2FA79522}" emma:medium="tactile" emma:mode="ink">
          <msink:context xmlns:msink="http://schemas.microsoft.com/ink/2010/main" type="inkDrawing" rotatedBoundingBox="8104,15254 11386,12757 12369,14049 9086,16545" semanticType="callout" shapeName="Other">
            <msink:sourceLink direction="with" ref="{41054ACB-A871-4B73-A356-3F1FA3365ABA}"/>
            <msink:sourceLink direction="with" ref="{565AFFB2-1DFB-4C36-BBA1-245352699A94}"/>
          </msink:context>
        </emma:interpretation>
      </emma:emma>
    </inkml:annotationXML>
    <inkml:trace contextRef="#ctx0" brushRef="#br0">-2 1409 696 0,'-14'36'256'0,"28"21"-196"0,4 60-20 0,-4-48 56 15,8 8-60-15,10 4 32 0,14 4-40 16,-5-4-8-16,13-4-12 16,-8-13 28-16,-1-11-20 0,1-29 84 15,-5-32-56-15,4-16 4 16,1-21-28-16,0-11-28 16,-1-21 0-16,-4-45-164 15,0-27 96-15,5-5-92 16,-10-44 96-16,-4-5 12 15,-9 9 36-15,-1 16 16 16,1-4 8-16,4 28 68 16,10 29-36-16,-10 27-4 15,5 26-16-15,0 15-20 16,0 16 4-16,-5 9 4 16,0 12 0-16,-4 4 0 0,0 4 0 15,-5 3 24-15,0 5-12 16,1 4 24-16,-6 4-24 15,1 0 48-15,4 1-32 16,5-5 48-16,9 0-44 16,13 0 12-16,24 0-28 15,17 4 36-15,23-4-28 16,23-4 32-16,50-1-32 16,5 5 32-16,45-4-32 15,1 8 4-15,-19 1-16 0,-5-5 44 16,-9-9-28-16,-31 9-40 15,-24-4 4-15,-31 4 20 16,-23 0-8-16,-22 0-24 16,-28 4 8-16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34" Type="http://schemas.openxmlformats.org/officeDocument/2006/relationships/customXml" Target="../ink/ink32.xml"/><Relationship Id="rId7" Type="http://schemas.openxmlformats.org/officeDocument/2006/relationships/image" Target="../media/image18.emf"/><Relationship Id="rId12" Type="http://schemas.openxmlformats.org/officeDocument/2006/relationships/customXml" Target="../ink/ink21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33" Type="http://schemas.openxmlformats.org/officeDocument/2006/relationships/image" Target="../media/image31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24.emf"/><Relationship Id="rId31" Type="http://schemas.openxmlformats.org/officeDocument/2006/relationships/image" Target="../media/image30.emf"/><Relationship Id="rId4" Type="http://schemas.openxmlformats.org/officeDocument/2006/relationships/customXml" Target="../ink/ink17.xml"/><Relationship Id="rId9" Type="http://schemas.openxmlformats.org/officeDocument/2006/relationships/image" Target="../media/image19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8.emf"/><Relationship Id="rId30" Type="http://schemas.openxmlformats.org/officeDocument/2006/relationships/customXml" Target="../ink/ink30.xml"/><Relationship Id="rId35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40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53.emf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7" Type="http://schemas.openxmlformats.org/officeDocument/2006/relationships/image" Target="../media/image37.emf"/><Relationship Id="rId12" Type="http://schemas.openxmlformats.org/officeDocument/2006/relationships/customXml" Target="../ink/ink38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38" Type="http://schemas.openxmlformats.org/officeDocument/2006/relationships/customXml" Target="../ink/ink51.xml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48.emf"/><Relationship Id="rId41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39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52.emf"/><Relationship Id="rId40" Type="http://schemas.openxmlformats.org/officeDocument/2006/relationships/customXml" Target="../ink/ink52.xml"/><Relationship Id="rId45" Type="http://schemas.openxmlformats.org/officeDocument/2006/relationships/image" Target="../media/image56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10" Type="http://schemas.openxmlformats.org/officeDocument/2006/relationships/customXml" Target="../ink/ink37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4" Type="http://schemas.openxmlformats.org/officeDocument/2006/relationships/customXml" Target="../ink/ink54.xml"/><Relationship Id="rId4" Type="http://schemas.openxmlformats.org/officeDocument/2006/relationships/customXml" Target="../ink/ink34.xml"/><Relationship Id="rId9" Type="http://schemas.openxmlformats.org/officeDocument/2006/relationships/image" Target="../media/image38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7.emf"/><Relationship Id="rId30" Type="http://schemas.openxmlformats.org/officeDocument/2006/relationships/customXml" Target="../ink/ink47.xml"/><Relationship Id="rId35" Type="http://schemas.openxmlformats.org/officeDocument/2006/relationships/image" Target="../media/image51.emf"/><Relationship Id="rId43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76.emf"/><Relationship Id="rId21" Type="http://schemas.openxmlformats.org/officeDocument/2006/relationships/image" Target="../media/image67.emf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47" Type="http://schemas.openxmlformats.org/officeDocument/2006/relationships/image" Target="../media/image80.emf"/><Relationship Id="rId50" Type="http://schemas.openxmlformats.org/officeDocument/2006/relationships/customXml" Target="../ink/ink79.xml"/><Relationship Id="rId55" Type="http://schemas.openxmlformats.org/officeDocument/2006/relationships/image" Target="../media/image84.emf"/><Relationship Id="rId63" Type="http://schemas.openxmlformats.org/officeDocument/2006/relationships/image" Target="../media/image88.emf"/><Relationship Id="rId68" Type="http://schemas.openxmlformats.org/officeDocument/2006/relationships/customXml" Target="../ink/ink88.xml"/><Relationship Id="rId7" Type="http://schemas.openxmlformats.org/officeDocument/2006/relationships/image" Target="../media/image60.emf"/><Relationship Id="rId71" Type="http://schemas.openxmlformats.org/officeDocument/2006/relationships/image" Target="../media/image92.emf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9" Type="http://schemas.openxmlformats.org/officeDocument/2006/relationships/image" Target="../media/image71.emf"/><Relationship Id="rId11" Type="http://schemas.openxmlformats.org/officeDocument/2006/relationships/image" Target="../media/image62.emf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75.emf"/><Relationship Id="rId40" Type="http://schemas.openxmlformats.org/officeDocument/2006/relationships/customXml" Target="../ink/ink74.xml"/><Relationship Id="rId45" Type="http://schemas.openxmlformats.org/officeDocument/2006/relationships/image" Target="../media/image79.emf"/><Relationship Id="rId53" Type="http://schemas.openxmlformats.org/officeDocument/2006/relationships/image" Target="../media/image83.emf"/><Relationship Id="rId58" Type="http://schemas.openxmlformats.org/officeDocument/2006/relationships/customXml" Target="../ink/ink83.xml"/><Relationship Id="rId66" Type="http://schemas.openxmlformats.org/officeDocument/2006/relationships/customXml" Target="../ink/ink87.xml"/><Relationship Id="rId74" Type="http://schemas.openxmlformats.org/officeDocument/2006/relationships/customXml" Target="../ink/ink91.xml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49" Type="http://schemas.openxmlformats.org/officeDocument/2006/relationships/image" Target="../media/image81.emf"/><Relationship Id="rId57" Type="http://schemas.openxmlformats.org/officeDocument/2006/relationships/image" Target="../media/image85.emf"/><Relationship Id="rId61" Type="http://schemas.openxmlformats.org/officeDocument/2006/relationships/image" Target="../media/image87.emf"/><Relationship Id="rId10" Type="http://schemas.openxmlformats.org/officeDocument/2006/relationships/customXml" Target="../ink/ink59.xml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4" Type="http://schemas.openxmlformats.org/officeDocument/2006/relationships/customXml" Target="../ink/ink76.xml"/><Relationship Id="rId52" Type="http://schemas.openxmlformats.org/officeDocument/2006/relationships/customXml" Target="../ink/ink80.xml"/><Relationship Id="rId60" Type="http://schemas.openxmlformats.org/officeDocument/2006/relationships/customXml" Target="../ink/ink84.xml"/><Relationship Id="rId65" Type="http://schemas.openxmlformats.org/officeDocument/2006/relationships/image" Target="../media/image89.emf"/><Relationship Id="rId73" Type="http://schemas.openxmlformats.org/officeDocument/2006/relationships/image" Target="../media/image93.emf"/><Relationship Id="rId4" Type="http://schemas.openxmlformats.org/officeDocument/2006/relationships/customXml" Target="../ink/ink56.xml"/><Relationship Id="rId9" Type="http://schemas.openxmlformats.org/officeDocument/2006/relationships/image" Target="../media/image61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70.emf"/><Relationship Id="rId30" Type="http://schemas.openxmlformats.org/officeDocument/2006/relationships/customXml" Target="../ink/ink69.xml"/><Relationship Id="rId35" Type="http://schemas.openxmlformats.org/officeDocument/2006/relationships/image" Target="../media/image74.emf"/><Relationship Id="rId43" Type="http://schemas.openxmlformats.org/officeDocument/2006/relationships/image" Target="../media/image78.emf"/><Relationship Id="rId48" Type="http://schemas.openxmlformats.org/officeDocument/2006/relationships/customXml" Target="../ink/ink78.xml"/><Relationship Id="rId56" Type="http://schemas.openxmlformats.org/officeDocument/2006/relationships/customXml" Target="../ink/ink82.xml"/><Relationship Id="rId64" Type="http://schemas.openxmlformats.org/officeDocument/2006/relationships/customXml" Target="../ink/ink86.xml"/><Relationship Id="rId69" Type="http://schemas.openxmlformats.org/officeDocument/2006/relationships/image" Target="../media/image91.emf"/><Relationship Id="rId8" Type="http://schemas.openxmlformats.org/officeDocument/2006/relationships/customXml" Target="../ink/ink58.xml"/><Relationship Id="rId51" Type="http://schemas.openxmlformats.org/officeDocument/2006/relationships/image" Target="../media/image82.emf"/><Relationship Id="rId72" Type="http://schemas.openxmlformats.org/officeDocument/2006/relationships/customXml" Target="../ink/ink90.xml"/><Relationship Id="rId3" Type="http://schemas.openxmlformats.org/officeDocument/2006/relationships/image" Target="../media/image58.emf"/><Relationship Id="rId12" Type="http://schemas.openxmlformats.org/officeDocument/2006/relationships/customXml" Target="../ink/ink60.xml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38" Type="http://schemas.openxmlformats.org/officeDocument/2006/relationships/customXml" Target="../ink/ink73.xml"/><Relationship Id="rId46" Type="http://schemas.openxmlformats.org/officeDocument/2006/relationships/customXml" Target="../ink/ink77.xml"/><Relationship Id="rId59" Type="http://schemas.openxmlformats.org/officeDocument/2006/relationships/image" Target="../media/image86.emf"/><Relationship Id="rId67" Type="http://schemas.openxmlformats.org/officeDocument/2006/relationships/image" Target="../media/image90.emf"/><Relationship Id="rId20" Type="http://schemas.openxmlformats.org/officeDocument/2006/relationships/customXml" Target="../ink/ink64.xml"/><Relationship Id="rId41" Type="http://schemas.openxmlformats.org/officeDocument/2006/relationships/image" Target="../media/image77.emf"/><Relationship Id="rId54" Type="http://schemas.openxmlformats.org/officeDocument/2006/relationships/customXml" Target="../ink/ink81.xml"/><Relationship Id="rId62" Type="http://schemas.openxmlformats.org/officeDocument/2006/relationships/customXml" Target="../ink/ink85.xml"/><Relationship Id="rId70" Type="http://schemas.openxmlformats.org/officeDocument/2006/relationships/customXml" Target="../ink/ink89.xml"/><Relationship Id="rId75" Type="http://schemas.openxmlformats.org/officeDocument/2006/relationships/image" Target="../media/image9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100.emf"/><Relationship Id="rId18" Type="http://schemas.openxmlformats.org/officeDocument/2006/relationships/customXml" Target="../ink/ink100.xml"/><Relationship Id="rId3" Type="http://schemas.openxmlformats.org/officeDocument/2006/relationships/image" Target="../media/image95.emf"/><Relationship Id="rId21" Type="http://schemas.openxmlformats.org/officeDocument/2006/relationships/image" Target="../media/image104.emf"/><Relationship Id="rId7" Type="http://schemas.openxmlformats.org/officeDocument/2006/relationships/image" Target="../media/image97.emf"/><Relationship Id="rId12" Type="http://schemas.openxmlformats.org/officeDocument/2006/relationships/customXml" Target="../ink/ink97.xml"/><Relationship Id="rId17" Type="http://schemas.openxmlformats.org/officeDocument/2006/relationships/image" Target="../media/image102.emf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0" Type="http://schemas.openxmlformats.org/officeDocument/2006/relationships/customXml" Target="../ink/ink1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4.xml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10" Type="http://schemas.openxmlformats.org/officeDocument/2006/relationships/customXml" Target="../ink/ink96.xml"/><Relationship Id="rId19" Type="http://schemas.openxmlformats.org/officeDocument/2006/relationships/image" Target="../media/image103.emf"/><Relationship Id="rId4" Type="http://schemas.openxmlformats.org/officeDocument/2006/relationships/customXml" Target="../ink/ink93.xml"/><Relationship Id="rId9" Type="http://schemas.openxmlformats.org/officeDocument/2006/relationships/image" Target="../media/image98.emf"/><Relationship Id="rId14" Type="http://schemas.openxmlformats.org/officeDocument/2006/relationships/customXml" Target="../ink/ink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13" Type="http://schemas.openxmlformats.org/officeDocument/2006/relationships/image" Target="../media/image110.emf"/><Relationship Id="rId18" Type="http://schemas.openxmlformats.org/officeDocument/2006/relationships/customXml" Target="../ink/ink110.xml"/><Relationship Id="rId26" Type="http://schemas.openxmlformats.org/officeDocument/2006/relationships/customXml" Target="../ink/ink114.xml"/><Relationship Id="rId3" Type="http://schemas.openxmlformats.org/officeDocument/2006/relationships/image" Target="../media/image105.emf"/><Relationship Id="rId21" Type="http://schemas.openxmlformats.org/officeDocument/2006/relationships/image" Target="../media/image114.emf"/><Relationship Id="rId34" Type="http://schemas.openxmlformats.org/officeDocument/2006/relationships/customXml" Target="../ink/ink118.xml"/><Relationship Id="rId7" Type="http://schemas.openxmlformats.org/officeDocument/2006/relationships/image" Target="../media/image107.emf"/><Relationship Id="rId12" Type="http://schemas.openxmlformats.org/officeDocument/2006/relationships/customXml" Target="../ink/ink107.xml"/><Relationship Id="rId17" Type="http://schemas.openxmlformats.org/officeDocument/2006/relationships/image" Target="../media/image112.emf"/><Relationship Id="rId25" Type="http://schemas.openxmlformats.org/officeDocument/2006/relationships/image" Target="../media/image116.emf"/><Relationship Id="rId33" Type="http://schemas.openxmlformats.org/officeDocument/2006/relationships/image" Target="../media/image120.emf"/><Relationship Id="rId2" Type="http://schemas.openxmlformats.org/officeDocument/2006/relationships/customXml" Target="../ink/ink102.xml"/><Relationship Id="rId16" Type="http://schemas.openxmlformats.org/officeDocument/2006/relationships/customXml" Target="../ink/ink109.xml"/><Relationship Id="rId20" Type="http://schemas.openxmlformats.org/officeDocument/2006/relationships/customXml" Target="../ink/ink111.xml"/><Relationship Id="rId29" Type="http://schemas.openxmlformats.org/officeDocument/2006/relationships/image" Target="../media/image11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4.xml"/><Relationship Id="rId11" Type="http://schemas.openxmlformats.org/officeDocument/2006/relationships/image" Target="../media/image109.emf"/><Relationship Id="rId24" Type="http://schemas.openxmlformats.org/officeDocument/2006/relationships/customXml" Target="../ink/ink113.xml"/><Relationship Id="rId32" Type="http://schemas.openxmlformats.org/officeDocument/2006/relationships/customXml" Target="../ink/ink117.xml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28" Type="http://schemas.openxmlformats.org/officeDocument/2006/relationships/customXml" Target="../ink/ink115.xml"/><Relationship Id="rId10" Type="http://schemas.openxmlformats.org/officeDocument/2006/relationships/customXml" Target="../ink/ink106.xml"/><Relationship Id="rId19" Type="http://schemas.openxmlformats.org/officeDocument/2006/relationships/image" Target="../media/image113.emf"/><Relationship Id="rId31" Type="http://schemas.openxmlformats.org/officeDocument/2006/relationships/image" Target="../media/image119.emf"/><Relationship Id="rId4" Type="http://schemas.openxmlformats.org/officeDocument/2006/relationships/customXml" Target="../ink/ink103.xml"/><Relationship Id="rId9" Type="http://schemas.openxmlformats.org/officeDocument/2006/relationships/image" Target="../media/image108.emf"/><Relationship Id="rId14" Type="http://schemas.openxmlformats.org/officeDocument/2006/relationships/customXml" Target="../ink/ink108.xml"/><Relationship Id="rId22" Type="http://schemas.openxmlformats.org/officeDocument/2006/relationships/customXml" Target="../ink/ink112.xml"/><Relationship Id="rId27" Type="http://schemas.openxmlformats.org/officeDocument/2006/relationships/image" Target="../media/image117.emf"/><Relationship Id="rId30" Type="http://schemas.openxmlformats.org/officeDocument/2006/relationships/customXml" Target="../ink/ink116.xml"/><Relationship Id="rId35" Type="http://schemas.openxmlformats.org/officeDocument/2006/relationships/image" Target="../media/image1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7901" y="184438"/>
              <a:ext cx="8052480" cy="6365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21" y="170038"/>
                <a:ext cx="8078760" cy="63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1509421" y="1304038"/>
              <a:ext cx="2239200" cy="52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5741" y="1284958"/>
                <a:ext cx="2270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5421181" y="1323478"/>
              <a:ext cx="2579040" cy="352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221" y="1313398"/>
                <a:ext cx="2611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5492101" y="1487278"/>
              <a:ext cx="2283480" cy="5068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4101" y="1472878"/>
                <a:ext cx="231480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" name="Ink 149"/>
              <p14:cNvContentPartPr/>
              <p14:nvPr/>
            </p14:nvContentPartPr>
            <p14:xfrm>
              <a:off x="6727621" y="2947078"/>
              <a:ext cx="1325160" cy="61920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6821" y="2929798"/>
                <a:ext cx="135288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6" name="Ink 155"/>
              <p14:cNvContentPartPr/>
              <p14:nvPr/>
            </p14:nvContentPartPr>
            <p14:xfrm>
              <a:off x="280381" y="4341358"/>
              <a:ext cx="3099600" cy="759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261" y="4330558"/>
                <a:ext cx="3115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9" name="Ink 168"/>
              <p14:cNvContentPartPr/>
              <p14:nvPr/>
            </p14:nvContentPartPr>
            <p14:xfrm>
              <a:off x="494221" y="3644758"/>
              <a:ext cx="1117080" cy="69192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3421" y="3632158"/>
                <a:ext cx="114120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7" name="Ink 346"/>
              <p14:cNvContentPartPr/>
              <p14:nvPr/>
            </p14:nvContentPartPr>
            <p14:xfrm>
              <a:off x="252301" y="3844918"/>
              <a:ext cx="560880" cy="1926360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061" y="3833398"/>
                <a:ext cx="581760" cy="19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5" name="Ink 354"/>
              <p14:cNvContentPartPr/>
              <p14:nvPr/>
            </p14:nvContentPartPr>
            <p14:xfrm>
              <a:off x="6519901" y="5046958"/>
              <a:ext cx="1134360" cy="71388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12341" y="5036158"/>
                <a:ext cx="115632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0" name="Ink 359"/>
              <p14:cNvContentPartPr/>
              <p14:nvPr/>
            </p14:nvContentPartPr>
            <p14:xfrm>
              <a:off x="5233261" y="5219758"/>
              <a:ext cx="2291760" cy="630000"/>
            </p14:xfrm>
          </p:contentPart>
        </mc:Choice>
        <mc:Fallback xmlns="">
          <p:pic>
            <p:nvPicPr>
              <p:cNvPr id="360" name="Ink 3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26061" y="5210398"/>
                <a:ext cx="231120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1" name="Ink 370"/>
              <p14:cNvContentPartPr/>
              <p14:nvPr/>
            </p14:nvContentPartPr>
            <p14:xfrm>
              <a:off x="3404821" y="6214798"/>
              <a:ext cx="27360" cy="118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94381" y="6204358"/>
                <a:ext cx="486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4" name="Ink 373"/>
              <p14:cNvContentPartPr/>
              <p14:nvPr/>
            </p14:nvContentPartPr>
            <p14:xfrm>
              <a:off x="6270061" y="4108438"/>
              <a:ext cx="2727000" cy="82548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61781" y="4097278"/>
                <a:ext cx="275040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7" name="Ink 376"/>
              <p14:cNvContentPartPr/>
              <p14:nvPr/>
            </p14:nvContentPartPr>
            <p14:xfrm>
              <a:off x="3223741" y="4364758"/>
              <a:ext cx="459360" cy="202320"/>
            </p14:xfrm>
          </p:contentPart>
        </mc:Choice>
        <mc:Fallback xmlns="">
          <p:pic>
            <p:nvPicPr>
              <p:cNvPr id="377" name="Ink 37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17621" y="4355398"/>
                <a:ext cx="473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8" name="Ink 377"/>
              <p14:cNvContentPartPr/>
              <p14:nvPr/>
            </p14:nvContentPartPr>
            <p14:xfrm>
              <a:off x="1596541" y="4400398"/>
              <a:ext cx="330120" cy="1463760"/>
            </p14:xfrm>
          </p:contentPart>
        </mc:Choice>
        <mc:Fallback xmlns="">
          <p:pic>
            <p:nvPicPr>
              <p:cNvPr id="378" name="Ink 37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84301" y="4389958"/>
                <a:ext cx="355320" cy="14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1" name="Ink 380"/>
              <p14:cNvContentPartPr/>
              <p14:nvPr/>
            </p14:nvContentPartPr>
            <p14:xfrm>
              <a:off x="883381" y="3589318"/>
              <a:ext cx="734400" cy="65016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5461" y="3578158"/>
                <a:ext cx="748800" cy="6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2274421" y="100198"/>
              <a:ext cx="1159560" cy="1998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4701" y="86518"/>
                <a:ext cx="11851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5637181" y="571798"/>
              <a:ext cx="1281240" cy="122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8181" y="556678"/>
                <a:ext cx="1308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7" name="Ink 76"/>
              <p14:cNvContentPartPr/>
              <p14:nvPr/>
            </p14:nvContentPartPr>
            <p14:xfrm>
              <a:off x="5793421" y="690238"/>
              <a:ext cx="926640" cy="3261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7221" y="676558"/>
                <a:ext cx="9583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8791501" y="6169438"/>
              <a:ext cx="1800" cy="295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72781" y="6150718"/>
                <a:ext cx="39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0" name="Ink 129"/>
              <p14:cNvContentPartPr/>
              <p14:nvPr/>
            </p14:nvContentPartPr>
            <p14:xfrm>
              <a:off x="2341381" y="537238"/>
              <a:ext cx="1148400" cy="176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29141" y="519598"/>
                <a:ext cx="1178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" name="Ink 130"/>
              <p14:cNvContentPartPr/>
              <p14:nvPr/>
            </p14:nvContentPartPr>
            <p14:xfrm>
              <a:off x="89941" y="119998"/>
              <a:ext cx="7864200" cy="64591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741" y="103798"/>
                <a:ext cx="7885800" cy="64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" name="Ink 162"/>
              <p14:cNvContentPartPr/>
              <p14:nvPr/>
            </p14:nvContentPartPr>
            <p14:xfrm>
              <a:off x="1452541" y="4052278"/>
              <a:ext cx="1081800" cy="103068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45341" y="4039678"/>
                <a:ext cx="1102320" cy="10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2" name="Ink 171"/>
              <p14:cNvContentPartPr/>
              <p14:nvPr/>
            </p14:nvContentPartPr>
            <p14:xfrm>
              <a:off x="192901" y="3800998"/>
              <a:ext cx="2518200" cy="136836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1381" y="3789118"/>
                <a:ext cx="2541240" cy="13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" name="Ink 183"/>
              <p14:cNvContentPartPr/>
              <p14:nvPr/>
            </p14:nvContentPartPr>
            <p14:xfrm>
              <a:off x="3700381" y="4257838"/>
              <a:ext cx="1377360" cy="7992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86701" y="4248118"/>
                <a:ext cx="139680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1" name="Ink 190"/>
              <p14:cNvContentPartPr/>
              <p14:nvPr/>
            </p14:nvContentPartPr>
            <p14:xfrm>
              <a:off x="3140221" y="4536478"/>
              <a:ext cx="1485360" cy="27648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2301" y="4531438"/>
                <a:ext cx="15073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4" name="Ink 203"/>
              <p14:cNvContentPartPr/>
              <p14:nvPr/>
            </p14:nvContentPartPr>
            <p14:xfrm>
              <a:off x="546061" y="4371598"/>
              <a:ext cx="1539000" cy="3225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0301" y="4360078"/>
                <a:ext cx="15562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7" name="Ink 206"/>
              <p14:cNvContentPartPr/>
              <p14:nvPr/>
            </p14:nvContentPartPr>
            <p14:xfrm>
              <a:off x="5853541" y="4028158"/>
              <a:ext cx="1095840" cy="93240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0221" y="4014478"/>
                <a:ext cx="1119960" cy="9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" name="Ink 208"/>
              <p14:cNvContentPartPr/>
              <p14:nvPr/>
            </p14:nvContentPartPr>
            <p14:xfrm>
              <a:off x="6958021" y="4038598"/>
              <a:ext cx="1435320" cy="82620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50461" y="4024558"/>
                <a:ext cx="145764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2" name="Ink 221"/>
              <p14:cNvContentPartPr/>
              <p14:nvPr/>
            </p14:nvContentPartPr>
            <p14:xfrm>
              <a:off x="6328021" y="5586598"/>
              <a:ext cx="1488600" cy="86724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16861" y="5571118"/>
                <a:ext cx="151200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1" name="Ink 240"/>
              <p14:cNvContentPartPr/>
              <p14:nvPr/>
            </p14:nvContentPartPr>
            <p14:xfrm>
              <a:off x="423301" y="4094398"/>
              <a:ext cx="883080" cy="97056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1061" y="4082158"/>
                <a:ext cx="909000" cy="9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2" name="Ink 241"/>
              <p14:cNvContentPartPr/>
              <p14:nvPr/>
            </p14:nvContentPartPr>
            <p14:xfrm>
              <a:off x="2546941" y="3624598"/>
              <a:ext cx="242640" cy="68580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39741" y="3613078"/>
                <a:ext cx="26100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5" name="Ink 264"/>
              <p14:cNvContentPartPr/>
              <p14:nvPr/>
            </p14:nvContentPartPr>
            <p14:xfrm>
              <a:off x="6148021" y="5057758"/>
              <a:ext cx="1647360" cy="38772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37221" y="5044078"/>
                <a:ext cx="166788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60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1" y="1531536"/>
            <a:ext cx="5644441" cy="47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58345"/>
            <a:ext cx="7886700" cy="3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0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32861" y="586558"/>
              <a:ext cx="5333400" cy="125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81" y="571438"/>
                <a:ext cx="5358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1892461" y="1208278"/>
              <a:ext cx="2460960" cy="126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0581" y="1194958"/>
                <a:ext cx="2485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475141" y="2439478"/>
              <a:ext cx="2527560" cy="993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661" y="2427598"/>
                <a:ext cx="2549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256981" y="2702278"/>
              <a:ext cx="1237680" cy="9442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261" y="2691838"/>
                <a:ext cx="1264320" cy="9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7" name="Ink 136"/>
              <p14:cNvContentPartPr/>
              <p14:nvPr/>
            </p14:nvContentPartPr>
            <p14:xfrm>
              <a:off x="371101" y="101638"/>
              <a:ext cx="5783400" cy="23868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341" y="91558"/>
                <a:ext cx="5811120" cy="24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5" name="Ink 144"/>
              <p14:cNvContentPartPr/>
              <p14:nvPr/>
            </p14:nvContentPartPr>
            <p14:xfrm>
              <a:off x="4990621" y="3358198"/>
              <a:ext cx="1378080" cy="8596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1261" y="3344518"/>
                <a:ext cx="140364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2" name="Ink 151"/>
              <p14:cNvContentPartPr/>
              <p14:nvPr/>
            </p14:nvContentPartPr>
            <p14:xfrm>
              <a:off x="5435941" y="3492118"/>
              <a:ext cx="640080" cy="27252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6221" y="3484918"/>
                <a:ext cx="6573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" name="Ink 152"/>
              <p14:cNvContentPartPr/>
              <p14:nvPr/>
            </p14:nvContentPartPr>
            <p14:xfrm>
              <a:off x="5208421" y="3782998"/>
              <a:ext cx="1540080" cy="280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01221" y="3767878"/>
                <a:ext cx="1560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7" name="Ink 176"/>
              <p14:cNvContentPartPr/>
              <p14:nvPr/>
            </p14:nvContentPartPr>
            <p14:xfrm>
              <a:off x="1281901" y="4070638"/>
              <a:ext cx="1542240" cy="6591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2181" y="4058398"/>
                <a:ext cx="15588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1" name="Ink 220"/>
              <p14:cNvContentPartPr/>
              <p14:nvPr/>
            </p14:nvContentPartPr>
            <p14:xfrm>
              <a:off x="7719421" y="3885238"/>
              <a:ext cx="207000" cy="3945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12581" y="3878398"/>
                <a:ext cx="2214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6" name="Ink 225"/>
              <p14:cNvContentPartPr/>
              <p14:nvPr/>
            </p14:nvContentPartPr>
            <p14:xfrm>
              <a:off x="484861" y="4086838"/>
              <a:ext cx="765720" cy="58680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7301" y="4073518"/>
                <a:ext cx="7790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8" name="Ink 247"/>
              <p14:cNvContentPartPr/>
              <p14:nvPr/>
            </p14:nvContentPartPr>
            <p14:xfrm>
              <a:off x="1896061" y="1877158"/>
              <a:ext cx="2303280" cy="3348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90301" y="1866358"/>
                <a:ext cx="23162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4" name="Ink 253"/>
              <p14:cNvContentPartPr/>
              <p14:nvPr/>
            </p14:nvContentPartPr>
            <p14:xfrm>
              <a:off x="4854541" y="5399398"/>
              <a:ext cx="804240" cy="136188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41221" y="5389318"/>
                <a:ext cx="828360" cy="13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4" name="Ink 263"/>
              <p14:cNvContentPartPr/>
              <p14:nvPr/>
            </p14:nvContentPartPr>
            <p14:xfrm>
              <a:off x="5761741" y="5655358"/>
              <a:ext cx="1998000" cy="69732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4901" y="5646358"/>
                <a:ext cx="201276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8" name="Ink 267"/>
              <p14:cNvContentPartPr/>
              <p14:nvPr/>
            </p14:nvContentPartPr>
            <p14:xfrm>
              <a:off x="2815861" y="2110798"/>
              <a:ext cx="3630240" cy="212220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06141" y="2099638"/>
                <a:ext cx="3648240" cy="21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9" name="Ink 268"/>
              <p14:cNvContentPartPr/>
              <p14:nvPr/>
            </p14:nvContentPartPr>
            <p14:xfrm>
              <a:off x="3197821" y="3313558"/>
              <a:ext cx="3951720" cy="87948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91701" y="3303118"/>
                <a:ext cx="396504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0" name="Ink 269"/>
              <p14:cNvContentPartPr/>
              <p14:nvPr/>
            </p14:nvContentPartPr>
            <p14:xfrm>
              <a:off x="2802901" y="2197918"/>
              <a:ext cx="3533400" cy="42588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92461" y="2188558"/>
                <a:ext cx="35517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1" name="Ink 270"/>
              <p14:cNvContentPartPr/>
              <p14:nvPr/>
            </p14:nvContentPartPr>
            <p14:xfrm>
              <a:off x="5302021" y="2067958"/>
              <a:ext cx="1783080" cy="35928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93381" y="2057878"/>
                <a:ext cx="18000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3" name="Ink 272"/>
              <p14:cNvContentPartPr/>
              <p14:nvPr/>
            </p14:nvContentPartPr>
            <p14:xfrm>
              <a:off x="546421" y="4216798"/>
              <a:ext cx="7069680" cy="155088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3821" y="4204558"/>
                <a:ext cx="7093080" cy="15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6" name="Ink 275"/>
              <p14:cNvContentPartPr/>
              <p14:nvPr/>
            </p14:nvContentPartPr>
            <p14:xfrm>
              <a:off x="4205461" y="5306158"/>
              <a:ext cx="990000" cy="144792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93581" y="5296078"/>
                <a:ext cx="1012320" cy="14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6" name="Ink 285"/>
              <p14:cNvContentPartPr/>
              <p14:nvPr/>
            </p14:nvContentPartPr>
            <p14:xfrm>
              <a:off x="1194781" y="6121558"/>
              <a:ext cx="2260440" cy="5655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83261" y="6110758"/>
                <a:ext cx="228312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2" name="Ink 301"/>
              <p14:cNvContentPartPr/>
              <p14:nvPr/>
            </p14:nvContentPartPr>
            <p14:xfrm>
              <a:off x="3332101" y="2012158"/>
              <a:ext cx="3668040" cy="200592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24901" y="1997758"/>
                <a:ext cx="3682800" cy="20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79550"/>
            <a:ext cx="7886700" cy="34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8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8781" y="98038"/>
              <a:ext cx="6935040" cy="1016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980" y="85438"/>
                <a:ext cx="6955201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2248501" y="1627678"/>
              <a:ext cx="65160" cy="1371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821" y="1613998"/>
                <a:ext cx="94680" cy="13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778621" y="2327878"/>
              <a:ext cx="1418760" cy="896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381" y="2311318"/>
                <a:ext cx="144792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841981" y="1530838"/>
              <a:ext cx="1370880" cy="8049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6861" y="1514638"/>
                <a:ext cx="139932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288821" y="1951678"/>
              <a:ext cx="1169640" cy="361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78381" y="1936918"/>
                <a:ext cx="119412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5266381" y="1754398"/>
              <a:ext cx="1419480" cy="192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50181" y="1739998"/>
                <a:ext cx="14508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/>
              <p14:cNvContentPartPr/>
              <p14:nvPr/>
            </p14:nvContentPartPr>
            <p14:xfrm>
              <a:off x="5329741" y="2356678"/>
              <a:ext cx="1282320" cy="211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7141" y="2346238"/>
                <a:ext cx="13086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6860821" y="1768078"/>
              <a:ext cx="945360" cy="457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51461" y="1752238"/>
                <a:ext cx="9702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/>
              <p14:cNvContentPartPr/>
              <p14:nvPr/>
            </p14:nvContentPartPr>
            <p14:xfrm>
              <a:off x="6793861" y="1849798"/>
              <a:ext cx="1065240" cy="82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79821" y="1834318"/>
                <a:ext cx="1096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/>
              <p14:cNvContentPartPr/>
              <p14:nvPr/>
            </p14:nvContentPartPr>
            <p14:xfrm>
              <a:off x="6557701" y="2348758"/>
              <a:ext cx="1485720" cy="2091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47981" y="2335078"/>
                <a:ext cx="1512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/>
              <p14:cNvContentPartPr/>
              <p14:nvPr/>
            </p14:nvContentPartPr>
            <p14:xfrm>
              <a:off x="6766501" y="2533438"/>
              <a:ext cx="1172880" cy="482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6061" y="2519398"/>
                <a:ext cx="11973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5309221" y="2029798"/>
              <a:ext cx="943920" cy="72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6981" y="2013958"/>
                <a:ext cx="970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6008341" y="2002798"/>
              <a:ext cx="218520" cy="1504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99701" y="1992358"/>
                <a:ext cx="241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5820061" y="2266318"/>
              <a:ext cx="262440" cy="777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06021" y="2258398"/>
                <a:ext cx="282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Ink 73"/>
              <p14:cNvContentPartPr/>
              <p14:nvPr/>
            </p14:nvContentPartPr>
            <p14:xfrm>
              <a:off x="5862901" y="2290078"/>
              <a:ext cx="652680" cy="205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49221" y="2276398"/>
                <a:ext cx="678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9" name="Ink 78"/>
              <p14:cNvContentPartPr/>
              <p14:nvPr/>
            </p14:nvContentPartPr>
            <p14:xfrm>
              <a:off x="7057381" y="2083078"/>
              <a:ext cx="500400" cy="86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49821" y="2071918"/>
                <a:ext cx="522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0" name="Ink 79"/>
              <p14:cNvContentPartPr/>
              <p14:nvPr/>
            </p14:nvContentPartPr>
            <p14:xfrm>
              <a:off x="7456621" y="2039158"/>
              <a:ext cx="167760" cy="1155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47621" y="2030158"/>
                <a:ext cx="189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7" name="Ink 126"/>
              <p14:cNvContentPartPr/>
              <p14:nvPr/>
            </p14:nvContentPartPr>
            <p14:xfrm>
              <a:off x="6629701" y="1766638"/>
              <a:ext cx="216360" cy="1544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22141" y="1753678"/>
                <a:ext cx="240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2" name="Ink 131"/>
              <p14:cNvContentPartPr/>
              <p14:nvPr/>
            </p14:nvContentPartPr>
            <p14:xfrm>
              <a:off x="2304661" y="2263078"/>
              <a:ext cx="1310760" cy="1594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97461" y="2254078"/>
                <a:ext cx="1331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5" name="Ink 144"/>
              <p14:cNvContentPartPr/>
              <p14:nvPr/>
            </p14:nvContentPartPr>
            <p14:xfrm>
              <a:off x="1054381" y="2591398"/>
              <a:ext cx="671400" cy="13831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47181" y="2577718"/>
                <a:ext cx="69372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3" name="Ink 152"/>
              <p14:cNvContentPartPr/>
              <p14:nvPr/>
            </p14:nvContentPartPr>
            <p14:xfrm>
              <a:off x="516181" y="4531078"/>
              <a:ext cx="3913920" cy="61308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8621" y="4521358"/>
                <a:ext cx="393156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4" name="Ink 163"/>
              <p14:cNvContentPartPr/>
              <p14:nvPr/>
            </p14:nvContentPartPr>
            <p14:xfrm>
              <a:off x="5244781" y="4958398"/>
              <a:ext cx="3213360" cy="709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31461" y="4943278"/>
                <a:ext cx="32418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1" name="Ink 170"/>
              <p14:cNvContentPartPr/>
              <p14:nvPr/>
            </p14:nvContentPartPr>
            <p14:xfrm>
              <a:off x="163741" y="3596158"/>
              <a:ext cx="570600" cy="152640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3661" y="3588958"/>
                <a:ext cx="587520" cy="15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6" name="Ink 185"/>
              <p14:cNvContentPartPr/>
              <p14:nvPr/>
            </p14:nvContentPartPr>
            <p14:xfrm>
              <a:off x="2180821" y="2245438"/>
              <a:ext cx="510480" cy="7927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70741" y="2236798"/>
                <a:ext cx="53136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9" name="Ink 188"/>
              <p14:cNvContentPartPr/>
              <p14:nvPr/>
            </p14:nvContentPartPr>
            <p14:xfrm>
              <a:off x="2195941" y="1405918"/>
              <a:ext cx="846720" cy="78084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85141" y="1399078"/>
                <a:ext cx="87336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0" name="Ink 219"/>
              <p14:cNvContentPartPr/>
              <p14:nvPr/>
            </p14:nvContentPartPr>
            <p14:xfrm>
              <a:off x="5129941" y="4308958"/>
              <a:ext cx="2545560" cy="78444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24181" y="4299598"/>
                <a:ext cx="25606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1" name="Ink 220"/>
              <p14:cNvContentPartPr/>
              <p14:nvPr/>
            </p14:nvContentPartPr>
            <p14:xfrm>
              <a:off x="6006901" y="4491838"/>
              <a:ext cx="2607840" cy="6393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98981" y="4479958"/>
                <a:ext cx="26254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5" name="Ink 224"/>
              <p14:cNvContentPartPr/>
              <p14:nvPr/>
            </p14:nvContentPartPr>
            <p14:xfrm>
              <a:off x="4333261" y="4170718"/>
              <a:ext cx="465480" cy="113760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28221" y="4165678"/>
                <a:ext cx="479880" cy="11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7" name="Ink 256"/>
              <p14:cNvContentPartPr/>
              <p14:nvPr/>
            </p14:nvContentPartPr>
            <p14:xfrm>
              <a:off x="4604341" y="4979998"/>
              <a:ext cx="376200" cy="139680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92101" y="4970998"/>
                <a:ext cx="397440" cy="14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1" name="Ink 260"/>
              <p14:cNvContentPartPr/>
              <p14:nvPr/>
            </p14:nvContentPartPr>
            <p14:xfrm>
              <a:off x="3835021" y="6257638"/>
              <a:ext cx="1089000" cy="2304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29261" y="6250078"/>
                <a:ext cx="1103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8" name="Ink 267"/>
              <p14:cNvContentPartPr/>
              <p14:nvPr/>
            </p14:nvContentPartPr>
            <p14:xfrm>
              <a:off x="2292781" y="6470758"/>
              <a:ext cx="795240" cy="2484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85581" y="6457798"/>
                <a:ext cx="816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3" name="Ink 272"/>
              <p14:cNvContentPartPr/>
              <p14:nvPr/>
            </p14:nvContentPartPr>
            <p14:xfrm>
              <a:off x="3729901" y="2250118"/>
              <a:ext cx="154440" cy="33228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1261" y="2237878"/>
                <a:ext cx="1735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75" name="Ink 274"/>
              <p14:cNvContentPartPr/>
              <p14:nvPr/>
            </p14:nvContentPartPr>
            <p14:xfrm>
              <a:off x="26941" y="3109438"/>
              <a:ext cx="8168760" cy="347292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021" y="3094318"/>
                <a:ext cx="8187840" cy="35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4" name="Ink 313"/>
              <p14:cNvContentPartPr/>
              <p14:nvPr/>
            </p14:nvContentPartPr>
            <p14:xfrm>
              <a:off x="5962621" y="6162958"/>
              <a:ext cx="2501280" cy="780084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53621" y="6151439"/>
                <a:ext cx="2522520" cy="802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7" name="Ink 316"/>
              <p14:cNvContentPartPr/>
              <p14:nvPr/>
            </p14:nvContentPartPr>
            <p14:xfrm>
              <a:off x="5673541" y="5252518"/>
              <a:ext cx="1131840" cy="78300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63821" y="5242798"/>
                <a:ext cx="114876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2" name="Ink 321"/>
              <p14:cNvContentPartPr/>
              <p14:nvPr/>
            </p14:nvContentPartPr>
            <p14:xfrm>
              <a:off x="5246941" y="4496878"/>
              <a:ext cx="3057120" cy="43452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34341" y="4483558"/>
                <a:ext cx="30848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23" name="Ink 322"/>
              <p14:cNvContentPartPr/>
              <p14:nvPr/>
            </p14:nvContentPartPr>
            <p14:xfrm>
              <a:off x="710221" y="5306842"/>
              <a:ext cx="1186200" cy="53784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4101" y="5301802"/>
                <a:ext cx="1197360" cy="5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095181" y="468118"/>
              <a:ext cx="1287720" cy="864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9421" y="459478"/>
                <a:ext cx="130464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7204981" y="762598"/>
              <a:ext cx="1317960" cy="91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8141" y="750718"/>
                <a:ext cx="1332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8723101" y="691678"/>
              <a:ext cx="175680" cy="542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3021" y="682678"/>
                <a:ext cx="1951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-19499" y="220438"/>
              <a:ext cx="4551120" cy="2010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9219" y="207478"/>
                <a:ext cx="4573440" cy="20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7" name="Ink 116"/>
              <p14:cNvContentPartPr/>
              <p14:nvPr/>
            </p14:nvContentPartPr>
            <p14:xfrm>
              <a:off x="786901" y="882478"/>
              <a:ext cx="6744600" cy="32428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41" y="877438"/>
                <a:ext cx="6759720" cy="32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" name="Ink 149"/>
              <p14:cNvContentPartPr/>
              <p14:nvPr/>
            </p14:nvContentPartPr>
            <p14:xfrm>
              <a:off x="5129581" y="2199358"/>
              <a:ext cx="780480" cy="187560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18781" y="2188198"/>
                <a:ext cx="79956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8" name="Ink 157"/>
              <p14:cNvContentPartPr/>
              <p14:nvPr/>
            </p14:nvContentPartPr>
            <p14:xfrm>
              <a:off x="2507701" y="1710118"/>
              <a:ext cx="654120" cy="568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6181" y="1701478"/>
                <a:ext cx="674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" name="Ink 204"/>
              <p14:cNvContentPartPr/>
              <p14:nvPr/>
            </p14:nvContentPartPr>
            <p14:xfrm>
              <a:off x="3078661" y="5056318"/>
              <a:ext cx="1374840" cy="80172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7501" y="5039038"/>
                <a:ext cx="140292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0" name="Ink 209"/>
              <p14:cNvContentPartPr/>
              <p14:nvPr/>
            </p14:nvContentPartPr>
            <p14:xfrm>
              <a:off x="800581" y="2443078"/>
              <a:ext cx="7658640" cy="338688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421" y="2432998"/>
                <a:ext cx="7682040" cy="34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5" name="Ink 214"/>
              <p14:cNvContentPartPr/>
              <p14:nvPr/>
            </p14:nvContentPartPr>
            <p14:xfrm>
              <a:off x="3546301" y="5043358"/>
              <a:ext cx="3223800" cy="80964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35501" y="5029318"/>
                <a:ext cx="3251160" cy="8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0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95221" y="188758"/>
              <a:ext cx="5114520" cy="147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701" y="180118"/>
                <a:ext cx="5138640" cy="14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1503661" y="626518"/>
              <a:ext cx="1473480" cy="828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0341" y="611038"/>
                <a:ext cx="1503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1613821" y="1560358"/>
              <a:ext cx="84960" cy="13881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5181" y="1550278"/>
                <a:ext cx="109080" cy="14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417541" y="1619398"/>
              <a:ext cx="1172520" cy="1416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741" y="1609678"/>
                <a:ext cx="119736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1607341" y="2349478"/>
              <a:ext cx="581760" cy="70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8701" y="2338318"/>
                <a:ext cx="605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990661" y="2598598"/>
              <a:ext cx="104400" cy="2332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7341" y="2591038"/>
                <a:ext cx="1317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/>
              <p14:cNvContentPartPr/>
              <p14:nvPr/>
            </p14:nvContentPartPr>
            <p14:xfrm>
              <a:off x="4119421" y="2234998"/>
              <a:ext cx="3961080" cy="1353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7181" y="2222038"/>
                <a:ext cx="3981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" name="Ink 132"/>
              <p14:cNvContentPartPr/>
              <p14:nvPr/>
            </p14:nvContentPartPr>
            <p14:xfrm>
              <a:off x="4754461" y="6031198"/>
              <a:ext cx="360" cy="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5741" y="601247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4" name="Ink 133"/>
              <p14:cNvContentPartPr/>
              <p14:nvPr/>
            </p14:nvContentPartPr>
            <p14:xfrm>
              <a:off x="4780741" y="6191398"/>
              <a:ext cx="360" cy="3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62021" y="617267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" name="Ink 142"/>
              <p14:cNvContentPartPr/>
              <p14:nvPr/>
            </p14:nvContentPartPr>
            <p14:xfrm>
              <a:off x="1901461" y="2306638"/>
              <a:ext cx="167400" cy="1846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661" y="2295478"/>
                <a:ext cx="193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9" name="Ink 148"/>
              <p14:cNvContentPartPr/>
              <p14:nvPr/>
            </p14:nvContentPartPr>
            <p14:xfrm>
              <a:off x="732541" y="382438"/>
              <a:ext cx="7416720" cy="363996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9581" y="367678"/>
                <a:ext cx="7439400" cy="36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9" name="Ink 158"/>
              <p14:cNvContentPartPr/>
              <p14:nvPr/>
            </p14:nvContentPartPr>
            <p14:xfrm>
              <a:off x="3430741" y="1355878"/>
              <a:ext cx="13320" cy="1224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26061" y="1351198"/>
                <a:ext cx="22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0" name="Ink 169"/>
              <p14:cNvContentPartPr/>
              <p14:nvPr/>
            </p14:nvContentPartPr>
            <p14:xfrm>
              <a:off x="4798381" y="740998"/>
              <a:ext cx="731880" cy="3276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6501" y="734158"/>
                <a:ext cx="755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1" name="Ink 170"/>
              <p14:cNvContentPartPr/>
              <p14:nvPr/>
            </p14:nvContentPartPr>
            <p14:xfrm>
              <a:off x="7014901" y="6454918"/>
              <a:ext cx="360" cy="3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96181" y="643619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4" name="Ink 173"/>
              <p14:cNvContentPartPr/>
              <p14:nvPr/>
            </p14:nvContentPartPr>
            <p14:xfrm>
              <a:off x="3369901" y="1361638"/>
              <a:ext cx="701640" cy="92412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60181" y="1351198"/>
                <a:ext cx="72432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5" name="Ink 174"/>
              <p14:cNvContentPartPr/>
              <p14:nvPr/>
            </p14:nvContentPartPr>
            <p14:xfrm>
              <a:off x="8040181" y="1840438"/>
              <a:ext cx="741240" cy="5994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28301" y="1826398"/>
                <a:ext cx="7664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1" name="Ink 180"/>
              <p14:cNvContentPartPr/>
              <p14:nvPr/>
            </p14:nvContentPartPr>
            <p14:xfrm>
              <a:off x="480181" y="4096918"/>
              <a:ext cx="1186200" cy="4716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9021" y="4085038"/>
                <a:ext cx="121284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07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51</cp:revision>
  <dcterms:created xsi:type="dcterms:W3CDTF">2018-08-30T17:22:35Z</dcterms:created>
  <dcterms:modified xsi:type="dcterms:W3CDTF">2019-02-13T17:31:36Z</dcterms:modified>
</cp:coreProperties>
</file>