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308" r:id="rId5"/>
    <p:sldId id="309" r:id="rId6"/>
    <p:sldId id="283" r:id="rId7"/>
    <p:sldId id="310" r:id="rId8"/>
    <p:sldId id="311" r:id="rId9"/>
    <p:sldId id="299" r:id="rId10"/>
    <p:sldId id="300" r:id="rId11"/>
    <p:sldId id="301" r:id="rId12"/>
    <p:sldId id="302" r:id="rId13"/>
    <p:sldId id="303" r:id="rId14"/>
    <p:sldId id="304" r:id="rId15"/>
    <p:sldId id="305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33:37.9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AA1931-BE9D-4F23-98F0-A419346F8985}" emma:medium="tactile" emma:mode="ink">
          <msink:context xmlns:msink="http://schemas.microsoft.com/ink/2010/main" type="writingRegion" rotatedBoundingBox="2008,34 13876,330 13822,2478 1954,2182"/>
        </emma:interpretation>
      </emma:emma>
    </inkml:annotationXML>
    <inkml:traceGroup>
      <inkml:annotationXML>
        <emma:emma xmlns:emma="http://www.w3.org/2003/04/emma" version="1.0">
          <emma:interpretation id="{890AF220-572C-4C59-A3BD-73825265C3CA}" emma:medium="tactile" emma:mode="ink">
            <msink:context xmlns:msink="http://schemas.microsoft.com/ink/2010/main" type="paragraph" rotatedBoundingBox="2008,34 13876,330 13822,2478 1954,2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1BB57F-E3C6-4A29-8B2C-8D06CEB2CA48}" emma:medium="tactile" emma:mode="ink">
              <msink:context xmlns:msink="http://schemas.microsoft.com/ink/2010/main" type="line" rotatedBoundingBox="2008,34 13876,330 13822,2478 1954,2182"/>
            </emma:interpretation>
          </emma:emma>
        </inkml:annotationXML>
        <inkml:traceGroup>
          <inkml:annotationXML>
            <emma:emma xmlns:emma="http://www.w3.org/2003/04/emma" version="1.0">
              <emma:interpretation id="{7E98B1E8-1059-419B-9C5C-298A098240A8}" emma:medium="tactile" emma:mode="ink">
                <msink:context xmlns:msink="http://schemas.microsoft.com/ink/2010/main" type="inkWord" rotatedBoundingBox="2000,348 4852,419 4819,1729 1967,16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2833-49 736 0,'0'-4'272'16,"9"4"-208"-16,-9-4-20 0,0 4 88 0,0-4-80 16,-9 4-20-16,-5-4-20 15,-13 4-40-15,-14 0 16 16,-9 0 12-16,-14 4 4 0,-9 4-20 15,0 1 8-15,5 3-32 16,4 4 24-16,5 0-20 16,0 0 20-16,0 0 28 15,-10 5-8-15,1 3 64 16,0-4-40-16,9 0 52 16,9-3-48-16,13-1-16 15,10 0-8-15,9-4-8 16,4 4 0-16,9 0 0 15,1 5 0-15,4 3 16 16,0 4-8-16,0 5-28 0,0-1 8 16,-5 9 4-16,1 3 8 15,-1 9 8-15,1 3-4 16,4 9-20-16,9 8 8 16,0 4 12-16,4-12 0 15,1-9-4-15,-5-11 4 16,5-9 4-16,-5-8-4 15,-4-3-4-15,-1-9 4 16,-4-4 4-16,-4 0-4 16,-1-4 16-16,-4-4-12 15,4-4-12-15,5 0 0 0,0 0-32 16,9 4 20-16,5 5-12 16,4-1 16-16,10 4 8 15,-1 0 4-15,0 0 8 16,1 0-4-16,-1 4-20 15,5 1 8-15,-5-1 20 16,14-4-4-16,-9 0 32 16,13-8-24-16,10 0 12 15,13-4-16-15,1-8-32 16,8 4 8-16,-4 4 4 16,-14-4 8-16,-4 4 8 15,-10 4-4-15,-13-4-4 16,-9 0 4-16,-9 4-40 15,-5-4 20-15,-9 0-108 16,-5 0 68-16,-4-4-424 16,-9-4 264-16,0-8-88 15</inkml:trace>
          <inkml:trace contextRef="#ctx0" brushRef="#br0" timeOffset="315.8415">2031 599 780 0,'-9'-20'288'0,"9"16"-224"0,0-4-20 0,-4 8 56 0,4 0-64 15,0 0-12-15,-5 0-16 16,5 0-36-16,9 0 16 15,0 0-12-15,14-4 12 0,0-5 24 16,4 1-4-16,14 0 48 16,9 0-28-16,14-4 20 15,18 0-28-15,5 0 0 16,-10 4-12-16,0-4-76 16,-4-1 36-16,-14 5-164 15,-4 4 112-15,0-4-520 16</inkml:trace>
          <inkml:trace contextRef="#ctx0" brushRef="#br0" timeOffset="-1246.8319">-4 166 476 0,'-13'0'176'0,"13"0"-136"0,13 0-12 0,-4 0 144 16,5 0-100-16,-5 0 0 16,9-8 4-1,-4 8-44-15,9-8-4 0,0 8-20 16,18 0 12-16,9 0-12 15,9-4-12-15,18 8 0 16,19-4 20-16,-14 0-8 16,4 0 4-16,14 0-4 0,10-8 28 15,4 0-20-15,4-1 40 16,-18 1-32-16,-9 0 48 16,-18 0-40-16,-9-4 28 15,-10 4-32-15,-4 0-44 16,-9 0 8-16,-4 0-104 15,-5-4 60-15,-5 3-124 16,-9 1 96-16,-4 0-172 16,0 0 144-16,-10-4-320 15</inkml:trace>
          <inkml:trace contextRef="#ctx0" brushRef="#br0" timeOffset="-871.839">811 287 456 0,'-13'0'168'0,"4"0"-128"0,4 0-16 0,5 0 60 15,-9 0-52-15,9 4-20 16,0-4-12-16,0 4 0 15,-9 5 0-15,9-1 0 0,0 4 0 16,-5 4-20-16,1 8 12 16,-1 1 12-16,-9 7 0 15,5 8 76-15,0 5-44 0,-4 8 112 16,-6 15-88-16,6 13 80 16,-1 0-80-16,5-4 12 15,-9-8-40-15,4-4-32 16,-4-13 0-16,9-7 8 15,4-13-4-15,1-4-100 16,4-7 52-16,13-9-288 16,-4-12 184-16,14-8-316 15</inkml:trace>
        </inkml:traceGroup>
        <inkml:traceGroup>
          <inkml:annotationXML>
            <emma:emma xmlns:emma="http://www.w3.org/2003/04/emma" version="1.0">
              <emma:interpretation id="{6F57D009-CFD9-4577-A398-EB1996F24DAB}" emma:medium="tactile" emma:mode="ink">
                <msink:context xmlns:msink="http://schemas.microsoft.com/ink/2010/main" type="inkWord" rotatedBoundingBox="5920,1756 6012,1759 6005,2064 5913,20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2.6015">4003 1275 1016 0,'-9'24'376'0,"9"17"-292"0,0 27-20 0,-14-23-28 0,-18 20-32 16,-13-5-344-16</inkml:trace>
        </inkml:traceGroup>
        <inkml:traceGroup>
          <inkml:annotationXML>
            <emma:emma xmlns:emma="http://www.w3.org/2003/04/emma" version="1.0">
              <emma:interpretation id="{8576AFE1-8B3C-4970-878B-28A3DD64C0BC}" emma:medium="tactile" emma:mode="ink">
                <msink:context xmlns:msink="http://schemas.microsoft.com/ink/2010/main" type="inkWord" rotatedBoundingBox="8214,320 9333,348 9298,1737 8179,17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77.9734">7213 384 332 0,'-5'0'120'0,"5"-8"-92"0,-5 8-8 0,5 0 104 0,0-4-72 15,0 0 16-15,0 0-44 16,0-4-4-16,0-8-12 16,0 4-8-16,0-4 4 15,-4-1 12-15,-1-3-8 16,-4 0 16-16,-9-4-16 15,0 12-4-15,-5-1 0 16,-9 9-4-16,-4 4 0 0,-5 4 32 16,-9 5-16-16,-5-1 56 15,-9 0-40-15,19 0 48 16,-10 4-48-16,14-8-16 16,-4 0-8-16,13-4-8 15,-5 0 0-15,-4 4 32 16,10 0-16-16,3 0 32 0,1 4-32 15,4 4-12 1,0 1-8-16,1 3 4 0,-1 4 0 16,-4 4-12-16,-1 1 8 15,1-1 12-15,4 0-4 16,5 0 32-16,4 1-20 16,5-1 56-16,5 8-40 15,8 9-16-15,5 7-8 16,9 13-8-16,1 4 0 0,-6 0-44 15,-4-9 24-15,-4-3-20 16,-5-9 24-16,-9 1 28 16,-9-9-8-16,-1 1 8 15,-3-5-4-15,-1-8-16 16,5 1 4-16,4-9 12 16,10-4-4-16,-1 0-20 15,10-4 8-15,4-4 32 16,4-4-16-16,1 0 36 15,4-4-28-15,0 0-12 16,1 0-8-16,-1 0-4 16,0 0 0-16,5-4 16 15,4 0-4-15,14-4-28 16,18-4 12-16,19-5 12 16,17 9 4-16,-17-4-12 15,17 4 4-15,-17 0 12 16,-10 4-4-16,-4-5-20 0,-10 9 8 15,-4 4 12-15,-18 4 0 16,0-4-72-16,-9 4 36 16,-9-4-164-16,-5 0 112 15,-9 0-284 1,0 0 208 0</inkml:trace>
          <inkml:trace contextRef="#ctx0" brushRef="#br0" timeOffset="8230.1772">6443 676 736 0,'14'0'272'0,"-1"-4"-208"0,6-8-20 15,-6 12 88-15,6 0-80 0,-1 0-36 16,5 0-16-16,4-4-4 15,5 0 4-15,0 0 8 0,9-5-4 16,4 1-12-16,1-4 4 16,8 0 20-16,-8-8-8 15,-1 4 48-15,1-9-28 16,-1 13-4-16,1-12-16 16,4 12 4-16,-9 0-8 15,-5 0-64-15,-4 12 32 16,-4-9-32-16,-6 9 36 15,-3 0-104-15,-6 0 72 16,-13 0-108-16,0 9 96 16</inkml:trace>
          <inkml:trace contextRef="#ctx0" brushRef="#br0" timeOffset="8679.2245">6521 142 684 0,'-23'8'252'0,"27"-8"-192"0,-4 0-20 0,0 0 56 16,5 0-60-16,4 0 56 16,5-8-52-16,8-4-28 15,6-9-12-15,8-3 8 0,10 0-4 16,-1-5-4-16,-4 9 4 15,5-4 12-15,-1 12-8 16,1-4-4-16,-5-1 0 0,-9 5-16 16,4 0 8-1,5 4-68-15,-5-4 40 0,5 4-144 16,-9 0 96-16,0 0-332 16,0-1 228-1,0 5-48-15</inkml:trace>
        </inkml:traceGroup>
        <inkml:traceGroup>
          <inkml:annotationXML>
            <emma:emma xmlns:emma="http://www.w3.org/2003/04/emma" version="1.0">
              <emma:interpretation id="{C6E575D4-02E2-4431-936E-0C2941480BEB}" emma:medium="tactile" emma:mode="ink">
                <msink:context xmlns:msink="http://schemas.microsoft.com/ink/2010/main" type="inkWord" rotatedBoundingBox="10416,244 13227,314 13177,2307 10366,22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717.4673">9179 389 716 0,'-18'16'264'0,"32"-16"-204"0,-14 12-16 16,4-4 108-16,-4 4-92 15,0 4-24-15,5 5-24 16,-1 7-12-16,6 8 0 16,-1 9-20-16,4-1 12 0,10 1-56 15,4-17 32-15,10-4-72 16,4-11 60-16,4-13-16 16,1-9 36-16,-1-3-32 0,6-12 36 15,-11 0 8-15,-3-1 8 16,4 5 4-16,-5-4 0 15,-13 0 32-15,0 3-16 16,4-3 40-16,-13 4-32 16,4 8 32-16,-13 4-32 15,8 8 12-15,-4 0-20 16,-9 12-8-16,5 4-4 16,-5 12 4-16,0 21-4 15,-5 32-20-15,5 12 8 16,0 12-112-16,0-4 68 15,-4 1-156-15,-19 7 120 16,0 0 56-16,0-12 24 16,-13-8 224-16,-14-16-120 15,-5-16 16-15,-13-5-68 16,-5-7-4-16,5-13-24 16,9-12-8-16,4-3-4 0,0-21-24 15,-8-17 12-15,13 5 12 16,-5-12 0-16,14-9 40 15,14-7-20-15,13-1 32 16,10-3-32-16,13-1 48 16,9 1-40-16,5 11 48 15,8-7-48-15,1 11 4 16,5 1-24-16,4 4-8 16,4 3 0-16,-4 5-16 15,-4-4 8-15,-5 4-48 16,-5-1 24-16,-4 5-108 0,-5 0 76 15,-9 0-196-15,-9 0 148 16</inkml:trace>
          <inkml:trace contextRef="#ctx0" brushRef="#br0" timeOffset="13376.3964">9339 89 872 0,'0'-12'324'0,"13"4"-252"0,10-8-20 16,-9 8-4-16,-1-1-36 15,-3-3 32-15,12-4-28 16,1 0-48-16,0-4 16 16,4-5-96-16,1 5 64 0,-6 0-4 15,1 0 32-15,0 8 40 16,-14-1-12-16,9 5 60 0,-9 0-36 15,-4 4 80-15,4 0-60 16,-5 4-28-16,6-8-12 16,-10 8-4-16,9-4 4 15,0 4-4 1,0-4-16-16,5 0 4 16,-5 0 12-16,-5 4-4 15,1-8-12-15,-1 8 4 16,1-8-4-16,4 8 0 15,-9 0 32-15,0 0-12 0,0 0-20 16,4-4 0-16,-4 4 12 16,0 12 0-16,-4-12-12 15,-1 8 4-15,5-4 12 16,5 8-4-16,-5 0-12 16,9 8 4-16,-4 5-4 15,4-1 0-15,-5 12 16 16,5 1-4-16,5 3-80 15,4-3 40-15,-9-5-224 16,10-8 144-16,-6-7-432 16,10-9 308-1,0-20 88-15</inkml:trace>
          <inkml:trace contextRef="#ctx0" brushRef="#br0" timeOffset="14201.6919">11169-24 748 0,'23'-4'276'0,"-14"4"-216"0,4-8-16 16,-13 8 32-16,0 0-52 15,-9-4-64-15,9 4 20 16,-13-4-144-1,-10-1-40-15,-9 5 104 16,0 0 52-16,-18 0 36 16,-14 0 132-16,-4 5-64 15,-5 3 104-15,5 0-96 16,4 0 24-16,5 0-52 16,9 8 92-16,0-8-72 0,9 0-8 15,9 0-28-15,0-4-8 16,5 4-4-16,4 1-32 15,0-1 12-15,1-4 4 0,3 4 8 16,1 8-20 0,9 0 12-16,0 8 20 0,9 5-4 15,0 3 48-15,9 9-28 16,5-1-4-16,-5 5-16 16,4 7-8-16,-8 5 4 15,-5 0-16-15,-5 7 8 16,-8 5 4-16,-5 4 0 15,-1-8 8-15,-3-9-4 16,-1-7 8-16,-4-5-8 16,8-11-4-16,1-5 4 0,4-4-4 15,5-3 0-15,9-5-28 16,9-4 16-16,5-4 24 16,4-4-8-16,10-8 8 15,4 0-4-15,-1 4-16 16,1-4 4-16,5 4-16 15,4-4 12-15,-14 4 12 16,14 0 0-16,-9 0-12 16,4 0 4-16,5 0 12 15,-4 0-4-15,4-4-80 16,0-4 40-16,-5 8-64 16,-4-8 56-16,-5 0-120 15,-9-9 92-15,-4 1-448 16,4 4 288-1</inkml:trace>
          <inkml:trace contextRef="#ctx0" brushRef="#br0" timeOffset="14489.4887">10286 595 852 0,'0'-16'316'0,"18"12"-248"16,9-12-16-16,-9 16 60 0,5-5-72 15,5-3-8-15,-6 0-20 16,6 0-28-16,-1 0 8 16,0 0-84-16,1 4 52 0,-1-8-72 15,0 4 64-15,5 4-20 16,0 0 40-16,13-9-40 15,-13 5 40-15,5 0-356 16,8 0 212 0,-4-8-76-16</inkml:trace>
          <inkml:trace contextRef="#ctx0" brushRef="#br0" timeOffset="11997.052">8387 894 600 0,'-9'4'224'0,"14"-16"-176"0,13-4-12 0,-14 8 116 15,15-4-92-15,-1-4-24 16,-5 0-24-16,6 3-164 16,-1 5 84-16,5 0-428 15</inkml:trace>
          <inkml:trace contextRef="#ctx0" brushRef="#br0" timeOffset="11777.1866">8506 469 548 0,'0'-4'204'0,"0"8"-156"0,4-4-16 0,-4 0 52 0,9 0-52 15,0-4-12-15,0 4-12 16,5-4-28-16,0 0 12 16,9 0 4-16,4 0 4 0,5-4-108 15,4 0 60-15,10 0-148 16</inkml:trace>
        </inkml:traceGroup>
        <inkml:traceGroup>
          <inkml:annotationXML>
            <emma:emma xmlns:emma="http://www.w3.org/2003/04/emma" version="1.0">
              <emma:interpretation id="{4FF93FD2-744C-4167-B654-E3249E1BBD9F}" emma:medium="tactile" emma:mode="ink">
                <msink:context xmlns:msink="http://schemas.microsoft.com/ink/2010/main" type="inkWord" rotatedBoundingBox="13058,1200 13853,1220 13822,2478 13027,2458"/>
              </emma:interpretation>
              <emma:one-of disjunction-type="recognition" id="oneOf4"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5179.0302">11196 720 696 0,'0'41'256'0,"0"-13"-196"0,0 21-20 0,0-21-12 16,0 13-24-16,9-5-12 15,-9 4 4-15,5 1-4 16,4-5 0-16,0-3 0 0,-4-9 0 0,-1-8 16 16,1-4-4-16,4 0 60 15,0-3-36-15,-9-9 52 16,5 0-48-16,4-4-8 16,13-5-12-16,-3 1-20 15,3 0 4-15,10-4-4 16,5-4 0-16,8 0 16 15,1 4-4-15,4-5-4 16,-5 1 4-16,-8 4-16 16,-5 0 8-16,-5 4 20 15,-9 0-8-15,-9 4 32 16,0 4-24-16,-13 4 12 16,-5 4-16-16,-5 0-8 15,-4 4 0-15,-5 4-16 16,0 0 8-16,-4 5-4 15,0 7 0-15,-5 4 8 16,5 17 0-16,-1 24 8 0,-4 24-4 16,0 0-20-16,1-4 8 15,3-12-32-15,1-4 24 16,4-8 24-16,0-9-4 16,1-7 20-16,-6-12-16 15,1-13 24-15,0-16-20 16,-10-20 32-16,1-12-28 15,-5-13 4-15,14-11-12 16,4-21-16-16,18 0 4 16,14 5-16-16,23 3 12 15,18 8 76-15,19 5-40 0,44 11-36 16,29 17 4-16,-10 12-260 16,-5 20 148-1,1-16-516-15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23:12.4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15ACE11-EA82-4BC2-9E9A-FB883AA528E5}" emma:medium="tactile" emma:mode="ink">
          <msink:context xmlns:msink="http://schemas.microsoft.com/ink/2010/main" type="writingRegion" rotatedBoundingBox="5126,16137 15509,15377 15718,18234 5335,18994"/>
        </emma:interpretation>
      </emma:emma>
    </inkml:annotationXML>
    <inkml:traceGroup>
      <inkml:annotationXML>
        <emma:emma xmlns:emma="http://www.w3.org/2003/04/emma" version="1.0">
          <emma:interpretation id="{66CAD47E-59F9-4C9E-AE65-76E753024F50}" emma:medium="tactile" emma:mode="ink">
            <msink:context xmlns:msink="http://schemas.microsoft.com/ink/2010/main" type="paragraph" rotatedBoundingBox="5123,16178 12370,15558 12467,16701 5221,17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CB436E-6F78-4A3D-979F-F3B2620F11E5}" emma:medium="tactile" emma:mode="ink">
              <msink:context xmlns:msink="http://schemas.microsoft.com/ink/2010/main" type="line" rotatedBoundingBox="5123,16178 12370,15558 12467,16701 5221,17321"/>
            </emma:interpretation>
          </emma:emma>
        </inkml:annotationXML>
        <inkml:traceGroup>
          <inkml:annotationXML>
            <emma:emma xmlns:emma="http://www.w3.org/2003/04/emma" version="1.0">
              <emma:interpretation id="{8D422FAD-9AE6-4CBA-9056-46E4542D5F14}" emma:medium="tactile" emma:mode="ink">
                <msink:context xmlns:msink="http://schemas.microsoft.com/ink/2010/main" type="inkWord" rotatedBoundingBox="6603,16051 9076,15839 9154,16758 6682,16970"/>
              </emma:interpretation>
              <emma:one-of disjunction-type="recognition" id="oneOf0">
                <emma:interpretation id="interp0" emma:lang="" emma:confidence="0">
                  <emma:literal>It re-Tre</emma:literal>
                </emma:interpretation>
                <emma:interpretation id="interp1" emma:lang="" emma:confidence="0">
                  <emma:literal>It Rte-Tre</emma:literal>
                </emma:interpretation>
                <emma:interpretation id="interp2" emma:lang="" emma:confidence="0">
                  <emma:literal>It R txt-Tre</emma:literal>
                </emma:interpretation>
                <emma:interpretation id="interp3" emma:lang="" emma:confidence="0">
                  <emma:literal>it re-Tre</emma:literal>
                </emma:interpretation>
                <emma:interpretation id="interp4" emma:lang="" emma:confidence="0">
                  <emma:literal>It Rife-Tre</emma:literal>
                </emma:interpretation>
              </emma:one-of>
            </emma:emma>
          </inkml:annotationXML>
          <inkml:trace contextRef="#ctx0" brushRef="#br0">5883 15433 580 0,'14'-12'216'0,"8"12"-168"0,10-8-12 0,-9 8 24 0,4-4-40 16,10 0 8-16,4 0-16 16,4 4 28-16,1 0-24 15,-5 4-76-15,-9 0 32 0,-14 4-292 16</inkml:trace>
          <inkml:trace contextRef="#ctx0" brushRef="#br0" timeOffset="180.4788">5956 15481 464 0,'9'21'176'0,"-4"-1"-140"0,-1 12-8 16,5-7 76-16,-4 3-64 15,-1 4 0-15,1 1-24 16,-1-1 52-16,6-8-40 0,3-7-292 16,5-5 140-16,10-12-224 15</inkml:trace>
          <inkml:trace contextRef="#ctx0" brushRef="#br0" timeOffset="663.2179">6325 15477 496 0,'-28'-20'184'0,"33"16"-140"0,9 0-16 0,4 4 120 16,9-4-88-16,14 4 44 16,5 8-60-16,22 4 4 0,-4 0-32 15,4 1-528-15,18 7 280 16,5 8-32 0</inkml:trace>
          <inkml:trace contextRef="#ctx0" brushRef="#br0" timeOffset="478.3559">6766 15328 456 0,'-18'-4'168'0,"4"8"-128"0,-8 4-16 0,3-4-20 15,-8 4-8-15,0 0 40 16,4-4-24-16,-4 0-88 0,-1-4 40 16,1 4-16-16,0 0 32 15,4-4-24-15,-4 4 28 16,8 0 4-16,1 4 12 15,0 5 16-15,0-1-8 16,0 4 136-16,4 4-76 16,9 8 40-16,5 5-64 15,5 3 20-15,4 5-36 16,5-5 0-16,4-3-16 16,5-5 12-16,4-8-16 0,-4-4 32 15,4-8-24-15,-9-8 4 16,5-4-12-16,-5 0-148 15,-4-4 76-15,0-4-404 16</inkml:trace>
          <inkml:trace contextRef="#ctx0" brushRef="#br0" timeOffset="1074.6688">7354 16093 572 0,'-28'-4'208'0,"42"8"-160"0,18 0-12 0,-9-4 4 16,13 0-28-16,41 0-232 16</inkml:trace>
          <inkml:trace contextRef="#ctx0" brushRef="#br0" timeOffset="903.3561">7331 15983 508 0,'-14'-28'188'0,"28"36"-148"0,9-8-8 16,-1 0 28-16,-3 0-40 0,17 0 0 15,5-4-12-15,9 8-296 16</inkml:trace>
          <inkml:trace contextRef="#ctx0" brushRef="#br0" timeOffset="-107.2857">5041 15935 372 0,'-5'81'140'0,"10"-57"-112"0,4 12-4 0,0-7-12 16,9 3-12-16,-4 9 24 15,4-5-12-15,0-4-4 16,-18-11-4-16,9-5 56 16,-9-16-32-16,0-16 24 15,5-9-32-15,-10-7-16 16,5-4-8-16,0-13-32 15,0-12 20-15,5-12-188 16,9 1 112-16,4 11-4 16,14 8 60-16,0 17 252 0,-1 20-116 15,1 20 24-15,0 16-76 16,0 24-4-16,-9 1-28 16,0-1 8-16,-14-7-12 15,-14 3 36-15,-4-7-24 0,-9-5-156 16,-5-8 72-16,-4-4-84 15,-1-3 84 1,1-13-56-16,9 0 68 16,4 8 24-16,10-4 16 15,4 8 128-15,13 0-64 16,6 12 40-16,3 1-56 16,6 3-16-16,3 4-12 15,-3 1-12-15,-1-5 4 16,0-4 40-16,-4-3-24 0,0-13-52 15,-9-8 16-15,-1-13-384 16</inkml:trace>
          <inkml:trace contextRef="#ctx0" brushRef="#br0" timeOffset="-1335.1216">3543 15700 288 0,'-5'-32'108'0,"5"28"-84"0,0 0-4 16,0 4 40-16,0 12-36 15,5 12 104-15,-1 16-72 0,1 9 4 16,-5 8-40-1,0-5 4-15,0 1-12 0,0-9 0 16,0-3-4-16,0-5 48 16,0-7-32-16,5 3 8 0,4-16-20 15,0 4-280 1,0-7 144-16,5-1-204 16</inkml:trace>
          <inkml:trace contextRef="#ctx0" brushRef="#br0" timeOffset="-1140.1236">3898 16048 476 0,'0'4'176'0,"18"-4"-136"0,5 8-12 16,-5-8 56-16,19 0-52 16,8-4 32-16,28 0-36 15,9 0-8-15,-9 0-12 16,0 0-32-16,-10 0 12 0,-13 0-240 15,-9 4 136 1,-13 0-196-16</inkml:trace>
          <inkml:trace contextRef="#ctx0" brushRef="#br0" timeOffset="-929.2958">4326 15789 340 0,'-14'-12'128'0,"14"32"-100"0,9 8-8 0,-9 5 156 15,-4 3-100-15,-5 5 32 16,0 3-64-16,0 1-20 16,9-1-12-16,-5 5 24 0,5-1-20 15,-5-7-4-15,5-5-8 16,-9-11 28-16,5 3-16 16,-1-12-180-16,1-8 88 15,4-8-388 1</inkml:trace>
          <inkml:trace contextRef="#ctx0" brushRef="#br0" timeOffset="4054.2099">10782 15283 372 0,'-9'0'140'0,"-5"-4"-112"16,-18 0-4-16,9 4-4 0,-13 12-16 16,-14-4 32-16,4 0-20 15,1-4-92-15,-1 5 40 16,-4-1-24-16,18 4 36 16,10-8 12-16,3-4 12 15,6 4-28-15,4 0 16 16,0 4 12-16,-1 4 4 15,-3 4 84-15,4 5-44 16,4 3 76-16,1 0-68 16,-1 4 28-16,10 5-48 15,-1-5 0-15,1 1-20 16,-1-5-16-16,1-4 0 16,-1-8 12-16,1 4-4 0,-1-8 32 0,6-8-20 15,3 0 12-15,5-4-16 16,5 0 0-16,9 0-4 15,5 4-192 1,-1 0 100-16,-4 4-308 16</inkml:trace>
          <inkml:trace contextRef="#ctx0" brushRef="#br0" timeOffset="4234.2112">10295 15490 632 0,'0'-13'236'0,"18"13"-184"0,32-4-16 0,-14 4 44 0,19-4-52 16,9 16 8-16,4-3-24 16,-4 3-340-16</inkml:trace>
          <inkml:trace contextRef="#ctx0" brushRef="#br0" timeOffset="2389.3908">8264 15591 560 0,'0'-12'208'0,"18"4"-164"0,19-1-8 15,-10 9 120-15,14-8-92 16,18 8-16-16,14-8-32 15,0 8 12-15,0-4-16 16,4 0 24-16,1 0-24 0,-6 4-48 16,-8 8 20-16,-14 4-244 15,-22 0 144-15</inkml:trace>
          <inkml:trace contextRef="#ctx0" brushRef="#br0" timeOffset="2568.9211">8706 15817 488 0,'18'69'180'0,"-9"-32"-140"0,9 23-12 0,-9-27 56 15,5 3-52-15,-5 5 24 16,5-1-36-16,-5 5 16 16,-4-9-20-16,-1-4 28 0,-4-3-28 15,0-9-92-15,-4-16 40 0</inkml:trace>
          <inkml:trace contextRef="#ctx0" brushRef="#br0" timeOffset="3316.0687">9894 15340 340 0,'-9'-4'128'0,"4"4"-100"0,1 0-8 0,4 0 44 16,-5 4-40-16,5-4 44 16,-4 4-40-16,4-4-24 15,0 0-4-15,-5 0 68 16,5 0-36-16,0 0 4 0,0 0-20 15,0 0 16-15,0 0-20 16,-4 0 24-16,-5 0-24 0,-5 0-4 16,-4 0-4-16,-10 8 4 15,-4-8-4-15,-4 4 16 16,-5 4-12 0,5-4-28-16,4-4 8 0,0 0 12 15,5 0 4-15,8 0-4 16,6-4 4-16,4 4 12 15,0 0-8-15,4 0-4 16,0 0 0-16,1 0-24 16,-1 0 12-16,1 0 4 15,4 0 4-15,0 0-20 16,0 0 12-16,-5 4 4 16,5-4 4-16,0 0 0 0,0 0 0 15,0 0 0-15,0 0 0 16,0 0 0-16,0 0 0 15,0 0 0-15,0 0 0 16,0 0 16-16,0 0-8 16,0 4-20-16,0-4 4 15,0 0-56-15,0 0 32 16,9 4-100 0,-9-4 76-16,9 4-152 15,1-4 120-15,-10 0-120 16</inkml:trace>
          <inkml:trace contextRef="#ctx0" brushRef="#br0" timeOffset="3905.315">9635 15409 444 0,'4'8'164'0,"1"0"-124"0,-1 4-16 16,1 0 96-16,-1 4-72 16,-4 5 0-16,5 3-32 0,-1 0 16 15,1 0-20-15,0 1 24 0,-1-5-24 16,-4-4-48-16,5 0 20 15,4-12-404 1,9-4 232-16,5-4-16 16</inkml:trace>
        </inkml:traceGroup>
      </inkml:traceGroup>
    </inkml:traceGroup>
    <inkml:traceGroup>
      <inkml:annotationXML>
        <emma:emma xmlns:emma="http://www.w3.org/2003/04/emma" version="1.0">
          <emma:interpretation id="{90E1CEBC-B776-4587-9FBD-3238AB255764}" emma:medium="tactile" emma:mode="ink">
            <msink:context xmlns:msink="http://schemas.microsoft.com/ink/2010/main" type="paragraph" rotatedBoundingBox="5294,17464 15606,16710 15718,18234 5405,18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FE11E2-13A6-4A37-8A78-F324C4EB6E2D}" emma:medium="tactile" emma:mode="ink">
              <msink:context xmlns:msink="http://schemas.microsoft.com/ink/2010/main" type="line" rotatedBoundingBox="5294,17464 15606,16710 15718,18234 5405,18989"/>
            </emma:interpretation>
          </emma:emma>
        </inkml:annotationXML>
        <inkml:traceGroup>
          <inkml:annotationXML>
            <emma:emma xmlns:emma="http://www.w3.org/2003/04/emma" version="1.0">
              <emma:interpretation id="{8CF42A88-CD3E-436F-AE81-6161EBE761EC}" emma:medium="tactile" emma:mode="ink">
                <msink:context xmlns:msink="http://schemas.microsoft.com/ink/2010/main" type="inkWord" rotatedBoundingBox="5294,17464 6538,17373 6648,18877 5404,18968">
                  <msink:destinationLink direction="with" ref="{0CD879AA-68BA-4A3E-A9C7-B7197C6CB0A0}"/>
                </msink:context>
              </emma:interpretation>
              <emma:one-of disjunction-type="recognition" id="oneOf1">
                <emma:interpretation id="interp5" emma:lang="" emma:confidence="0">
                  <emma:literal>Siri,</emma:literal>
                </emma:interpretation>
                <emma:interpretation id="interp6" emma:lang="" emma:confidence="0">
                  <emma:literal>Siri.</emma:literal>
                </emma:interpretation>
                <emma:interpretation id="interp7" emma:lang="" emma:confidence="0">
                  <emma:literal>Pirie,</emma:literal>
                </emma:interpretation>
                <emma:interpretation id="interp8" emma:lang="" emma:confidence="0">
                  <emma:literal>Phi,</emma:literal>
                </emma:interpretation>
                <emma:interpretation id="interp9" emma:lang="" emma:confidence="0">
                  <emma:literal>Pirie</emma:literal>
                </emma:interpretation>
              </emma:one-of>
            </emma:emma>
          </inkml:annotationXML>
          <inkml:trace contextRef="#ctx0" brushRef="#br0" timeOffset="9367.1762">4663 17274 580 0,'-5'-8'216'0,"5"8"-168"0,23-12-12 0,-14 12 24 15,9 0-40-15,10 12 44 16,-6-4-36-16,10 13-32 15,0-9 0-15,0 8-28 16,-18-4 20-16,-10 4-40 16,-13 1 32-16,-9-1 24 0,-14 0 0 15,5 0 0-15,-1-4 0 16,6 1-4-16,-6-9 0 16,15 8 8-16,4-4-4 15,0 0 32-15,22-4-20 16,5 0-32-16,10-4 8 0,4-4-244 15,-1-4 136 1,1-4-232-16</inkml:trace>
          <inkml:trace contextRef="#ctx0" brushRef="#br0" timeOffset="9371.1872">4736 17412 216 0,'13'-8'80'0,"10"8"-60"0,23 8-8 16,-24 0 12-16</inkml:trace>
          <inkml:trace contextRef="#ctx0" brushRef="#br0" timeOffset="8769.5463">4604 17205 476 0,'-9'5'176'0,"-10"7"-136"0,10 8-12 0,5-8 76 16,-1 16-64-16,1 1 8 0,-1-5-28 15,5 4 16-15,0-7-24 16,5-1-20-16,-10 0 0 0,1-4-144 16,4-4 80-16,-14-4-336 15</inkml:trace>
          <inkml:trace contextRef="#ctx0" brushRef="#br0" timeOffset="8585.5578">3761 17849 436 0,'-4'-8'160'0,"4"-4"-124"0,-9-4-8 0,18-1 44 16,-5-3-44-16,-4-4 52 15,0-5-48-15,10-15 12 16,3 8-28-16,14-13 0 15,-13 9-8-15,9-13-24 0,0-16 8 16,9-12 4-16,-5-8 4 16,5 8-12-16,4-4 8 15,1 20-4-15,4 9 0 16,0 11 44-16,0 13-24 16,-1 8 16-16,-3 7-16 15,-5 5 0-15,0 12-4 0,-14 12 12 16,-4 5-12-16,-14 3 16 15,-14 8-16-15,-4 5 24 16,-5 3-20-16,-14-12-32 16,-4 9 12-16,5-9-24 15,4-12 16-15,9 4-44 16,5-12 32-16,27 8-4 16,14-3 12-1,14 7 12-15,8 4 20 16,10 4-4-16,-5 9-20 15,-5-5 4-15,-8-4 40 16,-19 1-20-16,-18-5 68 16,-14-4-44-16,-13-4 28 15,-14-4-36-15,-9-4-8 0,-5-4-12 16,5-4-8-16,9-4 4 16,9 0 20-16,14 0-12 15,14-4-320 1,17 4 164-16,15 4-284 15</inkml:trace>
          <inkml:trace contextRef="#ctx0" brushRef="#br0" timeOffset="12879.6392">3834 18343 392 0,'-9'-4'148'0,"14"-4"-116"0,8-1-8 0,-4 1 64 16,1-4-52-16,3 4-4 15,5-12-20-15,10 8 0 16,4-8-8-16,9-1-4 15,9-7 4-15,4 8-148 16,10-5 80-16,-5-3-104 16,0 4 96-16,-8-9 52 15,-1 9 16-15,-19 0 8 16,-3 4 0-16,-15 3-4 0,-3 1 0 16,-10 16 0-16,-5 0 0 15,-9 8 0-15,1 5 0 16,4 3 0-16,-1 4 0 15,1 0 16-15,5 0-8 16,-1 1 16-16,5-1-16 16,0 0 16-16,9 0-16 15,0 1 16-15,1-9-16 16,-1 8-4-16,4-8 0 16,1-4 4-16,4-8-4 15,5 0-20-15,0 0 8 16,0-8-12-16,-5-8 8 15,0 0-64-15,5-5 44 16,-1 9-76-16,-3-8 64 16,-1 0 0-16,-4 4 28 0,-5 4 20 15,-9 3 0 1,0 9 60 0,-9 9 104-16,4 3-88 0,-4 4 52 15,9 4-76-15,-9 0 0 16,4 1-32-16,5 3 24 15,0 0-32-15,5-4 40 16,-1-3-32-16,5-9-120 16,1 0 52-16,-1 0-328 15</inkml:trace>
          <inkml:trace contextRef="#ctx0" brushRef="#br0" timeOffset="13042.1172">5023 18148 444 0,'-14'21'164'0,"14"-9"-124"0,9 8-16 16,-9-8 16-16,0 4-28 15,0 5-328-15,5 3 168 16,-10 4-12-16</inkml:trace>
        </inkml:traceGroup>
        <inkml:traceGroup>
          <inkml:annotationXML>
            <emma:emma xmlns:emma="http://www.w3.org/2003/04/emma" version="1.0">
              <emma:interpretation id="{33BEE44A-78AD-4E1F-9803-079A69E65E87}" emma:medium="tactile" emma:mode="ink">
                <msink:context xmlns:msink="http://schemas.microsoft.com/ink/2010/main" type="inkWord" rotatedBoundingBox="10833,17359 12598,17230 12688,18456 10923,18585"/>
              </emma:interpretation>
              <emma:one-of disjunction-type="recognition" id="oneOf2">
                <emma:interpretation id="interp10" emma:lang="" emma:confidence="0">
                  <emma:literal>(I-ride-fir,</emma:literal>
                </emma:interpretation>
                <emma:interpretation id="interp11" emma:lang="" emma:confidence="0">
                  <emma:literal>(I-ride-fin,</emma:literal>
                </emma:interpretation>
                <emma:interpretation id="interp12" emma:lang="" emma:confidence="0">
                  <emma:literal>(I-riot-fir,</emma:literal>
                </emma:interpretation>
                <emma:interpretation id="interp13" emma:lang="" emma:confidence="0">
                  <emma:literal>(I-riot-fin,</emma:literal>
                </emma:interpretation>
                <emma:interpretation id="interp14" emma:lang="" emma:confidence="0">
                  <emma:literal>(I-riot-fin.</emma:literal>
                </emma:interpretation>
              </emma:one-of>
            </emma:emma>
          </inkml:annotationXML>
          <inkml:trace contextRef="#ctx0" brushRef="#br0" timeOffset="17027.6007">10827 17363 540 0,'5'-20'200'0,"4"20"-156"0,14-8-12 0,-5 8 16 16,9-8-32-16,10 4 12 15,4-4-16-15,4 8-404 16</inkml:trace>
          <inkml:trace contextRef="#ctx0" brushRef="#br0" timeOffset="17166.5108">10873 17473 548 0,'-27'-9'204'0,"22"18"-156"0,10-5-16 0,8 0 16 0,15 0-32 15,13-8-180-15,13 4 88 16,10 12-292-16</inkml:trace>
          <inkml:trace contextRef="#ctx0" brushRef="#br0" timeOffset="15779.8782">9220 16789 676 0,'23'-8'248'0,"0"8"-192"0,9 0-16 0,-10 4-32 16,-3-4-12-16,8 4 20 16,0 0-8-16,1 0-108 15,-6 0 52-15,1-4-412 16</inkml:trace>
          <inkml:trace contextRef="#ctx0" brushRef="#br0" timeOffset="15787.3982">9234 16914 312 0,'0'53'112'0,"18"-25"-84"0,0 21-12 0,-4-25-4 0,4 8-12 16,0 1 32-16</inkml:trace>
          <inkml:trace contextRef="#ctx0" brushRef="#br0" timeOffset="15946.3192">9903 16764 228 0,'-23'-12'84'0,"14"16"-64"0,-9 0-8 16,4 8-32-16,-4 1 8 15,-9 3 112-15,-5 4-56 0,0 4 4 16,0 5-32-16,-4-1 8 15,9-4-16-15,4 1-12 16,9-1 0-16,-4-4 12 16,4 8-4-16,5-7 8 15,9-5-8-15,9 0-20 16,5-8 8-16,9 8-260 16,4-12 148-16,9 17 20 15</inkml:trace>
          <inkml:trace contextRef="#ctx0" brushRef="#br0" timeOffset="16130.835">9625 16934 104 0,'19'-8'36'0,"8"0"-28"0,23 8 0 15,-14 0-16-15</inkml:trace>
          <inkml:trace contextRef="#ctx0" brushRef="#br0" timeOffset="16509.224">10172 16732 456 0,'23'28'168'0,"-5"-7"-128"0,5 19-16 0,-1-4 52 16,6 41-48-16,-1 33 32 15,-9-1-32-15,-13-8 8 16,-14 0-20-16,-19 8-44 0,6 1 16 15,-24-1-76-15,-9-16 48 16,-8-16-148-16,-19-16 104 16,-5-13-192-16</inkml:trace>
          <inkml:trace contextRef="#ctx0" brushRef="#br0" timeOffset="13682.2074">6584 16878 332 0,'-50'-12'120'0,"27"20"-92"0,-31 0-8 0,26 4 112 16,-26 16-76-16,-5 21 32 16,-1 24-52-16,6 20 48 15,4-8-48-15,9 0 12 0,9 4-32 16,4 0 20-16,15 0-24 0,8-8-4 15,14 16-4 1,5-24 84-16,13-13-48 0,10-15-308 16,17-13 144-16</inkml:trace>
          <inkml:trace contextRef="#ctx0" brushRef="#br0" timeOffset="13688.1668">6712 17359 236 0,'-28'41'88'0,"10"-21"-68"0,4 12-4 0,14-11 132 16,-4 7-84-16,-1 4 16 15,5 5-44-15,5 3 20 16,-1 1-32-16,6-9-4 15,-1 8-12-15,0-11-436 16</inkml:trace>
          <inkml:trace contextRef="#ctx0" brushRef="#br0" timeOffset="13878.7284">7140 17517 696 0,'41'-4'256'0,"-41"4"-196"16,59 4-20-16,-32 0 4 0,0 0-32 16,5 0-296-16,0 0 156 15,23 8-268-15</inkml:trace>
          <inkml:trace contextRef="#ctx0" brushRef="#br0" timeOffset="15327.0397">8246 17404 364 0,'-9'52'132'0,"13"-27"-100"0,1 23-12 16,4-11 0-16,0 11-16 16,0 13-20-16,0 0 8 15,0-17 32-15,1-11-16 16,-6-13 60-16,-4-8-36 16,0-24 48-16,0-17-48 15,5-19-8-15,8-13-12 0,6 0-100 16,8 1 52-16,9-1-316 15,14-8 196-15,0 0 60 16,5 9 60-16,-5 15 280 16,-4 21-132-16,-10 20-44 15,-4 12-44-15,0 12-8 16,-18 13-8-16,-5-5 40 16,-9 8-24-16,-9-11-56 15,-14 3 16-15,-5-4-60 16,-8-4 44-16,-5-3-12 15,-4-5 28-15,-1-4 0 0,10-4 8 16,4 8 16-16,9 0-4 16,5 4 128-16,18 9-68 15,18-1 48-15,5 16-64 16,9-3 20-16,9-5-40 16,-5 1 0-16,0-5-16 15,1-12 0-15,-5-4-4 16,-5-20-296-16</inkml:trace>
          <inkml:trace contextRef="#ctx0" brushRef="#br0" timeOffset="19530.4071">12038 17460 340 0,'10'-16'128'0,"-1"16"-100"0,9-8-8 0,-4 8 132 16,-1 0-88-16,5 0 52 15,10 0-68-15,4 4-24 16,9-4-16-16,31 0 36 16,42 4-24-16,27 8 8 0,14-24-16 0,36 12-8 15,10 0 0-15,-24 0-112 16,5-4 60-16,-9 0-208 15,-22 0 140 1,-19 4-8-16,-46 0 76 16,-27-8 4-16,-27 8 28 15,-32 0 0-15,-18 0 8 16,-28 16-124-16</inkml:trace>
          <inkml:trace contextRef="#ctx0" brushRef="#br0" timeOffset="18544.2294">12198 17732 228 0,'-5'-17'84'0,"14"5"-64"0,0 0-8 16,1 4 108-16,-1-4-68 16,0-4-4-16,0-5-28 0,0 1-16 15,0 0 0-15,0-8-24 16,0-5 12-16,0-3 84 16,1-17-44-16,-1-7 0 15,0-17-20-15,-5-12 0 16,5-4-8-16,-9 12-4 15,5 0 4-15,4 0 4 16,9-4-4-16,5-8-12 16,4 4 4-16,23 8 116 15,-4 8-60-15,9 16-4 0,-1 17-28 16,1 11-16-16,-19 17 0 16,5 12-32-16,-4 12 16 0,-19 21 32 15,-4 3-12-15,-14 1 8 31,9 3-8-31,-18 5-16 0,-14-5 4 16,-9-4-16-16,-14-7 12 16,1-5-76-16,4-4 48 15,9-3-100-15,9-5 76 16,23 0-16-16,9-4 48 16,10 4-20-16,17 4 28 15,10 4 0-15,-6 5 12 16,6-1 0-16,-5 0 0 15,-14 5 88-15,-13-9-48 16,-9 0 132-16,-15 0-92 16,-12 1 8-16,-24-1-44 0,-9-4-8 15,-4-4-16-15,9-4-44 0,9-4 20 16,14-4-464 0</inkml:trace>
          <inkml:trace contextRef="#ctx0" brushRef="#br0" timeOffset="18755.7769">13022 16837 528 0,'55'-20'196'0,"-33"16"-152"0,-4 8-12 0,-8-4 28 15,-10 8-40-15,-5 12-8 16,-9 1-8-16,-4 15 20 0,-5 0-12 16,1-3 24-1,3 3-24-15,-3 1-12 0,3-5-4 16,6-12-4-16,4-12 0 15,4 9 16-15,5-5-4 16,9-12-20-16,5-8 8 0,13 4-84 16,5-5 52-16</inkml:trace>
          <inkml:trace contextRef="#ctx0" brushRef="#br0" timeOffset="19027.9987">13454 16857 508 0,'-9'-12'188'0,"5"0"-148"0,-1 4-8 16,5 8 60-16,0 0-56 0,0 0 4 15,5 0-24 1,-1 12-28-16,5 4 4 0,0 5 20 16,-4 11-4-16,0 0 24 15,-5 1-20-15,-5 3 4 16,-9-7-8-16,1-1 28 0,-5-8-20 15,-1 0-24-15,6-8 4 16,4 5-8-16,4-5 4 16,5-12-160-16,0 0 92 15,0-8-296 1</inkml:trace>
          <inkml:trace contextRef="#ctx0" brushRef="#br0" timeOffset="19225.065">13368 16975 488 0,'9'-4'180'0,"0"8"-140"16,14-4-12-16,0 0 20 16,-1 8-32-16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8:45.8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A2ED20-761C-42A5-A1EE-B1BBC0112CC7}" emma:medium="tactile" emma:mode="ink">
          <msink:context xmlns:msink="http://schemas.microsoft.com/ink/2010/main" type="inkDrawing" rotatedBoundingBox="11441,13901 15201,13432 15322,14402 11562,14872" semanticType="callout" shapeName="Other">
            <msink:sourceLink direction="from" ref="{A7883A5A-5A6C-46C9-92B8-6D8FE53E6DFA}"/>
            <msink:sourceLink direction="to" ref="{AAEEB9E6-094C-4F95-B185-5B05366FC22C}"/>
          </msink:context>
        </emma:interpretation>
      </emma:emma>
    </inkml:annotationXML>
    <inkml:trace contextRef="#ctx0" brushRef="#br0">8 576 520 0,'-14'-12'192'0,"14"32"-152"0,5 16-8 15,-1-7 116-15,1 3-88 0,4 4 20 16,5 5-48-16,4-1 12 16,-5 1-24-16,6-1 8 0,-1 1-16 15,-5-9 12-15,1-8-16 16,-5-3 40-16,0-9-24 16,5-12 20-16,0-12-24 15,-1-9-72-15,1-7 28 16,0-4-124-16,-5-13 84 15,0-11-60-15,-5-25 72 16,-4-12-52-16,5-5 60 16,-1 13 20-16,6 13 20 15,-10 11 80-15,9 8-40 16,4 5 84-16,-4 11-68 16,1 5 36-16,-1 0-52 0,4 7 0 15,-4 5-24-15,5 0-24 16,-5 4 4-16,5 8 4 15,-5-1 4-15,0 1 16 16,0 0-8-16,0 0-12 16,0 4 0-16,0 0 12 15,5 0-4-15,-9 4-4 16,4 0 4-16,0 0 4 16,-9 0-4-16,9 4 8 15,-9-4-8-15,9 8-4 16,-4 0 4-16,-5-8 20 15,9 0-12-15,0 4 32 16,0 0-28-16,0 0-4 0,5-4-8 16,-5 0 4-16,9 0-4 15,-4 0-12-15,-1 4 4 16,6 0 4-16,3 1 0 16,6-1 0-16,4 4 0 15,4 0 16-15,0 0-8 16,10 0-20-16,4-4 4 15,14 0 4-15,27-4 4 16,23 0 8-16,18 4-4 16,0-4-4-16,41 0 4 15,22 4-4-15,-12 4 0 16,12-4 8-16,15 0-4 0,-24 0-12 16,-22-4 4-16,-9 0 64 15,-9-4-32-15,-5 0 32 16,-9 4-32-16,-27 0 28 15,-10-4-32-15,-17 0-12 16,-19 4-8-16,-9-4 12 16,-18 4-8-16,-5-4-92 15,-9 4 48-15,-4 0-156 16,-5 4 108-16,-9 4-612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7:42.8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13FD59-BA62-4083-8C68-862F41060AE5}" emma:medium="tactile" emma:mode="ink">
          <msink:context xmlns:msink="http://schemas.microsoft.com/ink/2010/main" type="writingRegion" rotatedBoundingBox="2514,13564 4052,12957 4417,13881 2879,14489">
            <msink:destinationLink direction="with" ref="{BB889981-7698-4506-837B-B36331281174}"/>
          </msink:context>
        </emma:interpretation>
      </emma:emma>
    </inkml:annotationXML>
    <inkml:traceGroup>
      <inkml:annotationXML>
        <emma:emma xmlns:emma="http://www.w3.org/2003/04/emma" version="1.0">
          <emma:interpretation id="{0B87BD81-E2FF-4389-B53F-58C3D0154623}" emma:medium="tactile" emma:mode="ink">
            <msink:context xmlns:msink="http://schemas.microsoft.com/ink/2010/main" type="paragraph" rotatedBoundingBox="2514,13564 4052,12957 4417,13881 2879,14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FB930B-402F-47DB-B598-0853CFBFB4FB}" emma:medium="tactile" emma:mode="ink">
              <msink:context xmlns:msink="http://schemas.microsoft.com/ink/2010/main" type="line" rotatedBoundingBox="2514,13564 4052,12957 4417,13881 2879,14489"/>
            </emma:interpretation>
          </emma:emma>
        </inkml:annotationXML>
        <inkml:traceGroup>
          <inkml:annotationXML>
            <emma:emma xmlns:emma="http://www.w3.org/2003/04/emma" version="1.0">
              <emma:interpretation id="{D9B56722-813D-436A-AA74-8331E33688AC}" emma:medium="tactile" emma:mode="ink">
                <msink:context xmlns:msink="http://schemas.microsoft.com/ink/2010/main" type="inkWord" rotatedBoundingBox="2514,13564 4052,12957 4332,13667 2794,142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395 12695 184 0,'9'-8'68'0,"-9"12"-52"0,0-8-4 0,0 4 152 16,5-4-92-16,-1 0 32 0,-4 4-60 16,0 0 68-16,0 0-60 15,9-4 72-15,-9 4-72 16,0 0 28-16,0 0-48 16,0 0 0-16,0 0-20 0,5 8-16 15,4-4 0-15,0 0 4 16,0-4 0-16,5 0 16 15,4 0 0 1,5-4-8-16,-1 0-4 16,6 4 0-16,4 0 4 15,-1 0-4-15,1 0 8 16,0 4-8-16,-4 0-12 16,-6 4 4-16,-3-4 12 15,-1 4-4-15,-5-3 16 16,-3-5-12-16,-10 0-4 0,0 0 0 15,0 8-4 1,-5-4 0-16,0-4 8 0,1 4-4 16,-1 0-4-16,1 0 4 15,-5-4 4-15,0 8-4 16,-1-4-12-16,6 4 4 16,-14 0-16-16,4 4 12 15,0 0 12-15,-4 5 0 16,4-1-12-16,5-4 4 15,-9 4 4-15,14-4 0 0,-10-4 0 16,5 5 0-16,9-9-12 16,0-4 8-16,0 0 4 15,0 0 0-15,0 0 24 16,0 0-12-16,0 0-4 16,0-4-4-16,0-1 4 15,-9 1-4-15,9 0 32 16,-5 4-20-16,1-8 20 15,-1 0-20-15,-4-4 44 16,0-4-32-16,0 0 28 16,-5-1-28-16,5-7 28 15,4 0-32-15,-8 0 4 16,4-1-16-16,0 1-16 16,-1 4 0-16,1 4 12 15,5 3-4-15,4 9-212 16,0 4 112-16,4 21-676 15</inkml:trace>
          <inkml:trace contextRef="#ctx0" brushRef="#br0" timeOffset="-4233.9347">-156 13177 208 0,'-5'-4'76'0,"10"8"-60"0,-10-4-4 0,5 0 28 16,0 0-24-16,0 0 32 15,0 0-32-15,5-4 56 16,0 0-40-16,-1-4 72 16,1 8-56-16,-1-4 0 0,1 0-28 15,-1 0 48-15,-4-5-36 16,5 9 12-16,-1-8-28 16,-4 8 0-16,5-8-8 15,-5 8 36-15,0-4-20 0,0 0-32 16,0 4 4-16,4-4 16 15,-4 4-4-15,5-4 16 16,0 0-16-16,-1-4-12 16,1 8 0-16,-1-8 28 15,-4 8-12-15,14 0-4 16,-14-8-4-16,9 8-4 16,-4-4 0-16,4 0 16 15,0 0-8-15,0-4-20 16,5 8 4-16,-10-9 20 15,5 1-4-15,0 8-4 16,0-4 0-16,5 0-16 0,-5-4 8 16,0 4 4-16,5-4 0 15,-5 0 8-15,5 8-4 16,-1-8-12-16,6 4 4 16,-6-4 20-16,1 0-8 15,4-1-4-15,5 1 0 16,-5 4-4-16,0 0 0 15,1-4-12-15,-1 0 8 16,0 4 12-16,0 0-4 16,-4 4-4-16,4-4 4 15,0-4-16-15,-4 4 20 16,0 0-8-16,4 0-8 16,-5 0 4-16,1 0-16 15,-5 0 12-15,5-4 12 16,4-1 0-16,-9 1 16 15,5 0-12-15,-1-4-12 16,1 0 0-16,0 0-4 16,-1 0 0-16,1 0 16 15,0-1-4-15,4 5 8 16,0-4-8-16,0 0-4 16,1 4 4-16,-6-4-4 15,5 0 0-15,1-1-12 16,-1 1 8-16,5 0 12 15,-1-4-4-15,1 0-4 16,-5 0 4-16,1-1 4 16,-1 1-4-16,0-4-28 0,5 4 12 15,-5 4 24-15,0 0-8 16,0-1-8-16,5-3 0 16,-5 4 12-16,5-4-4 15,-9 4-20-15,4 4 8 16,-4-9-4-16,4 5 4 15,-4 4 16-15,-1-8-4 16,5 8 8-16,-4-4-8 16,-5 4 8-16,0 0-8 15,0 4-20-15,5-5 8 0,-5 5 12 16,-4 0 8 0,13-4-4-16,-14-4-24 15,6 4 8-15,-1 0 4 16,0 8 4-16,4-8 8 15,-3 8-4-15,-10-8-20 16,13 0 8-16,-13 8 12 16,0-4 0-16,9 0 8 15,-9 0-8-15,0 4 24 16,0-4-16-16,0-1 4 16,0 5-8-16,0 0 28 15,5-4-20-15,-5 4-12 16,-5 0-8-16,1 0-16 15,4 0 12-15,-5 4-276 16,-4 5 152-16</inkml:trace>
          <inkml:trace contextRef="#ctx0" brushRef="#br0" timeOffset="92062.8873">108 12274 156 0,'9'-8'56'0,"-4"4"-44"0,4 0-4 16,0 4 60-16,0-4-40 16,0 4 8-16,-4-4-24 15,-5 4 64-15,9 0-44 0,-9 0 48 16,0 0-44-16,13 8 44 16,-8-4-48-16,0 4-16 15,-1 0-8-15,-4-8 0 16,0 9-4-16,0-9 40 15,0 0-20-15,0 0 12 16,9 4-20-16,-9-4-8 16,5 8-4-16,-1 0 20 0,1 0-12 15,-5 4 12-15,9 4-12 16,-9 8 0-16,14-7-4 16,-14-1 12-1,9 8-12-15,4 0 24 16,6 5-20-16,-10-1-4 0,0 9-4 15,9-5 4-15,-13 4-4 16,-1 1 8-16,-4-1-8 0,5-3 8 16,-5-1-8-16,9-8 8 15,-9 0-8-15,9-7 24 16,-5-1-16-16,10-4-32 16,4-8 12-16,1 0 0 15,-6 0 8-15,10-4 0 16,-14 0 0-16,5 0 16 15,-1-4-8-15,-4 4 4 16,-9 0-4-16,10-4-68 16,-6 0 32-16,-4 4-148 15,-4 0 100-15,4 0-380 16</inkml:trace>
        </inkml:traceGroup>
        <inkml:traceGroup>
          <inkml:annotationXML>
            <emma:emma xmlns:emma="http://www.w3.org/2003/04/emma" version="1.0">
              <emma:interpretation id="{1A655DD2-8320-467E-B9B0-8B062414B80E}" emma:medium="tactile" emma:mode="ink">
                <msink:context xmlns:msink="http://schemas.microsoft.com/ink/2010/main" type="inkWord" rotatedBoundingBox="3613,13960 3930,13834 4012,14041 3694,14167"/>
              </emma:interpretation>
              <emma:one-of disjunction-type="recognition" id="oneOf1"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97016.5161">709 12902 392 0,'5'-12'148'0,"4"12"-116"0,0-4-8 0,-9 4 64 15,0 0-52-15,0 0 48 16,0 0-48-16,0 0 8 16,0 0-28-16,0 0 36 15,0 0-28-15,0 0 4 0,0 0-16 0,0 0 12 16,0 0-16-16,0-5 16 16,0 5-16-16,0-4 24 15,0 4-20-15,0 0 12 16,0-4-12-16,-5 4 0 15,1 0-4-15,-1 0 12 16,1 0-12-16,-1 0-4 16,-4 0 0-16,4 0 20 15,-4 0-12-15,9 4 12 16,-9-4-12-16,5 0-8 16,-1 0 0-16,5 0 20 15,-5 0-12-15,5 0-32 16,10 0 12-16,3-4-8 15,10 0 8-15,9 0 8 16,-5 4 0-16,10-4 0 16,4-4 0-16,-5 8 0 15,0-4 0-15,-4 0 16 0,-9 4-8 16,0-4 4-16,-14 4-4 16,0 0 4-16,-9-4-8 15,0 4-4-15,0 0 4 16,-5 0-4-16,1 0 0 15,-1 0-20-15,5 0 12 16,0 0 4-16,0 0 4 16,5 8 0-16,4 0 0 15,-9 0 0-15,5 0 0 0,4 0 0 16,-9 5 0-16,0-5 8 16,0 4-4-16,-14 0-4 15,5 0 4-15,0 0-16 16,0 0 8-16,0 0 4 15,4 1 0-15,-9-5 0 16,10 0 0-16,-1-4 24 16,5-4-12-16,-9 0 4 15,0-4-8-15,0-4-8 16,-5-4 4-16,1 3 20 16,-6-3-12-16,6 0-4 15,-10 4-4-15,0 0-32 16,1 8 16-16,-1 4-472 15,5 12 268 1,8 9-180-16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9:15.9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E65B4D-A20A-49E9-860D-AAD3A0EB7DE7}" emma:medium="tactile" emma:mode="ink">
          <msink:context xmlns:msink="http://schemas.microsoft.com/ink/2010/main" type="writingRegion" rotatedBoundingBox="1014,13709 2931,13709 2931,15664 1014,15664"/>
        </emma:interpretation>
      </emma:emma>
    </inkml:annotationXML>
    <inkml:traceGroup>
      <inkml:annotationXML>
        <emma:emma xmlns:emma="http://www.w3.org/2003/04/emma" version="1.0">
          <emma:interpretation id="{1625B500-5D9F-48BC-9F71-A8C021778025}" emma:medium="tactile" emma:mode="ink">
            <msink:context xmlns:msink="http://schemas.microsoft.com/ink/2010/main" type="paragraph" rotatedBoundingBox="1014,13709 2931,13709 2931,15664 1014,15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BE89B-B106-44E7-8D72-A3ABDBC95B40}" emma:medium="tactile" emma:mode="ink">
              <msink:context xmlns:msink="http://schemas.microsoft.com/ink/2010/main" type="line" rotatedBoundingBox="1014,13709 2931,13709 2931,15664 1014,15664"/>
            </emma:interpretation>
          </emma:emma>
        </inkml:annotationXML>
        <inkml:traceGroup>
          <inkml:annotationXML>
            <emma:emma xmlns:emma="http://www.w3.org/2003/04/emma" version="1.0">
              <emma:interpretation id="{33C73F79-E790-41FB-A0DF-5E44E598BD6A}" emma:medium="tactile" emma:mode="ink">
                <msink:context xmlns:msink="http://schemas.microsoft.com/ink/2010/main" type="inkWord" rotatedBoundingBox="1014,13709 1715,13709 1715,14588 1014,14588"/>
              </emma:interpretation>
              <emma:one-of disjunction-type="recognition" id="oneOf0">
                <emma:interpretation id="interp0" emma:lang="" emma:confidence="1">
                  <emma:literal>%</emma:literal>
                </emma:interpretation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9</emma:literal>
                </emma:interpretation>
              </emma:one-of>
            </emma:emma>
          </inkml:annotationXML>
          <inkml:trace contextRef="#ctx0" brushRef="#br0">305 191 300 0,'-9'-29'112'0,"4"21"-88"0,1-12-8 0,-1 12 144 15,1-4-92-15,-6-4 80 0,1-5-88 16,0 1-24-16,0 0-20 15,0 4-4-15,0 4-8 16,-5 3-12-16,1 9 4 0,-6 9 12 16,-3 3-4-16,-1 8 8 15,-4 8-8-15,4 5 40 16,5-1-20-16,4 4 12 16,5 1-20-16,4-1 20 15,10 1-24-15,8 3 4 16,6 1-8-16,8-5 4 15,14-8-8-15,-5-7 24 16,1-9-16-16,-1-12-20 16,1-8 0-16,-1-8-40 15,-4-5 28-15,-5 1-36 16,-9-4 32-16,-4-5 36 16,-9 1-4-16,-5 4 8 0,-5 0-8 15,1-1 20-15,-6 5-16 16,-3 4 4-16,-1 0-8 15,0 4 4-15,1 7-8 16,-5 1-4-16,-5 4 4 16,0 4-76-16,-4 5 40 15,-10-1-24 1,5 0 36-16,-9 0 0 16,-4 4 12-16,9-4 24 15,8 0-8-15,5 0 40 16,10 0-24-16,13-8 56 0,9 4-44 15,14 5 20-15,13-5-36 0,1 0 36 16,8 0-32-16,1-4-12 16,-1-4-8-16,-8 0 12 15,-1 0-8-15,-4-5 24 16,-9 1-20-16,-1 0-76 16,-8 8 36-16,-5 0-192 15,-9 0 120-15</inkml:trace>
          <inkml:trace contextRef="#ctx0" brushRef="#br0" timeOffset="406.7368">701 587 332 0,'-5'0'120'0,"5"0"-92"0,0 0-8 16,-9 0 168-16,-4 4-48 0,-6 8-64 15,-3 1 20-15,-6 3-64 16,-4 4 48-16,1 0-48 0,3 5 20 16,6-1-32-16,3 0 0 15,10-4-12-15,5 5-8 16,8-1 4-16,10-8 12 16,22-4-8-16,5 0-320 15,5 1 168-15,8-1-320 16</inkml:trace>
        </inkml:traceGroup>
        <inkml:traceGroup>
          <inkml:annotationXML>
            <emma:emma xmlns:emma="http://www.w3.org/2003/04/emma" version="1.0">
              <emma:interpretation id="{F30F76A2-73E3-44AA-A880-B99EF69C972E}" emma:medium="tactile" emma:mode="ink">
                <msink:context xmlns:msink="http://schemas.microsoft.com/ink/2010/main" type="inkWord" rotatedBoundingBox="2839,15272 2931,15272 2931,15664 2839,1566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3296.9036">1825 1631 312 0,'5'-8'112'0,"4"0"-84"0,-4 4-12 0,-1 0 172 16,5-4-108-16,-4 0 20 15,-1 4-60-15,1 0 16 16,-5-4-28-16,5 4 44 15,-5 0-40-15,0 4 28 0,0-4-32 16,0 4-16-16,0 0-8 16,0 12 12-16,0 0-8 15,0 4 68-15,4 8-44 16,5 1 48-16,-4 7-44 0,-1 4 24 16,1 5-32-16,-1-1 28 15,-4 1-32-15,0-5 12 16,0-7-20-16,0-5 36 15,0-8-28-15,0-8 20 16,0-8-24-16,0-4-104 16,5-8 40-16,0 0-404 15,-10 8 248-15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9:33.2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E871F6-A4D5-4E7F-9465-91B8AC4F2239}" emma:medium="tactile" emma:mode="ink">
          <msink:context xmlns:msink="http://schemas.microsoft.com/ink/2010/main" type="inkDrawing" rotatedBoundingBox="16440,15360 20310,14305 20532,15120 16662,16175" semanticType="strikethrough" shapeName="Other"/>
        </emma:interpretation>
      </emma:emma>
    </inkml:annotationXML>
    <inkml:trace contextRef="#ctx0" brushRef="#br0">-4 1109 580 0,'-5'61'216'0,"19"-37"-168"0,4 9-12 16,-9-13 24-16,0 0-40 16,5 0 36-16,9-3-32 15,0-5 20-15,-1-12-24 16,1-4 28-16,4-8-32 0,-4-9 32 16,-5-3-32-16,1-4-4 15,-6-13-8-15,-4-11-120 16,1-21 64-16,-1-12-224 15,0-8 152 1,4 12-40-16,1 4 96 16,4 20 124-16,5 5-32 15,0-1 148-15,9 17-96 16,0-9 28-16,-10 9-64 16,10 7 40-16,-9 5-48 15,0-4-16-15,-1 8-8 0,1 3 16 16,9 5-12-16,-9 0 4 15,0 4-8-15,-5 4-8 0,-5 0 4 16,10 4 12-16,-5 4-8 16,-4 0 16-16,-5 0-16 15,14 4 48-15,0 0-28 16,13-4-4-16,19-8-16 16,31 0-16-16,14 0 4 15,10-4-4-15,35-4 0 16,51-4 32-16,-5-5-12 15,14 5 4-15,14 4-8 0,-19 0 12 16,0-4-12-16,10-8-12 16,-14-5 0-16,-32 5 4 15,-23 0 0-15,-5-1 52 16,-13 5-28-16,-18 0 0 16,-19 4-16-16,-22 8-32 15,-23 0 12-15,-23 8-180 16,-18 4 104-16,-31 12-408 15,-10 12 272 1,4 4-28-16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1T20:07:41.5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2-11T20:16:36.786"/>
    </inkml:context>
  </inkml:definitions>
  <inkml:traceGroup>
    <inkml:annotationXML>
      <emma:emma xmlns:emma="http://www.w3.org/2003/04/emma" version="1.0">
        <emma:interpretation id="{1B0C4637-FFC1-430B-B921-3AAF8FA40B95}" emma:medium="tactile" emma:mode="ink">
          <msink:context xmlns:msink="http://schemas.microsoft.com/ink/2010/main" type="writingRegion" rotatedBoundingBox="6747,9839 22900,8980 23359,17607 7206,18466"/>
        </emma:interpretation>
      </emma:emma>
    </inkml:annotationXML>
    <inkml:traceGroup>
      <inkml:annotationXML>
        <emma:emma xmlns:emma="http://www.w3.org/2003/04/emma" version="1.0">
          <emma:interpretation id="{FCA14CA5-33D9-492A-B7CF-270416963443}" emma:medium="tactile" emma:mode="ink">
            <msink:context xmlns:msink="http://schemas.microsoft.com/ink/2010/main" type="paragraph" rotatedBoundingBox="15829,9706 20898,8745 21261,10663 16192,1162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F120FEF-C14D-484C-8E8B-437EFA1E25B1}" emma:medium="tactile" emma:mode="ink">
              <msink:context xmlns:msink="http://schemas.microsoft.com/ink/2010/main" type="line" rotatedBoundingBox="15829,9706 20898,8745 21261,10663 16192,11624"/>
            </emma:interpretation>
          </emma:emma>
        </inkml:annotationXML>
        <inkml:traceGroup>
          <inkml:annotationXML>
            <emma:emma xmlns:emma="http://www.w3.org/2003/04/emma" version="1.0">
              <emma:interpretation id="{17053994-2010-4193-9FD8-B5A12AF03801}" emma:medium="tactile" emma:mode="ink">
                <msink:context xmlns:msink="http://schemas.microsoft.com/ink/2010/main" type="inkWord" rotatedBoundingBox="15829,9706 20898,8745 21261,10663 16192,11624">
                  <msink:destinationLink direction="with" ref="{966C8228-A652-4908-8B16-0E9AA8312B7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16444 9935 0,'0'0'0,"0"0"15,159-44 1,-59 7-16,18-11 16,-26 7-1,-24 13-15,-14 8 16,-17-5 0,-5 5-16,0 4 15,-14 0-15,-5 4 16,-13 12-16,14-16 15,-14 16-15,-4-17 32,-28 13-17,4 4 1,19-4 0,-4 8-1,-6-4 1,15 4-1,-5 4 1,0 1 0,4-14-1,1 10 1,4-10 0,-64 50-1</inkml:trace>
          <inkml:trace contextRef="#ctx1" brushRef="#br0">15824 8361 496 0,'10'-4'184'0,"-6"-4"-140"0,5 0-16 0,0 8 32 15,5 0-40-15,4-8 60 16,9 8-44-16,1-8 64 15,-1 16-60-15,-4 0 0 0,0 4-24 16,-10 4-20-16,-8 12 0 0,-5-7 48 16,-14-1-24-16,1 4 52 15,-6-8-40-15,1-8 12 16,0 5-28-16,9-5 20 16,4 0-24-16,14-8-20 15,10 0 0-15,12-8 4 16,15 8 4-16,13-8-176 15,-4 4 96-15,-10 4-552 16</inkml:trace>
          <inkml:trace contextRef="#ctx1" brushRef="#br0" timeOffset="-809.1536">15009 10085 352 0,'10'4'132'0,"-10"-4"-104"0,18 0-8 15,-14 0 80-15,5-4-60 16,1-8 104-16,-1 0-80 0,0-4 40 15,4-13-60-15,-4-3 12 16,1-17-36-16,-1-3 8 0,4-17-16 16,1 4 0-16,0-4-4 15,-1-8 12-15,1-12-12 16,0-20 4-16,4-4-4 16,0 8 48-16,9 11-32 15,-4 14-12-15,9 7-4 16,-5 8 8-16,14 4-8 15,-4 5 24-15,4 3-20 16,0 4 12-16,0 1-12 16,0 7 0-16,-5 5-4 0,-4 8 28 15,-5 11-20-15,-4 9-24 16,-5 16 4-16,-9 9 0 16,0 11 4-16,-13 4 0 15,-5 5 0-15,-5-1 16 16,-4 5-8-16,-5-13 16 15,0 0-16-15,1-3-48 16,3-9 24-16,1 0-60 16,9 0 44-16,9-4-20 15,5 0 32-15,8 1-36 16,1 3 36-16,4 4 8 16,0 4 8-16,5 5-8 15,-14 3 8-15,-9 0 12 16,-9 1-4-16,-5-5 76 15,-13 0-44-15,-14-7 68 0,-9-1-64 16,-5-8-8-16,5-4-20 16,0-4-12-16,5-4 4 15,8 0-16-15,10-4 8 16,9 0-84-16,9 4 48 16,4 0-100-16,5 0 80 15,14 0-296 1,0 4 196-16,17 4-208 15</inkml:trace>
          <inkml:trace contextRef="#ctx1" brushRef="#br0" timeOffset="-514.8182">15874 8988 780 0,'-13'-16'288'0,"4"28"-224"0,4 13-20 0,1-1 56 16,-1 12-64-16,-9 9-4 16,1-1-20-16,-1 5 0 15,0-1-8-15,1-7-116 0,4-13 60 16,-10-8-252-16,6-3 168 15</inkml:trace>
          <inkml:trace contextRef="#ctx1" brushRef="#br0" timeOffset="-689.336">15729 9098 748 0,'13'-25'276'0,"6"37"-216"0,3 21-16 16,1-9 4-16,-9 12-36 15,4 1-4-15,5-1-4 16,0 5 4-16,-1-5-4 16,1-7-4-16,-5-5 4 0,-4-4 4 15,-5-4-4-15,-13 0-268 16,-10-7 148-16,0-9-364 16</inkml:trace>
          <inkml:trace contextRef="#ctx1" brushRef="#br0" timeOffset="199530.0211">18014 8021 184 0,'0'-12'68'0,"-9"8"-52"0,9 0-4 0,0 4 84 0,-9 4-56 16,0 4 72-16,0 4-64 16,-9 4 28-16,-14 5-44 15,-23-1-8-15,-18 12-16 16,-22 5 4-16,-10 7-8 16,5 17 8-16,0-1-8 15,-5-3 76-15,5 0-44 16,13-13 24-16,5-11-40 15,23-9 28-15,14-8-32 16,17 0-48-16,19-8 16 0,18-8-420 16,14 0 240-1,9-16-8-15</inkml:trace>
          <inkml:trace contextRef="#ctx1" brushRef="#br0" timeOffset="-3197.0285">13225 10271 424 0,'-23'0'156'0,"23"8"-120"0,-9-8-8 0,9 0 148 16,0-8-100-16,0 0 96 15,9-8-104-15,0 0 56 16,5-5-72-16,4-7 24 0,-4-16-44 16,4-9-8-16,-5-24-16 15,1-12 56-15,-5-8-36 16,0 8 16-16,0 0-28 16,1-8-16-16,-6-21-4 15,5-3-16-15,9 8 12 0,1 16 12 16,8 16 0-16,9 4 16 15,5 8-12-15,9 4-40 16,5 13 20-16,-5 7 12 16,-9 9 0-16,9 15-16 15,-13 13 8-15,-6 12-4 16,-8 13 4-16,-14 3 16 16,-13 4-4-16,-14 4-64 15,-10 1 32-15,-4-5-16 16,-13 0 28-16,13 1 0 15,5-9 8-15,4-4 0 16,5 0 0-16,18 0 0 16,22 8 0-16,1-3-20 15,5 3 16-15,-1 8 4 16,9 5 8-16,-8-1-12 0,-1 4 8 16,-4 5 48-16,-19-13-24 15,-8 9 88-15,-15-13-60 16,-8 4 12-16,-18-16-36 15,-1 4 12-15,-9-7-20 16,1-9-24-16,4 0 0 16,9-4-56-16,13-1 32 15,19 1-320-15,23-4 196 16,13 12-412 0</inkml:trace>
          <inkml:trace contextRef="#ctx1" brushRef="#br0" timeOffset="-2981.3986">14017 9211 872 0,'-23'-16'324'0,"19"28"-252"0,-1 20-20 15,1-12-12-15,-1 9-32 16,0 7-4-16,1 1 0 16,4-5 12-16,4-4-8 15,1 1-4-15,0-9 0 0,-1-4 28 16,-4-8-16-16,-4 0-92 15,-6-8 40-15,-3-4-220 16,-5-8 144-16,4-4-432 16</inkml:trace>
          <inkml:trace contextRef="#ctx1" brushRef="#br0" timeOffset="-2605.458">14208 8381 572 0,'14'-12'208'0,"-5"16"-160"0,0 0-12 0,-4 8 68 0,4 5-64 16,0 3 88-16,0 4-72 15,0 0 36-15,5 5-56 16,-5-5 8-16,0 0-28 0,-5-4-8 16,-4 1-4-16,-13-5 28 15,-5-4-16-15,-5 0 4 16,-5-8-12-16,-3-4 36 16,8 0-20-16,9-4-40 15,14-4 8-15,14 0-16 16,13 0 12-16,10 0-20 15,8 8 20-15,1 0-284 16,-5 0 160-16,13 8-428 16</inkml:trace>
        </inkml:traceGroup>
        <inkml:traceGroup>
          <inkml:annotationXML>
            <emma:emma xmlns:emma="http://www.w3.org/2003/04/emma" version="1.0">
              <emma:interpretation id="{0EC9116D-BF34-49E7-A4D7-22F85846DCB9}" emma:medium="tactile" emma:mode="ink">
                <msink:context xmlns:msink="http://schemas.microsoft.com/ink/2010/main" type="inkWord" rotatedBoundingBox="17477,10075 17885,9997 17899,10075 17491,10152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1" brushRef="#br0" timeOffset="-2370.837">14527 8992 880 0,'23'0'328'0,"13"0"-256"0,28 0-16 0,-23 0-220 0,18 0 80 15,5-4-440-15,-1 4 292 16,10 4 24-16</inkml:trace>
        </inkml:traceGroup>
        <inkml:traceGroup>
          <inkml:annotationXML>
            <emma:emma xmlns:emma="http://www.w3.org/2003/04/emma" version="1.0">
              <emma:interpretation id="{5CD81CA4-0A88-4C77-BAA2-4167C72A0411}" emma:medium="tactile" emma:mode="ink">
                <msink:context xmlns:msink="http://schemas.microsoft.com/ink/2010/main" type="inkWord" rotatedBoundingBox="19671,9315 20285,9199 20417,9891 19803,1000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 timeOffset="200189.2579">17195 8159 8 0,'4'-17'4'0,"-8"22"-4"0,-1-1 0 0,5-4 12 15,0 0-8-15,0 0 184 16,0 0-104-16,0 0 28 16,0 0-68-16,-4 4 80 15,-5 0-72-15,-5 4 40 16,-4 0-56-16,-5 8 24 15,-9 4-32-15,-13 5-28 0,-1 15 0 16,0-4 16-16,6 5-8 16,3-1 16-16,5-7-16 0,9-5 4 15,5-4-4-15,5-3 4 16,3-5-8-16,10-4 8 16,0 0-8-16,10-4 8 15,8 0-8-15,5-4 16 31,4 8-12-31,18 5-40 0,1 3 20 16,4 12 0-16,9-3 12 16,0-1 0-16,-9 0 0 15,1-8 0-15,3 1 0 0,-4-1 8 16,-9-8-4-16,-4-4 40 16,-10-4-20-16,-9-4 76 15,-4 0-56-15,-10-4 12 16,-4-4-32-16,0-4-20 15,-9-4-8-15,-4-9 20 0,-6-3-8 16,1-8 24 0,0-5-20-16,0-3-12 0,-5-5-4 15,0 1 4-15,1 3 0 16,3 5 16-16,1 3-8 16,0 9 4-16,4 4-4 15,1 7-32-15,8 5 12 16,5 4-4-16,5 4 8 15,-5 4-88-15,9 4 48 16,-5 4-504 0</inkml:trace>
        </inkml:traceGroup>
      </inkml:traceGroup>
    </inkml:traceGroup>
    <inkml:traceGroup>
      <inkml:annotationXML>
        <emma:emma xmlns:emma="http://www.w3.org/2003/04/emma" version="1.0">
          <emma:interpretation id="{64EEEFE4-8360-4F5A-8A20-10A6B43C8109}" emma:medium="tactile" emma:mode="ink">
            <msink:context xmlns:msink="http://schemas.microsoft.com/ink/2010/main" type="paragraph" rotatedBoundingBox="13721,11635 22786,11197 22865,12815 13799,1325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6E8D45F-F7D2-4735-8C8E-86D0C5E8E385}" emma:medium="tactile" emma:mode="ink">
              <msink:context xmlns:msink="http://schemas.microsoft.com/ink/2010/main" type="line" rotatedBoundingBox="13721,11635 22786,11197 22865,12815 13799,13253"/>
            </emma:interpretation>
          </emma:emma>
        </inkml:annotationXML>
        <inkml:traceGroup>
          <inkml:annotationXML>
            <emma:emma xmlns:emma="http://www.w3.org/2003/04/emma" version="1.0">
              <emma:interpretation id="{36115738-D3E9-4646-9949-79D9B44BACBD}" emma:medium="tactile" emma:mode="ink">
                <msink:context xmlns:msink="http://schemas.microsoft.com/ink/2010/main" type="inkWord" rotatedBoundingBox="13724,11691 14806,11639 14873,13026 13791,13078">
                  <msink:destinationLink direction="with" ref="{05A90D1D-1DE1-4965-8A26-A18948074513}"/>
                  <msink:destinationLink direction="with" ref="{8A9B3A33-240B-418A-9283-5F229C459618}"/>
                  <msink:destinationLink direction="with" ref="{BF5F83E2-DAAD-4DB0-BA5D-58AF852366E6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 timeOffset="6591.6304">10857 11995 320 0,'-9'-16'120'0,"5"12"-96"0,-1-20-4 16,5 16 44-16,0-13-40 16,5-3 96-16,-5-12-68 15,4-1 56-15,5-7-64 16,-4-1 48-16,-1 1-52 16,1-5 68-16,-1 1-60 15,-4-13 0-15,0-12-28 0,5-8-12 16,4-12-4-16,5 4 12 15,4 8-8-15,0 8 16 16,10-8-16-16,8 12 16 16,14 1-16-16,5 3 16 15,8 8-16-15,1 9 24 16,-5 7-20-16,-4 17 32 0,-10 12-28 16,-13 12-32-16,0 8 8 15,-9 8 28-15,-9 8-12 16,-14 1 36-16,-5 3-28 15,-13 0-112-15,-14-3 52 16,-14 3-124-16,-8-4 92 16,-1-4-156-16,1-3 132 15,8-1-84 1,14-4 108-16,9 0 12 0,10-4 40 16,22 0 60-16,5 4-16 15,13 5 124-15,5 3-80 16,9 8 92-16,0 9-88 15,-5-1 36-15,-4-8-60 16,-14 5 56-16,-13-5-60 16,-19 4 52-16,-18-3-52 0,-18-5 8 15,-9-4-32-15,4-8 8 16,5-4-12-16,0-4 12 16,18-4-16-16,10 0-152 15,3-4 76-15,15 4-236 16,8-8 172-16</inkml:trace>
          <inkml:trace contextRef="#ctx1" brushRef="#br0" timeOffset="7373.1726">11877 10979 676 0,'-32'17'248'0,"19"15"-192"0,-19 4-16 15,13-7 92-15,-8 3-80 16,0 17 16-16,0-1-44 15,-1-3-76-15,5-1 28 16,-4-11-132-16,-5-9 84 0,0-8-176 16,-4 0 140-1,0-12-248-15</inkml:trace>
          <inkml:trace contextRef="#ctx1" brushRef="#br0" timeOffset="6817.7275">11540 11077 416 0,'-9'8'152'0,"23"0"-116"0,-1 4-12 0,1 0 172 15,-5 4-112-15,9 4 72 16,1 5-92-16,3 3 8 16,6 4-40-16,4-3-12 0,-1-1-12 15,-3 0 12-15,-6-3-12 16,-3-5-28-16,-6-8 8 0,-8 0-208 16,-10 0 124-16</inkml:trace>
        </inkml:traceGroup>
        <inkml:traceGroup>
          <inkml:annotationXML>
            <emma:emma xmlns:emma="http://www.w3.org/2003/04/emma" version="1.0">
              <emma:interpretation id="{4D71A8C8-55AB-4746-B9E9-93B068ADBE0B}" emma:medium="tactile" emma:mode="ink">
                <msink:context xmlns:msink="http://schemas.microsoft.com/ink/2010/main" type="inkWord" rotatedBoundingBox="15209,11563 17304,11462 17371,12847 15276,12948">
                  <msink:destinationLink direction="with" ref="{05A90D1D-1DE1-4965-8A26-A18948074513}"/>
                  <msink:destinationLink direction="with" ref="{8A9B3A33-240B-418A-9283-5F229C459618}"/>
                  <msink:destinationLink direction="with" ref="{BF5F83E2-DAAD-4DB0-BA5D-58AF852366E6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0" timeOffset="7941.3433">12296 11060 756 0,'-9'-20'280'0,"23"24"-216"0,13 0-20 0,-4-4-20 15,8-4-24-15,20 4 8 16,17 0-4-16,14 8-576 16,9 4 316-16,-14-4 28 15</inkml:trace>
          <inkml:trace contextRef="#ctx1" brushRef="#br0" timeOffset="7779.9574">12355 10866 676 0,'0'-4'248'0,"0"8"-192"0,9-4-16 15,0 0 92-15,5-4-80 16,-5 4-4-16,14-4-28 16,9 4-52-16,4 0 20 15,5 4-396-15</inkml:trace>
          <inkml:trace contextRef="#ctx1" brushRef="#br0" timeOffset="8640.813">13079 11732 548 0,'-14'28'204'0,"19"-3"-156"0,-1 3-16 16,1-20 44-16,-5 0-48 15,0-8 60-15,9-8-52 16,5 0 0-16,-10-12-20 0,5 4-4 0,-4-13-4 16,0-7 4-16,-1 4-8 15,1-5-4-15,4-7 4 16,0-17-16-16,5-20 8 15,4-16-24 1,5-17 16-16,4 13 24 0,5 16-8 16,4 0 80-16,14 4-48 15,0 5 12-15,0-1-28 16,0 4 16-16,5 4-24 16,0 8 32-16,-1 9-28 15,1 11 12-15,0 13-16 16,-1 16 0-16,1 16-4 0,-14 16-8 15,-14 12 4-15,-18 17 28 16,-18 4-16-16,-14-5-4 16,-18 1-8-16,5-9-60 15,-5-3 32-15,5-13-32 16,-1-4 32-16,10-8-32 16,4-4 32-16,9 0-112 15,19-4 48 16,9 5 44-31,13-1 16 0,0 0 20 16,5 4 32-16,0 0-12 16,-5 4 76-16,-4 0-52 15,-14 1 92-15,-9-1-72 0,-13 0 80 16,-10 0-80-16,-5-4 0 16,-3-8-36-16,-6-4 16 15,-8-8-24-15,4 0-4 0,4-4-4 16,5 0-156-1,10 4 84-15,8 0-280 0,9 4 196 16,5 4-384 0</inkml:trace>
          <inkml:trace contextRef="#ctx1" brushRef="#br0" timeOffset="28105.3438">13971 11157 392 0,'0'-12'148'0,"5"8"-116"0,9-4-8 16,-5 4 20-16,0 0-28 15,0-4 64-15,5 0-44 16,-1 0 72-16,5-4-60 15,1 4 28-15,8-5-44 16,-4 5-28-16,4 0-4 16,-4 4 44-16,0 4-24 0,-5 0-8 0,-5 4-8 15,1 4 20-15,0 0-12 16,-5 9 24-16,5-5-24 16,-10 4 4-16,1 4-8 15,-5-4 12-15,0 9-12 16,-5-1 4-16,1-12-4 15,-10 20 12-15,-4-11-12 16,-5-1 4-16,0 4-4 16,-4-4-16-16,0-7 4 15,-1-5 12-15,5 4-4 0,5 0 40 16,9 0-20-16,9-12 20 16,9 4-24-16,9 0 8 15,1-4-16-15,3 0 12 16,1 4-16-16,4 0-12 15,1-4 0-15,-1 4-4 16,0 0 0-16,1-4 16 16,-5 0-4-16,-1 0-4 15,-4 0 4-15,-4 0 12 16,0-4-8-16,-5 4-40 16,-9 0 20-16,0 0-156 15,0-8 92-15,0 8-300 16,0 0 208-1</inkml:trace>
        </inkml:traceGroup>
        <inkml:traceGroup>
          <inkml:annotationXML>
            <emma:emma xmlns:emma="http://www.w3.org/2003/04/emma" version="1.0">
              <emma:interpretation id="{50F901AD-ED96-4CEE-9C5D-EDE2D9CAF867}" emma:medium="tactile" emma:mode="ink">
                <msink:context xmlns:msink="http://schemas.microsoft.com/ink/2010/main" type="inkWord" rotatedBoundingBox="18384,12175 18578,12165 18599,12606 18406,1261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1" brushRef="#br0" timeOffset="30996.871">15442 11238 592 0,'23'-56'220'0,"-5"31"-172"0,14-15-12 0,-9 28 136 16,-1 0-100-16,1 4 16 15,0 20-52-15,-5 20-8 16,-9 21-16-16,-9 11 20 0,-9 9-20 16,-18-12-232-16,-14 12 116 15,-9 4-468 1</inkml:trace>
        </inkml:traceGroup>
        <inkml:traceGroup>
          <inkml:annotationXML>
            <emma:emma xmlns:emma="http://www.w3.org/2003/04/emma" version="1.0">
              <emma:interpretation id="{A185CD4A-DD4A-470D-863A-C538B78E7C8E}" emma:medium="tactile" emma:mode="ink">
                <msink:context xmlns:msink="http://schemas.microsoft.com/ink/2010/main" type="inkWord" rotatedBoundingBox="19611,11507 22573,11364 22644,12826 19682,1296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1" brushRef="#br0" timeOffset="32084.9016">16726 11586 384 0,'-9'-12'140'0,"9"4"-108"0,0 0-8 16,4 0 84-16,5 0-64 0,5-4 36 15,0-4-48-15,4-5 16 16,5 1-28-16,-1-20 44 15,6 3-36-15,-5-7 20 0,-1-13-28 16,-3-16-16-16,3 0-8 16,1 9 56-16,4-1-28 15,1 4 44-15,-1 13-40 16,0-1 28-16,1 5-28 16,-1-1 36-16,0 0-36 15,-4 1 48-15,4-1-44 16,1 1-16-16,13-1-8 15,-5 9 16-15,10 4-12 16,-10 7-4-16,10 9-4 16,-15 12-24-16,6 8 12 0,-5 0 4 15,-5 16 4-15,-9 1 0 16,-4 3 0-16,-5 0 16 16,-9 5-8-16,-14-1-48 15,-18-4 24-15,1 9-76 16,-6-9 52-16,1 0-44 15,4-8 48-15,0-4-16 16,14 1 32-16,0-1-36 16,13-4 36-16,5 0 8 15,9 0 8-15,9 4 12 16,10 0-4-16,4 0 40 16,-1 5-20-16,-3-1-4 15,-10-4-12-15,-9 4 64 0,-14 0-40 16,-13-4-4-16,-14 1-16 15,5-1 60-15,-9-4-40 16,-1 0 4-16,1-8-20 16,9 0-12-16,8-4 0 15,1-4-40-15,9 0 20 16,4 0-144-16,5 4 88 16,5-1-172-16,0 5 140 15,8 0-400 1</inkml:trace>
          <inkml:trace contextRef="#ctx1" brushRef="#br0" timeOffset="32835.94">17691 10992 488 0,'0'-13'180'0,"5"9"-140"0,-5-4-12 0,0 8 84 0,13-4-68 16,1 0 44-16,0 0-52 15,-1 0 24-15,5 0-32 16,-4 0 16-16,4 0-12 16,5 4-20-1,-5 4-8-15,-9 0 8 16,10 4-8-16,-10 0 16 15,-5 4-12-15,-4 5 4 16,0-1-4-16,-4 4-8 16,-10 4 4-16,-9 5 4 15,1-9-4-15,-6 4-4 16,1-12 4-16,0 4 12 16,8-8-8-16,-3 1-12 15,17-5 0-15,5-8 12 16,14 0-4-16,4-1 24 15,5 5-16-15,4-8-12 16,0 8-4-16,1-8 4 0,-6 8 0 16,-3 0 16-16,-6 8-8 15,-4-8-56-15,-9 0 24 16,0 0-96-16,0 0 68 16,-9 8-188-16,9-8 136 15</inkml:trace>
          <inkml:trace contextRef="#ctx1" brushRef="#br0" timeOffset="40417.3325">19148 11704 624 0,'-5'28'228'0,"15"-20"-176"0,-1 12-16 15,-5-11 28 1,-4-14 68-16,0-3-68 16,-4-8-20-16,-5 0-28 15,9-12-4-15,0-9-8 0,9 1 16 16,-9-5-12-16,0-15 4 16,0-9-4-16,4-24-16 15,-4-16 4-15,14 4 20 16,-10 20-8-16,5 0 84 15,10 0-48-15,-10 4 48 16,0 8-52-16,5-4-4 16,4 4-20-16,5 5-28 0,-10 3 4 15,10 8 12-15,-5 9 0 16,9 3-36-16,5 9 16 16,9 8-12-16,-4 7 16 15,-5 5 16-15,0 12 0 16,-1 12 8-16,-8 9-8 15,-5 11-4-15,-4 9 4 16,-9-1 4-16,-10 1-4 16,-4-1-12-16,-14-4 4 15,-9-7-40-15,0-5 24 16,-4-4-36-16,4-12 32 16,0 0-32-16,9-8 32 0,1-4-68 15,17 0 52-15,1 4-28 16,4 0 44-16,9 8-8 15,13 1 20-15,1 3 8 16,9 12 4-16,0-12 8 16,-5 4-4-16,-8 5 76 15,-10-5-44-15,-18-4 120 16,-5 0-88-16,-18 4 56 16,0-8-72-16,-13 0 16 15,-1 0-40-15,-4 1 28 16,0-9-32-16,0 0-24 15,4 0 0-15,10 4-8 16,13-8 0-16,14 0-88 16,14-5 48-16,13 9-196 15,5 4 136-15,8-8-464 16</inkml:trace>
        </inkml:traceGroup>
        <inkml:traceGroup>
          <inkml:annotationXML>
            <emma:emma xmlns:emma="http://www.w3.org/2003/04/emma" version="1.0">
              <emma:interpretation id="{55D4DB8E-4152-475E-9248-80B3EA5A33C8}" emma:medium="tactile" emma:mode="ink">
                <msink:context xmlns:msink="http://schemas.microsoft.com/ink/2010/main" type="inkWord" rotatedBoundingBox="21046,11345 22789,11260 22834,12180 21090,1226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1" brushRef="#br0" timeOffset="40725.1485">19872 10842 820 0,'-14'-4'304'0,"5"8"-236"0,9 8-20 16,-4 0 108-16,-1 4-96 15,-4 4 72-15,4 5-76 16,-4 3-32-16,9 9-12 16,-4-9 12-16,4 0-12 0,0-8-92 15,0-3 44-15,-9-9-376 16,9 0 228-16</inkml:trace>
          <inkml:trace contextRef="#ctx1" brushRef="#br0" timeOffset="112781.9672">18656 10235 476 0,'0'0'176'0,"0"4"-136"0,0-4-12 16,0 0 108-16,0 0-80 15,-9 8 48-15,0 4-60 16,4 0-8-16,-17 0-20 16,13 4 32-16,-23 1-24 0,-5-1 20 15,5 4-24-15,-13 0 0 16,-5 1-12-16,4-1 12 16,-8 0-12-16,13-4 16 15,4 0-16-15,1-3-4 16,4-1 0-16,23 0-60 15,0 0 32-15,0 0 56 16,4 0-16-16,-9 0-24 16,14 1 4-16,0-1 8 15,0 4 0-15,0-4 16 16,0 0-12-16,0-4-12 0,10 0 0 16,-6 0 20-16,5 1-8 15,0-1-12-15,5-4 0 16,0 4 4-16,-1 4 0 15,1 0 8-15,4 0-4 16,0 0-12-16,5 9 4 16,4-5 12-16,10 0-4 15,-1 4-12-15,-4 0 4 16,9 1 12-16,-9-5-4 16,0 0 8-16,-5-4-8 0,-9 0 24 15,1-4-16-15,-6 0 12 16,-8-8-12-16,-5 0 20 15,9 0-20-15,-9-8-128 16,-9 4 64-16,9 0-212 16,0 0 148-16,-9 4-412 15</inkml:trace>
        </inkml:traceGroup>
      </inkml:traceGroup>
    </inkml:traceGroup>
    <inkml:traceGroup>
      <inkml:annotationXML>
        <emma:emma xmlns:emma="http://www.w3.org/2003/04/emma" version="1.0">
          <emma:interpretation id="{8A98B2F9-C2B1-44E2-BC28-A6644FE9B5DF}" emma:medium="tactile" emma:mode="ink">
            <msink:context xmlns:msink="http://schemas.microsoft.com/ink/2010/main" type="paragraph" rotatedBoundingBox="7182,12830 11242,13975 10732,15783 6672,14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47F8F-283B-4E33-A422-3B2ABB67FC91}" emma:medium="tactile" emma:mode="ink">
              <msink:context xmlns:msink="http://schemas.microsoft.com/ink/2010/main" type="line" rotatedBoundingBox="7182,12830 11242,13975 10732,15783 6672,14638"/>
            </emma:interpretation>
          </emma:emma>
        </inkml:annotationXML>
        <inkml:traceGroup>
          <inkml:annotationXML>
            <emma:emma xmlns:emma="http://www.w3.org/2003/04/emma" version="1.0">
              <emma:interpretation id="{AAEEB9E6-094C-4F95-B185-5B05366FC22C}" emma:medium="tactile" emma:mode="ink">
                <msink:context xmlns:msink="http://schemas.microsoft.com/ink/2010/main" type="inkWord" rotatedBoundingBox="9722,13546 11242,13975 10848,15371 9328,14942">
                  <msink:destinationLink direction="to" ref="{79A2ED20-761C-42A5-A1EE-B1BBC0112CC7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1" brushRef="#br0" timeOffset="126804.3339">7056 13128 456 0,'13'-4'168'0,"-4"8"-128"0,5 4-16 15,0 1 52-15,-1 3-48 16,6 4 32-16,-10 4-32 15,0 4 16-15,0 1-24 16,-9 3 8-16,0 0-16 0,-5 1 0 16,-8-5-4-16,-6 4 20 15,-8-3-16-15,0 3 4 16,0-12-8-16,-1 0-8 16,5 0 4-16,1 1 40 0,8-5-24 15,0-4-20-15,5 0 0 16,9 0 8-16,0-8-4 15,14 8 8-15,4-4-8 16,9-4-4-16,5 0 4 16,0 4-4-16,0-4 0 15,9 8-80-15,-9-8 44 16,-5 0-208 0</inkml:trace>
          <inkml:trace contextRef="#ctx1" brushRef="#br0" timeOffset="127255.6056">7415 13359 260 0,'-9'-8'96'0,"18"8"-76"0,5 0-4 16,-5 0 132-16,-4 0-84 15,4 0 28-15,0 0-56 16,0 8 12-16,0 0-28 16,0-4 44-16,0 4-36 15,0 0 12-15,-4 0-24 16,-5 1 20-16,0 3-24 0,-5 4 4 0,1 0-8 15,-5-4 12-15,0 4-12 16,-5-4 32-16,0 5-24 16,-4-1-40-16,0-4 12 15,4 4 20-15,1-8-4 16,3 0 0-16,1 0 0 16,5 5 4-16,13-13-12 15,9 8 0 1,-4-8 20-16,-1 0-8 15,1 0-224-15,-5 8 120 16,0-8-352 0</inkml:trace>
          <inkml:trace contextRef="#ctx1" brushRef="#br0" timeOffset="127436.0828">7379 13505 364 0,'0'-12'132'0,"4"16"-100"0,1 4-12 16,4 0 36-16,0 0-36 15,-4 0 8-15,4-4-16 16,0 4-176-16,9 0 92 16,-4 0-168-16</inkml:trace>
          <inkml:trace contextRef="#ctx1" brushRef="#br0" timeOffset="127854.1143">7934 13399 436 0,'-9'-12'160'0,"27"16"-124"0,10-4-8 15,-5 0-8-15,8-4-16 16,6-4-12-16,4 4 4 15,13 0-356-15</inkml:trace>
          <inkml:trace contextRef="#ctx1" brushRef="#br0" timeOffset="126430.3249">6582 13917 268 0,'0'-8'100'0,"0"8"-76"0,0 0-8 0,0 0 60 16,0 0-44-16,0 0 76 0,9 0-60 15,-9 0 80-15,5-8-72 16,-5 4 8-16,0-4-40 16,9-4 48-16,-9 0-40 15,9-4 20-15,-4-1-32 0,-1-3 16 16,-4 0-20-16,5 0 20 16,4 0-24-16,-5-5 12 15,1 1-12-15,-5 0 12 16,4-1-16-16,6 1 24 15,-10-4-20-15,0-5-12 16,0-7-4-16,0-1 4 16,-5-7 0-16,0-5 16 15,5-7-8-15,-13-1-12 16,4 4 0-16,9 5 4 16,0 7 0-16,-9 5 8 15,9 7-4-15,0 1 16 0,9 4-12 16,0 3-12-16,0 1 0 15,5 0-4-15,8-9 0 16,1 1 8-16,0-4 0 16,0-1 8-16,8-3-4 15,10-1-20-15,-4 1 8 16,4 3 48-16,4 9-20 16,-13 4-8-16,5 12-8 15,-15 8-4-15,6 8 0 16,-15 8 16-16,1 4-8 15,-5 12 4-15,-18 1-4 16,-5-1 20-16,-8 4-16 0,-1 1-12 16,-14-1-4-16,6-8-16 15,-1-3 12-15,4-5 20 16,10-4-4-16,0-4 4 16,4-4-4-16,5-4-52 15,9 0 28-15,0 0-16 16,9 0 20-16,5 4-20 15,9 4 20-15,0 4-20 16,4 4 16-16,0 5 8 16,-4-1 8-16,0 4 8 15,-10 0-4-15,-8 1 24 16,-14-5-16-16,-14 4 84 16,-9-3-52-16,-4-1-20 15,4-4-16-15,-9-4 16 0,14-4-12 16,-1-4-4-16,1-4-4 15,9 0-16-15,-5 0 8 16,14 0-84-16,4 0 48 16,5 0-152-16,0 0 108 15,5 8-376 1,-5 4 256-16,18 1-92 16</inkml:trace>
        </inkml:traceGroup>
        <inkml:traceGroup>
          <inkml:annotationXML>
            <emma:emma xmlns:emma="http://www.w3.org/2003/04/emma" version="1.0">
              <emma:interpretation id="{659E3923-72AC-43FF-ABFA-BE316F56CFEA}" emma:medium="tactile" emma:mode="ink">
                <msink:context xmlns:msink="http://schemas.microsoft.com/ink/2010/main" type="inkWord" rotatedBoundingBox="7105,13101 11065,14219 10632,15755 6672,14638"/>
              </emma:interpretation>
            </emma:emma>
          </inkml:annotationXML>
          <inkml:trace contextRef="#ctx1" brushRef="#br0" timeOffset="127665.0546">8053 13181 496 0,'-9'-32'184'0,"18"32"-140"0,9 0-16 0,-4-4 4 0,-1-1-24 15,5 1-84-15</inkml:trace>
          <inkml:trace contextRef="#ctx1" brushRef="#br0" timeOffset="143949.0142">6040 14209 392 0,'0'-16'148'0,"0"12"-116"0,0 0-8 0,0 0 108 0,0-5-76 15,0 1 92-15,0-4-84 16,-9-8 28-16,-4-4-52 16,-10-13 28-16,0-15-36 0,-18-13 68 15,-23-8-52-15,-13 4 36 16,-14 5-48-16,0-13 8 15,-14-21-28-15,-4-27 0 16,-23-4-8-16,-14 15 4 16,28 5-8-16,4-4 16 15,23-9-12-15,13 5-20 16,15 16 4-16,-1 12-4 16,9 20 4-16,19 12 8 15,4 13 0-15,9 7-20 16,1 9 12-16,3 8-12 15,6 4 8-15,4 3-8 0,-1 9 8 16,-3 4-20-16,-1 4 20 16,1 4 4-16,-6 5 8 15,6-1-12-15,4 0 8 16,-14 4 12-16,5 0-4 16,-10 4 16-16,1 1-12 15,-5-1-12-15,-4 4 0 16,4 1 12-16,9-1-4 15,0 0-20-15,0 0 8 16,5 1 4-16,14-5 4 16,8 0-44-16,14-8 24 0,14-4 52 15,23-4-16-15,13-8-48 16,19-4 16-16,-5-8-8 16,-5-8 16-16,-13 0 16 15,-10-1-4-15,-8 1 8 16,-14 0-8-16,-9-1 52 15,-5 1-32-15,-18 4 32 16,-9 4-28-16,-14-1 44 16,-9 5-40-16,0 4-32 15,-13 4-4-15,-10 0 8 16,10 4 0-16,-10 4-4 16,14 4 4-16,14 0-208 15,18 5 112-15</inkml:trace>
        </inkml:traceGroup>
      </inkml:traceGroup>
    </inkml:traceGroup>
    <inkml:traceGroup>
      <inkml:annotationXML>
        <emma:emma xmlns:emma="http://www.w3.org/2003/04/emma" version="1.0">
          <emma:interpretation id="{F8C0426C-1DBE-407A-954B-A41022A882EE}" emma:medium="tactile" emma:mode="ink">
            <msink:context xmlns:msink="http://schemas.microsoft.com/ink/2010/main" type="paragraph" rotatedBoundingBox="12064,14144 17336,13760 17431,15065 12159,154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9A30532-4FD6-4327-ABEC-9379845F8EE1}" emma:medium="tactile" emma:mode="ink">
              <msink:context xmlns:msink="http://schemas.microsoft.com/ink/2010/main" type="line" rotatedBoundingBox="12064,14144 17336,13760 17431,15065 12159,15449"/>
            </emma:interpretation>
          </emma:emma>
        </inkml:annotationXML>
        <inkml:traceGroup>
          <inkml:annotationXML>
            <emma:emma xmlns:emma="http://www.w3.org/2003/04/emma" version="1.0">
              <emma:interpretation id="{B059BC5C-CCE6-4FFE-9D9F-30BD45DC78B8}" emma:medium="tactile" emma:mode="ink">
                <msink:context xmlns:msink="http://schemas.microsoft.com/ink/2010/main" type="inkWord" rotatedBoundingBox="12064,14144 13572,14034 13649,15085 12141,1519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1" brushRef="#br0" timeOffset="139063.9543">9642 13497 184 0,'0'0'68'0,"9"4"-52"0,0 4-4 16,5-8 188-16,4 0-112 15,0 4 80-15,5 0-100 16,4 0-20-16,0 4-28 15,1-4 4-15,-1 12-16 16,-4-4 4-16,-5-4-4 0,-9 9 28 16,-4-5-20-16,-10 0 48 15,-4-8-36-15,-5 8 28 16,-4-8-28-16,0 4 8 16,-5-4-20-16,5 0-16 15,4 0-4-15,5-4-4 16,0 8 0-16,9-8 8 15,5 9 0-15,8-5 8 0,5 4-4 16,10-4 16-16,4 0-12 16,0-4-28-1,-1 0 8-15,1 8-224 0,-4-8 128 16,-6 0-368 0</inkml:trace>
          <inkml:trace contextRef="#ctx1" brushRef="#br0" timeOffset="139559.6682">10006 13084 260 0,'-14'-12'96'0,"19"8"-76"0,-1 0-4 15,-4 4 176-15,5-4-108 16,-1-1 72-16,6 5-92 0,-1-8 16 15,4 4-44-15,1 0 12 16,0 4-28-16,-1 0 0 0,1 0-12 16,-5 8 4-16,0 0-8 15,-9 1-4-15,0 3 4 16,-14-4 20-16,5 0-12 16,0 0 12-16,0 0-12 15,0-4 44-15,0 0-28 16,4 0-24-16,5-4-4 15,0 0 16-15,10 4-8 16,-1 0 24-16,9 4-20 16,0-8-20-16,9 4 0 15,-8 5-164-15,-1-1 96 0,0 0-456 16</inkml:trace>
          <inkml:trace contextRef="#ctx1" brushRef="#br0" timeOffset="138709.2757">9191 14112 288 0,'0'0'108'0,"4"0"-84"0,-4-4-4 0,0 4 32 15,5-8-32-15,-5 8 44 0,5 0-36 16,-1 0-16-16,1-9-4 16,-1 9 16-16,1-4-12 15,-1 0 12-15,-4 4-12 16,5-4 12-16,-1 0-16 16,1-4-12-16,0-4 0 15,-1 8 40-15,1-4-24 16,-1-4 36-16,5-8-32 15,0 7 12-15,-4-11-16 16,4 8-16-16,0-12 0 16,0 3 48-16,0-3-24 0,1-4 0 15,-6-1-12-15,5 1 20 16,0 4-16-16,-4-1 12 16,4 1-12-16,-5 4 12 15,1-1-16-15,0 5 16 16,-1 0-16-16,1-4 32 0,-1-5-24 15,1 5 32-15,-1 0-32 16,1-5 32-16,-1 5-32 16,6-4-12-16,-1-5-8 15,0 1 20-15,0 0-8 16,0-1-4-16,5-3 0 16,-1-1 12-16,1 5-8 15,4 0-12-15,0 3 0 16,1 1 28-16,-1 4-12 15,0 3-4-15,0 5-4 16,0 4 4-16,1 8-4 0,-6 4 16 16,1 8-12-16,-5 4 16 15,-9 9-16-15,0 7 24 16,-4 0-20-16,-6 5 24 16,-3-1-24-16,-1 0-48 15,-4-3 20-15,4-9-24 16,1 0 24-16,-1-8-16 15,5-8 16-15,4-4-8 16,1-4 12-16,4-4-36 16,0 4 28-16,9 0-4 15,4 8 16-15,1 4-28 16,4 8 20-16,5 5 4 16,0 3 12-16,0-4 8 15,-10 0-4-15,-4 1 40 16,-13-5-20-16,-10 4 32 15,-9 0-32-15,1-4 32 16,-6-3-32-16,1-5-4 0,0-4-12 16,-1-4 36-16,6 0-20 15,8-4-32-15,5 0 4 16,4-4-80-16,10-1 48 16,4 9-232-16,5 0 148 15,-1 0-440 1</inkml:trace>
          <inkml:trace contextRef="#ctx1" brushRef="#br0" timeOffset="139954.7152">10334 13476 664 0,'-5'0'244'0,"5"-4"-188"0,0 4-16 0,0 0 112 16,9 0-92-16,5 0 20 15,4-4-48-15,9 4-20 16,5 0-8-16,9 0-32 0,5 0 16 0,4 0-260 16,0 4 152-16,-5 0-392 15</inkml:trace>
        </inkml:traceGroup>
        <inkml:traceGroup>
          <inkml:annotationXML>
            <emma:emma xmlns:emma="http://www.w3.org/2003/04/emma" version="1.0">
              <emma:interpretation id="{A7883A5A-5A6C-46C9-92B8-6D8FE53E6DFA}" emma:medium="tactile" emma:mode="ink">
                <msink:context xmlns:msink="http://schemas.microsoft.com/ink/2010/main" type="inkWord" rotatedBoundingBox="14055,14091 15013,14021 15102,15235 14144,15305">
                  <msink:destinationLink direction="from" ref="{79A2ED20-761C-42A5-A1EE-B1BBC0112CC7}"/>
                </msink:context>
              </emma:interpretation>
            </emma:emma>
          </inkml:annotationXML>
          <inkml:trace contextRef="#ctx1" brushRef="#br0" timeOffset="141022.6342">11208 14221 184 0,'-14'-4'68'0,"14"8"-52"0,0-8-4 0,0 4 216 0,0 0-128 15,0 0 100-15,0-4-116 16,5 0-12-16,-1-4-44 15,1 0 52-15,-5 0-44 16,4-5 0-16,1-7-20 0,-1 0 8 16,1-4-16-16,0-5 16 15,-1-7-16-15,10-17-12 16,-14 1 0-16,9 3-4 16,0-3 0-16,0-1-20 15,0 4 16-15,0 9 12 16,0 3 4-16,1 1-4 15,3 0 4-15,1-1-16 16,0 9 8-16,4-9 4 16,0 5 0-16,-4 0 8 15,4 3-4-15,0-3-4 0,0 4 4 16,-9-1 4-16,5 1-4 16,0 0 8-16,-1-1-8 15,1 1-12-15,0 0 4 16,4-1 12-16,-9 5-4 15,5 0 8-15,-1 0-8 16,1 3-4-16,0 5 4 16,-1 4-16-16,1 0 8 15,4 4 20-15,-9 4-8 16,5 0 4-16,0 4-4 16,4 0 12-16,-9 8-12 0,5 4-4 15,-1 4 0-15,1 4 12 16,-5 5-8-16,0 3-12 15,-9 4 0-15,-5 1 40 16,-13-1-24-16,0 0-20 16,-5 1 4-16,-4-9-36 15,0-4 24-15,-5-4-20 16,4-7 20-16,1-5 8 16,4 0 8-16,5-8-28 15,5 4 16-15,8-4-20 16,5 4 16-16,9 4 8 15,5 4 8-15,4 4-12 16,5 0 8-16,-1 4 12 16,1 0-4-16,0 1 16 0,-5-1-12 15,-4 0 40-15,-10 0-24 16,-8 4 40-16,-5-3-36 16,0-5 12-16,-14-4-24 15,-4 4 0-15,-5 0-8 16,0-8-60-16,-5 4 28 15,6-8-148-15,8 0 96 16,5 8-432 0,31 0 200-1</inkml:trace>
          <inkml:trace contextRef="#ctx1" brushRef="#br0" timeOffset="141283.3282">11713 13529 652 0,'14'0'244'0,"-10"0"-192"0,1 8-12 16,-5-8 4-16,5 8-32 16,-1 4 24-16,5 0-24 15,-4 1-4-15,-5-1-4 16,0 0 12-16,-5 0-8 0,-4 0-4 16,-5-4 0-16,1 0 28 15,-1 0-16-15,0 1 32 16,1-5-32-16,4 4 40 15,4-8-32-15,5 0-48 16,9 0 12-16,0 0-104 16,10 0 64-16,8-12-400 15</inkml:trace>
          <inkml:trace contextRef="#ctx1" brushRef="#br0" timeOffset="141614.7663">11936 12954 488 0,'23'-8'180'16,"-23"8"-140"-16,5 4-12 0,-5-4 144 0,0 8-100 15,0 0 32-15,0 5-60 16,-5-1-20-16,5 0-12 16,0 4 0-16,0-4-8 0,-5-4 8 15,1 0-8-15,-1 0 24 16,1-3-16-16,-1-5 4 16,5 0-8-16,0 0-8 15,14-5 4-15,9 5-4 16,9 0 0-16,-1 0-276 15,6 9 152-15</inkml:trace>
        </inkml:traceGroup>
        <inkml:traceGroup>
          <inkml:annotationXML>
            <emma:emma xmlns:emma="http://www.w3.org/2003/04/emma" version="1.0">
              <emma:interpretation id="{8932C729-DC02-4BF5-95AC-1825D336716E}" emma:medium="tactile" emma:mode="ink">
                <msink:context xmlns:msink="http://schemas.microsoft.com/ink/2010/main" type="inkWord" rotatedBoundingBox="15971,14079 16429,14046 16452,14360 15993,1439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1" brushRef="#br0" timeOffset="141998.5789">13065 13019 832 0,'9'-8'308'0,"14"4"-240"0,0-4-20 16,-5 0 20-16,10 8-48 15,13-8-64-15,4 12 24 16,1 0-460-16</inkml:trace>
          <inkml:trace contextRef="#ctx1" brushRef="#br0" timeOffset="142222.3741">13043 13298 756 0,'4'8'280'0,"5"-8"-216"0,5-8-20 0,9 8 32 15,13-4-52-15,23 0-20 16,19-4-4-16,8 4-284 16,-4 4 156-16,-14 0-344 15</inkml:trace>
        </inkml:traceGroup>
        <inkml:traceGroup>
          <inkml:annotationXML>
            <emma:emma xmlns:emma="http://www.w3.org/2003/04/emma" version="1.0">
              <emma:interpretation id="{F984EE95-1F3F-4E7F-AB00-FEA1B6A4D1F3}" emma:medium="tactile" emma:mode="ink">
                <msink:context xmlns:msink="http://schemas.microsoft.com/ink/2010/main" type="inkWord" rotatedBoundingBox="17183,14191 17366,14178 17391,14517 17207,14530"/>
              </emma:interpretation>
            </emma:emma>
          </inkml:annotationXML>
          <inkml:trace contextRef="#ctx1" brushRef="#br0" timeOffset="142478.5565">14363 13132 600 0,'-9'-32'224'0,"9"32"-176"0,-18 4-12 15,4 4 88-15,0 8-76 16,-8 9 120-16,-1 7-92 15,14 8-20-15,0 5-36 16,13-1 4-16,10-7-16 0,9-1-40 16,4-7 20-16,0-13-52 15,0-8 36-15,1-12 8 16,-5-12 8-16,-10-9 28 0,-8-7-8 16,-10-12 24-16,-8-13-20 15,-10 4-268-15,-18 13 140 16,-14 20-424-1</inkml:trace>
        </inkml:traceGroup>
      </inkml:traceGroup>
    </inkml:traceGroup>
    <inkml:traceGroup>
      <inkml:annotationXML>
        <emma:emma xmlns:emma="http://www.w3.org/2003/04/emma" version="1.0">
          <emma:interpretation id="{8CE10E73-0528-40A6-8488-C79B18ECB7F2}" emma:medium="tactile" emma:mode="ink">
            <msink:context xmlns:msink="http://schemas.microsoft.com/ink/2010/main" type="paragraph" rotatedBoundingBox="9683,15468 16259,15321 16290,16725 9715,168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EE818B-5489-41DE-A229-DDEC02A9ADFD}" emma:medium="tactile" emma:mode="ink">
              <msink:context xmlns:msink="http://schemas.microsoft.com/ink/2010/main" type="line" rotatedBoundingBox="9683,15468 16259,15321 16290,16725 9715,16872"/>
            </emma:interpretation>
          </emma:emma>
        </inkml:annotationXML>
        <inkml:traceGroup>
          <inkml:annotationXML>
            <emma:emma xmlns:emma="http://www.w3.org/2003/04/emma" version="1.0">
              <emma:interpretation id="{678C5610-F9F7-4C31-A6DA-7F2B70E86615}" emma:medium="tactile" emma:mode="ink">
                <msink:context xmlns:msink="http://schemas.microsoft.com/ink/2010/main" type="inkWord" rotatedBoundingBox="9683,15472 10543,15453 10569,16619 9710,1663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1" brushRef="#br0" timeOffset="166560.0386">6764 15556 372 0,'-4'-4'140'0,"8"4"-112"0,1-8-4 0,-5 8 76 15,4-4-60-15,1-4 72 16,-1 0-64-16,1-4 52 15,0 0-56-15,-1-8-12 0,1-9-20 16,-1-3-12-16,1-5 4 0,-1-3 20 16,1-9-12-16,-1-3-4 15,1 3-4-15,0-3-16 16,-1 11 8 0,-4-3 20-16,0-1-8 0,0 9-4 15,-4-9 0-15,4 1 20 16,0 3-12-16,4 1-4 15,5-1-4-15,0 1-16 16,0-5 8-16,5 5 12 16,13-1-4-16,1 1 8 15,4-1-8-15,-1 5-4 16,6 8 4-16,8 3 12 16,-8 5-8-16,4 4-12 15,-5 8 0-15,-8 4-16 16,3 8 12-16,-8 4 12 15,0 4 0-15,-5 4 32 0,-4 5-20 16,-14-1-4-16,-5 4-8 16,-13 0 4-16,0 1-4 15,-9-1-4-15,-5-4 4 16,0-8-68-16,0 0 36 16,9-3 12-16,0-1 12 15,14-4-40-15,9 4 24 16,5 0-28-16,18 4 28 15,4 0 20-15,5 8 0 16,-5 1-16 0,0-1 8-16,5 0 20 0,-9 4-4 15,-9-3-12-15,-5 3 0 16,-9-8 64-16,-14 0-32 16,-9 0 16-16,-8-3-28 0,-15-1 20 15,-4-4-24-15,-9-4 12 16,9 0-12-16,9 0 20 15,4 4-20-15,14-8-20 16,5 0 0-16,9 0-32 16,5 8 24-16,4-8-172 15,0 0 108-15,9 8-296 16,4 0 212 0,6 4-72-16</inkml:trace>
          <inkml:trace contextRef="#ctx1" brushRef="#br0" timeOffset="166847.2746">7361 14945 184 0,'4'-4'68'0,"1"8"-52"0,13 4-4 0,-9-3 204 15,-4 3-120-15,8 4 68 16,6 4-96-16,-1 4 24 0,0 0-56 16,5 1 8-1,-1 3-28-15,1-4 28 0,0-4-28 0,-5 1 12 16,-4-1-16-16,0-4-24 16,-10-4 4-16,-4-8-552 15,0 0 308 1</inkml:trace>
          <inkml:trace contextRef="#ctx1" brushRef="#br0" timeOffset="167053.821">7584 14953 488 0,'-28'17'180'0,"10"-1"-140"0,-14 8-12 16,19-12 64-16,-10 9-56 15,0-1-12-15,-4 0-16 0,-5 0 16 16,0 0-12-16,0-3-12 0,9-5-4 16,1 0-60-16,4-4 36 15,8-4-244 1,10-4 152-16,10 0-136 16</inkml:trace>
        </inkml:traceGroup>
        <inkml:traceGroup>
          <inkml:annotationXML>
            <emma:emma xmlns:emma="http://www.w3.org/2003/04/emma" version="1.0">
              <emma:interpretation id="{8D0BBE94-7287-473D-A99A-260DDB98A0C4}" emma:medium="tactile" emma:mode="ink">
                <msink:context xmlns:msink="http://schemas.microsoft.com/ink/2010/main" type="inkWord" rotatedBoundingBox="10894,15441 12568,15403 12597,16698 10923,1673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1" brushRef="#br0" timeOffset="167729.292">8112 14561 352 0,'-5'-16'132'0,"5"16"-104"0,0-8-8 0,0 4 176 16,0 0-112-16,0 0 52 15,0 4-76-15,0 0-56 16,5 4-4-16,13 0-12 0,-4 4 4 15,-1 0 8-15,10 4 0 16,5 4 8-16,3 0-4 16,10 5-4-16,0-1 4 15,5-4 20-15,-1 4-12 16,-4-8-12-16,-9 0-4 16,-9-3 4-16,0-1 0 15,-10-4 120-15,-13-4-64 0,0 0 24 16,-13 4-48-16,4 0-20 15,-14 4-8-15,-4 0-4 16,-14 16 0-16,0 1 0 16,-5-1 0-16,1 0 16 15,-10-4-8-15,0-3 4 16,1-1-4-16,-6-4-16 16,10 4 4-16,9-8 28 15,14-4-12-15,27-8-172 16</inkml:trace>
          <inkml:trace contextRef="#ctx1" brushRef="#br0" timeOffset="168661.9974">8859 15633 340 0,'-19'-4'128'0,"28"4"-100"0,1-4-8 16,-10 4 132-16,0 0-88 16,0-4 52-16,4 0-68 15,-4 0 0-15,5-4-28 16,-1-8 24-16,1-4-28 15,-1-5 32-15,-4-3-32 0,0-8 32 16,0-13-32-16,0-8 12 16,-4-7-16-16,-1-1 20 15,5 4-20-15,0 5-12 16,0 3-4-16,5 0-4 0,-5-3 0 16,4-1-20-16,1 0 16 15,4-3 48-15,0-5-16 16,5 4-8-16,-5 0-8 15,14 9 12-15,-1 3-8 16,1 5 4-16,9 11-4 16,0 5-24-16,9 0 8 15,-5 16-4-15,5-5 4 16,-13 5 8-16,13 12 0 16,-10 8 0-16,-8-4 0 0,-9 13 0 15,9-1 0-15,-14-4 8 16,0 8-4-16,-9 0 8 15,-9 1-8-15,0-1 24 16,-5-4-16-16,-4 4-12 16,-10-4-4-16,1 1-84 15,-9-5 48-15,-1 4-48 16,5-8 52-16,5 0 12 16,4-4 12-16,10-4-16 15,31 0 8 1,9 8 8-16,5-8 8 15,9 17 4-15,-5-5 32 16,10-4-16-16,-14 8-4 16,0 4-8-16,-14-12 40 15,-14 4-24-15,-8 1 68 16,-14-1-48-16,-14 4 44 0,-14-8-48 16,1 4 0-16,-19 4-24 15,9-8 0-15,10 9-4 16,4-5 4-16,4 0-8 15,24-8-56-15,-5 4 28 16,18 0-184-16,0-8 116 16,13 0-488-1,19 8 324-15,0-8 112 16</inkml:trace>
          <inkml:trace contextRef="#ctx1" brushRef="#br0" timeOffset="169238.9361">9382 14860 364 0,'9'0'132'0,"-9"-4"-100"0,9 4-12 16,0 0 60-16,5 0-48 16,0 0 40-16,-5 0-40 0,14 0-20 15,-5 4-4-15,-4 5 16 16,-1-5-12 0,-4 4 24-16,14 0 4 15,-14 4-20-15,-9-4 40 0,0 0-32 16,0 4 4-16,-9 0-20 15,0 0 28-15,-5 1-24 16,-8-5-4-16,8 4-8 16,-9-4 12-16,0 0-8 15,5 0 32-15,4-4-24 16,1 0 4-16,8 0-12 16,5-4 12-16,9 0-12 15,5 0-4-15,4-4 0 0,-4 4 20 16,18-4-12-16,-9 0-4 15,8-4-4-15,-8 4 4 16,0 0-4-16,0 0 8 16,-1 0-8-16,-12 0 16 15,-10 4-40 1,-10 4 16-16,-3 4-204 16,-5-4 112-16,-1 12-480 15</inkml:trace>
        </inkml:traceGroup>
        <inkml:traceGroup>
          <inkml:annotationXML>
            <emma:emma xmlns:emma="http://www.w3.org/2003/04/emma" version="1.0">
              <emma:interpretation id="{47C986DE-CB7A-446B-B3EA-F7E66C39909E}" emma:medium="tactile" emma:mode="ink">
                <msink:context xmlns:msink="http://schemas.microsoft.com/ink/2010/main" type="inkWord" rotatedBoundingBox="13178,16288 13243,16287 13248,16548 13184,1655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1" brushRef="#br0" timeOffset="173400.9403">10279 15253 600 0,'0'-45'224'0,"5"45"-176"0,4-4-12 0,-9 4 28 0,0 0-44 16,0 13 44-16,0 11-36 15,-5 8 20-15,1 9-28 16,-6-1-36-16,1 5 8 0,-4-9-212 16,-5-4 124-16</inkml:trace>
        </inkml:traceGroup>
        <inkml:traceGroup>
          <inkml:annotationXML>
            <emma:emma xmlns:emma="http://www.w3.org/2003/04/emma" version="1.0">
              <emma:interpretation id="{D17034F7-934A-417B-8A47-898256A81EAF}" emma:medium="tactile" emma:mode="ink">
                <msink:context xmlns:msink="http://schemas.microsoft.com/ink/2010/main" type="inkWord" rotatedBoundingBox="14473,15383 15378,15362 15409,16745 14504,1676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1" brushRef="#br0" timeOffset="174275.3328">11572 15682 300 0,'-18'-20'112'0,"18"12"-88"0,9-13-8 16,-9 9 92-16,0-8-64 15,0-16 88-15,0-17-76 16,0-8-8-16,9-20-32 15,-4-8-12-15,-5 4 0 16,9 4-4-16,-9-4 0 0,0 0 0 0,0-12 0 16,9 8 96-16,0 8-52 15,5 0 24-15,4 17-36 16,5 11-4-16,4 0-16 16,9 17-8-16,10 0 0 15,4 11 12-15,0 5-8 16,5 8-20-16,-5 4 4 15,-9 8 4-15,-5 4 4 16,-9 4 44-16,-8 4-24 16,-15 4 0-16,-17 4-12 15,-6 1-8-15,-13-1 4 16,-4 0-32-16,-10-4 16 16,1 1-4-16,-1-1 8 0,10-4 0 15,4-4 0-15,9 8-20 16,10-4 16-16,8-4-12 15,14 9 12-15,9 3-20 16,14 4 20-16,14-4 32 16,4 5-12-16,-5-5-8 15,-13 4-4-15,-9-4 20 16,-27 1 28 0,-24 3-24-16,-13-4 28 15,-13 0-32-15,8-3 32 16,1-1-32-16,4 4-4 15,4-12-8-15,10 8-120 16,4-4 64-16,9-3-508 16,14-1 312-16,14 0 40 15</inkml:trace>
          <inkml:trace contextRef="#ctx1" brushRef="#br0" timeOffset="174638.3006">12014 14775 332 0,'9'-8'120'0,"4"4"-92"0,6-4-8 0,-6 4 132 16,15 0-88-16,-6 0 28 16,1 0-56-16,0 4-24 0,0 8-4 15,-5 0 8-15,0 4-8 16,-4 0 40-16,-1 1-24 0,-13 3 20 15,-4 4-24-15,-10-8 8 16,-4 4-16-16,-5-3 0 16,-9-1-4-16,5 0 4 15,-14 4-8-15,9-8-12 16,5 0 4-16,0 0-4 16,17 0 0-16,10 0-12 15,0-8 12-15,10 4 4 16,12 1 4-16,10-1 8 15,14 4-4-15,-19-4-116 16,0-4 60-16,5 8-436 16</inkml:trace>
          <inkml:trace contextRef="#ctx1" brushRef="#br0" timeOffset="175208.3692">12260 14974 248 0,'9'-4'92'0,"4"8"-72"0,-13-4-4 0,9 0 88 16,1 0-60-16,12 0 44 16,-4 0-52-16,-4 0-20 0,9 4-8 15,13-8-72-15</inkml:trace>
          <inkml:trace contextRef="#ctx1" brushRef="#br0" timeOffset="175012.848">12305 14873 332 0,'0'-17'120'0,"9"21"-92"0,-4-4-8 0,4 0 36 16,0 0-36-16,5 0 68 16,4 4-48-16,-5-4-8 15,1 9-20-15,4-5 44 0,-4 0-32 16,0 4 16-16,-14-8-24 15,-9 12 36-15,-1-4-28 16,1 4 4-16,-4 0-16 0,-10 0 12 16,14 1-16-16,-14-1-4 15,0 0 0-15,14-4-4 16,-4 8 0-16,3-12 0 16,10-4 0-16,10 8 16 15,3 0-8-15,-4-8-12 16,5 0 0-16,-5 0-164 15,14-4 92-15,-14 4-368 16,5 0 252 0,-5 4 72-16</inkml:trace>
        </inkml:traceGroup>
        <inkml:traceGroup>
          <inkml:annotationXML>
            <emma:emma xmlns:emma="http://www.w3.org/2003/04/emma" version="1.0">
              <emma:interpretation id="{280789C1-73DD-4CA7-A5A0-DDA40D32C2DD}" emma:medium="tactile" emma:mode="ink">
                <msink:context xmlns:msink="http://schemas.microsoft.com/ink/2010/main" type="inkWord" rotatedBoundingBox="15899,15498 16262,15490 16270,15814 15906,1582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1" brushRef="#br0" timeOffset="175809.5458">12979 14739 520 0,'-23'-12'192'0,"32"12"-152"0,14-8-8 16,-9 4 0-16,8 0-24 15,10 0 16-15,23 4-16 16,9 0-276-16,4 8 144 16,9 4-144-16</inkml:trace>
          <inkml:trace contextRef="#ctx1" brushRef="#br0" timeOffset="175677.1174">13020 14480 644 0,'0'-28'236'0,"4"24"-180"0,15-13-20 0,-15 9 72 0,19 0-68 15,9 8-36-15,4-4-4 16,5 8-40-16,0 4 24 16,-4 9-356-16,-6 3 204 15,-8 8-140-15</inkml:trace>
        </inkml:traceGroup>
      </inkml:traceGroup>
    </inkml:traceGroup>
    <inkml:traceGroup>
      <inkml:annotationXML>
        <emma:emma xmlns:emma="http://www.w3.org/2003/04/emma" version="1.0">
          <emma:interpretation id="{C35F73C4-CA08-4064-99E8-557715FC8472}" emma:medium="tactile" emma:mode="ink">
            <msink:context xmlns:msink="http://schemas.microsoft.com/ink/2010/main" type="paragraph" rotatedBoundingBox="16997,14997 23203,14667 23286,16236 17081,1656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9412F49-CFE9-4C66-B9E1-DA5E1D8065AF}" emma:medium="tactile" emma:mode="ink">
              <msink:context xmlns:msink="http://schemas.microsoft.com/ink/2010/main" type="line" rotatedBoundingBox="16997,14997 23203,14667 23286,16236 17081,16567"/>
            </emma:interpretation>
          </emma:emma>
        </inkml:annotationXML>
        <inkml:traceGroup>
          <inkml:annotationXML>
            <emma:emma xmlns:emma="http://www.w3.org/2003/04/emma" version="1.0">
              <emma:interpretation id="{1A42FA1D-687F-4FEA-8132-41ED5D0F69FF}" emma:medium="tactile" emma:mode="ink">
                <msink:context xmlns:msink="http://schemas.microsoft.com/ink/2010/main" type="inkWord" rotatedBoundingBox="16707,16014 18357,14898 18843,15615 17192,1673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1" brushRef="#br0" timeOffset="178257.0173">15660 14593 704 0,'10'-16'264'0,"8"4"-208"0,18-4-12 0,-18 8 0 15,10 0-32-15,-1 4-136 16,10 0 68-16,22 12-464 0</inkml:trace>
          <inkml:trace contextRef="#ctx1" brushRef="#br0" timeOffset="177309.7233">14131 15484 184 0,'23'-8'68'0,"-14"4"-52"0,4-13-4 16,-13 9 196-16,9-8-116 15,5-8 16-15,-5-9-64 16,14-15 48-16,-5-1-52 16,9-7 28-16,1-1-40 15,-1 8 16-15,-4-7-24 16,-5-5-36 0,5 0 8-16,-5-20 20 0,5-4-8 15,0-12 0-15,4 12 0 0,5 12 48 16,4 9-28-16,5 7 60 0,5 12-48 15,-5 9 28-15,-5 4-36 16,-4 11-16-16,-5 9-8 16,-4 4 4-16,-5 4-4 15,-9 12-4-15,-9 4 4 16,-9 5 4-16,-14 3-4 16,-8 8-72-16,-10 5 36 15,0-5-84-15,0 0 64 16,9-8-16-16,4-3 40 0,10-5-28 15,14-4 32-15,13-8 12 16,14 0 8-16,18 0 20 16,9 8-8-16,4 8-4 15,1 12 0-15,0-7-16 16,-10 7 8-16,-13-4 20 16,-9-3-8-16,-10-1 48 15,-13 0-28-15,-13-4 28 16,-15 4-28-16,-13-7-16 15,-9-1-8-15,-4-4 12 16,4-8-8-16,4-4 4 16,14 12-4-16,5-8-32 15,13 0 12-15,10 0-180 16,8 8 104-16,10 0-384 16</inkml:trace>
          <inkml:trace contextRef="#ctx1" brushRef="#br0" timeOffset="177619.8268">15032 14820 444 0,'18'4'164'0,"-8"-12"-124"0,12 4-16 0,-8 8 104 15,0 4-76-15,-1 0 8 16,5 4-40-16,-4 0-4 15,-5 5-8-15,0-5 20 0,-4 4-16 0,-5-4 12 16,-5 0-12-16,-8-4 36 16,8 4-24-16,-13-4 48 15,-5-3-40-15,14-1 4 16,0 0-24-16,-5 0-16 16,14-4 0-16,0 0 4 15,18 4 0-15,-4-4-28 16,9 0 16-16,0-4-240 15,9 0 136-15</inkml:trace>
          <inkml:trace contextRef="#ctx1" brushRef="#br0" timeOffset="177984.2934">15178 14241 280 0,'4'-8'104'0,"6"16"-84"0,-1 0 0 0,0 0 84 16,-5-4-60-16,5 1 60 15,-4 7-60-15,0-4 4 16,-5 0-28-16,-5 0 32 16,0 0-28-16,-4 4 40 0,-4-4-36 15,4-8-4-15,4 4-16 16,0 0 12-16,5-4-12 0,14-4 4 16,9 0-4-16,13-4-60 15,10 8 28-15,8 0-392 16,1 12 224-1,4 0-24-15</inkml:trace>
        </inkml:traceGroup>
        <inkml:traceGroup>
          <inkml:annotationXML>
            <emma:emma xmlns:emma="http://www.w3.org/2003/04/emma" version="1.0">
              <emma:interpretation id="{47A7626D-C37F-4727-86E0-9A0FA473278D}" emma:medium="tactile" emma:mode="ink">
                <msink:context xmlns:msink="http://schemas.microsoft.com/ink/2010/main" type="inkWord" rotatedBoundingBox="19119,15347 20160,15292 20215,16334 19175,16389"/>
              </emma:interpretation>
            </emma:emma>
          </inkml:annotationXML>
          <inkml:trace contextRef="#ctx1" brushRef="#br0" timeOffset="178930.9154">16234 15285 560 0,'-9'21'208'0,"14"-21"-164"0,4 0-8 15,0-4 120-15,0-5-92 16,5-7-8-16,4-4-36 0,-5-8 12 16,1-17-20-16,0 5 12 0,-1-13-12 15,-8 9-8-15,9-13 0 16,-5-24-68-16,-5-8 36 16,5-8 4-16,1 4 12 15,3 12 28-15,-4 12-8 16,9 12 24-16,1 9-20 15,-1 7 48-15,0 5-32 16,0 12 4-16,1 3-20 16,-1 13-24-16,0 8 4 15,0 8 20-15,-4 0-4 16,-5 5 4-16,-9 7-4 0,-9 0-52 16,0 0 28-16,-5 1-40 15,0-1 32-15,1-4-52 16,4-8 44-16,0 4-28 15,4-8 36-15,19 0-16 16,-1 4 24 0,15 9 8-16,-1 7 76 15,14 12-36-15,-5 13 4 16,1-5-20-16,-10-7 24 16,-13-5-24-16,-23-8 144 15,-10-7-88-15,-8-9-32 16,-5 0-24-16,0-8 0 15,0 0-8-15,5-8-4 16,4-4 0-16,10-13-304 0,13 9 164 16,4 4-440-1</inkml:trace>
          <inkml:trace contextRef="#ctx1" brushRef="#br0" timeOffset="179290.2644">17181 14557 676 0,'-18'8'248'0,"9"12"-192"0,0 17-16 15,0-9 40-15,-14 4-52 16,-4 5 32-16,-1-1-32 0,-8 1-8 16,4-9-12-16,5-8-120 0,4 0 60 15,5-11-288 1</inkml:trace>
          <inkml:trace contextRef="#ctx1" brushRef="#br0" timeOffset="179128.3743">16944 14622 464 0,'-9'-8'176'0,"14"16"-140"0,13 16-8 0,-9-12 108 15,5 12-80-15,4-3 40 0,14 7-56 16,4 4 4-16,-4-3-28 16,-4-1 20-16,-6-4-24 0,1-8 12 15,-5-3-12-15,-9-1-52 16,-4-4 24-16,-5-8-324 15,-5 4 188 1,1-4-208-16</inkml:trace>
          <inkml:trace contextRef="#ctx1" brushRef="#br0" timeOffset="179587.6234">16985 14253 352 0,'14'-16'132'0,"9"16"-104"16,0-4-8-16,8 0 52 0,-8 0-44 15,-5 4 40-15,1 0-36 16,-1 4 44-16,-9 4-44 15,0 0 56-15,-9-8-52 16,-5 8 64-16,-8-4-60 16,4 5 28-16,-14-5-40 0,14 0 16 15,4-4-24-15,5 0-8 16,14-4-8-16,13 0 12 16,1-1-8-16,8 1-488 15</inkml:trace>
        </inkml:traceGroup>
        <inkml:traceGroup>
          <inkml:annotationXML>
            <emma:emma xmlns:emma="http://www.w3.org/2003/04/emma" version="1.0">
              <emma:interpretation id="{289B1180-7724-4B31-81FD-395E5660BE9E}" emma:medium="tactile" emma:mode="ink">
                <msink:context xmlns:msink="http://schemas.microsoft.com/ink/2010/main" type="inkWord" rotatedBoundingBox="20650,14803 21745,14745 21812,16016 20718,16075"/>
              </emma:interpretation>
            </emma:emma>
          </inkml:annotationXML>
          <inkml:trace contextRef="#ctx1" brushRef="#br0" timeOffset="181228.4147">17746 14569 704 0,'4'4'264'0,"5"-8"-208"0,14 0-12 0,-5 0 64 16,10-4-68-16,-6 0 28 15,10 0-40-15,0-4-60 16,9 3 16-16,0 9-296 15</inkml:trace>
          <inkml:trace contextRef="#ctx1" brushRef="#br0" timeOffset="181049.4382">17819 14350 392 0,'9'-8'148'0,"-9"8"-116"0,4-8-8 0,-4 8 188 15,9 0-120-15,-4 0 80 0,-1 0-104 16,10-4 8-16,0 4-44 15,-1 0 12-15,6-8-24 0,-1 0-16 16,5 8-8-16,-1-4 4 16,1 4 0-16,-5-8-36 15,-4 8 20-15,-5 0-188 16,-9 0 112-16</inkml:trace>
          <inkml:trace contextRef="#ctx1" brushRef="#br0" timeOffset="186264.0499">18187 14440 320 0,'-9'-9'120'0,"9"9"-96"0,0-4-4 15,0 4 156-15,0 0-100 0,5-4 24 16,4 0-60-16,5 0 28 16,4 0-40-16,9 0 20 15,9 0-28-15,-8 0-8 0,4 4-8 16,9 0-84-16,-5 0 44 15,-4 0-472 1,-5 8 284-16,1 4 80 16</inkml:trace>
          <inkml:trace contextRef="#ctx1" brushRef="#br0" timeOffset="182714.3698">18697 14257 124 0,'0'0'44'0,"5"-4"-32"0,4 4-4 15,0 0 128-15,0 0-76 0,-4-4 20 16,4 4-48-16,-5-4 4 15,-4 4-20-15,0 0 64 16,0 0-48-16,0 0 48 16,0 0-44-16,0 0-20 15,0 0-8-15,0 0-20 16,0 0 8-16,0 0 12 16,0 0-4-16,0 0 16 15,5-4-12-15,-5 4 40 16,0 0-24-16,4-4 4 0,-4 4-16 15,0 0-8-15,0 0 0 0,0 0-16 16,10 0 8-16,-10 0 4 16,0-4 0-16,0 4-36 15,0 0 20-15,0 0 48 16,0 0-12-16,13 0 24 16,-13 0-24-16,0 0-8 15,0 0-8-15,0 0-24 16,0 0 12-16,0 0 4 15,0 0 4-15,0 0 8 32,0 0-4-32,0 0 16 0,0 0-12 15,0 0 32-15,0 0-24 16,0 0-24-16,0-4 4 16,0 4 16-16,0 0-4 0,0 0-28 15,0 0 8-15,0 0 32 0,0 0-12 16,0 0 16-16,0 0-12 15,0 0 12-15,0 0-16 16,0 0 24-16,0 0-20 16,0 0 4-16,0 0-8 15,0-4 12-15,0 4-12 16,0-4 4-16,0 4-4 16,0 0-32-16,0 0 12 15,0 0 4-15,0-4 8 16,0 4 0-16,0 0 0 15,0 0-12-15,0 0 8 0,0 0 20 16,0 0-8-16,9 12-4 16,-4 4 0-16,-1 5 4 15,1 11-4-15,4 16 8 16,0 17-8-16,5 8-4 16,-5 4 4-16,-9-12-4 15,0-9 0-15,0 1 32 16,0-12-16-16,-14-13 4 15,-4-4-12-15,4 1 36 16,-8-9-20-16,-1-4-4 16,0-4-12-16,-4 0 4 15,4-4-8-15,0-4 8 16,0-4-8-16,1-4-4 16,-10-4 4-16,18-8-92 15,-4-8 48-15,0-17-276 0,4-23 176 16</inkml:trace>
          <inkml:trace contextRef="#ctx1" brushRef="#br0" timeOffset="182849.8247">18665 13707 728 0,'9'-36'268'0,"1"36"-208"0,8-4-16 0,0 4-52 16,14 8-4-16,-9 4-576 15</inkml:trace>
        </inkml:traceGroup>
        <inkml:traceGroup>
          <inkml:annotationXML>
            <emma:emma xmlns:emma="http://www.w3.org/2003/04/emma" version="1.0">
              <emma:interpretation id="{6E828A69-8EA3-472A-8088-22F3E7BE88C0}" emma:medium="tactile" emma:mode="ink">
                <msink:context xmlns:msink="http://schemas.microsoft.com/ink/2010/main" type="inkWord" rotatedBoundingBox="22100,14998 23217,14939 23271,15945 22154,1600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1" brushRef="#br0" timeOffset="183645.9457">19958 13877 320 0,'-4'-4'120'0,"4"8"-96"0,4 4-4 0,-4 0 124 15,-4 4-84-15,4 9 44 16,0 11-60-16,-9 4 56 15,-10 5-60-15,15 7 8 16,-23-3-28-16,8-5 40 0,-12-3-32 16,-15-1-4-16,-18 1-16 0,-9-5 20 15,10 0-16 1,-1 1 4-16,-9-9-8 16,23-8 12-16,-9-4-12 0,9-8 24 15,9-8-20-15,9-4-20 16,0-8 0-16,18 0-12 15,5-4 8-15,9-1 16 16,9 1 0-16,5 4 8 16,4 0-8-16,-4-4-28 15,13-1 12-15,-13 5 12 16,0-4 4-16,4 8-4 16,-5 0 4-16,6 4-24 15,-6-5 12-15,1 9-4 16,4 4 4-16,0 0-12 15,1 0 12-15,-6 8-4 0,15 5 4 16,-10-1 32 0,9 0-12-16,-9 4 24 0,1 0-24 15,8 9 4-15,0-1-8 16,-4 12 28-16,9-7-20 16,0 7 4-16,0 4-12 15,-19 1 36-15,14-13-20 16,-13-3 32-16,0-9-32 15,-5-4-40-15,-9-12 8 16,0 0-140-16,0-4 80 16,-18 0-524-1</inkml:trace>
          <inkml:trace contextRef="#ctx1" brushRef="#br0" timeOffset="185539.482">19954 14763 392 0,'18'-8'148'0,"0"0"-116"0,5 4-8 0,0 4-4 16</inkml:trace>
          <inkml:trace contextRef="#ctx1" brushRef="#br0" timeOffset="185343.9706">20036 14516 416 0,'9'-12'152'0,"-5"8"-116"0,-4-4-12 16,0 4 84-16,0 0-64 15,19 0 8-15,-10-4-32 16,4 0-4-16,6 4-8 16,-1 0 48-16,14 0-32 0,-5 0-12 15,5 0-4-15,-14 4 0 0,9-4-4 16,-13 4-4 0,4 12 4-1,-13-4 12-15,-10 16-8 0,-8-4-12 16,-1 9 0-16,0 3-16 15,-8-4 12 1,8 1 40-16,-4-5-20 0,-5 0-8 0,0 0-8 16,9-3 12-16,-4-5-4 15,5 0-4-15,-6 0 4 16,6-4-16-16,4 1 8 0,-10-1 12 16,15 0-4-16,4-4-20 15,0 4 8-15,0 0-12 16,0-12 8-16,0 12 8 15,0-4 4-15,4-3 16 16,-4-5-8-16,19 4-4 16,-10-4 0-16,4 0-4 15,-3 0 0-15,3 0 0 16,1 0 16 0,13-4-8-16,-9 4-72 15,-4 0 32-15,0 0-144 16</inkml:trace>
        </inkml:traceGroup>
      </inkml:traceGroup>
    </inkml:traceGroup>
    <inkml:traceGroup>
      <inkml:annotationXML>
        <emma:emma xmlns:emma="http://www.w3.org/2003/04/emma" version="1.0">
          <emma:interpretation id="{7B345FA3-6286-4F1C-A129-54E845774B06}" emma:medium="tactile" emma:mode="ink">
            <msink:context xmlns:msink="http://schemas.microsoft.com/ink/2010/main" type="paragraph" rotatedBoundingBox="10529,17576 21534,16450 21636,17452 10632,185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9AFA97-02AF-4EB3-9874-59FDC83AFB45}" emma:medium="tactile" emma:mode="ink">
              <msink:context xmlns:msink="http://schemas.microsoft.com/ink/2010/main" type="line" rotatedBoundingBox="10529,17576 21534,16450 21636,17452 10632,18578"/>
            </emma:interpretation>
          </emma:emma>
        </inkml:annotationXML>
        <inkml:traceGroup>
          <inkml:annotationXML>
            <emma:emma xmlns:emma="http://www.w3.org/2003/04/emma" version="1.0">
              <emma:interpretation id="{7EBE582D-5F15-4A47-BB4A-50DD36B07AB5}" emma:medium="tactile" emma:mode="ink">
                <msink:context xmlns:msink="http://schemas.microsoft.com/ink/2010/main" type="inkWord" rotatedBoundingBox="10536,17646 15246,17164 15327,17958 10618,1844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1" brushRef="#br0" timeOffset="211599.8905">9482 16783 488 0,'37'-21'180'0,"-15"17"-140"0,6 0-12 16,-15-8 56-16,1 4-52 15,-5-8 76-15,-9-4-60 16,-4 0-16-16,-5-5-20 15,-10 1 0-15,-8 4-8 0,0 4 16 16,-5 3-12-16,-5 5 48 16,-4 8-28-16,-4 21 28 15,4 7-28-15,0 8 0 16,9 9-16-16,9-5 0 16,10 9-4-16,4-9 12 15,9-7-12-15,4-5-4 16,5-4 0-16,5-8-68 0,4 1 36 15,0-9-76-15,1-8 60 16,-1-4-104-16,0-8 84 16,0 3-24-16,-4-7 52 15,-1 0 76-15,6 4-20 16,-6 4 100-16,1 0-68 16,4 8 56-16,5 0-64 15,4 8-12-15,10 0-20 16,13-4 8-16,14-4-12 15,4 0-48-15,9 8 24 16,-18-16-96 0,5 8 64-16,0-12-40 0,-9-16 52 15,-14 7-52-15,-10-7 52 16,1-13 16-16,-14-3 16 16,-4-1 64-16,-5 21-32 15,-4 4 84-15,-5 12-60 16,0 8 44-16,9 20-56 15,-5 12 32-15,6 5-40 0,-6-5-8 16,5 9-16-16,0-5 28 16,-4-8-20-16,4-3 4 15,-9-9-12-15,-5-4 36 16,1 0-20-16,-5-8-24 16,-5-4 0-16,0-4-64 15,5-16 36-15,5 0-92 16,8-9 64-16,5-15-120 15,1-13 96-15,12 17 4 0,6-5 48 16,-1 9 140-16,14 8-60 16,9 7 88-16,0 21-80 15,-9 12-4-15,0 9-36 16,-18 11 24-16,0 9-28 16,-5-5 20-16,-18 4-20 15,4-3 0-15,-4-1-8 16,0-11 20-16,0 3-16 15,9-8-56-15,-9-4 20 16,10-4-76-16,3 1 56 16,-4-5-60-16,14 0 60 15,-9-4-76-15,8 4 68 0,-3-4-44 16,-1-4 56-16,5 0-24 16,-1 0 40-1,1 0 12-15,0-4 8 16,-5-4 4-16,9 4 0 15,-13-12 32-15,4-1-16 16,-4-7 4-16,-5-12-12 16,0-9-16-16,-4-3 4 15,4-1 28-15,0 5-12 16,-4 3 100-16,4 9-60 16,-9-1 20-16,0 13-40 15,0 12 32-15,0-4-36 16,-14 20 12-16,-9 4-24 0,-4 8 8 15,4 13-12-15,0 3 64 0,1 1-44 16,-1 3-28-16,14 4-8 16,9-3 52-16,9-5-24 15,0-3-36-15,14-5 4 16,9-4-176-16,4-7 104 16,-4-1-208-1,0-12 164-15,4 4-168 16,5-8 164-16,0-8-20 15</inkml:trace>
          <inkml:trace contextRef="#ctx1" brushRef="#br0" timeOffset="211917.7405">11558 16455 624 0,'-9'-24'228'0,"14"24"-176"0,-10-8-16 15,1 8 28-15,-10 8-44 16,-4 0 36-16,0-4-32 15,-1 16-4-15,1 0-12 16,5 9-32-16,8 7 12 0,5 4 24 16,9 1-8-16,5 3 0 15,4 1 0-15,0-5-48 16,0-7 24-16,1 3-4 16,-1-3 16-16,-4-5 8 15,-5-12 0-15,-9 4 16 16,-5-3-8-16,-9-5 48 15,1-4-28-15,-10-8-32 16,-9-8 0-16,-4-4-16 16,-1 3 8-16,1 1-96 0,4-12 56 15,5 4-212 1</inkml:trace>
          <inkml:trace contextRef="#ctx1" brushRef="#br0" timeOffset="212230.5731">12114 16613 352 0,'4'-25'132'0,"-8"17"-104"0,-14-8-8 0,-1 4 52 0,-3 4-44 15,-10 4 16-15,-9 4-28 16,-5 8 72-16,5 8-52 15,5 4 32-15,4 13-40 16,14-9 8-16,4 8-20 16,14 9 8-16,14-13-12 0,18 5-8 15,18-9 0-15,4-4-40 16,6-8 20-16,-1 0-84 16,4-8 60-16,-8-4-136 15,-5-8 100 1,-4 0-148-16,4-4 124 15,-9-16-28-15</inkml:trace>
          <inkml:trace contextRef="#ctx1" brushRef="#br0" timeOffset="210459.3476">7675 16779 572 0,'9'-4'208'0,"23"0"-160"0,18 0-12 15,-23 8 24-15,19 0-40 16,-10 0 8-16,10 4-16 16,4-8 0-16,-5 0-4 15,-4-4-40-15,-9-8 16 0,5-5-4 16,-15-3 12-16,-3-12 16 0,-10 12-4 15,-14-21-4-15,-9 17 4 16,-13-5-48-16,-18 5 24 16,-5 4-12-16,-19 8 20 15,-4 12 112-15,1 16-52 16,12 8 52-16,6 13-60 16,8 7 8-16,19 5-32 15,9-1 8-15,13 1-12 16,23-17 20-16,5 5-20 15,23-13 12-15,17 0-12 16,1-8 20-16,4-7-20 0,1 3-100 16,-6-16 44-16,6-8-60 15,4-1 60-15,-5-19 4 16,-9-8 24-16,0-9 12 16,-9 0 4-16,-13 5 16 15,-10 16-8-15,-4-1 84 16,-10 13-48-16,-3 4-12 15,-10 28-20-15,0 25 8 16,4-1-12-16,1 9 4 16,4-1-4-16,14-7 4 15,-1-9-8-15,6 0 32 16,-1-3-20-16,-4-9 4 16,-1-12-12-16,1 0 28 15,-9-16-20-15,-5 4 12 16,5-12-16-16,-5-17-16 0,4-11 0 15,1-9 4-15,0-16 0 16,4 5-44-16,5 3 24 16,4 8 8-16,9 1 8 15,1 19-8-15,-5 5 8 16,0 12 4-16,-10 4 0 16,-8 20-300-16,-9 8 164 15,-5 16-376 1</inkml:trace>
        </inkml:traceGroup>
        <inkml:traceGroup>
          <inkml:annotationXML>
            <emma:emma xmlns:emma="http://www.w3.org/2003/04/emma" version="1.0">
              <emma:interpretation id="{6C3B22B7-F87D-4290-856A-FE964DD68A61}" emma:medium="tactile" emma:mode="ink">
                <msink:context xmlns:msink="http://schemas.microsoft.com/ink/2010/main" type="inkWord" rotatedBoundingBox="15374,17472 17050,17300 17113,17915 15437,18086"/>
              </emma:interpretation>
              <emma:one-of disjunction-type="recognition" id="oneOf19">
                <emma:interpretation id="interp23" emma:lang="" emma:confidence="0">
                  <emma:literal>hit</emma:literal>
                </emma:interpretation>
                <emma:interpretation id="interp24" emma:lang="" emma:confidence="0">
                  <emma:literal>wit</emma:literal>
                </emma:interpretation>
                <emma:interpretation id="interp25" emma:lang="" emma:confidence="0">
                  <emma:literal>my</emma:literal>
                </emma:interpretation>
                <emma:interpretation id="interp26" emma:lang="" emma:confidence="0">
                  <emma:literal>wet</emma:literal>
                </emma:interpretation>
                <emma:interpretation id="interp27" emma:lang="" emma:confidence="0">
                  <emma:literal>met</emma:literal>
                </emma:interpretation>
              </emma:one-of>
            </emma:emma>
          </inkml:annotationXML>
          <inkml:trace contextRef="#ctx1" brushRef="#br0" timeOffset="213025.1802">12464 16520 528 0,'-22'-29'196'0,"22"25"-152"0,-5 4-12 0,5 0 36 16,0 12-44-16,0 1 52 16,5 7-44-16,4 12-8 15,4-3-12-15,6 7 8 0,-1-4-12 16,0 1 16-16,-4-5-16 15,-5-8-64 1,4 5 28-16,1-9-120 16,0 0 84-16,-1-12-140 15,1-8 116-15,4-8-12 0,5-13 60 16,0-3 64-16,0-4-16 16,-1 12 240-16,1-1-136 15,0 9 60-15,0 12-104 16,4 8 24-16,0 8-56 15,1 5 8-15,-1 3-28 0,0 0 8 16,-9 1-12-16,5-9 20 16,-5-8-20-16,-4 0-4 15,-5-4-4-15,5-8-76 16,0-4 40-16,-5-8-48 16,4-9 44-16,1-7-16 15,9-8 32-15,-1 3 28 16,1 17-4-16,0 8 80 15,4 8-48-15,1 16 56 16,3 8-52-16,15 12-4 16,0 1-20-16,8 7 8 0,1 1-16 15,-5-5 40-15,-9-12-24 16,-5-3-12-16,-4-5-8 16,-5-12-48-16,-4-4 24 15,-5-20-36-15,1-5 32 16,-10-23-44-16,0-21 40 15,0-4-64-15,0-8 52 16,-4 4 28-16,-1 17 8 16,1 3 136-16,-1 8-68 15,1 17 48-15,-1 8-64 16,-4 8-60-16,0 16 4 16,0 20 40-16,0 0-12 0,-4 8-8 15,-1 13-8-15,1-1 28 16,4 13-16-16,-5-5-24 15,1-3 4-15,-1-21-60 16,1 5 32-16,-6-29 0 16,-3-8 16-16,-1-21 12 15,5-15 4-15,0-1 16 16,4 9-8-16,5-5 120 16,9 13-72-16,1 8-64 15,17-1 0-15,18 13-4 16,15 0 8-16,12 8-8 15,1 8 8-15,-9 0-136 16,-9-3 72-16,-23-1-144 16,-32-4 120-16,-23 4-452 15</inkml:trace>
        </inkml:traceGroup>
        <inkml:traceGroup>
          <inkml:annotationXML>
            <emma:emma xmlns:emma="http://www.w3.org/2003/04/emma" version="1.0">
              <emma:interpretation id="{E88B136B-0D67-4664-921A-5D7D2DAB03C6}" emma:medium="tactile" emma:mode="ink">
                <msink:context xmlns:msink="http://schemas.microsoft.com/ink/2010/main" type="inkWord" rotatedBoundingBox="18579,16753 21534,16450 21598,17077 18643,1737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1" brushRef="#br0" timeOffset="208118.7641">15692 16285 40 0,'37'8'16'0,"4"-16"-12"0,27-4-4 15,0 8 4-15,42-12-4 16,26-5 76-16,28-3-40 16,36-16 136-16,1-13-96 15,-1-8 116-15,28-8-112 16,-28 5 68-16,-13 3-88 0,-5 4 76 16,4 9-80-16,-22 11 24 15,-27 1-44-15,-32 8 4 16,-28 20-24-16,-18-9-8 0,-22 9-4 15,-24 8-180-15,-26 0 96 16</inkml:trace>
          <inkml:trace contextRef="#ctx1" brushRef="#br0" timeOffset="208371.4335">17491 15532 464 0,'-14'-36'176'0,"23"24"-140"0,37 4-8 0,-14 4 64 0,22 4-56 15,5 4 56-15,10 0-52 16,13 8-4-16,18 0-20 16,9 8-12-16,14-4 0 0,-18 0 28 15,-23-3-16-15,-5 3 12 16,-13-8-16-16,-19 0 44 16,-4-4-28-16,-13 4 48 15,-19 8 0 1,-9 1-40-16,-14 7 0 15,-9 8-24-15,-9 5-148 16,-9 7 72-16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0:27.8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C67152-B2FD-43EB-A9DD-4E251B6828BD}" emma:medium="tactile" emma:mode="ink">
          <msink:context xmlns:msink="http://schemas.microsoft.com/ink/2010/main" type="writingRegion" rotatedBoundingBox="1036,444 23259,325 23316,11134 1093,11253"/>
        </emma:interpretation>
      </emma:emma>
    </inkml:annotationXML>
    <inkml:traceGroup>
      <inkml:annotationXML>
        <emma:emma xmlns:emma="http://www.w3.org/2003/04/emma" version="1.0">
          <emma:interpretation id="{1FBF0B2C-5059-40A9-8F35-1E9876561E5E}" emma:medium="tactile" emma:mode="ink">
            <msink:context xmlns:msink="http://schemas.microsoft.com/ink/2010/main" type="paragraph" rotatedBoundingBox="2268,381 13153,408 13148,2446 2263,24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164317-D248-4928-937A-A3301347BD87}" emma:medium="tactile" emma:mode="ink">
              <msink:context xmlns:msink="http://schemas.microsoft.com/ink/2010/main" type="line" rotatedBoundingBox="2268,381 13153,408 13148,2446 2263,2419">
                <msink:destinationLink direction="with" ref="{C9136E5F-6E58-4EBD-9F80-F248237810C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77B1B9-5933-4D75-9227-9A2A44FF958D}" emma:medium="tactile" emma:mode="ink">
                <msink:context xmlns:msink="http://schemas.microsoft.com/ink/2010/main" type="inkWord" rotatedBoundingBox="2268,461 7230,474 7225,2431 2263,2419"/>
              </emma:interpretation>
              <emma:one-of disjunction-type="recognition" id="oneOf0">
                <emma:interpretation id="interp0" emma:lang="" emma:confidence="0">
                  <emma:literal>Interests</emma:literal>
                </emma:interpretation>
                <emma:interpretation id="interp1" emma:lang="" emma:confidence="0">
                  <emma:literal>Interests]</emma:literal>
                </emma:interpretation>
                <emma:interpretation id="interp2" emma:lang="" emma:confidence="0">
                  <emma:literal>Interest]</emma:literal>
                </emma:interpretation>
                <emma:interpretation id="interp3" emma:lang="" emma:confidence="0">
                  <emma:literal>Interests}</emma:literal>
                </emma:interpretation>
                <emma:interpretation id="interp4" emma:lang="" emma:confidence="0">
                  <emma:literal>interest]</emma:literal>
                </emma:interpretation>
              </emma:one-of>
            </emma:emma>
          </inkml:annotationXML>
          <inkml:trace contextRef="#ctx0" brushRef="#br0">298 0 164 0,'-54'73'60'0,"54"-73"-44"0,-50 69-8 0,31-33-12 16,6 1 0-16,-10 28 28 15,5-17-12-15,0 1-20 16,4-9 0-16,-4-7 20 16,9-13-4-16,-5-20-48 15,5-12 24-15,-5-17-16 16,10 1 20-16,-10-4 96 15,9 3-44-15,1 5 116 16,8 12-88-16,5 8 64 16,10 12-76-16,13 12 4 15,9 9-36-15,13 7-12 16,5 0-8-16,10-7-16 16,-10-1 8-16</inkml:trace>
          <inkml:trace contextRef="#ctx0" brushRef="#br0" timeOffset="-269.2134">153-352 476 0,'-14'-28'176'0,"14"28"-136"0,0-20-12 16,0 16 56 0,9 4-52-16,-4 0 32 15,17 8-36-15,10 0 0 16,14 8-16-16,8-8-8 0,1 8 0 0,9-8 12 15,4 5-8-15,9-9 40 16,1 4-24-16,-14-8-4 16,-5 4-12-1,-18 0-156-15,-14 0 80 0</inkml:trace>
          <inkml:trace contextRef="#ctx0" brushRef="#br0" timeOffset="585.5602">949 102 404 0,'-9'-8'148'0,"9"8"-112"0,-4 0-12 0,-1 4 48 16,10 4-44-16,-10 12 32 16,5 4-32-16,-9 17 16 15,5 11-24-15,-1 9-8 16,10-4-8-16,-1-5 12 15,5-7-8-15,0-17-4 16,5-8 0-16,-5-16 28 16,0 0-16-16,-4-24 20 15,-1 4-20-15,-4-33-36 16,0 5 12-16,0-9-52 16,0 9 32-16,0 3-12 15,9 9 24-15,-4 12 28 16,4 12-8-16,5 16 80 15,-1 12-48-15,1 24 24 16,4 5-40-16,5 8 0 16,0-5-12-16,4-3 20 15,5-9-16-15,0-11 12 16,4-5-12-16,5-20-16 16,0 0 0-16,9-24-92 15,-4-5 48-15,4-27-40 16,-5 3 52-16,5-28-40 15,-4 13 40-15,-5-33-16 16,-5 16 32-16,-8-17 124 0,-6 18-56 16,-3 3 152-16,-6 16-116 15,-4 16 8-15,5 25-56 16,-14 24 0-16,0 12-20 0,-14 29-8 16,1 20-4-16,-19 16 4 15,5 0-4-15,-10 16-72 16,14-4 36-16,1 0-40 15,8-12 40-15,-9-16-112 16,14-13 80-16,-9-19-256 16,4-9 180-16</inkml:trace>
          <inkml:trace contextRef="#ctx0" brushRef="#br0" timeOffset="1653.96">1227 166 600 0,'-9'-24'224'0,"9"24"-176"16,-5-8-12-16,5 4 36 15,10 8-48-15,-1-4 24 16,9 0-28-16,14 0-16 16,9 4-8-16,32 0 20 15,4 4-8-15,19-8-12 16,-10 4 0-16,10-12 48 16,-14 4-24-16,9-8-44 15,-23 0 12-15,-13 0 44 16,-14 4-12-16,-28-9 8 15,-4 5-16-15,-18-8 0 16,-4 8-4-16,-15-4-16 0,10 8 4 16,-5 8 4-16,5 4 0 15,-5 12-12-15,5 4 8 0,0 8 4 16,4 9 0 0,1 7-12-16,-6 5 8 0,10 12 20 15,5-5-8-15,4 5 4 16,4-4-4-16,-4-9-32 15,14-7 12-15,-5-13-76 16,14-4 52-16,0-24-64 16,-1 0 56-16,19-32 20 15,5-13 20-15,8-19-16 16,15 3 12-16,-6 0-12 16,-3 17 8-16,-10 7 112 15,-5 13-52-15,-4 4 24 16,-13 16-40-16,-10 12 24 15,-5 16-32-15,-8 8-12 16,-5 9-8-16,-9 3 12 16,4 1-8-16,-8-9 16 15,8-7-16-15,1-17 16 16,8-8-16-16,1-24 16 16,8-5-16-16,1-19 4 15,0-1-4-15,4-11-40 16,0 11 16-16,0-3-12 15,1 15 16-15,-6 9-52 16,5 12 32-16,-4 4 44 16,4 12-8-16,0 4 4 15,5 8-4-15,9 0-4 0,0 0 0 0,13-3 16 16,1-1-8-16,9-12 4 16,-5 4-4-16,-5-12 20 15,-4 0-16-15,-13-13 32 16,-1 1-28-16,-18-4 4 15,0 0-12-15,-23-1-24 16,5 5 8-16,-13 8-24 16,3 12 20-16,-13 8-20 15,10 8 16-15,-6 12-8 16,6 13 12-16,8 3 8 16,9 9 4-16,15-4-20 15,8-1 12-15,9-7 32 16,9-5-16-16,1-16 8 15,-1-8-8-15,1-20 12 16,-1 4-12-16,-4-20-20 16,0 4 4-16,-9-17-32 15,-1 13 24-15,-3-20-4 16,3 7 12-16,1-3 0 16,0 7 0-16,0 5-12 15,9 12 12-15,-10 12 56 16,10 4-24-16,5 4 8 15,4 8-20-15,4 16 20 16,-4 9-20-16,5 7-4 16,-10 5-4-16,-9-1 28 15,1 1-16-15,-24-5 32 0,-4 1-32 16,-27-17-144-16,-5 1 64 16,-18-13-80-16,9-4 84 0,-5-28-100 15,15-5 92-15</inkml:trace>
          <inkml:trace contextRef="#ctx0" brushRef="#br0" timeOffset="2328.2348">3836 292 384 0,'-50'-53'140'0,"50"53"-108"0,-9-24-8 16,18 12 64-1,4 8-52-15,15 0-12 16,4 4-16-16,13 0 16 0,1 0-12 0,17 0 40 16,1-8-28-1,23-1 20-15,-1 5-24 0,5-4 8 16,-9 4-16-16,-9-4 20 31,-9 8-20-31,-10-8-12 0,-8 4-4 0,-10-8 20 16,-4 8-8-16,0-8 24 15,0 4-20-15,-9-4-40 16,-1 7 16-16,1-3 0 16,0 4 12-16,-5 4-20 15,5 4 12-15,-18 0 32 16,13 9-16-16,-18 3 28 16,0 4-24-16,0 16-12 15,0 5-4-15,9 24 20 16,-5-1-8-16,-13 25-56 15,5-4 24-15,-14 29-60 16,-5-9 48-16,-5 33-96 16,1-21 72-16,0 0 20 15,9-16 24-15,-1-16 104 16,15-20-48-16,-10-16 104 16,1-9-80-16,-1-20 60 15,5-3-72-15,-9-21-28 16,4 0-16-16,-18-29 16 15,9 5-12-15,-18-37-4 16,9 0-4-16,5-32-508 16,9 4 276-16</inkml:trace>
          <inkml:trace contextRef="#ctx0" brushRef="#br0" timeOffset="1833.4214">4023-368 632 0,'41'-81'236'0,"-41"81"-184"0,9-24-16 0,-9 20 140 16,4 4-104-16,-13 12 8 16,5 8-52-16,-15 37-8 15,1 8-12-15,-14 32 12 16,9 0-12-16,1 12-240 15,8-4 124-15,9 5-160 16,15-21 156-16,-6-16-4 16,10-13 68-16</inkml:trace>
          <inkml:trace contextRef="#ctx0" brushRef="#br0" timeOffset="2431.5597">4569-331 872 0,'-78'-33'324'0,"78"33"-252"0,-45 0-20 0</inkml:trace>
        </inkml:traceGroup>
        <inkml:traceGroup>
          <inkml:annotationXML>
            <emma:emma xmlns:emma="http://www.w3.org/2003/04/emma" version="1.0">
              <emma:interpretation id="{8DBF685C-D53D-485C-B519-2F32688F59E2}" emma:medium="tactile" emma:mode="ink">
                <msink:context xmlns:msink="http://schemas.microsoft.com/ink/2010/main" type="inkWord" rotatedBoundingBox="8805,397 13153,408 13149,2089 8801,2078"/>
              </emma:interpretation>
              <emma:one-of disjunction-type="recognition" id="oneOf1">
                <emma:interpretation id="interp5" emma:lang="" emma:confidence="0">
                  <emma:literal>phys</emma:literal>
                </emma:interpretation>
                <emma:interpretation id="interp6" emma:lang="" emma:confidence="0">
                  <emma:literal>Phips</emma:literal>
                </emma:interpretation>
                <emma:interpretation id="interp7" emma:lang="" emma:confidence="0">
                  <emma:literal>Phylum</emma:literal>
                </emma:interpretation>
                <emma:interpretation id="interp8" emma:lang="" emma:confidence="0">
                  <emma:literal>Pinyon</emma:literal>
                </emma:interpretation>
                <emma:interpretation id="interp9" emma:lang="" emma:confidence="0">
                  <emma:literal>Phonon</emma:literal>
                </emma:interpretation>
              </emma:one-of>
            </emma:emma>
          </inkml:annotationXML>
          <inkml:trace contextRef="#ctx0" brushRef="#br0" timeOffset="3152.4">6713-538 268 0,'9'-8'100'0,"-9"8"-76"0,9 16-8 0,-9 17 60 15,0 7-44-15,-9 53 92 16,0 8-68-16,-9 37 0 16,4-13-36-16,1 13-4 15,4-8-8-15,0-25 64 16,4-20-40-16,-9-25 84 15,5-15-64-15,-14-29 28 16,1-8-48-16,3-48-8 16,6-5-16-16,4-40-32 15,9 8 12-15,0-36-108 16,13 8 64-16,6-8-28 16,12 15 48-16,6 17 40 15,-1 17 0-15,10 27 52 16,4 25-28-16,14 32 12 15,-1 9-24-15,-3 15 0 16,-6 9-8-16,-13-9 48 16,-4 5-32-16,-28-5 60 15,0 1-48-15,-32-17 12 0,-4 9-32 16,-19-17-140-16,5 0 68 0,-4-16-184 16,8-4 136-16,5-8-108 15,5-4 120-15</inkml:trace>
          <inkml:trace contextRef="#ctx0" brushRef="#br0" timeOffset="4684.561">7159-526 664 0,'60'-24'244'0,"-60"24"-188"0,36 4-16 0,-22 4 56 16,-1 4-60-16,-13 21 24 16,5 7-40-16,-10 29 0 15,1 0-12-15,-5 12 12 16,4 0-12-16,-4-9-4 15,4-11 0-15,-4-4 4 16,9-5-4-16,-13-7-4 16,13-1 4-16,-9-7-40 15,4-17 20-15,1-12-28 16,4-8 24-16,4-16-44 16,10-4 36-16,4-17-36 15,9 9 32-15,1-8 20 16,-1 11 8-16,5 5 72 15,0 8-36-15,-10 12 60 16,1 12-56-16,-9 4-8 16,4 9-16-16,-4 7 8 15,-5 4-12-15,4 1 24 16,-3-9-20-16,3-12-4 16,-4 9-4-16,14-21-84 0,0-4 44 15,0-21-64-15,8 5 56 16,6-20-40-16,-1 12 48 0,1-13 4 15,-5 25 16-15,-10-4 108 16,1 8-48-16,4 8 8 16,-8 8-32-16,3 8 24 15,-3 4-28-15,13 9 12 16,4 3-16-16,9-8-8 16,-8 0 0-16,-1-15-40 15,1-1 20-15,-1-20-64 16,1 3 44-16,-10-11 16 15,0 4 16-15,-18-8-8 16,0 3 8-16,-13 1 4 16,4 8 0-16,-9 4 24 15,4 8-12-15,-4 20 4 16,9 13-8-16,-4 35 4 16,4 5-8-16,0 24 16 15,9 5-12-15,-5 3 24 16,1-12-20-16,-10 8-48 15,-4-12 20-15,-5-12-24 16,1-12 24-16,-19-21-60 16,5-15 40-16,-19-33 0 15,5-13 20-15,5-27 4 16,4-5 4-16,14-28 8 16,18 5 0-16,18-34-44 0,5 13 24 15,36-24 60-15,5 12-20 16,27 12 92-16,0 24-64 15,4 12 56-15,-8 17-60 0,-10-1 48 16,-9 17-52-16,-13 4 24 16,-14 12-36-16,-9-1 8 15,-9 9-20-15,-5 5-16 16,0 7-4-16,-9 16 20 16,5 4-8-16,-10 25-20 15,1 0 4-15,-10 3-48 16,5-3 28-16,-13-4-48 15,4-9 44-15,-28-11-36 16,5-5 36-16,-22-20 20 16,4-4 8-16,-10-16 12 15,10 0-4-15,0-25-4 16,18 1 4-16,19-25-24 16,17 5 12-16,24-13-4 15,13 12 4-15,18-8-28 16,0 21 20-16,0-5 32 15,0 17-8-15,5-5 36 16,-9 13-28-16,-14 8 20 16,-5 12-20-16,-22 12 8 15,-10 4-12-15,-17 8 20 16,4 5-20-16,-10 7-20 16,6 4 0-16,4 5-56 15,4 3 32-15,14 5-12 0,9-4 28 16,19-9-28-16,8-8 28 15,14-20-12 1,5 0 16-16,9-16 0 0,-9 4 4 16,-5-12 24-16,-13 4-8 0,-1-8 68 15,-13 4-44-15,-9-5 68 16,-1 5-60-16,-3-4 8 16,-6 8-28-16,-4-4 76 15,1 3-52-15,-1 5-40 16,-5 8-4-16,10 0-4 15,-5 8 4-15,0 5 0 16,0 3 0-16,-4-4 52 16,4 4-28-16,0-4 8 15,0 0-20-15,0-4-68 16,5 1 28-16,-1-9-60 16,1 4 52-16,9-8 36 15,4 0 0-15,14-9-12 16,9 1 4-16,9-8-4 15,5 4 4-15,9-17 8 16,-5 17 0-16,5-12 8 16,-5 8-4-16,14-9 32 15,-9 9-20-15,5 8 48 16,-15 8-36-16,6 4 4 16,-15 8-20-16,-8 4 0 15,4 0-4-15,-14 9 36 16,5-5-20-16,-27-4 40 0,0 4-36 15,-19-8-24-15,-13 0-4 16</inkml:trace>
        </inkml:traceGroup>
      </inkml:traceGroup>
    </inkml:traceGroup>
    <inkml:traceGroup>
      <inkml:annotationXML>
        <emma:emma xmlns:emma="http://www.w3.org/2003/04/emma" version="1.0">
          <emma:interpretation id="{ABD81AB4-BC1C-4C75-B8AE-0C0E77D79195}" emma:medium="tactile" emma:mode="ink">
            <msink:context xmlns:msink="http://schemas.microsoft.com/ink/2010/main" type="paragraph" rotatedBoundingBox="1039,2554 17554,2200 17582,3519 1067,3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708D8F-3BC3-44F2-AA02-08322F0E9946}" emma:medium="tactile" emma:mode="ink">
              <msink:context xmlns:msink="http://schemas.microsoft.com/ink/2010/main" type="inkBullet" rotatedBoundingBox="1044,2784 1579,2773 1595,3521 1060,3533"/>
            </emma:interpretation>
          </emma:emma>
        </inkml:annotationXML>
        <inkml:trace contextRef="#ctx0" brushRef="#br0" timeOffset="11659.3877">-1118 1903 520 0,'-41'-57'192'0,"41"57"-152"0,-13-4-8 15,8 8 36-15,5 8-44 0,-9 8 68 32,5 13-52-32,-10 7 8 0,9 5-28 0,1 3 4 15,-1 1-12-15,14-5 12 16,0 1-16-16,5-9-28 16,9 1 8-16,-14-9-392 15,14-12 224-15</inkml:trace>
        <inkml:trace contextRef="#ctx0" brushRef="#br0" timeOffset="11875.9625">-949 1846 632 0,'-14'-16'236'0,"14"16"-184"0,28 20-16 0,-10-4 88 15,0 8-76-15,14 17 16 16,0-1-40-16,13 13-4 15,-8-5-12-15,4 9 36 16,-10-4-20-16,-31 11 12 16,0-3-20-16,-31 4 20 15,-6-4-24-15,-8-13 24 16,4-3-24-16,-5-17-208 16,14-4 108-16</inkml:trace>
      </inkml:traceGroup>
      <inkml:traceGroup>
        <inkml:annotationXML>
          <emma:emma xmlns:emma="http://www.w3.org/2003/04/emma" version="1.0">
            <emma:interpretation id="{713AD23E-CF5C-4A4E-9F75-41274E7ED0D2}" emma:medium="tactile" emma:mode="ink">
              <msink:context xmlns:msink="http://schemas.microsoft.com/ink/2010/main" type="line" rotatedBoundingBox="2633,2520 17554,2200 17582,3519 2661,3839"/>
            </emma:interpretation>
          </emma:emma>
        </inkml:annotationXML>
        <inkml:traceGroup>
          <inkml:annotationXML>
            <emma:emma xmlns:emma="http://www.w3.org/2003/04/emma" version="1.0">
              <emma:interpretation id="{B795391A-871A-421B-95CA-61596B97AC27}" emma:medium="tactile" emma:mode="ink">
                <msink:context xmlns:msink="http://schemas.microsoft.com/ink/2010/main" type="inkWord" rotatedBoundingBox="2634,2592 5577,2528 5597,3474 2655,3537">
                  <msink:destinationLink direction="with" ref="{BB35001F-B15B-437F-9EB8-A56445E2296A}"/>
                </msink:context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357.7416">426 1664 580 0,'-37'-12'216'0,"37"12"-168"0,-13-4-12 16,4-1 92 0,9 10-76-16,4-5-4 15,10 0-28-15,13 0 28 16,10 8-24-16,35-8 20 15,6 0-24-15,31 0 0 0,-4 8-12 16,4 0 20-16,-13 4-16 16,-14-4-56-16,-19 4 20 15,-8 4-228 1,-14-8 140-16</inkml:trace>
          <inkml:trace contextRef="#ctx0" brushRef="#br0" timeOffset="12566.7959">899 1680 444 0,'-73'24'164'0,"73"-24"-124"0,-54 69-16 0,26-16 148 15,10-5-100-15,-9 17 52 16,4 8-76-16,-4 12-8 16,13-4-24-16,5 8-12 15,0-8 0-15,4-17 20 16,10-3-12-16,4-24-108 15,0-5 48-15,9-20-420 16,5-4 260-16</inkml:trace>
          <inkml:trace contextRef="#ctx0" brushRef="#br0" timeOffset="12839.8817">1291 2141 496 0,'-27'0'184'0,"27"0"-140"0,-19 37-16 15,6-17 84-15,13 8-68 16,-9 25-8-16,-1-5-24 0,6 9-20 16,8 0 4-16,6-21 4 15,-1 5 0-15,13-21 16 16,1-12-8-16,0-16 40 16,0 8-24-16,-5-28-12 15,0 3-8-15,-13-11 20 16,-5-1-12-16,-14 1-4 15,0 8-4 1,-13-9-16-16,18 13 8 0,-5-4-136 16,5 11 72-16</inkml:trace>
          <inkml:trace contextRef="#ctx0" brushRef="#br0" timeOffset="13765.6464">1778 2085 488 0,'18'-4'180'0,"-18"4"-140"0,50 16-12 0,-22-8 4 16,-1 0-24-16,18-4 16 16,6 4-16-16,21-4 24 15,1 4-20-15,9-4 4 16,-4 0-8-16,-10-4 4 16,-4 0-8-16,-19 0 16 15,-8-4-12-15,-6 0 32 16,-12 4-24-16,-15-4 4 15,5 4-12-15,-18 0-8 16,5 8 4-16,-15 0-16 16,6 5 8-16,-19 11 20 15,5-4-8-15,-14 8-4 16,4 5 0-16,-8-1-4 16,13-4 0-16,4-7-12 15,10-1 8-15,9-20-136 16,14 0 72-16,8-20-12 15,10 3 48-15,9-7 20 16,0 4 8-16,0 0-24 16,0 12 16-16,-10 4 144 15,1 12-68-15,0 12 52 16,0 4-68-16,-10 21-24 0,6-9-16 16,3 5 8-16,10-5-8 15,0-8 4-15,-5 1-4 0,14-21 28 16,-9 0-20-16,14-20-12 15,-14 4-8-15,13-25 12 16,-13 5-4-16,14-29-20 16,-1 9 8-16,1-29-12 15,-5 12 8-15,9-28 0 16,-14 12 4-16,0-4 112 16,5 16-56-16,-18 9 32 15,0 19-44-15,-14 9-4 16,0 24-20-16,-22 32 12 15,-6 20-16-15,-31 25 16 16,5 0-16-16,-24 16 16 16,24-8-16-16,13 4-20 15,18-12 4-15,37-17 40 16,9-7-20-16,27-29-124 16,0-8 60-16,10-16-484 15,-1-4 296-15</inkml:trace>
          <inkml:trace contextRef="#ctx0" brushRef="#br0" timeOffset="13055.6007">1951 1627 728 0,'-14'-8'268'0,"14"8"-208"0,-9 12-16 16,0 5 0-1,5 7-32-15,-6 24-12 16,-3 9-4-16,4 24 20 16,0-8-8-16,-5 4 4 15,5-4-4-15,0-5-24 16,4-11 8-16,-8 0-164 15,8-9 96-15</inkml:trace>
        </inkml:traceGroup>
        <inkml:traceGroup>
          <inkml:annotationXML>
            <emma:emma xmlns:emma="http://www.w3.org/2003/04/emma" version="1.0">
              <emma:interpretation id="{2E297AF2-D403-43CB-BC47-CC3F8649A944}" emma:medium="tactile" emma:mode="ink">
                <msink:context xmlns:msink="http://schemas.microsoft.com/ink/2010/main" type="inkWord" rotatedBoundingBox="7415,2464 11752,2371 11776,3505 7440,3598">
                  <msink:destinationLink direction="with" ref="{BB35001F-B15B-437F-9EB8-A56445E2296A}"/>
                </msink:context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355.2435">5397 1579 424 0,'14'-41'156'0,"-14"41"-120"0,9-20-8 16,-9 12 124-1,9 8-88-15,-9 0 28 16,0 0-56-16,-9 36 64 0,5 13-52 0,-15 40-8 16,6 16-24-16,-19 4 16 15,5 1-20-15,-5 3 12 16,9-16-12-16,-4-4 28 31,4-12-24-31,0-16 40 0,10-17-32 0,3-19-68 16,6-13 24-16,8-24-248 15,10-8 148-15</inkml:trace>
          <inkml:trace contextRef="#ctx0" brushRef="#br0" timeOffset="14969.3785">5539 1919 196 0,'4'-4'72'0,"-4"4"-56"0,14 0-4 0,-10 4 116 16,1 8-72-16,4 4 112 16,0 8-96-16,-9 5 32 15,5-1-60-15,-10 0 36 16,5 1-44-16,-4-1 8 15,-1 0-28-15,-9 1 28 16,5-5-28-16,-4-4 12 16,4 0-16-16,-5-8 0 15,9 1-4-15,1-13-16 16,4-4 4-16,9-17-32 16,5 1 20-16,8-8-20 0,10 4 20 15,0 3 0-15,0 9 8 16,0 8 24-1,-5 4-8-15,-9 28 48 0,1 1-28 16,-10 23-16-16,-5 9-4 0,-4 8 8 16,0 0-8-16,0-9 4 15,9-11-4-15,0-13 20 16,10-3-16-16,8-17 12 16,9-8-12-16,1-24 0 15,4-4-4-15,9-33-40 16,-5 0 16-16,15-36-84 15,-6 16 60-15,10-20-4 16,-5 12 28-16,-13-4 40 16,-15 13-16-16,-8-5 104 15,-5 24-60-15,-18 9 48 16,0 15-60-16,-18 21-20 16,5 8-12-16,-10 20-28 15,5 13 12-15,-10 15 12 16,6 5 0-16,8 4-4 15,9-5 4-15,-4-3-128 16,9-1 68-16,5-11-112 16,4-9 100-16,0-8-188 15,-9-3 144-15</inkml:trace>
          <inkml:trace contextRef="#ctx0" brushRef="#br0" timeOffset="15652.9241">6167 2141 496 0,'-32'-28'184'0,"32"28"-140"0,-14-28-16 0,5 20 252 16,9-1-160-16,0 1-16 15,9-4-64-15,10 4-28 16,8 0-8-16,32 0 4 16,5 8-4-16,31-4 16 15,-13 4-12-15,5-4 40 16,-10 4-24-16,-13-8-84 16,-5 8 32-16,-18-4-8 15,-4 4 20-15,-15-8 12 16,-12 8 4-16,-20-9 8 15,-3 5-4-15,-10-8-20 16,9 4 8-16,-18-4 4 16,14 8 4-16,-5 4 8 15,10 4-4-15,-10 8-12 16,14 4 4-16,-14 9 12 16,0 3-4-16,1 0 16 15,3 5-12-15,-3-1-4 16,8 0 0-16,5 5-4 15,9-9 0-15,9-4-88 16,5 5 48-16,18-13-72 16,-1-4 64-16,15-12-12 15,-1-8 36-15,10-8-56 16,-5 0 44-16,9-9 16 16,-4 1 16-16,0 4 4 15,-10 0 0-15,-8 3 52 0,-10 9-28 16,-9-8 132-16,0 12-88 15,-9-4 32-15,1 4-60 0,-10 0-16 16,4 4-12-16,-4 4-12 16,0 4 4-16,0 4-4 15,0 8 0-15,0 9 8 16,9 3-4-16,0 5-4 16,10-1 4-16,-6-8 12 15,10 1-8-15,4-21-4 16,-4-8 0-16,-9-12 12 15,4-1-8-15,-4-7 16 16,4-4-16-16,-5 0-4 16,1-5 0-16,9-3-24 15,4 4 12-15,19-5 4 16,-1 9 4-16,19 0-256 16,4 12 140-16</inkml:trace>
          <inkml:trace contextRef="#ctx0" brushRef="#br0" timeOffset="16755.5032">8116 1979 312 0,'9'-4'112'0,"-9"4"-84"0,0-4-12 0,0 8 84 16,0 4-60-16,-5 13 80 15,5 3-68-15,-9 8 8 16,-9 1-36-16,-5 7 12 16,9-3-20-16,-18 3 52 15,10 1-36-15,-10-9-8 16,14 4-12-16,-1-19 24 16,10 3-20-16,0-28 12 15,9 4-16-15,14-21 20 16,4 5-20-16,5-16-20 15,13 7 0-15,-4-3-24 16,0 8 20-16,0-1-32 16,0 9 28-16,-19 4 68 15,6 12-28-15,-6 8 64 16,-4 4-52-16,-9 9 20 16,0 7-36-16,0 0-8 15,0 5-8-15,5-5 20 16,-1-4-12-16,15-8 12 0,3-3-12 15,15-13 0-15,4 0-4 16,18-13 4-16,0 1-8 0,0-8 8 16,1 4-8-16,-10-4 16 15,-5-5-12-15,-13-3 16 16,-5 8-16-16,-13-13 16 16,0 5-16-16,-14-4-28 15,0 7 8-15,-5 9 32 16,-4 8-12-16,-5 8-28 15,-8 8 12-15,-6 8 8 16,10 5 4-16,-5 3 8 16,5 4-8-16,4 1 24 15,10-1-16-15,4-4-40 16,4-4 16-16,6-3-32 16,3-5 24-16,5-12-60 15,1 0 44-15,-6-12-20 16,6-1 36-16,-10-7-52 15,0 8 40-15,-9-4 0 16,4 4 16-16,1 0-4 16,-1 8 8-16,1 4 0 15,4 4 4-15,5 4 24 16,-1 8-8-16,6 0 4 16,3 4-4-16,6 1-8 15,4-1 4-15,-5-8 12 16,5-4-8-16,9-12 24 0,0 0-20 15,4-12-20-15,1 4 0 16,4-17 32-16,-5 9-16 16,5-20 8-16,-4 3-8 0,-1-36-8 15,-4 0 4 1,-4-28 48-16,-5 16-28 0,-9-4 132 16,-5 24-88-16,-9 9 56 15,0 15-68-15,-9 13-60 16,0 16 0-16,-14 20-28 15,10 8 16-15,-28 41 16 16,9 8 4-16,-13 20 16 16,4 4-12-16,-5-12 32 15,15-9-24-15,13-11 12 16,9-13-16-16,18-11-120 16,9-9 56-16</inkml:trace>
        </inkml:traceGroup>
        <inkml:traceGroup>
          <inkml:annotationXML>
            <emma:emma xmlns:emma="http://www.w3.org/2003/04/emma" version="1.0">
              <emma:interpretation id="{945B463D-6A1D-4DF8-84D3-2083CC6BE7DD}" emma:medium="tactile" emma:mode="ink">
                <msink:context xmlns:msink="http://schemas.microsoft.com/ink/2010/main" type="inkWord" rotatedBoundingBox="12704,2304 17554,2200 17582,3519 12732,3623">
                  <msink:destinationLink direction="with" ref="{BB35001F-B15B-437F-9EB8-A56445E2296A}"/>
                </msink:context>
              </emma:interpretation>
              <emma:one-of disjunction-type="recognition" id="oneOf4">
                <emma:interpretation id="interp12" emma:lang="" emma:confidence="0">
                  <emma:literal>cetin</emma:literal>
                </emma:interpretation>
                <emma:interpretation id="interp13" emma:lang="" emma:confidence="0">
                  <emma:literal>cotton</emma:literal>
                </emma:interpretation>
                <emma:interpretation id="interp14" emma:lang="" emma:confidence="0">
                  <emma:literal>citron</emma:literal>
                </emma:interpretation>
                <emma:interpretation id="interp15" emma:lang="" emma:confidence="0">
                  <emma:literal>eaten</emma:literal>
                </emma:interpretation>
                <emma:interpretation id="interp16" emma:lang="" emma:confidence="0">
                  <emma:literal>citrons</emma:literal>
                </emma:interpretation>
              </emma:one-of>
            </emma:emma>
          </inkml:annotationXML>
          <inkml:trace contextRef="#ctx0" brushRef="#br0" timeOffset="18976.5961">12869 1866 664 0,'-14'16'244'0,"14"-16"-188"0,0 21-16 0,0-13 32 16,5 0-48-16,-1-4 8 16,10 0-20-16,9-4 0 15,4 4-4-15,0-12 28 16,5 4-20-16,-5-12 12 16,-4 3-16-16,-14-11 12 15,0 8-16-15,-18-12-12 16,5 15 0-16,-24-3-4 15,1 8 0-15,-23 16-28 16,4 8 20-16,-4 13-12 16,9 3 16-16,14 5 16 15,13 3 0-15,24-8-4 16,8 1 4-16,23-13 4 16,4 0-4-16,10-12-20 15,-5 0 8-15,9-12-48 16,-4 4 28-16,4-12 8 15,0 0 8-15,-4-8 12 16,-5 12 0-16,-14-12 16 16,-8-1-8-16,-10-7 48 15,0 4-28-15,-9-9 84 0,-9 9-64 16,-9-4 48-16,0 12-56 16,-5 3-28-16,5 13-12 15,-9 13-20-15,4 11 12 0,5 8 4 16,0 5 4-16,18-1 0 15,9 0 0-15,14-11-72 16,5 3 40-16,17-8-112 16,-4 1 84-16,0-9-168 15,1-4 128-15</inkml:trace>
          <inkml:trace contextRef="#ctx0" brushRef="#br0" timeOffset="19396.2129">13734 1923 384 0,'-32'-65'140'0,"32"65"-108"0,0-57-8 0,0 37 164 15,9 8-108-15,0-8-24 16,9-1-36-16,14 5-28 16,5 8 4-16,40-8 12 15,0 8-4-15,24-4 16 16,-10 4-12-16,-5-13-12 15,-13 13 0-15,-14-12 4 16,-9 8 0-16,-18-4 112 16,-9 8-60-16,-19-8 60 15,1 7-68-15,-10 1-12 16,5 4-20-16,-4-4-12 16,-1 8 4-16</inkml:trace>
          <inkml:trace contextRef="#ctx0" brushRef="#br0" timeOffset="19148.5551">13943 1648 684 0,'-4'-114'252'0,"4"114"-192"0,-14-36-20 0,5 24 172 16,4 8-124-16,-8 0-8 16,8 4-52-16,-13 12-64 15,9 8 20-15,-9 24 48 16,4 9-16-16,0 20-128 16,1 0 60-16,3-4-432 15,6-5 268-15</inkml:trace>
          <inkml:trace contextRef="#ctx0" brushRef="#br0" timeOffset="20087.6367">14357 1793 508 0,'-27'45'188'0,"27"-45"-148"0,-27 44-8 16,18-28 52 0,9 13-52-16,0-1-12 15,4 0-12-15,10-3 8 16,4-1-8-16,5-8-28 15,-5 0 8-15,9-12-56 16,5-8 36-16,0 0-28 16,0 4 36-16,0-16 0 15,-5 8 16-15,-9-12 88 16,-4 12-48-16,-14 0 96 16,0 0-72-16,-14-1 88 0,1 18-84 15,-5-1-28-15,4 8-20 0,0-4-32 16,10 12 12-16,4-4 32 15,4-3-16-15,5 3 0 16,10-12-4-16,3 0 12 16,-3 0-8-16,3-8 16 15,1 0-16-15,-5-8-20 16,1-4 4-16,-10-4 20 16,4 8-4-16,-13-13-4 15,9 5 0-15,-9-20-4 16,0 7 0-16,0-11-20 15,9 4 12-15,10-1-40 16,3 9 28-16,10 4-4 16,5 11 16-16,-1 9-12 15,1 8 12-15,-6 5 32 16,1 7-16-16,-9 8 0 16,0 0-4-16,-9 5 4 15,-1-1-4-15,-4-4 16 16,5 0-12-16,-10-7 32 15,10-1-24-15,-14-4 20 16,0-4-20-16,0-8 36 16,0 0-28-16,9-12-24 15,0 4 0-15,0-16 0 16,14 3 0-16,0-7-28 16,4 4 16-16,-8 4-20 0,12 7 16 15,-17 9 36-15,9 12-12 16,-14 13 8-16,5 7-8 15,-5 4 36-15,0 1-20 0,-5-5 48 16,-4-4-40-16,9-3-360 16,-9-5 180-16</inkml:trace>
          <inkml:trace contextRef="#ctx0" brushRef="#br0" timeOffset="18437.5974">10606 1401 436 0,'-18'-25'160'0,"18"25"-124"0,4-16-8 16,1 8 16-1,-1 16-28-15,-8 0 64 16,4 4-44-16,-9 33 36 16,0 8-40-16,-14 36-8 15,5 8-16-15,-5 4-24 16,9-4 8-16,1-20 4 0,-1-12 4 15,9-17 44-15,-4-11-24 16,5-17 68-16,4-4-48 16,0-20-24-16,4-4-16 15,5-33 8-15,10-3-4 16,12-41-64-16,10-4 32 0,14-12-92 16,0 12 64-1,-1 8 0-15,1 12 36 0,-10 24 64 16,1 17-20-16,-19 16 44 15,1 12-40-15,-15 16 12 16,-4 4-24-16,-13 9 20 16,4-1-24-16,-18 0 32 15,4 1-28-15,-22-5 20 16,-1-4-20-16,-22-4-60 16,9 1 20-16,-14-25-84 15,9 8 56-15,1-13 0 16,13-3 32-16,4 8-4 15,19 0 12-15,5 8-28 16,8 16 24-16,14 21 76 16,9 7-32-16,23 21-24 15,5-4-8-15,22 3 28 16,5-11-16-16,9-9 0 16,-5 1-4-16,10-21-4 15,-10-3 0-15,1-9 16 16,-1 4-8-16,-13-12 32 15,-19-4-24-15,-8-8 20 16,-5 0-20-16,-23-17 28 16,0 5-28-16,-18-16 20 0,0 3-20 15,-14 5 64-15,0 4-48 16,-9 12 4-16,9 8-20 0,-8 12-28 16,17 16 4-16,0 4-4 15,10 1 4-15,13 3 8 16,14-4 0-16,8 1 16 15,15-5-8-15,18-4 4 16,-5-4-4-16,9-12 4 16,-4 0-8-16,9-16-12 15,-19 4 4-15,15-16 12 16,-15 0-4-16,6-29-12 16,-10 9 4-16,4-41 4 15,5 8 0-15,-13-4 76 16,-5 12-40-16,-14 12 68 15,1 17-64-15,-15 11-80 16,-4 17 20-16,-22 37 12 16,-6 11 8-16,-17 49 20 15,0 8-12-15,-24 33 24 16,15-5-20-16,-10 8-64 16,19-15 24-16,9-9-24 15,13-20 32-15,14-20 28 16,9-13-4-16,5-19 20 15,8-9-16-15,-3-16 4 16,3-8-4-16,-8-32 28 0,4-1-20 16,-13-35-4-16,4-1-8 15,-23-20-4-15,14 12 0 16,-18-20-12-16,0 24 8 16,-10-16-16-16,6 16 12 0,8 0 4 15,5 21 4-15,9-1-28 16,14 16 16-16,17 1-20 15,10 4 16-15,23 3 8 16,9 17 8-16,9-12 0 16,-5 12 0-16,10-12 44 15,-5 3-24-15,0-3-8 16,-9 4-8-16,-14-5 4 16,-14 9-4-16,-22-4 24 15,-5 8-16-15,-18-4-4 16,-4 4-4-16,-14-1-24 15,4 5 12-15,-13 8-40 16,8 8 28-16,-12 17 8 16,3 7 8-16,-4 37-8 15,5 4 8-15,0 24 12 16,8 4-4-16,6-8 8 16,4-16-8-16,0-8 32 15,9-8-20-15,-5-13 4 16,10-11-12-16,-5-17-140 15,4-4 76-15,1-20-184 16,4 0 136-16</inkml:trace>
        </inkml:traceGroup>
      </inkml:traceGroup>
    </inkml:traceGroup>
    <inkml:traceGroup>
      <inkml:annotationXML>
        <emma:emma xmlns:emma="http://www.w3.org/2003/04/emma" version="1.0">
          <emma:interpretation id="{EA266E1A-BC11-4CB8-9139-F7CFED2687C3}" emma:medium="tactile" emma:mode="ink">
            <msink:context xmlns:msink="http://schemas.microsoft.com/ink/2010/main" type="paragraph" rotatedBoundingBox="4545,4132 20777,4464 20727,6891 4495,65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00B7724-D0AB-4CCC-B90B-C814932CA2DD}" emma:medium="tactile" emma:mode="ink">
              <msink:context xmlns:msink="http://schemas.microsoft.com/ink/2010/main" type="line" rotatedBoundingBox="4545,4132 20777,4464 20727,6891 4495,6559"/>
            </emma:interpretation>
          </emma:emma>
        </inkml:annotationXML>
        <inkml:traceGroup>
          <inkml:annotationXML>
            <emma:emma xmlns:emma="http://www.w3.org/2003/04/emma" version="1.0">
              <emma:interpretation id="{5DE1760C-DCCD-47A4-A504-7CEAF75DF64B}" emma:medium="tactile" emma:mode="ink">
                <msink:context xmlns:msink="http://schemas.microsoft.com/ink/2010/main" type="inkWord" rotatedBoundingBox="4533,4707 5726,4731 5698,6106 4505,6082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19591.8445">2311 4060 196 0,'4'-17'72'0,"-4"17"-56"0,5 0-4 16,-1 8 4-16,1 1-12 16,4 15 128-16,0-4-68 15,-4 16 48-15,-5 17-64 16,0 20 12-16,-5 28-40 15,1 4 44-15,-1-16-36 16,-4-16-32-16,-9-16 0 0,9-13 36 16,-14-19-20-16,5-13 52 0,4-16-36 15,14-29 20-15,0-31-28 16,18-25-176-16,0-4 84 16,10-5-284-1,13-11 204-15,9-12 12 16,9 11 88-16,14 9 232 15,18 20-96-15,14 25 152 16,4 23-132-16,-9 25-12 16,-23 41-52-16,-13 15-28 15,-9 17-8-15,-14-4 20 0,-9 3-12 16,-14-11 12-16,-18-9-12 0,-9-7 36 16,-23-9-24-16,-9 5-56 15,-14-13 16-15,-4-4-76 16,-9-16 52-16,-1 0-60 15,6 0 56-15,17-8-24 16,14 0 44 0,5 0 12-16,9 8 8 15,13 8 108-15,10 16-56 16,8 17 88-16,19 35-80 16,14 9 24-16,18 13-44 15,4-1-24-15,0-12-4 16,0 4 16-16,-8 4-12 0,-6-20-12 15,-4-17-4-15,-4-11 64 16,-10-17-32-16,-4-20 40 0,5-12-36 16,-10-8-336-16,-4-12 164 15</inkml:trace>
        </inkml:traceGroup>
        <inkml:traceGroup>
          <inkml:annotationXML>
            <emma:emma xmlns:emma="http://www.w3.org/2003/04/emma" version="1.0">
              <emma:interpretation id="{8D87DFF9-4B81-4CA8-B708-81619478A36E}" emma:medium="tactile" emma:mode="ink">
                <msink:context xmlns:msink="http://schemas.microsoft.com/ink/2010/main" type="inkWord" rotatedBoundingBox="6634,5342 7200,5353 7191,5821 6624,5809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19821.4522">4364 4509 728 0,'23'-97'268'16,"0"89"-208"-16,31-1-16 0,-22 13-24 0,14 9-20 16,4 3-108-16,4 4 60 15,10-4-128-15,4 9 96 16,-9-5-56-16,-8 8 76 15,-20 0-116-15,-21 5 100 16,-20 3-68-16</inkml:trace>
          <inkml:trace contextRef="#ctx0" brushRef="#br0" timeOffset="619921.2165">4551 4853 612 0,'-23'0'228'0,"27"0"-180"0,6 0-12 15,3 12 44-15,19-12-52 16,14 0 8-16,36-4-24 15,27 12-176-15</inkml:trace>
        </inkml:traceGroup>
        <inkml:traceGroup>
          <inkml:annotationXML>
            <emma:emma xmlns:emma="http://www.w3.org/2003/04/emma" version="1.0">
              <emma:interpretation id="{4E42400B-3ED1-4D7D-A48D-288712E629CB}" emma:medium="tactile" emma:mode="ink">
                <msink:context xmlns:msink="http://schemas.microsoft.com/ink/2010/main" type="inkWord" rotatedBoundingBox="9096,4259 11326,4304 11298,5669 9068,5623">
                  <msink:destinationLink direction="with" ref="{24BB7A04-FCB3-4A13-9C3D-6DD8758C721B}"/>
                </msink:context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21092.3161">8197 4060 612 0,'10'-21'228'0,"-6"17"-180"0,19 0-12 16,-5 4 16-16,5 0-36 15,22 0-208-15</inkml:trace>
          <inkml:trace contextRef="#ctx0" brushRef="#br0" timeOffset="621393.1183">8940 4011 216 0,'-5'61'80'0,"10"-29"-60"16,-5 21-8-16,-5-17 64 0,5 21-44 15,14 20 48-15,-5 8-44 16,-9-8 104-16,-5-9-80 16,-13-11 100-16,-9-13-96 15,-10-11 40-15,-17-13-60 16,-1-16 4-16,-22-12-32 16,4-20 8-16,0-13-12 0,9-19-220 15,14-13 116-15</inkml:trace>
          <inkml:trace contextRef="#ctx0" brushRef="#br0" timeOffset="621511.9304">9003 3416 676 0,'23'-61'248'0,"-14"69"-192"0,5 13-16 0,-5-5-364 15</inkml:trace>
          <inkml:trace contextRef="#ctx0" brushRef="#br0" timeOffset="620456.0597">7387 3598 236 0,'0'-12'88'0,"5"8"-68"0,-10 0-4 15,5 4 60 1,-14 8 52-16,-4 8-64 16,-5 17-4-16,-8 31-40 0,-15 25 84 15,-9 9-56-15,1-14-32 16,-1-7-12-16,-4-8 20 16,4-8-12-16,10-13 84 0,8-11-52 15,-4-17 56-15,19-16-56 16,13-12-12-16,-5-12-20 15,28-13-88-15,17-27 40 16,1-21-296 0</inkml:trace>
          <inkml:trace contextRef="#ctx0" brushRef="#br0" timeOffset="620854.6366">7087 4108 652 0,'9'-32'244'0,"23"32"-192"0,36-12-12 0,-27 12-4 16,4 0-28-16,10 0-12 16,-9 4 0-16,8-4-156 15,10 0 88-15,-5 4-368 16</inkml:trace>
          <inkml:trace contextRef="#ctx0" brushRef="#br0" timeOffset="620669.6445">7228 3489 208 0,'50'-32'76'0,"-32"19"-60"0,5-7-4 0,-14 16 180 0,5 4-108 15,-1 0 96-15,1 8-100 16,0 4 8-16,4 9-52 15,0 3 12-15,5 4-28 16,-1 13 8-16,6 15-16 0,8 13 12 16,5 12-16-16,-4-4 16 15,-1 0-16-15,-9-12 16 16,-4-9-16-16,-5-7 4 16,-13-5-4-16,4-3-76 15,-9-5 36-15,-9 1-224 16,4-5 140-1,-13 0-292-15</inkml:trace>
          <inkml:trace contextRef="#ctx0" brushRef="#br0" timeOffset="625836.9418">8143 4136 320 0,'0'-8'120'0,"0"12"-96"0,0-12-4 16,0 8 60-16,0 0-48 15,0-4 40-15,9-4-40 16,-4 4 0-16,-5 4-20 15,9-8 12 1,0 4 56-16,0 0-44 16,-5 0 20-16,15 4-36 0,-6 0 36 15,1 4-32-15,13 0-24 0,1 0 0 16,3 0 24-16,15-4-12 16,-5 0-12-1,-5 4-4-15,5-4 28 0,-4 0-12 16,-5 0-4-16,-10 0-4 15,-3 0-40-15,-6-4 20 16,-13 4-56-16,0 0 40 16,-13 4-100-16,-6 0 76 15</inkml:trace>
        </inkml:traceGroup>
        <inkml:traceGroup>
          <inkml:annotationXML>
            <emma:emma xmlns:emma="http://www.w3.org/2003/04/emma" version="1.0">
              <emma:interpretation id="{46FE0BB1-BF2C-4D1A-A7F9-F40F25075185}" emma:medium="tactile" emma:mode="ink">
                <msink:context xmlns:msink="http://schemas.microsoft.com/ink/2010/main" type="inkWord" rotatedBoundingBox="12278,4290 12927,4303 12911,5109 12261,5095">
                  <msink:destinationLink direction="with" ref="{24BB7A04-FCB3-4A13-9C3D-6DD8758C721B}"/>
                </msink:context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21957.1726">10023 3550 456 0,'-4'0'168'0,"-1"16"-128"0,-4 12-16 15,9 0 44-15,0 25-44 0,5 16 24 16,4 8-28-16,4 0 8 16,1-9-16-16,4-15-8 15,-4-8 0-15,-5-13 4 0,0-4-4 16,-9-12-64-16,0-7 32 15,0-9-332 1,0-13 200-16,-5-15-24 16</inkml:trace>
          <inkml:trace contextRef="#ctx0" brushRef="#br0" timeOffset="622308.1056">10105 3436 644 0,'23'-36'236'0,"-9"20"-180"0,17-9-20 0,-8 17 16 0,9 4-36 15,18 4-4-15,14 8-8 16,13 5 12-16,-8 11-8 16,-10-4-4-16,-14 0 0 0,-17 0 12 15,-24-3-8-15,-27-1-40 16,-27 4 20-16,-13 0-44 16,3-3 36-16,6-5-4 15,8 0 16-15,14 0-20 16,14 0 16-16,9 4-12 15,14 9 12-15,17 7 0 16,28 12 4-16,14 13 0 16,9 0 0-16,-9-5 16 15,-14-7-4-15,-14-5 32 16,-22-11-20-16,-28-9 84 0,-31 0-56 16,-14-8 24-16,-5 9-40 15,0-13 16-15,5 0-24 16,13 0-116-16,1 20-512 31</inkml:trace>
        </inkml:traceGroup>
        <inkml:traceGroup>
          <inkml:annotationXML>
            <emma:emma xmlns:emma="http://www.w3.org/2003/04/emma" version="1.0">
              <emma:interpretation id="{026157CA-1592-41BB-A9D5-5D1034FCC07D}" emma:medium="tactile" emma:mode="ink">
                <msink:context xmlns:msink="http://schemas.microsoft.com/ink/2010/main" type="inkWord" rotatedBoundingBox="14352,6573 14454,6575 14450,6763 14348,6761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69990.9214">12186 5634 580 0,'-23'-8'216'0,"9"44"-168"0,-27 49-12 0,14-20-216 0</inkml:trace>
        </inkml:traceGroup>
        <inkml:traceGroup>
          <inkml:annotationXML>
            <emma:emma xmlns:emma="http://www.w3.org/2003/04/emma" version="1.0">
              <emma:interpretation id="{1CF6DD0A-6D9C-4A56-A881-6B82174994AE}" emma:medium="tactile" emma:mode="ink">
                <msink:context xmlns:msink="http://schemas.microsoft.com/ink/2010/main" type="inkWord" rotatedBoundingBox="15956,4672 19065,4736 19032,6371 15923,6307"/>
              </emma:interpretation>
              <emma:one-of disjunction-type="recognition" id="oneOf10">
                <emma:interpretation id="interp22" emma:lang="" emma:confidence="0.5">
                  <emma:literal>1=1</emma:literal>
                </emma:interpretation>
                <emma:interpretation id="interp23" emma:lang="" emma:confidence="0">
                  <emma:literal>| y</emma:literal>
                </emma:interpretation>
                <emma:interpretation id="interp24" emma:lang="" emma:confidence="0">
                  <emma:literal>| = 2</emma:literal>
                </emma:interpretation>
                <emma:interpretation id="interp25" emma:lang="" emma:confidence="0">
                  <emma:literal>| ~</emma:literal>
                </emma:interpretation>
                <emma:interpretation id="interp26" emma:lang="" emma:confidence="0">
                  <emma:literal>| = 1</emma:literal>
                </emma:interpretation>
              </emma:one-of>
            </emma:emma>
          </inkml:annotationXML>
          <inkml:trace contextRef="#ctx0" brushRef="#br0" timeOffset="671297.1009">15409 3825 456 0,'5'24'168'0,"-5"-24"-128"0,13 65-16 0,-4-29-28 0,1 9-4 16,3-1-12-16,10 9 8 15,0 12 112-15,4 28-52 16,-4 24 44-16,0 5-56 16,-5-13 32-16,-5 4-36 15,6 9-8-15,-15 7-16 0,5-24 12 16,-9-8-12-16,0-20 32 16,0-24-24-16,-9-9 40 15,5-11-32-15,-1-9-112 16,5-20 48-16,5-16-556 15</inkml:trace>
          <inkml:trace contextRef="#ctx0" brushRef="#br0" timeOffset="671647.5793">16106 4658 676 0,'9'-8'248'0,"27"-4"-192"0,46 4-16 15,-32 8 4-15,23 0-32 16,5 0-32-16,8-4 12 16,5 4-368-16,0 8 204 15,-13 0-120-15</inkml:trace>
          <inkml:trace contextRef="#ctx0" brushRef="#br0" timeOffset="671480.0174">16206 4197 716 0,'27'-28'264'0,"-27"28"-204"0,82 4-16 0,-41 4 0 16,-4 4-32-16,4 4-208 15,-5-4 108-15,-4 5-204 16</inkml:trace>
          <inkml:trace contextRef="#ctx0" brushRef="#br0" timeOffset="671072.4375">13688 3752 476 0,'5'-28'176'0,"4"36"-136"0,9 16-12 15,-4 4 12-15,4 17-28 16,5 16 76-16,4 11-52 16,-4 1 24-1,0 20-40-15,-10 45 0 0,5 8-12 16,-13-21 4-16,-5-16-8 15,0-3 8-15,-14-1-8 16,-4-8 8-16,9-16-8 0,0-12 32 16,4-17-20-16,1-15-84 15,13-25 36-15,9-12-352 16,14-20 212-16,36-17-92 16</inkml:trace>
          <inkml:trace contextRef="#ctx0" brushRef="#br0" timeOffset="670390.6268">14139 4193 436 0,'-5'24'160'0,"10"13"-124"0,-1 56-8 0,1-20 0 16,-5 20-20-16,0-4 16 15,9-12-16-15,-18-4 4 16,0-5-4-16,4-15 36 16,-4-9-20-16,-4-15 40 15,4-13-36-15,-5-8 28 0,5-24-28 16,0-8-292-16,9-13 144 16,-9-19-224-16</inkml:trace>
          <inkml:trace contextRef="#ctx0" brushRef="#br0" timeOffset="670681.3975">14307 4149 592 0,'78'-21'220'0,"-42"21"-172"0,14 0-12 16,-18 8-4-16,9 5-24 15,9 7-20-15,0 8 4 16,-9 9 40-16,-13 7-20 16,-24 5 44-16,-27 7-32 0,-18-3 12 15,-9-5-20-15,-9-11-36 16,-5-17 12-16,-4-8 0 15,-5-4 8-15,14-8-12 16,14 0 8-16,13 12-60 0,23 9 36 16,27 11 56-16,23 9-12 15,0 3 12-15,13 5-16 16,10-9 20-16,0 1-20 16,9 3 4-16,0-7-8 15,-23-9 20-15,-5-8-16 16,-13-4-20-16,-14-12 0 15,-18-8-268 1</inkml:trace>
        </inkml:traceGroup>
        <inkml:traceGroup>
          <inkml:annotationXML>
            <emma:emma xmlns:emma="http://www.w3.org/2003/04/emma" version="1.0">
              <emma:interpretation id="{0281494D-29C1-412C-B8B7-B4C151D97759}" emma:medium="tactile" emma:mode="ink">
                <msink:context xmlns:msink="http://schemas.microsoft.com/ink/2010/main" type="inkWord" rotatedBoundingBox="20036,4713 20771,4728 20748,5852 20013,5837"/>
              </emma:interpretation>
            </emma:emma>
          </inkml:annotationXML>
          <inkml:trace contextRef="#ctx0" brushRef="#br0" timeOffset="672407.7784">17758 4282 392 0,'10'-8'148'0,"-1"4"-116"0,9-4-8 0,-9 4 64 16,5-4-52-16,4-4 68 16,18-9-64-16,1 5 28 0,4-16-40 15,9-1-16-15,-5 1-8 16,1-4 20-16,-5-1-12 0,-18 1 12 31,-1-1-12-31,-13-7-8 16,0 7 0-16,-18 1 28 15,5 8-16-15,-10 3 4 16,5 13-12-16,-5 8-52 0,1 8 28 16,4 8-8-16,4 13 16 15,1 3 16-15,-1 8-4 16,5 9 8-16,0 8-8 0,-9-1-4 15,9 5 4-15,-14 16-24 16,10 16 12-16,-1 4 32 16,-4 8-16-16,9-12 16 15,0-12-12-15,0-12-8 16,0-13 0-16,-5-11-24 0,-4-9 12 16,0-4-24-16,-4 1 20 15,-1-13 4-15,-4-4 8 16,0-4 8-16,4-4-4 15,-9-4 8 1,0-4-8-16,5 0-4 16,0 0 48-16,9 4-28 15,0-8 8-15,4 4-16 16,1 4 0-16,4-8-4 16,0 8 12-16,13 0 4 15,5 0-8 1,14-4-4-16,14 0-4 0,18-4-16 15,18 4 4-15,4 4 48 16,-9 4-24-16,-13-4-20 16,-9 0 0-16,-14 0 36 15,-14 0-24-15,-9 0 16 16,-18 0-16-16,-9 0-156 16,-9 0 76-16,-14 8-508 15,-4 8 316 1,-1 4 28-16</inkml:trace>
        </inkml:traceGroup>
      </inkml:traceGroup>
    </inkml:traceGroup>
    <inkml:traceGroup>
      <inkml:annotationXML>
        <emma:emma xmlns:emma="http://www.w3.org/2003/04/emma" version="1.0">
          <emma:interpretation id="{D7607693-FC60-4A9B-8B4E-2388589D23A8}" emma:medium="tactile" emma:mode="ink">
            <msink:context xmlns:msink="http://schemas.microsoft.com/ink/2010/main" type="paragraph" rotatedBoundingBox="8817,6193 12974,6171 12981,7450 8824,747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BF95ECB7-3BB4-43CE-8D36-68DE28CC1148}" emma:medium="tactile" emma:mode="ink">
              <msink:context xmlns:msink="http://schemas.microsoft.com/ink/2010/main" type="line" rotatedBoundingBox="8817,6193 12974,6171 12981,7450 8824,7472"/>
            </emma:interpretation>
          </emma:emma>
        </inkml:annotationXML>
        <inkml:traceGroup>
          <inkml:annotationXML>
            <emma:emma xmlns:emma="http://www.w3.org/2003/04/emma" version="1.0">
              <emma:interpretation id="{EA0074F7-0FC9-410A-BA42-19EFFC1854B0}" emma:medium="tactile" emma:mode="ink">
                <msink:context xmlns:msink="http://schemas.microsoft.com/ink/2010/main" type="inkWord" rotatedBoundingBox="8817,6193 11216,6181 11223,7459 8824,7472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23236.6288">7332 5359 456 0,'-4'32'168'0,"-1"12"-128"0,-22 17-16 0,0-24 8 15,-32 35-24-15,-23 26 4 0,-5 3-4 16,5-16 48-16,5-12-32 15,-10-21 88-15,10-15-64 16,4-17 48-16,18-20-56 16,28-20-20-16,18-29-12 0,32-20-124 15,13-8 64-15,5 5-356 16</inkml:trace>
          <inkml:trace contextRef="#ctx0" brushRef="#br0" timeOffset="623554.4751">6745 5804 748 0,'9'-49'276'0,"9"37"-216"0,19-12-16 0,18 12 32 15,26 0-52-15,20 3 8 16,3 9-20-16,-4 9-76 15,14-5 32-15,5 12-276 0</inkml:trace>
          <inkml:trace contextRef="#ctx0" brushRef="#br0" timeOffset="623403.5741">7159 5286 364 0,'87'-41'132'0,"-64"37"-100"0,4 8-12 15,-13 8 132-15,8 9-88 16,-3 11 124-16,-1 13-108 16,0 7 24-16,0 1-64 15,1 3-4-15,3 21-24 0,6 8 28 16,-1 4-24-16,-4-8-12 16,-5-12-8-16,-9-8-92 15,-18-9 48-15,-14-11-216 16,-13-9 148-16</inkml:trace>
          <inkml:trace contextRef="#ctx0" brushRef="#br0" timeOffset="623727.7388">7870 5634 684 0,'9'-24'252'0,"23"19"-192"0,27 5-20 15,-23 9-20-15,5-1-20 16,9 4-72-16,19 0 40 16,8-4-268-16,10 4 164 15,-6-4-160-15</inkml:trace>
          <inkml:trace contextRef="#ctx0" brushRef="#br0" timeOffset="623934.9909">8270 5476 528 0,'-18'-8'196'0,"18"16"-152"0,-4 0-12 0,4 4 72 15,-5 12-64-15,0 5 28 16,-4 15-40-16,-4 13 0 16,-1 12-16-16,0 0 12 0,1 3-16 15,-1-7-40-15,-4-8 20 16,4-13-324-1,1-3 184-15,17-9-184 0</inkml:trace>
          <inkml:trace contextRef="#ctx0" brushRef="#br0" timeOffset="624199.2365">8862 5699 456 0,'-4'12'168'0,"13"12"-128"0,-5 41-16 16,-8-17 8-16,4 21-24 15,0 4 84-15,0 0-48 16,0 0 32-16,0-1-44 16,0 1 68-16,-5 0-52 15,-8-12 28-15,-10-9-44 0,-18-19 44 0,-23-21-44 16,-18-24 20-16,-14-12-32 15,1-13-160-15,17-3 76 16,10-5-592 0</inkml:trace>
          <inkml:trace contextRef="#ctx0" brushRef="#br0" timeOffset="624305.5214">8935 5334 624 0,'0'-40'228'0,"14"48"-176"0</inkml:trace>
        </inkml:traceGroup>
        <inkml:traceGroup>
          <inkml:annotationXML>
            <emma:emma xmlns:emma="http://www.w3.org/2003/04/emma" version="1.0">
              <emma:interpretation id="{B515384D-2757-41E7-B3DA-7EAA49BC3B63}" emma:medium="tactile" emma:mode="ink">
                <msink:context xmlns:msink="http://schemas.microsoft.com/ink/2010/main" type="inkWord" rotatedBoundingBox="12231,6288 12975,6284 12979,6959 12234,6963"/>
              </emma:interpretation>
              <emma:one-of disjunction-type="recognition" id="oneOf12">
                <emma:interpretation id="interp28" emma:lang="" emma:confidence="1">
                  <emma:literal>B</emma:literal>
                </emma:interpretation>
                <emma:interpretation id="interp29" emma:lang="" emma:confidence="0">
                  <emma:literal>b</emma:literal>
                </emma:interpretation>
                <emma:interpretation id="interp30" emma:lang="" emma:confidence="0">
                  <emma:literal>13</emma:literal>
                </emma:interpretation>
                <emma:interpretation id="interp31" emma:lang="" emma:confidence="0">
                  <emma:literal>33</emma:literal>
                </emma:interpretation>
                <emma:interpretation id="interp32" emma:lang="" emma:confidence="0">
                  <emma:literal>$3</emma:literal>
                </emma:interpretation>
              </emma:one-of>
            </emma:emma>
          </inkml:annotationXML>
          <inkml:trace contextRef="#ctx0" brushRef="#br0" timeOffset="624649.1002">9964 5504 456 0,'46'29'168'0,"-37"-13"-128"0,9 20-16 15,-9-11 124-15,0 15-88 16,0 13 44-16,0 7-60 0,5-3 12 15,-14-4-36 1,0-9 16-16,-9-3-20 0,4-13 36 0,1-8-28 16,-1-12-112-16,-9-12 48 15,1-12-212-15,-5-12 136 16</inkml:trace>
          <inkml:trace contextRef="#ctx0" brushRef="#br0" timeOffset="624993.5134">10069 5504 528 0,'9'-36'196'0,"0"16"-152"0,9-17-12 0,-4 25 124 0,9-8-92 16,8 0 88-16,15 7-88 15,13 5-48-15,19 12-16 16,3 13 4-16,-3 7 0 0,-10 4 8 16,-13-8-8-16,-28 5 16 15,-18-1-12-15,-41 0 16 16,-36 5-16-16,-9-1-4 15,-1-8 0-15,1 0-4 16,9-7 0-16,13-5-20 16,9 0 12-16,24 0-48 15,22 4 28-15,18 4 16 16,18 4 8-16,23 9-16 16,28 11 12-16,4 5 40 15,0 7-20-15,-14-7 36 16,-17-5-32-16,-28-11 128 15,-23-9-80-15,-41-8 4 16,-41 0-40-16,-14-12 8 0,-4-4-20 16,9-12 8-16,-4 0-12 15,9-9-148-15,-1 5 72 16,14 4-376-16,10 8 240 16</inkml:trace>
        </inkml:traceGroup>
      </inkml:traceGroup>
    </inkml:traceGroup>
    <inkml:traceGroup>
      <inkml:annotationXML>
        <emma:emma xmlns:emma="http://www.w3.org/2003/04/emma" version="1.0">
          <emma:interpretation id="{5AF52003-AFEE-4BB0-8DD1-407832C1C29C}" emma:medium="tactile" emma:mode="ink">
            <msink:context xmlns:msink="http://schemas.microsoft.com/ink/2010/main" type="paragraph" rotatedBoundingBox="6617,7965 23245,7284 23397,10986 6769,116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2A1369A-DC75-4FBC-B7C6-016927C169AB}" emma:medium="tactile" emma:mode="ink">
              <msink:context xmlns:msink="http://schemas.microsoft.com/ink/2010/main" type="inkBullet" rotatedBoundingBox="6667,9183 7226,9160 7236,9401 6677,9424"/>
            </emma:interpretation>
            <emma:one-of disjunction-type="recognition" id="oneOf13">
              <emma:interpretation id="interp33" emma:lang="" emma:confidence="0">
                <emma:literal>-</emma:literal>
              </emma:interpretation>
            </emma:one-of>
          </emma:emma>
        </inkml:annotationXML>
        <inkml:trace contextRef="#ctx0" brushRef="#br0" timeOffset="693982.1994">4454 8450 372 0,'-32'5'140'0,"23"-5"-112"0,5 4-4 16,4-4 108-16,13 0-76 16,1-4 92-1,9 4-84-15,8-5 12 0,6 5-44 16,-5-4-40-16,4 4 4 15,1-4 36-15,-6 4-20 16,1 0 36-16,-4 0-32 0,-6 0-92 16,1 4 40-16,-9 0-208 15,0 1 136-15,-5-1-288 16</inkml:trace>
        <inkml:trace contextRef="#ctx0" brushRef="#br0" timeOffset="693755.0958">4409 8256 332 0,'13'0'120'0,"1"-4"-92"0,9 4-8 0,-10 0 60 15,5 0-48-15,10 0 104 16,-5 0-80-16,4 0 36 16,0-4-52-16,1 4 4 15,3-4-28-15,-3 0 20 0,8 0-24 16,1 0 24-16,-1 0-24 15,0 4 12-15,1-4-12 16,-5 0 12-16,-10 0-16 16,-3 0 4-16,-6 4-4 15,-4 0-32-15,-9 0 12 16,-9 8-240-16,0 0 136 16,-14 8-320-1</inkml:trace>
      </inkml:traceGroup>
      <inkml:traceGroup>
        <inkml:annotationXML>
          <emma:emma xmlns:emma="http://www.w3.org/2003/04/emma" version="1.0">
            <emma:interpretation id="{1185B547-E4D8-4104-B194-E01EA0A786F6}" emma:medium="tactile" emma:mode="ink">
              <msink:context xmlns:msink="http://schemas.microsoft.com/ink/2010/main" type="line" rotatedBoundingBox="8178,7901 23245,7284 23323,9167 8255,9784"/>
            </emma:interpretation>
          </emma:emma>
        </inkml:annotationXML>
        <inkml:traceGroup>
          <inkml:annotationXML>
            <emma:emma xmlns:emma="http://www.w3.org/2003/04/emma" version="1.0">
              <emma:interpretation id="{27F40BF3-621D-4462-AC33-C536EFAB3FAA}" emma:medium="tactile" emma:mode="ink">
                <msink:context xmlns:msink="http://schemas.microsoft.com/ink/2010/main" type="inkWord" rotatedBoundingBox="8216,8838 8862,8812 8900,9732 8254,9759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97178.0312">6044 8293 208 0,'0'0'76'0,"9"0"-60"0,-9-4-4 15,0 4 108-15,0 0-68 16,9-4 76-16,-4 4-72 16,-5 0 24-16,0-4-48 15,9-1 8-15,-9 1-24 16,0 4 20-16,0 0-24 16,9 0 4-16,-4-4-8 15,4 4 4-15,0-4-8 0,4-4-4 0,6-4 4 16,8 0 4-16,5-4-4 15,13-4-4-15,-4-1 4 16,14-3-40-16,-10 0 20 16,-13-1-4-16,5 1 12 15,-5 4 8-15,-10 0 0 16,1-9 0-16,-5 5 0 16,-4 4 24-16,-5 0-12 15,5 3 4-15,-14 5-8 16,9 0 4-16,-9 4-8 0,0 0 8 15,0 4-8-15,0 0 24 16,0-4-16-16,0 4-4 16,0 4-4-16,0-4-4 15,0 4 0-15,-9 0 16 16,9 0-8-16,0 0 24 16,-5 0-20-16,-4 0-32 15,9 4 12-15,-9 0-16 16,9 8 12-16,-5 0 24 15,-4 8-4-15,0 5-20 16,0 7 4-16,5 4 32 16,-6 9-16-16,1-1 8 15,-4 1-8-15,-1-5 12 16,-4-3-12-16,9-1-12 16,-14-3 0-16,9-1 12 15,1 0-4-15,-6 1-12 0,6-1 4 16,-1-4 12-16,5 1-4 15,-5-5 16-15,5 0-12 16,0 1 4-16,5-5-4 16,-5 0 4-16,-1 4-8 15,-3-3-28-15,4 3 12 16,-5 0 24-16,5-4-8 16,0 1-8-16,4-1 0 15,-13-4-4-15,4-4 0 16,5 0 16-16,-4-4-4 15,3 1-28-15,-3-5 12 0,4-4-20 16,0 0 16-16,-5 0-16 16,-4 0 16-16,4 0 8 15,5-4 8-15,9 4-12 16,-23 0 8-16,10-5 4 16,3 1 0-16,1 0 16 15,-4 4-8-15,13-4 24 16,-9 0-20-16,-5 0 12 15,5 4-12-15,9-4-8 16,0 0 0-16,0 4 20 16,0 0-12-16,0 0 24 15,9-4-24-15,-9 4-12 16,-9 0-4-16,9 0 4 16,0 0 0-16,0 0 32 15,0 0-16-15,9 8-24 16,5 0 4-16,-5 0 28 0,13-8-16 15,1 4 28-15,9 5-24 16,14-9-12-16,8 0-4 16,-8-5-24-16,8 5 16 15,-13 0 48-15,5-4-16 16,-14 4 0-16,-9 0-12 16,-10-4 36-16,-4 0-20 15,0-4-4-15,-9 4-12 16,0 0-8-16,-9 0 4 15,9 0-192-15,-9 4 104 16</inkml:trace>
        </inkml:traceGroup>
        <inkml:traceGroup>
          <inkml:annotationXML>
            <emma:emma xmlns:emma="http://www.w3.org/2003/04/emma" version="1.0">
              <emma:interpretation id="{B63E3555-2ABB-47B5-9959-37F02DB4B900}" emma:medium="tactile" emma:mode="ink">
                <msink:context xmlns:msink="http://schemas.microsoft.com/ink/2010/main" type="inkWord" rotatedBoundingBox="9340,7854 12032,7744 12110,9626 9417,9737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698179.6927">7296 8349 404 0,'-23'0'148'0,"14"0"-112"0,18 4-12 15,-9-4 92 1,9 8 12-16,14 5-64 16,9-5 4-16,4 0-48 15,-4 0 0-15,14-8-12 0,-1-4-16 16,19-4 4-16,0 0 40 16,-5 0-24-16,5-1-20 15,-19-3 4-15,1 0 44 16,-14 4-20-16,0-4 0 15,-19-4-12-15,-4-4-8 0,-9 3 4 16,-9 1-32-16,-4-4 16 16,-10 0-4-16,-9 3 8 15,-14 1 16-15,5 8-4 16,0-4-12-16,-4 8 4 16,4 0 4-16,5 4 0 15,-1 0 0-15,1 0 0 16,-10 8-12-16,1 0 8 15,-5 4 28-15,4 0-12 16,-9 1-12-16,14-1-4 16,5 4 28-16,-5 0-12 15,18 0 12-15,14 9-12 0,9 3 28 16,0 8-24 0,18 13 4-16,5 8-12 0,0-1-8 15,13-3 4-15,-4-1 4 16,9-7-4-16,-9-9-12 15,4-3 4-15,-4-13 48 16,14-4-24-16,-1-8 8 16,10-12-16-16,22-4 12 15,5-8-16-15,0-4-28 16,-4-9 8-16,-10 9-108 16,-9 12 64-16,-13-8-204 15,-10 12 144-15</inkml:trace>
          <inkml:trace contextRef="#ctx0" brushRef="#br0" timeOffset="699295.1961">8794 7269 372 0,'4'56'140'0,"1"-19"-112"0,-5 28-4 0,0-33 76 0,-5 8-60 15,1 1 36-15,-10-5-44 16,-4 1 44-16,-9-1-44 16,-14 1 48-16,-14-5-48 15,-9-4 64-15,-4 1-56 0,0-9-24 16,4-8-16-16,14-8 36 16,4-12-24-16,10-8-72 15,4-9 32-15,14-3-556 16,18-4 324-1,18-29 60-15</inkml:trace>
          <inkml:trace contextRef="#ctx0" brushRef="#br0" timeOffset="699403.0112">8798 6973 444 0,'0'-20'164'0,"10"32"-124"0,12 4-16 0,-8 5-380 16</inkml:trace>
          <inkml:trace contextRef="#ctx0" brushRef="#br0" timeOffset="699972.0615">9582 7062 228 0,'-10'-20'84'0,"10"20"-64"0,-9 4-8 15,9-4-16-15,-4 4 0 16,-1 0 12-16,-4 0-4 15,-5-4 104-15,-4 0-60 16,5 4 32 0,-19 0 36-16,0 0-68 15,-5 5 32-15,-4-1-48 0,-4 4 52 16,4 4-48-16,-9 8-8 16,4 13-16-16,10-1 8 15,9 5-12-15,13 3 16 16,14 5-16-16,14-9 40 0,17-7-24 15,20-1-12-15,8-4-8 16,9-4 12-16,-9-7-8 16,-4-9 32-16,9-8-24 15,-10-8-4-15,5-9-8 16,-4-7 12-16,-5-8-8 16,-18-13 16-16,-9-15-16 0,-14-5 16 15,-9 0-16 1,-18 8-4-16,4 9 0 0,-13 7-4 15,4 13 0-15,0 8-28 16,0 4 16-16,5 8-84 16,0 4 56-16,4 4-292 15</inkml:trace>
          <inkml:trace contextRef="#ctx0" brushRef="#br0" timeOffset="700257.2548">9572 6836 320 0,'5'-20'120'0,"-10"11"-96"0,5 5-4 0,0 4 104 16,0 0-72-16,0 0 40 16,0 0-52-16,-13 8 20 15,8 13-32-15,1-1 60 16,-5 8-48-16,-1 13 44 0,-8 19-48 15,0 42 52-15,4 3-52 16,1-8-8-16,4-16-16 16,0-8 0-16,-5-9-8 15,9-11 32-15,-4-8-20 16,0-9 40-16,-5-8-32 16,-4-7-276-16,9-9 136 15</inkml:trace>
        </inkml:traceGroup>
        <inkml:traceGroup>
          <inkml:annotationXML>
            <emma:emma xmlns:emma="http://www.w3.org/2003/04/emma" version="1.0">
              <emma:interpretation id="{84CF6EF0-94C8-4804-99F5-4837DDC4FAC4}" emma:medium="tactile" emma:mode="ink">
                <msink:context xmlns:msink="http://schemas.microsoft.com/ink/2010/main" type="inkWord" rotatedBoundingBox="12913,8354 14419,8293 14451,9067 12944,9129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710541.982">12172 8119 208 0,'9'-25'76'0,"-9"25"-60"0,0-4-4 16,0-4 56-16,0 8-40 15,0-8 140-15,0 0-96 16,-9-8 20-16,-5 4-52 16,-13 0 8-16,-9-5-28 15,-19 1 0-15,-13 8-12 16,-19-8 4-16,-8 4-8 15,-10-4-12-15,-36-5 4 0,4 5 28 16,19-8-12-16,4-4 32 16,9-1-28-16,10 1 12 15,13 4-16-15,13-1-16 16,10 5 0-16,9 4 12 0,14 0-4 16,18 4-48-16,13-1 28 15,5 1-348 1,14 8 200-16,8 0-92 15</inkml:trace>
          <inkml:trace contextRef="#ctx0" brushRef="#br0" timeOffset="710915.5357">11152 7455 488 0,'5'-41'180'0,"4"33"-140"0,-9-8-12 0,-9 12 32 0,-5 4-40 16,1 0 24-16,-19 8-24 15,0 12 16-15,0 9-20 16,-5-5-8-16,-4-4-4 0,10 1 12 16,-6-1-8-16,5-4-4 15,10 0 0-15,3 0-4 16,-3 1 0-16,8 3 16 16,5 0-8-16,4 4-20 15,10 5 4-15,4 7 4 16,0 4 4-16,18 1 0 15,-8-5 0-15,8-11 44 16,0-9-24-16,10-16 8 16,-6-12-16-16,6-13 0 15,4-11-4-15,-9-4 12 16,-5-1-12-16,-9 1-4 0,-9-1 0 16,1 9 28-16,-10-1-16 15,-10 13-24-15,1 8 4 16,-4 12-72-16,-6 8 44 15</inkml:trace>
        </inkml:traceGroup>
        <inkml:traceGroup>
          <inkml:annotationXML>
            <emma:emma xmlns:emma="http://www.w3.org/2003/04/emma" version="1.0">
              <emma:interpretation id="{D1FBFDB3-5A39-4136-9F35-4F0736AD0ED2}" emma:medium="tactile" emma:mode="ink">
                <msink:context xmlns:msink="http://schemas.microsoft.com/ink/2010/main" type="inkWord" rotatedBoundingBox="15699,8310 18033,8215 18066,9019 15732,9115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711662.0195">14207 7508 364 0,'9'-21'132'0,"-9"9"-100"0,5-4-12 0,-5 8 44 15,-5-4-40-15,1 0 24 0,-5-5-28 16,-5 1 0-16,-4 0-12 15,-10 0 12-15,-8 4-12 16,-9 4-20-16,-6 4 4 16,-3 8 32-16,-1 8-16 15,1 4 44-15,-6 4-28 16,6 4 32-16,-5 13-32 16,-1-5 40-16,1 1-36 15,9 7 4-15,14 9-20 0,17 7 12 16,15 13-16-16,18 4 4 15,13-8-4-15,9-5 20 16,10-3-16-16,-1-12-76 16,-4-9 36-16,0-16-148 15,0-4 96-15,-9-12-200 16,0-12 156 0,-18-8-108-16</inkml:trace>
          <inkml:trace contextRef="#ctx0" brushRef="#br0" timeOffset="711877.6798">13725 7803 384 0,'-23'-53'140'0,"18"45"-108"0,-8-12-8 0,13 20 92 16,4-8-68-16,5 0-20 16,10 8-16-16,8 0-4 15,9 0-4-15,14 0-4 16,5 0 4-16,4 8 4 16,0 0-4-16,-9 0-12 15,-9-4 4-15,-13 12 48 0,-10 1-24 16,-9 3 24-16,-9 8-24 15,-9-4 36-15,-5 13-32 16,-4-5 4-16,0-3-16 0,0-5-8 16,-1-4 0-16,6 4-4 15,4-12 0-15,0 5 8 16,4-9-4-16,5 0-124 16,5 0 64-16</inkml:trace>
          <inkml:trace contextRef="#ctx0" brushRef="#br0" timeOffset="712268.1939">14476 7706 528 0,'-5'-8'196'0,"10"8"-152"0,-5 8-12 0,-5 0-36 16,1 8-4-16,-1 4 48 15,1 9-20-15,-1 3-8 16,5 4-8-16,0 9-4 16,0-9 0-16,0-3 16 0,5-5-8 15,4 0 16-15,4-7-16 16,6-9-108-16,3-4 52 16,6-12-84-1,4-8 72-15,-1-13 4 16,1-11 36-16,-4-4 4 15,-10-1 8-15,-5 1 60 0,-8 7-28 16,-10 1 76-16,-8 8-52 16,-5 11-16-16,-1-3-20 15,-3 16-12-15,3 0 4 16,6 0-4-16,4 8 0 16,4 0-72-16,14 1 40 15,9 3-156-15</inkml:trace>
          <inkml:trace contextRef="#ctx0" brushRef="#br0" timeOffset="712658.2546">15104 7698 560 0,'14'-16'208'0,"-14"16"-164"0,-5-4-8 16,5 4 32-16,-9 0-44 0,-5 0 16 16,-8 12-24-1,-1 4-8-15,0 0-4 16,5 12-24-16,0 13 12 0,4-5 4 0,5 1 4 15,9-9 16 1,5 12-8-16,-1-7 4 16,19 3-40-1,0-11 16-15,-1-5-76 16,-3-12 48-16,-1-8-60 16,9-4 56-16,-4-8-32 15,-5-13 44-15,0-15 20 16,-4-1 8-16,-5 1 64 15,-4 4-32-15,-5-1 84 0,-5 9-60 16,1 4 0 0,-1-1-32-16,0 13-20 0,-4-4-4 15,5 8-32-15,-1 8 20 0,5 0 4 16,-4 0 12-16,4 8-108 16,0-8 60-1,4 8-76-15,5 4 68 16,5-12-164-16</inkml:trace>
          <inkml:trace contextRef="#ctx0" brushRef="#br0" timeOffset="712959.0478">15691 7605 384 0,'-45'-8'140'0,"22"8"-108"0,-9 0-8 0,14 8 12 16,0-4-24-16,4 12 4 15,14 0-8-15,14 4-24 16,9 5 8-16,8 11 20 16,6 9-4-16,-5-1-20 15,4 1 4-15,-8-5 20 16,-6 1-4-16,-4-5 24 16,-4 0-20-16,-14-11 56 15,-14-5-36-15,-13-8 28 16,-5-4-32-16,-9-12 60 15,5-4-48-15,-1-8-16 0,1 0-16 16,18-1-8-16,9 1 0 0,9 4-396 16</inkml:trace>
        </inkml:traceGroup>
        <inkml:traceGroup>
          <inkml:annotationXML>
            <emma:emma xmlns:emma="http://www.w3.org/2003/04/emma" version="1.0">
              <emma:interpretation id="{7853D5DC-DFBF-40BF-9D97-C59EAC47F1E7}" emma:medium="tactile" emma:mode="ink">
                <msink:context xmlns:msink="http://schemas.microsoft.com/ink/2010/main" type="inkWord" rotatedBoundingBox="18454,7851 21639,7975 21598,9007 18414,8883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719564.6503">19306 7572 164 0,'0'-8'60'0,"14"8"-44"0,-9-4-8 0,-5 4 112 16,0 0-68-16,9 0 32 15,-9 0-48-15,0 0 32 16,0 0-40-16,-9 4-24 15,-10-4-4-15,-3 4-36 16,-6 4 20-16,-13-4 4 16,5 0 12-16,-5 0 68 15,5 5-36-15,-1-1 48 0,10 4-44 16,13 4 8-16,14 8-28 16,14 5 28-16,9 7-28 15,4 4 20-15,23 1-20 0,-9-5-16 16,-5-11-4-16,10-9-128 15,-5-12 72-15,-5-12-216 16</inkml:trace>
          <inkml:trace contextRef="#ctx0" brushRef="#br0" timeOffset="715970.2343">16156 7690 216 0,'13'-8'80'0,"-3"4"-60"0,3-5-8 0,-4 9 180 16,5-8-108-16,4 8 64 15,10-8-88-15,-1 8-8 16,9 4-32-16,-4-4 4 15,9 0-12-15,-4 0-68 0,-6 0 28 16,-8 4-312 0,0 4 184-16,-5 5-48 15</inkml:trace>
          <inkml:trace contextRef="#ctx0" brushRef="#br0" timeOffset="716301.6157">16984 7155 288 0,'-9'53'108'0,"-4"-4"-84"0,-1 32-4 16,-4-29 108-16,-5 1-72 0,0 7 24 15,1 5-48-15,-10 8 4 16,9 0-20-16,5-4 36 16,-1-13-28-16,1-11 20 15,14-9-24-15,-5-11 28 16,4-13-32-16,5-12-348 15</inkml:trace>
          <inkml:trace contextRef="#ctx0" brushRef="#br0" timeOffset="717558.5129">16739 7625 572 0,'-19'-28'208'0,"28"19"-160"0,14 1-12 0,9 8 12 16,5-8-32-16,13 8 12 16,9 4-16-16,14 0-16 15,0 0 0-15,13 0 20 0,23-4-8 16,1 5-116-16,-10-5 56 16,-14 4-76-1,-8 0 72-15,-19-4 40 0,-9 0 12 16,-5-4 16-16,-13-5-8 15,-9 1 32-15,-9 0-20 16,-1-4 64-16,-13 0-44 16,0 0 28-16,0 0-36 15,0 4-8-15,-9 4-12 16,5 0 20-16,-10-1-16 0,-4 5 4 16,-5 9-8-16,-4-1-8 15,-14 0 4-15,0 0 4 31,4 8-4-31,-17 4-12 0,13 5 4 16,4 3 4-16,19 0 0 16,4 1 24-16,10-1-12 15,27 0 12-15,-1-12-12 0,10-3-96 16,14-13 48-16,-1-5-104 0,-8-3 80 16,-10-4-60-1,-4-4 72-15,9 0 12 16,-19 0 24-16,-13 0 20 15,-4-1-4-15,-5 5 96 16,-9 0-56-16,4 4 88 16,-4 8-76-16,13 4-8 15,1 8-32-15,8 8 8 16,10 5-16-16,-5 3 16 0,23 0-16 16,-9 1 4-16,-1-5-4 15,-4-4 12-15,-4-8-12 16,9-8-20-16,-9-4 4 0,-1-8-56 15,-13-8 32-15,18-4-36 16,-8-4 36-16,-1-5-8 16,0 1 24-16,0 0-88 15,5-1 56 1,-5 5 136-16,13 8-44 16,-3 4 76-16,-1 8-68 15,0 4 16-15,0 8-40 16,-4 8 28-16,0 8-32 15,-10 4-12-15,1 5-8 0,-5-1 12 16,0 1-8-16,-5-1 48 16,1-4-28-16,-1-7 4 15,0-5-20-15,-4-8 44 16,9-12-28-16,-4-12-68 16,4-13 20-16,4-7-132 0,15-5 80 15,-6 1-140-15,5 8 120 16,10 3 32-16,-1 5 40 15,-4 4 80-15,0 3-32 16,-1 9 76-16,-3 8-56 16,-10 4 44-16,-5 5-52 15,-4 7 24-15,0 8-36 16,0 8 8-16,0 5-20 16,14 7 20-16,0 1-24 15,-5-1-4-15,9-3-4 0,-4-9-260 16,-5-3 140-16</inkml:trace>
          <inkml:trace contextRef="#ctx0" brushRef="#br0" timeOffset="716545.8897">17481 6953 196 0,'13'12'72'0,"-13"13"-56"0,-4 27-4 16,-5-11 196-16,9 31-116 15,-9 9 60-15,-5 8-88 16,0-8-12-16,-4-8-32 16,4 0 4-16,-4 0-12 15,-5 0 44-15,-4 0-28 0,9-9-60 16,0-11 20-16,-1-4-512 15</inkml:trace>
          <inkml:trace contextRef="#ctx0" brushRef="#br0" timeOffset="717897.4599">18774 7532 364 0,'-23'-4'132'0,"9"4"-100"0,-8 0-12 15,8 4 52-15,0 4-44 16,-4 0 24-16,0 0-32 0,-5 12 16 16,5-3-20-1,4 3 8-15,10 4-12 0,4 4 28 16,9 9-24-16,13 7 4 15,-3-3-12-15,26-1 28 0,-13-7-20 16,4-13-4-16,-13 0-8 16,-23-4 28-16,-23-16-16 15,-13 0-4-15,4-8-8 16,-13-8 4-16,-5 0-4 16,0 4-292-1,-10 8 156-15,15 4-220 16</inkml:trace>
        </inkml:traceGroup>
        <inkml:traceGroup>
          <inkml:annotationXML>
            <emma:emma xmlns:emma="http://www.w3.org/2003/04/emma" version="1.0">
              <emma:interpretation id="{480AC583-7083-4110-9C75-7711BDFE2A4C}" emma:medium="tactile" emma:mode="ink">
                <msink:context xmlns:msink="http://schemas.microsoft.com/ink/2010/main" type="inkWord" rotatedBoundingBox="22022,8039 23274,7987 23312,8920 22060,8971"/>
              </emma:interpretation>
              <emma:one-of disjunction-type="recognition" id="oneOf19">
                <emma:interpretation id="interp39" emma:lang="" emma:confidence="0">
                  <emma:literal>on</emma:literal>
                </emma:interpretation>
                <emma:interpretation id="interp40" emma:lang="" emma:confidence="0">
                  <emma:literal>an</emma:literal>
                </emma:interpretation>
                <emma:interpretation id="interp41" emma:lang="" emma:confidence="0">
                  <emma:literal>in</emma:literal>
                </emma:interpretation>
                <emma:interpretation id="interp42" emma:lang="" emma:confidence="0">
                  <emma:literal>en</emma:literal>
                </emma:interpretation>
                <emma:interpretation id="interp43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720688.8547">20262 7629 520 0,'28'-8'192'0,"-5"8"-152"0,8-4-8 0,-8 4-16 16,5-4-16-16,-6 0-28 15,1 4 16-15,0-4-56 16,-10-4 36-16,-8-1 8 15,-14 1 12-15,-14 0-16 16,-18 0 16-16,0 4 112 16,-9 4-56-16,-5 4 48 0,5 8-56 15,5 0 16-15,13 5-32 16,5 7 28-16,8 8-32 16,6 5-12-16,4 7-8 0,22 5 28 15,6-1-12-15,8-7 4 16,5-5-8-16,18-7-104 15,4-5 52-15,1-4-104 16,0-12 84-16,-5-8-84 16,-5-12 84-1,-4-16 8-15,-9-13 32 16,0-3 16-16,-9-5 8 16,4 1 24-16,-9 3-12 15,-4 9 208-15,4 3-124 16,-4 9 88-16,4 4-112 15,-4 8-36-15,-5 8-24 16,5 8 20-16,-5 8-16 0,0 8 4 0,-9 8-12 16,0 9 28-16,0 3-20 15,0 1-4-15,-9-5-8 16,4-3 40-16,1-9-24 16,-6-8 36-16,10-4-32 15,0-16-12-15,0-8-8 16,10-8-76-16,8-9 40 15,0-7-40-15,0 0 40 16,14 3-24-16,0 5 32 16,-5 4 28-16,5 7 0 15,-9 9 64-15,9 0-40 16,-10 16 24-16,-8 0-32 0,4 17 8 16,-18 3-16-16,9 8 36 15,-9 5-24-15,-9-1-84 16,5 1 32-16,-14-1-580 15,-5-11 332 1,5-17 28-16</inkml:trace>
          <inkml:trace contextRef="#ctx0" brushRef="#br0" timeOffset="719999.808">19903 7119 352 0,'23'-36'132'0,"-10"36"-104"0,-8 0-8 0,8 0 104 16,1 12-72-16,-14 12 24 16,9 21-44-16,-18 11 32 15,-5 17-36-15,14-4 28 16,-18-8-28-16,0-5 28 0,0-7-32 16,-5-5 32-16,5-3-32 15,0-5 4-15,-1-7-16 16,6-5 36-16,-1-8-24 15,5-8 20-15,4-12-24 16,1-8-52-16,8-8 16 16,6-1-140-16,-1-3 88 15,13 0-100-15,-3 0 96 0,-1-1 8 16,0 9 40-16,-4 4 96 16,-1 0-40-16,1 8 52 15,-9 8-48-15,13 8 32 16,-9 8-36-16,-5 4 8 15,6 5-24-15,-6 3 20 16,-4 9-24-16,0 3 4 16,5-3-8-16,-1-5 28 15,-4-4-20-15,0-7-84 16,5-5 36-16,-5-8-432 16</inkml:trace>
        </inkml:traceGroup>
      </inkml:traceGroup>
      <inkml:traceGroup>
        <inkml:annotationXML>
          <emma:emma xmlns:emma="http://www.w3.org/2003/04/emma" version="1.0">
            <emma:interpretation id="{7E2FD8D1-AFD1-46C0-BB44-B6A5BBF85E25}" emma:medium="tactile" emma:mode="ink">
              <msink:context xmlns:msink="http://schemas.microsoft.com/ink/2010/main" type="line" rotatedBoundingBox="17090,9739 20585,9790 20564,11175 17069,11124"/>
            </emma:interpretation>
          </emma:emma>
        </inkml:annotationXML>
        <inkml:traceGroup>
          <inkml:annotationXML>
            <emma:emma xmlns:emma="http://www.w3.org/2003/04/emma" version="1.0">
              <emma:interpretation id="{42AAA79E-7536-4C34-9D48-E8E309827B09}" emma:medium="tactile" emma:mode="ink">
                <msink:context xmlns:msink="http://schemas.microsoft.com/ink/2010/main" type="inkWord" rotatedBoundingBox="17090,9739 20585,9790 20564,11175 17069,11124"/>
              </emma:interpretation>
              <emma:one-of disjunction-type="recognition" id="oneOf20">
                <emma:interpretation id="interp44" emma:lang="" emma:confidence="0">
                  <emma:literal>shift</emma:literal>
                </emma:interpretation>
                <emma:interpretation id="interp45" emma:lang="" emma:confidence="0">
                  <emma:literal>Shift</emma:literal>
                </emma:interpretation>
                <emma:interpretation id="interp46" emma:lang="" emma:confidence="0">
                  <emma:literal>sniff</emma:literal>
                </emma:interpretation>
                <emma:interpretation id="interp47" emma:lang="" emma:confidence="0">
                  <emma:literal>ship</emma:literal>
                </emma:interpretation>
                <emma:interpretation id="interp48" emma:lang="" emma:confidence="0">
                  <emma:literal>shif</emma:literal>
                </emma:interpretation>
              </emma:one-of>
            </emma:emma>
          </inkml:annotationXML>
          <inkml:trace contextRef="#ctx0" brushRef="#br0" timeOffset="722357.6402">15719 9025 364 0,'41'-16'132'0,"-41"8"-100"0,4-4-12 0,5 8 96 16,0 0-68-16,-13-4 16 16,-14 3-40-16,-10 1-32 15,-17 0 4-15,-23 0-36 16,-23 4 24-16,4 8 4 16,10 5 12-16,-1-5 0 0,5 0 0 15,19 0 52 1,13 0-28-16,13 4 0 0,15 4-16 15,13 9 20-15,18 3-16 16,9 4 4-16,10 9-8 16,17-1-8-16,6 5 4 0,3-1 4 15,-8-3-4-15,-14-9 8 16,-14-4-8-16,-22-3 40 16,-28-1-20-16,-27-8-12 15,-14 0-8-15,-4-3 20 16,-9-13-12-16,-10-5 12 15,5 1-12-15,5-8-24 16,13-4 4-16,23-4-12 16,23 0 8-16,31-9-468 15,28 1 264 1,23-13 8-16</inkml:trace>
          <inkml:trace contextRef="#ctx0" brushRef="#br0" timeOffset="722808.0049">15851 8888 216 0,'-14'4'80'0,"14"4"-60"0,-4-4-8 0,-1 4 72 16,5 4-48-16,-5 4 92 16,1 4-72-16,-1 9 24 15,5 7-44-15,0 9 20 16,0 7-28-16,-9 5 28 0,0 0-32 15,-5-5 32-15,-4 1-32 16,0-17-12-16,0-3-8 0,0-5 48 16,-1-8-28-16,10-8 16 15,-9-12-24-15,14-8-24 16,4-8 0-16,9-4-180 16,9-13 100-16,0-7-156 15,5-5 140 1,4 1 8-16,10 3 60 15,-6 1 172-15,6 4-72 16,4 7 180-16,-5 9-140 16,-4 8-4-16,-9 12-60 15,-5 16 16-15,-4 20-32 16,-14 13 12-16,0 12-20 0,4-1 8 16,1-3-12-16,-1-8 28 15,6-9-24-15,-15-3 20 0,5-9-20 16,-5-4-44-16,-4-4 16 15,0-7-244-15,0-5 140 16</inkml:trace>
          <inkml:trace contextRef="#ctx0" brushRef="#br0" timeOffset="722973.9639">16497 8847 652 0,'-22'-32'244'0,"22"32"-192"0,0 0-12 16,-14 20-40 0,0 0-156-16,-4 4 84 15,4 9-352-15</inkml:trace>
          <inkml:trace contextRef="#ctx0" brushRef="#br0" timeOffset="723573.2107">16420 9211 540 0,'27'45'200'0,"-27"-29"-156"0,5 8-12 16,8-12 104-16,-8 9-80 15,4-1 24-15,5 0-48 16,4 0-32-16,14-3 0 16,0-1-96-16,13-8 48 0,14-12-284 15,19-16 184 1,8-17-112-16,-4-15 152 16,-9-13 76-16,-9 0 24 0,-19 4 320 15,-4 5-168-15,-18-1 184 16,-5 8-188-16,-9 9 60 15,-9 16-116-15,-9 8-16 16,-4 16-40-16,-10 16 8 0,-4 12-20 16,-19 33 28-16,-13 60-28 15,-9 17 12-15,8-5-16 16,15 9 0-16,18 4-4 16,8-9 20-16,15-23-16 15,8-25 4-15,15-21-8 16,8-15-112-16,14-17 56 15,4-7-96-15,1-17 84 0,-1-16-84 16,1-25 80-16,-5-31-100 16,-9-21 96-16,-9-8-84 15,-10 4 88 1,1 8 192-16,-10 0-68 16,-8-8 116-16,-10 0-100 15,-4 0 36-15,4 4-64 16,-13 12 80-16,9 13-72 0,9 11-8 15,-5 13-32-15,10 12-92 16,22 7 44-16,4 9 28 16,15 0 4-16,22 0 32 15,37 0-20-15,31 0 12 16,-4 0-12-16,-9-4-8 16,9-4 0-16,-5 0-16 15,1 0 8-15,-24 4 12 16,-17 3-4-16,-19 1-12 0,-23 4 4 15,-22 4-84 1,-28 5-192-16,-9-1 148 16</inkml:trace>
          <inkml:trace contextRef="#ctx0" brushRef="#br0" timeOffset="723844.9525">17922 8904 392 0,'-9'-12'148'0,"9"12"-116"0,0 0-8 16,-4 8 84-1,-1 8 48-15,-4 0-76 16,0 12 40-16,0 13-76 16,0 11 16-16,4 17-40 15,-4 4 44-15,-9 0-36 0,13-8 20 16,1-1-28-16,4-19 16 15,4 0-20-15,1-17 44 16,18-4-32-16,4-8-236 16,23-16 116-16,23 0-568 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0:33.6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136E5F-6E58-4EBD-9F80-F248237810C5}" emma:medium="tactile" emma:mode="ink">
          <msink:context xmlns:msink="http://schemas.microsoft.com/ink/2010/main" type="inkDrawing" rotatedBoundingBox="1380,1997 15462,1630 15465,1734 1383,2101" semanticType="underline" shapeName="Other">
            <msink:sourceLink direction="with" ref="{DB164317-D248-4928-937A-A3301347BD87}"/>
          </msink:context>
        </emma:interpretation>
      </emma:emma>
    </inkml:annotationXML>
    <inkml:trace contextRef="#ctx0" brushRef="#br0">-2 397 248 0,'0'-13'92'0,"0"13"-72"0,13-16-4 0,-8 8 96 16,4 4-64-16,0-4 52 15,5 4-60-15,-5-8 68 16,4 8-60-16,1-4 28 16,4 4-44-16,10 0 8 15,-1 4-24-15,14 0-16 16,4 8-4-16,19-8 4 16,0 16 0-16,9-8-12 15,0 12 8-15,36-20 20 16,-4 16-8-16,45-12 24 15,-18-4-20-15,59-4 4 16,-18 8-8-16,64-24-8 16,-10 4 4-16,42-4 4 0,-23 4-4 15,54-5-4-15,-31 9 4 16,50-4 12-16,-32 8-8 16,68 0-12-16,-55 0 0 15,78 0 12-15,-41 8-4 0,73-13-20 16,-41 13 8-16,81-12 12 15,-58 4 0-15,72-4 8 16,-45 0-8-16,77-8-4 16,-54 8 4-16,72-5 48 15,-63 5-28-15,82-4 44 16,-69 4-40-16,55-4-16 16,-77 12-4-16,59-13 0 15,-82 13-4-15,13-8 40 16,-68 4-20-16,-13-4-68 15,-60 4 24-15,-36 0-644 16,-55 8 364-16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0:49.5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35001F-B15B-437F-9EB8-A56445E2296A}" emma:medium="tactile" emma:mode="ink">
          <msink:context xmlns:msink="http://schemas.microsoft.com/ink/2010/main" type="inkDrawing" rotatedBoundingBox="2721,3681 17545,3817 17543,3935 2720,3799" semanticType="underline" shapeName="Other">
            <msink:sourceLink direction="with" ref="{B795391A-871A-421B-95CA-61596B97AC27}"/>
            <msink:sourceLink direction="with" ref="{2E297AF2-D403-43CB-BC47-CC3F8649A944}"/>
            <msink:sourceLink direction="with" ref="{945B463D-6A1D-4DF8-84D3-2083CC6BE7DD}"/>
          </msink:context>
        </emma:interpretation>
      </emma:emma>
    </inkml:annotationXML>
    <inkml:trace contextRef="#ctx0" brushRef="#br0">-5 8 208 0,'0'8'76'0,"0"-8"-60"0,5 0-4 16,-5 0 64-1,0 0-44-15,-5-8 4 0,10 8-20 0,-1 0 68 16,5 0-48-16,0 0 24 15,5 0-40-15,4-8 28 16,1 8-32-16,3 0 56 16,6 0-40-16,8 0 4 15,5 0-24-15,18 0-8 16,0 8 0-16,19 0-16 16,-1 0 8-16,14-8 20 15,-9 4-8-15,32-4-4 16,-5-8 0-16,19 8 12 15,-14 4-8-15,22-4 40 16,-13 4-24-16,32-4-12 16,-19 0-8-16,24-4-4 15,-5 0 0-15,22 0 8 16,-17 4-4-16,31-4 8 16,-27 4-8-16,22-4-20 15,-17 8 8-15,22-8 20 16,-18 4-4-16,27 4-4 15,-31 4 0-15,36 0-16 16,-28 0 8-16,28-4 12 16,-18 4-4-16,31-4 16 15,-22 8-12-15,41-8-20 16,-23 4 4-16,18-3 4 16,-32 3 4-16,51 0 8 15,-28 4-4-15,41-4-12 0,-37 4 4 16,28-8 4-16,-31-4 0 0,44 8-12 15,-36 0 8-15,60-8-40 16,-33 0 24-16,55 0-36 16,-40 0 32-16,44-4-32 15,-31 0 32-15,36 0 0 16,-40 0 16-16,58-4-20 16,-50 0 16-16,55 0 24 15,-40 8-8-15,53-8-8 16,-36 4 0-16,55 0 40 15,-50 4-24-15,50-8-8 16,-37 12-8-16,33-4 20 16,-51 4-8-16,9-4-40 15,-54 8 20-15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20:50.7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BB7A04-FCB3-4A13-9C3D-6DD8758C721B}" emma:medium="tactile" emma:mode="ink">
          <msink:context xmlns:msink="http://schemas.microsoft.com/ink/2010/main" type="inkDrawing" rotatedBoundingBox="8352,5683 13670,5669 13671,5795 8353,5810" semanticType="underline" shapeName="Other">
            <msink:sourceLink direction="with" ref="{4E42400B-3ED1-4D7D-A48D-288712E629CB}"/>
            <msink:sourceLink direction="with" ref="{46FE0BB1-BF2C-4D1A-A7F9-F40F25075185}"/>
          </msink:context>
        </emma:interpretation>
      </emma:emma>
    </inkml:annotationXML>
    <inkml:trace contextRef="#ctx0" brushRef="#br0">5 135 340 0,'-9'-8'128'0,"9"0"-100"0,0 4-8 0,0-4 132 15,0-1-88-15,9 1 52 16,-9 0-68-16,9-4 20 15,5 4-40-15,9-8 8 16,-5 8-20-16,18 4-16 0,19-4-4 16,22 8 12-16,10-9-4 15,13 9-4-15,32 0 4 16,68 0-4-16,37-8 0 16,68 4 0-16,59 4 0 15,19 0 32-15,36 17-16 16,-1-1 4-16,-26 0-12 15,-19-12-16-15,-18 4 4 16,-59-12 48-16,-9 4-24 0,-45-4 52 16,-60 4-40-1,-46 0-16-15,-36-4-8 0,-31 0-132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1:37.6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85D0B7-98DE-4BF3-AAF8-25DA8850C1A0}" emma:medium="tactile" emma:mode="ink">
          <msink:context xmlns:msink="http://schemas.microsoft.com/ink/2010/main" type="writingRegion" rotatedBoundingBox="2972,-219 6833,41 6672,2421 2811,2160"/>
        </emma:interpretation>
      </emma:emma>
    </inkml:annotationXML>
    <inkml:traceGroup>
      <inkml:annotationXML>
        <emma:emma xmlns:emma="http://www.w3.org/2003/04/emma" version="1.0">
          <emma:interpretation id="{A5028BBE-42E3-4734-B66E-49B433ED4E3C}" emma:medium="tactile" emma:mode="ink">
            <msink:context xmlns:msink="http://schemas.microsoft.com/ink/2010/main" type="paragraph" rotatedBoundingBox="2972,-219 6833,41 6672,2421 2811,2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4712DD-008F-4A18-8744-44822A7D3C92}" emma:medium="tactile" emma:mode="ink">
              <msink:context xmlns:msink="http://schemas.microsoft.com/ink/2010/main" type="line" rotatedBoundingBox="2972,-219 6833,41 6672,2421 2811,2160"/>
            </emma:interpretation>
          </emma:emma>
        </inkml:annotationXML>
        <inkml:traceGroup>
          <inkml:annotationXML>
            <emma:emma xmlns:emma="http://www.w3.org/2003/04/emma" version="1.0">
              <emma:interpretation id="{1B8928E8-36D5-4C7B-9776-4861CC4BBDD2}" emma:medium="tactile" emma:mode="ink">
                <msink:context xmlns:msink="http://schemas.microsoft.com/ink/2010/main" type="inkWord" rotatedBoundingBox="2968,-163 5056,-22 4904,2223 2816,20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1530 795 352 0,'-50'12'132'0,"37"-7"-104"0,8 3-8 0,5-8 36 0,14 4-36 16,8-4 60-16,19 4-44 15,23 0-24-15,0 0-12 16,0 4-64-16,-5 4 36 16,-14-4-136-16,5 0 88 15,-18 0-140-15</inkml:trace>
          <inkml:trace contextRef="#ctx0" brushRef="#br0" timeOffset="-544.4469">0 1937 28 0,'0'-65'12'0,"5"32"-8"0,0-11-4 15,-1 16-8-15,1-1 4 16,-1-7 12-16,5-17-4 16,-9-20-12-16,0-20 4 15,5-12 56-15,-5 0-28 0,0 4 60 16,0-9-48 0,14-15 72-16,-1-9-60 0,24 5 28 15,4 24-44-15,13 8 60 16,15 8-52-16,8 4-8 15,-13 8-20-15,4 12 8 16,-9 8-12-16,5 13-12 16,9 11 0-16,-14 17-16 15,-4 8 12-15,-14 8 12 16,-5 12 0-16,-4 8-4 16,-23 9 4-16,-18 3-4 15,-18 5 0-15,-10 3-28 0,-4-4 16 16,0-3-4-16,5-9 8 15,4-8-12-15,5-4 12 16,4-3 12-16,5-5 0 16,-1 0 16-16,10 0-12 15,0 4-20-15,18 4 4 16,0 8 4-16,10 13 4 16,-1 15-12-16,9 17 8 15,10 8 28-15,8 0-12 16,5-5-4-16,0-7-4 15,-9-12 4-15,-4-9-4 16,-15-8-4-16,-17-7 4 16,-19-5 4-16,-18-4-4 0,-9 0 40 15,-4-4-20-15,-5-3 40 16,0-5-36-16,0-4 12 16,0 0-24-16,-5-4 8 15,0 0-12-15,1 4-32 0,-1 0 8 16,0 0 12-16,1 0 4 15,4 0-36-15,13 0 16 16,10 0-136 0,13 0 84-16,5 0-216 15,18-5 160-15,23 5 4 16</inkml:trace>
          <inkml:trace contextRef="#ctx0" brushRef="#br0" timeOffset="1076.8786">492-285 60 0,'14'0'24'0,"4"4"-20"0,-4 4 0 0,4 0 8 15,5 4-8-15,-5 0-12 16,9 0 4-16,10 1 20 16,8-1-8-16,19 4 16 15,13-4-16-15,10 4-20 16,-1-8 4-16,1 0 12 15,-5-8 0-15,0-4 8 0,0 0-8 16,-14 0 8-16,-4 4-8 16,-10 0-36-16,-8 0 16 15,-5 0-48-15</inkml:trace>
          <inkml:trace contextRef="#ctx0" brushRef="#br0" timeOffset="-194.016">1776 427 364 0,'-36'-53'132'0,"31"41"-100"0,-4 0-12 16,4 8 44-16,5 0-40 15,0 0-20-15,14 4-4 0,9 0 16 16,9 4-8-16,9 0-4 16,0-4 0-16,4 0-24 15,-4 0 12-15,0 0 4 16,0 0 4-16,-4-4 16 15,-1 4-8-15,-9 4-108 16,-4 4 52-16,-5 4-236 16</inkml:trace>
        </inkml:traceGroup>
        <inkml:traceGroup>
          <inkml:annotationXML>
            <emma:emma xmlns:emma="http://www.w3.org/2003/04/emma" version="1.0">
              <emma:interpretation id="{230F3F94-C7BE-45BC-B7CF-7F1BB8EF01D9}" emma:medium="tactile" emma:mode="ink">
                <msink:context xmlns:msink="http://schemas.microsoft.com/ink/2010/main" type="inkWord" rotatedBoundingBox="5590,-42 6819,40 6804,271 5574,188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223.7752">2737 23 132 0,'18'0'52'0,"-9"4"-44"0,14-8 4 15,-10 4 80-15,1 4-52 16,4 0 52-16,-4 0-52 16,4 4 24-16,5 0-36 15,13-4 52-15,24-8-44 16,3-4 36-16,15 4-40 16,-1-8 0-16,1-4-20 15,17 0 12-15,-4-4-16 16,0-1-4-16,-4 5 0 15,-5 0 20-15,-14 8-12 0,-9 0-20 16,-18 4 0-16,-4 0 12 16,-15 0 0-16,-3 4-20 0,-10 4 8 15,-9 4-208 1,-5 0 120-16</inkml:trace>
        </inkml:traceGroup>
        <inkml:traceGroup>
          <inkml:annotationXML>
            <emma:emma xmlns:emma="http://www.w3.org/2003/04/emma" version="1.0">
              <emma:interpretation id="{7D309310-F007-4017-8860-E2BCBBB465D8}" emma:medium="tactile" emma:mode="ink">
                <msink:context xmlns:msink="http://schemas.microsoft.com/ink/2010/main" type="inkWord" rotatedBoundingBox="5831,139 6822,206 6672,2421 5682,235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43.4434">2983 2217 28 0,'0'-29'12'0,"0"13"-8"0,0-20-4 16,4 15 12-16,-4-23-8 15,5-25 16-15,-1-4-12 16,1-12 32-16,4 8-24 16,-9 5 12-16,23-1-16 0,-14-4 28 15,14 0-24-15,4-28-4 16,5-5-8-16,-5 13-16 15,9 8 8-15,-8 0-24 16,4-8 16-16,-10 0 4 16,6 4 8-16,-15 0 32 15,1 12-16-15,0 12 20 16,-1 8-20-16,-4 9 0 16,1 7-8-16,-1 5-8 15,0-5 4-15,-5 9 12 16,1 3-8-16,-1-3 4 15,-4 8-4-15,-4 7 20 16,-1 5-16-16,1 4 12 0,-1 8-12 16,-4 8-24-16,-5 8 4 15,10 0 12-15,-5 1 0 16,9 7 8 0,-5 0 8-16,-8 4-8 15,-1 5 72-15,14 7-48 16,-14 21 40-16,-4 36-44 15,4 16 36-15,1 0-40 16,-1-3-4-16,-4 7-16 16,-5 12 4-16,0 5-8 15,-4-17 16-15,-5-20-12 0,0-12 4 16,0-20-4-16,-4-13-8 16,4-11 4-16,9-9 20 15,-8-8-12-15,17-7-4 16,-4-13-4-16,9-13 4 15,9-15-4-15,9-25-36 0,27-32 16 16,0-16-136 0,10 8 84-16,22 8 40 15,-9 4 20-15,10 8 88 16,-10 13-44-16,0 15 48 16,-4 13-48-16,-1 20-12 15,1 16-12-15,-5 12-20 16,-13 4 4-16,-6 9 12 0,-8 3-4 15,-14 0-28-15,-13 5 12 16,-10-1-20-16,-9-12 16 0,-4-3 8 16,0-5 8-16,-5-4-28 15,5 0 16-15,-1 0 32 16,1 8-12-16,13 5 36 16,5 11-28-16,9 13 20 15,5 15-20-15,13-3 0 16,9 0-8-16,23-8 4 15,5 3-8-15,0-7 24 16,4 7-16-16,-5-11-20 16,-8-13 0-16,-10-3-4 15,-13-5 4-15,-5-16-36 16,-9-8 24-16,-9-8-168 16,-4-12 104-1,-1-5-272-15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23:32.6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8DDA8F-EDCE-412F-BC76-FFAB16E8424B}" emma:medium="tactile" emma:mode="ink">
          <msink:context xmlns:msink="http://schemas.microsoft.com/ink/2010/main" type="writingRegion" rotatedBoundingBox="13505,18545 17964,16698 18277,17453 13817,19300"/>
        </emma:interpretation>
      </emma:emma>
    </inkml:annotationXML>
    <inkml:traceGroup>
      <inkml:annotationXML>
        <emma:emma xmlns:emma="http://www.w3.org/2003/04/emma" version="1.0">
          <emma:interpretation id="{708D4793-A43A-4605-A766-293A96210498}" emma:medium="tactile" emma:mode="ink">
            <msink:context xmlns:msink="http://schemas.microsoft.com/ink/2010/main" type="paragraph" rotatedBoundingBox="13505,18545 17964,16698 18277,17453 13817,19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D91F12-A312-45D9-B9C2-14AB908BB92F}" emma:medium="tactile" emma:mode="ink">
              <msink:context xmlns:msink="http://schemas.microsoft.com/ink/2010/main" type="line" rotatedBoundingBox="13505,18545 17964,16698 18277,17453 13817,19300"/>
            </emma:interpretation>
          </emma:emma>
        </inkml:annotationXML>
        <inkml:traceGroup>
          <inkml:annotationXML>
            <emma:emma xmlns:emma="http://www.w3.org/2003/04/emma" version="1.0">
              <emma:interpretation id="{4E3C9AE5-6AC8-49C4-83F0-BBFD1DC5925E}" emma:medium="tactile" emma:mode="ink">
                <msink:context xmlns:msink="http://schemas.microsoft.com/ink/2010/main" type="inkWord" rotatedBoundingBox="13588,18745 14724,18274 14935,18785 13799,19255"/>
              </emma:interpretation>
              <emma:one-of disjunction-type="recognition" id="oneOf0">
                <emma:interpretation id="interp0" emma:lang="" emma:confidence="0">
                  <emma:literal>a,</emma:literal>
                </emma:interpretation>
                <emma:interpretation id="interp1" emma:lang="" emma:confidence="0">
                  <emma:literal>a.</emma:literal>
                </emma:interpretation>
                <emma:interpretation id="interp2" emma:lang="" emma:confidence="0">
                  <emma:literal>us,</emma:literal>
                </emma:interpretation>
                <emma:interpretation id="interp3" emma:lang="" emma:confidence="0">
                  <emma:literal>us.</emma:literal>
                </emma:interpretation>
                <emma:interpretation id="interp4" emma:lang="" emma:confidence="0">
                  <emma:literal>or,</emma:literal>
                </emma:interpretation>
              </emma:one-of>
            </emma:emma>
          </inkml:annotationXML>
          <inkml:trace contextRef="#ctx0" brushRef="#br0">12038 18310 416 0,'-9'-12'152'0,"14"4"-116"0,13-12-12 0,-4 16 32 0,9-12-36 16,8 4 0-16,10-9-12 16,9-7-16-16,14 8 4 15,14-12-68-15,4-5 40 16,-14-3-120-16,-9-1 88 16,-13 9 0-16,-15-8 40 15,-8 15 44-15,-9 1-12 16,-19 12 168-16,-8 8-100 15,-6 12 84-15,-3 24-92 16,3-3 8-16,1-1-44 16,9 8-20-16,9-11-8 15,9 3 4-15,9-8-4 0,10-8 40 16,4-4-20-16,9 4-4 16,0-12-12-16,-5-12-112 15,0 4 56-15,1-12-8 0,-10-4 36 16,-4-13 12-16,0-7 8 15,-5-9 8-15,0 1-4 16,-4 11 16-16,-1 13-12 16,-3 16 32-16,-1 12-24 15,-5 12 48-15,5 16-36 16,0 13-4-16,-4-5-16 16,4 5 36-16,5-9-20 15,-1 4-112-15,1-11 48 0,0 3-300 16</inkml:trace>
          <inkml:trace contextRef="#ctx0" brushRef="#br0" timeOffset="184.5182">13277 18120 372 0,'13'8'140'0,"-13"-8"-112"0,5 17-4 15,-5-13 4-15,-5 12-20 16,1-4 4-16,-5 0-4 15,0 0 20-15,4-4-16 16,5 0-4-16,0-8-4 16,9 0-16-16,9 0 8 15,5-8-4-15</inkml:trace>
        </inkml:traceGroup>
        <inkml:traceGroup>
          <inkml:annotationXML>
            <emma:emma xmlns:emma="http://www.w3.org/2003/04/emma" version="1.0">
              <emma:interpretation id="{9C350131-5CDA-4879-B4AB-A06383908EF7}" emma:medium="tactile" emma:mode="ink">
                <msink:context xmlns:msink="http://schemas.microsoft.com/ink/2010/main" type="inkWord" rotatedBoundingBox="17028,17142 17984,16746 18227,17332 17271,17728"/>
              </emma:interpretation>
              <emma:one-of disjunction-type="recognition" id="oneOf1">
                <emma:interpretation id="interp5" emma:lang="" emma:confidence="0">
                  <emma:literal>the</emma:literal>
                </emma:interpretation>
                <emma:interpretation id="interp6" emma:lang="" emma:confidence="0">
                  <emma:literal>ire</emma:literal>
                </emma:interpretation>
                <emma:interpretation id="interp7" emma:lang="" emma:confidence="0">
                  <emma:literal>itie</emma:literal>
                </emma:interpretation>
                <emma:interpretation id="interp8" emma:lang="" emma:confidence="0">
                  <emma:literal>tix</emma:literal>
                </emma:interpretation>
                <emma:interpretation id="interp9" emma:lang="" emma:confidence="0">
                  <emma:literal>Thnx</emma:literal>
                </emma:interpretation>
              </emma:one-of>
            </emma:emma>
          </inkml:annotationXML>
          <inkml:trace contextRef="#ctx0" brushRef="#br0" timeOffset="1838.7921">15435 16612 644 0,'23'-68'236'0,"9"60"-180"0,18-4-20 15,-23 12-28-15,14-4-12 16,4-5 4-16,1 1 0 16,-1 4 32-16,10 0-16 15,-5 4-32-15,-13 0 8 0,-6 0-156 0,-17 16 88 16,-18-3-328-1,-15 3 224-15,-3 8 64 16</inkml:trace>
          <inkml:trace contextRef="#ctx0" brushRef="#br0" timeOffset="1862.9151">15599 16770 288 0,'-18'32'108'0,"22"-3"-84"0,1 15-4 0,4-11 40 15,9 7-36-15,-4 0-56 16</inkml:trace>
          <inkml:trace contextRef="#ctx0" brushRef="#br0" timeOffset="2120.6479">16514 16536 320 0,'-9'-45'120'0,"9"49"-96"0,-14 0-4 16,5 8 0-16,0 1-16 15,-5 15 60-15,-9 0-36 16,1 4 16-16,-10 1-28 16,0-5 28-16,-4-8-28 15,-5 9-24-15,-5-5 4 16,10-8 16-16,8 0-4 16,6 0-28-16,17-8 8 15,10 13 32-15,22-1-12 16,0-4-96-16</inkml:trace>
          <inkml:trace contextRef="#ctx0" brushRef="#br0" timeOffset="2277.0649">16282 16811 580 0,'-37'-17'216'0,"37"13"-168"0,5 0-12 0,8 4 56 15,6-4-56-15,26 8 12 16,10 0-28-16,36 17-600 15</inkml:trace>
          <inkml:trace contextRef="#ctx0" brushRef="#br0" timeOffset="1488.8626">14388 17029 352 0,'-14'-37'132'0,"14"25"-104"0,0-8-8 16,0 12 132-16,9-4-88 16,0 4 52-16,5 0-68 15,27 4-16-15,4 4-20 16,24 8 24-16,17 4-20 16,1 0 32-16,-5 8-32 0,-9-4-188 15,-5 1 88-15,-9-9-368 16</inkml:trace>
          <inkml:trace contextRef="#ctx0" brushRef="#br0" timeOffset="1633.2459">14747 17174 364 0,'-31'57'132'0,"31"-17"-100"0,9 29-12 0,0-37 96 16,0 5-68-16,5 3 8 15,8 1-36 1,-4-1 40-16,5-3-32 0,0-13-4 0,-5-4-16 16,0-20-332-16,5-8 176 15,-5-4-108-15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2:14.9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ADC4CE8-7B6E-4306-9058-239CA634A1F6}" emma:medium="tactile" emma:mode="ink">
          <msink:context xmlns:msink="http://schemas.microsoft.com/ink/2010/main" type="writingRegion" rotatedBoundingBox="13129,211 24264,438 24191,4007 13057,3780"/>
        </emma:interpretation>
      </emma:emma>
    </inkml:annotationXML>
    <inkml:traceGroup>
      <inkml:annotationXML>
        <emma:emma xmlns:emma="http://www.w3.org/2003/04/emma" version="1.0">
          <emma:interpretation id="{A2CCE0E4-B5CF-4338-AD66-0B909EA4E37D}" emma:medium="tactile" emma:mode="ink">
            <msink:context xmlns:msink="http://schemas.microsoft.com/ink/2010/main" type="paragraph" rotatedBoundingBox="13129,211 24027,433 23990,2291 13092,2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5E9ECE-D054-47AD-A075-366585F34E33}" emma:medium="tactile" emma:mode="ink">
              <msink:context xmlns:msink="http://schemas.microsoft.com/ink/2010/main" type="line" rotatedBoundingBox="13129,211 24027,433 23990,2291 13092,2069"/>
            </emma:interpretation>
          </emma:emma>
        </inkml:annotationXML>
        <inkml:traceGroup>
          <inkml:annotationXML>
            <emma:emma xmlns:emma="http://www.w3.org/2003/04/emma" version="1.0">
              <emma:interpretation id="{6B43133E-C7A0-45DF-ABED-5ED05A3D3914}" emma:medium="tactile" emma:mode="ink">
                <msink:context xmlns:msink="http://schemas.microsoft.com/ink/2010/main" type="inkWord" rotatedBoundingBox="13117,812 13784,825 13768,1581 13102,15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32 132 0,'5'-4'52'0,"-5"4"-44"0,0 4 4 15,9 8 44-15,-9-4-32 16,9 13 44-16,-4 3-40 16,-1-4 4-16,-4 8-20 15,0 5 0-15,-4 7-4 16,4 17 12-16,0-9-12 15,0-3-12-15,-5-5 0 16,-4-3 4-16,9-5 0 16,0-3 8-16,-9-9-4 0,9-4 24 15,-9 0-16 1,4-4-20-16,5-4 0 0,-9 0 4 16,9-3 4-1,0-14 24-15,0-7-4 16,9-4-8-16,-4-8 4 15,4-5-12-15,0-3-20 16,0-5 8-16,5 1 4 16,-5 4 4-16,5-1 8 15,-1 5-4-15,5-9-4 16,5 13 4-16,0-4 4 0,0 3-4 16,4-3-4-16,9 12 4 15,5-9 12-15,-9 9-8 16,5 4-4-16,-1 8 0 15,-4 0 4-15,0 8-4 16,0 8 16-16,0 0-12 16,-5 0 4-16,-4 4-4 15,-1 4 28-15,1 0-20 16,-5 5-32-16,-4 3 8 16,0-4 20-16,-1 0-8 15,-8 5 28-15,-5 3-20 16,-5 17 48-16,-4-1-32 15,-9 9-16-15,0 11-4 16,-5-11 0-16,0 0-4 16,-4-5 24-16,4-3-16 0,0-9-12 0,1-7-4 15,4-5-4-15,4-4 0 16,5-4 8-16,0-4 0 16,4-4 8-16,5-8-4 15,0 0-124-15,14 0 64 16</inkml:trace>
        </inkml:traceGroup>
        <inkml:traceGroup>
          <inkml:annotationXML>
            <emma:emma xmlns:emma="http://www.w3.org/2003/04/emma" version="1.0">
              <emma:interpretation id="{8BC5FA0C-94A4-4B4D-ABD5-6316B7CA0B68}" emma:medium="tactile" emma:mode="ink">
                <msink:context xmlns:msink="http://schemas.microsoft.com/ink/2010/main" type="inkWord" rotatedBoundingBox="14391,980 14754,988 14746,1370 14383,13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9.6693">1288 502 216 0,'-10'-17'80'0,"10"17"-60"0,10 0-8 0,-1 4 28 0,9 0-24 15,5 0 4-15,4 9-12 16,5-1 4-16,4 4-8 16,1-8-12-16</inkml:trace>
          <inkml:trace contextRef="#ctx0" brushRef="#br0" timeOffset="383.097">1388 166 132 0,'-5'-4'52'0,"5"8"-44"0,5-4 4 0,-5 0 36 16,4 4-28-16,10 4 24 16,4-4-24-16,-4 4-8 15,4-4-8-15,5 0 48 16,4-4-28-16,0 0-12 16,5 0-4-16,-4 0 8 15,-1 0-8-15,0 0-20 16</inkml:trace>
        </inkml:traceGroup>
        <inkml:traceGroup>
          <inkml:annotationXML>
            <emma:emma xmlns:emma="http://www.w3.org/2003/04/emma" version="1.0">
              <emma:interpretation id="{28AC3C9D-F0E5-4312-B037-84CC514ED9D9}" emma:medium="tactile" emma:mode="ink">
                <msink:context xmlns:msink="http://schemas.microsoft.com/ink/2010/main" type="inkWord" rotatedBoundingBox="15556,748 18230,803 18211,1741 15537,16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69.6041">4110 12 184 0,'-50'32'68'0,"23"-12"-52"0,-19 13-4 0,10-5 84 15,-5 9-56-15,-5 7 44 16,1 21-48-16,-1 0 44 16,5 3-48-16,5-7-24 15,4-4-8-15,0-5 0 16,10-3 0-16,-1-17-12 16,0 1 8-16,5-9-104 15,4-12 60-15,5-4-148 16,9-4 112-16,0-4-32 0</inkml:trace>
          <inkml:trace contextRef="#ctx0" brushRef="#br0" timeOffset="4187.5331">3004-53 104 0,'-9'-8'36'0,"18"8"-28"0,-9 0 0 0,0 0 12 16,-9 0-12-16,9 0 24 16,-5 0-20-16,-4 0 24 15,0 0-24-15,0 0 4 16,-5 0-8-16,10 0 4 16,-1 0-8-16,-18 8-12 15,10 0 4-15,4 0 20 16,0-8-8-16,-14 8-20 15,9 0 4-15,5-8 32 0,-14 9-16 16,14-5 8-16,-14 8-8 16,1-8 4-16,-1 4-8 15,14-4 8 1,-14 4-8-16,0 0 8 0,1 0-8 16,-1 0 8-16,0 0-8 15,9-4 8-15,-4 0-8 16,9 1 24-16,-5 3-16 15,1 0-4-15,8-4-4 16,-9 4-16-16,5 0 8 16,-4 0 28-16,4 0-12 15,4 0-12-15,-13 0-4 16,13 0 20-16,-4 1-8 16,0 3-4-16,9 0 0 0,-9-4 12 15,9 4-8-15,0-4-20 16,0 4 4-16,0 4 4 15,0-3 4-15,0 3 0 16,0 0 0-16,0-4 24 16,0 4-12-16,0-4-32 15,0-3 12-15,0-1 20 16,9 0-8-16,-9-8 0 16,0 0 0-16,9 0 4 15,-4 0-4-15,4-4 8 16,-9 0-8-16,9 0 16 15,-9 0-12-15,0-5-4 0,0 5 0 16,0 0 4-16,0 0-4 16,0 0 8-16,0 0-8 15,0 4-4-15,0 0 4 16,0-4-4-16,0 4 0 16,0 0 16-16,0 0-8 15,0-4 40-15,0 0-24 16,0 4-4-16,0 0-12 15,0 0-16-15,0 0 4 16,0 0 20-16,0 0-8 16,0 0-20-16,0 0 4 15,0 0 12-15,0 0 0 16,0 0 8-16,0 0-8 16,0 0-4-16,-9 0 4 15,9 4-4-15,-5 0 0 16,1 0 0-16,-1 0 0 0,5 0-12 0,0 4 8 15,0 0 12-15,-9 1-4 16,9-1 16-16,0 0-12 16,-9 0-12-16,9 4 0 15,0-4 4-15,0 0 0 16,0 0 8-16,0 4-4 16,9-3-4-16,9 3 4 15,-4 0 20-15,0-4-12 16,13 0-20-16,0 4 0 15,-9-4 20-15,10 0-4 16,-1 0-12-16,0 1 0 16,1-1-4-16,4 0 0 0,-5 0 16 15,-4 4-4-15,-1 0-20 16,6 0 8-16,-5-4 20 16,-1 0-4-16,1-8 4 15,0 0-4-15,-5-4 4 16,-4-4-8-16,-1-4-12 15,6 4 4-15,-6-4 4 16,1 0 0-16,-5 0 24 16,5-1-12-16,4-3-4 15,-4 0-4-15,-5 4 12 16,0-4-8-16,4 8-12 16,-4 0 0-16,1-1 4 15,3 1 0-15,1-4 8 16,9-4-4-16,4 8 8 15,0-4-8-15,-4 4-28 0,0 8 12 16,-5 0 4-16,-9 0 8 16,-13 8-168-1</inkml:trace>
          <inkml:trace contextRef="#ctx0" brushRef="#br0" timeOffset="13317.4935">4752 242 228 0,'-22'-20'84'0,"17"12"-64"0,-9 0-8 15,10 0 72-15,-1 0-48 0,1 0-12 16,-1-4-16-16,5 4-8 16,0-1 0-16,-4 1 68 15,4 0-36-15,-5 4-4 16,0 0-16-16,-4 0-36 15,0 4 12-15,-4-4 32 16,-1 0-12-16,-4 4-36 16,-1 0 16-16,1 0 44 15,-4-4-12-15,3 4 44 16,1 4-36-16,0-4-16 16,0 0-4-16,4 8-20 15,0 0 8-15,1-4 4 16,-1 4 0-16,0 0 8 0,1 1-4 15,-1 3 52-15,0 0-32 16,5 4 16-16,0 8-24 16,5-3 20-16,-5 7-24 15,4 4 4-15,5 13-8 0,0-1-24 16,0-7 8-16,9-1 4 16,-4 1 4-16,4-5 0 15,0 4 0-15,4-3 0 16,-13-5 0-16,10 0 0 15,3-3 0-15,1-9-44 16,0-4 24-16,8-4-108 16,1-4 72-1,4-4-132-15</inkml:trace>
          <inkml:trace contextRef="#ctx0" brushRef="#br0" timeOffset="14021.5425">4934 732 384 0,'-9'12'140'0,"9"0"-108"0,-13 5-8 0,13-5 84 16,0 4-64-16,4 0 8 15,-4 4-32-15,9 1-4 16,5-1-8-16,0 0-96 16,13-8 52-16,-13-4-120 15,4-8 88-15,0-4-24 16,0-8 56-16,0-4 60 16,-4-4-16-16,0-1 160 15,-5 1-92-15,-5 0 100 16,-4 0-100-16,0 0 20 15,0 3-56-15,-4 5 12 16,4 4-32-16,-9 0 0 0,0 0-12 16,0 8-24-16,-1 8 8 0,-8-4-24 15,-5 0 20-15,1-4 4 16,-10 0 8-16,0 0-20 31,9 0 12-31,-4-4-56 0,4 8 32 16,5-4-292-16,0 4 180 15,13 0-116-15</inkml:trace>
        </inkml:traceGroup>
        <inkml:traceGroup>
          <inkml:annotationXML>
            <emma:emma xmlns:emma="http://www.w3.org/2003/04/emma" version="1.0">
              <emma:interpretation id="{8BD7EAEF-5C9C-4619-9C82-2CF74177B6D3}" emma:medium="tactile" emma:mode="ink">
                <msink:context xmlns:msink="http://schemas.microsoft.com/ink/2010/main" type="inkWord" rotatedBoundingBox="18867,328 22562,404 22524,2262 18830,21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810.7462">7243 506 592 0,'-14'-17'220'0,"14"9"-172"0,0 0-12 16,14 8 24-16,-1 0-40 16,6-4 0-1,8 4-12-15,18 0 4 0,10 4-8 16,0 0 8-16,4 0-8 15,5-8-80-15,-10-4 40 16,1 0-260-16,-19 0 164 16,5-8-152-16</inkml:trace>
          <inkml:trace contextRef="#ctx0" brushRef="#br0" timeOffset="19562.5781">7771 133 248 0,'9'-8'92'0,"-9"8"-72"0,9-8-4 0,-9 8 168 16,0-8-104-16,0 8 28 16,9-8-64-16,-9 4 16 15,0-4-32-15,0 8-8 0,-9 0-12 16,9-8 4-16,-9 8-8 0,0 0 16 15,-5 8-12 1,-18 0-4-16,10-4 8 16,-10 0-8-16,0 0 8 15,-5 4-8-15,-4 0-4 16,0 0 4-16,5 4 20 16,-5 5-12-16,9-9 12 15,0 8-12-15,5 12-8 16,9 0 0-16,-10 5 48 15,10 7-28-15,9 5-12 16,0-1-4-16,9 1 0 16,5-1-4-16,8-3 32 15,5-5-20-15,5-3 4 16,4-1-12-16,1-8 12 16,4-3-12-16,-5-5 4 15,0-4-4-15,5-4 12 0,0-8-12 16,-9 0-20-16,9-4 4 15,-10 0-100-15,1 0 56 16,-9 0-108-16,4 0 92 16,-13 0-164-1</inkml:trace>
          <inkml:trace contextRef="#ctx0" brushRef="#br0" timeOffset="20163.1812">8385 64 144 0,'0'0'52'0,"23"-4"-40"0,-9-4 0 0,-5 12 0 16,0-4-8-16,-9 0 112 16,0 0-64-16,-9 0 128 15,0 4-100-15,-5 0 40 16,-4 5-72-16,4 3 20 0,1 4-40 15,-10 8 36-15,-9 21-36 16,-9 11 12-16,5 25-24 0,-10 8 28 16,-9 0-28-16,15-8 20 15,-6-8-20-15,5-4 20 16,14-16-24-16,-5-1 12 16,9-7-12-16,5-13 12 15,4-4-16-15,1-7-92 16,3-5 48-16,10-4-164 15,-9-8 112-15,9-4-268 16</inkml:trace>
          <inkml:trace contextRef="#ctx0" brushRef="#br0" timeOffset="20598.3844">8832 259 488 0,'-55'-33'180'0,"55"33"-140"0,-5 4-12 0,5-4-12 16,0 0-16-16,-9 4 0 15,5 0 0-15,-10 0 24 16,0 1-12-16,-4-1 48 15,0 0-32-15,0 0 12 16,-5 4-24-16,5 4 8 0,-9 4-12 16,13-4 64-16,-4 4-44 0,-1 9 16 15,-8 7-32-15,13 5 8 16,-4 7-12 0,0 9 0-16,4-1-4 0,1-3 12 15,22-5-12-15,-9-3 4 16,4-5-4-16,10-3-8 15,0-5 4-15,-1-4 4 16,1-8-4-16,4-3 24 16,5-5-16-16,4-12-4 15,5-5-4-15,0 1-172 16,14 0 92-16,-15 0-208 16</inkml:trace>
          <inkml:trace contextRef="#ctx0" brushRef="#br0" timeOffset="20845.0407">8517 744 600 0,'0'0'224'0,"10"-4"-176"0,8-8-12 0,-9 8 44 16,5 0-52-16,8-4 40 15,6 0-36-15,8 4-8 0,5 0-16 16,9 0 4-16,0 4-8 0,-4 0-168 16,-1 0 88-16,-13 0-384 15,9 4 256 1,-9 0 40-16</inkml:trace>
          <inkml:trace contextRef="#ctx0" brushRef="#br0" timeOffset="17288.7218">5749 534 392 0,'-9'4'148'0,"18"0"-116"0,-4 0-8 16,-5-4 12-16,4 8-24 0,1 0 84 16,0 4-52-16,4-4 4 15,4 1-28-15,6-9 4 16,3 0-12-16,6-5 12 0,-1 1-16 16,0 0 4-16,-4-4-4 15,0 0 4-15,4 4-8 16,-4 0-144-16,-5 0 76 15,0 4-352 1</inkml:trace>
          <inkml:trace contextRef="#ctx0" brushRef="#br0" timeOffset="16920.1207">5795 234 248 0,'-5'0'92'0,"10"4"-72"0,-10-4-4 16,5 0 104-16,0 0-68 16,0 0 52-16,-4 0-64 15,4 0 84-15,0 0-68 16,0 0-8-16,0 0-32 16,0 0 8-16,0 0-16 15,0 0 24-15,9-4-20 0,5 0 24 16,4 0-24-16,9 0-4 15,-4 0-4-15,0-4 4 16,8 4-4-16,-8 0-4 16,18 0 4-16,-18 0 28 15,9 0-16-15,-9 4-12 16,-10 0-8-16,-4 0 40 0,5 0-24 16,-14 0 8-16,0 0-12 15,0 0-24-15,0 0 8 16,0 4-32-16,-5 0 24 15,5-4-144-15,5 8 88 16,0 4-268 0</inkml:trace>
          <inkml:trace contextRef="#ctx0" brushRef="#br0" timeOffset="18401.4982">6332 692 464 0,'5'28'176'0,"-1"-8"-140"0,14 21-8 0,-4-9 84 16,-5 21-68-16,14 20 8 15,0 8-32-15,-1-13 24 16,6 1-28 0,-1-12 20-16,0-5-20 0,-4-11 44 0,-5-9-32 15,-4-12 20-15,0-3-28 16,-1-9 36-16,1-16-32 15,0-13-12-15,-1-19-8 16,1-25-60-16,9-32 32 16,-10 4-148-16,-3-8 96 15,-1 4 8-15,4 0 40 16,-8-5 20-16,-1 9 8 16,1 8 0-16,0 8 0 0,4 9-12 15,4 7 8-15,5 8-4 16,5 1 0-16,9-5 16 15,9 4-4-15,-14 5-4 16,24-5 4-16,-24 9 12 16,9 3-8-16,-13 9 24 15,-5 4-20-15,-9 7 56 16,0 5-36-16,1 4-8 16,-1 4-12-16,-9 4 8 15,0 4-12-15,0 0-12 16,0 0 0-16,0 8 12 15,9 0-4-15,-5 0-4 16,5-4 4-16,1 0 4 16,-1-4-4-16,4 0-4 15,-4 0 4-15,-9 0 12 0,9 0-8 16,-9 0-12 0,0 0 0-16,10 4 40 0,-10-4-24 15,0 0-20-15,0 0 4 16,0 0 0-16,9 0 4 15,0 0 8-15,0 0-4 16,0-4-4-16,0 0 4 16,5-4 20-16,-1 0-12 15,6-4-12-15,3 4-4 16,1-4 28-16,4 4-12 16,1-1-32-16,13 1 12 0,-5 0 20 15,10 8-8-15,-5-4 8 16,0-4-4-16,0 8-16 15,0-8 4-15,-5 4 28 16,0-4-12-16,1 0 4 16,8 0-8-16,10 0 20 15,9-1-16-15,27 1-32 16,4 0 12-16,-3 0 0 16,-1 4 8-16,4 4-20 15,-4 0 12-15,14 4 4 16,9 4 4-16,-5-4 16 15,-9 4-8-15,-4-4 4 16,-14-4-4-16,-9 0-8 16,-10-4 4-16,1 0 12 15,-18-4-8-15,-14 4-4 16,-1 0 0-16,-17 0-40 0,4-4 20 16,-9 0-136-16,-9 0 84 15,0 4-296 1</inkml:trace>
          <inkml:trace contextRef="#ctx0" brushRef="#br0" timeOffset="21319.3019">9128 805 312 0,'-23'-8'112'0,"23"12"-84"0,9-4-12 0,-9 0 100 15,-9 0-68-15,9 4 76 16,-5 0-68-16,-8-4 48 16,8 8-60-16,-13 0 32 15,4 4-44-15,-9 5 24 16,14 3-28-16,0 8 28 15,5 0-32-15,8 1-40 0,-4-1 8 0,18-4 28 16,5-3-12 0,0-13 0-16,4-8-4 0,1-8 12 15,-6-4-8-15,6-9 4 16,-10-3-4-16,-5 0 12 16,-3-1-12-16,-10 1 16 15,-5 0-16-15,-4 4-4 16,-5 3 0-16,-4 5-16 15,-5 4 8-15,10 8-92 16,-6 4 48-16,19 4-336 16,0 4 208-1,23 5-192-15</inkml:trace>
        </inkml:traceGroup>
        <inkml:traceGroup>
          <inkml:annotationXML>
            <emma:emma xmlns:emma="http://www.w3.org/2003/04/emma" version="1.0">
              <emma:interpretation id="{E2ED31EA-8E09-4248-952F-C770FA25E9CB}" emma:medium="tactile" emma:mode="ink">
                <msink:context xmlns:msink="http://schemas.microsoft.com/ink/2010/main" type="inkWord" rotatedBoundingBox="23057,1048 24015,1068 23998,1855 23041,1836"/>
              </emma:interpretation>
              <emma:one-of disjunction-type="recognition" id="oneOf4"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J</emma:literal>
                </emma:interpretation>
                <emma:interpretation id="interp7" emma:lang="" emma:confidence="0">
                  <emma:literal>/</emma:literal>
                </emma:interpretation>
                <emma:interpretation id="interp8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6362.3016">9938 833 260 0,'27'-8'96'0,"-27"8"-76"0,37-4-4 15,-24 8 24 1,1 0-24-16,0 12 100 16,4 1-64-16,-14 11 116 15,24 4-92-15,-15 1 32 16,6-5-64-16,-6-8 100 15,5-3-84-15,5-22 44 16,0-3-60-16,18-24 20 16,5 0-36-16,8-33 8 15,14-4-20-15,19-40-8 16,-10 4-4-16,28-9-260 0,-14 21 140 16,-13 12-140-16,-19 21 148 15</inkml:trace>
        </inkml:traceGroup>
      </inkml:traceGroup>
    </inkml:traceGroup>
    <inkml:traceGroup>
      <inkml:annotationXML>
        <emma:emma xmlns:emma="http://www.w3.org/2003/04/emma" version="1.0">
          <emma:interpretation id="{1A5BEF02-6B45-4528-A54C-71551964C606}" emma:medium="tactile" emma:mode="ink">
            <msink:context xmlns:msink="http://schemas.microsoft.com/ink/2010/main" type="paragraph" rotatedBoundingBox="14616,1941 24268,2675 24155,4163 14503,34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E055B9-6CA2-4A96-865E-1D77A77C9A1C}" emma:medium="tactile" emma:mode="ink">
              <msink:context xmlns:msink="http://schemas.microsoft.com/ink/2010/main" type="line" rotatedBoundingBox="14616,1941 24268,2675 24155,4163 14503,3429"/>
            </emma:interpretation>
          </emma:emma>
        </inkml:annotationXML>
        <inkml:traceGroup>
          <inkml:annotationXML>
            <emma:emma xmlns:emma="http://www.w3.org/2003/04/emma" version="1.0">
              <emma:interpretation id="{FAEBF382-C5D6-4D43-B63B-34EE61AA1630}" emma:medium="tactile" emma:mode="ink">
                <msink:context xmlns:msink="http://schemas.microsoft.com/ink/2010/main" type="inkWord" rotatedBoundingBox="14574,2496 15280,2550 15250,2952 14543,289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8435.853">1474 1703 164 0,'0'0'60'16,"0"0"-44"-16,-4 4-8 0,-1-4 44 15,10 0-32-15,-5 0 52 16,0 0-40-16,0 0 20 16,0 0-32-16,0 0 28 15,4 5-32-15,1-5 48 16,-1 4-36-16,-4-4 28 16,0 0-28-16,0 0-8 15,9 8-12-15,1-4 4 16,-1 0-8-16,0-4 16 15,4 4-12-15,6-8-4 16,-1 4 0-16,18-8 12 16,1 4-8-16,8-4 4 15,5 8-4-15,0-5 4 0,0 5-8 16,-9 0-36 0,0 5 16-16,-9-1 40 0,0 4-12 15,-14 0-8-15,1 4-8 16,-10-4-4-16,4 0 0 0,-8 0-44 15,4 0 24-15,-9-8-56 16,0 0 48-16,0 0-64 16,5 0 60-16</inkml:trace>
          <inkml:trace contextRef="#ctx0" brushRef="#br0" timeOffset="28961.7486">1502 2064 332 0,'4'-8'120'0,"-4"8"-92"0,18 4-8 0,-13-4 16 16,-1 4-24-16,6 4-12 15,3 0-4-15,5 0 12 16,1-8-4-16,8 0 8 16,0 4-8-16,10-4 8 15,-1 4-8-15,10-4 40 16,4 4-20-16,4-4-24 15,-4 0 0-15,-4 0 24 16,4 4-12-16,-14-4-40 16,-4 4 16-16,-9 0-8 15,-5 0 12-15,-9 0-36 16,1 0 24-16</inkml:trace>
        </inkml:traceGroup>
        <inkml:traceGroup>
          <inkml:annotationXML>
            <emma:emma xmlns:emma="http://www.w3.org/2003/04/emma" version="1.0">
              <emma:interpretation id="{6D733363-5E19-47DA-86A6-4BC8A4ED8B5C}" emma:medium="tactile" emma:mode="ink">
                <msink:context xmlns:msink="http://schemas.microsoft.com/ink/2010/main" type="inkWord" rotatedBoundingBox="15556,2320 19995,2350 19986,3681 15547,365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2795.9208">5672 2485 488 0,'-27'-25'180'0,"27"25"-140"0,-14-4-12 0,5 4 12 15,9 8-28-15,-9 0 4 16,4 5-8-16,-4 3-32 16,5 0 12-16,-1 4-4 15,5 4 8-15,5-3 8 16,8-1 0-16,5-8 16 15,5 0-8-15,-5-12-20 16,1 0 4-16,-6-8 20 16,1 0-4-16,-10-16-4 15,6 3 0-15,-15-11 20 16,5 8-12-16,-9-5 4 16,0 9-8-16,0 0-16 15,9 12 4-15</inkml:trace>
          <inkml:trace contextRef="#ctx0" brushRef="#br0" timeOffset="43243.0374">5972 2270 572 0,'-18'-8'208'0,"18"8"-160"0,28-16-12 16,-10 16 4-1,0 0-28-15,14 0 12 16,4 0-12-16,10 0 20 16,-1 8-20-16,10-4-196 15,0 0 96-15</inkml:trace>
          <inkml:trace contextRef="#ctx0" brushRef="#br0" timeOffset="43074.5791">6432 2015 340 0,'-22'8'128'0,"22"-8"-100"0,-41 20-8 0,18-3 88 15,9-5-64-15,-31 8 24 16,8 0-36-16,-13 0 68 16,9 1-56-16,-4 7 48 15,13-8-52-15,4 5-12 16,15 3-16-16,8 0 8 15,14 5-12-15,19-5 16 16,3 0-16-16,10-4 16 16,0 5-16-16,-4-13-180 15,-1-8 96-15</inkml:trace>
          <inkml:trace contextRef="#ctx0" brushRef="#br0" timeOffset="43487.7663">6623 2270 528 0,'-22'0'196'0,"22"0"-152"0,-23 12-12 0,9-4 44 16,5 4-48-16,0 5-12 15,-5 3-8-15,5 0 0 16,9 4-4-16,9-3 16 15,5-5-12-15,9-12 16 16,9 0-16-16,0-12 16 16,9 0-16-16,-14-13-4 15,5 5 0-15,-32-8-76 16,9 8 40-16,-32-4-332 16,5 3 204-16</inkml:trace>
          <inkml:trace contextRef="#ctx0" brushRef="#br0" timeOffset="39260.8228">2444 2335 260 0,'14'8'96'0,"-14"-8"-76"0,13 24-4 15,-8-4 44 1,4-3-36-16,0 11-36 16,5 4 4-16,4 5-8 15,0-1 8-15,0 1 44 16,1-1-24-16,-1-16 24 15,0 4-20-15,-4-11 20 16,-1-5-24-16,-4-8 12 16,5 8-12-16,-5-16 12 0,5 0-16 15,0-21-48-15,-1 5 24 16,-4-25-112-16,5 13 72 0,-5-17-80 31,0 9 76-31,0-1 40 0,0 9 16 0,-4-5 40 16,-1 13-20-16,-4-8 12 15,5 7-16-15,0-7 0 16,-1 4-4-16,1-13 12 16,-5 13-12-16,13-13-12 15,-4 13 0-15,1-9 4 16,3 13 0-16,1-4 0 16,4 7 0-16,-4-3 88 15,-1 12-48-15,-4-4 44 16,1 3-48-16,-6 1 52 15,1 4-52-15,-5-4 28 16,9 8-36-16,-9-8-36 16,0 8 4-16,0-5 36 15,4 5-20-15,1-4-20 16,-1 8 4-16,1-8-8 16,0 8 4-16,-1-4 8 15,5 4 0-15,-4-4 32 16,4 8-16-16,-5-8 4 15,1 8-12-15,0-8 36 16,-1 8-20-16,-4-9-12 0,5 9-8 16,-5-4 12-16,0 4-8 15,0-4 16-15,4 4-16 0,1-4-4 16,4 4 0-16,-5-4 4 16,6 8-4-16,-10-4-4 15,4 0 4-15,1 0-4 16,-1 0 0-16,1 0 8 15,-1 0-4-15,1 0 16 16,4 0-12-16,9-4 16 16,0 4-16-16,1-4-4 15,3 8 0-15,1-8-4 16,4 4 0-16,1-4 16 16,4 4-8-16,-1-4-4 15,-3 4 0-15,-1 0-4 16,0 0 0-16,-4 0 16 15,0 0-8-15,0 0-12 16,-1 8 0-16,-3-8 4 16,3 0 0-16,1 0 8 15,0 0-4-15,4-4-12 16,1 4 4-16,-1-4 4 16,0 4 0-16,5-4 16 15,5 4-8-15,-1-4-12 16,5 8 0-16,14-4 4 15,-10 0 0-15,23 0 0 16,-13 0 0-16,0 0 0 16,8 0 0-16,-13-4 0 15,14 4 0-15,5-4 0 0,-1-4 0 16,9 0-12-16,1 8 8 16,4 0 28-16,-5 8-12 0,-4-8-12 15,-5 8-4-15,0-16-4 16,-4 8 0-16,0-4 24 15,-9 0-8-15,-5-4-4 16,-9 8 0-16,-10-4 12 16,-3 4-8-16,-10-4 4 15,0 8-4-15,-4-4-8 16,-5 0 4-16,-5 0-48 16,1 0 24-16,-10 0-124 15,5 0 80-15,-13 0-204 16,4 4 152-16</inkml:trace>
          <inkml:trace contextRef="#ctx0" brushRef="#br0" timeOffset="40611.9515">2722 2654 260 0,'-5'5'96'0,"5"-5"-76"0,5 0-4 16,-1 0 68-16,5 8-48 0,5-8 76 15,4 0-64-15,0-8-36 16,5-1-8-16,0-7 4 16,4 4-4-16,1-16 16 15,-1 12-12-15,5-21 4 16,9 1-4-16,0-9-76 15,0 9 36-15,-5-9-68 16,1 9 60-16,-6-5-8 16,1 9 28-16,-4 0 56 15,-6 7-16-15,-3-3 60 16,-1 12-44-16,-5-8 0 16,1 7-20-16,-5 1 8 15,5 4-16-15,-5-4-20 16,0 4 4-16,0 0 12 15,0 3 0-15,0-3-20 16,1 8 8-16,-1-4 12 16,0 4 0-16,-5-4 16 15,5 4-12-15,-4-4-4 16,0 4 0-16,-1-4-24 16,1 8 12-16,-5-8 4 15,0 16 4-15,0-8 0 16,0 0 0-16,0 0 0 15,0 8 0-15,-5 4 44 16,5 4-24-16,-9 4 60 16,4 1-44-16,-8-1 36 15,8 4-40-15,-4 0 16 16,5 1-28-16,-1-1-44 0,5-4 12 16,0-4 28-16,5 1-8 15,-1-5 16-15,5 0-12 0,0-8-8 16,5 0 0-16,-5-4 12 15,0 0-8 1,5-4-28-16,-1 4 8 0,1-8-56 16,4 4 36-16,1-8-28 15,-6 4 36-15,1-9-8 16,0 1 20-16,-1-4-8 16,1 12 8-16,-5-20 36 15,0 7-16-15,0-3-28 16,0 8 12-16,-4 4 20 15,-1-4-8-15,-4 3 28 16,5 5-20-16,-5 0 4 16,0 0-8-16,0 8 20 15,0 0-16-15,0 8 24 16,0 0-24-16,-5 0 12 16,5 13-12-16,-4-1 56 15,-1 4-40-15,-8-8 40 16,13 13-36-16,-9-9 0 15,4 4-20-15,-4-12 0 16,9 13-4-16,-5-17 20 16,5 12-16-16,0-12 12 15,0 0-12-15,0-4-8 16,0 0 0-16,0-4-128 0,0 0 68 16,5-4-348-16,4 0 224 15</inkml:trace>
          <inkml:trace contextRef="#ctx0" brushRef="#br0" timeOffset="40987.5106">4379 2011 320 0,'0'-8'120'0,"0"8"-96"0,-14 4-4 0,5-4 88 16,-4 4-64-16,-6 0 68 16,6 0-60-16,-19 0 4 15,9 0-32-15,-9 0 4 16,5 0-16-16,-14 0-8 16,9 4 0-16,-14 1 20 15,10 3-12-15,-9 4 56 16,8 4-36-16,1 0 12 15,13 1-28-15,5 3 0 16,13 0-8-16,5-4-16 16,9 5 4-16,19-5 20 15,3 0-8-15,15-8 24 16,-5 4-20-16,0-7-136 16,-5 3 68-16,-4-12-192 0,0 4 140 15</inkml:trace>
          <inkml:trace contextRef="#ctx0" brushRef="#br0" timeOffset="41188.5436">3969 2197 312 0,'-9'0'112'0,"9"0"-84"0,18-4-12 0,-9 4 128 15,5 4-84-15,9-4 52 16,9 0-64-16,0 0 12 15,4 4-40-15,5-4-8 16,0 4-8-16,0-4-48 16,-5 0 24-16</inkml:trace>
          <inkml:trace contextRef="#ctx0" brushRef="#br0" timeOffset="41573.0663">4984 1898 280 0,'-27'16'104'0,"27"-16"-84"0,-18 20 0 0,4-4 136 15,5 1-88-15,-18 11 96 16,4 4-96-16,-22 13 20 16,4-1-52-16,-23 21 4 15,0 0-24-15,-4 16 20 16,4-4-24-16,0-1-4 15,19-11-4-15,-10-12-4 16,14-9 0-16,0-11 44 16,14-9-24-16,4-20-116 15,14 4 52-15</inkml:trace>
          <inkml:trace contextRef="#ctx0" brushRef="#br0" timeOffset="42458.4437">4579 2845 404 0,'9'0'148'0,"-9"0"-112"0,19-8-12 0,-10 0 120 16,4 8-84-16,10-13-8 15,4-3-32-15,14-12 4 16,0 4-16-16,14-21 4 16,-9 5-4-16,8-17-32 15,1 4 12-15,4-15-144 16,-9 11 84-16,0 0-12 15,-9 13 52-15,-9-5 88 16,0 17-28-16,-9-5 36 16,-1 13-36-16,-3-4 16 15,-6 12-24-15,-8-1 36 16,4 13-32-16,-14 4-4 16,1 4-12-16,-5 8 12 15,0 5-12-15,-5 3 24 16,5 0-20-16,0 8-4 0,4 5-4 15,1 3 20-15,4 1-12 16,-5-5 4-16,10 0-8 16,-5-7 4-16,0-5-8 0,0-8 16 15,4 0-12-15,5-16 4 16,0-4-4-16,14-12-104 16,0 4 52-16,4-17-156 15,1 9 112-15,-1-8-112 16,0 3 116-16,-4-3 8 15,0 8 48-15,-5-5 104 16,0 9-36-16,-9 0 148 16,0 8-104-16,-4 4 32 15,-1 4-68-15,-4 4 44 16,0 8-56-16,-4 4 36 16,4 4-40-16,-5 8-8 15,1 5-16-15,-5 7 12 16,9 0-12-16,-9 5 4 15,9-5-4-15,-10 1 12 16,10-5-12-16,-9-4 16 16,9-3-16-16,-9-5-116 15,5 0 56-15,-5-4-356 16,4-3 224-16</inkml:trace>
          <inkml:trace contextRef="#ctx0" brushRef="#br0" timeOffset="44215.8005">5053 2080 340 0,'-28'24'128'0,"28"-24"-100"0,-18 20-8 0,5-8 140 16,3 5-92-16,-17 3 44 16,9 4-68-16,-14 9 36 15,18 3-44-15,-17 13 24 16,8 7-32-16,5 9-8 15,8-4-12-15,10-1 4 16,10-3-8-16,8-4 8 16,0-9-8-16,14-7-80 15,0-1 40-15,18-20-260 16,0 4 164-16</inkml:trace>
          <inkml:trace contextRef="#ctx0" brushRef="#br0" timeOffset="45567.4363">5317 1643 184 0,'9'-8'68'0,"-9"8"-52"0,14-8-4 0,-5 4 4 16,-9 4-12-16,4-5-4 15,5 5 4-15,-13-4-16 16,4 8 8-16,-9-4 12 16,0 0-4-1,-5 0-12-15,5 0 4 0,-9 0-24 16,4 0 16-16,-4 0 32 15,9 0-12-15,-5-8 8 16,9 8-8-16,-4-12 64 16,9 8-40-16,0-4 32 15,9 8-36-15,-9-4 44 16,10 4-40-16,-6-8 56 16,5 8-52-16,0 0 20 15,0 0-36-15,5-8 16 16,0 4-20-16,8 0 28 15,6 4-28-15,13-4 4 16,9 4-12-16,14-4 4 16,4 4-8-16,37-4-4 15,8 4 4-15,19 0 4 16,-4 4-4-16,4-4 16 16,-14 4-12-16,1-4 16 15,-15 0-16-15,-8 0-4 16,-19 0 0-16,-17-4-4 15,-10 4 0-15,-23-4 32 16,0 4-16-16,-18-4-120 16,1 0 56-16,-15-5-196 15,0 9 140-15</inkml:trace>
        </inkml:traceGroup>
        <inkml:traceGroup>
          <inkml:annotationXML>
            <emma:emma xmlns:emma="http://www.w3.org/2003/04/emma" version="1.0">
              <emma:interpretation id="{3FA0C1FF-96DB-418D-8180-7B6E65A6EEDE}" emma:medium="tactile" emma:mode="ink">
                <msink:context xmlns:msink="http://schemas.microsoft.com/ink/2010/main" type="inkWord" rotatedBoundingBox="20222,2729 20496,2750 20434,3568 20160,354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4556.2376">7115 1914 508 0,'14'-4'188'0,"-14"4"-148"0,41 36-8 0,-28-15 72 15,10 7-64-15,9 16 72 16,0-7-64-16,4 28 0 16,-13-1-28-16,-5 25 16 15,-9-12-24-15,-18 12 40 16,-4-16-28-16,-33-4-136 15,5-12 60-15,-32-17-316 16,5-8 204-16</inkml:trace>
        </inkml:traceGroup>
        <inkml:traceGroup>
          <inkml:annotationXML>
            <emma:emma xmlns:emma="http://www.w3.org/2003/04/emma" version="1.0">
              <emma:interpretation id="{1094063D-3261-44CF-9D70-D045E521C597}" emma:medium="tactile" emma:mode="ink">
                <msink:context xmlns:msink="http://schemas.microsoft.com/ink/2010/main" type="inkWord" rotatedBoundingBox="20981,2866 23769,3078 23689,4127 20901,391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0685.5013">8231 3128 156 0,'45'-32'56'0,"-22"11"-44"0,22-11-4 0,-17 16 0 15,4-8-8-15,4-9 8 16,0-7-4-16,1-5 8 15,4-11-8-15,0-9 8 16,0-12-8-16,4-4-64 16,-8 0 32-16,-10 12 40 15,-13 13-8-15,-1 11 84 16,6 9-52-16,-10 11 40 16,-5 1-44-16,-4 12 24 0,0 4-28 15,-4 8 44-15,-1 8-40 16,1 12 48-16,-10 12-48 15,14 9 12-15,0 8-28 16,0-1 0-16,18 1-8 16,-9-13 12-16,5-4-12 15,-5-7 16-15,14-9-16 0,0-8 16 16,4-12-16-16,0-12-48 16,5-9 24-16,0-7-120 15,0-12 76 1,-14 7-44-16,9-7 60 15,-8 15 0-15,-1-7 24 16,-9 12 12-16,-5-1 8 16,10 9 104-16,-5 4-56 0,-4 4 24 15,-1 0-40-15,-4 8 32 16,9 4-36-16,-4 8 48 16,4 8-44-16,0 9 36 15,0 7-36-15,-4 9-8 0,-5 3-16 16,13-3 4-16,-8-1-8 15,-10-7-56-15,-8-9 28 16,13-4-156-16,0 4 100 16</inkml:trace>
          <inkml:trace contextRef="#ctx0" brushRef="#br0" timeOffset="50987.3346">9337 2646 508 0,'0'0'188'0,"14"-4"-148"0,13-4-8 0,0 4 28 16,19-4-40-16,8 0-20 16,10 4 0-16,4 0-416 15</inkml:trace>
          <inkml:trace contextRef="#ctx0" brushRef="#br0" timeOffset="50836.8914">9565 2282 580 0,'-5'-20'216'0,"14"16"-168"0,28 0-12 15,-19 12-4-15,5 0-24 16,8 8-312-16</inkml:trace>
          <inkml:trace contextRef="#ctx0" brushRef="#br0" timeOffset="51737.875">9756 2974 352 0,'13'8'132'0,"15"-4"-104"0,4-8-8 16,-14 0 0-16,9-4-16 15,5 0-64-15,0-16 32 16,9 4-60-16,-5-5 52 15,-4-7-28-15,0-9 40 16,0-7 12-16,-5-9 8 16,-9-12-60-16,10 5 36 15,-10-5-40-15,0 12 36 16,-4 1 176-16,4 11-76 0,-4 9 152 16,-1 3-124-16,1 9-40 15,-9 8-36-15,-5 4-8 16,9 8-8-16,-9 4 40 15,0 16-20-15,-9 16 48 16,4 21-40-16,-13 11 28 16,9 5-32-16,9 4-28 15,0-16 0-15,0-1 8 0,13-15-4 16,-3-9 32-16,-1-7-20 16,4-9 12-16,15-12-16 15,-1-8 20-15,-4-16-20 0,4-9-56 16,9-11 20-16,-4-9-128 15,5-3 80-15,-5-9-116 16,-10 4 108 0,1 9 32-16,-14 7 28 15,5 9 176-15,-14 7-84 16,0 9 76-16,0 4-84 16,-5 8 8-16,-4 8-40 15,9 8-4-15,-4 13-16 16,4 7 20-16,0 8-20 0,4 5-4 15,-4-1-4-15,14 5 28 16,-5-17-16-16,-9 5 20 16,0-5-20-16,0 1-24 15,0-13 0-15,-9 0-100 0,4 0 56 16,5 1-196 0,0-5 140-16,5 0-260 15</inkml:trace>
          <inkml:trace contextRef="#ctx0" brushRef="#br0" timeOffset="49985.6328">7825 2731 280 0,'0'-36'104'0,"5"36"-84"0,9-8 0 0,-10 12 92 16,14 8-64-16,-4 4 0 15,0 9-32-15,-5-1 16 16,-5 4-20-16,-8 0-48 0,-10 5 20 16,-4-1-304-16</inkml:trace>
        </inkml:traceGroup>
        <inkml:traceGroup>
          <inkml:annotationXML>
            <emma:emma xmlns:emma="http://www.w3.org/2003/04/emma" version="1.0">
              <emma:interpretation id="{8283EF60-30F3-45A1-8D19-36CD2EF83811}" emma:medium="tactile" emma:mode="ink">
                <msink:context xmlns:msink="http://schemas.microsoft.com/ink/2010/main" type="inkWord" rotatedBoundingBox="23921,3436 24209,3458 24195,3635 23907,3613"/>
              </emma:interpretation>
              <emma:one-of disjunction-type="recognition" id="oneOf9">
                <emma:interpretation id="interp13" emma:lang="" emma:confidence="0">
                  <emma:literal>o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0</emma:literal>
                </emma:interpretation>
                <emma:interpretation id="interp16" emma:lang="" emma:confidence="0">
                  <emma:literal>•</emma:literal>
                </emma:interpretation>
                <emma:interpretation id="interp17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52009.092">10894 2671 488 0,'-27'-4'180'0,"22"4"-140"0,-18-4-12 0,23 8 56 16,-18 12-52-16,5 0 60 0,13 4-56 15,0 0-8-15,9 5-16 16,13-9 0-16,1-4-8 0,14-4 8 15,13-8-8-15,-5 0 40 16,-13-4-20-16,5-8-4 16,-19-8-12-16,-5 0-16 15,-13-9 4-15,-13 5-40 16,-5-4 24-16,-19 3-12 16,1 17 20-16,-5 4-124 15,4 12 76-15,10 4-400 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8:59:32.1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565125-D434-4A28-8AEB-CC51F71E8722}" emma:medium="tactile" emma:mode="ink">
          <msink:context xmlns:msink="http://schemas.microsoft.com/ink/2010/main" type="writingRegion" rotatedBoundingBox="11539,10444 12818,10444 12818,11253 11539,11253"/>
        </emma:interpretation>
      </emma:emma>
    </inkml:annotationXML>
    <inkml:traceGroup>
      <inkml:annotationXML>
        <emma:emma xmlns:emma="http://www.w3.org/2003/04/emma" version="1.0">
          <emma:interpretation id="{6022C0B5-C057-4EEF-8D4C-B45FBF51FA35}" emma:medium="tactile" emma:mode="ink">
            <msink:context xmlns:msink="http://schemas.microsoft.com/ink/2010/main" type="paragraph" rotatedBoundingBox="11539,10444 12818,10444 12818,11253 11539,11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0E110E-B061-432D-84F6-E551748A2A02}" emma:medium="tactile" emma:mode="ink">
              <msink:context xmlns:msink="http://schemas.microsoft.com/ink/2010/main" type="line" rotatedBoundingBox="11539,10444 12818,10444 12818,11253 11539,11253"/>
            </emma:interpretation>
          </emma:emma>
        </inkml:annotationXML>
        <inkml:traceGroup>
          <inkml:annotationXML>
            <emma:emma xmlns:emma="http://www.w3.org/2003/04/emma" version="1.0">
              <emma:interpretation id="{539E2850-2A7B-44DD-976A-0BF22F6FA4C6}" emma:medium="tactile" emma:mode="ink">
                <msink:context xmlns:msink="http://schemas.microsoft.com/ink/2010/main" type="inkWord" rotatedBoundingBox="11539,10444 12818,10444 12818,11253 11539,11253"/>
              </emma:interpretation>
              <emma:one-of disjunction-type="recognition" id="oneOf0">
                <emma:interpretation id="interp0" emma:lang="" emma:confidence="1">
                  <emma:literal>^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153 525 104 0,'-13'-12'36'0,"13"12"-28"0,-9-9 0 0,9 9 4 16,-10 9-8-16,6-9 16 15,-5 0-12-15,0 4 68 16,-5 4-44-16,0 0 48 16,5 0-44-16,-9-4 32 15,4 0-36-15,5 0-36 16,5-4 0-16,-5 0 16 16,9 0-4-16,0-4 4 15,-9 4-4-15,9-4 36 16,0 4-20-16,9-4-12 15,-9 0-8-15,13-4 4 0,-4 0-4 16,5-4 24-16,18-1-16 16,-9-7 24-16,-1 4-24 15,10-8-12-15,-9 3-4 16,9 1 12-16,-9 4-4 16,-1-8 24-16,10 3-16 15,-9 5 12-15,0 4-12 16,9-8-16-16,0 0 0 15,-1-1 12-15,6 1-4 16,13 4 8-16,-4-4-8 0,8-4 24 16,1 3-16-16,-10 5-4 15,1-4-4-15,-5 8-4 16,-5-4 0-16,-4 7 0 16,-9-7 0-16,9 4 8 15,-19 4-4-15,10 0-12 16,-14 0 4-16,9 4 20 0,-13 0-8 15,4 0-20-15,0 0 4 16,-4 0 32-16,-5 4-16 16,0 0-8-16,0 0-4 15,0 0 12-15,0 0-4 16,0 0 8-16,0 0-8 16,0 0-4-16,0 0 4 15,0 8-24-15,0 0 12 16,0 0 12-16,-5-4 0 15,-4 4 8-15,9-8-8 0,-9 4-12 16,9 4 4-16,0-8 12 16,0 0-4-16,0 0-4 15,0 0 4-15,0-4 20 16,0 4-12-16,0 0-12 16,0 0-4-16,0 0 4 15,0 0 0-15,0 8 16 16,-5 0-8-16,5-8-4 15,0 12 0-15,0-3 28 16,0-9-16-16,0 12-24 16,0-12 4-16,5 8 0 15,-5 0 4-15,9-4 0 16,-9 4 0-16,9 0 0 16,-4 4 16-1,4 0-8-15,-9 5-20 16,9 3 4-16,-9 0 12 0,5 4 0 15,-5 5 8-15,9-9-8 16,0 12 8-16,-9-3-8 16,9-1-12-16,-5-4 4 15,6 5 12-15,-10-9-4 16,9 12-12-16,-5-12 4 16,5 9 4-16,-9-5 0 15,0 0 32-15,0-3-16 16,0 3-40-16,0 0 12 15,0 0 20-15,0-7-4 16,0 3-16-16,9-4 4 16,-9 0 12-16,0-8 0 0,10 4-4 15,-6-4 4-15,5 1 4 16,5-9-4-16,-5 4-12 16,0 0 4-16,-9-4 4 15,14 0 0-15,-5 4 8 16,4 0-4-16,-3 4 16 15,-1-8-12-15,-5 4-12 16,-4-4 0-16,9 4 12 16,-9-4-4-16,0 0-4 15,0 4 4-15,0-4 4 16,0 0-4-16,0 0-20 16,0 0 8-16,0 0 12 15,9 0 0-15,5 0-64 16,-5 0 32-16,5 0-260 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24:13.7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C58DE6-B2D9-485A-AD35-980DC95AA137}" emma:medium="tactile" emma:mode="ink">
          <msink:context xmlns:msink="http://schemas.microsoft.com/ink/2010/main" type="writingRegion" rotatedBoundingBox="8599,796 21005,937 20987,2539 8581,2398"/>
        </emma:interpretation>
      </emma:emma>
    </inkml:annotationXML>
    <inkml:traceGroup>
      <inkml:annotationXML>
        <emma:emma xmlns:emma="http://www.w3.org/2003/04/emma" version="1.0">
          <emma:interpretation id="{5CE68B56-D19C-40BA-A14A-18CCED2DF00B}" emma:medium="tactile" emma:mode="ink">
            <msink:context xmlns:msink="http://schemas.microsoft.com/ink/2010/main" type="paragraph" rotatedBoundingBox="8599,796 21005,937 20987,2539 8581,2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9CF5AD-4627-4734-B18A-81F8823EAACE}" emma:medium="tactile" emma:mode="ink">
              <msink:context xmlns:msink="http://schemas.microsoft.com/ink/2010/main" type="line" rotatedBoundingBox="8599,796 21005,937 20987,2539 8581,2398"/>
            </emma:interpretation>
          </emma:emma>
        </inkml:annotationXML>
        <inkml:traceGroup>
          <inkml:annotationXML>
            <emma:emma xmlns:emma="http://www.w3.org/2003/04/emma" version="1.0">
              <emma:interpretation id="{F48A56B4-09FD-4CAF-AF41-EF6303160DE9}" emma:medium="tactile" emma:mode="ink">
                <msink:context xmlns:msink="http://schemas.microsoft.com/ink/2010/main" type="inkWord" rotatedBoundingBox="8597,995 10375,1016 10364,1973 8586,19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8 219 384 0,'-14'-118'140'0,"28"86"-108"0,18-5-8 0,0 25 12 16,0 8-24-16,36 0-4 15,-4 4-4-15,45-4-4 16,0 4 0-16,23 4 16 15,-13 4-8-15,-10-4-20 16,-14 4 4-16,-17 0 4 16,-14 1 4-16,-19-5-12 15,-13 4 8-15,-9 0-104 16,-14 8 60-16</inkml:trace>
          <inkml:trace contextRef="#ctx0" brushRef="#br0" timeOffset="196.0209">527 235 320 0,'-36'32'120'0,"36"-32"-96"0,-23 77-4 0,9-41 0 15,14 1-16-15,-18 11 8 16,4-3-8-16,14 3 16 16,-4-11-12-16,-1-9-4 15,10-8 0-15,-1-11-16 16,10-1 8-16,4-21-208 15,14 1 116-15</inkml:trace>
          <inkml:trace contextRef="#ctx0" brushRef="#br0" timeOffset="617.1408">1219-101 228 0,'9'-45'84'0,"-9"45"-64"0,5-12-8 0,-1 12 40 16,5 8-32-16,5 4-8 15,0 5-8-15,-1 11 20 16,1 8-12-16,-14 37-32 16,4 0 12-16,-13 16 44 15,5 0-16-15,-10-8 36 16,1 0-32-16,-10-12 64 16,9-13-48-16,-9-7 28 15,10-5-40-15,-6-15 0 16,6-5-16-16,4-20 20 15,4-4-20-15,5-20-4 0,9 4-4 0,5-17-76 16,4 5 40-16,9-8-40 16,1 3 40-16,8-3 20 15,5 12 8-15,9 7-16 16,-4 9 12-16,-5 12-4 16,4 4 4-16,5 17 52 15,-9 3-24-15,0 8-8 16,-4 1-8-16,-10 3 28 15,0-7-16-15,-13 3-12 16,4-4-8-16,-13-3 28 16,-1-5-12-16,-8-8 4 15,-1-12-8-15</inkml:trace>
        </inkml:traceGroup>
        <inkml:traceGroup>
          <inkml:annotationXML>
            <emma:emma xmlns:emma="http://www.w3.org/2003/04/emma" version="1.0">
              <emma:interpretation id="{DEF2CE29-60F9-492F-AE6E-F4BC39D2CB3A}" emma:medium="tactile" emma:mode="ink">
                <msink:context xmlns:msink="http://schemas.microsoft.com/ink/2010/main" type="inkWord" rotatedBoundingBox="10871,1020 13361,1048 13345,2452 10855,24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7.561">2289-61 520 0,'-9'-44'192'0,"9"44"-152"0,0 12-8 16,0 0-80 0,0 8 20-16</inkml:trace>
          <inkml:trace contextRef="#ctx0" brushRef="#br0" timeOffset="948.0193">2271 344 768 0,'-5'12'284'0,"5"-12"-220"0,23 57-20 0,-14-29 24 16,5 0-48-16,-5 13 24 16,4 3-24-16,-3 1-28 15,-1-1 4-15,-5-7-88 16,5-1 52-16,-13-15-92 15,4-5 76-15</inkml:trace>
          <inkml:trace contextRef="#ctx0" brushRef="#br0" timeOffset="1366.1305">2662 388 132 0,'5'5'52'0,"-5"-5"-44"0,0 44 4 16,0-24 112-1,0 1-68-15,-5 7 48 16,5 4-60-16,0-3 80 16,5-5-68-16,-1 4-28 15,5-12-16-15,1 1 4 16,3-5-8-16,5-12 24 15,1-8-20-15,8-5 24 16,0 1-24-16,5-8-4 0,5 4-4 0,-1-4-4 16,-4 7 0-16,0-3-12 15,0 16 8-15,-5 0-16 16,5 8 12-16,-9 0 64 16,-1 13-28-16,-3-5 52 15,-6 12-48-15,1-3-8 16,-10 3-12-16,5 8 16 15,1-7-16-15,-10-9 24 16,4 4-24-16,-4-8-128 16,9 5 64-16,-9-13-228 15,0-8 156-15</inkml:trace>
          <inkml:trace contextRef="#ctx0" brushRef="#br0" timeOffset="1578.1945">3482 611 268 0,'-5'-16'100'0,"5"16"-76"0,28-4-8 16,-10 0 44-1,14 8-36-15,-1-4 8 16,15 4-20-16,-10 0-16 15,5 0 0-15,-4 4-208 16,-5 0 116-16</inkml:trace>
          <inkml:trace contextRef="#ctx0" brushRef="#br0" timeOffset="1818.4102">4210 397 248 0,'-27'-37'92'0,"27"37"-72"0,23 0-4 0,-1-4-8 16,10 12-8-16,14 0 0 15,-1 0 0-15,10 0-28 16,-10 1 16-16,19-1-56 15,-18 4 36-15</inkml:trace>
          <inkml:trace contextRef="#ctx0" brushRef="#br0" timeOffset="2131.6653">4761-89 184 0,'-96'-24'68'0,"96"24"-52"0,-50-8-4 16,28 8 4-16,-1 8-12 0,-9 0-12 15,9 4 4-15,-18 24 56 16,18 13-28-16,-8 28 76 16,8 8-52-16,9 24 20 15,5-8-40-15,5 29 8 16,17-9-20-16,5 17 28 15,5-17-28-15,-5-16-4 16,5-16-8-16,-18-20 20 16,-5-8-12-16,-32-25 24 15,0-3-24-15,-32-25 40 16,10-4-28-16</inkml:trace>
        </inkml:traceGroup>
        <inkml:traceGroup>
          <inkml:annotationXML>
            <emma:emma xmlns:emma="http://www.w3.org/2003/04/emma" version="1.0">
              <emma:interpretation id="{504058B4-5514-4F0F-8760-71D9788A96C5}" emma:medium="tactile" emma:mode="ink">
                <msink:context xmlns:msink="http://schemas.microsoft.com/ink/2010/main" type="inkWord" rotatedBoundingBox="13812,855 16103,881 16089,2114 13798,208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94.1491">5230 445 216 0,'-27'57'80'0,"27"-57"-60"0,4 48-8 0,1-19 84 15,-1-1-56-15,5 21-8 16,5-1-20-16,9 5 0 15,0 7-8-15,9-15 8 16,4-9-8-16,5-19-64 16,4-9 32-16,1-16-120 15,4-9 84-15</inkml:trace>
          <inkml:trace contextRef="#ctx0" brushRef="#br0" timeOffset="2283.0693">5271-138 416 0,'-5'-12'152'0,"5"12"-116"0</inkml:trace>
          <inkml:trace contextRef="#ctx0" brushRef="#br0" timeOffset="2747.8031">6373-271 260 0,'-73'-29'96'0,"73"29"-76"0,-77 49-4 16,40-25 0 0,14 1-12-16,-18 27 68 15,5 1-40-15,0 40 104 16,8-4-80-16,5 16 64 15,14-12-68-15,5 0-4 16,8-12-28-16,-4-4 4 16,9-12-12-16,-9-4 12 15,14-13-16-15,-5-7-64 0,0-9 28 16</inkml:trace>
          <inkml:trace contextRef="#ctx0" brushRef="#br0" timeOffset="3393.0322">6628 198 352 0,'13'-20'132'0,"-13"20"-104"0,10 81-8 0,-1-37 36 15,-5 1-36-15,-4 8 16 16,5-1-20-16,-1-3 52 15,5-5-36-15,-4-7 72 16,4-5-56-16,-4-16 20 16,4 5-40-16,-5-21 8 15,5 0-20-15,-4-21-24 16,-1 13 0-16,1-24 40 16,4 12-20-16,0-17-124 15,0 1 60-15,0-1 8 16,5 9 28-16,4 12 8 15,-4 12 0-15,4 12 60 16,-4 8-28-16,9 4 8 16,-1 5-20-16,6-5-8 15,4 0 0-15,-5-8 28 16,0 4-16-16,0-4 20 0,-4-3-20 16,-5-9 8-16,1 0-12 0,-6-9-8 15,1-3 0-15,-9-4-68 16,4 4 36-16,-5-4-40 15,5 4 36-15,0 4 20 16,1 8 8-16,3 4 28 16,5 8-12-16,10 0 32 15,-1 4-28-15,5-4 4 16,0 0-12-16,-5-4 4 16,0-8-8-16,-4 0 16 15,-5 0-12-15,-9-16 4 16,5 4-4-16,-9-4-16 15,-1 4 4-15,-4-4 40 16,0 8-24-16,0 4 36 16,0 8-32-16,0 4 56 15,0 8-40-15,5 0 4 16,4 4-24-16,5 5-112 16,4 3 52-16</inkml:trace>
        </inkml:traceGroup>
        <inkml:traceGroup>
          <inkml:annotationXML>
            <emma:emma xmlns:emma="http://www.w3.org/2003/04/emma" version="1.0">
              <emma:interpretation id="{71382FEC-1AEB-4D7A-9D3F-527D1CFB1EFD}" emma:medium="tactile" emma:mode="ink">
                <msink:context xmlns:msink="http://schemas.microsoft.com/ink/2010/main" type="inkWord" rotatedBoundingBox="18105,1316 20953,1139 21001,1907 18152,2084"/>
              </emma:interpretation>
              <emma:one-of disjunction-type="recognition" id="oneOf3">
                <emma:interpretation id="interp3" emma:lang="" emma:confidence="0">
                  <emma:literal>WG</emma:literal>
                </emma:interpretation>
                <emma:interpretation id="interp4" emma:lang="" emma:confidence="0">
                  <emma:literal>w. 1</emma:literal>
                </emma:interpretation>
                <emma:interpretation id="interp5" emma:lang="" emma:confidence="0">
                  <emma:literal>w. k</emma:literal>
                </emma:interpretation>
                <emma:interpretation id="interp6" emma:lang="" emma:confidence="0">
                  <emma:literal>we</emma:literal>
                </emma:interpretation>
                <emma:interpretation id="interp7" emma:lang="" emma:confidence="0">
                  <emma:literal>w. K</emma:literal>
                </emma:interpretation>
              </emma:one-of>
            </emma:emma>
          </inkml:annotationXML>
          <inkml:trace contextRef="#ctx0" brushRef="#br0" timeOffset="4264.3924">9523 413 208 0,'-4'-41'76'0,"4"41"-60"0,13 12-4 0,-13-3-4 15,5 3-8-15,0 12 96 16,-1 4-52-16,1 13 24 16,-1-1-36-16,5 13 32 15,0-5-36-15,1 1 48 16,8-5-44-16,0-11 64 16,5-9-56-16,4-20 28 15,0-4-40-15,23-24 0 16,-4-4-16-16,4-9-104 15,0 5 48-15,-4-9-104 16,-1 9 84-16,-8-5 28 16,4 13 28-16,-19 20 68 15,6 4-32-15,-10 16 76 16,0 5-56-16,0 23-16 16,1 5-20-16,8 19 52 15,0-15-36-15,10-8 84 16,4-9-60-16,9-36 60 15,0-12-60-15,9-29 48 16,-9 1-56-16,0-25-4 16,-4 13-24-16,-10-29 8 15,0 8-16-15,-13-20-48 16,-5 16 24-16,-4 8-192 16,-5 20 116-16</inkml:trace>
          <inkml:trace contextRef="#ctx0" brushRef="#br0" timeOffset="4386.7171">11012 486 840 0,'0'4'312'0,"0"-4"-244"0,32 16-16 0</inkml:trace>
          <inkml:trace contextRef="#ctx0" brushRef="#br0" timeOffset="4684.5077">11986 61 664 0,'19'-65'244'0,"-19"65"-188"0,13-4-16 0,-13 8-92 16,0 4 20-16,-13 4-100 15,4 4 72-15,-19 9-24 16,1-1 48-16,-23 12 48 16,18 5-4-16,-18 7 60 15,13 1-36-15,1 4 56 16,13-5-52-16,10-3 20 16,8-5-36-16,23 1 16 15,14-1-20-15,23 9-140 0,8-1 68 0,6 1-212 16,-10-5 152-16</inkml:trace>
          <inkml:trace contextRef="#ctx0" brushRef="#br0" timeOffset="4911.612">12219 696 156 0,'-23'-49'56'0,"23"49"-44"0,-41-36-4 0,27 20 112 16,5 8-68-16,-5-8 40 16,5 7-52-16,9 1-24 15,9 8-8-15,14 0-20 16,0 8 8-16,13 1 56 15,-4-1-28-15,9 0 32 16,-9 4-28-16,-5-4 60 16,-4 0-48-16,-5 0 52 15,-4 0-52-15,-14 0 8 16,9 0-32-16,-18 5 20 16,5-1-24-16,-6 8-284 15,1 0 144-15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34:38.3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6CD099-2491-46A2-BDD9-BE13C9CB3909}" emma:medium="tactile" emma:mode="ink">
          <msink:context xmlns:msink="http://schemas.microsoft.com/ink/2010/main" type="writingRegion" rotatedBoundingBox="19806,6964 24620,7155 24567,8505 19753,8314"/>
        </emma:interpretation>
      </emma:emma>
    </inkml:annotationXML>
    <inkml:traceGroup>
      <inkml:annotationXML>
        <emma:emma xmlns:emma="http://www.w3.org/2003/04/emma" version="1.0">
          <emma:interpretation id="{F3CD9002-A3B7-4B75-87AB-4EB4BC9B3495}" emma:medium="tactile" emma:mode="ink">
            <msink:context xmlns:msink="http://schemas.microsoft.com/ink/2010/main" type="paragraph" rotatedBoundingBox="19806,6964 24620,7155 24567,8505 19753,8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9076B2-47EF-482F-8F10-70594B4A17A8}" emma:medium="tactile" emma:mode="ink">
              <msink:context xmlns:msink="http://schemas.microsoft.com/ink/2010/main" type="line" rotatedBoundingBox="19806,6964 24620,7155 24567,8505 19753,8314"/>
            </emma:interpretation>
          </emma:emma>
        </inkml:annotationXML>
        <inkml:traceGroup>
          <inkml:annotationXML>
            <emma:emma xmlns:emma="http://www.w3.org/2003/04/emma" version="1.0">
              <emma:interpretation id="{2FAF9539-1105-45A4-895A-789B999B9934}" emma:medium="tactile" emma:mode="ink">
                <msink:context xmlns:msink="http://schemas.microsoft.com/ink/2010/main" type="inkWord" rotatedBoundingBox="19806,6964 24620,7155 24567,8505 19753,8314"/>
              </emma:interpretation>
              <emma:one-of disjunction-type="recognition" id="oneOf0">
                <emma:interpretation id="interp0" emma:lang="" emma:confidence="0">
                  <emma:literal>FBC</emma:literal>
                </emma:interpretation>
                <emma:interpretation id="interp1" emma:lang="" emma:confidence="0">
                  <emma:literal>IBC.</emma:literal>
                </emma:interpretation>
                <emma:interpretation id="interp2" emma:lang="" emma:confidence="0">
                  <emma:literal>FBC.</emma:literal>
                </emma:interpretation>
                <emma:interpretation id="interp3" emma:lang="" emma:confidence="0">
                  <emma:literal>FB.e.</emma:literal>
                </emma:interpretation>
                <emma:interpretation id="interp4" emma:lang="" emma:confidence="0">
                  <emma:literal>FBL.</emma:literal>
                </emma:interpretation>
              </emma:one-of>
            </emma:emma>
          </inkml:annotationXML>
          <inkml:trace contextRef="#ctx0" brushRef="#br0">176 62 808 0,'-63'12'300'0,"35"0"-232"0,-3 4-20 0,12-4 0 0,10 0-36 15,-4 0-12-15,3-3-4 16,6-1-48-16,4-8 24 16,18-4-64-16,14-9 52 0,9-3 28 15,14-4 8-15,4 0 40 16,-5 0-20-16,10-1 40 15,-9 5-32-15,18 4 4 16,-1 0-16-16,6 8 12 16,4 8-16-16,-9 0-12 15,-10 12 0-15,-3 0-68 16,-1 0 40-16,-14-3-252 16,-4-13 160-1,0-9-292-15</inkml:trace>
          <inkml:trace contextRef="#ctx0" brushRef="#br0" timeOffset="-947.0171">258-311 704 0,'32'-12'264'0,"-9"8"-208"0,0 0-12 16,-14 4 20-16,14 0-44 16,-14 4 8-16,27 4-16 15,-13 0-8-15,18 0 0 16,4 0 4-16,10-4-4 0,4-4-28 0,5 0 12 15,-9-4 32-15,-1 4-12 16,-17 0-72-16,-10 0 36 16,-4 0-204-16,-23 13 132 15</inkml:trace>
          <inkml:trace contextRef="#ctx0" brushRef="#br0" timeOffset="5.5143">604-809 756 0,'-41'0'280'0,"37"0"-216"0,4 9-20 0,0-9 48 0,0 0-60 15,9 8 16-15,5-8-32 16,8 8 0-16,10-8-8 16,9 8-40-16,5 0 16 0,13-4 16 15,-4-4 0-15,-5 8-16 16,0 0 8-16,-5 8 32 15,-8-4-16-15,-1 1 36 16,-9 3-28-16,1 0 56 16,4 0-40-16,-14 8 12 15,5 1-28-15,-5-1 8 16,-9 4-12-16,-4 5 12 16,-5 11-16-16,0 5 4 15,0 3-4-15,-10-3-32 16,-8 8 12-16,5 7-12 15,-6 5 12-15,-3 4 8 0,-10 8 4 16,-9-8 8-16,0 0-4 16,-14-13-20-16,0 1 8 15,-8-20-84-15,4-1 52 16,4-12-248-16,5-7 160 16,9-1-428-1</inkml:trace>
          <inkml:trace contextRef="#ctx0" brushRef="#br0" timeOffset="326.3879">1793-626 820 0,'0'-9'304'0,"9"14"-236"0,-5-1-20 16,-4 4-24-16,0 4-24 16,9 8-28-16,-4 12 16 0,-5 17 4 15,0 8 8-15,0 3 16 0,0 17-8 16,-5 4-40-16,-4 20 20 16,-4 13 12-16,-1-5 0 15,10-12 0-15,-10-4 4 16,0-16 12-16,-4-20-8 15,4-9 16-15,5-11-16 16,-4-9-28-16,-1-12 8 16,0-4-172-16,1-8 104 15,-6-8-332-15,6-8 232 16,13-12-40-16</inkml:trace>
          <inkml:trace contextRef="#ctx0" brushRef="#br0" timeOffset="1076.8811">1729-177 520 0,'0'-33'192'0,"14"13"-152"0,-10-16-8 16,10 7-36-16,4-15-4 15,-4-13 4-15,18-3 4 16,-5-1-20-16,5 8 12 15,0 9 40-15,13 7-20 16,-4 9 88-16,-4 0-56 16,4 3 48-16,-10 17-52 0,1 0 8 15,-4 8-32-15,-6 8-8 0,10 8-4 16,0 1-40-16,0 7 20 16,-5 8-28-16,-8 1 24 15,-6 3-8-15,1 0 16 16,-14 5 24-16,-14-5-4 15,-9 5-20-15,-18-5 4 16,-18-3-24-16,-9-5 20 16,0-8 4-16,4 0 8 15,14-3 8-15,4-5-4 0,10 0-4 16,4-4 4-16,9 4 12 16,0-8-8-16,1 4 16 15,17 0-16-15,-4 9-12 16,5-5 0-16,4 0 12 15,9 4-4-15,0-4-4 16,18-4 4-16,5 0-16 16,18-4 8-16,18 0-24 15,10 1 16-15,-1 3 32 16,-9 4-12-16,10 4 16 16,-24 4-12-16,-4 8 12 15,-13 13-16-15,-5 8 16 16,-5 7-16-16,-13 1 16 15,-10 4-16-15,10-13 16 16,-14 1-16-16,-14-9 16 16,5 1-16-16,-14-9 60 15,-8-4-40-15,-15-3 16 0,-13-1-28 16,-9-8-8-16,4 0-4 16,0-4 64-16,0-4-36 15,10-3 40-15,4-5-40 16,0-5 8-16,4-7-24 15,5 0-8-15,5-8-4 16,4-4-40-16,9-1 20 16,5 1-64-16,4 0 44 15,10 0-108-15,8 3 84 16,5 5-184-16,0 4 136 0</inkml:trace>
          <inkml:trace contextRef="#ctx0" brushRef="#br0" timeOffset="1334.5983">3095 240 756 0,'-5'32'280'0,"10"-20"-216"0,22 16-20 16,-13-15 32-16,-10-1-52 0,10 0-320 16</inkml:trace>
          <inkml:trace contextRef="#ctx0" brushRef="#br0" timeOffset="1992.8493">3946-311 748 0,'14'-16'276'0,"-5"8"-216"0,0 0-16 15,0 0 92-15,-4-4-84 16,8-5-12-16,6-7-24 15,-6-4-32-15,5-9 8 16,10 1-24-16,-10-9 20 0,5 13-48 16,-14 0 32-16,0 7 16 15,-9 5 8-15,-9 4 12 0,0 8-4 16,-14 4 24-16,5 8-16 16,-10 8 12-16,10 4-12 15,-4 4 0-15,-1 9-4 16,5 3-16-16,-10 5 4 15,10 3 40-15,0 5-24 16,0-1-20-16,-5 5 4 16,14 3 8-16,-5 1 0 15,0 4-20-15,1 7 8 16,8 5 4-16,-4 0 4 16,9 0 8-16,9-5-4 15,-4-11 16-15,-1-8-12 0,10-9 4 16,9-12-4-16,-5-4 48 15,-4-3-32-15,4-5 24 16,0 0-28-16,9-4 16 16,-4 0-20-16,14-4-16 15,-6-4-4-15,6 0-60 16,4 0 36-16,-5 0-128 16,-4 0 84-16,9 0-468 15,14-12 300 1,-28-16-44-16</inkml:trace>
          <inkml:trace contextRef="#ctx0" brushRef="#br0" timeOffset="2144.218">4779 414 1092 0,'-45'24'404'0,"54"-24"-316"0,14 4-24 0,-10-4-236 15,6-8 80-15,-6-29-676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1T19:38:44.9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7E9F972-F95C-4E12-9D50-E13F649863C9}" emma:medium="tactile" emma:mode="ink">
          <msink:context xmlns:msink="http://schemas.microsoft.com/ink/2010/main" type="inkDrawing" rotatedBoundingBox="24315,18182 24330,18182 24330,18197 24315,18197" shapeName="Other"/>
        </emma:interpretation>
      </emma:emma>
    </inkml:annotationXML>
    <inkml:trace contextRef="#ctx0" brushRef="#br0">0 0 0,'0'0'0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1T19:38:44.7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8F5B51-DF77-4B28-AAEA-2B0F16BD775D}" emma:medium="tactile" emma:mode="ink">
          <msink:context xmlns:msink="http://schemas.microsoft.com/ink/2010/main" type="inkDrawing" rotatedBoundingBox="24907,18202 24922,18202 24922,18217 24907,18217" shapeName="Other"/>
        </emma:interpretation>
      </emma:emma>
    </inkml:annotationXML>
    <inkml:trace contextRef="#ctx0" brushRef="#br0">0 0 0,'0'0'15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38:49.8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D535FA-B679-4E9A-B29A-EC2EDEE26B0A}" emma:medium="tactile" emma:mode="ink">
          <msink:context xmlns:msink="http://schemas.microsoft.com/ink/2010/main" type="writingRegion" rotatedBoundingBox="17645,2849 25034,1392 25330,2897 17942,4353"/>
        </emma:interpretation>
      </emma:emma>
    </inkml:annotationXML>
    <inkml:traceGroup>
      <inkml:annotationXML>
        <emma:emma xmlns:emma="http://www.w3.org/2003/04/emma" version="1.0">
          <emma:interpretation id="{ABDA471E-7C58-4408-80D7-1F3731CD4FBE}" emma:medium="tactile" emma:mode="ink">
            <msink:context xmlns:msink="http://schemas.microsoft.com/ink/2010/main" type="paragraph" rotatedBoundingBox="17645,2849 25034,1392 25330,2897 17942,4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FA30B3-45C9-4CFC-8DC6-8AA3409BA8F3}" emma:medium="tactile" emma:mode="ink">
              <msink:context xmlns:msink="http://schemas.microsoft.com/ink/2010/main" type="line" rotatedBoundingBox="17645,2849 25034,1392 25330,2897 17942,4353"/>
            </emma:interpretation>
          </emma:emma>
        </inkml:annotationXML>
        <inkml:traceGroup>
          <inkml:annotationXML>
            <emma:emma xmlns:emma="http://www.w3.org/2003/04/emma" version="1.0">
              <emma:interpretation id="{E53D8A17-D038-4AAC-A367-9CF590181E7E}" emma:medium="tactile" emma:mode="ink">
                <msink:context xmlns:msink="http://schemas.microsoft.com/ink/2010/main" type="inkWord" rotatedBoundingBox="17651,2881 21095,2202 21333,3406 17889,4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14426 2974 600 0,'-22'8'224'0,"22"-8"-176"0,0 4-12 16,0 0 140-16,4 4-104 16,10-4 24-16,4 4-56 0,9-8 0 31,5 0-24-31,9-4-52 0,-4 0 20 0</inkml:trace>
          <inkml:trace contextRef="#ctx0" brushRef="#br0" timeOffset="-179.4733">14522 2804 508 0,'0'-4'188'0,"0"4"-148"0,0-4-8 0,0 0 228 15,0 4-148-15,9-8 60 16,0 4-100-16,-4-4 0 16,18 4-40-16,-5-4 4 15,5-1-20-15,8 1 0 16,-8 8-8-16,0-4-24 15,0 4 8-15</inkml:trace>
          <inkml:trace contextRef="#ctx0" brushRef="#br0" timeOffset="648.7802">15105 2642 464 0,'-5'8'176'0,"5"-8"-140"0,-18 41-8 16,9-17 64-1,4 0-56-15,-4 5-12 16,5 3-16-16,8-4-8 16,10-3 0-16,9-13 0 15,-1 0 0-15,15-12-212 16,-1-4 116-16,1-12-76 15,-1 4 100-15,1-13 48 16,-6 9 20-16,-3-12 76 16,-5 7-40-16,-10-3 192 15,1 8-128-15,-10 4 120 16,6 4-128-16,-10 8 44 0,0 4-76 16,-5 16-16-16,5 8-24 15,-5 21-12-15,5 0 0 0,-4 15 4 16,-1 1-4-16,-4 4 8 15,-4-8-8-15,-1 3 8 16,-9 1-8-16,-9 0-4 16,0-13 4-16,-13 1-24 15,4 0 12-15,-9-25 32 16,9 0-16-16,-5-28 16 16,14 4-12-16,1-28-8 15,12-4 0-15,10-17 28 16,14 9-16-16,8-9 20 15,10 9-20-15,18-5-8 16,5 13-4-16,-1-4-4 16,5 11 0-16,-13-3 8 15,4 12-4-15,-19-4-92 16,1 4 52-16</inkml:trace>
          <inkml:trace contextRef="#ctx0" brushRef="#br0" timeOffset="1130.6881">15364 2456 488 0,'9'-16'180'0,"-9"16"-140"0,10-16-12 0,-6 3 172 16,1 9-116-16,-1-12 36 15,5 4-72-15,-4-16 8 16,4 16-36-16,0-21 8 16,5 13-16-16,-5-8 12 15,0-1-16-15,0 5 24 16,5 12-20-16,-5 4 4 15,0 8-8-15,-5 8 12 16,6 12-12-16,-6 0 24 16,5 9-20-16</inkml:trace>
          <inkml:trace contextRef="#ctx0" brushRef="#br0" timeOffset="97920.9581">16380 2315 184 0,'4'0'68'0,"-4"8"-52"0,5-8-4 0,-1 0 136 16,5 0-84-16,-9 0 72 16,9 0-80-16,1 0 40 15,-6 9-56-15,5-9-4 16,-9 0-20-16,0 0-12 16,9 0 0-16,-9 8 4 15,0-8-4-15,5 0-12 16,4 4 4-16,-9-4 12 15,9 0-4-15,-9-4 16 16,14 4-12-16,-14 0 32 16,0 0-24-16,0 0 32 15,0 0-32-15,0 0 40 16,0 0-32-16,0 0 12 16,0 0-20-16,0 0 8 15,0 0-12-15,0-8 12 16,0 8-16-16,-5 0 24 15,5 0-20-15,-9 0 4 16,9 0-8-16,-9-9 20 16,9 9-16-16,-14-4 24 15,14 8-24-15,-18-4 12 16,14 0-12-16,-15-4-16 0,6 4 0 0,-6-8 12 31,6 8-4-31,-14-4 32 0,8 4-20 0,-8-4 20 16,9 8-20-1,-10-8-8-15,10 4-4 0,-5 0 12 16,5-8-8-16,-4 0 32 16,3 8-24-16,-3-8-4 15,8 4-8-15,-9-4 4 16,9 8-4-16,-8-8 8 16,8 8-8-16,-4-8 16 15,4 8-12-15,1-13-12 16,3 9 0-16,1-4 12 15,5 8-4-15,-5-4-12 16,4 4 4-16,-4-8 4 16,9 8 0-16,-9 0 0 15,9 0 0-15,-5-8 0 16,5 8 0-16,-4 0 0 16,4 0 0-16,-5-12-20 15,10 12 12-15,-5-4 4 16,0 8 4-16,0-4-28 15,0 0 16-15,0 0 24 16,0 0-8-16,-5 4 8 16,5 4-4-16,-9 8-16 15,5-8 4-15,-10 5 12 16,9 3-4-16,-4 0-28 0,5-4 12 16,-10 4 24-16,14 0-8 0,-5-3-8 15,5 3 0-15,-9 8-4 16,5-8 0-16,-5 4 32 15,4-3-12-15,-4-9-4 16,4 12-4-16,-4-12-24 16,9 8 12-16,-9-4 32 15,5 5-16-15,-5-9-8 16,4 4-4-16,-4 4 4 16,4-8 0-16,-8 4-12 15,8 4 8-15,-4 1 4 16,5-5 0-16,-6 4 8 15,6 0-4-15,-10-4-12 16,10 4 4-16,-5-3 20 16,9 3-8-16,-10 0-4 15,6 0 0-15,-5 0-16 16,4 5 8-16,-4-1 4 16,5 0 0-16,-6-4 0 15,6 4 0-15,-1-3 0 16,5-1 0-16,-4-4 0 15,4 0 0-15,-9-4 8 16,9 4-4-16,-5-8-20 16,10 0 8-16,-10 0 12 15,5 5 0-15,-4-1-12 16,4 0 4-16,-5-4 12 16,10 4-4-16,-5-4-4 15,0 0 4-15,0 0-16 0,0 0 8 16,-5 0-4-16,5 0 0 0,-4 0 24 15,8 0-8 1,-8 0 4-16,4 0-4 0,-5-4-8 16,10 0 4-16,-5 0-16 15,0 0 8-15,0 4 12 16,0 0-4-16,0-4-12 16,0 0 4-16,0 0 12 15,0 0-4-15,0 0 8 16,0 0-8-16,0 5-4 15,4-1 4-15,-4-4-4 16,0 0 0-16,5 0 8 16,-1 0-4-16,1-4 8 15,-1 4-8-15,1-9-12 16,4 9 4-16,-9-4 20 16,4 8-8-16,1-4 4 15,4 0-4-15,0 0-8 16,0 0 4-16,0-4 4 15,5 4-4-15,4-4-4 16,-4 4 4-16,4-4-4 16,0 8 0-16,1-4 8 15,-1 4-4-15,0 0-12 16,5 0 4-16,0-4 4 16,-1 5 0-16,-8-5-20 15,13 0 12-15,-13 0 20 16,9 8-4-16,0-8 4 0,-5 0-4 15,-5 0 4-15,1 0-8 0,-5 0 8 16,9 0-8-16,-13 0-4 16,-5 0 4-16,9-8 20 15,-9 8-12-15,0 0 4 16,0 0-8-16,0 0-40 16,-9 0 16-16,4-9-196 15,5 9 116-15,-9-12-600 16,9 4 384-16</inkml:trace>
          <inkml:trace contextRef="#ctx0" brushRef="#br0" timeOffset="99436.1587">15583 2607 288 0,'-5'0'108'0,"5"0"-84"0,9-4-4 0,-9 0 144 15,0 8-92-15,0-4 44 16,0 0-72-16,-4 0 28 16,4 8-40-16,-5-8-36 15,5 4 0-15,-4-4 8 16,8 0 0-16,-4 0 68 15,0 0-40-15,0 0 48 16,0 0-44-16,5-4 0 16,-1 4-24-16,-4-4 20 15,0 8-20-15,0-4 4 16,0 0-8-16,0 0 12 16,0 0-12-16,0 0-20 15,0 0 4-15,5 0 20 16,0 0-4-16,-5 0 24 15,0 0-20-15,0 0 12 16,9 0-12-16,0 0 0 16,0 0-4-16,-9 0 12 0,0 0-12 0,0 0-12 15,9-4 0-15,-5 4 12 16,1 0-4-16,0 0 16 16,-1 0-12-16,5 0-12 15,0 0 0-15,-4 0 48 16,-1 0-24-16,6-12-44 15,3 12 12-15,1 0 20 16,0 0-4-16,-5-8 8 16,4 16-4-16,-4-16 4 15,5 8-8-15,-5 0 8 16,0 0-8-16,-4 0 8 16,-1 0-8-16,5-9 8 15,1 18-8-15,-6-18 16 16,5 9-12-16,0 0-4 15,0 0 0-15,1 0-4 16,3 0 0-16,-4 0 8 16,0 4-4-16,-4-4-12 15,4 5 4-15,0-1 20 16,5 0-8-16,-5-4-20 16,9 4 4-16,0-4 12 15,1 0 0-15,-1 0-12 16,5 4 4-16,-14-4 20 15,9 0-8-15,-14 0 16 16,6 0-16-16,-6 0-20 0,5 4 4 16,-4-4 32-1,-1 4-16-15,-4-4 8 0,0 0-8 0,0-4 28 16,5 4-20-16,-10-4 4 16,5 8-12-16,-4-4-16 15,-1 0 4-15,-4 0-172 16,0 4 96-16,0 0-452 15,9 4 296-15</inkml:trace>
          <inkml:trace contextRef="#ctx0" brushRef="#br0" timeOffset="1954.5096">16293 2391 392 0,'14'-24'148'0,"-14"24"-116"0,9-16-8 0,-9 8 144 16,4 4-96-16,-13-4 104 16,5-1-100-16,-10-3-32 15,5 4-28-15,-14 0-24 16,5 0 4-16,-14-4-4 15,9 12 0-15,-8-4 8 16,3 8 0-16,-4 0 0 16,5 12 0-16,-9-8-20 15,13 4 12-15,-4 13 32 16,4-1-16-16,0 4 16 16,9 5-12-16,-4-1 0 15,4-4-4-15,-8 13-8 16,8-9 4-16,-9 5 12 15,10-1-8-15,-1 0-12 16,9-7 0-16,5-5 40 16,5-4-24-16,-1-4 0 15,10 5-8-15,-5 3 4 16,5-4-4-16,0 9 8 16,4-5-8-16,5-4-12 15,-1 4 4-15,6-3 12 0,4-5-4 16,-1-8 16-16,1-4-12 15,-9-8-72-15,0 4 32 16,0-8-172-16,-1 0 112 0</inkml:trace>
          <inkml:trace contextRef="#ctx0" brushRef="#br0" timeOffset="2166.567">15883 2614 676 0,'-22'-20'248'0,"22"20"-192"0,9 8-16 0,0-8 76 15,4-4-72-15,10 4 8 16,0 0-32-16,9 0 32 16,0 4-28-16,4-4-12 15,1 0-8-15,-1 0-68 16,-4 8 36-16</inkml:trace>
          <inkml:trace contextRef="#ctx0" brushRef="#br0" timeOffset="2700.8937">16202 3002 560 0,'-18'37'208'0,"18"-37"-164"0,0 36-8 0,9-24 12 15,-9 5-32-15,9-5 20 16,0 0-20-16,5-8 20 16,9 0-24-16,18-8 4 15,-5 4-8-15,-4-8-8 16,4 4 4-16,-8-8 4 15,-6 3-4-15,-22-7-4 16,5 4 4-16,-19-8 12 16,5 4-8-16,-23-5 4 15,19 5-4-15,-10 0-32 16,9 8 12-16,-4 0-284 16,18 4 160-16</inkml:trace>
          <inkml:trace contextRef="#ctx0" brushRef="#br0" timeOffset="100558.2106">16225 3011 364 0,'9'-8'132'0,"-9"8"-100"0,-9 4-12 0,9-4 68 16,0 0-52-16,0 0 32 16,0 0-40-16,0-4 36 15,0 4-36-15,0-4 20 16,0 8-28-16,0-4 36 16,0 0-32-16,0 0 32 15,0 0-32-15,0-4 32 16,0 4-32-16,-9-4-4 15,9 4-12-15,-5-4 4 16,5 8-8-16,-9-4 8 16,9 4-8-16,0-4 8 15,-9 4-8-15,0 0-20 0,9 4 8 0,0 1-136 16,0-1 76-16</inkml:trace>
          <inkml:trace contextRef="#ctx0" brushRef="#br0" timeOffset="3350.1199">16862 2286 364 0,'0'-32'132'0,"0"32"-100"0,-9-8-12 0,9 4 124 16,0 8-84-16,0 4 96 15,0 8-88-15,-9 16 20 16,9 9-52-16,-23 7-4 15,10-3-20-15,-10 11 12 16,5-3-16-16,-5 12-4 16,9-9 0-16,-4-7-16 15,4-4 8-15,1-17 40 16,4-8-24-16,-1-20 8 16,10 0-12-16,0-24-60 15,10 4 28-15,-1-17-40 16,4 5 32-16,10-13-120 0,0 5 80 15,0-17-104-15,-1 13 96 16,10-5 44 0,0 9 24-16,-9 7 220 0,9 21-112 0,0 4 96 15,-10 16-112-15,-13 16 0 16,-4 1-48-16,-19 7-4 16,14-4-16-16,-22 5-8 15,12-13 0-15,-12 8-68 16,13-7 36-16,-14-9-24 15,14 0 32-15,-5-12-96 16,14 4 64-16,-9-8-28 16,9 4 44-16,0 0 24 15,9 8 8-15,0 8 124 16,5 8-64-16,-5 17 48 16,14 7-60-16,-1 5-8 15,1 0-20-15,0-9 16 16,0-7-20-16,0-9-4 15,-5-8-4-15,-9-8 20 16,-5 0-12-16,-4-16-144 16,0-4 68-16,-9-12-280 15,9 0 192-15</inkml:trace>
          <inkml:trace contextRef="#ctx0" brushRef="#br0" timeOffset="3768.2745">17295 1898 684 0,'-9'12'252'0,"9"-12"-192"0,-23 44-20 16,9-15 84-1,5-1-76-15,-5 12-12 16,5 5-20-16,-4-1 12 16,4-7-16-16,-1-9-152 15,10-4 72-15</inkml:trace>
          <inkml:trace contextRef="#ctx0" brushRef="#br0" timeOffset="3614.3204">17149 1881 572 0,'-9'-12'208'0,"9"12"-160"0,9 0-12 0,-4 0 164 16,4 0-116-16,0 0 72 15,4 0-92-15,19 0 28 16,-9 0-56-16,9 0-12 15,0 4-12-15,4 0 24 16,-4 0-20-16,-9 0-68 16,-5 0 28-16,-4-4-372 15,-14 4 220-15</inkml:trace>
          <inkml:trace contextRef="#ctx0" brushRef="#br0" timeOffset="4191.4015">17764 1885 572 0,'-14'-20'208'0,"14"20"-160"0,-18 8-12 0,4-8 4 16,10 4-28-16,-19-4 4 15,5 0-8-15,4-4 12 16,5 4-12-16,-5-4 16 16,5 0-16-16,0-4 16 15,4 4-16-15,-4-4 24 16,9 8-20-16,-13-4 48 16,13 8-32-16,-19 0 28 15,15 4-28-15,-5 4 0 16,9 8-16-16,-14 5 12 15,5 3-16-15,0 4 4 16,9 5-4-16,-9-5 4 16,9 1-8-16,-5-5 16 15,5-4-12-15,0 0 16 16,0-7-16-16,-9-9-4 16,18 4 0-16,-9-8-4 15,0 0 0-15,5-4 8 16,13 4-4-16,5 0 8 15,0 0-8-15,-1 0-152 16,1 0 80-16</inkml:trace>
          <inkml:trace contextRef="#ctx0" brushRef="#br0" timeOffset="4386.4164">17559 1962 756 0,'0'-24'280'0,"0"24"-216"0,13-4-20 0,-3 0 48 16,-1 8-60-16,4-4 16 15,6 4-32-15,8 0-60 16,5 4 20-16,9 4-604 16,-5 4 344-16</inkml:trace>
        </inkml:traceGroup>
        <inkml:traceGroup>
          <inkml:annotationXML>
            <emma:emma xmlns:emma="http://www.w3.org/2003/04/emma" version="1.0">
              <emma:interpretation id="{C4FAA2E8-DE15-456D-87D1-7A5465DAA4E2}" emma:medium="tactile" emma:mode="ink">
                <msink:context xmlns:msink="http://schemas.microsoft.com/ink/2010/main" type="inkWord" rotatedBoundingBox="22161,1959 24242,1548 24539,3053 22457,34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89.7397">20532 1927 444 0,'-14'24'164'0,"14"-24"-124"0,0 33-16 0,0-21 96 16,0 4-72-16,-9 4 52 15,18-4-60-15,-4-4 52 16,4 5-56-16,-5-17 36 16,1 4-40-16,-5-12 24 15,9-1-28-15,-4-11 36 16,8 4-36-16,5-8 12 15,5 4-24-15,-5-5-8 16,1 5-4-16,-1 4-4 16,9 4 0-16,-9 0-12 15,-4 7 8-15,4 1 4 16,-4 4 0-16,4-4 16 16,-4 8-8-16,-14-4-136 15,9 0 72-15,-9 0-492 16,0 0 304-16</inkml:trace>
          <inkml:trace contextRef="#ctx0" brushRef="#br0" timeOffset="8558.2417">20445 1198 768 0,'0'0'284'0,"0"0"-220"0,41 4-20 0,-27 0 84 16,9-4-80-16,4 0 44 16,5 0-56-16,4 0-12 15,10 9-12-15,-1-9-124 16,-4 0 60-16</inkml:trace>
          <inkml:trace contextRef="#ctx0" brushRef="#br0" timeOffset="8770.7754">20919 1664 872 0,'-9'20'324'0,"9"-20"-252"0,41 4-20 16,-32 0-12 0,14 4-32-16,-10-4 32 0,-4 0-24 15</inkml:trace>
          <inkml:trace contextRef="#ctx0" brushRef="#br0" timeOffset="6137.0701">19061 2416 788 0,'-32'4'292'0,"32"-4"-228"0,0 16-16 16,0-8 44-1,9 0-60-15,5 4-4 16,0 0-16-16,18-4 0 16,13 4-8-16,10-7 8 0,-1 3-8 0,10-8-4 15,0 0 4-15,-23-8-40 16,4 8 20-16,-26-13-28 16,8 5 24-16,-23-12 0 15,-4 8 12-15,-4-16 32 16,-10 7-12-16,-18-7-12 15,1 12-4-15,-15 4 92 16,14 8-48-16,-13 8 28 16,4 12-40-16,-5 4 16 15,14 8-24-15,-4 5 8 16,9 3-16-16,-5 17 0 16,13-1-4-16,1 13 12 15,9 0-12-15,9-4 24 16,14-9-20-16,18-15 12 15,0-1-12-15,27-20-120 16,-9 5 56-16,9-9-164 16,-9-4 120-16</inkml:trace>
          <inkml:trace contextRef="#ctx0" brushRef="#br0" timeOffset="6248.3634">19403 1744 904 0,'-32'-16'332'0,"32"16"-256"0,4 4-24 0,1-4 88 15,-1 4-88-15,6-4 24 16,3 4-44-16,15 0 4 16,3 4-20-16,6-4-104 15,4 4 44-15,4-4-492 16,1 4 296-16</inkml:trace>
          <inkml:trace contextRef="#ctx0" brushRef="#br0" timeOffset="6533.6272">20058 1728 436 0,'0'4'160'0,"0"-4"-124"0,9 28-8 16,-9-8 116-1,5 0-84-15,-10 25 44 16,-4 3-60-16,-4 17-16 16,-6-4-16-16,-3 0 52 15,-1-5-36-15,-14-15 60 16,6-9-52-16,-10-16-8 16,4-8-16-16,-4-16-116 0,14-8 56 15</inkml:trace>
          <inkml:trace contextRef="#ctx0" brushRef="#br0" timeOffset="7626.3429">20067 2243 248 0,'-9'4'92'0,"9"-4"-72"0,23 4-4 0,-14-4 124 15,-9 0-80-15,0-4 140 16,9 0-112-16,-4-5 64 16,4 1-88-16,0-8 44 15,5 8-64-15,-5-12 24 16,0 4-40-16,5-17-16 16,-1 1-8-16,1-5-4 15,4 5 0-15,0-8 0 16,-4 11 0-16,0-11 8 15,4 11-4-15,-5-15-12 16,6 20 4-16,-6-13-4 16,15 9 0-16,-10-17 68 15,0 17-32-15,-4-8 8 16,13 11-24-16,-9-11 28 16,0 8-24-16,5-1-4 0,0 9-8 15,4-4 20-15,1 8-12 16,-6-1 12-16,6 13-12 15,-10 4-16-15,-4 4 0 0,-1 9 12 16,-8 3-4-16,-14 12 8 16,0 0-8-16,-10 5 32 15,1-5-20-15,-23 0 4 16,14 1-12-16,-5-5-32 16,0-4 12-16,-4 1-40 15,18-13 32-15,-5 0-36 16,9 0 32-16,5-8-88 15,9 4 64-15,5-8 4 16,-1 4 28-16,10 0 4 16,9 4 4-16,-14-4-12 15,18 16 12-15,-9-8 4 16,-4 8 4-16,-1-4 0 16,1 5 0-16,-14-5 52 15,5 4-28-15,-19-4 60 16,-4 0-48-16,-10-8 36 15,10 4-40-15,-4 0 16 16,-6 1-28-16,1-18-8 16,9 9-8-16,-10 0 12 15,15 0-8-15,4-8-12 0,-1 0 0 16,10 0-148 0,0 4 84-16</inkml:trace>
          <inkml:trace contextRef="#ctx0" brushRef="#br0" timeOffset="6665.9736">20036 1291 1060 0,'4'-24'392'0,"-4"24"-304"0,32-12-28 0,-23 4-12 15,9 8-40-15,-4 4-504 16,-5 4 268-16</inkml:trace>
        </inkml:traceGroup>
        <inkml:traceGroup>
          <inkml:annotationXML>
            <emma:emma xmlns:emma="http://www.w3.org/2003/04/emma" version="1.0">
              <emma:interpretation id="{E1EAAD0A-0C28-4C19-B2CE-5FBA801C443D}" emma:medium="tactile" emma:mode="ink">
                <msink:context xmlns:msink="http://schemas.microsoft.com/ink/2010/main" type="inkWord" rotatedBoundingBox="24640,1689 25075,1604 25187,2172 24753,225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219.3813">21406 1526 340 0,'14'16'128'0,"-14"-16"-100"0,0 45-8 0,0-25 148 16,4 0-96-16,-4 5 32 16,14 3-60-16,-28-4 0 15,14 1-28-15,-4-5 52 16,4-4-36-16,0-8 20 15,-5 4-32-15,-4-8 0 16,4 4-12-16,-4-12 4 16,9 4-8-16,0-12-4 15,14 4 4-15,-5-12 4 16,14 4-4-16,-10-21-4 16,15 9 4-16,4-13-4 15,-14 9 0-15,14-8 44 16,-5 19-24-16,-9-3 16 15,14 12-20-15,-18 12 44 16,-10 0-32-16,5 0 12 16,-4 8-24-16,-10 4 0 0,10 4-8 15</inkml:trace>
          <inkml:trace contextRef="#ctx0" brushRef="#br0" timeOffset="9678.6132">21483 1190 572 0,'0'0'208'0,"0"0"-160"0,19 0-12 0,-19 0 188 16,0 0-128-16,9 0 88 15,-5 0-112-15,10 0 0 16,13 4-48-16,-4-4 4 16,4 4-16-16,5-4 0 15,0 4-4-15,-14-4 4 16,5 4-8-16,-9-4 16 16,-10 5-12-16,-4-5-72 15,0 4 32-15,-4-4-312 16,-5 4 188-16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1T19:41:59.9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4D883B5-7FC2-4809-A921-869F381137BF}" emma:medium="tactile" emma:mode="ink">
          <msink:context xmlns:msink="http://schemas.microsoft.com/ink/2010/main" type="writingRegion" rotatedBoundingBox="8139,16940 8326,16940 8326,17150 8139,17150"/>
        </emma:interpretation>
      </emma:emma>
    </inkml:annotationXML>
    <inkml:traceGroup>
      <inkml:annotationXML>
        <emma:emma xmlns:emma="http://www.w3.org/2003/04/emma" version="1.0">
          <emma:interpretation id="{3536684F-B696-45FA-87B9-932108F5CFB6}" emma:medium="tactile" emma:mode="ink">
            <msink:context xmlns:msink="http://schemas.microsoft.com/ink/2010/main" type="paragraph" rotatedBoundingBox="8139,16940 8326,16940 8326,17150 8139,17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07DBAD-BFD5-485F-8B8C-1C2F60B233B5}" emma:medium="tactile" emma:mode="ink">
              <msink:context xmlns:msink="http://schemas.microsoft.com/ink/2010/main" type="line" rotatedBoundingBox="8139,16940 8326,16940 8326,17150 8139,17150"/>
            </emma:interpretation>
          </emma:emma>
        </inkml:annotationXML>
        <inkml:traceGroup>
          <inkml:annotationXML>
            <emma:emma xmlns:emma="http://www.w3.org/2003/04/emma" version="1.0">
              <emma:interpretation id="{4DC20B3F-F2BF-494F-BC7F-580AD64523D0}" emma:medium="tactile" emma:mode="ink">
                <msink:context xmlns:msink="http://schemas.microsoft.com/ink/2010/main" type="inkWord" rotatedBoundingBox="8139,16940 8326,16940 8326,17150 8139,17150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6</emma:literal>
                </emma:interpretation>
              </emma:one-of>
            </emma:emma>
          </inkml:annotationXML>
          <inkml:trace contextRef="#ctx0" brushRef="#br0">185 210 0,'0'0'0,"0"0"15,0 0-15,0 0 32,-105-48-17,59 27 1,33 13-1,8 0 1,1 8 0,-5 12-1,13 5 1,-4-9 0,-4 4-1,4-32 1,-5-13-1,5 1 1,5 7 0,-1-7-1,5 12 1,-9 8-16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1T19:42:20.3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699C3E-0977-4A29-8601-31438D4F9FBC}" emma:medium="tactile" emma:mode="ink">
          <msink:context xmlns:msink="http://schemas.microsoft.com/ink/2010/main" type="writingRegion" rotatedBoundingBox="18082,18449 21157,18449 21157,18962 18082,18962"/>
        </emma:interpretation>
      </emma:emma>
    </inkml:annotationXML>
    <inkml:traceGroup>
      <inkml:annotationXML>
        <emma:emma xmlns:emma="http://www.w3.org/2003/04/emma" version="1.0">
          <emma:interpretation id="{9FF93317-CC89-48AE-80BA-B64E83F2F504}" emma:medium="tactile" emma:mode="ink">
            <msink:context xmlns:msink="http://schemas.microsoft.com/ink/2010/main" type="paragraph" rotatedBoundingBox="18082,18449 21157,18449 21157,18962 18082,18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16B661-F532-4FEE-9098-4E68A728DF40}" emma:medium="tactile" emma:mode="ink">
              <msink:context xmlns:msink="http://schemas.microsoft.com/ink/2010/main" type="line" rotatedBoundingBox="18082,18449 21157,18449 21157,18962 18082,18962"/>
            </emma:interpretation>
          </emma:emma>
        </inkml:annotationXML>
        <inkml:traceGroup>
          <inkml:annotationXML>
            <emma:emma xmlns:emma="http://www.w3.org/2003/04/emma" version="1.0">
              <emma:interpretation id="{E97C3879-9E7B-482B-9C45-441A9D8527D8}" emma:medium="tactile" emma:mode="ink">
                <msink:context xmlns:msink="http://schemas.microsoft.com/ink/2010/main" type="inkWord" rotatedBoundingBox="18082,18449 18146,18449 18146,18639 18082,186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64 190 0,'0'0'16,"0"0"-16,0 0 16,0 0-16,0 0 15,-41-93 1,32 73-16,4-4 16,5 0-1,0 24-15,-9-29 16,9 29-16</inkml:trace>
        </inkml:traceGroup>
        <inkml:traceGroup>
          <inkml:annotationXML>
            <emma:emma xmlns:emma="http://www.w3.org/2003/04/emma" version="1.0">
              <emma:interpretation id="{A4F9168B-D003-451F-A1A0-B12997F1EC11}" emma:medium="tactile" emma:mode="ink">
                <msink:context xmlns:msink="http://schemas.microsoft.com/ink/2010/main" type="inkWord" rotatedBoundingBox="21142,18947 21157,18947 21157,18962 21142,1896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5030.1719">3060 498 0,'0'0'16,"0"0"-1,0 0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37:17.9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88F19B8-2A8A-4012-A240-D3D6CF5C365F}" emma:medium="tactile" emma:mode="ink">
          <msink:context xmlns:msink="http://schemas.microsoft.com/ink/2010/main" type="writingRegion" rotatedBoundingBox="1979,326 24287,-210 24656,15129 2348,15666"/>
        </emma:interpretation>
      </emma:emma>
    </inkml:annotationXML>
    <inkml:traceGroup>
      <inkml:annotationXML>
        <emma:emma xmlns:emma="http://www.w3.org/2003/04/emma" version="1.0">
          <emma:interpretation id="{760E5B9C-B6B8-426A-BBA9-09DA31CB4E5C}" emma:medium="tactile" emma:mode="ink">
            <msink:context xmlns:msink="http://schemas.microsoft.com/ink/2010/main" type="paragraph" rotatedBoundingBox="3341,294 22625,-170 22667,1564 3383,20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B017C2-842E-424B-A8FD-3CB782426DD5}" emma:medium="tactile" emma:mode="ink">
              <msink:context xmlns:msink="http://schemas.microsoft.com/ink/2010/main" type="inkBullet" rotatedBoundingBox="11144,609 11793,594 11802,943 11152,959"/>
            </emma:interpretation>
          </emma:emma>
        </inkml:annotationXML>
        <inkml:trace contextRef="#ctx0" brushRef="#br0">8436 220 488 0,'-18'28'180'0,"18"-28"-140"0,-18 37-12 0,4-17 84 16,10 4-68-16,-14 1-8 15,-1 3-24-15,-3-8 0 16,8 1-8-16,-9-5 24 15,5 0-16-15,0-8-4 16,4 4-4-16,-4-4-60 16,9-3 32-16,4-5-184 15,5 0 116-15</inkml:trace>
        <inkml:trace contextRef="#ctx0" brushRef="#br0" timeOffset="-233.6885">8209 200 332 0,'4'4'120'0,"-4"-4"-92"0,14 16-8 15,-5-4 68 1,0 0-52-16,0 9 32 15,5-1-40-15,4 0-8 16,0 4-12-16,1-3 20 16,-1 3-16-16,0-4-4 15,-4-3-4-15,-10-5-104 16,5 0 56-16</inkml:trace>
        <inkml:trace contextRef="#ctx0" brushRef="#br0" timeOffset="4889.0665">7835 167 488 0,'5'-8'180'0,"0"4"-140"0,4 0-12 16,-9 0 84 0,0 8-68-16,0 0 52 15,4 4-56-15,-4 9 16 16,0 3-36-16,-9 0 36 16,0 4-32-16,-5 1 64 0,5 3-48 15,-4-4 36-15,3 1-44 0,6-5 8 16,4-4-24-16,0-8-16 15,9 4-4-15,0-12 4 16,5 4 0-16,9-12-196 16,-1 0 108-16,10-12-552 15,0 4 352-15</inkml:trace>
        <inkml:trace contextRef="#ctx0" brushRef="#br0" timeOffset="5592.4353">8282 220 592 0,'-14'4'220'0,"14"-4"-172"0,-18 24-12 16,4-11 48-1,10-1-52-15,-15 4-4 16,1 4-16-16,-18 0 16 16,8 1-16-16,-13-5-4 15,9 4-4-15,-4-12-16 0,9 4 8 0,-1-12-104 16,15 5 60-16,8-18-436 15,14 5 264-15</inkml:trace>
      </inkml:traceGroup>
      <inkml:traceGroup>
        <inkml:annotationXML>
          <emma:emma xmlns:emma="http://www.w3.org/2003/04/emma" version="1.0">
            <emma:interpretation id="{ACA7B72D-BD12-4201-8AD6-7F46D543A50C}" emma:medium="tactile" emma:mode="ink">
              <msink:context xmlns:msink="http://schemas.microsoft.com/ink/2010/main" type="line" rotatedBoundingBox="3341,294 22625,-170 22667,1564 3383,2028"/>
            </emma:interpretation>
          </emma:emma>
        </inkml:annotationXML>
        <inkml:traceGroup>
          <inkml:annotationXML>
            <emma:emma xmlns:emma="http://www.w3.org/2003/04/emma" version="1.0">
              <emma:interpretation id="{ED302730-24D4-4EC7-BBF3-9332D62CF113}" emma:medium="tactile" emma:mode="ink">
                <msink:context xmlns:msink="http://schemas.microsoft.com/ink/2010/main" type="inkWord" rotatedBoundingBox="11339,244 12313,221 12329,880 11355,904"/>
              </emma:interpretation>
            </emma:emma>
          </inkml:annotationXML>
          <inkml:trace contextRef="#ctx0" brushRef="#br0" timeOffset="5367.1119">8131 62 424 0,'-9'0'156'0,"9"0"-120"0,0 0-8 0,0 4 96 16,0 0-72-16,0 0 96 16,9 8-88-16,-4 9 76 15,4 7-76-15,0 4 12 16,5 1-40-16,-1 3-20 16,6-3-8-16,-6-1 4 15,6-4-4-15,-6-3 8 16,1-5-8-16,-10-4-4 15,5 0 4-15,-9-7-192 16,5-5 104-16,-5-8-412 16,5 0 272-16</inkml:trace>
          <inkml:trace contextRef="#ctx0" brushRef="#br0" timeOffset="5922.8367">8559-230 580 0,'-4'12'216'15,"4"-12"-168"-15,0 13-12 0,4-5 112 16,10 0-88-16,4 8 44 15,9 4-60-15,10 9 64 16,-1-1-60-16,10 4 0 16,-5 1-28-16,-9-1-12 15,0 1-4-15,-10-5 4 16,1-4-4-16,-9-7-152 16,-5-1 80-16,-5-12-288 15,6-4 196-15</inkml:trace>
          <inkml:trace contextRef="#ctx0" brushRef="#br0" timeOffset="6163.4783">8955-181 528 0,'-22'-8'196'0,"22"8"-152"0,4-4-12 0,-4 0 148 15,5 4-104-15,-5-4 52 16,4 4-80-16,-8-4 28 15,4 8-44-15,-18 0 16 16,13 12-28-16,-27 0 28 16,0 8-32-16,-13 13 20 15,4-1-20-15,-14 5 0 16,23-1-8-16,-4-7-112 16,13-5 56-16</inkml:trace>
          <inkml:trace contextRef="#ctx0" brushRef="#br0" timeOffset="8151.7372">8377 216 416 0,'0'-4'152'0,"-4"8"-116"0,4-8-12 16,0 0 64 0,0 8-52-16,0-4 48 0,0 0-48 0,0-4 24 15,0 4-32-15,0-4 0 16,4 0-16-16,1-4 20 16,-1 4-20-16,-4-8 24 15,5 7-24-15,-5-3 56 16,4 4-36-16,-4-4 56 15,5 8-52-15,-5-4 0 16,0 8-20-16,0-4 40 16,0 0-28-16,0 0 20 15,0 0-28-15,0 0 16 16,0 4-20-16,-5 0 8 16,1 4-12-16,-10 5-8 15,5 3 0-15,-18 4-4 16,9 4 0-16,-19 5 0 15,5-1 0-15,-13 0 0 16,8 1 0-16,-8-5 8 16,8 0-4-16,1-7-4 15,13-5 4-15,0-8-76 16,14 4 40-16,5-12-172 16,8 4 112-16</inkml:trace>
          <inkml:trace contextRef="#ctx0" brushRef="#br0" timeOffset="8764.5896">8054 131 416 0,'0'4'152'0,"0"-4"-116"0,0 4-12 0,0-4 100 32,0 8-72-32,0 0 68 15,4 8-68-15,1 1 68 0,4-1-68 0,5 0 36 16,-1 4-52-16,6 1 8 16,3 3-28-16,6 0 0 15,4 1-8-15,0-5 12 16,-5 0-12-16,-4-4-4 15,-1-4 0-15,-8-3 12 16,0-1-8-16,-5-8-40 16,0 4 20-16,-9-4-148 15,0 0 88-15</inkml:trace>
        </inkml:traceGroup>
        <inkml:traceGroup>
          <inkml:annotationXML>
            <emma:emma xmlns:emma="http://www.w3.org/2003/04/emma" version="1.0">
              <emma:interpretation id="{3225E8C0-4279-45C8-9139-4968F18850B1}" emma:medium="tactile" emma:mode="ink">
                <msink:context xmlns:msink="http://schemas.microsoft.com/ink/2010/main" type="inkWord" rotatedBoundingBox="12546,383 13467,361 13483,1043 12562,10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614.1017">9215-15 392 0,'-14'0'148'0,"14"0"-116"0,-4 0-8 0,-1 0 164 16,5 4-108-16,-4-4 88 15,8 0-96-15,1 0 76 16,4 4-84-16,4-4 64 16,10 4-72-16,9-8-4 15,0 8-32-15,9 0-4 16,4 0-8-16,-4 0-24 15,0-4 8-15,0 0-172 16,-4 0 100-16,-5 0-200 16,-5-4 160-16</inkml:trace>
          <inkml:trace contextRef="#ctx0" brushRef="#br0" timeOffset="9894.191">10107-100 228 0,'-4'8'84'0,"4"-8"-64"0,0 16-8 0,0-4 100 15,0 9-64-15,0 23 96 16,4 9-84-16,-4 8 0 16,0 4-40-16,-4-5 68 15,4-3-52-15,-28-4 100 16,19-13-76-16,-23 9 60 15,5-5-68-15,-14-7 68 16,5-5-68-16,-5-15 8 16,18 3-36-16,-13-24-48 15,17 0 12-15,-8-25-296 16,13 5 168-16</inkml:trace>
        </inkml:traceGroup>
        <inkml:traceGroup>
          <inkml:annotationXML>
            <emma:emma xmlns:emma="http://www.w3.org/2003/04/emma" version="1.0">
              <emma:interpretation id="{75F529FE-C511-46E0-BDF9-67E6242768E0}" emma:medium="tactile" emma:mode="ink">
                <msink:context xmlns:msink="http://schemas.microsoft.com/ink/2010/main" type="inkWord" rotatedBoundingBox="13403,179 14413,155 14444,1449 13434,14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45.5917">10044-274 996 0,'13'-8'368'0,"-13"8"-284"16,23 4-24-16,-9 0-24 16,-1 0-32-16,1-4-256 15,0 4 136-15</inkml:trace>
          <inkml:trace contextRef="#ctx0" brushRef="#br0" timeOffset="12311.5128">10553 994 392 0,'-9'4'148'0,"5"0"-116"0,-1-8-8 0,5 0 100 15,5 0-72-15,-5-8 40 16,0 0-52-16,4-13 12 15,5 1-32-15,1-21 28 16,-1 5-32-16,0-21 20 16,0 4-20-16,-5-7-8 15,-4 11-4-15,0-16-4 16,10 8 0-16,-20-12-12 16,10 8 8-16,0-20 4 15,10 21 0-15,-10-17 8 16,13 20-4-16,5 0 32 15,5 16-20-15,-9 1 48 16,4 15-36-16,5-3-4 16,-10 12-16-16,6-5 4 15,-1 13-8-15,9-4 8 16,-4 8-8-16,0-8-12 16,9 12 4-16,-1 0-4 15,-3 4 0-15,-5 0 24 16,-5 8-8-16,-9 0-4 15,5 8 0-15,-28-4-24 0,5 4 12 16,-14-7-4 0,5 3 4-16,-10-4-12 0,6 0 12 15,3-8-12-15,-3 0 8 0,8-4-28 16,10 0 24-16,8 0-12 16,10 4 16-16,8-4-20 15,10 12 20-15,5 4-4 16,4 8 8-16,-9 1 24 15,-1 3-8-15,-17 0 4 16,0 0-4-16,-23-3 48 16,4 3-32-16,-40-4 16 15,13 5-24-15,-37-17 0 16,10 4-8-16,0-8-8 16,14 0 4-16,-6-12-76 15,24 0 40-15,9-4-128 16,13 8 88-16</inkml:trace>
        </inkml:traceGroup>
        <inkml:traceGroup>
          <inkml:annotationXML>
            <emma:emma xmlns:emma="http://www.w3.org/2003/04/emma" version="1.0">
              <emma:interpretation id="{3F44F2F8-3E2C-42D2-BB50-CC03726468B6}" emma:medium="tactile" emma:mode="ink">
                <msink:context xmlns:msink="http://schemas.microsoft.com/ink/2010/main" type="inkWord" rotatedBoundingBox="14423,422 15006,408 15015,797 14432,8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59.6957">11177 99 352 0,'0'8'132'0,"0"-8"-104"0,-9 28-8 0,5-12 140 16,-1 4-92-16,-13 9 96 16,4-1-96-16,-4 1 80 15,4-1-84-15,1-8 12 16,3-4-44-16,10-3-12 16,5 3-12-16,9-16-32 15,4 0 12-15</inkml:trace>
          <inkml:trace contextRef="#ctx0" brushRef="#br0" timeOffset="12685.5293">11255-43 540 0,'-5'0'200'0,"5"0"-156"0,9 0-12 0</inkml:trace>
          <inkml:trace contextRef="#ctx0" brushRef="#br0" timeOffset="13429.1032">11346 313 684 0,'9'-4'252'0,"-9"4"-192"0,32 8-20 0,-14-8 56 16,5 4-60-16,8-4-12 15,1 0-16-15,0-4-8 16,0 4 0-16,-5-4-160 16,1 4 88-16,-6-4-316 15,1 4 220-15</inkml:trace>
        </inkml:traceGroup>
        <inkml:traceGroup>
          <inkml:annotationXML>
            <emma:emma xmlns:emma="http://www.w3.org/2003/04/emma" version="1.0">
              <emma:interpretation id="{A4564246-4CFE-4633-9AAE-D90DD8A94798}" emma:medium="tactile" emma:mode="ink">
                <msink:context xmlns:msink="http://schemas.microsoft.com/ink/2010/main" type="inkWord" rotatedBoundingBox="14768,228 16234,193 16254,1001 14788,1036"/>
              </emma:interpretation>
            </emma:emma>
          </inkml:annotationXML>
          <inkml:trace contextRef="#ctx0" brushRef="#br0" timeOffset="13196.4796">11446 13 508 0,'-14'4'188'0,"14"-4"-148"0,0 9-8 0,0-9 52 15,5 4-52-15,4 0-12 16,4 0-12-16,10 0-8 15,9 4 0-15,5-4 16 16,-1 4-8-16,-4 0-12 16,4 4 0-16,-18 5 56 15,1 3-28-15,-19 4 52 16,0 0-44-16,-23 1 12 16,5 3-28-16,-19-4 20 15,10-3-24-15,-14-1-4 16,14 0-4-16,-5-4 28 15,14-3-16-15,-1-5-4 16,10 4-8-16,0-8-24 16,5 0 12-16,-1-4-4 15,5 0 4-15,0 0 8 16,9 4 0-16,-4-4-12 16,4 8 8-16,4 0-16 15,6 0 12-15,-1-8-84 16,0 4 52-16,0-4-136 15,1 0 100-15</inkml:trace>
          <inkml:trace contextRef="#ctx0" brushRef="#br0" timeOffset="13872.2752">11974-197 280 0,'23'-21'104'0,"-23"21"-84"0,27-4 0 0,-18 0 172 15,5 0-108-15,-1-8 64 16,1 12-88-16,4 0 72 16,1 0-76-16,-1-8 80 15,4 16-80-15,1-8 16 16,5 0-40-16,-10 8-4 15,5 4-16-15,-10 1 12 16,5-1-16-16,-13 4 24 16,-5 4-20-16,-14 5-12 15,1-5-4-15,-19 8 4 16,4 5 0-16,-8-5 8 16,9-4-4-16,-5 1-12 15,14-5 4-15,-1-8-16 16,10 0 12-16,9-8-24 15,5 4 20-15,4-8-120 16,5 4 76-16,4-4-156 16,9 0 124-16,5-8-304 15,4 8 220-15</inkml:trace>
          <inkml:trace contextRef="#ctx0" brushRef="#br0" timeOffset="14055.7624">12156-116 496 0,'-23'-8'184'0,"23"8"-140"0,9 0-16 0,0-8 56 16,5 8-52-16,9 0-4 16,4 0-16-16,10 0-248 15,4 8 128-15</inkml:trace>
          <inkml:trace contextRef="#ctx0" brushRef="#br0" timeOffset="15209.6234">12630 536 572 0,'-19'-4'208'0,"19"4"-160"0,-4-4-12 16,-5 0 120-1,18 8-92-15,-9-4 36 0,0 0-60 16,9 0 28-16,5 0-36 0,17-4 0 16,6 4-20-16,4-4 0 15,-5 4-4-15,5 0-172 16,-4 4 88-16,-15 0-296 15,-3 8 208-15</inkml:trace>
        </inkml:traceGroup>
        <inkml:traceGroup>
          <inkml:annotationXML>
            <emma:emma xmlns:emma="http://www.w3.org/2003/04/emma" version="1.0">
              <emma:interpretation id="{E4AF0EF3-B493-418F-809F-6E1E7C3D15A4}" emma:medium="tactile" emma:mode="ink">
                <msink:context xmlns:msink="http://schemas.microsoft.com/ink/2010/main" type="inkWord" rotatedBoundingBox="15950,112 21301,-16 21340,1596 15989,17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363.5341">12616 710 788 0,'0'13'292'0,"0"-13"-228"0,14 12-16 0,-1-12 88 15,10 4-84-15,9-12 40 16,0 4-52-16,22-9-120 16,1 5 40-16</inkml:trace>
          <inkml:trace contextRef="#ctx0" brushRef="#br0" timeOffset="15869.6364">13558 467 464 0,'-18'-8'176'0,"18"8"-140"0,-27 12-8 16,9 0 128-16,8-7-92 0,-8 11 16 31,5 8-44-31,-6-4-44 0,19 17 4 0,9-13 0 16,5-4 4-16,9-12-80 15,18-4 44-15,0-12-48 16,4 0 48-16,1-12-8 16,-5 12 28-16,-14-8-8 15,1 4 12-15,-10-9 24 16,-5 13-4-16,-8-8 32 16,4 16-24-16,-4 0-24 15,-1 12 4-15,1 21 0 16,-1-1 4-16,-4 33 44 15,5 4-24-15,-5 12-96 16,4-8 40-16,-8-4-16 16,-5-9 32-16,-14-7 20 15,5-4 4-15,-28-9 32 16,10-3-20-16,-28-9 76 16,19-12-56-16,-10-16 84 15,14 0-68-15,4-8 132 16,10-8-104-16,18-4 52 15,14-5-76-15,17-3-16 16,10 0-24-16,14-9-20 16,-1 9 0-16,10-5-136 15,-5 13 72-15</inkml:trace>
          <inkml:trace contextRef="#ctx0" brushRef="#br0" timeOffset="16477.9273">13777 224 704 0,'-14'4'264'0,"14"-4"-208"0,0 4-12 0,0-4 124 16,0 0-100-16,5-8 0 15,8 4-44-15,6-12-8 16,8 0-8-16,0-13-24 16,5 5 8-16,-5-12-4 15,1 7 4-15,-5 1-12 16,-5 8 12-16,-9 3 32 16,-5 9-16-16,-8 8 72 15,-1 8-48-15,-4 13 4 16,0 7-20-16,0 0-12 15,9 5 0-15,0-9-324 16,5 0 176-16</inkml:trace>
          <inkml:trace contextRef="#ctx0" brushRef="#br0" timeOffset="18278.5833">14542 419 644 0,'-23'-21'236'0,"23"21"-180"0,-14-4-20 16,14 0 184-1,9 8-128-15,5-8 88 0,0 4-108 0,13-4 16 16,9 0-52-16,1-4-24 16,13 4-4-16,0-4-36 15,-4 4 16-15,-1 0-164 16,1 4 100-16</inkml:trace>
          <inkml:trace contextRef="#ctx0" brushRef="#br0" timeOffset="18077.1884">15047 131 592 0,'27'-12'220'0,"-27"12"-172"0,19-16-12 0,-10 3 76 15,0 9-68-15,-9-12 68 16,4 4-60-16,-13-8 32 16,5 8-48-16,-24-5-12 15,6 5-12-15,-24 0 8 16,5 4-12-16,-9 0-20 16,9 8 4-16,0-8 12 15,9 8 0-15,0-4-4 16,10 8 4-16,-1-4 4 15,14 4-4-15,-5 8 8 16,10 4-8-16,-10 17-4 0,9 7 4 16,-8 13 4-16,8-1-4 15,-9 1-12-15,5 0 4 0,-4-9 12 16,4-3-4-16,-10-9 24 16,10-7-16-16,-14-1 4 15,14-8-8-15,-4-4-8 16,8 0 4-16,1 5 12 15,4-1-8-15,4 4-4 16,10-4 0-16,-1 17-4 16,10-13 0-16,0 8 8 15,4-3-4-15,-4 3-12 16,4-8 4-16,-4-12-60 16,4 13 36-16,-17-13-48 15,3 0 40-15,-8-8-60 16,4 0 56-16,-9-12-272 15,0-4 172-15</inkml:trace>
          <inkml:trace contextRef="#ctx0" brushRef="#br0" timeOffset="18652.779">15134 662 496 0,'-37'16'184'0,"37"-16"-140"0,-23 36-16 0,14-15 84 15,0 3-68-15,5 12 44 16,8-3-52-16,1-1-20 16,13-7-8-16,5 3 24 15,4-4-16-15,0-12 20 16,5-3-20-16,-4-9 0 16,-1 8-8-16,-9-16-8 15,5 4 4-15,-10-13-16 16,1 1 8-16,-14-4 20 15,0-4-8-15,-14-5 4 16,1 5-4-16,-5-5-16 0,-1 13 4 16,-3-4-92-16,3 16 48 15</inkml:trace>
          <inkml:trace contextRef="#ctx0" brushRef="#br0" timeOffset="19155.1218">15725 419 496 0,'-4'8'184'0,"4"-8"-140"0,-5 20-16 0,5-8 172 16,5 0-116-16,-1 5 52 15,10-5-76-15,9 4-20 16,4 4-24-16,14-12 8 16,-4 8-16-16,4-24-28 15,0 8 8-15,-5-12-40 16,0 4 32-16,-8-8 8 16,-6 8 8-16,-3-12 12 15,-10 7-4-15,-9-11 24 16,0 4-16-16,-9-5-4 15,-5 9-4-15,0 0 40 16,-4 8-24-16,-5 0 8 16,1 8-16-16,-15 0 20 15,10 8-20-15,-19 4 12 0,14 4-12 16,-8 1 28-16,12 3-24 16,-8 12 12-16,13 5-16 0,0 7 28 15,14 9-24-15,9 0 12 16,5-1-16-16,17-3-8 15,6-13 0-15,13 1 4 16,0-17-4-16,4 4-48 16,1-7 28-16,-10-13-156 15,1 4 96-15,-5-12-108 16,-5 4 104-16,0-8-336 16,0 0 232-16</inkml:trace>
          <inkml:trace contextRef="#ctx0" brushRef="#br0" timeOffset="19418.4336">16222-120 340 0,'-5'-16'128'0,"5"16"-100"0,18-9-8 15,-4 9 168 1,4 0-108-16,5-8 108 0,4 16-108 0,10-12 20 16,-5 8-60-16,4 0-4 15,0 5-24-15,-8-1-24 16,-1 0 4-16,0 0-188 16,-4 0 104-16</inkml:trace>
          <inkml:trace contextRef="#ctx0" brushRef="#br0" timeOffset="19803.4839">16927-213 664 0,'-9'0'244'0,"9"0"-188"0,0 12-16 16,0-4 40 0,9 8-52-16,-9 20 52 15,10 5-48-15,-10 16-8 16,4 3-12-16,-4 1 0 15,0-12-8-15,-14-5 84 16,5-7-44-16,-13-5 84 16,3-3-72-16,-8-5 8 15,4-4-40-15,-9-16-4 16,10 0-12-16,-6-12 4 0,10 4-8 0,4-16-204 16,10 4 108-1,8-17-440-15,6 17 300 0</inkml:trace>
          <inkml:trace contextRef="#ctx0" brushRef="#br0" timeOffset="19938.2631">16946-262 748 0,'-28'-20'276'0,"28"20"-216"0,0 4-16 0,0-8 84 15,5 4-80-15,-1 0-36 16,6 0-12-16</inkml:trace>
          <inkml:trace contextRef="#ctx0" brushRef="#br0" timeOffset="20913.985">17310 684 384 0,'-23'20'140'0,"23"-20"-108"0,0 16-8 0,0-16 92 16,0 0-68-16,0-4 132 15,0 4-104-15,0-8 52 16,5 0-72-16,-5-8 12 15,0 0-40-15,0-13 16 16,9 9-24-16,-5-12 0 16,1 7-12-16,4-11-16 15,-4 8 4-15,4-13 4 16,-9 9 0-16,4-17 16 16,5 0-8-16,-4-7-20 15,8 3 4-15,-8-8-12 16,4 9 8-16,-4-9 24 15,4 16-4-15,-5-7-4 16,5 15 0-16,-4-3-4 16,4 11 0-16,-4-3 0 15,-1 7 0-15,5-3-28 16,0 4 16-16,1-1-4 0,-1 9 8 16,0 0 24-16,4 4-8 0,-3 0-4 15,-1 8 0 1,0 0-24-16,0 4 12 0,0 0 20 15,5 8-4-15,-1 0-12 16,1 4 0-16,-5 0 12 16,9 0-4-16,-13 0-4 15,4 5 4-15,-14-5 20 16,1 0-12-16,-10 0-4 16,0 4-4-16,-4-3-4 15,5-1 0-15,-6-8-64 16,6 4 36-16,-5-8-32 15,8 4 36-15,1-4-8 16,9 0 20-16,0 0-8 16,9 0 8-16,-4 4 8 15,9 4 4-15,4 4 0 16,0 8 0-16,5 5 16 16,-5-1-8-16,5 0 32 15,0 5-24-15,-14-5 56 16,-5 0-40-16,-13-3 64 15,0-1-56-15,-14-4 0 16,5-4-24-16,-14-8 8 16,5 0-16-16,-5-8-4 15,5 4 0-15,-1-8-24 16,10 4 12-16,0-4-48 16,9 8 28-16,4-8-196 0,10 8 124 15</inkml:trace>
          <inkml:trace contextRef="#ctx0" brushRef="#br0" timeOffset="22220.5887">17360-463 320 0,'-9'0'120'0,"9"0"-96"0,9 0-4 16,-9 0 60-1,0 0-48-15,0 0 112 16,0 0-84-16,4 4 36 16,1 1-56-16,-5-5 40 15,0 0-48-15,5 0 48 16,-1 4-48-16,1 0 20 15,-1 0-32-15,1-4 8 16,-1 4-16-16,10-4 64 0,4 0-44 0,0 0-12 16,5 0-12-16,0 0-8 15,0 0 0-15,-5 0 16 16,5 0-8 0,-10 0-12-16,1 4 0 0,-14-4 20 15,9 4-8-15,-18-4 16 16,9 0-16-16,0 0-12 15,0 0 0-15,0 0-136 16,0 0 72-16</inkml:trace>
          <inkml:trace contextRef="#ctx0" brushRef="#br0" timeOffset="21175.1886">17874 35 612 0,'-9'12'228'0,"9"-12"-180"0,-18 29-12 0,4-13 96 16,10 0-80-16,-14 4 52 16,9 9-64-16,-1-5-4 15,10 0-20-15,5-4-12 16,4-3 0-16,0-9 12 16,9 4-8-16,-4-12-172 15,4 4 92-15</inkml:trace>
          <inkml:trace contextRef="#ctx0" brushRef="#br0" timeOffset="21318.0585">17915-252 664 0,'0'8'244'0,"0"-8"-188"0,19-8-16 0,-15 8-32 16,5 8-12-16</inkml:trace>
        </inkml:traceGroup>
        <inkml:traceGroup>
          <inkml:annotationXML>
            <emma:emma xmlns:emma="http://www.w3.org/2003/04/emma" version="1.0">
              <emma:interpretation id="{C0C6B78D-F0A0-401E-A4CE-41D50C77F51E}" emma:medium="tactile" emma:mode="ink">
                <msink:context xmlns:msink="http://schemas.microsoft.com/ink/2010/main" type="inkWord" rotatedBoundingBox="3345,474 22629,9 22652,946 3368,141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662.7626">18352-86 852 0,'0'20'316'0,"0"-20"-248"0,14 12-16 0,-14-8 76 16,9 0-80-16,0-4 24 16,5 4-40-16,-5-4-4 15,-9 0-16-15,14 0-184 16,-5 0 96-16,-9 0-336 16,14 0 232-16</inkml:trace>
          <inkml:trace contextRef="#ctx0" brushRef="#br0" timeOffset="23159.7293">18785-204 436 0,'0'0'160'0,"0"0"-124"0,32 9-8 0,-28-5 44 16,10 8-44-16,-14 0 76 15,5 16-56 1,-5 5-8-16,9-1-24 0,-9 8 8 16,0-3-16-16,0-5 24 15,0 1-20-15,0-9 32 16,0-4-28-16,0-12 32 16,0-4-32-16,0-8-4 15,0 0-8-15,0-12 20 16,0 4-12-16,0-17 12 15,0 1-12-15,13-12-16 16,6 7 0-16,-6-11-4 16,5 20 0-16,1-5 16 15,8 9-4-15,5 0 68 16,-14 12-40-16,9-9 84 16,5 13-64-16,-14 0 44 15,10 4-56-15,-15-8 16 16,10 16-36-16,-9-8 8 15,9 0-16-15,-5 0-44 16,0 0 20-16,-4 0-200 16,4-8 116-16</inkml:trace>
          <inkml:trace contextRef="#ctx0" brushRef="#br0" timeOffset="23555.8016">18871-333 560 0,'10'-8'208'0,"-10"8"-164"0,4 0-8 0,-4 0 216 16,0 0-144-16,0 0 88 16,0 0-112-16,0 0 48 15,9 8-76-15,-4-8-4 16,22 4-32-16,-4-4 24 15,4 0-28-15,14-4 48 16,-4 4-36-16,13-8-32 16,-5 8 0-16,-4-4 16 15,-4 4-4-15,-24-4 4 16,15 4-4-16,-24-4-76 16,-4 8 36-16,-14-4-156 15,-4 4 108-15,0-4-320 16,0 4 228-16</inkml:trace>
          <inkml:trace contextRef="#ctx0" brushRef="#br0" timeOffset="-14473.4706">651 229 320 0,'-5'-12'120'0,"15"4"-96"0,-1-4-4 0,-9 4 148 16,0 4-96-16,4-12 60 15,5 4-76-15,-4-9 36 16,4 5-52-16,-9-4 16 15,5 4-36-15,-10-4 44 16,5 7-36-16,-14-3 4 16,5 8-20-16,-32-4-16 15,5 8 0-15,-28 0-16 16,9 4 12-16,-13-4 20 16,14 8-4-16,-1-4-4 15,14 4 0-15,5-4-4 16,13 0 0-16,0 0-12 15,14 0 8-15,-14 0-4 16,9 0 0-16,-4 8 8 16,14-8 0-16,-5 4 0 15,-1 0 0-15,6-4 0 16,4 0 0-16,-9 0 0 16,9 0 0-16,0 4-12 15,0 4 8-15,0 12-16 16,0 5 12-16,-9 11 4 15,13 1 4-15,-4 7 16 16,0 1-8-16,0-1-20 16,5 1 4-16,-5-9 12 0,4 1 0 0,-8-9-12 15,-1-4 4 1,1 4 4-16,-10-11 0 0,5 3-12 16,0-4 8-16,-9-4-16 15,13 0 12-15,-4-4-4 16,9 1 4-16,0-1 8 15,0 0 0-15,0-4 0 16,9 0 0-16,-9-4 0 16,5 4 0-16,4-4 8 15,0 0-4-15,0 0-4 16,-9 4 4-16,9-4-4 16,9 0 0-16,10 0-20 15,-1 8 12-15,18-4 4 16,6 4 4-16,3 0 8 15,5 0-4-15,-9-8 8 16,1 8-8-16,-15-4-4 16,-9 5 4-16,-9-5-4 15,-4 4 0-15,-18-4-44 16,-1 0 24-16,-4-4-320 16,4 0 188-16</inkml:trace>
          <inkml:trace contextRef="#ctx0" brushRef="#br0" timeOffset="-14173.1717">118 408 384 0,'9'-9'140'0,"-9"9"-108"0,14-8-8 0,-14 4 100 16,5 8-72-16,-1-8 112 16,1 4-92-16,4-4 32 15,0 8-60-15,14-4 28 16,-10 4-40-16,19 4 0 16,0-8-20-16,0 4-16 15,14 1 0-15,-1-5 20 16,-4 4-8-16,-5 0-108 15,-4 4 52-15</inkml:trace>
          <inkml:trace contextRef="#ctx0" brushRef="#br0" timeOffset="-13586.6178">801 448 464 0,'-22'0'176'0,"22"0"-140"0,0 4-8 0,4-4-12 16,1 0-16-16</inkml:trace>
          <inkml:trace contextRef="#ctx0" brushRef="#br0" timeOffset="-13714.4551">797 598 364 0,'0'0'132'0,"0"0"-100"0,-5 12-12 0,1 0 80 15,4-4-60-15,-9 12 88 16,4 9-72-16,-4 7 52 15,9 1-64-15,-5 3 40 16,10-4-48-16,-5-3-12 16,9-5-12-16,0-8 0 15,0-3-8-15,0-13-4 16,5-4 4-16,4-17-288 16,-4 1 156-16</inkml:trace>
        </inkml:traceGroup>
        <inkml:traceGroup>
          <inkml:annotationXML>
            <emma:emma xmlns:emma="http://www.w3.org/2003/04/emma" version="1.0">
              <emma:interpretation id="{3320284D-9720-4CE9-88BD-C7A3DB8A1117}" emma:medium="tactile" emma:mode="ink">
                <msink:context xmlns:msink="http://schemas.microsoft.com/ink/2010/main" type="inkWord" rotatedBoundingBox="3509,290 4036,277 4038,341 3511,35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851.5773">150-167 260 0,'0'-4'96'0,"0"4"-76"0,0 0-4 0,9 0 96 16,-4 0-64-16,-5 0 88 15,0 0-80-15,0 0 16 16,9 0-40-16,-9 0 32 16,0 0-36-16,0 0 40 15,0 4-40-15,9-4-4 16,-4 8-16-16,-5-8 28 16,18 0-20-16,-4 8 20 15,17-8-20-15,1 8-8 16,5-8-4-16,13 0-4 15,-5 4 0-15,10 0 8 16,-10 0-4-16,-8 0 8 16,-5 0-8-16,-9-4-4 15,-1 4 4-15,-8-4-112 16,4 0 60-16,-9-4-236 16,0 4 160-16</inkml:trace>
        </inkml:traceGroup>
        <inkml:traceGroup>
          <inkml:annotationXML>
            <emma:emma xmlns:emma="http://www.w3.org/2003/04/emma" version="1.0">
              <emma:interpretation id="{8ABD19E3-BD07-4276-B4F8-6EBA18795FAD}" emma:medium="tactile" emma:mode="ink">
                <msink:context xmlns:msink="http://schemas.microsoft.com/ink/2010/main" type="inkWord" rotatedBoundingBox="4748,954 5075,946 5082,1248 4755,125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996.5665">1416 521 208 0,'-14'0'76'0,"14"0"-60"0,-4-4-4 16,-1 0 144-1,5 4-88-15,-4-8 88 16,8 8-92-16,-4-4 56 16,0 4-68-16,0-4 16 15,0 4-40-15,5-4 8 16,13 8-20-16,-4-4-8 16,8 0-4-16,1 0 20 15,0 0-12-15,9 0-12 16,0 0-4-16,-1 0 12 0,-8 0-4 15,0 0 8-15,4 0-8 0,-13 0 8 16,0 4-8-16,-5-4-80 16,0 4 40-16,-5-4-284 15,-4 4 176-15</inkml:trace>
          <inkml:trace contextRef="#ctx0" brushRef="#br0" timeOffset="-11605.0301">1443 679 228 0,'-9'4'84'0,"9"-4"-64"0,-9 12-8 15,4-8 100 1,5 4-64-16,-4 0 60 15,-1 4-64-15,-4-4 60 16,9 0-64-16,0 5 52 16,0-1-52-16,0-4 16 15,9 0-36-15,-4-8 0 16,4 4-12-16,5-4 28 16,-1 4-20-16,6-4-24 0,-1 0 4 15,0-4 16-15,5 4-4 16,0-8 16-16,-1 0-16 0,1 0-4 31,0 8 0-31,-10-4 4 0,6 4-4 0,-10 0 24 16,-5 8-16-16,5 0-152 15,-4 0 72-15,0-8-360 16,-1 4 240-16</inkml:trace>
        </inkml:traceGroup>
        <inkml:traceGroup>
          <inkml:annotationXML>
            <emma:emma xmlns:emma="http://www.w3.org/2003/04/emma" version="1.0">
              <emma:interpretation id="{59BB31D9-83BC-4A5C-ABAE-D95CA1FE2178}" emma:medium="tactile" emma:mode="ink">
                <msink:context xmlns:msink="http://schemas.microsoft.com/ink/2010/main" type="inkWord" rotatedBoundingBox="5948,382 10322,277 10354,1621 5980,172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8512.7103">2814 173 332 0,'-5'-8'120'0,"5"8"-92"0,5-8-8 16,-5 0 80-1,4 3-60-15,1-11 36 16,4 0-44-16,0-12 16 15,0 8-28-15,0-13-8 16,5 9-8-16,-5 0 4 0,0 3-4 16,-4 5 8-16,4 0-8 0,-14 4 60 15,10 8-36 1,-5 4 40-16,0 4-36 0,0 4 68 16,9 4-52-16,-9 8 8 15,18 5-32-15,-4-9-4 16,8 12-12-16,1-12 12 15,-5 5-12-15,1-13-144 16,-1 0 72-16,-5-8-368 16,1 0 240-16</inkml:trace>
          <inkml:trace contextRef="#ctx0" brushRef="#br0" timeOffset="-8948.3759">2855 387 228 0,'-14'-16'84'0,"9"20"-64"0,5-12-8 16,0 0 116 0,0 8-72-16,0-8 60 15,0 4-72-15,0-4 60 16,0 8-64-16,0 4 64 15,0 4-64-15,-4 12 8 16,4 4-28-16,-5 5-12 16,5-1-4-16,9 0 4 0,1-3-4 15,3-9 8-15,1-8-8 0,18-8 16 16,0-4-12-16,-1-8 4 16,6 4-4-1,4-17 4-15,-9 13-8 0,-10-16-48 16,1 12 28-16,-9-5-8 15,4 9 16-15,-18 8-12 16,0 4 12-16,0 8 4 16,-9 5 4-16,0 11 16 15,4 4-8-15,-13 17-20 16,4-1 4-16,5 29 4 16,0-8 4-16,-4 12 16 15,13-9-8-15,-23 5-20 16,14-12 4-16,-14-8 4 15,-4-5 4-15,-1 1 8 16,6-9-4-16,-10-3 8 16,9-9-8-16,-23-4-12 15,15-8 4-15,-10-16 4 16,13 0 0-16,-13-16 8 16,18 8-4-16,-8-20 8 15,17 4-8-15,5-5-12 16,9 9 4-16,14-12 4 15,4 11 0-15,14-7 0 16,-1 12 0-16,-3-12 0 0,4 11 0 16,-10-3 8-16,1 4-4 15,-5-4 16-15,5 12-12 16,-14-13 4-16,5 9-4 0,0-8-112 16,4 8 56-16,-5-12-436 15,10 3 264-15</inkml:trace>
          <inkml:trace contextRef="#ctx0" brushRef="#br0" timeOffset="-6860.8015">4448 881 392 0,'-4'-4'148'0,"4"4"-116"0,-5-4-8 16,0 0 64-1,10 8-52-15,-10-8 40 16,5 4-44-16,-4-4 36 15,4 4-40-15,-9 0 20 16,4 8-28-16,-8 0 16 16,3 4-20-16,-3 4 20 15,8 1-24-15,-13 3 40 16,13-4-28-16,-4 8-4 16,14 1-12-16,-5-1-8 0,4 0 4 15,6-4-4-15,8-3 0 16,0-5 16-16,5 4-8 15,0-12-4-15,-1 4 0 0,1-8-4 16,9 4 0-16,-9-8 0 16,4 4 0-16,-4-8 8 15,0 0-4-15,-10-8 8 16,5 8-8-16,-8-9 8 16,-1 9-8-16,-14-8-4 15,5 4 4-15,-14-4-16 16,5 8 8-16,-13-9 12 15,3 9-4-15,-8 0 32 16,9 4-20-16,-5-4 12 16,9 8-16-16,1-8-16 15,4 8 0-15,4-4-24 16,10 8 16-16</inkml:trace>
          <inkml:trace contextRef="#ctx0" brushRef="#br0" timeOffset="-7763.1992">4225 47 340 0,'18'-12'128'0,"-18"12"-100"0,18-16-8 0,-8 4 96 15,-1 8-68-15,-5-8 68 16,1 4-64-16,-10-5 24 16,1 5-44-16,-15 0-8 15,6 4-16-15,-15 0-8 16,6 4 4-16,-10-4-4 16,5 4 0-16,-10-4 0 15,10 8 0-15,-10-4-20 16,10 4 12-16,-9 0 20 15,13 4-4-15,-9 4-12 16,14 5 0-16,-5 3 48 16,5 4-24-16,0 17 8 15,4-1-16-15,-4 17-24 16,4 3 4-16,-9 17 40 16,10-12-20-16,-6 20-8 15,6-4-8-15,-5 4-4 16,8-16 0-16,-3-8 52 15,8-9-24-15,-8-15 8 16,13-5-16-16,-10-20 20 16,20-4-20-16,-10-16-4 15,13 0-4-15,15-4-4 16,-6-4 0-16,15 4-20 0,4 3 12 16,4 9-4-16,1 4 4 0,-5 13-12 15,4 7 12-15,-13-12 12 16,5 12 0-16,-6-16-56 15,-8 5 28-15,0-5-148 16,-5 0 96-16,-4-8-344 16,-1 0 232-16</inkml:trace>
          <inkml:trace contextRef="#ctx0" brushRef="#br0" timeOffset="-7489.8094">3797 497 384 0,'-27'-17'140'0,"27"17"-108"15,-5-8-8-15,5 0 172 16,9 12-112-16,5-16 116 16,4 12-116-16,9-8 44 15,1 8-72-15,17-4 12 16,1 4-40-16,-1-4-16 15,1 8-8-15,-5-4 20 16,-5 0-12-16,1 0-144 16,-5 0 68-16,-1-4-368 15,-8 4 240-15</inkml:trace>
          <inkml:trace contextRef="#ctx0" brushRef="#br0" timeOffset="-4744.0477">5295 650 528 0,'-32'17'196'0,"32"-17"-152"0,-4 24-12 0,8-12 28 15,5 0-40-15,9 0 60 16,5 4-44-16,14-7 28 15,4 3-36-15,4-12 16 16,-4 0-24 0,0-8-8-16,-5 4-8 15,1-5-4-15,-5 5 0 0,0-4 8 16,-5 4-4-16,-4-8 16 16,4 8-12-16,-18-12-4 15,5 8 0 1,-5-8 4-16,-9 3-4 0,-5-7-56 15,5 8 28-15,-9-4 12 16,0 0 8-16,-9-1-8 16,9 9 8-16,-14-4 20 15,9 8-8-15,-8-4-20 16,3 4 4-16,-8 0 4 16,9 4 4-16,-9-4 0 15,8 8 0-15,-8-4 0 16,4 0 0-16,-9 0 0 15,10 4 0-15,-6 0-28 16,6 4 16-16,-10 8 4 16,9 5 8-16,0 19 24 15,5 1-12-15,-5 15-20 16,10 1 0-16,-1 8 40 16,9-9-20-16,10 1 44 15,9-8-32-15,8-5 12 16,10-8-20-16,9-7 36 0,9-1-28 15,5-12 12-15,-5 0-20 16,5-11-24-16,-1-1 0 16,1-4 12-16,4 0 0 0,-18 0-168 15,5 0 88 1</inkml:trace>
          <inkml:trace contextRef="#ctx0" brushRef="#br0" timeOffset="-4437.2323">6105 153 528 0,'-13'-9'196'0,"13"9"-152"0,-9-8-12 16,9 0 132 0,0 16-96-16,9-16 68 15,-5 8-76-15,14 0 20 16,5 0-48-16,0-8-8 16,0 8-16-16,4-8-24 15,5 4 8-15,0-4-392 16,4 4 220-16</inkml:trace>
          <inkml:trace contextRef="#ctx0" brushRef="#br0" timeOffset="-4067.752">6957-9 260 0,'0'0'96'0,"0"0"-76"0,0 8-4 0,0-4 36 16,4 4-32-16,-4 8 24 15,5 4-24-15,-5 21 16 16,4 7-20-16,-4 17 44 15,0-4-32-15,-4 4 4 16,-1-9-20-16,-8-3 88 16,4-5-52-16,-14-3 84 15,5-5-76-15,-14-3 44 16,4-9-60-16,-13-20-36 16,9 0-8-16,-4-24-80 15,9 4 48-15,4-28-436 16,9 7 260-16</inkml:trace>
        </inkml:traceGroup>
        <inkml:traceGroup>
          <inkml:annotationXML>
            <emma:emma xmlns:emma="http://www.w3.org/2003/04/emma" version="1.0">
              <emma:interpretation id="{3C321D96-CD35-4F04-8E9F-667FB0891EA2}" emma:medium="tactile" emma:mode="ink">
                <msink:context xmlns:msink="http://schemas.microsoft.com/ink/2010/main" type="inkWord" rotatedBoundingBox="10282,149 11316,124 11341,1150 10307,1175"/>
              </emma:interpretation>
              <emma:one-of disjunction-type="recognition" id="oneOf8">
                <emma:interpretation id="interp8" emma:lang="" emma:confidence="0">
                  <emma:literal>if</emma:literal>
                </emma:interpretation>
                <emma:interpretation id="interp9" emma:lang="" emma:confidence="0">
                  <emma:literal>L F</emma:literal>
                </emma:interpretation>
                <emma:interpretation id="interp10" emma:lang="" emma:confidence="0">
                  <emma:literal>- F</emma:literal>
                </emma:interpretation>
                <emma:interpretation id="interp11" emma:lang="" emma:confidence="0">
                  <emma:literal>-F</emma:literal>
                </emma:interpretation>
                <emma:interpretation id="interp12" emma:lang="" emma:confidence="0">
                  <emma:literal>• F</emma:literal>
                </emma:interpretation>
              </emma:one-of>
            </emma:emma>
          </inkml:annotationXML>
          <inkml:trace contextRef="#ctx0" brushRef="#br0" timeOffset="-3927.3773">6925-228 756 0,'9'0'280'0,"-9"0"-216"0,9 4-20 0,-9-4-32 15,0 0-16-15,5 0-620 16,4 4 336-16</inkml:trace>
          <inkml:trace contextRef="#ctx0" brushRef="#br0" timeOffset="-1020.7314">7262 707 320 0,'0'0'120'0,"9"0"-96"0,-5-8-4 0,1 8 88 15,0 0-64-15,4-8 24 16,-5 4-36-16,1-12 12 16,8 16-24-16,-13-17 0 15,9 9-12-15,-4-12 12 16,4 8-12-16,0-20-4 16,5 15 0-16,-5-15-4 15,9 0 0-15,-13-13 16 16,4 1-8-16,-5-21-12 15,6 4 0-15,-15-20 12 16,14 16-4-16,-9-3 8 16,5 11-8-16,8 0-28 15,-4 17 12-15,-9-1 48 16,19 13-16-16,-1-4 44 16,0 7-36-16,-4-3 40 0,4 8-40 0,0-4 28 15,5 7-28-15,0 1 0 16,-1 4-16-16,-8 8-16 15,9 4 0-15,-9 4 28 16,4 4-12-16,-14 8-20 16,5 5 0-16,-13-1 32 15,-1 0-16-15,-13-4-8 16,0 0-4-16,-5-3-32 16,0-1 20-16,-9-8-48 15,10 4 36-15,-1-12-12 16,14 4 24-16,4-8-8 15,5 8 12-15,9 0 8 16,5 4 4-16,9 4-20 16,0 4 12-16,-1 4 4 15,1 8 4-15,-5 5 8 16,1-1-4-16,-10 0 8 16,-9-3-8-16,-5-1 40 15,1 0-20-15,-15-4-4 16,1-3-12-16,-14-9 12 15,9 0-12-15,1-12-20 16,-10 0 4-16,18-4-136 16,5 4 76-16</inkml:trace>
          <inkml:trace contextRef="#ctx0" brushRef="#br0" timeOffset="4997.8532">7954-54 444 0,'-9'-12'164'0,"9"12"-124"0,13-4-16 0,-13 0 44 15,5 4-44-15</inkml:trace>
        </inkml:traceGroup>
      </inkml:traceGroup>
    </inkml:traceGroup>
    <inkml:traceGroup>
      <inkml:annotationXML>
        <emma:emma xmlns:emma="http://www.w3.org/2003/04/emma" version="1.0">
          <emma:interpretation id="{A8694DF6-E26D-4E9B-B798-62FC9FEB507B}" emma:medium="tactile" emma:mode="ink">
            <msink:context xmlns:msink="http://schemas.microsoft.com/ink/2010/main" type="paragraph" rotatedBoundingBox="3365,2384 17895,1955 17939,3437 3408,38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A0DB29-7B53-48A5-8AA6-9587E1F787E8}" emma:medium="tactile" emma:mode="ink">
              <msink:context xmlns:msink="http://schemas.microsoft.com/ink/2010/main" type="inkBullet" rotatedBoundingBox="3365,2384 4075,2363 4108,3500 3398,3521"/>
            </emma:interpretation>
          </emma:emma>
        </inkml:annotationXML>
        <inkml:trace contextRef="#ctx0" brushRef="#br0" timeOffset="33772.0403">41 2540 488 0,'-18'-8'180'0,"18"8"-140"0,0-16-12 0,0 16 108 15,4 0-80-15,1-4 112 16,4-4-96-16,5 0 40 15,-5 8-64-15,13 0 64 16,1 0-64-16,0 0-8 16,9 8-24-16,0-8-12 15,4 8 0-15,5-8-172 16,-9 4 92-16</inkml:trace>
        <inkml:trace contextRef="#ctx0" brushRef="#br0" timeOffset="33525.4234">551 2144 392 0,'4'-8'148'0,"-4"8"-116"0,14 8-8 0,-9-8 128 16,-1 4-88-16,5 0 80 15,0 8-84-15,-9-12 48 16,5 8-64-16,0-8 40 15,-1 0-48-15,-4 0 0 16,0 0-24-16,-9 0 0 16,0 0-4-16,-14 0-16 15,0 0 4-15,-18 0-4 16,5 0 0-16,-14-8 16 16,4 4-4-16,1-4 8 15,8 4-8-15,1-8-12 16,9 3 4-16,-1-3 12 15,15 8-4-15,-1-4-36 0,9 4 16 16,1 0 4-16,4 4 12 16,-5 4 0-16,10 8 0 0,-5 4 8 15,0 9-4-15,0 3 40 16,0 9-20-16,0 3 4 16,0 5-16-16,-5-1-16 15,1-4 0-15,-10 5 20 16,0-9-8-16,-4 1-4 15,5-1 0-15,-6-7-16 16,15-5 8-16,-10-4-24 16,5 0 16-16,0-3 4 15,4-1 8-15,1-4-20 16,4 4 12-16,0-8-4 16,9 8 4-16,14-4 16 15,-1 5-4-15,10-5 16 16,0-4-12-16,5 0-12 15,-5 0 0-15,-10 4 4 16,10-4 0-16,-9 0 0 16,0 1 0-16,-14-1 0 15,4 4 0-15,-13-4 32 16,10 0-16-16,-10-8-100 16,0 0 40-16</inkml:trace>
        <inkml:trace contextRef="#ctx0" brushRef="#br0" timeOffset="34170.1195">505 2836 416 0,'-22'56'152'0,"22"-56"-116"0,13 53-12 0,-13-33 32 16,5 0-36-16,-1-3 88 16,1 3-60-16,-1-12 48 15,1 4-56-15,0-12 60 16,-1 4-60-16,5-16 8 16,0-4-28-16,-4-4 4 15,4-5-12-15,0-19-8 16,5 15 0-16,-5-7-4 15,5 12 0-15,-5-5 52 16,13 17-28-16,-8 0 60 16,0 12-48-16,-1 0 12 15,1 8-32-15,0 0 8 16,-5 0-12-16,0-4-68 16,0 1 28-16,-4-14-216 15,-1 5 132-15</inkml:trace>
        <inkml:trace contextRef="#ctx0" brushRef="#br0" timeOffset="34578.2023">259 1937 496 0,'-9'-12'184'0,"9"12"-140"0,-13-4-16 0,8 0 152 16,5 8-104-16,-4-4 112 15,-1 0-108-15,1 0 28 16,4 0-64-16,4 0 64 16,10 4-60-16,8-4-8 15,6 0-24-15,8 0-12 16,5 0 0-16,5 0-4 16,-10 0 0-16,-4 0-116 15,0 4 64-15,-9-4-208 16,-1 0 144-16</inkml:trace>
      </inkml:traceGroup>
      <inkml:traceGroup>
        <inkml:annotationXML>
          <emma:emma xmlns:emma="http://www.w3.org/2003/04/emma" version="1.0">
            <emma:interpretation id="{A2D0BF0E-B07F-4B33-8F14-8ADCDFBEA511}" emma:medium="tactile" emma:mode="ink">
              <msink:context xmlns:msink="http://schemas.microsoft.com/ink/2010/main" type="line" rotatedBoundingBox="4622,2445 17898,2052 17939,3437 4663,3829"/>
            </emma:interpretation>
          </emma:emma>
        </inkml:annotationXML>
        <inkml:traceGroup>
          <inkml:annotationXML>
            <emma:emma xmlns:emma="http://www.w3.org/2003/04/emma" version="1.0">
              <emma:interpretation id="{E4E6F47F-664C-473E-BC0D-AB16EBC3A9BB}" emma:medium="tactile" emma:mode="ink">
                <msink:context xmlns:msink="http://schemas.microsoft.com/ink/2010/main" type="inkWord" rotatedBoundingBox="4634,2837 4966,2827 4972,3003 4639,301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5254.0028">1339 2520 684 0,'-19'4'252'0,"19"-4"-192"0,-13 8-20 0,13-8 92 16,9 4-80-16,0 0 76 16,5 0-72-16,8-4 24 15,6 4-48-15,-1-8 0 16,5 4-20-16,0-4-32 15,0 8 8-15,-5-4-64 16,0 0 40-16,-9-4-88 16,1 4 68-16,-15-4-176 15,1 8 132-15</inkml:trace>
          <inkml:trace contextRef="#ctx0" brushRef="#br0" timeOffset="35007.3777">1275 2386 684 0,'0'0'252'0,"0"0"-192"0,0 5-20 0,0-5 120 16,4 0-96-16,5-5 36 15,5 5-60-15,4-8-4 16,-4 8-24-16,4-4-8 15,5 8 0-15,9-4-40 16,-9 0 20-16,-1 0-92 16,1 8 60-16,0-3-84 15,-14-1 76-15</inkml:trace>
        </inkml:traceGroup>
        <inkml:traceGroup>
          <inkml:annotationXML>
            <emma:emma xmlns:emma="http://www.w3.org/2003/04/emma" version="1.0">
              <emma:interpretation id="{4E1EEB99-4318-4339-A288-EFBF9A8D1A82}" emma:medium="tactile" emma:mode="ink">
                <msink:context xmlns:msink="http://schemas.microsoft.com/ink/2010/main" type="inkWord" rotatedBoundingBox="5582,2457 6248,2437 6285,3700 5619,372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434.8972">2495 2484 392 0,'-5'-13'148'0,"5"13"-116"0,5-16-8 0,-10 4 100 15,5 8-72-15,-9-12 76 16,18 8-72-16,-18 0 48 16,9 4-60-16,-9 4 60 15,5 4-64-15,-5 4 8 16,-5 8-28-16,5 8-12 16,0 1-4-16,9-1 4 15,9 4-4-15,0-8-4 16,18 1 4-16,0-9 4 15,10 0-4-15,-5-12-28 16,4 0 12-16,5-8-84 16,-4 0 56-16,-6-8-12 15,-3 7 32-15,-10-7-4 16,-4 4 12-16,-5 0 24 16,4 8-4-16,-13 4-12 15,0 8 0-15,-9 12 64 0,5 9-32 16,-10 27-4-1,5 9-12-15,-9 24-36 0,13-4 12 16,-8-4-108-16,8-8 64 0,-13-12 60 16,4-13 0-16,-18-11 24 15,5-5-16-15,-14-12 0 16,9 0-4-16,-13-12 20 16,-1 1-16-16,-9-14 24 15,10 5-24-15,4-12 76 16,14 4-52-16,-1-12 12 15,19 4-28-15,9-4 16 16,9 3-24-16,14-3 76 16,4 8-52-16,1-4-40 15,17 8 0-15,-17-4 24 16,-6 8-12-16,-8-5 8 16,0 5-8-16,-5-8-244 15,4 0 128-15,6-20-544 16,-1 3 360-16</inkml:trace>
          <inkml:trace contextRef="#ctx0" brushRef="#br0" timeOffset="38795.2304">2636 2269 560 0,'-23'-16'208'0,"23"16"-164"0,-13 0-8 0,13-4 144 15,13 0-104-15,-4-16-4 16,5 3-44-16,9-19-4 16,9 12-12-16,-5-13 28 15,0 5-24-15,1 0 20 16,-6 7-20-16,-3 1 52 15,-6 12-36-15,-8 4 92 16,-1 12-72-16,-8 12 48 16,4 8-60-16,-5 9 24 15,1 3-36-15,8 0-16 16,5-3-8-16,1-5-216 16,8-8 116-16,-5-11-384 15,6-1 268-15</inkml:trace>
        </inkml:traceGroup>
        <inkml:traceGroup>
          <inkml:annotationXML>
            <emma:emma xmlns:emma="http://www.w3.org/2003/04/emma" version="1.0">
              <emma:interpretation id="{1440FE3F-4073-4C20-90E2-1E90C7C79121}" emma:medium="tactile" emma:mode="ink">
                <msink:context xmlns:msink="http://schemas.microsoft.com/ink/2010/main" type="inkWord" rotatedBoundingBox="6932,2530 7758,2506 7788,3515 6962,354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0521.7454">4161 2297 488 0,'23'-8'180'0,"-23"8"-140"0,14-8-12 16,-10 0 40-1,1 4-44-15,-5-8 32 0,0 0-28 0,0-4-8 16,-5 4-12-16,-13-5-8 16,4 5 4-16,-17-8-4 15,8 8 0-15,-18-4 0 16,4 3 0-16,-13-3 0 16,14 8 0-16,-5-4-12 15,14 8 8-15,-1-8 40 16,10 8-24-16,4-4 44 15,5 8-32-15,-4 0 12 16,8 8-20-16,-9 4 20 16,10 4-24-16,-14 17 12 15,9 3-12-15,-10 17-24 16,10-1 4-16,-9 5 20 16,9-5-4-16,0 1-4 15,0-8 0-15,4-5-16 16,5-4 8-16,-9-3 20 15,9-5-8-15,-9-4 16 16,4-3-16-16,-8-5 16 16,4-4-16-16,-10-4-12 15,15 4 0-15,-5-12-4 16,4 4 0-16,5-4-12 16,5 4 12-16,4 0 4 15,4 0 4-15,15 5-12 16,8-1 8-16,5 0 4 15,5 4 0-15,4 0 0 16,-5 4 0-16,-8-4 8 0,4 0-4 16,-14-7 8-16,-4 3-8 15,-5-8-12-15,-4 0 4 0,-5-8-120 16,0 3 68-16</inkml:trace>
          <inkml:trace contextRef="#ctx0" brushRef="#br0" timeOffset="40902.7572">3729 2463 600 0,'-9'8'224'0,"9"-8"-176"0,9 0-12 15,-5 0 160 1,-4 5-116-16,9-1 108 16,5 0-108-16,9-4 72 15,9 4-88-15,9-8-4 16,4 4-40-16,-4-8 16 15,0 3-24-15,-9 1-4 16,-9 4-4-16,4-4 4 0,-4 4-4 16,-9-4-12-16,-14 4 4 15,0-4-128-15,0 8 72 0,0-4-320 16,-10 4 212-16</inkml:trace>
          <inkml:trace contextRef="#ctx0" brushRef="#br0" timeOffset="42715.2905">4298 2836 404 0,'-5'-8'148'0,"5"8"-112"0,-4 0-12 0,-1 0 84 16,10 0-64-16,-10 4 60 15,5 4-60-15,-9 4 40 16,5 8-48-16,-10 4 32 16,9 5-36-16,1-1-8 15,4 4-16-15,4-7 4 16,5-1-8-16,5-12 16 15,4 0-12-15,5-12-4 16,4-4 0-16,1-8 12 16,-1 0-8-16,-13-8-4 15,-1 4 0-15,-13-9 20 16,0 5-12-16,-13-12-12 16,4 7-4-16,-10 1-16 15,6 4 12-15,-6 0 12 16,10 12 0-16,9-1-116 15,5 5 60-15,9-4-456 16,13 8 284-16</inkml:trace>
        </inkml:traceGroup>
        <inkml:traceGroup>
          <inkml:annotationXML>
            <emma:emma xmlns:emma="http://www.w3.org/2003/04/emma" version="1.0">
              <emma:interpretation id="{00A312C2-B527-448E-94C5-BBCC2C0E70FB}" emma:medium="tactile" emma:mode="ink">
                <msink:context xmlns:msink="http://schemas.microsoft.com/ink/2010/main" type="inkWord" rotatedBoundingBox="8218,2338 9615,2297 9647,3403 8251,344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4064.9644">4899 2326 476 0,'-14'-12'176'0,"14"12"-136"0,5-21-12 0,-1 13 56 15,1 8-52-15,-5 0 24 16,4 8-36-16,-4 5 52 16,0 3-40-16,0 12 28 15,5 8-32-15,-5 9 44 16,0-5-40-16,-5 9-8 15,5-4-12-15,-4-1 32 16,4 1-20-16,-5-9 32 16,10-8-32-16,-10-7 4 15,5-1-16-15,-4-12 28 16,4-4-24-16,-5-8-4 16,10 0-8-16,-5-8-4 0,0 0 0 15,0-9-20-15,9 5 12 16,-5-12 12-16,1 8 0 15,4-13-12-15,0 5 4 16,0-9-68-16,5 5 40 0,-5-8-4 16,5 7 20-16,-1-7 12 15,1 7 4-15,9-7-20 16,0 8 12-16,4-5 4 16,5 9 4-16,0 4 76 15,-1 7-40-15,1 9 40 16,0 12-44-16,-4 4 0 15,-1 13-20-15,-4 7-8 16,-1 0 0-16,-8 5 12 16,-5-5-8-16,-13 0-4 15,-1 1 0-15,-18-5-120 16,0-4 64-16,-22-4-104 16,9 1 92-16,-19-1-104 15,14 0 100-15,-9-8 4 16,9 0 40-16,4-8 8 15,10 0 8-15,0-4 44 16,9 4-24-16,4-4 52 16,9 0-36-16,1-4 64 15,8 8-52-15,1-4 44 16,4 4-48-16,-4 0 16 16,4 4-32-16,0 4 0 15,0 4-12-15,5 0 4 0,4 4-8 16,5 5 60-16,4 3-36 15,5 8 60-15,4 5-52 16,5 3 0-16,-4 1-20 0,-1-1 8 16,0-3-16-16,-4-5 32 15,-4 0-24-15,-10-7 4 16,0-5-12-16,-9-4-16 16,9-4 4-16,-13-8 20 15,-1 0-8-15,-4-4-116 16,0 0 56-16</inkml:trace>
          <inkml:trace contextRef="#ctx0" brushRef="#br0" timeOffset="44511.7865">5550 1945 580 0,'0'-4'216'0,"0"4"-168"0,-9-4-12 0,9 0 100 15,9 8-80-15,-5-4 84 16,1 0-80-16,0-4 40 16,8 4-60-16,5-4 32 15,1 0-40-15,3-4-8 16,6 8-16-16,4-8-8 15,-1 8 4-15,-8-4-24 16,0 4 12-16,-5-4-208 16,-9 0 120-16,-9 0-456 15,5 4 308-15</inkml:trace>
          <inkml:trace contextRef="#ctx0" brushRef="#br0" timeOffset="44723.8468">5655 1909 528 0,'-10'8'196'0,"10"-8"-152"0,0 24-12 15,-4-3 80 1,4-1-68-16,0 16 68 16,4 5-60-16,-4-1 16 0,0 5-40 15,0-1 0-15,0-7-16 0,-4-5 12 16,4-4-16-16,0-7 4 15,-9-5-4-15,4-16-104 16,5 8 52-16</inkml:trace>
          <inkml:trace contextRef="#ctx0" brushRef="#br0" timeOffset="45679.9506">5850 2071 404 0,'-13'0'148'0,"13"0"-112"0,0 0-12 0,0 0 172 15,0 0-112-15,0 0 124 16,0 0-120-16,4 0 36 16,10 0-76-16,4 0 64 15,5-4-64-15,0 4 36 16,4 0-48-16,5 0-12 15,0 0-12-15,-5 0 8 16,-4 0-12-16,-5 0 4 16,5 4-4-16,-10 0-8 15,-3 0 4-15,-10-4 20 16,0 0-12-16,0 0-144 16,0 0 68-16,0 0-280 15,0 0 192-15</inkml:trace>
          <inkml:trace contextRef="#ctx0" brushRef="#br0" timeOffset="45296.4232">6242 1893 476 0,'4'-12'176'0,"-4"12"-136"0,10-8-12 0,-10 3 56 16,0 5-52-16,-10-8 48 15,10 4-44-15,-13-4 24 16,-1 8-32-16,-13-4 8 15,4 4-20-15,-4-4 52 16,-1 8-36-16,1-4-32 16,0 4-4-16,4-4 28 15,0 4-16-15,10 0 28 16,4 0-24-16,-1 0 24 16,6 5-24-16,-5 3 12 15,0 4-12-15,4 8-8 16,-4 4 0-16,0 9 4 0,0 3-4 15,-9 1 16-15,13-1-12 16,-9-7-12-16,5 3 0 16,5-12 12-16,4 5-4 0,-9-13-12 15,18 4 4-15,-9-12 4 16,4 0 0-16,-4 0 8 16,9 1-4-16,-9-9-12 15,14 4 4-15,-5-4 4 16,14 0 0-16,0 0 8 15,-1 0-4-15,-3 0-12 16,3 0 4-16,-8 0-4 16,9 8 0-16,-10-8 24 15,1 4-8-15,-9-4-84 16,13 0 44-16,-14-4-140 16,1 4 96-16,0 0-352 15,-1-8 240-15</inkml:trace>
        </inkml:traceGroup>
        <inkml:traceGroup>
          <inkml:annotationXML>
            <emma:emma xmlns:emma="http://www.w3.org/2003/04/emma" version="1.0">
              <emma:interpretation id="{20184668-2545-4770-B623-BFB8CBCEA672}" emma:medium="tactile" emma:mode="ink">
                <msink:context xmlns:msink="http://schemas.microsoft.com/ink/2010/main" type="inkWord" rotatedBoundingBox="11371,2261 15571,2137 15612,3506 11412,363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3808.3467">8195 2670 416 0,'-18'4'152'0,"22"4"-116"0,-4 4-12 0,-4-8 188 16,4 0-120-16,0 12 96 16,9 1-108-16,0-1 44 15,5 4-72-15,9-8-4 16,4 4-28-16,5-12-4 16,4 4-8-16,10-12 12 15,-10 0-12-15,0-4-4 16,-4 0 0-16,-9-4 20 15,-5 8-12-15,-13-8 12 16,-1 4-12-16,-8-8-8 16,-1 3 0-16,-8-7 12 15,4 4-8-15,-10-8-4 16,10 7 0-16,-4 1-32 16,8 8 16-16,-9-4 24 0,5 4-8 15,-9 4-24-15,9 4 8 0,-14 0 4 16,5 8 8-16,-18-4 16 15,8 8-8-15,-13 4-20 16,9 1 4-16,-13 11 12 16,8-8 0-16,1 21 40 15,13-5-20-15,0 9 32 16,14 3-32-16,5-3-4 16,13 7-12-16,9-7 12 15,5-5-12-15,9-7 16 16,9-5-16-16,0-8 16 15,0-4-16-15,0-8 4 16,-5-8-4-16,5 0 4 16,-9 0-8-16,0-8-36 15,-5 8 16-15,-4-8 4 16,0 8 12-16,-5-4-44 16,-4 4 24-16,-5-4-204 15,0 8 124-15,-9-8-276 16,0 0 212-16</inkml:trace>
          <inkml:trace contextRef="#ctx0" brushRef="#br0" timeOffset="54177.779">8518 2168 684 0,'-18'-20'252'0,"18"20"-192"0,0 0-20 0,0 0 180 16,0 0-128-16,9 8 88 15,0 0-108-15,14 0 44 16,0 0-72-16,13-4-20 16,5 4-16-16,-4-4 16 15,4 4-12-15,-9-4-108 16,-1 5 48-16,-12-5-244 16,-1 4 164-16,-5-8-448 15,6 0 324-15</inkml:trace>
          <inkml:trace contextRef="#ctx0" brushRef="#br0" timeOffset="54499.1313">9147 2022 372 0,'4'-16'140'0,"-4"16"-112"0,18 8-4 0,-9-8 76 16,5 8-60-16,-5 21 140 16,0-1-100-16,0 25 24 15,1-5-60-15,-6 5 36 16,1-1-48-16,-14 1 64 16,4-17-56-16,-9 1 72 15,1-1-64-15,-10-16-8 16,5 5-24-16,-14-9 16 15,9-4-20-15,-13-4-12 16,4-8-4-16,-5-4-148 16,10 0 84-16,0-16-296 15,9 0 200-15</inkml:trace>
          <inkml:trace contextRef="#ctx0" brushRef="#br0" timeOffset="54649.5285">9106 1824 716 0,'-5'-12'264'0,"5"12"-204"0,14 0-16 15,-10-8 64-15,5 16-68 16,1-8-132-16,3 0 48 0</inkml:trace>
          <inkml:trace contextRef="#ctx0" brushRef="#br0" timeOffset="57818.1095">9461 2876 228 0,'-9'4'84'0,"9"4"-64"0,0-8-8 0,0 0 116 16,0 0-72-16,4-12 92 15,5 8-84-15,0-8 40 16,1-4-64-16,-1-4 40 16,4-1-44-16,-4-11 24 15,1 8-32-15,-1-17 0 16,4 9-16-16,-4-13 12 16,-4 13-16-16,4-17-28 15,9 13 8-15,-9-17 40 16,-4 9-16-16,4-17 44 15,0 13-32-15,-4-13 20 16,8 12-24-16,-4-11 0 16,1 15-12-16,8 1 4 0,-5 15-8 15,1-7 16-15,4 7-12 0,0-3 16 16,1 4-16-16,3-1 4 16,6 5-4-16,4-4-16 15,0 8 4-15,-1-5 20 16,1 9-8-16,-4 8 32 15,-6 8-24-15,-13 0 40 16,1 16-32-16,-20 0 4 16,6 5-16-16,-14 3 0 15,-1 0-4-15,-3 0-8 16,3 9 4-16,-3-13-24 16,4-4 12-16,-1 0-48 15,10-3 28-15,-4-13-28 16,3 8 32-16,-3-16-24 15,8 8 28-15,1 0-44 16,4-8 36-16,0 8-12 16,9 0 24-16,-5 0 0 15,5 8 8-15,5 8-12 16,0 4 12-16,4 8 12 16,0-3 0-16,0 11 16 15,5-8-12-15,-9 9 24 16,-1-9-20-16,-13-12 56 15,0 9-36-15,-13-13-8 16,-1 8-12-16,-13-8 8 16,0 0-12-16,-10-8 24 0,5 4-20 15,-9-8 4-15,9 0-8 16,1-12 4-16,12 4-8 0,1-12-28 16,4 8 12-16,14-8-64 15,10 3 40-15,3-3-256 16,-4 4 160-16</inkml:trace>
          <inkml:trace contextRef="#ctx0" brushRef="#br0" timeOffset="58644.6518">10062 2200 332 0,'0'-8'120'0,"0"8"-92"0,4-4-8 0,-4-4 36 15,0 16-36-15,0-8 60 16,9 8-44-16,-4 4 72 16,0 5-60-16,-5 3 44 15,0 4-52-15,0 0-12 16,0-3-16-16,-5 7 32 15,5-4-20-15,-9-8 32 16,9 1-32-16,-5-9 12 16,10 0-20-16,-5-12 0 15,0 4-8-15,0-8 20 16,4 0-16-16,1-9 4 16,4 9-8-16,0-8-8 0,0 4 4 0,5-4-4 15,0 4 0-15,-1 4 52 16,5 8-28-16,-4-4 8 15,0 4-20-15,-5 0 28 16,0 4-24-16,-4-4 12 16,-1 0-16-16,-4 0-132 15,0 0 68-15,5-4-228 16,4 4 156-16</inkml:trace>
          <inkml:trace contextRef="#ctx0" brushRef="#br0" timeOffset="60422.4312">10549 2281 548 0,'0'0'204'0,"0"0"-156"0,-5 16-16 0,-4-11 72 15,9 3-64-15,-9 4 72 16,9 0-64-16,-14 4 28 16,1 4-44-16,-5-4 24 15,8 5-28-15,-12-5 0 16,17 4-16-16,-13-8-24 15,13 0 4-15,-13-3 48 16,9-1-20-16,-5-8-168 16,14 0 80-16,-9-8-248 15,5 8 176-15</inkml:trace>
          <inkml:trace contextRef="#ctx0" brushRef="#br0" timeOffset="60052.9501">10390 2277 364 0,'0'0'132'0,"0"0"-100"0,0 0-12 0,0 0 96 16,0 0-68-16,0 0 44 16,0 0-56-16,0 0 52 15,0 0-52-15,0 0 28 16,4 0-36-16,5 0 36 16,-9 0-36-16,9 0 20 15,-4 0-28-15,-5 0 16 16,4 4-20-16,-4 4 20 15,5 0-24-15,-5 1 24 16,9-1-24-16,0 4 4 16,5-4-8-16,-5 4-8 15,5 0 4-15,-5 0-16 16,0 4 8-16,-5-3 40 16,5-5-24-16,-9 4 0 15,0 0-8-15,0-4 12 16,10 0-8-16,-10-4-4 15,0 4 0-15,0 0 12 16,4 1-8-16,-4-9 16 16,9 4-16-16,-9-4-20 15,0 0 4-15,0 0 40 16,9 0-20-16,-9 0-20 0,0 0 4 16,0 0-104-16,0 0 56 15,0-4-124-15,0 4 96 0</inkml:trace>
          <inkml:trace contextRef="#ctx0" brushRef="#br0" timeOffset="63102.0556">10726 1860 456 0,'5'0'168'0,"-5"0"-128"0,9-4-16 0,-4 0 96 15,4 4-72-15,0-4 60 16,5 0-64-16,4 0 40 16,-9 4-48-16,14 0 16 15,-5 4-32-15,14 0 8 16,4 8-16-16,-4 1 12 15,0 3-16-15,-9 0 32 16,-1 4-24-16,-13 0 32 16,5 1-32-16,-14-1 32 15,0 0-32-15,-23 0 32 16,1 1-32-16,-10-5 4 16,0 4-12-16,-14-4-16 15,24 0 4-15,-10-12-68 16,9 9 40-16,9-9-84 15,5 4 64-15,5-16-148 16,8 4 112-16,5-9-436 16,14 5 292-16</inkml:trace>
          <inkml:trace contextRef="#ctx0" brushRef="#br0" timeOffset="63522.1622">11209 1848 332 0,'0'-8'120'0,"0"8"-92"0,0 0-8 0,-4 0 148 16,4 4-96-16,-5-4 44 16,0 4-72-16,-4 0 48 15,0 0-56-15,-4 0 36 16,3 0-40-16,1 0 8 15,-4 5-24-15,-1-5 52 16,5 4-36-16,-14 0 20 16,14 4-32-16,0 0 28 15,-5 0-32-15,1 4 56 16,3 1-40-16,1 3 20 16,9 0-32-16,0 0 16 15,9 5-20-15,5-5-8 16,-5 0-4-16,9-4 4 15,-4 0-4-15,0-7 8 16,4 7-8-16,-13-16-48 16,4 4 28-16,-9-4-84 15,13 4 56-15,-13-4-88 0,0 0 76 16,0 0-164-16,5 0 120 0</inkml:trace>
          <inkml:trace contextRef="#ctx0" brushRef="#br0" timeOffset="83264.8524">11403 2140 488 0,'5'-8'180'0,"-1"4"-140"0,1-4-12 16,-5 4 56-1,5 4-52-15,-1-8 68 16,5 4-60-16,-4-4 64 0,-1 8-64 0,-4-4-16 16,5 4-16-1,-1-4 16-15,6 8-12 16,3-4-20-16,1 4 0 0,9-4-24 15,4 0 20-15,9 0 32 16,5 4-12-16,5 0 16 31,-1 4-12-31,1 0-8 0,-5 0 0 16,-9 0-32-16,-5 0 16 0,-4-4 40 16,-5 0-16-16,-4-4 0 15,-1 0-8-15,-8-4 28 16,4 0-16-16,-9-4 4 15,5 0-12-15,-5 0-16 16,0 8 4-16,0-4-32 16,0 4 20-16,0-8-172 15,4 4 108-15,-4-4-376 16,5 8 256-16</inkml:trace>
          <inkml:trace contextRef="#ctx0" brushRef="#br0" timeOffset="83684.7551">11727 1873 488 0,'0'-12'180'0,"0"12"-140"0,4-8-12 0,-4 4 128 16,0 4-92-16,0-4 36 16,0 8-60-16,0 0 20 15,0 0-32-15,-4 8 0 16,-6 4-16-16,1 17 12 15,5 7-16-15,-10 9 24 16,10-1-20-16,-10 1-12 16,5-1-4-16,-5-3 40 15,10-13-24-15,-5-7 0 16,4-1-8-16,-4-8 12 16,9-4-8-16,0-4-108 15,4 0 52-15,10-12-172 16,4 4 120-16</inkml:trace>
          <inkml:trace contextRef="#ctx0" brushRef="#br0" timeOffset="84023.0765">12205 2023 300 0,'13'4'112'0,"-13"-4"-88"0,5 28-8 0,-10-7 100 16,10 7-68-16,-5 20 88 16,0 5-80-16,0 8 24 15,-9-5-44-15,-5 5 4 16,0-8-24-16,-8-1 36 15,8-7-28-15,-13-1 40 16,8-7-36-16,-8-9 20 16,4-8-28-16,-4-16 28 15,9 5-32-15,-5-26-100 16,9-3 40-16</inkml:trace>
          <inkml:trace contextRef="#ctx0" brushRef="#br0" timeOffset="84180.9962">12100 1898 664 0,'9'-9'244'0,"-9"9"-188"0,9 0-16 16,0 0 4 0,-4 4-32-16,13-4 4 15,-4 5-8-15,4-5-412 16,0 4 220-16</inkml:trace>
        </inkml:traceGroup>
        <inkml:traceGroup>
          <inkml:annotationXML>
            <emma:emma xmlns:emma="http://www.w3.org/2003/04/emma" version="1.0">
              <emma:interpretation id="{854C8346-D371-4D86-B337-77A5F6A57525}" emma:medium="tactile" emma:mode="ink">
                <msink:context xmlns:msink="http://schemas.microsoft.com/ink/2010/main" type="inkWord" rotatedBoundingBox="15868,2300 17903,2240 17926,3027 15892,3087"/>
              </emma:interpretation>
              <emma:one-of disjunction-type="recognition" id="oneOf14">
                <emma:interpretation id="interp18" emma:lang="" emma:confidence="0">
                  <emma:literal>Z.</emma:literal>
                </emma:interpretation>
                <emma:interpretation id="interp19" emma:lang="" emma:confidence="0">
                  <emma:literal>Z..</emma:literal>
                </emma:interpretation>
                <emma:interpretation id="interp20" emma:lang="" emma:confidence="0">
                  <emma:literal>t?</emma:literal>
                </emma:interpretation>
                <emma:interpretation id="interp21" emma:lang="" emma:confidence="0">
                  <emma:literal>z.</emma:literal>
                </emma:interpretation>
                <emma:interpretation id="interp22" emma:lang="" emma:confidence="0">
                  <emma:literal>Z?</emma:literal>
                </emma:interpretation>
              </emma:one-of>
            </emma:emma>
          </inkml:annotationXML>
          <inkml:trace contextRef="#ctx0" brushRef="#br0" timeOffset="85355.6399">12537 2626 436 0,'-5'0'160'0,"5"0"-124"0,10 0-8 16,-10 0 88 0,4 0-68-16,-4-4 44 15,5 0-56-15,-5-4 44 16,4 0-48-16,1-4 12 15,-1 3-28-15,-4-7 0 16,9 4-8-16,-9-8 4 0,10 8-8 16,-1-17-4-16,0 9 4 0,-5-16-4 15,5 3 0-15,-4-11 0 16,4 12 0 0,0-13 8-16,0 9-4 0,-4-9-12 15,4 13 4-15,0-13 4 16,0 17 0-16,-4-9 16 15,8 13-8-15,1-8 16 16,4 12-16-16,0-9 4 16,1 9-4-16,8-4 12 15,0 3-12-15,5 1-20 16,0 8 4-16,-5 0 4 16,1 4 4-16,-6 0 0 15,1 8 0-15,-5-4 8 16,1 8-4-16,-6-4-12 15,5 4 4-15,-8 0 20 16,3 0-8-16,-4 0-12 16,0 8 0-16,-9-4 20 15,5 0-8-15,-10 0 4 16,1 4-4-16,-5-3-8 16,9 7 4-16,-9-12-16 15,4 12 8-15,-4-8 12 16,4 4-4-16,-4-4-12 15,5 0 4-15,-10 1-32 16,10 3 20-16,-10-4-20 0,5 0 20 16,-5-4 0-16,5 0 8 15,0-8-20-15,4 4 16 0,5-4-4 16,10 0 8-16,-1-4 16 16,9 8-4-16,0 0-20 15,5 4 8-15,-5 0 12 16,5 8 0-16,0-4-12 15,-1 12 4-15,-8 5 4 16,0 7 0-16,-10-4-20 16,5 1 12-16,-13-9 32 15,-1 0-16-15,-8-8 28 16,-1 4-24-16,-9-3 4 16,5-1-8-16,-14-4 4 15,9 0-8-15,-9-4 8 16,10 0-8-16,-10-4 24 15,4 0-16-15,1 0-4 16,4 0-4-16,-4-4 4 16,9 4-4-16,-5-8 8 15,9 4-8-15,-4-8 32 16,9 4-20-16,0-9-32 16,4 9 8-16,1-8 0 15,4 8 8-15,-5-4-56 16,10 4 32-16,-5 0-164 15,4 8 104-15,-4 0-424 16,5 8 284-16</inkml:trace>
          <inkml:trace contextRef="#ctx0" brushRef="#br0" timeOffset="89405.1676">13338 2298 248 0,'5'-8'92'0,"-5"0"-72"0,4 4-4 0,1 4 132 15,0 0-84-15,-1-8 88 16,1 0-88-16,-5 0 48 16,4 8-68-16,-4 0 16 15,0 8-40-15,0 0-8 16,0 8-8-16,-4 12 4 16,4 1-4-16,-5-5-12 15,10 12 4-15,-5-7 12 16,0-9-4-16,-5 4 24 15,1-4-16-15,-1-11 12 0,10-1-12 16,-5-8 12-16,4 8-16 0,1-16 4 16,-1 0-4-1,1-9-8-15,8 5 4 0,-8-20-4 16,4 12 0-16,0-9 16 16,0 5-8-16,0-4-12 15,0 7 0-15,-4 5 28 16,4 0-12-16,-4 4 24 15,4 4-24-15,0 4 40 16,5 4-28-16,-5 0-4 16,0 4-12-16,0 0-8 15,0 4 4-15,0 0 40 16,5 0-24-16,-10-4-160 16,5 0 76-16</inkml:trace>
          <inkml:trace contextRef="#ctx0" brushRef="#br0" timeOffset="90254.1665">13721 2407 488 0,'-14'-8'180'0,"14"8"-140"0,14 4-12 0,-10-4 152 16,10 0-104-16,4 0 60 15,5 4-80-15,0-4-16 16,-1 0-24-16,6 0 8 15,-1 9-16-15,-4-5 16 16,0 0-16-16,-5 0-188 16,5 0 96-16,-10-4-484 15,10 0 316-15</inkml:trace>
          <inkml:trace contextRef="#ctx0" brushRef="#br0" timeOffset="90079.2011">13771 2233 444 0,'0'-12'164'0,"0"12"-124"0,0-4-16 0,0 0 104 16,9 8-76-16,-5-4 40 16,6 0-52-16,8 0-4 15,-5 0-24-15,10 0 20 16,-9 0-20-16,13 0-20 15,-4 0 0-15,-9 0 20 16,8 8-4-16,-13 0 16 16,5 1-16-16,-14 3 32 15,0 4-24-15,-4 0 12 16,-6 0-16-16,-3 0-8 16,4 5 0-16,-5-5-4 15,5 4 0-15,-9-4 0 16,13 4 0-16,-18-7 0 15,10 3 0-15,-5-4 16 16,8 4-8-16,-3-8-12 16,13 4 0-16,-9-8 12 15,9 0-4-15,0 1 8 16,9-1-8-16,0 0-12 16,5 4 4-16,-5-4 4 15,4 4 0-15,1-4 16 16,4 0-8-16,-9 0-4 0,10 4 0 15,-6-4-24-15,5 0 12 16,1-4-92-16,-6 0 52 16,-13-4-284-16,14 4 184 0</inkml:trace>
          <inkml:trace contextRef="#ctx0" brushRef="#br0" timeOffset="90742.9651">14344 1817 476 0,'10'-9'176'0,"-10"9"-136"0,18 0-12 0,-5-8 100 16,6 8-76-16,3-4 40 16,1 4-52-16,0-4-24 15,4 8-8-15,-9-4 16 16,1 8-12-16,-15 1 12 15,1 3-12-15,-19 0 0 16,5 4-4-16,-23-4 12 16,5 12-12-16,-19-7-12 15,14 11 0-15,-4-8 56 16,9 4-28-16,-1-3-12 16,10 3-4-16,5-12 0 15,8 4-4-15,5-4-4 16,14 1 4-16,4-5 4 15,5 0-4-15,4-4 24 0,0 0-16 16,-4-8-100-16,4 8 44 16,-4-4-208-16,0 0 136 15</inkml:trace>
          <inkml:trace contextRef="#ctx0" brushRef="#br0" timeOffset="90955.5283">14322 1898 436 0,'-14'-9'160'0,"14"9"-124"0,0-12-8 0,5 8 148 16,4 8-100-16,4-8 60 16,1 0-80-16,9 0 20 15,0 8-44-15,4-4-8 16,0 4-16-16,1 0-200 15,3 8 104-15</inkml:trace>
        </inkml:traceGroup>
      </inkml:traceGroup>
    </inkml:traceGroup>
    <inkml:traceGroup>
      <inkml:annotationXML>
        <emma:emma xmlns:emma="http://www.w3.org/2003/04/emma" version="1.0">
          <emma:interpretation id="{26DB8654-1E66-40CB-8251-DF56EB3882EE}" emma:medium="tactile" emma:mode="ink">
            <msink:context xmlns:msink="http://schemas.microsoft.com/ink/2010/main" type="paragraph" rotatedBoundingBox="4160,4159 19546,4473 19515,5969 4130,56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01D9CF-540C-44C1-962A-F67BB4FC9472}" emma:medium="tactile" emma:mode="ink">
              <msink:context xmlns:msink="http://schemas.microsoft.com/ink/2010/main" type="inkBullet" rotatedBoundingBox="4155,4435 5045,4453 5021,5618 4131,5599"/>
            </emma:interpretation>
          </emma:emma>
        </inkml:annotationXML>
        <inkml:trace contextRef="#ctx0" brushRef="#br0" timeOffset="109764.0809">772 5139 268 0,'0'-32'100'0,"10"28"-76"0,-10-21-8 0,9 5 16 16,0 16-20-16,0-32 24 16,0 7-24-16,0-19 136 15,5 7-80-15,-1-19 48 16,1 15-68-16,0-16 56 16,4 17-64-16,0-17 28 15,0 13-40-15,5-21 8 16,-5 12-20-16,14-12 0 15,-4 13-8-15,-1-13 28 16,5 12-20-16,13 5-4 16,-4 7-8-16,0 1 20 15,-4 19-12-15,-5 1 4 16,-1 12-8-16,-3 0 12 16,-1 8-12-16,-9 8 16 15,0 12-16-15,-8 0 24 16,-1 4-20-16,-9 17 12 15,4-9-12-15,-13 9 20 16,5 3-20-16,-15-4 12 16,6-7-12-16,-19 3-8 15,9 1 0-15,-18-9-68 16,5-4 36-16,-10-12 12 0,14 8 12 16,0-16-8-16,10 4 8 15,13-8-24-15,9-4 16 0,9 0-4 16,9 8 8-16,9-8 0 15,10 8 0-15,-1 8-12 16,5 0 12-16,-5 12 12 16,-4-3 0-16,-4 3-4 15,-6 4 4-15,-8-4-16 16,0 5 8-16,-14-13 40 16,0 4-24-16,-19 0 24 15,1-4-20-15,-18 5 0 16,-1-5-8-16,-13-4 48 15,5 0-32-15,-10 0 0 16,14 8-16-16,5-12 4 16,4 4-8-16,18-8-56 15,5 0 28-15,23-8-272 16,4 8 164-16</inkml:trace>
        <inkml:trace contextRef="#ctx0" brushRef="#br0" timeOffset="109995.1935">1642 4585 612 0,'-14'16'228'0,"14"-16"-180"0,-9 24-12 0,0-12 72 16,5 13-68-16,-10 3 16 16,5 0-32-16,-5 1-12 31,10 7-8-31,-1-12 28 0,10-3-16 0,-1-13 12 15,5 0-16-15,14-16-8 16,0 0 0-16,0-5-420 16,-1 5 228-16</inkml:trace>
      </inkml:traceGroup>
      <inkml:traceGroup>
        <inkml:annotationXML>
          <emma:emma xmlns:emma="http://www.w3.org/2003/04/emma" version="1.0">
            <emma:interpretation id="{7955B3C8-1466-4EC6-A5D0-E96C354437A4}" emma:medium="tactile" emma:mode="ink">
              <msink:context xmlns:msink="http://schemas.microsoft.com/ink/2010/main" type="line" rotatedBoundingBox="4535,4167 19546,4473 19515,5969 4505,5662"/>
            </emma:interpretation>
          </emma:emma>
        </inkml:annotationXML>
        <inkml:traceGroup>
          <inkml:annotationXML>
            <emma:emma xmlns:emma="http://www.w3.org/2003/04/emma" version="1.0">
              <emma:interpretation id="{A607349E-B1A7-4C2A-ACAC-867D1F00A45E}" emma:medium="tactile" emma:mode="ink">
                <msink:context xmlns:msink="http://schemas.microsoft.com/ink/2010/main" type="inkWord" rotatedBoundingBox="4533,4288 5083,4300 5069,4945 4520,4933"/>
              </emma:interpretation>
            </emma:emma>
          </inkml:annotationXML>
          <inkml:trace contextRef="#ctx0" brushRef="#br0" timeOffset="110093.9535">1710 4484 652 0,'-36'-25'244'0,"36"25"-192"0,0 0-12 0</inkml:trace>
          <inkml:trace contextRef="#ctx0" brushRef="#br0" timeOffset="110571.5849">1187 3836 716 0,'-5'0'264'0,"5"0"-204"0,-9 8-16 0,9-8 88 16,0 0-80-16,9 0 24 16,-4 0-44-16,13-8 12 15,5 8-24-15,4-4-16 16,0 8-8-16,5-8 40 16,0 4-24-16,0 0-88 15,0 4 40-15,-5 4-396 16,1 0 240-16</inkml:trace>
        </inkml:traceGroup>
        <inkml:traceGroup>
          <inkml:annotationXML>
            <emma:emma xmlns:emma="http://www.w3.org/2003/04/emma" version="1.0">
              <emma:interpretation id="{CA13E1C3-CACF-4A03-BF49-85C676D4B7A7}" emma:medium="tactile" emma:mode="ink">
                <msink:context xmlns:msink="http://schemas.microsoft.com/ink/2010/main" type="inkWord" rotatedBoundingBox="5535,4595 5673,4598 5666,4921 5528,491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1084.5878">2188 4447 736 0,'14'8'272'0,"-14"-8"-208"0,23 0-20 0,-9 0 0 16,4 4-32-16,4-8 24 15,6 4-24-15</inkml:trace>
          <inkml:trace contextRef="#ctx0" brushRef="#br0" timeOffset="110935.1899">2184 4144 580 0,'-9'-9'216'0,"9"9"-168"0,9 0-12 0,-5 0 156 16,1 5-112-16,0-5 12 16,4 0-56-16,4 0-8 15,10 0-16-15,0 0-192 16,0 0 96-16</inkml:trace>
        </inkml:traceGroup>
        <inkml:traceGroup>
          <inkml:annotationXML>
            <emma:emma xmlns:emma="http://www.w3.org/2003/04/emma" version="1.0">
              <emma:interpretation id="{3BF1D348-1BFD-44B2-97A9-97E09796E56E}" emma:medium="tactile" emma:mode="ink">
                <msink:context xmlns:msink="http://schemas.microsoft.com/ink/2010/main" type="inkWord" rotatedBoundingBox="6337,4283 8774,4333 8748,5584 6312,553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6079.3262">3436 4229 560 0,'-9'-9'208'0,"9"9"-164"0,-23 5-8 15,9 3 40 1,10 4-48-16,-10 4 24 15,-4 8-32-15,-9 5 8 16,4 3-16-16,-23 0 28 16,14 1-24-16,-13 3 56 15,13-8-40-15,-13-7-16 16,13 3-8-16,0-4 16 0,9 0-12 0,-4-7 12 16,13-1-12-16,5-8-24 15,4 0 4-15,5-8-244 16,10 0 140-16</inkml:trace>
          <inkml:trace contextRef="#ctx0" brushRef="#br0" timeOffset="115814.9936">3081 4314 548 0,'0'-9'204'0,"0"9"-156"0,4-8-16 0,-4 4 60 16,0 4-56-16,0-8 48 15,9 8-48-15,1-8 52 16,-6 16-52-16,10 0 20 15,4 4-36-15,5 13 16 16,9 3-20-16,-1 0-8 16,-3 9-4-16,4-13 4 15,0 0-4-15,-1-3 24 16,-8-5-16-16,-5-4 24 16,-4 0-24-16,-5-12-128 15,5 4 64-15,-14-8-484 16,0 4 296-16</inkml:trace>
          <inkml:trace contextRef="#ctx0" brushRef="#br0" timeOffset="116370.4645">3158 3941 364 0,'0'-20'132'0,"0"20"-100"0,5-16-12 0,4 4 104 16,0 8-72-16,0-13 104 16,5 5-92-16,-5-4 68 15,0 8-76-15,0 0 56 16,0 8-60-16,0 0 32 15,0 8-48-15,-4-4 16 16,4 8-32-16,0 0 28 16,-4 0-32-16,-1 1 32 15,5-1-32-15</inkml:trace>
          <inkml:trace contextRef="#ctx0" brushRef="#br0" timeOffset="117135.3864">3613 5078 260 0,'-4'9'96'0,"4"-9"-76"0,0 0-4 0,0 0 112 16,4-9-72-16,-4 1 84 16,5-4-80-16,-5-12 56 15,5 12-64-15,-1-25 32 16,5 5-48-16,0-17 0 15,0 5-24-15,5-17-8 16,0 13 0-16,9-17-4 16,-1 8 0-16,1-16 0 15,9 13 0-15,-9-17 16 16,4 16-8-16,-4-8-12 16,0 17 0-16,-1-5 84 15,1 17-48-15,-9-1 28 16,8 13-40-16,-3-1 8 15,3 13-16-15,-3 0-8 0,3 8 0 16,1 4-4-16,0 4 0 16,-9 0-12-16,4 8 8 0,-5 0-4 15,-3 4 0-15,-20 4 44 16,10 1-24-16,-18 3 16 16,5 4-16-16,-19-4-104 15,9 5 48-15,-9-9-52 16,9 0 56-16,1-4-40 15,8 0 44-15,14 0-8 16,0 1 28-16,14 7 8 16,4 0 8-16,5 4-12 15,4 5 8-15,0-1 12 16,-9-4-4-16,-4 1-4 16,0-5 4-16,-23 0 56 15,0 0-32-15,-32-4 68 16,4 5-56-16,-27-5 44 15,10 0-48-15,-10-4 24 16,14 0-32-16,0-4-16 16,18 1-8-16,9-9-40 15,14 4 20-15,14-13-348 16,13 5 204-16</inkml:trace>
          <inkml:trace contextRef="#ctx0" brushRef="#br0" timeOffset="117363.9944">4210 4548 416 0,'-5'0'152'0,"5"0"-116"0,14 21-12 0,-14-13 152 16,5 0-100-16,-5 4 60 16,0 0-80-16,-5 0 20 15,0 4-44-15,-4 1 44 16,5-1-44-16,-5 0-8 15,4 4-12-15,-4-8-20 16,9 4 4-16,0-3 28 16,5 3-12-16</inkml:trace>
          <inkml:trace contextRef="#ctx0" brushRef="#br0" timeOffset="117510.008">4310 4394 580 0,'-27'-8'216'0,"27"8"-168"0,-14 8-12 16,10-3 48-1,8 3-52-15,-4 0-40 16,0 0 4-16</inkml:trace>
          <inkml:trace contextRef="#ctx0" brushRef="#br0" timeOffset="117766.6934">4460 4528 664 0,'18'12'244'0,"-18"-12"-188"0,23 20-16 0,-9-7 24 15,0-1-44-15,-1 4 24 16,5 0-24-16,-4 0 8 16,4 5-16-16,-4-5 0 15,0 4-4-15,-5-8-200 16,0 4 104-16</inkml:trace>
          <inkml:trace contextRef="#ctx0" brushRef="#br0" timeOffset="117945.0504">4838 4471 592 0,'-36'-4'220'0,"36"4"-172"0,-23 17-12 15,5-5 112 1,-5 0-88-16,-13 4 52 16,4 4-64-16,-9 5-8 15,9-1-24-15,0-4-4 16,9 0-4-16,0-8-120 15,14 5 60-15</inkml:trace>
          <inkml:trace contextRef="#ctx0" brushRef="#br0" timeOffset="118241.8285">5007 4463 632 0,'0'4'236'0,"0"-4"-184"0,18 4-16 0,-14-4 60 16,15 0-60-16,3-4 32 15,19 0-40-15,5-4 0 16,-1 4-16-16,10-4-8 15,0 4 0-15,-19-4-104 16,-4 0 56-16,-14 8-368 16,-13 0 228-16</inkml:trace>
          <inkml:trace contextRef="#ctx0" brushRef="#br0" timeOffset="118577.2202">5202 4249 372 0,'-9'12'140'0,"9"-12"-112"0,0 0-4 0,9 0 144 16,-9 0-96-16,10 0 68 15,-6 0-80-15,-4 0 52 16,9 0-60-16,-9 4-12 15,0 8-24-15,0 8 68 16,0 5-48-16,0 7 4 16,-9 0-24-16,0 5-4 15,4-1-4-15,-8-3 28 16,4-5-20-16,-10-4 4 16,19 1-12-16,-13-9 12 15,13-4-12-15,0-8-116 16,0 0 56-16,0-8-288 15,13 0 192-15</inkml:trace>
        </inkml:traceGroup>
        <inkml:traceGroup>
          <inkml:annotationXML>
            <emma:emma xmlns:emma="http://www.w3.org/2003/04/emma" version="1.0">
              <emma:interpretation id="{8D08E984-6D05-49E7-B25F-CFB6AC90D59C}" emma:medium="tactile" emma:mode="ink">
                <msink:context xmlns:msink="http://schemas.microsoft.com/ink/2010/main" type="inkWord" rotatedBoundingBox="9101,4386 11384,4433 11360,5597 9077,555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9147.7884">5731 4435 704 0,'4'-12'264'0,"-4"12"-208"0,18 4-12 0,-9-4 64 16,5 0-68-16,9 0 36 16,9 0-44-16,4 0 0 15,5 4-20-15,-9 0-112 16,0 4 52-16</inkml:trace>
          <inkml:trace contextRef="#ctx0" brushRef="#br0" timeOffset="118974.3291">5822 4216 624 0,'36'-20'228'0,"-36"20"-176"0,32 0-16 0,-18 4 52 16,-1 4-56-16,-4 9 4 16,5 3-20-16,-14 4-12 15,5 4 0-15,-15 1 64 16,6-1-36-16,-10 0 24 15,-4-3-36-15,-5-1 8 16,14 0-16-16,-9-4 0 16,4-3-4-16,1-9-8 15,8 4 4-15,-4-4-4 16,9 4 0-16,-5-8 0 16,5 0 0-16,5 0 16 15,9 0-8-15,4 0 4 16,9 0-4-16,0-4-40 15,5 0 16-15,-4 0-380 16,-1 0 216-16</inkml:trace>
          <inkml:trace contextRef="#ctx0" brushRef="#br0" timeOffset="119460.6202">5844 4140 580 0,'-13'-21'216'15,"13"21"-168"-15,9-24-12 0,-5 8 100 16,10 8-80-16,4-12 48 16,10 3-60-16,-1-7-8 15,5 8-20-15,-5-4 8 16,5 3-16-16,-9 5 24 16,-1 4-20-16,-8 4 4 15,-5 4-8-15,-13 4 56 16,4 8-36-16,-5 5-20 15,5 3-8-15,0 4-20 16,9 0 12-16</inkml:trace>
          <inkml:trace contextRef="#ctx0" brushRef="#br0" timeOffset="120211.2382">6336 5099 572 0,'5'0'208'0,"-5"0"-160"0,0 4-12 0,0-12 128 16,4 4-96-16,1-13 16 16,4 1-48-16,0-12 8 15,9 4-24-15,-13-17 28 16,13 5-32-16,-4-17-4 16,-1 9-8-16,-4-13 40 15,10 12-24-15,-6-15-44 16,1 11 12-16,-5-16 12 15,14 9 0-15,-5-13 28 16,-4 12-16-16,13-7 40 16,-4 15-28-16,9-8 4 15,-1 21-16-15,6-9 36 0,4 17-24 16,0 0 4 0,-5 12-16-16,-4-5 28 0,0 13-24 15,-9 4-12-15,-1 8-8 0,-12 4-4 16,-1 8 0-16,-18 9 52 15,4-1-24-15,-22 8-28 16,-1 1 4-16,-13-5-88 16,5 0 52-16,-5-7 4 15,9-1 24-15,9-12-24 16,10-4 20-16,4-12 4 16,9 4 12-16,9-4-36 15,4 8 20-15,6 0-28 16,3 8 24-16,-8 8 0 15,9 8 12-15,-5 9 8 16,-4-9 0-16,-14 4 16 16,0 1-8-16,-9-9 48 15,-1 4-28-15,-26-12 20 16,4 0-28-16,-13 5 8 16,4-1-16-16,-5-8-8 15,10 4 0-15,-5-4-4 16,18 0 0-16,0-8-28 15,14 0 16-15,18-4-408 16,5 0 228-16</inkml:trace>
          <inkml:trace contextRef="#ctx0" brushRef="#br0" timeOffset="120462.4085">7042 4451 652 0,'-5'4'244'0,"5"-4"-192"0,-18 29-12 0,13-17 128 15,1 0-100-15,-10 4 16 16,14 0-48-16,-9 0-8 16,9 5-16-16,0-9 12 15,9 0-16-15,-13 4 4 16,4-8-4-16,0-4 12 16,0 0-12-16,0 0 4 15,0 0-4-15,0-4-112 16,0 0 56-16,0-4-456 15,0 4 280-15</inkml:trace>
          <inkml:trace contextRef="#ctx0" brushRef="#br0" timeOffset="120587.2353">7105 4346 840 0,'0'-4'312'0,"0"4"-244"15,-13 4-16-15,8-4 48 16,5 8-64-16,-13 0 4 15,13 4-24-15,-9-4-300 16,9 4 152-16</inkml:trace>
          <inkml:trace contextRef="#ctx0" brushRef="#br0" timeOffset="121244.4853">7197 4621 820 0,'-5'0'304'0,"5"0"-236"0,32-8-20 0,-5 4 116 15,-4 4-100-15,18-4 8 16,14 0-44-16,-1-4 0 15,5 8-16-15,-4-4-164 16,-19 8 80-16,-8-4-384 16,-5 8 252-16</inkml:trace>
          <inkml:trace contextRef="#ctx0" brushRef="#br0" timeOffset="121036.93">7228 4516 704 0,'14'-12'264'0,"-14"12"-208"0,18 0-12 0,5-4 52 16,0 4-60-16,9-4 32 15,4 0-40-15,-4-4 0 16,4 8-16-16,-4-5 36 16,0 5-24-16,-14-4 20 15,1 8-24-15,-19 1 44 16,0 3-36-16,-14 4 4 15,0 0-20-15,-13 4 0 16,0 0-4-16,-5 0 4 16,9 5-8-16,-9-1-4 15,18 0 4-15,-8-4-4 16,13 5 0-16,-10-5 8 16,15 0-4-16,-10-4 24 15,10 0-16-15,-6-4-12 16,10 0-4-16,-4-8 4 15,4 4 0-15,4-4 8 16,6 0-4-16,8 0 8 16,-9 0-8-16,5 0-4 15,8 0 4-15,-13 0-128 0,5 5 68 16,-5-5-164-16,0 4 124 0</inkml:trace>
          <inkml:trace contextRef="#ctx0" brushRef="#br0" timeOffset="121608.5067">8007 4783 924 0,'0'32'340'0,"0"-32"-260"0,-27 65-28 0,8-37 0 16,6 1-40-16,-19 11-20 16,14 1 0-16</inkml:trace>
        </inkml:traceGroup>
        <inkml:traceGroup>
          <inkml:annotationXML>
            <emma:emma xmlns:emma="http://www.w3.org/2003/04/emma" version="1.0">
              <emma:interpretation id="{7D7F4C78-AF80-4850-AAC9-24D45B2D7072}" emma:medium="tactile" emma:mode="ink">
                <msink:context xmlns:msink="http://schemas.microsoft.com/ink/2010/main" type="inkWord" rotatedBoundingBox="12334,4509 13228,4527 13201,5840 12308,582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3096.1299">8977 5362 280 0,'-9'-4'104'0,"4"-4"-84"0,0-5 0 0,1 5 120 16,4 8-80-16,-5-16 88 15,10 4-84-15,-5-12 28 16,9 12-52-16,0-29 12 16,0 13-32-16,5-29 36 15,4 5-32-15,-4-29-24 16,4 8 0-16,0-12 0 15,5 12 0-15,-5-4 44 16,0 16-24-16,1-7 24 16,-1 15-24-16,5-4 36 15,-1 13-32-15,6 3 4 16,-1 17-16-16,5 4 20 16,0 8-20-16,4 8 12 15,5 8-12-15,-4 8-16 16,-1 4 0-16,-4 0 28 15,-5 0-12-15,-13 0 24 16,-5 5-24-16,-18-5 24 16,0 4-24-16,-23-8-56 15,0 4 20-15,-9-3-68 16,9-1 52-16,-4-8 8 16,8 4 20-16,6-4 20 15,8 4-4-15,5-8-36 0,9 8 16 16,9-8-4-16,9 4 12 0,9 4 0 15,1 8 0-15,-1-7 8 16,5-1 0-16,-9 4 0 16,0 0 0-16,-19-4 32 15,-4 4-16-15,-23-4 12 16,5 4-16-16,-23-3 44 16,9 3-28-16,-9-4 12 15,9 8-24-15,1-16 0 16,8 4-8-16,0-4-16 15,14 0 4-15,0-4-120 16,4 4 68-16</inkml:trace>
          <inkml:trace contextRef="#ctx0" brushRef="#br0" timeOffset="123472.3018">9660 4783 632 0,'-5'20'236'0,"5"-20"-184"0,-14 41-16 0,10-25 44 31,4 4-52-31,-5 0 24 0,5 1-32 15,-4-9 60-15,8-4-44 0,-4-8 20 16,9 0-36-16,-4-16 44 16,4-1-36-16,0-11 40 15,0 4-40-15,5-13-4 16,0 9-16-16,8 0-24 16,6 8 8-16,-6-1-12 15,6 9 8-15,-10 4-20 16,0 8 20-16,-9 0-20 15,0 8 16-15,-9-4-272 16,0 0 156-16</inkml:trace>
          <inkml:trace contextRef="#ctx0" brushRef="#br0" timeOffset="124331.9124">9254 4055 572 0,'-4'0'208'0,"4"0"-160"0,-5 4-12 16,1-4 144 0,8 0-104-16,-4 0 68 15,0 0-84-15,0 0 44 16,0 0-60-16,5 0 48 16,9 0-52-16,4 0 24 15,9 0-36-15,5 0-8 16,0 0-12-16,4 0 20 15,1 0-16-15,-5 0-4 16,-1 4-4-16,-8 0-192 16,-5 0 104-16</inkml:trace>
        </inkml:traceGroup>
        <inkml:traceGroup>
          <inkml:annotationXML>
            <emma:emma xmlns:emma="http://www.w3.org/2003/04/emma" version="1.0">
              <emma:interpretation id="{67B6AA03-29EB-4B8E-9B81-D930DC5B074E}" emma:medium="tactile" emma:mode="ink">
                <msink:context xmlns:msink="http://schemas.microsoft.com/ink/2010/main" type="inkWord" rotatedBoundingBox="13797,4966 14140,4973 14134,5257 13791,5250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6987.4626">10447 4678 288 0,'-13'0'108'0,"13"0"-84"0,18 4-4 0,-14-8-24 16,10 4 0-16</inkml:trace>
          <inkml:trace contextRef="#ctx0" brushRef="#br0" timeOffset="126836.0451">10575 4512 456 0,'0'4'168'0,"0"-4"-128"0,-9-4-16 0,4 0 96 16,10 8-72-16,-5-4 68 15,0 0-64-15,0 0 32 16,0 0-48-16,0 0 32 16,0 0-36-16,0 0 16 15,0 0-28-15,4 0 28 16,1 4-32-16,-1-4 20 15,1 0-20-15,4 0 8 16,9 4-12-16,-4-4 0 16,4 0-4-16,0 0-16 15,0 4 4-15,1 0 20 16,3 0-8-16,-3 0-4 16,-1 0 0-16,-9 0 20 15,5 0-12-15,-14-4 32 0,0 0-28 16,-5 0 12-16,5 0-16 15,-4 0-220-15,-1 0 116 16</inkml:trace>
          <inkml:trace contextRef="#ctx0" brushRef="#br0" timeOffset="130252.1464">10479 4747 560 0,'9'-4'208'0,"-9"4"-164"0,0 0-8 0,5 0 84 15,-1 4-72-15,1-4 96 16,-5 4-84-16,9-4 24 16,-9 4-48-16,9-4 20 15,-4 4-28-15,4-8 8 16,9 4-20-16,0-4 28 16,0 0-28-16,1 0-4 15,3 4-8-15,-3 0-16 16,-6 8 8-16,1-4 20 15,-5 4-8-15,0 0-4 16,0 0 0-16,-9 0 40 16,5 0-24-16,-5-8-64 0,4 0 24 15</inkml:trace>
        </inkml:traceGroup>
        <inkml:traceGroup>
          <inkml:annotationXML>
            <emma:emma xmlns:emma="http://www.w3.org/2003/04/emma" version="1.0">
              <emma:interpretation id="{99EB1852-C41E-4C00-AE4B-EB8160AA02CC}" emma:medium="tactile" emma:mode="ink">
                <msink:context xmlns:msink="http://schemas.microsoft.com/ink/2010/main" type="inkWord" rotatedBoundingBox="14621,4513 16578,4553 16553,5808 14595,5768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1525.2289">11262 4488 528 0,'-9'-13'196'0,"9"13"-152"0,0 0-12 0,0 4 132 16,9 5-96-16,5 3 124 15,9 4-112-15,13 4 12 16,5 0-52-16,14 5-36 15,4-1-4-15,0-4 36 16,-4 9-24-16,-10-9 24 16,-8-4-20-16,-15 0-8 15,1-4-4-15,-18-4-268 16,-5-8 144-16</inkml:trace>
          <inkml:trace contextRef="#ctx0" brushRef="#br0" timeOffset="131684.1451">11731 4467 632 0,'-23'-12'236'0,"23"12"-184"0,-22 20-16 0,3-11 148 15,6-1-108-15,-19 12 16 16,0 4-56-16,-9 4-16 16,5 1-12-16,-5 3 4 15,13 1-8-15,-4-5-80 16,14 0 40-16</inkml:trace>
          <inkml:trace contextRef="#ctx0" brushRef="#br0" timeOffset="131995.4766">11417 4237 436 0,'14'-49'160'0,"-14"49"-124"0,18-44-8 0,0 27 140 15,-4 5-96-15,4-12 132 16,0 16-120-16,5-8 20 16,-5 16-60-16,-4-8 60 15,9 8-56-15,-14 8-8 16,4 0-24-16,-4 0 24 15,1 4-24-15,-6 8 20 16,5-4-20-16,-4 5-88 16,8-5 40-16</inkml:trace>
          <inkml:trace contextRef="#ctx0" brushRef="#br0" timeOffset="132691.3254">11918 5293 444 0,'-5'20'164'0,"5"-20"-124"0,0 8-16 0,0-8 148 16,0 0-100-16,0-8 76 16,0 4-84-16,5-8 0 15,4 0-40-15,0-12-4 16,0 3-12-16,5-23 12 16,-1-1-12-16,6-36 4 15,-1 8-4-15,9-24-16 16,1 16 4-16,3-12 4 15,6 21 0-15,4-9 0 16,0 16 0-16,-5-4 8 16,10 12-4-16,4 1 76 15,-14 11-44-15,5 9 48 16,-9 11-48-16,-5 13 0 16,1 16-24-16,-6 13-8 15,-3 3 0-15,-15 20 20 16,-4-7-12-16,-18 3 4 15,-5-4-8-15,-9-3-84 16,1-5 40-16,-15-4-76 16,14-4 68-16,-9-7-24 15,18-1 40-15,10-8-64 16,4 0 52-16,18-4 0 16,4 8 24-16,10 4-16 0,4 4 20 15,10 4 4-15,-5 4 8 16,0 1 8-16,-10-1-4 15,1-4 112-15,0 4-64 0,-23-4 60 16,9 1-68-16,-32-5-4 16,0 0-24-16,-27 0 16 15,5 0-20-15,-33 0 24 16,19 0-24-16,-4-8-20 16,17 5 0-16,10-9-48 15,13 0 28-15,18-4-592 16,19-1 340-16</inkml:trace>
          <inkml:trace contextRef="#ctx0" brushRef="#br0" timeOffset="132982.0981">12669 4658 696 0,'-32'44'256'0,"32"-44"-196"0,-13 53-20 16,13-33 40-1,0 8-52-15,-10-3 32 16,10 3-32-16,0-12 16 16,10 0-24-16,-6-16 44 15,5 0-36-15,-9-16 40 16,0 0-40-16,0-4 40 0,9 3-40 0,-9-11 20 16,0 8-28-16,0-4-28 15,5 7 4-15,4 1-8 16,0 4 4-16,-4 4 0 15,4 4 0-15,9 0-308 16,-4 8 168-16</inkml:trace>
          <inkml:trace contextRef="#ctx0" brushRef="#br0" timeOffset="133404.2979">13197 4690 860 0,'-4'0'320'0,"4"0"-248"0,-23 20-20 0,5-4 112 16,9 1-100-16,-23 15 36 15,0 8-60-15,-14 9-16 16,5 0-12-16,5-5 8 16,4-8-12-16,9-11-240 15,10-5 124-15,8-12-668 16,14-4 428-16</inkml:trace>
          <inkml:trace contextRef="#ctx0" brushRef="#br0" timeOffset="133198.245">12924 4666 748 0,'14'4'276'0,"-14"-4"-216"0,36 16-16 0,-18-4 100 15,1 4-88-15,3 0 16 16,6 5-48-16,-1 3 12 16,0 0-20-16,-4 0 0 15,-5 1-8-15,0-5-32 16,5-4 12-16,-23-4-356 15,5 5 200-15</inkml:trace>
        </inkml:traceGroup>
        <inkml:traceGroup>
          <inkml:annotationXML>
            <emma:emma xmlns:emma="http://www.w3.org/2003/04/emma" version="1.0">
              <emma:interpretation id="{4576B862-03D8-42C4-B672-C1515AE89A6A}" emma:medium="tactile" emma:mode="ink">
                <msink:context xmlns:msink="http://schemas.microsoft.com/ink/2010/main" type="inkWord" rotatedBoundingBox="16994,4421 19546,4473 19519,5785 16967,573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34920.0256">13643 4435 456 0,'-9'0'168'0,"9"0"-128"0,-4 4-16 0,-1-4 156 16,10 0-104-16,-5 0 84 16,0 0-92-16,0 0 44 15,0 0-68-15,4 0 48 16,1 0-52-16,-1 0 52 16,10 4-56-16,4-4 28 15,10 0-36-15,8 4 36 16,-4 0-36-16,0 0 12 15,0-4-24-15,-1 0 0 16,-3 4-8-16,-10 4-8 16,0-8 4-16,-9 8 20 15,0-8-12-15,-9 0 12 16,5 0-12-16,-5-8-132 16,0 16 68-16,4-8-456 15,6 0 280-15</inkml:trace>
          <inkml:trace contextRef="#ctx0" brushRef="#br0" timeOffset="135482.7199">14235 4443 540 0,'-4'4'200'0,"4"-4"-156"0,9-8-12 16,-9 4 96-1,4 4-76-15,1-4 24 16,4 4-44-16,5-12 24 0,-1 12-32 15,6-12 20-15,-1 8-24 0,4 0 36 32,6-1-32-32,4-3 32 0,4 8-32 0,1 0-4 15,-1 4-12 1,-9 0-8-16,1 9 4 16,-15 7 12-1,1-8-8-15,-14 12-4 0,0-3 0 0,-14-1 28 16,1 0-16-1,-15 0-4-15,5 0-8 0,-8-3 4 16,3 3-4-16,-4-8 24 16,5 4-16-16,0-4-20 15,9 1 0-15,-1-5-4 16,6 4 4-16,4-4 16 16,4 0-4-16,5-4-20 15,9 0 8-15,5 0 12 16,9 4 0-16,4-4 8 15,0 0-8-15,14-4-56 16,-9 4 28-16,4-4-244 16,-4 0 148-16</inkml:trace>
          <inkml:trace contextRef="#ctx0" brushRef="#br0" timeOffset="136024.1575">14372 4233 476 0,'-5'-21'176'0,"5"21"-136"0,28-24-12 15,-10 8 128 1,0 4-92-16,14-13 72 16,0 5-80-16,0-4 48 15,-1 4-60-15,-3-5 48 16,-5 9-52-16,-5 0 8 15,-5 4-32-15,1 0-16 16,0 8-4-16,-10 0 4 16,1 4 0-16,-1 4 0 15,1 4 0-15,-1 8 16 0,6 4-8 0,-1 1-48 16,0 3 24-16</inkml:trace>
          <inkml:trace contextRef="#ctx0" brushRef="#br0" timeOffset="135677.7353">14372 4573 652 0,'-9'4'244'0,"9"-4"-192"0,9 0-12 0,-5 0 136 15,5 0-104-15,5 0 16 16,4 8-52-16,5-4-24 16,4 0-8-16,1-4 4 15,4 4-4-15</inkml:trace>
          <inkml:trace contextRef="#ctx0" brushRef="#br0" timeOffset="136893.4891">14823 5289 416 0,'0'8'152'0,"0"-8"-116"0,0 0-12 15,0 0 152 1,0 0-100-16,0-4 68 0,0 0-84 0,4-12 8 16,14 4-36-16,-4-13 4 15,-5 1-20-15,14-29-8 16,0 1-4-16,8-33 12 16,1 8-8-16,14-12-4 15,-1 12 0-15,-4-8 72 16,5 24-40-16,-10-8 48 15,5 13-48-15,-4 3 52 16,4 9-52-16,-9-1 56 16,-1 17-56-16,-8-9 20 15,9 17-36-15,-9 4-8 16,0 12-8-16,-1 8-16 16,-8 12 8-16,-14 8 4 15,0 9 0-15,-14-5-36 16,5 5 20-16,-23-5-100 15,10-4 64-15,-10-4-80 16,9 1 72-16,0-9-48 16,10 0 64-16,-6-4-24 15,19 4 44-15,9-8 12 16,1 4 8-16,3 4-24 16,10-3 16-16,-5 3-4 15,5 8 8-15,-9 0 32 16,4 0-12-16,-14-3 84 15,5 3-52-15,-9-4 48 16,-9 0-52-16,-13-8 16 16,-1 4-36-16,-23-8 16 15,14 5-20-15,-22-14-16 0,17 1-4 16,-4-4 12-16,19 4-4 16</inkml:trace>
          <inkml:trace contextRef="#ctx0" brushRef="#br0" timeOffset="137103.0505">15628 4605 560 0,'-22'24'208'0,"22"-24"-164"0,-9 33-8 0,-1-13 32 16,10 4-44-16,0 4 24 15,10 5-28-15,-1-5 60 16,-5-4-44-16,5-11 80 16,-4-1-64-16,-5-16 28 15,4 0-48-15,-13-9 44 16,9 1-44-16,0-8 20 16,0 4-32-16,0-12 0 15,0 3-12-15,9-3-8 16,5 8 4-16,9-5 4 15,4 13-4-15,10 0-12 16,-6 0 4-16,1 8-332 16,-4 4 184-16</inkml:trace>
          <inkml:trace contextRef="#ctx0" brushRef="#br0" timeOffset="137736.442">16015 4832 580 0,'-9'-17'216'0,"9"17"-168"0,9-8-12 0,-9 4 208 15,0 8-140-15,0-4 80 16,9 4-108-16,1 0 40 15,3 4-72-15,5-3 16 16,5 3-40-16,0-4-72 16,4 4 28-16</inkml:trace>
          <inkml:trace contextRef="#ctx0" brushRef="#br0" timeOffset="137509.1268">16024 4690 476 0,'10'-8'176'0,"-10"8"-136"0,13-12-12 0,-4 4 188 15,0 8-124-15,5-13 88 16,0 18-108-16,-1-14-36 16,1 9-24-16,-5-4 12 15,5 8-12-15,-5 0 24 16,0 5-24-16,-9 3 32 15,5 0-28-15,-10 4-4 16,5 4-8-16,-9 5 4 16,4-1-4-16,-4 0 8 15,0 4-8-15,-9-3-12 16,9-1 4-16,-5-4 12 16,5 0-4-16,0-3 8 15,4-1-8-15,-4-4-12 16,9 0 4-16,-9-4 28 15,18 4-12-15,-9-4-32 16,9 1 12-16,5-1-52 16,4 0 32-16,-4-8-100 15,4 0 72-15,0-4-276 16,1 4 188-16</inkml:trace>
        </inkml:traceGroup>
      </inkml:traceGroup>
    </inkml:traceGroup>
    <inkml:traceGroup>
      <inkml:annotationXML>
        <emma:emma xmlns:emma="http://www.w3.org/2003/04/emma" version="1.0">
          <emma:interpretation id="{BD811D02-1356-4DED-8FD0-3D42C7FB7E23}" emma:medium="tactile" emma:mode="ink">
            <msink:context xmlns:msink="http://schemas.microsoft.com/ink/2010/main" type="paragraph" rotatedBoundingBox="3514,5703 17072,5552 17092,7361 3534,75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F61C03-B51B-45BE-899B-01AA5390E11C}" emma:medium="tactile" emma:mode="ink">
              <msink:context xmlns:msink="http://schemas.microsoft.com/ink/2010/main" type="inkBullet" rotatedBoundingBox="3514,5703 4253,5695 4268,7040 3529,7048"/>
            </emma:interpretation>
          </emma:emma>
        </inkml:annotationXML>
        <inkml:trace contextRef="#ctx0" brushRef="#br0" timeOffset="209047.1757">727 5637 612 0,'14'-4'228'0,"-10"4"-180"0,1 0-12 0,-1-4 80 15,1 4-72-15,-1-4 96 16,5 0-80-16,-9-4 8 15,5 4-44-15,-5-5 32 16,0 5-32-16,-18 0-4 16,9 4-12-16,-23-4 4 15,5 8-8-15,-19-12-4 16,5 4 4-16,-14-16-16 16,10 0 8-16,-5-9 40 15,13 9-24-15,-8-4 8 16,22 4-12-16,-9-1 12 15,19 5-12-15,-6 0-12 16,10 8 0-16,0 0 4 16,5 8 0-16,4-4-12 15,0 8 8-15,0 0 4 16,0 4 0-16,0 12 0 16,4 5 0-16,-4 23 0 15,0 9 0-15,-4 16 0 16,4-1 0-16,0-3 0 15,-5-4 0-15,-4-4 16 16,0-5-8-16,-5-3 16 16,5-4-16-16,-5-1-4 0,10-7 0 15,-5-9-4-15,4-8 0 16,1-16 24-16,8 0-12 16,1-12-12-16,8 4-4 0,6-4 4 15,3 0 0 1,6 0-28-16,-1 4 16 0,0 0 32 15,-4 8-12-15,-5 0 0 16,1 5-4-16,-6-5-16 16,1 4 8-16,-5-4 12 15,5 0-4-15,-5-4 8 16,0 4-8-16,-5-12-48 16,1 0 28-16,-1-12-272 15,1 4 160-15</inkml:trace>
        <inkml:trace contextRef="#ctx0" brushRef="#br0" timeOffset="209302.0626">172 5928 572 0,'-10'4'208'0,"10"-4"-160"0,0 0-12 15,0 0 144 1,0 0-104-16,5 0 96 15,4 0-104-15,5 0 56 16,8 0-72-16,10 0 40 0,0 0-52 0,9 0-12 16,5 0-16-16,4 0 8 15,-5 4-12-15,-4 0-12 16,0 0 0-16,-4 1-244 16,-1 3 136-16,1-4-520 15,-6 4 356-15</inkml:trace>
        <inkml:trace contextRef="#ctx0" brushRef="#br0" timeOffset="210625.3083">809 6163 392 0,'4'-4'148'0,"-4"4"-116"0,5 0-8 0,-5 0 100 16,0 0-72-16,0 4 76 15,0 0-72-15,-5 0 56 16,5 4-60-16,-4 4 48 15,4 9-56-15,-5 3 48 16,1 0-52-16,-5 4 8 16,4 5-32-16,-4-1 36 15,9 1-28-15,-14-5-12 16,14 0-8-16,-9-3 4 16,9-5-4-16,-9-4 16 15,9 4-12-15,0-8 4 16,9 5-4-16,-4-9-8 15,4 0 4-15,0-4-4 16,0 0 0-16,-4-4-20 16,13 4 12-16,-14-4-208 15,15 0 120-15</inkml:trace>
        <inkml:trace contextRef="#ctx0" brushRef="#br0" timeOffset="210250.1316">663 6309 364 0,'-13'0'132'0,"13"0"-100"0,0 0-12 0,0 0 192 16,0 0-120-16,4 0 104 16,5 4-112-16,0-4 24 15,5 0-64-15,0-4 4 16,4 4-32-16,0-4 8 16,5 4-12-16,4-8 12 15,-4 4-16-15,0-5-4 16,-1 9 0-16,-3-4-4 15,3 4 0-15,-17-4 8 16,0 8-4-16,-5-4-100 16,0 0 52-16,0 0-332 15,0 0 208-15</inkml:trace>
        <inkml:trace contextRef="#ctx0" brushRef="#br0" timeOffset="211299.5941">436 5240 424 0,'-10'0'156'0,"10"0"-120"0,-9 0-8 16,5 0 140 0,4 0-96-16,-5 0 96 15,1 0-100-15,-1 0 36 16,5 0-60-16,-4 0 56 16,8 0-60-16,-4 0 64 0,0 0-64 0,0 0 20 15,5 8-40-15,-1-4 28 16,10 5-32-16,4-5-12 15,0 0-8-15,10 0 28 16,4 4-12-16,4-4 4 16,0 4-8-16,-8-4 4 15,-1 4-8-15,-4-4-124 16,0 4 64-16,-10-8-144 16,1 4 112-16,-5-8-460 15,5 4 304-15</inkml:trace>
      </inkml:traceGroup>
      <inkml:traceGroup>
        <inkml:annotationXML>
          <emma:emma xmlns:emma="http://www.w3.org/2003/04/emma" version="1.0">
            <emma:interpretation id="{5736604C-D348-4787-8BF1-1D4804BF6342}" emma:medium="tactile" emma:mode="ink">
              <msink:context xmlns:msink="http://schemas.microsoft.com/ink/2010/main" type="line" rotatedBoundingBox="4888,5780 17073,5645 17092,7361 4907,7496"/>
            </emma:interpretation>
          </emma:emma>
        </inkml:annotationXML>
        <inkml:traceGroup>
          <inkml:annotationXML>
            <emma:emma xmlns:emma="http://www.w3.org/2003/04/emma" version="1.0">
              <emma:interpretation id="{B1298685-818D-4D49-ACA8-81C6465FDCFB}" emma:medium="tactile" emma:mode="ink">
                <msink:context xmlns:msink="http://schemas.microsoft.com/ink/2010/main" type="inkWord" rotatedBoundingBox="4895,6394 5292,6390 5295,6578 4897,6582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2080.2194">1587 5940 528 0,'-4'0'196'0,"4"0"-152"0,0 0-12 16,0 0 116 0,0 0-88-16,4 0 72 15,10 0-76-15,-5 0 24 0,9 0-48 0,5-4 0 16,5 4-20-1,3-4 28-15,6 8-24 0,4-4 20 16,-9 0-20-16,-5 0-16 16,0 4-4-16,-9-4 20 15,1 0-8-15,-10 0 40 16,-5 0-24-16,1-4 4 16,-1 4-16-16,-4-4-148 15,0 8 72-15,0-4-448 16,0 0 284-16</inkml:trace>
          <inkml:trace contextRef="#ctx0" brushRef="#br0" timeOffset="212853.7743">1551 6098 416 0,'-5'0'152'0,"5"0"-116"0,-4 4-12 0,-1-4 64 16,10 0-52-16,-5 0 48 16,0 0-48-16,0 0 60 15,0 0-56-15,0 0 80 16,0 0-68-16,4 0 52 16,1 4-60-16,-5-4 48 15,0 0-52-15,0 0 8 16,0 0-32-16,5 0 8 15,-1 0-12-15,1 0-16 16,4 0 0-16,4-4 4 16,6 4 0-16,3-4 16 15,6 8-8-15,-5-4 16 16,4 0-16-16,-9 0-4 16,0 4 0-16,-9 0 12 15,10 0-8-15,-15-4-4 16,1 5 0-16,-5-10-48 15,4 5 24-15,-4-4-300 16,5 0 176-16</inkml:trace>
        </inkml:traceGroup>
        <inkml:traceGroup>
          <inkml:annotationXML>
            <emma:emma xmlns:emma="http://www.w3.org/2003/04/emma" version="1.0">
              <emma:interpretation id="{A09642A4-C890-4029-893B-96B455224035}" emma:medium="tactile" emma:mode="ink">
                <msink:context xmlns:msink="http://schemas.microsoft.com/ink/2010/main" type="inkWord" rotatedBoundingBox="5678,5906 6356,5899 6373,7480 5696,7488"/>
              </emma:interpretation>
            </emma:emma>
          </inkml:annotationXML>
          <inkml:trace contextRef="#ctx0" brushRef="#br0" timeOffset="215503.9022">2830 5989 508 0,'0'-8'188'0,"-9"12"-148"0,14-4-8 0,-10 0 96 16,5 4-76-16,-13 4 68 16,8 8-68-16,-13 13 32 15,-5 3-48-15,0 13 32 16,5 3-36-16,-5 1 0 16,19-1-20-16,-5-11-16 15,18-5 0-15,-5-12 28 16,10-4-12-16,9-20-12 15,4 0-4-15,-4-16 4 16,4 0 0-16,-4-13-56 16,0 9 32-16,-1-4 12 15,-8 8 8-15,-14 7 20 16,9 9-8-16,-9 21 32 16,0 7-24-16,-9 29 40 15,9 3-32-15,-9 17-4 16,0 0-12-16,-9 8 4 15,9-8-8-15,-14 4 24 16,5-9-16-16,-19-3-76 16,1-8 36-16,-14-13 8 15,4-7 16-15,-13-21-24 16,9-4 16-16,-5-24 32 16,10 0-12-16,-1-29 36 0,19 5-28 0,9-21 56 15,13 13-40-15,19-1 20 16,9 5-32-16,22-5-16 15,10 13-8-15,4-5 20 16,-4 13-8-16,-10 0-144 16,-4 8 72-16,-14-5-288 15,-4 9 192-15</inkml:trace>
          <inkml:trace contextRef="#ctx0" brushRef="#br0" timeOffset="215895.0353">2812 5714 748 0,'-9'-4'276'0,"9"4"-216"0,9-20-16 15,0 7 12 1,0 5-40-16,0-16-4 0,5 4-8 0,0-17-4 16,4 9 0-16,-4-8 16 15,-1 11-8-15,1-7 24 16,0 20-20-16,-10-4 48 15,5 16-32-15,-9 8 48 16,5 8-44-16,-1 12 20 16,1 9-32-16,0 11 8 15,4-7-16-15,0-1-8 16,0-3 0-16</inkml:trace>
        </inkml:traceGroup>
        <inkml:traceGroup>
          <inkml:annotationXML>
            <emma:emma xmlns:emma="http://www.w3.org/2003/04/emma" version="1.0">
              <emma:interpretation id="{CDBBBFDD-78F5-4E24-85BC-89D8B9511365}" emma:medium="tactile" emma:mode="ink">
                <msink:context xmlns:msink="http://schemas.microsoft.com/ink/2010/main" type="inkWord" rotatedBoundingBox="6892,6110 7701,6101 7711,7067 6903,7076"/>
              </emma:interpretation>
            </emma:emma>
          </inkml:annotationXML>
          <inkml:trace contextRef="#ctx0" brushRef="#br0" timeOffset="216434.377">4105 5819 664 0,'0'-4'244'0,"0"4"-188"0,0-12-16 16,0 4 92 0,0 4-80-16,-9-12-12 15,9-1-24-15,-9-7-16 16,0 4 4-16,-14-4-4 0,0 7 0 0,-22-3 0 16,13 12 0-16,-14 12 24 15,15 0-12-15,-15 4 32 16,14 4-28-16,0 9 56 15,9-1-40-15,1 8 4 16,8 0-24-16,-4 9 12 16,4 3-16-16,1 9-4 15,3-1 0-15,-8 9 4 16,0 4-4-16,0-4 8 16,4-5-8-16,-4-7 32 15,9-1-20-15,0-7 12 16,4-9-16-16,1-8-8 15,4 4 0-15,4-11 28 16,10 3-16-16,4-8 56 16,5 0-40-16,9 0-8 15,0 4-12-15,9-4 0 16,-1 0-8-16,6-12-72 16,-5 8 36-16,-9-8-188 15,0 4 120-15,-14-8-236 16,0 0 188-16</inkml:trace>
          <inkml:trace contextRef="#ctx0" brushRef="#br0" timeOffset="216667.0391">3550 6029 912 0,'-9'9'340'0,"9"-9"-264"0,13 8-24 0,-4 0 132 15,10-8-112-15,17 0 52 16,10 8-76-16,13-16-24 16,9 8-16-16,0-4-52 15,-8 4 24-15,-6-4-212 16,-4 8 128-16,-4-4-460 16,-10 8 316-16</inkml:trace>
          <inkml:trace contextRef="#ctx0" brushRef="#br0" timeOffset="217052.4204">4210 6426 892 0,'-27'24'332'0,"27"-24"-260"0,-19 41-20 16,15-25 44-1,4 4-64-15,0 0 4 0,4 1-20 16,10-5-4-16,4 0-4 0,5-12 20 15,4 0-16-15,1-12-12 16,-1 4-4-16,-4-8-24 16,-5 0 16-16,-14-8 12 15,1 3 4-15,-14-11 8 16,0 8-8-16,-9-5-12 16,8 5 4-16,-3 0-120 15,8 8 68-15</inkml:trace>
        </inkml:traceGroup>
        <inkml:traceGroup>
          <inkml:annotationXML>
            <emma:emma xmlns:emma="http://www.w3.org/2003/04/emma" version="1.0">
              <emma:interpretation id="{F886FF1E-E895-45C6-B39C-57CFEE42CCD7}" emma:medium="tactile" emma:mode="ink">
                <msink:context xmlns:msink="http://schemas.microsoft.com/ink/2010/main" type="inkWord" rotatedBoundingBox="8081,5745 9545,5728 9563,7337 8099,7353"/>
              </emma:interpretation>
            </emma:emma>
          </inkml:annotationXML>
          <inkml:trace contextRef="#ctx0" brushRef="#br0" timeOffset="219456.5152">4756 6746 612 0,'-18'-12'228'0,"18"12"-180"0,14-8-12 15,-10 4 184 1,1 8-128-16,-1-4 88 0,10 0-108 0,4 0 8 16,10 8-48-16,-1-4-12 15,5 4-12-15,0-4 12 16,-1 4-12-16,1-4-4 16,0 4 0-16,-18-4-40 15,4 4 20-15,-18 4-84 16,-9 0 60-16,-5 1-28 15,-4 3 40-15,-5-4 16 16,1 0 8-16,-1-4 152 16,9 4-80-16,-4-4 24 15,18-4-52-15,9-8-8 16,5-4-20-16,8 0 20 16,-3 4-20-16,3-4 24 15,10 8-24-15,-18-4-172 16,9 4 88-16,-14 4-484 15,4 8 308-15</inkml:trace>
          <inkml:trace contextRef="#ctx0" brushRef="#br0" timeOffset="217617.5614">4920 5815 644 0,'-18'-8'236'0,"18"8"-180"0,-9-8-20 0,4 4 204 16,10 8-140-16,-5-4 36 16,9 8-80-16,0-8 28 15,5 4-48-15,18 0-12 16,-1 0-12-16,24-4-20 15,4 4 4-15,5-4 28 16,4 4-12-16,-13 0-108 16,-5 4 48-16,-23-4-156 15,-8 4 116-15,-29-4-376 16,1 5 260-16</inkml:trace>
          <inkml:trace contextRef="#ctx0" brushRef="#br0" timeOffset="217754.9265">5102 5888 728 0,'-13'8'268'0,"13"-8"-208"0,-10 24-16 16,-3-4 116 0,13 1-96-16,-9 23 80 0,9 9-84 15,-5 16-12-15,-4-1-32 0,0 1 16 16,9-4-20-16,-9-12 12 15,4-13-12-15,-4-8 28 16,9-7-24-16,-9-13-24 16,9-4 4-16,0-16-184 15,0-4 100-15</inkml:trace>
          <inkml:trace contextRef="#ctx0" brushRef="#br0" timeOffset="218005.943">5562 5358 800 0,'0'-8'296'15,"0"8"-232"-15,14 0-16 0,-14-4 88 16,9 4-84-16,0-9 76 15,5 18-72-15,8-18-4 16,1 9-32-16,-5-8 4 16,5 8-12-16,-9-8-60 15,9 8 24-15</inkml:trace>
          <inkml:trace contextRef="#ctx0" brushRef="#br0" timeOffset="218160.0649">5658 5358 820 0,'0'16'304'0,"0"-16"-236"0,-9 52-20 0,-1-23 80 15,10-1-80-15,-9 17 8 16,9-1-36-16,-9-7 4 16,5-1-12-16</inkml:trace>
          <inkml:trace contextRef="#ctx0" brushRef="#br0" timeOffset="218632.32">6181 5350 912 0,'5'-21'340'0,"-5"21"-264"0,0-8-24 16,-5 8 44-1,5-8-64-15,-9 0-4 16,5-4-16-16,-10 4-12 16,9 0 4-16,-13 0-16 15,9 8 8-15,-14 0-4 16,10 0 0-16,-15 8 8 16,10 0 0-16,-14 0-12 15,9 8 8-15,-8 4 12 16,8 1-4-16,-4 15 16 15,4-4-12-15,5 5 16 16,4 3-16-16,5-3-4 0,13-9 0 16,-4 0 20-1,5-3-12-15,-5-5 12 0,14-4-12 0,4-8-8 16,-5 4 0-16,6-4-4 16,3 0 0-16,1-3-20 15,14 3 12-15,-6 0 12 16,-3-4 0-16,-1 4-80 15,-4 0 40-15</inkml:trace>
          <inkml:trace contextRef="#ctx0" brushRef="#br0" timeOffset="218777.2066">5945 5431 852 0,'0'0'316'0,"0"0"-248"0,31 8-16 16,-8-8 32-1,0 8-56-15,13 0-12 16,5 0-8-16,-4 4-212 16,-1-4 112-16</inkml:trace>
        </inkml:traceGroup>
        <inkml:traceGroup>
          <inkml:annotationXML>
            <emma:emma xmlns:emma="http://www.w3.org/2003/04/emma" version="1.0">
              <emma:interpretation id="{E9FCC791-561C-4BEB-8F67-B1DE9AA9E235}" emma:medium="tactile" emma:mode="ink">
                <msink:context xmlns:msink="http://schemas.microsoft.com/ink/2010/main" type="inkWord" rotatedBoundingBox="10152,5902 11652,5885 11667,7225 10167,724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24334.5725">8298 5912 464 0,'-22'20'176'0,"22"-20"-140"0,-14 33-8 0,5 3-4 16,4-8-20-16,-4 33 68 16,0 0-40-16,-5 4 84 15,10-9-64-15,-23-11 116 16,13-5-96-16,-18-15 108 16,9-5-104-16,-13-20-20 15,4 0-36-15,-9-24-16 16,9-5 0-16,0-23-224 15,14-1 120-15</inkml:trace>
          <inkml:trace contextRef="#ctx0" brushRef="#br0" timeOffset="224455.499">8171 5426 1080 0,'18'0'400'0,"-18"0"-312"16,9 0-24-16,0 5 0 15,5-5-48-15</inkml:trace>
          <inkml:trace contextRef="#ctx0" brushRef="#br0" timeOffset="222725.6896">6860 6410 612 0,'4'4'228'0,"1"4"-180"0,-1 0-12 0,-4-4 140 16,0 4-104-16,5 4 44 16,4 5-72-16,5-5-8 15,4 4-20-15,18-8 16 16,-8 0-20-16,13-12 12 15,0 4-12-15,4-8 0 16,-4 0-4-16,0-4 12 16,-9 4-12-16,-14-9 16 15,-4 5-16-15,-19-8 24 16,1 8-20-16,-19-12 76 16,5 7-52-16,-10-3 12 15,6 8-28-15,-10 0 16 16,9 4-24-16,-9 4-4 15,9 8-4-15,-13 4-4 16,9 8 0-16,-10 8 8 16,5 1-4-16,-4 7 24 15,9 4-16-15,-5 5 12 16,23-5-12-16,4 5 28 16,10-1-24-16,17 5 20 0,10-5-20 15,14-7 28-15,4-9-28 0,9-16-100 16,0 0 40-16,5-12-164 15,-5 0 112 1,-13-8-200-16,-5 4 168 0</inkml:trace>
          <inkml:trace contextRef="#ctx0" brushRef="#br0" timeOffset="224055.332">7538 5823 756 0,'-32'-12'280'0,"28"20"-216"0,-1-8-20 0,0 4 172 16,10 0-128-16,0 0 16 15,8 4-60-15,1-4-4 16,18 4-24-16,-9-4 20 16,8 0-24-16,1-4-188 15,-4 5 92-15</inkml:trace>
        </inkml:traceGroup>
        <inkml:traceGroup>
          <inkml:annotationXML>
            <emma:emma xmlns:emma="http://www.w3.org/2003/04/emma" version="1.0">
              <emma:interpretation id="{9E56D8D0-F5AB-4AEE-8C98-76DE6195926A}" emma:medium="tactile" emma:mode="ink">
                <msink:context xmlns:msink="http://schemas.microsoft.com/ink/2010/main" type="inkWord" rotatedBoundingBox="12060,5829 14629,5801 14641,6890 12072,691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25389.3734">8713 6458 476 0,'0'0'176'0,"0"0"-136"0,0-4-12 0,0 0 100 16,0 0-76-16,0-8 32 15,4 0-48-15,-4-16 40 16,14 3-44-16,-10-19 36 16,1 7-36-16,-10-19 16 15,10 11-28-15,0-11-28 16,4 11 4-16,0-7 16 15,-9 7-4-15,4-12-4 16,1 13 0-16,-1-17 56 16,10 9-32-16,-5-13 52 15,0 12-48-15,0-12 56 16,5 21-52-16,0-5-16 16,-1 17-12-16,6-4 0 15,-1 15-4-15,0-3 8 16,0 12-8-16,0 4-4 15,5 8 4-15,-5 0-4 16,1 12 0-16,-6 4 24 16,1 8-12-16,-10 5-4 15,1 7-4-15,-14 1-60 0,0-1 32 16,-14 0-68-16,9-3 52 0,-13-9-28 16,9-4 44-16,-5-8-16 15,5-3 24-15,4-9-8 16,10 0 12-16,4-5-20 15,9 5 20-15,4 5-4 16,6 7 8-16,3 4 0 16,1 8 0-16,-5-4 8 15,-4 9 0-15,0-13 0 16,4 12 0-16,-14-8 68 16,6-3-36-16,-24-5 60 15,5 0-56-15,-19-8 20 16,1 4-36-16,-14-8 28 15,5 0-32-15,-1 0 4 16,10 0-12-16,4 0-68 16,10 0 32-16</inkml:trace>
          <inkml:trace contextRef="#ctx0" brushRef="#br0" timeOffset="225503.679">9104 5920 632 0,'-9'-4'236'0,"9"4"-184"0,14 8-16 0,-10-8 184 16,1 0-128-16,4 0 60 16,9 0-88-16,0 0 24 15,1 0-52-15,-6 0-20 16,5 0-8-16,-4 0 8 15,4 4-8-15,-4-4-92 16,-5 4 48-16,-4-4-156 16,-1 0 108-16,1-4-404 15,-1 4 276-15</inkml:trace>
          <inkml:trace contextRef="#ctx0" brushRef="#br0" timeOffset="225824.0303">9195 5811 624 0,'-9'12'228'0,"9"-12"-176"0,0 16-16 15,0-8 72 1,5 0-68-16,-5 5 28 16,0 3-40-16,0 0 28 15,0 4-32-15,-5 0 76 16,1 1-56-16,-6-1 68 15,1 4-64-15,0-4 20 16,5 5-40-16,4-9 28 16,4 0-32-16,5-8 12 0,10 4-20 0,3-12-68 15,1 4 24-15</inkml:trace>
          <inkml:trace contextRef="#ctx0" brushRef="#br0" timeOffset="226867.275">9660 5904 644 0,'-23'-4'236'0,"23"4"-180"15,-5 12-20-15,-4-8 176 16,9 8-124-16,-23-4 52 15,10 9-80-15,-19 3-12 16,9 0-28-16,-9 4-64 16,5 1 20-16,-5-5-164 0,9-4 104 15</inkml:trace>
          <inkml:trace contextRef="#ctx0" brushRef="#br0" timeOffset="226683.2893">9505 5920 548 0,'-9'-8'204'0,"9"8"-156"0,0 4-16 0,0-4 148 15,0 0-104-15,4 0 68 16,5 4-84-16,0 0 20 15,5 0-48-15,4 4 52 16,1 0-48-16,-1 9 28 16,5 3-36-16,-10-8 8 15,5 4-20-15,-4 0 0 16,0 1-8-16,-10-5 36 16,5-4-20-16,-9-4-84 15,5 0 32-15</inkml:trace>
          <inkml:trace contextRef="#ctx0" brushRef="#br0" timeOffset="228038.2752">9915 5467 384 0,'-5'-12'140'0,"5"12"-108"16,14-8-8-16,-14 8 208 15,4 0-132-15,1-8 144 16,4 8-140-16,5 8 24 15,4 0-76-15,5 12 60 16,-1 16-64-16,15 9 8 16,4-1-32-16,0 1-4 15,4 0-12-15,-4-1 36 16,-4-12-20-16,-10-3-12 0,0-5-8 16,-13-12-192-1,0 0 104-15</inkml:trace>
          <inkml:trace contextRef="#ctx0" brushRef="#br0" timeOffset="228259.869">10338 5483 716 0,'-18'-16'264'0,"18"16"-204"0,0 8-16 0,-5-8 152 16,1 16-116-16,-15 4 100 15,6 13-104-15,-15 7 4 16,1 1-48-16,-9 3-12 15,4-3-12-15,-5-1 12 16,10-7-12-16,-5-5-180 16,10-4 96-16,-6-8-272 15,15 1 196-15</inkml:trace>
          <inkml:trace contextRef="#ctx0" brushRef="#br0" timeOffset="233779.582">10534 5779 528 0,'0'-4'196'0,"0"4"-152"0,9 0-12 0,-5-5 104 16,1 5-80-16,0-4 92 16,-1 8-84-16,1-4 20 15,-1 0-48-15,5 0 48 16,10 0-48-16,3 0 28 15,1 0-36-15,4-8 16 16,5 8-24-16,5-8-8 16,-10 16-8-16,-4-8 12 15,-5 4-8-15,-9-4 24 16,5 0-20-16,-10-8-84 16,5 8 40-16</inkml:trace>
          <inkml:trace contextRef="#ctx0" brushRef="#br0" timeOffset="228432.8266">10629 5734 1100 0,'5'-12'408'0,"-5"12"-316"0,9-4-28 16,-4 0 12-16,8 0-56 15,5 4 0-15,10 0-12 0</inkml:trace>
          <inkml:trace contextRef="#ctx0" brushRef="#br0" timeOffset="228872.9939">11253 5750 652 0,'-18'-4'244'0,"18"4"-192"0,23 4-12 0,-23 0 128 15,0 8-100-15,0 5 60 16,0 7-72-16,0 8-8 16,0 5-28-16,0 11-4 15,-5 1-8-15,-9 7 28 16,19-3-20-16,-19-4 32 15,5-9-32-15,-9-12 48 16,9-7-36-16,-18-17 20 16,-1-4-28-16,-22-25-140 15,9 5 64-15,-13-16-280 16,13 3 188-16</inkml:trace>
          <inkml:trace contextRef="#ctx0" brushRef="#br0" timeOffset="228880.5139">11244 5467 1120 0,'5'0'416'0,"-5"0"-324"0,9 8-24 0,-9-8-20 15,13 0-40-15</inkml:trace>
        </inkml:traceGroup>
        <inkml:traceGroup>
          <inkml:annotationXML>
            <emma:emma xmlns:emma="http://www.w3.org/2003/04/emma" version="1.0">
              <emma:interpretation id="{97B3A4C4-2CE0-4C9B-B548-B39AED60184C}" emma:medium="tactile" emma:mode="ink">
                <msink:context xmlns:msink="http://schemas.microsoft.com/ink/2010/main" type="inkWord" rotatedBoundingBox="15073,5868 16272,5855 16286,7108 15087,7122"/>
              </emma:interpretation>
            </emma:emma>
          </inkml:annotationXML>
          <inkml:trace contextRef="#ctx0" brushRef="#br0" timeOffset="230067.9683">11740 6649 392 0,'-4'4'148'0,"4"-4"-116"0,0 8-8 16,-9-8 84-1,18 0-64-15,-9 0 132 16,0 0-100-16,0-8 60 16,4 4-76-16,5-13 36 15,-9 1-56-15,9-16 8 16,-4 4-32-16,4-33 20 15,5 0-24-15,-1-24-12 16,-3 8-4-16,8-4 4 16,-5 17 0-16,10-5 16 0,-5 16-8 15,-4-8 16-15,0 13-16 16,4-13 24-16,0 13-20 0,0-13 56 16,5 12-36-16,0-3-16 15,4 11-8-15,1-7 8 16,-1 19-8-16,-4-3-4 15,4 4 0-15,-4 3-4 16,-1 13 0-16,-3 4 0 16,-1 8 0-16,-4 16 0 15,-1 5 0-15,-8 15 24 16,-1 9-12-16,-8-1 12 16,-1 1-12-16,-8-1 0 15,-1-7-4-15,-13-9-76 16,-1 4 36-16,-4-7-24 15,10-9 36-15,-6-4-24 16,10-4 24-16,0-8-24 16,13 0 24-16,1 0-8 15,8 0 16-15,5 8-36 16,10 0 28-16,3 12 8 16,1 1 8-16,9 3 12 15,-5-4-4-15,-8 4 68 16,-1-7-40-16,-14 3 76 15,-4-8-60-15,-18-4 64 16,4 0-64-16,-22-8 8 0,4 8-32 16,-13-16 12-16,22 8-20 15,-14-4 0-15,15 0-8 0,-6-4-24 16,15 4 8-16,-1 0-136 16,5 4 76-16,0-4-180 15,9 8 140-15,9 0-400 16,0 4 284-16</inkml:trace>
          <inkml:trace contextRef="#ctx0" brushRef="#br0" timeOffset="231580.2015">12364 5973 800 0,'0'4'296'0,"0"-4"-232"0,18 0-16 16,-9 0 72 0,5 4-76-16,9-4 52 15,9 0-56-15,-1 0-28 0,6 0-12 0,-5 0 24 16,0 0-12-16,-10 0-40 16,1 4 16-16,-9-4-184 15,-1 4 108-15,-13 0-488 16,5 0 320-16</inkml:trace>
          <inkml:trace contextRef="#ctx0" brushRef="#br0" timeOffset="231822.4238">12578 5892 540 0,'-5'-16'200'0,"5"16"-156"0,-4 8-12 0,-1-8 96 15,5 4-76-15,-4-4 120 16,4 4-96-16,-5 0 24 15,5 8-60-15,-9 4 28 16,5 4-36-16,-6 5 8 16,6 3-24-16,-5 4-16 15,9 1-4-15,-9-1 28 16,4 1-12-16,1-5 24 16,4 0-24-16,0-8-4 15,9 1-4-15,0-9-76 16,4-4 40-16,10-8-208 15,9 0 136-15</inkml:trace>
          <inkml:trace contextRef="#ctx0" brushRef="#br0" timeOffset="232280.0216">12751 6131 832 0,'-18'-8'308'0,"18"8"-240"0,9-4-20 16,0-1 72-1,0 10-76-15,14-10 24 0,0 5-36 16,22-4 4-16,-4 0-20 0</inkml:trace>
          <inkml:trace contextRef="#ctx0" brushRef="#br0" timeOffset="232124.2369">12787 6025 560 0,'-9'-24'208'0,"9"24"-164"0,14-16-8 0,-5 8 120 16,0 4-92-16,5-8 8 15,4 8-44-15,0 0-8 16,5 4-12-16,-9 4-16 16,4 4 4-16,-18 4 40 15,4 4-24-15,-17 0 16 16,4 4-16-16,-14 5 72 16,9 3-48-16,-18-4 48 15,14 5-48-15,5-5 24 16,-1 0-32-16,5-4-8 15,9 1-12-15,0-5 20 16,13-4-16-16,6-8-48 16,12 4 20-16,-8-12-216 15,14 4 128-15</inkml:trace>
        </inkml:traceGroup>
        <inkml:traceGroup>
          <inkml:annotationXML>
            <emma:emma xmlns:emma="http://www.w3.org/2003/04/emma" version="1.0">
              <emma:interpretation id="{3777F365-3C99-49A8-8A6F-9474C7C8F270}" emma:medium="tactile" emma:mode="ink">
                <msink:context xmlns:msink="http://schemas.microsoft.com/ink/2010/main" type="inkWord" rotatedBoundingBox="16729,6099 17078,6095 17082,6439 16733,6443"/>
              </emma:interpretation>
            </emma:emma>
          </inkml:annotationXML>
          <inkml:trace contextRef="#ctx0" brushRef="#br0" timeOffset="232677.5753">13379 5718 644 0,'-9'-12'236'0,"9"12"-180"0,32-25-20 0,-18 17 104 15,4 0-84-15,5-12 32 16,9 12-52-16,-5 8 12 16,5 0-28-16,0 0-8 15,-1 16-8-15,-17 0 28 16,4 5-16-16,-27 11 20 15,-4-4-20-15,-19 5 0 16,0-5-8-16,-9 0 36 16,14-3-20-16,-5-1 4 15,9-4-16-15,5 0-8 0,13-4 0 16,-4-3 4-16,18-1-4 0,-4-8 24 16,13 4-16-16,14-8-84 15,-9 0 40-15</inkml:trace>
          <inkml:trace contextRef="#ctx0" brushRef="#br0" timeOffset="232860.5952">13434 5835 756 0,'-9'-12'280'0,"9"12"-216"0,13 4-20 0,6-4 100 16,-6 0-88-16,19 0 4 15,0 4-36-15,14 0-60 16,-1 4 20-16,5 4-648 16,-4 1 364-16</inkml:trace>
        </inkml:traceGroup>
      </inkml:traceGroup>
    </inkml:traceGroup>
    <inkml:traceGroup>
      <inkml:annotationXML>
        <emma:emma xmlns:emma="http://www.w3.org/2003/04/emma" version="1.0">
          <emma:interpretation id="{513C5F71-BB14-494D-B9AE-B47BBA1C2EE0}" emma:medium="tactile" emma:mode="ink">
            <msink:context xmlns:msink="http://schemas.microsoft.com/ink/2010/main" type="paragraph" rotatedBoundingBox="2249,5798 24498,6524 24413,9129 2164,8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6E7286-CCE8-4350-8314-951ACBB81C2C}" emma:medium="tactile" emma:mode="ink">
              <msink:context xmlns:msink="http://schemas.microsoft.com/ink/2010/main" type="line" rotatedBoundingBox="17894,6309 24498,6524 24449,8017 17846,7801"/>
            </emma:interpretation>
          </emma:emma>
        </inkml:annotationXML>
        <inkml:traceGroup>
          <inkml:annotationXML>
            <emma:emma xmlns:emma="http://www.w3.org/2003/04/emma" version="1.0">
              <emma:interpretation id="{9F938682-11B9-455A-822E-2D2E74FE85B0}" emma:medium="tactile" emma:mode="ink">
                <msink:context xmlns:msink="http://schemas.microsoft.com/ink/2010/main" type="inkWord" rotatedBoundingBox="17850,7655 17996,7660 17991,7806 17846,7802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34166.6089">14636 7207 880 0,'-9'-8'328'0,"9"8"-256"0,0 12-16 15,-5-4 132 1,5 8-112-16,-18 9-4 16,0-1-44-16,-32 4-300 15,0 1 144-15</inkml:trace>
        </inkml:traceGroup>
        <inkml:traceGroup>
          <inkml:annotationXML>
            <emma:emma xmlns:emma="http://www.w3.org/2003/04/emma" version="1.0">
              <emma:interpretation id="{9C88A415-A8D3-43DD-BBF8-47EF156CFBA5}" emma:medium="tactile" emma:mode="ink">
                <msink:context xmlns:msink="http://schemas.microsoft.com/ink/2010/main" type="inkWord" rotatedBoundingBox="18982,6352 20396,6398 20351,7779 18937,7732"/>
              </emma:interpretation>
            </emma:emma>
          </inkml:annotationXML>
          <inkml:trace contextRef="#ctx0" brushRef="#br0" timeOffset="235833.785">16207 6742 236 0,'0'-4'88'0,"0"4"-68"0,0-4-4 16,0 0 176 0,0 8-108-16,0-4 160 15,0 0-140-15,0 0 28 16,0 0-80-16,9 0 84 0,-9 0-76 15,0 0 52-15,0 0-68 0,9 0 40 16,4 0-48-16,10-4 44 16,9 4-48-16,9-4 4 15,5 0-24-15,8-9 20 32,-8 13-20-32,-14-4-4 0,4 4-4 0,-9-4-40 15,-13 8 20-15,-14-4-128 16,0 4 84-16,-14-4-252 15,-4 4 176-15</inkml:trace>
          <inkml:trace contextRef="#ctx0" brushRef="#br0" timeOffset="235350.4248">15578 7272 548 0,'0'-8'204'0,"0"8"-156"0,0-4-16 0,0 0 72 15,0 8-64-15,0-8 60 16,0 4-56-16,0-8 68 16,9 0-64-16,-4-9 28 15,4 1-44-15,0-16 68 16,0 7-52-16,0-27 0 15,5 3-28-15,-5-24-12 16,0 9-4-16,5-13 12 16,-10 16-8-16,15-8 24 15,-6 17-20-15,10-13-12 16,-5 12-4-16,14-11-4 16,-5 11 0-16,5-8 0 15,5 13 0-15,-5-1 8 16,-5 17 0-16,9-1-12 15,-4 9 8-15,-4 0 12 0,-6 12-4 16,-3 0 8-16,3 8-8 16,-3 4-20-16,-1 4 8 0,-5 8 20 15,6 4-4-15,-6 4-12 16,5 4 0-16,-8 5 12 16,-1-1-4-16,-9 0 16 15,0 1-12-15,-14-1-48 16,5-4 24-16,-9-3-60 15,4-1 44-15,-9-8 24 16,5 0 8-16,-5-8-44 16,5 4 28-16,4-4-16 15,5 0 20-15,0-4-20 16,9 4 20-16,9 0 4 16,5 4 8-16,0 5-36 15,4 3 20-15,0 0 16 16,0 0 0-16,1-4 20 15,-1 5-12-15,-9-5 76 16,0 4-48-16,-9-8 40 16,4 4-44-16,-17-4 24 15,13 0-28-15,-14-4 8 16,5 8-20-16,-14-12 0 16,1 0-8-16,-10 0 12 15,9 0-12-15,0-12 4 16,0 8-4-16,1-4-24 15,13 8 8-15,-1-8-144 0,6 8 80 0,4-4-240 16,9 8 172-16</inkml:trace>
          <inkml:trace contextRef="#ctx0" brushRef="#br0" timeOffset="236659.0358">16065 5924 496 0,'0'-4'184'0,"0"4"-140"0,-4 8-16 0,-1-8 216 16,10 0-140-16,-5 0 72 15,9 0-104-15,-4 0 76 16,4 0-88-16,0-4 44 15,0 4-64-15,5-4 8 16,4 8-32-16,0-8 8 16,0 4-12-16,5-4 28 15,4 4-24-15,-4-4 4 16,0 8-12-16,-10-4-156 16,1 0 80-16</inkml:trace>
          <inkml:trace contextRef="#ctx0" brushRef="#br0" timeOffset="236191.9594">16411 6572 364 0,'5'-4'132'0,"-5"4"-100"0,5 4-12 16,-5-4 148-1,0 0-96-15,-5 4 60 16,0 4-76-16,-8 4 56 16,-1 8-64-16,0-4 44 15,5 9-52-15,-4 3 76 16,4 4-64-16,-5 1 16 0,5-1-36 15,-5 5 12-15,14-1-24 0,-9-4 44 32,9-3-36-32,-14-5-24 15,14-4-4-15,0-4 0 0,0-3 0 16,5-5 16-16,4 4-8 0,5-8-12 16,4 4 0-16,-4-8-68 15,8 4 40-15,6-12-288 16,-1 4 180-16</inkml:trace>
          <inkml:trace contextRef="#ctx0" brushRef="#br0" timeOffset="237367.9554">16853 6499 560 0,'-14'0'208'0,"14"0"-164"0,-4 0-8 0,-1 0 208 31,10 0-140-31,-5 0 44 0,0 0-84 0,4 0 12 16,6 0-44-16,3 0 0 15,10 0-20-15,0-4-24 16,4 4 4-16,0 0-76 15,1 8 48-15,-15-4-180 16,1-4 120-16,-14 8-336 16,0 0 244-16</inkml:trace>
          <inkml:trace contextRef="#ctx0" brushRef="#br0" timeOffset="237496.6636">16835 6600 748 0,'-5'4'276'0,"5"-4"-216"0,0 8-16 0,0-4 76 16,5 0-76-16,-1-4 8 16,10 4-32-16,9-4-4 15,0 0-8-15</inkml:trace>
        </inkml:traceGroup>
        <inkml:traceGroup>
          <inkml:annotationXML>
            <emma:emma xmlns:emma="http://www.w3.org/2003/04/emma" version="1.0">
              <emma:interpretation id="{B3FC790F-B567-4DC5-800A-5F35B6EB6087}" emma:medium="tactile" emma:mode="ink">
                <msink:context xmlns:msink="http://schemas.microsoft.com/ink/2010/main" type="inkWord" rotatedBoundingBox="20808,6409 22390,6460 22348,7766 20765,7714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40397.6858">18547 6543 436 0,'-5'-8'160'0,"5"8"-124"0,0 17-8 16,0-17 132-1,0 4-92-15,-4 4 52 16,-1 12-72-16,-4-8 64 16,-5 8-64-16,1 9 28 15,4-5-44-15,-5 4 24 16,5 1-28-16,4-5 36 0,5-4-36 0,5-4-4 15,8-4-16 1,6-8 20-16,8 5-16 16,0-9-100-16,5 4 44 0,0-4-184 15,0 0 128 1,0 0-476-16,-5 8 324 0</inkml:trace>
          <inkml:trace contextRef="#ctx0" brushRef="#br0" timeOffset="240606.238">18820 6641 572 0,'9'4'208'0,"-9"-4"-160"0,5 20-12 16,8-4 92-1,1 0-76-15,0 9 8 16,4 3-40-16,0 0-4 15,0 0-8-15,-4-3-76 16,13-1 36-16,-13-12-384 16,4 0 232-16</inkml:trace>
          <inkml:trace contextRef="#ctx0" brushRef="#br0" timeOffset="240784.7139">18988 6608 728 0,'-13'-8'268'0,"13"8"-208"0,13 8-16 0,-17-4 116 16,4 4-96-16,-9 13 96 16,9-1-92-16,-14 12 4 15,5 1-48-15,-14 7-4 16,14-4-12-16,-14 5-32 16,19-9 12-16</inkml:trace>
          <inkml:trace contextRef="#ctx0" brushRef="#br0" timeOffset="238722.2394">17440 6349 580 0,'-4'-16'216'0,"4"16"-168"0,4-4-12 0,-4 4 120 16,0 8-92-16,0 8 80 16,14 4-84-16,-5 13 20 15,0-1-44-15,0 5 12 16,0-1-28-16,1-4 0 16,3-3-12-16,1-5 28 15,0 0-20-15,-5-7-48 16,0 3 16-16</inkml:trace>
          <inkml:trace contextRef="#ctx0" brushRef="#br0" timeOffset="238819.991">17618 6430 632 0,'-14'-16'236'0,"14"16"-184"0,-9 4-16 16,9 0 72-1,0 4-68-15,-4 8 44 16,-1 9-48-16,-13-5 24 16,18 4-32-16,-18 0-8 15,13 1-12-15,-13-5 4 16,9 4-8-16,-5 0-4 0,0-11 4 0,5-5 12 16,0 4-8-16,-4-8-188 15,8 0 96-15,1-8-476 16,8 0 312-16</inkml:trace>
          <inkml:trace contextRef="#ctx0" brushRef="#br0" timeOffset="239337.8709">17536 6143 476 0,'5'-4'176'0,"-5"4"-136"0,9-12-12 0,-9 4 84 16,13 3-68-16,6-15 112 16,-6 4-84-16,10-8 8 15,0 8-48-15,-5-5 24 16,-4 5-32-16,4 0 20 15,-9 4-24-15,-5 4 28 16,6 4-32-16,-10 0 48 16,0 8-36-16,0 0 4 15,0 8-20-15,0 4 0 16,4 0-4-16,1 4-8 16,8 1 4-16</inkml:trace>
          <inkml:trace contextRef="#ctx0" brushRef="#br0" timeOffset="239945.4836">17846 7264 476 0,'0'4'176'0,"0"-4"-136"0,9-4-12 15,-9 0 144 1,0 4-100-16,4-8 96 15,-4 4-100-15,9-9 28 16,-4 5-56-16,-1-12 28 16,15 4-36-16,-10-16 0 15,18-1-20-15,-4-28 0 16,4 5-4-16,5-21 4 16,-5 12-8-16,-8-12-12 15,12 17 4-15,-3-17-32 16,-10 16 20-16,9-12 24 0,-8 16-4 15,-6-7 8-15,5 7-4 0,-18 0-16 16,23 13 4 0,-14-5-16-16,0 17 12 0,-4-4 20 15,4 11-4-15,-4 1-20 16,-5 12 4-16,4 0 20 16,5 12-4-16,-9 4 16 15,5 8-16-15,-5 8-4 16,0 8 0-16,0 9 4 15,13 3-4-15,-26-3 16 16,13-1-12-16,0 5-48 16,-14-13 24-16,0-4-76 15,10-3 52-15,-10-5-44 16,5-4 48-16,5-4-24 16,4 0 36-16,4 4-24 15,5 0 28-15,9 0 0 16,-4 5 12-16,0-1 0 15,9 4 0-15,-14 0 16 16,13 1-4-16,-17-5 68 16,-5 8-40-16,-14-8 84 15,1 4-64-15,-1-7 16 16,-4-1-36-16,0-4-4 16,4 4-16-16,-4-12 12 15,-1 4-16-15,6-8-84 16,4 4 44-16,4-4-236 0,10 4 148 15</inkml:trace>
          <inkml:trace contextRef="#ctx0" brushRef="#br0" timeOffset="240175.5935">18342 6641 704 0,'0'-4'264'0,"0"4"-208"0,14 0-12 0,-1 0 64 16,10 0-68-16,4-5 16 15,1 10-32-15,3-5 4 16,10 4-16-16,-4-4-44 16,4 4 20-16,-14-4-184 15,-4 0 108-15</inkml:trace>
        </inkml:traceGroup>
        <inkml:traceGroup>
          <inkml:annotationXML>
            <emma:emma xmlns:emma="http://www.w3.org/2003/04/emma" version="1.0">
              <emma:interpretation id="{465DC10E-C144-420A-9B71-1F85F1BE72D3}" emma:medium="tactile" emma:mode="ink">
                <msink:context xmlns:msink="http://schemas.microsoft.com/ink/2010/main" type="inkWord" rotatedBoundingBox="22660,6464 24498,6524 24455,7843 22617,7783"/>
              </emma:interpretation>
            </emma:emma>
          </inkml:annotationXML>
          <inkml:trace contextRef="#ctx0" brushRef="#br0" timeOffset="241862.7823">19284 6515 384 0,'9'0'140'16,"-9"0"-108"-16,5 4-8 0,0-4 144 15,-1 0-96-15,1 0 104 16,8-4-100-16,1 4 56 16,9 0-76-16,9 0 24 15,-10 8-48-15,10 0 8 16,0 4-24-16,0-12-8 15,-5 9-4-15,-4-9 4 16,-5 0-4-16,5 0-56 16,-9 8 28-16</inkml:trace>
          <inkml:trace contextRef="#ctx0" brushRef="#br0" timeOffset="242155.6563">19535 6288 600 0,'-19'-24'224'0,"19"24"-176"0,10 8-12 0,-20 0 88 15,10 13-76-15,-4 11 68 16,4 4-64-16,-9 9-4 16,9-1-28-16,-9 5 4 15,9-4-12-15,-9-9 0 16,4 13-4-16,-4-17-120 15,9 0 60-15,0-7-412 16,0-5 260-16</inkml:trace>
          <inkml:trace contextRef="#ctx0" brushRef="#br0" timeOffset="242857.524">19712 6560 476 0,'0'-8'176'0,"0"8"-136"0,23-9-12 0,-9 5 100 16,4 0-76-16,9 0 140 15,1 4-112-15,3 0 24 16,1 4-60-16,0 4 24 16,-5 1-36-16,-4-1 36 15,0 4-40-15,-9-4 20 16,-5 4-28-16,-9-4 28 15,0 4-32-15,-14-4 12 16,5 0-16-16,-14 1 12 16,0 3-16-16,-8 0-144 15,3 0 72-15,1 4-52 16,4 0 68-16,10 1-28 16,3-1 44-16,6 4 0 15,4 0 20-15,0 0 8 16,4 5 4-16,6 11-12 15,3 1 8-15,1 7-4 16,-5 5 0-16,0 3 8 16,-4-7 0-16,-10 7-36 15,-4-15 20-15,0-1 16 16,0 1 0-16,-19-9 28 16,19-4-16-16,-13-12 12 15,3 5-12-15,-8-17 56 16,4 8-40-16,1-16 76 15,3 8-56-15,-3-17 64 16,12 5-64-16,6-20-8 16,4 4-24-16,4-17-36 15,15 9 8-15,8-9-164 0,5 9 100 16,0-9-428-16,0 17 280 16</inkml:trace>
          <inkml:trace contextRef="#ctx0" brushRef="#br0" timeOffset="242991.3962">19853 6288 664 0,'-9'-32'244'0,"9"32"-188"0,28-40-16 16,-15 19 32-1,5 5-48-15,1-12 68 16,3 4-52-16,1-5 36 16,5 5-44-16,-10 4 24 15,9 8-28-15,-13 4 36 16,-1 3-36-16,-8 14 40 15,-1 7-40-15,-8 8 12 16,4 4-24-16,-5 5 0 16,10 3-8-16,-1-8-184 15,6 1 100-15</inkml:trace>
          <inkml:trace contextRef="#ctx0" brushRef="#br0" timeOffset="243743.0939">20213 7300 424 0,'-14'8'156'0,"14"-8"-120"0,14 4-8 0,0-4 60 15,-10 4-52-15,-4-4 144 16,0 0-100-16,0-4 60 16,0 4-80-16,0-4 0 15,0 0-36-15,0-8 32 16,0 0-32-16,0-8 12 15,9 0-20-15,-4-25 0 16,4 5-8-16,-4-33 4 16,13 8-8-16,-9-16-64 15,5 12 32-15,4-12 40 16,-5 25-8-16,1-5-12 16,-5 16 0-16,5-7 76 0,4 3-40 15,-4-3 64-15,-1 11-56 16,15-7 12-16,-6 7-32 15,19-3 8-15,-4 11-12 16,8 5 12-16,-4 8-16 0,-4 12-4 16,-5 8 0-16,-19 16 12 15,1 4-8-15,-28 20 4 16,-4-3-4-16,-27 3-40 16,17-3 16-16,-22-5-40 15,14 0 36-15,-5-7-56 16,13-5 44-16,10-4-80 15,5-4 60-15,8-8-8 16,10 4 36-16,8-12 12 16,5 13 12-16,10-5-20 15,4 4 12-15,-14 4-4 16,9 4 4-16,-9 0 44 16,5 4-24-16,-23 1 52 15,0 3-36-15,-23-4 64 16,14 0-52-16,-27-3 28 15,18-5-40-15,-14-8-8 16,4 4-12-16,6-12-200 16,4 0 104-16,4-4-376 15,5 4 256-15</inkml:trace>
          <inkml:trace contextRef="#ctx0" brushRef="#br0" timeOffset="244222.4521">20800 6600 580 0,'-13'-4'216'0,"13"4"-168"0,-5-4-12 16,-4 8 156 0,9 4-112-16,0-4 20 15,-4 12-60-15,-10-3 28 16,9 11-40-16,-4 8 20 0,-9 1-28 16,0 7 28-16,4 5-32 0,-13 3 40 15,9-3-32-15,4-9-4 16,9-4-12-16,-4-7 12 15,9-5-12-15,14-12-84 16,9-4 44-16</inkml:trace>
          <inkml:trace contextRef="#ctx0" brushRef="#br0" timeOffset="243954.2405">20691 6705 652 0,'5'0'244'0,"-5"0"-192"0,36 0-12 0,-18 0 76 16,5 0-72-16,4 0 44 16,5 0-52-16,0 0 8 15,-5 0-28-15,-8 0-52 16,8 4 20-16,-22-4-236 15,-5 0 140-15</inkml:trace>
          <inkml:trace contextRef="#ctx0" brushRef="#br0" timeOffset="244843.6028">20896 6879 728 0,'0'-4'268'0,"0"4"-208"16,14 4-16-16,-5-4 96 16,0 4-84-16,5 0 68 15,-1 0-72-15,15 1 4 16,-6 3-32-16,6-4-108 15,3 4 40-15,-12-4-272 16,8 0 176-16</inkml:trace>
          <inkml:trace contextRef="#ctx0" brushRef="#br0" timeOffset="244772.9154">20973 6742 268 0,'-4'-8'100'0,"4"8"-76"0,14 0-8 15,-10 0 176 1,5 0-108-16,0-4 96 16,5 4-100-16,0-4 24 15,-1 8-60-15,-8-4 48 16,8 4-56-16,1 0 20 15,-9 4-36-15,-5 4 52 16,0 0-40-16,0 4 12 16,-5 0-28-16,-9 5 8 15,10 3-12-15,-10 0-8 16,1 5 0-16,-1-1 4 16,14-4-4-16,-14 0 16 15,10 1-12-15,-10-1-12 0,14-8 0 16,0-4 4-16,0 0 0 15,0-3 16-15,9-1-8 0,-9-8-20 16,9-4 4-16,0 4-12 16,-4 0 8-16,9-4-140 15,-10 4 80-15,5-9-216 16,-4 9 164-16</inkml:trace>
        </inkml:traceGroup>
      </inkml:traceGroup>
      <inkml:traceGroup>
        <inkml:annotationXML>
          <emma:emma xmlns:emma="http://www.w3.org/2003/04/emma" version="1.0">
            <emma:interpretation id="{AC8AEFCD-3546-4840-80B9-07512B845193}" emma:medium="tactile" emma:mode="ink">
              <msink:context xmlns:msink="http://schemas.microsoft.com/ink/2010/main" type="line" rotatedBoundingBox="2160,7834 4198,7789 4212,8416 2174,8461"/>
            </emma:interpretation>
          </emma:emma>
        </inkml:annotationXML>
        <inkml:traceGroup>
          <inkml:annotationXML>
            <emma:emma xmlns:emma="http://www.w3.org/2003/04/emma" version="1.0">
              <emma:interpretation id="{E197A586-E85E-438F-B98F-7BE74C5E5E28}" emma:medium="tactile" emma:mode="ink">
                <msink:context xmlns:msink="http://schemas.microsoft.com/ink/2010/main" type="inkWord" rotatedBoundingBox="3102,7964 4202,7939 4212,8416 3113,8440"/>
              </emma:interpretation>
            </emma:emma>
          </inkml:annotationXML>
          <inkml:trace contextRef="#ctx0" brushRef="#br0" timeOffset="265468.9624">-184 7567 520 0,'-27'-4'192'0,"27"4"-152"0,-23 0-8 0,14 0 264 16,5 4-168-16,-5-4 28 15,9 0-96-15,0 0 8 16,9 4-40-16,13-4 8 16,6 0-20-16,13 0 20 15,-9 0-24-15,4 0-4 16,0 0-4-16,-4 0-68 15,0 4 36-15,-14-4-136 16,5 9 88-16</inkml:trace>
          <inkml:trace contextRef="#ctx0" brushRef="#br0" timeOffset="266378.3783">695 7608 392 0,'-9'-8'148'0,"9"8"-116"0,0-4-8 15,0 0 164 1,0 8-108-16,-5-8 56 16,5 4-80-16,-4-4 56 15,4 4-64-15,-5-4 20 16,1 4-40-16,-5-5-8 0,9 10-12 0,-9-5 12 16,4 0-12-16,-13 4 24 15,4 4-20-15,-13 8 12 16,4 8-12-16,-9 8 64 15,5 1-44-15,4 7 24 16,9 1-36-16,1-5 8 16,13 1-16-16,13-5 28 15,6-8-24-15,13 1-4 16,4-13-8-16,5-4 12 16,4-4-8-16,1-8-28 15,-5 0 8-15,-9-8-12 16,4-1 12-16,-13-11 36 15,-5 8-16-15,-9-16 16 16,-4 7-12-16,-10-19 12 16,1 7-16-16,-14-11 68 15,8 11-44-15,-3-7 48 16,4 12-44-16,-5-1-12 16,0 13-12-16,-4-4-12 15,14 12 4-15,-10-1-24 16,5 9 12-16,-5 4-84 15,10 4 52-15,-10 9-224 16,9 3 148-16,1 4-548 16,4 0 372-16</inkml:trace>
        </inkml:traceGroup>
        <inkml:traceGroup>
          <inkml:annotationXML>
            <emma:emma xmlns:emma="http://www.w3.org/2003/04/emma" version="1.0">
              <emma:interpretation id="{1441A72D-30C4-48A2-8AA0-E7E72A7F3CC5}" emma:medium="tactile" emma:mode="ink">
                <msink:context xmlns:msink="http://schemas.microsoft.com/ink/2010/main" type="inkWord" rotatedBoundingBox="2160,7834 3416,7806 3429,8399 2173,8427"/>
              </emma:interpretation>
            </emma:emma>
          </inkml:annotationXML>
          <inkml:trace contextRef="#ctx0" brushRef="#br0" timeOffset="265136.4531">-1185 7774 436 0,'-5'8'160'0,"5"-8"-124"0,0 0-8 0,0 4 160 16,0 4-108-16,5 0 56 15,4 0-80-15,9-4 36 16,5 4-52-16,9-4 32 16,4 0-40-16,10-4 8 15,4 4-24-15,4-4-8 16,1 4-4-16,-14-8 4 15,-5 4-4-15,-8 0 16 16,-1 4-12-16,-9-4-4 16,-4 0 0-16,-5 0-128 15,0 0 68-15,-4 0-428 16,-1 0 268-16</inkml:trace>
          <inkml:trace contextRef="#ctx0" brushRef="#br0" timeOffset="264762.8723">-830 7385 364 0,'-9'0'132'0,"9"0"-100"0,0-8-12 0,-5 8 148 16,10 0-96-16,-5 0 68 15,0 0-80-15,0-8-16 16,0 16-28-16,0-8 24 15,0 0-24-15,4 0-4 16,1-4-8-16,-1 0 12 16,1 4-8-16,4-4 16 15,9 8-16-15,-4-4 24 16,4 0-20-16,-4 0 12 16,4 0-12-16,-4 0-16 15,-1 4 0-15,-4 0-16 16,5 4 12-16,-9 0 20 15,-1 0-4-15,-4 0 4 16,5 5-4-16,-5 3-8 16,0 4 4-16,-5 0 4 15,5 5-4-15,-13 11 8 0,-1 0-8 16,-13 1 8-16,4-1-8 16,-14 1-4-16,6-1 4 0,-10-4-16 15,4-3 8-15,1-5 12 16,13-4-4-16,0-3-20 15,10-1 8-15,3-4 4 16,10 4 4-16,5-8 8 16,9 0-4-16,4-4-4 15,0 0 4-15,0 0 4 16,5 4-4-16,-5-4-12 16,5 5 4-16,-9-5 4 15,4 0 0-15,0-4 0 16,0 8 0-16,1-8 8 15,-1 4-4-15,-5-4-4 16,6 0 4-16,-10 0 4 16,0 0-4-16,-5 0-116 15,1 0 60-15,-5-4-392 16,0 0 244-16</inkml:trace>
          <inkml:trace contextRef="#ctx0" brushRef="#br0" timeOffset="265727.1514">-243 7774 664 0,'-18'4'244'0,"18"-4"-188"0,-5 12-16 0,5-8 84 15,5 4-76-15,4 0 60 16,9 0-64 0,10-4 4-16,-1 0-28 0,5-4 4 15,4 0-12-15,1-4 0 16,-5 4-4-16,-1-4-68 15,-3 8 32-15,-1-4-216 16,-4 0 132-16</inkml:trace>
        </inkml:traceGroup>
      </inkml:traceGroup>
    </inkml:traceGroup>
    <inkml:traceGroup>
      <inkml:annotationXML>
        <emma:emma xmlns:emma="http://www.w3.org/2003/04/emma" version="1.0">
          <emma:interpretation id="{DC26AF81-2586-4D0B-B3B3-EC0011CA0862}" emma:medium="tactile" emma:mode="ink">
            <msink:context xmlns:msink="http://schemas.microsoft.com/ink/2010/main" type="paragraph" rotatedBoundingBox="2043,9506 6602,8160 7011,9545 2452,10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8B9ADB-3201-442B-A087-2C7309B84CF0}" emma:medium="tactile" emma:mode="ink">
              <msink:context xmlns:msink="http://schemas.microsoft.com/ink/2010/main" type="line" rotatedBoundingBox="2043,9506 6602,8160 7011,9545 2452,10891"/>
            </emma:interpretation>
          </emma:emma>
        </inkml:annotationXML>
        <inkml:traceGroup>
          <inkml:annotationXML>
            <emma:emma xmlns:emma="http://www.w3.org/2003/04/emma" version="1.0">
              <emma:interpretation id="{6E159855-4ED8-4C95-A2AC-491C34623565}" emma:medium="tactile" emma:mode="ink">
                <msink:context xmlns:msink="http://schemas.microsoft.com/ink/2010/main" type="inkWord" rotatedBoundingBox="2043,9506 6602,8160 7011,9545 2452,10891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83437.41">-29 9773 560 0,'0'0'208'0,"0"0"-164"0,0 0-8 15,-4 0 164 1,-1 8-116-16,-4 0 80 16,0 0-96-16,-5 12 24 15,5 0-52-15,-5 5 40 16,14-1-48-16,-9 0-32 16,9 1-4-16,9-9 28 0,5 0-16 15,4-4 28-15,5-4-24 16,0-16 12-16,0 4-12 0,-1-8 0 15,1 0-4-15,-14-12 12 16,0 7-12-16,-18-7-4 16,9 4 0-16,-18 0 4 15,13 3-4-15,-17 5-28 16,13 4 12-16,0 4-12 16,9 4 12-16,0-4-228 15,9 4 128-15,0-4-628 16,13 0 408-16</inkml:trace>
          <inkml:trace contextRef="#ctx0" brushRef="#br0" timeOffset="285554.1971">718 9376 756 0,'-9'0'280'0,"9"0"-216"0,9 8-20 0,-9-8 112 15,0 0-96-15,4 4 44 16,6 4-60-16,3 8 4 16,10-4-32-16,9-8 28 15,4 0-28-15,10-4 12 16,4 0-16-16,0-8-88 16,0 4 44-16,-9-4-24 15,-5 4 32-15,-13-8 4 16,-9 12 12-16,-19-16 16 15,-4 8-4-15,-14-9 8 16,1 5-8-16,-15-8 24 16,5 8-16-16,-9 0 40 15,14 4-28-15,-9 8 4 16,8 4-16-16,-4 8 0 16,10 8-4-16,-10 4 28 15,9 1-20-15,-9 15 4 16,9 1-12-16,1 15 56 15,13 5-36-15,-1 0 16 16,20-4-28-16,12-13 36 16,1-3-28-16,9-13 40 15,0-4-36-15,4-11-40 16,5-1 4-16,-4-8-140 16,-5 4 80-16,-10-8-120 15,1 4 108-15</inkml:trace>
          <inkml:trace contextRef="#ctx0" brushRef="#br0" timeOffset="285796.8468">996 8739 944 0,'-5'-12'352'0,"5"12"-276"0,0-4-20 0,5 0 120 16,-1 8-108-16,5-4 36 15,5 8-64-15,13-4 20 16,10 5-32-16,4-5-116 16,4 0 48-16</inkml:trace>
          <inkml:trace contextRef="#ctx0" brushRef="#br0" timeOffset="286100.1467">1651 8715 364 0,'-4'8'132'0,"4"-8"-100"0,4 29-12 16,-4-5 132-16,5 4-88 0,-5 33 80 16,0 4-84-16,-9 12-4 15,4-4-36-15,-9-8 112 16,1-9-76-16,-10-11 68 16,9-9-72-16,-8-3 92 15,3-17-80-15,-3-8-4 16,8-4-36-16,-9-20-200 15,5 4 92-15,4-41-440 16,5 5 292-16</inkml:trace>
          <inkml:trace contextRef="#ctx0" brushRef="#br0" timeOffset="286207.4339">1578 8519 820 0,'9'-21'304'0,"-9"21"-236"0,10-16-20 0,-6 8 88 15,1 4-84-15</inkml:trace>
          <inkml:trace contextRef="#ctx0" brushRef="#br0" timeOffset="286892.3793">1883 9378 664 0,'-18'-9'244'0,"18"9"-188"0,-18-8-16 0,9 4 112 16,4 0-92-16,-4-12 64 15,9 0-72-15,0-17-4 16,9 1-28-16,-4-29-40 16,4 0 12-16,5-20 36 15,-1 9-16-15,1-10-20 16,0 22 4-16,4-5 0 16,0 8 4-16,0-4-20 15,5 9 12-15,-5-13 32 16,5 16-16-16,0-7 52 15,4 15-32-15,-4 1-16 16,4 11-4-16,-4 5 16 16,4 8-12-16,-13 8-4 15,9 8-4-15,-10 8 4 16,1 8-4-16,-9 8-4 16,4 5 4-16,-18 3-16 15,4 0 8-15,-13-3-104 16,4 3 60-16,-9-12-104 15,5 1 88-15,-5-9-60 16,5-4 76-16,4-8-32 0,14 4 48 16,0 0 12-16,10 0 8 0,-1 4-16 15,9 8 16-15,0 5 32 16,0-5-12-16,-4 0 104 16,4 0-60-16,-9-4 64 15,0 5-64-15,-13-5 68 16,4 0-68-16,-14-4 0 15,1 4-32-15,-15-4 16 16,10 0-24-16,-9-8-4 16,4 4-4-16,0 0-180 15,9 1 96-15,5-5-452 16,9 4 296-16</inkml:trace>
          <inkml:trace contextRef="#ctx0" brushRef="#br0" timeOffset="287117.8796">2234 8741 664 0,'-5'-4'244'0,"5"4"-188"0,14 4-16 16,-5-8 136-1,0 4-104-15,9-4 24 16,10 4-56-16,-1-4-8 15,5 0-20-15,-5-4 0 16,-4 8-4-16,-5-4-104 16,-4 8 52-16,-10-4-184 0,1 0 128 0</inkml:trace>
          <inkml:trace contextRef="#ctx0" brushRef="#br0" timeOffset="287401.6324">2421 8628 580 0,'-19'0'216'0,"19"0"-168"0,-13 24-12 0,4-16 128 15,4 1-96-15,1 3 24 16,4 0-52-16,-5 0 8 16,5 4-28-16,-5 0 36 15,5 1-32-15,-4 3-4 16,-1 0-12-16,-4 4 12 15,5 1-12-15,-10-1 32 16,9 4-24-16,-4-3-12 16,9-5-8-16,5-4-4 15,4-4 0-15,5-8-88 16,8 0 48-16,6-8-548 16,4 4 328-16</inkml:trace>
          <inkml:trace contextRef="#ctx0" brushRef="#br0" timeOffset="287837.3284">2767 8717 560 0,'9'-4'208'0,"-9"4"-164"0,-5 8-8 0,1-4 172 15,-1 0-120-15,-9 4 104 16,5 9-108-16,-13 3 8 16,3 0-56-16,-8 4 32 15,4 5-40-15,-4-1-16 16,4-4-4-16,0-3-8 15,14-5 0-15,0-8-204 16,5 0 112-16</inkml:trace>
          <inkml:trace contextRef="#ctx0" brushRef="#br0" timeOffset="287629.3961">2603 8721 676 0,'0'-4'248'0,"0"4"-192"0,4 12-16 0,1-4 68 16,8 1-68-16,6 7 60 15,-1 0-56-15,0 4 4 16,5 5-28-16,0-5 24 15,-1 0-28-15,1-4 4 16,-5 0-12-16,-4-7-96 16,0 3 52-16,-10-8-252 15,1 0 160-15</inkml:trace>
          <inkml:trace contextRef="#ctx0" brushRef="#br0" timeOffset="288422.3848">3304 8417 676 0,'-18'-28'248'0,"18"28"-192"0,-23-12-16 0,5 8 200 15,9 8-140-15,-19 4 92 16,10 4-112-16,-9 12-36 15,4 9-28-15,-9-1-4 16,9 0-8-16,-4 1 16 16,9-1-12-16,-5-8-84 15,5 1 44-15,-5-5-220 16,5-4 140-16,0 4-520 16,9-3 352-16</inkml:trace>
          <inkml:trace contextRef="#ctx0" brushRef="#br0" timeOffset="288184.2483">2940 8332 600 0,'0'-8'224'0,"0"8"-176"0,13 4-12 0,-4 0 124 15,1 8-96-15,8 9 80 16,0 3-84-16,9 16 32 16,1 1-56-16,8-9 24 15,0 5-32-15,1-1 8 16,-1-8-20-16,-8-7 0 16,-6-1-8-16,-8-4-76 15,0 0 36-15,-14-8-252 16,4-4 160-16</inkml:trace>
          <inkml:trace contextRef="#ctx0" brushRef="#br0" timeOffset="282749.025">39 8962 476 0,'10'-16'176'0,"-6"16"-136"0,1-8-12 0,-5 4 216 16,4 4-140-16,-4-4 80 15,5 0-108-15,-10-4-4 16,5 8-48-16,-4-8 24 15,4 8-32-15,-14-4-4 16,5 4-8-16,-14-4-4 16,0 4 0-16,-18-5 0 15,10 5 0-15,-20-8 8 16,11 4-4-16,-11-8 16 16,6 4-12-16,-1-4 48 15,14 4-28-15,1-4-16 16,8 4-4-16,-4-1 16 15,13 1-12-15,-4 0-20 16,9 8 0-16,-5 0-12 16,5 8 8-16,-5 0 8 15,10 1 4-15,-10 19-20 16,5 0 12-16,-5 25-12 0,10 4 8 16,-5 16 16-16,4-9 0 15,-4 1-4-15,4-8 4 16,-8-4 12-16,4-5-8 0,-10-3-4 15,10-5 0-15,-9-7 12 16,9-5-8-16,0-8-4 16,4 1 0-16,5-9 12 15,5-4-8-15,-1-4-20 16,5 0 4-16,5 4 12 16,4 8 0-16,5 1-28 15,4 3 12-15,1 0 24 16,4 0-8-16,-1 1-16 15,1 3 4-15,0-4 12 16,0 0 0-16,-5-7 32 16,-4-1-20-16,-9-12-156 15,4 0 76-15</inkml:trace>
          <inkml:trace contextRef="#ctx0" brushRef="#br0" timeOffset="283030.2728">-552 9461 580 0,'-28'-8'216'0,"28"8"-168"0,0-4-12 15,0-1 188-15,0 5-128 0,0-8 88 16,9 4-112-16,5-4 32 16,4 4-60-16,10-8-8 15,3 8-20-15,15-8 8 16,4 4-16-16,9-9-4 15,-4 13 0-15,-5 0-48 16,-9 4 24-16,-14 0-276 16,-4 8 164-16</inkml:trace>
          <inkml:trace contextRef="#ctx0" brushRef="#br0" timeOffset="430737.043">604 9979 8 0,'55'-36'4'0,"-10"20"-4"0</inkml:trace>
          <inkml:trace contextRef="#ctx0" brushRef="#br0" timeOffset="430975.1496">1169 9538 20 0,'168'-105'8'0,"-95"73"-8"0,23-49 0 15,-19 28 116-15,41-36-64 16,23-8 24-16,1-4-44 15,21 4-20-15,10-9-8 16,-13 5 28-16,-19 0-16 16,-4 4-4-16,-19 8-8 15,-13 16-24-15,-14 8 12 16,-14 17 12-16,-13 11 0 16,-19 9 8-16,-8 4-8 15,-19 7 32-15,0 1-20 16,-9 8 20-16,0-4-20 15,-13 8-8 1,-5 0-4-16,0 4-4 0,0 0-248 16</inkml:trace>
          <inkml:trace contextRef="#ctx0" brushRef="#br0" timeOffset="437837.7731">-1008 10089 28 0,'55'-33'12'0,"-19"13"-8"0,28-25-4 16,-18 17 20-16,8-33-12 15,10-28-4-15,27-12 0 16,9 4-16-16,10-8 8 16,-6-8 20-16,-8-1-8 15,-14 9 68-15,-14 12-44 16,-13 12-20-16,-10 12-12 16,-4 13 60-16,-13 11-32 15,-6 13 16-15,-3 3-28 16,-6 9-16-16,-4 8-4 15,5 4-32-15,-14 8 20 16,4 8-144-16</inkml:trace>
        </inkml:traceGroup>
      </inkml:traceGroup>
    </inkml:traceGroup>
    <inkml:traceGroup>
      <inkml:annotationXML>
        <emma:emma xmlns:emma="http://www.w3.org/2003/04/emma" version="1.0">
          <emma:interpretation id="{E48B22E3-3982-47B4-B209-DFA46D3C69C4}" emma:medium="tactile" emma:mode="ink">
            <msink:context xmlns:msink="http://schemas.microsoft.com/ink/2010/main" type="paragraph" rotatedBoundingBox="3835,9909 14271,8488 14484,10057 4049,11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1B4787-1307-468B-B5D6-3875906A0D54}" emma:medium="tactile" emma:mode="ink">
              <msink:context xmlns:msink="http://schemas.microsoft.com/ink/2010/main" type="inkBullet" rotatedBoundingBox="3939,10673 5607,10446 5633,10638 3965,10865"/>
            </emma:interpretation>
            <emma:one-of disjunction-type="recognition" id="oneOf28">
              <emma:interpretation id="interp36" emma:lang="" emma:confidence="0">
                <emma:literal>-</emma:literal>
              </emma:interpretation>
            </emma:one-of>
          </emma:emma>
        </inkml:annotationXML>
        <inkml:trace contextRef="#ctx0" brushRef="#br0" timeOffset="347907.7212">604 10226 124 0,'-14'0'44'0,"5"-4"-32"0,9 4-4 0,0 0 84 15,0 0-52-15,0 0 44 16,0 0-48-16,5-4-20 15,-1 0-8-15,1 0-20 16,-5 4 8-16,0 0 4 16,0 0 0-16,0 0 24 15,0 0-12-15,0 0 12 16,0 0-12-16,9 0 20 0,-9 0-20 16,0 0 24-16,9 0-24 15,-9 0-4-15,0 0-4 16,0 0-4-16,0 0 0 15,9 4 0-15,-9-4 0 16,9 4 16-16,-9-4-8 16,9 4 4-16,-9-4-4 15,14 4 12-15,-5-4-12 16,5 0 16-16,0 0-16 16,4 0-20-16,-5-4 4 15,6 4 4-15,12-4 4 16,1 0 0-16,9 0 0 15,14 0 8-15,18-4-4 16,9 8 32-16,4 0-20 16,1 0-48-16,-1-8 16 0,10 8 4 15,9-8 8-15,-5 0-16 16,0 8 12-16,-4 0 32 16,-15-4-16-16,-3 4 8 15,-10-5-8-15,-13 1-8 16,-10 0 4-16,-4 4-4 15,-4 0 0-15,-10 0 16 16,-13-4-8-16,-1 4-12 16,-13 0 0-16,-4 4 28 15,-5 0-12-15,0 0-4 16,-5 5-4-16,0-5-84 16,-4 0 44-16,-5 4-340 0</inkml:trace>
      </inkml:traceGroup>
      <inkml:traceGroup>
        <inkml:annotationXML>
          <emma:emma xmlns:emma="http://www.w3.org/2003/04/emma" version="1.0">
            <emma:interpretation id="{B7CA5992-935A-4E35-92F1-C1B9A1E79B17}" emma:medium="tactile" emma:mode="ink">
              <msink:context xmlns:msink="http://schemas.microsoft.com/ink/2010/main" type="line" rotatedBoundingBox="6916,9489 14271,8488 14484,10057 7129,11058"/>
            </emma:interpretation>
          </emma:emma>
        </inkml:annotationXML>
        <inkml:traceGroup>
          <inkml:annotationXML>
            <emma:emma xmlns:emma="http://www.w3.org/2003/04/emma" version="1.0">
              <emma:interpretation id="{3DC21B52-FB86-4B70-9B4A-33FDC491272A}" emma:medium="tactile" emma:mode="ink">
                <msink:context xmlns:msink="http://schemas.microsoft.com/ink/2010/main" type="inkWord" rotatedBoundingBox="6971,9894 7782,9783 7859,10345 7047,10455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91156.634">3645 9680 476 0,'0'-8'176'0,"0"8"-136"0,0-4-12 0,0 0 152 15,0 8-104-15,0-8 104 16,0 4-104-16,0-4 48 15,0 8-72-15,0-4 4 16,0 0-32-16,0 0 12 16,0 0-20-16,0 0 28 15,14 8-28-15,9-8 12 16,4 4-16-16,28-8 44 16,-5 4-28-16,27-8-24 15,1 0-4-15,-6-9 0 16,6 5 0-16,-10-4 24 15,0 8-12-15,-13 0-12 0,0 4-4 16,-23 0 4-16,-1 4 0 16,-17 0 16-16,4 8-8 15,-27-8 4-15,9 4-4 0,-9-4-156 16,5 0 80-16,-15-12-340 16,19 0 224-16</inkml:trace>
          <inkml:trace contextRef="#ctx0" brushRef="#br0" timeOffset="291335.1247">4155 9360 444 0,'-4'0'164'0,"4"0"-124"16,4 0-16-16,-8 4 176 15,4 4-116-15,-9 4 64 16,-1 5-88-16,-3 7 28 16,13 4-52-16,-18 17 44 15,18 3-48-15,-14 13 20 16,5-4-32-16,-5-1 28 16,14-3-32-16,-13-9 32 15,3-3-32-15,1-13 20 16,9-3-20-16,-9-9 36 15,0 0-28-15,5-12-128 0,4 0 56 16</inkml:trace>
        </inkml:traceGroup>
        <inkml:traceGroup>
          <inkml:annotationXML>
            <emma:emma xmlns:emma="http://www.w3.org/2003/04/emma" version="1.0">
              <emma:interpretation id="{A14F3749-617A-4307-A7CB-46E4840CBF6D}" emma:medium="tactile" emma:mode="ink">
                <msink:context xmlns:msink="http://schemas.microsoft.com/ink/2010/main" type="inkWord" rotatedBoundingBox="8402,9287 10940,8941 11134,10370 8597,10715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93476.4491">5699 8761 652 0,'-5'-8'244'0,"5"8"-192"0,0 0-12 0,0 0 200 15,0 0-140-15,5-4 56 16,4 4-92-16,14-8 16 16,8 4-48-16,6-8-8 15,4 8-16-15,4-4 4 16,-4 4-8-16,-4 0-196 15,-15 8 104-15,-12 0-352 16,-1 4 248-16</inkml:trace>
          <inkml:trace contextRef="#ctx0" brushRef="#br0" timeOffset="294144.7969">6445 8725 424 0,'14'-8'156'0,"-14"8"-120"0,0-12-8 0,0 3 60 16,0 9-52-16,-14-4 68 15,5 4-64-15,0-4 8 16,-5 4-28-16,-8-4 76 16,13 8-52-16,-14-4-12 15,0 0-20-15,0 0 52 16,14 8-36-16,-4-4 24 15,3 5-32-15,1-1 8 16,5 4-16-16,-5 4 20 16,9 4-20-16,-9 9 4 15,9-1-8-15,-14 4 12 16,14 5-12-16,-9-5 32 16,0-4-24-16,-5-3 20 0,14-5-20 15,-9-4 0-15,9-4-8 16,0-8 20-16,9 4-16 0,0-4-40 15,5 5 16-15,9 3 20 16,-14 4-4-16,13-4-8 16,-3 0 0-16,-6 0-208 15,1 0 116-15,-5-8-472 16,9 5 316-16</inkml:trace>
          <inkml:trace contextRef="#ctx0" brushRef="#br0" timeOffset="294325.2326">6272 8826 748 0,'-13'-8'276'16,"13"8"-216"-16,9 4-16 0,-5 0 128 16,5 0-104-16,10-4 8 15,3 4-48-15,1-4-16 16,0 4-8-16,-9-4-304 15,4 4 164-15</inkml:trace>
          <inkml:trace contextRef="#ctx0" brushRef="#br0" timeOffset="295931.793">6978 9534 736 0,'-32'-36'272'0,"32"36"-208"0,-4-8-20 15,4 8 196 1,9 0-140-16,-5-8 64 16,14 8-96-16,5-5 48 15,9 10-64-15,5-10-28 16,8 5-16-16,19-8-88 16,-10 8 44-16,15 0-232 15,-15 8 148-15,1-3-448 0,-5 11 316 16</inkml:trace>
          <inkml:trace contextRef="#ctx0" brushRef="#br0" timeOffset="295705.1535">7552 9239 612 0,'36'-4'228'0,"-36"4"-180"0,23-8-12 0,-14-1 88 15,0 14-76-15,-9-10 44 16,0 1-56-16,-18 0-12 16,4 4-12-16,-22 0-20 15,4-4 4-15,-23 0 20 16,10 0-8-16,-10-4 24 15,10 8-20-15,-1-8 4 16,14 8-8-16,-4-8 36 16,13 8-20-16,0-4-48 15,10 8 12-15,-6 4 0 16,6 8 12-16,-6 13-12 16,10-1 8-16,-4 8 12 15,4 1-4-15,-5 15 8 16,9 1-8-16,-8 4 8 15,8-5-8-15,-4 5 16 16,5-5-12-16,-1-7 24 0,5-9-20 0,0-7 12 16,14 3-12-1,-5-12 20-15,0-3-20 16,5-9 4-16,8-4-8 0,10-4-24 16,0 0 8-16,14 0-4 15,-1 0 4-15,-4 4-152 16,5 4 88-16,-19-4-236 15,-4 4 176-15</inkml:trace>
          <inkml:trace contextRef="#ctx0" brushRef="#br0" timeOffset="293182.1773">5330 9324 332 0,'0'0'120'0,"0"0"-92"0,-9-4-8 0,9 0 68 15,-9 8-52-15,4-8 32 16,1 4-40-16,-10-4 52 16,5 4-44-16,-5 0 28 15,14 4-36-15,-9 4 44 16,4 8-40-16,-4 8 92 16,0 9-72-16,0 19-24 15,5 9-16-15,-15 12 4 16,19-5-8-16,-4-3-12 15,4-12 0-15,-9-9 20 16,18-3-8-16,-9-13 48 16,0-8-28-16,0-11 56 15,0-5-48-15,-9-17-24 16,9 5-12-16,0-28 16 16,0-1-8-16,0-27-56 15,9 3 24-15,5-16-60 16,-1 16 48-16,14-7 0 15,1 15 20-15,4 0-16 16,13 17 20-16,-4-4 84 16,-4 15-40-16,4 13 16 15,-10 12-28-15,-8 8 16 16,0 8-24-16,0 1 12 0,-14 3-12 16,0 0 12-16,-5 0-16 15,-8-4 16-15,-5 1-16 0,-14-5-84 16,0 0 44-16,-18-4-96 15,5 4 72-15,-19-8-16 16,5 4 44-16,5-8-12 16,-1 4 24-16,14-4-8 15,10 0 12-15,8 0 68 16,5 8-28-16,18 9 60 16,5 3-52-16,8 20 36 15,10 5-40-15,9 7 16 16,-4 1-28-16,8 0 52 15,1-9-40-15,-5-3 48 16,-5-9-48-16,-4-12 12 16,-9 1-28-16,4-9 20 15,-4 0-24-15,-10-12-12 16,-4 0-4-16,-4-8-112 16,4 4 64-16,-9-13-224 15,0 5 152-15,9-20-532 16,-9 4 364-16</inkml:trace>
          <inkml:trace contextRef="#ctx0" brushRef="#br0" timeOffset="293694.0556">5831 8721 352 0,'-14'0'132'0,"14"0"-104"0,-9 20-8 15,9-8 212 1,0 0-132-16,0 17 56 16,-9-9-92-16,-5 16 24 15,14 1-52-15,-9 7 8 0,9 1-28 0,-14-5 36 16,14 1-28-16,-9-13-24 16,9 0 0-16,0-12-20 15,9 1 12-15,-9-13-296 16,10 0 168-16</inkml:trace>
          <inkml:trace contextRef="#ctx0" brushRef="#br0" timeOffset="438889.6134">7197 9571 364 0,'100'-146'132'0,"-50"101"-100"0,14-15-12 0,-33 23 60 0,6-7-48 15,-10-5 32-15,-4 1-36 16,-5 3-8-16,-4 9-12 16,-1 7-32-16,1 5 12 15,-5 4-12-15,0 0 12 16,10 7-116-16</inkml:trace>
          <inkml:trace contextRef="#ctx0" brushRef="#br0" timeOffset="296397.5561">7615 9712 652 0,'-31'16'244'0,"31"-16"-192"0,-28 49-12 0,19-33 40 16,9 12-52-16,-9-3 16 16,18-1-28-16,5-4 8 15,4 1-12-15,9-13 12 16,5 0-16-16,0-12-20 16,0 0 4-16,-5-4 20 15,-4-1-4-15,-14-7 24 16,0 4-20-16,-13-8 12 15,-1 4-12-15,-9-5 0 16,1 9-4-16,-10-4-60 16,14 4 28-16</inkml:trace>
        </inkml:traceGroup>
        <inkml:traceGroup>
          <inkml:annotationXML>
            <emma:emma xmlns:emma="http://www.w3.org/2003/04/emma" version="1.0">
              <emma:interpretation id="{E7C86F6B-F845-4FC9-BDEE-5969CFE0DA4D}" emma:medium="tactile" emma:mode="ink">
                <msink:context xmlns:msink="http://schemas.microsoft.com/ink/2010/main" type="inkWord" rotatedBoundingBox="11390,9067 14296,8672 14484,10057 11579,10452">
                  <msink:destinationLink direction="with" ref="{63E4A8C3-269D-4653-BC68-534D0EF072D7}"/>
                  <msink:destinationLink direction="with" ref="{31BF92D3-94C6-4922-A94E-3403DE67E2D0}"/>
                </msink:context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97949.3511">8175 9643 624 0,'-4'-4'228'0,"4"4"-176"0,9 0-16 16,-4 0 116 0,4 0-92-16,9 0 44 15,0 0-60-15,0-4-8 16,0 4-20-16,10-8 32 15,-1 4-24-15,0-8-12 16,5 0-8-16,0-12-4 16,-5 11 0-16,-4-7 0 15,0 8 0-15,-9 0 24 0,-1 4-12 16,-8 0-4-16,-1 4-4 16,-8 0 20-16,4 4-12 0,-9-4-152 15,4 8 72-15,-4-4-560 16,9 0 344-16</inkml:trace>
          <inkml:trace contextRef="#ctx0" brushRef="#br0" timeOffset="297005.1721">8248 9336 676 0,'0'-8'248'0,"0"8"-192"0,14 8-16 0,-5 0 40 16,0 0-52-16,9 4 68 16,10 4-56-16,4 1 0 15,4-5-24-15,5-8 16 16,4 4-20-16,1-12 12 15,-1 4-12-15,-13-4-8 16,0 0 0-16,-18 4-4 16,-5-8 0-16,-23 4 0 15,1-5 0-15,-19 1 8 16,0 4-4-16,-9-8 40 16,9 4-20-16,-9 0 48 15,9 4-40-15,-9 12-16 16,14-4-8-16,-9 12 24 15,13 13-16-15,-5 15 20 16,10 5-20-16,0 24-24 16,9-9 0-16,13 1 32 15,10-4-16-15,13-13 36 16,10-7-28-16,-1-13 20 16,5-8-20-16,0-12-132 15,0 5 64-15,0-5-212 16,-4 0 148-16,-1-4-392 15,-4 0 280-15</inkml:trace>
          <inkml:trace contextRef="#ctx0" brushRef="#br0" timeOffset="297213.7986">8581 8806 756 0,'-5'-29'280'0,"5"29"-216"0,0 0-20 0,0-4 188 16,9 4-136-16,0-4 0 16,5 4-64-16,9-4-12 15,4 4-12-15,9-8 28 16,10 8-20-16,-5-4-200 15,0 8 100-15</inkml:trace>
          <inkml:trace contextRef="#ctx0" brushRef="#br0" timeOffset="298362.8321">9054 8700 508 0,'5'-8'188'0,"-5"8"-148"0,4-4-8 16,-4-4 132 0,0 16-96-16,5-8 36 0,-1 4-64 0,-4 9 20 15,0 3-32-15,0 28-8 16,0 13-12-16,-4 16 4 16,4-9-8-16,-14 13 32 15,5-12-20-15,-14-12 100 16,5-17-64-16,-14-8 28 15,5-3-44-15,-10-17 12 16,6-4-28-16,-6-16-148 16,14 0 64-16</inkml:trace>
          <inkml:trace contextRef="#ctx0" brushRef="#br0" timeOffset="298484.5713">9009 8510 892 0,'13'-20'332'0,"-13"20"-260"0,23 0-20 0,-14 8 8 16,0-4-44-16</inkml:trace>
          <inkml:trace contextRef="#ctx0" brushRef="#br0" timeOffset="299247.6553">9291 9332 644 0,'-14'0'236'0,"14"0"-180"0,0 0-20 0,0 0 160 16,0 0-116-16,0-8 80 16,0 8-92-16,0-12 16 15,9 3-48-15,0-15-24 16,5 0-4-16,4-17 8 16,0 5-8-16,5-29-20 15,5 1 4-15,-1-9 4 16,0 8 4-16,-4 4 16 15,4 5-8-15,-4 3-28 16,4 8 8-16,-4-3-12 16,4 7 12-16,-8-3 36 15,3 7-16-15,-3 1 44 16,3 8-28-16,-3-9 4 16,3 17-16-16,-3 0 12 15,-1 8-16-15,0 8-12 16,-9 8 0-16,0 8-4 15,5 4 0-15,-14 4 32 16,4 9-12-16,-8-5 4 16,4 0-8-16,-9-4-52 15,4 1 28-15,-8-5-112 16,-1 0 72-16,-4-8-56 16,9 4 68-16,-1-12-32 0,10 4 44 15,-9-4-8-15,9 8 24 0,9 0-8 16,-4 5 12-16,13-1 16 15,-9 4 0-15,0 8 16 16,5-4-12-16,-5-3 40 16,0 11-24-16,-4-16 56 15,-1 12-44-15,-13-7 88 16,0-5-68-16,-14 4-8 16,5-8-32-16,-14-4 52 15,0 4-40-15,-4-8-4 16,9 0-12-16,-5-8 16 15,14 4-16-15,-1-4-32 16,15 0 12-16,8-8-264 16,6 12 152-16</inkml:trace>
          <inkml:trace contextRef="#ctx0" brushRef="#br0" timeOffset="300089.7348">9828 8879 364 0,'-4'-5'132'0,"4"5"-100"0,0 0-12 0,0 5 148 15,0-5-96-15,0 16 24 16,4 0-56-16,-4 12 52 16,0 1-52-16,-4 7 20 15,4 9-40-15,-5-13 52 16,10-4-40-16,-5-8 28 15,0-3-32-15,0-13 36 16,4-4-36-16,1-12 12 16,-1 3-24-16,5-15 20 15,0 0-24-15,5-13-4 16,4 5-4-16,0 4-24 16,1 3 12-16,-1-3-4 15,0 12 4-15,-4 4 0 16,4 4 0-16,-9 8 16 15,0 0-4-15,-4 0-20 16,-1 8 8-16</inkml:trace>
          <inkml:trace contextRef="#ctx0" brushRef="#br0" timeOffset="300526.4379">10397 8785 800 0,'-9'0'296'0,"9"0"-232"0,-27 21-16 16,18-5 72-1,0 4-76-15,-19 21 16 16,5-1-36-16,-13 9-4 16,4-1-12-16,-9-3-16 15,14-5 4-15,-5-12-148 16,14-3 84-16,0-13-264 16,8-4 188-16</inkml:trace>
          <inkml:trace contextRef="#ctx0" brushRef="#br0" timeOffset="300300.2907">10224 8862 612 0,'14'12'228'0,"-14"-12"-180"0,36 33-12 0,-27-13 96 16,5 0-80-16,4 9 16 16,5-1-44-16,0-4-4 15,0 1-12-15</inkml:trace>
          <inkml:trace contextRef="#ctx0" brushRef="#br0" timeOffset="300791.1139">10616 8470 728 0,'13'0'268'0,"-13"0"-208"0,28 32-16 0,-10-16 64 16,5 1-68-16,13 3 52 15,1 4-52-15,3-4-4 16,6 5-20-16,-14-13-80 16,4 12 32-16</inkml:trace>
          <inkml:trace contextRef="#ctx0" brushRef="#br0" timeOffset="300989.6682">10962 8401 944 0,'-28'16'352'0,"28"-16"-276"0,-50 45-20 0,28-25 48 16,8 4-68-16,-27 13 4 15,14-9-24-15,-5 8 24 16,9 1-24-16,-13-1-164 16,17-11 80-16</inkml:trace>
        </inkml:traceGroup>
      </inkml:traceGroup>
    </inkml:traceGroup>
    <inkml:traceGroup>
      <inkml:annotationXML>
        <emma:emma xmlns:emma="http://www.w3.org/2003/04/emma" version="1.0">
          <emma:interpretation id="{7F3E002A-0A5F-4663-A6D6-077142978730}" emma:medium="tactile" emma:mode="ink">
            <msink:context xmlns:msink="http://schemas.microsoft.com/ink/2010/main" type="paragraph" rotatedBoundingBox="4110,11089 22339,11537 22297,13242 4068,127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FCD99D-72C4-454C-84D6-AA2B6175E327}" emma:medium="tactile" emma:mode="ink">
              <msink:context xmlns:msink="http://schemas.microsoft.com/ink/2010/main" type="line" rotatedBoundingBox="4110,11089 22339,11537 22297,13242 4068,12794"/>
            </emma:interpretation>
          </emma:emma>
        </inkml:annotationXML>
        <inkml:traceGroup>
          <inkml:annotationXML>
            <emma:emma xmlns:emma="http://www.w3.org/2003/04/emma" version="1.0">
              <emma:interpretation id="{1135C0E4-4FAE-41E7-92DD-587EB1618C79}" emma:medium="tactile" emma:mode="ink">
                <msink:context xmlns:msink="http://schemas.microsoft.com/ink/2010/main" type="inkWord" rotatedBoundingBox="3876,12224 4861,11135 5469,11685 4484,12774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75771.1968">718 11946 228 0,'4'-12'84'0,"6"0"-64"0,-1 8-8 0,0-4 12 0,4 0-16 16,-4 0 24-16,1-1-20 16,-1-7 4-16,0-4-8 15,0-4-8-15,0-5 4 16,5-7-4-16,-1-5 0 15,1-3 8-15,0-1-4 16,4 1-12-16,0-5 4 16,5 5-4-16,4-9 0 15,5 1 32-15,0-5-12 16,0 0-12-16,0 1-4 16,4-1-4-16,-4 0 0 15,0 1 0-15,0 11 0 16,0 1 52-16,-5 7-24 15,14 1 16-15,-5 12-20 16,-4-1 36-16,0 1-28 0,0 8 20 16,-9 0-24-16,-5 3 16 15,5 5-20-15,-5 0 36 16,0 4-28-16,-4 4-4 16,-1 0-12-16,-4 4 12 15,-4 4-12-15,0 5-4 0,-10 3 0 16,-4 4 12-16,-9 0-8 15,4 4-12-15,-18 1 0 16,9-1-32-16,-8 0 20 16,3 1-4-16,-4-1 12 15,0-4 0-15,1 4 0 0,17-7-20 16,5-5 16-16,9 4 4 16,9-4 8-16,14-4-28 15,-1 0 16-15,10-4 4 16,-9 8 8-16,14 1 52 15,-10 3-28-15,-4 4-56 16,-1 0 20-16,-8 4 24 16,-14 1-4-16,0-1 0 15,-9 4-4-15,-5 1 12 16,-8-5-8-16,-1-4 32 16,-14 5-24-16,-4-9-4 15,-4-8-8-15,-5 8-4 16,0-8 0-16,-5-4 24 15,9 0-12-15,6-4 24 16,8 0-24-16,9 0-4 16,9 0-4-16,5-4-24 0,9 4 12 15,9 0-4-15,9 0 4 16,5 0-336 0</inkml:trace>
          <inkml:trace contextRef="#ctx0" brushRef="#br0" timeOffset="376117.6379">1519 11456 312 0,'18'-12'112'0,"-9"8"-84"0,5 0-12 15,0 0 160-15,13-4-100 16,0 4 16-16,1 0-56 16,8 0-44-16,1 0 4 15,4 4-8-15,-5 0 4 16,-4 0 24-16,0 4-8 0,-10 0 32 15,1 0-24-15,-14-4 4 16,0 0-12-16,-9 0-228 16,0 0 124-16,0 0-248 15</inkml:trace>
        </inkml:traceGroup>
        <inkml:traceGroup>
          <inkml:annotationXML>
            <emma:emma xmlns:emma="http://www.w3.org/2003/04/emma" version="1.0">
              <emma:interpretation id="{387237BD-F637-446C-A10A-D6BDD9B2C2E3}" emma:medium="tactile" emma:mode="ink">
                <msink:context xmlns:msink="http://schemas.microsoft.com/ink/2010/main" type="inkWord" rotatedBoundingBox="4899,11881 5233,11889 5223,12313 4888,12305"/>
              </emma:interpretation>
              <emma:one-of disjunction-type="recognition" id="oneOf33">
                <emma:interpretation id="interp41" emma:lang="" emma:confidence="0">
                  <emma:literal>Z</emma:literal>
                </emma:interpretation>
                <emma:interpretation id="interp42" emma:lang="" emma:confidence="0">
                  <emma:literal>z</emma:literal>
                </emma:interpretation>
                <emma:interpretation id="interp43" emma:lang="" emma:confidence="0">
                  <emma:literal>2</emma:literal>
                </emma:interpretation>
                <emma:interpretation id="interp44" emma:lang="" emma:confidence="0">
                  <emma:literal>=</emma:literal>
                </emma:interpretation>
                <emma:interpretation id="interp4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.22222E6">1537 11508 392 0,'5'-12'148'0,"-1"12"-116"0,1-4-8 0,4 0 40 15,5 4-40-15,-5-4-12 16,9 0-4-16,0 0-8 0,1 0 0 16,8 0 24-16,0 0-12 15,-4 0-4-15,0-4-4 16,-1 4-4-16,-3 0 0 15,-6 0 16-15,-4-1-8 16,1 1-12-16,-6 0 0 16,-4 4 40-16,0 0-24 15,-4 8 16-15,-1 1-16 16,0-1 0-16,-4-4-4 16,0 4 4-16,-4 0-8 0,8 0-12 15,-9 0 4-15,-4 4 4 16,4 0 0-16,-4 0 8 15,9 5-4-15,-4 3-4 16,-1 0 4-16,0 4-16 16,-4 5 8-16,4 7 4 15,5-7 0-15,0-5 8 0,0-4-4 16,4 4-28-16,5-3 12 16,5-5 24-16,4-4-8 15,5-4 8-15,4 0-4 16,0 4-16-16,0-8 4 15,1-8 20-15,-1 4-8 16,0 0-20-16,0 0 4 16,5-4 20-16,-5 0-4 15,-4 0 4-15,0 0-4 0,-1-4-8 16,-4 0 4-16,5 0 12 16,-5-4-8-16,0-1-48 15,-9-3 24-15,-4 4-76 16,-1 0 52-16,-4 0-308 15,-5 8 192 1,10 4 8-16</inkml:trace>
        </inkml:traceGroup>
        <inkml:traceGroup>
          <inkml:annotationXML>
            <emma:emma xmlns:emma="http://www.w3.org/2003/04/emma" version="1.0">
              <emma:interpretation id="{495C35B9-0006-4696-A47C-AE20F6BCEA24}" emma:medium="tactile" emma:mode="ink">
                <msink:context xmlns:msink="http://schemas.microsoft.com/ink/2010/main" type="inkWord" rotatedBoundingBox="5068,11736 5372,11744 5362,12160 5058,12152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76447.0157">1792 11282 340 0,'0'-4'128'0,"9"8"-100"0,-4 9-8 0,4-5 36 16,5 0-36-16,-5 4 8 0,-9 0-16 16,9 0 72-16,-9 4-48 15,-9 5 40-15,4-1-44 16,-8 0-8-16,-10 0-16 15,-4 5 20-15,4-1-16 16,5 0-20-16,4 0 0 0,5 1 4 16,4-1 4-16,10-8-20 15,13-4 12-15,14 0 48 16,0-3-20-16,9-5-20 16,-5 0 0-16,1 0 0 15,-6 4 0-15,-3 4-416 16,-5 0 228-1,-5 4-20-15</inkml:trace>
        </inkml:traceGroup>
        <inkml:traceGroup>
          <inkml:annotationXML>
            <emma:emma xmlns:emma="http://www.w3.org/2003/04/emma" version="1.0">
              <emma:interpretation id="{9D3A6702-6897-43F6-92ED-2B7E5DEDF37F}" emma:medium="tactile" emma:mode="ink">
                <msink:context xmlns:msink="http://schemas.microsoft.com/ink/2010/main" type="inkWord" rotatedBoundingBox="5252,11638 5339,11641 5339,11658 5251,11655"/>
              </emma:interpretation>
              <emma:one-of disjunction-type="recognition" id="oneOf35">
                <emma:interpretation id="interp47" emma:lang="" emma:confidence="0">
                  <emma:literal>-</emma:literal>
                </emma:interpretation>
                <emma:interpretation id="interp48" emma:lang="" emma:confidence="0">
                  <emma:literal>_</emma:literal>
                </emma:interpretation>
                <emma:interpretation id="interp49" emma:lang="" emma:confidence="0">
                  <emma:literal>•</emma:literal>
                </emma:interpretation>
                <emma:interpretation id="interp50" emma:lang="" emma:confidence="0">
                  <emma:literal>.</emma:literal>
                </emma:interpretation>
                <emma:interpretation id="interp51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.22256E6">1892 11185 404 0,'0'0'148'0,"0"0"-112"0,14 0-12 0,-5 0 56 15,0 0-48-15,5 0 32 0,4 0-36 16,-4 0 0 0,-5-5-16-16,-9 5-16 0,0 0 0 15,0 0-324-15,0 17 180 16,0-21-72-16</inkml:trace>
        </inkml:traceGroup>
        <inkml:traceGroup>
          <inkml:annotationXML>
            <emma:emma xmlns:emma="http://www.w3.org/2003/04/emma" version="1.0">
              <emma:interpretation id="{99B615D1-34CC-47DA-9B63-25B153D17703}" emma:medium="tactile" emma:mode="ink">
                <msink:context xmlns:msink="http://schemas.microsoft.com/ink/2010/main" type="inkWord" rotatedBoundingBox="5646,11860 5976,11868 5969,12167 5638,12159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77758.5027">2616 11436 288 0,'0'-4'108'0,"-9"4"-84"0,9 0-4 15,0 0 40-15,0 0-36 16,0 8-28-16,-4 4 0 0,-14-4 60 16,4 1-28-16,-9 7-4 15,-9 8-12-15,-9-4 16 16,5 5-16-16,4 3 32 15,-4-8-28-15,4 0-4 16,9 1-8-16,5-5-4 16,4 0 0-16,9-4-300 15,5-4 164-15,14-4-52 16</inkml:trace>
          <inkml:trace contextRef="#ctx0" brushRef="#br0" timeOffset="377469.7603">2293 11412 236 0,'5'-12'88'0,"-5"16"-68"0,9-4-4 0,-9 0 80 15,13 0-56-15,-3 8 36 16,-1 0-44-16,4 0 52 16,-4 4-48-16,14 0 0 15,0 5-20-15,0-1-4 16,-1 4-4-16,1 0 12 16,-5 0-12-16,5 1 24 0,-9-1-20 15,4-4 4-15,-13-4-8 16,4 0 4-16,-9 1-8 15,0-1-56-15,0 0 28 0,0-4-128 16</inkml:trace>
        </inkml:traceGroup>
        <inkml:traceGroup>
          <inkml:annotationXML>
            <emma:emma xmlns:emma="http://www.w3.org/2003/04/emma" version="1.0">
              <emma:interpretation id="{B40ECA83-09D8-4B58-AF68-B87344E36422}" emma:medium="tactile" emma:mode="ink">
                <msink:context xmlns:msink="http://schemas.microsoft.com/ink/2010/main" type="inkWord" rotatedBoundingBox="6750,11639 7074,11647 7069,11853 6745,11845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79032.5702">3386 11359 508 0,'4'0'188'0,"15"0"-148"0,3-4-8 0,-8 4 60 0,4 4-56 15,5-4 12-15,9 8-28 16,-9-4-12-16,-1 1-4 16,10-5-32-16,-9 0 16 0,0 4-120 15,0 0 76-15,-10 0-244 16,5-4 172 0,-4 4-60-16</inkml:trace>
          <inkml:trace contextRef="#ctx0" brushRef="#br0" timeOffset="378922.2763">3431 11214 364 0,'0'-8'132'0,"9"8"-100"0,5-5-12 16,0 5 24-16,4 0-28 16,5 0 40-16,9 0-32 15,-10-4 4-15,1 0-16 16,4 0 0-16,-8 4-4 16,-6 0 12-16,1-4-12 15,-5 4 16-15,-13 8-16 16,-6 0-136-16</inkml:trace>
        </inkml:traceGroup>
        <inkml:traceGroup>
          <inkml:annotationXML>
            <emma:emma xmlns:emma="http://www.w3.org/2003/04/emma" version="1.0">
              <emma:interpretation id="{5B1EE13A-FE8A-4030-9B7F-AC54D3A6C2C0}" emma:medium="tactile" emma:mode="ink">
                <msink:context xmlns:msink="http://schemas.microsoft.com/ink/2010/main" type="inkWord" rotatedBoundingBox="7707,11252 10449,11319 10416,12656 7674,12588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79913.4107">4315 12128 384 0,'0'-8'140'0,"0"4"-108"0,9 0-8 0,0 0 64 0,-5-4-52 16,5 0 24-16,1-4-40 15,-6-5 44-15,5-7-36 16,5 0-16-16,4-8-4 16,-4-9-8-16,-5-12 0 15,5-11 16-15,8-5-8 0,-4 0 4 16,-4 4-4-16,9 1-8 15,-5 3 4-15,5-12-24 16,0-16 12-16,9 0-12 16,4 4 8-16,0 4 8 15,-4 12 4-15,9 13-12 16,-13 11 8-16,-10 9 4 16,5 11 0-16,-1 5 16 15,1 4-8-15,-14 8 24 16,14 8 0-1,0 8-20-15,-1 8-20 0,1 12 0 16,0 1 20-16,-5 3-4 16,-9 5 32-16,0 7-24 15,0-16-48-15,-9 9 16 16,-9-5-60-16,-9-3 44 16,5-9 0-16,-10-4 16 15,9-8-76-15,0-8 52 16,1 0-40-1,4 0 48-15,9 0-16 16,0 0 28-16,9 8-16 16,18 4 20-16,-4 9 60 0,4 7-20 15,5 0 44-15,-9 1-40 16,9-5-16-16,-14 4-4 16,-14-8 24-16,-8 5-16 15,-14-13 84-15,-5 4-56 16,-9-8 12-16,0-4-32 15,-13-8 24-15,-1-4-32 16,1-8 4-16,-1 0-12 0,5 4-8 16,18-1 4-16,1 5-24 15,3 0 12-15,19 0-12 16,19 4 8-16,-6 4-196 16,5 8 116-1,-4 0-272-15</inkml:trace>
          <inkml:trace contextRef="#ctx0" brushRef="#br0" timeOffset="380362.1076">5271 11436 352 0,'13'20'132'0,"-13"-3"-104"0,14-5-8 0,-9 4 8 0,-1-8-20 16,-4 4 68-16,0-4-44 16,-4 0 60-16,-6-8-56 15,1 0 12-15,0-8-32 16,-4-4 8-16,13-4-12 15,9 0-8-15,4-4 0 0,10 3-4 16,0-3 0-16,18 0 32 16,-5 8-16-16,5 0 20 15,-9-1-20-15,-5 9-8 16,-8 4-4-16,-6 4 12 16,-4 1-8-16,1 3-72 15,-20 4 32-15,10 0-304 16,-9 0 184-1,9 4-116-15</inkml:trace>
          <inkml:trace contextRef="#ctx0" brushRef="#br0" timeOffset="380744.6221">5703 11469 364 0,'0'-4'132'0,"14"8"-100"0,4-8-12 16,-9 8 168-16,5 0-108 15,9 4 36-15,8 4-68 16,1 0-12-16,5 4-20 16,-5 0 16-16,9 5-20 0,-14 3 12 15,0-8-12-15,-13 0 20 16,0 0-20-16,-5-3-136 15,-9-5 68-15,-9 0-412 16,4-8 260-16,5 0 20 16</inkml:trace>
          <inkml:trace contextRef="#ctx0" brushRef="#br0" timeOffset="380906.5487">6113 11440 572 0,'0'-8'208'0,"0"8"-160"0,-14 0-12 0,14 4 12 16,-13 4-32-16,-15 8 12 16,1 9-16-16,-14 3 12 15,-4 13-16-15,4 11-40 0,-5 1 20 0,-9-1-352 16,10 1 204 0,-1-4-96-16</inkml:trace>
          <inkml:trace contextRef="#ctx0" brushRef="#br0" timeOffset="381474.5586">6828 11428 580 0,'9'4'216'0,"5"0"-168"0,26 0-12 15,-17 4-20-15</inkml:trace>
          <inkml:trace contextRef="#ctx0" brushRef="#br0" timeOffset="381376.7984">6973 11339 508 0,'10'-8'188'0,"12"0"-148"0,-3 4-8 0,-6 4 0 0,1 0-24 16,13 4-108-16</inkml:trace>
          <inkml:trace contextRef="#ctx0" brushRef="#br0" timeOffset="384554.4928">6495 11404 208 0,'14'-8'76'0,"-5"8"-60"0,5 0-4 0,-5 0 48 0,0 0-36 16,-4 0 76-16,4 0-52 15,0 0 36-15,4 0-48 16,-3 0 52-16,-10 0-52 16,9 0 12-16,-5 0-32 15,5 0-36-15,10 4 12 16,-6-4 20-16,1 0-8 0,9 4 20 15,8 0-16-15,1 0 4 16,-9 0-4-16,9 0 12 16,-9 0-12-16,0 0-4 15,-1 0 0-15,-4-4-32 16,-4 0 16-16,-14 0-40 16,0 0 32-16,0 0-224 15,0 0 136 1,-9 4-156-16</inkml:trace>
          <inkml:trace contextRef="#ctx0" brushRef="#br0" timeOffset="383983.9258">6509 11238 332 0,'9'-20'120'0,"-9"16"-92"0,9-4-8 16,-4 3 156-16,-5 1-100 15,9 0 32-15,-9 0-64 0,14 0-20 16,-5 0-12-16,13-4 16 0,1-4-16 15,18 0 32-15,-4 4-28 16,17 0 32-16,-4 4-32 16,-13 4 12-16,8 4-16 15,-13 4-8-15,0 0 0 16,0 0 20 0,-18-4-12-16,4 0-4 0,-14 0-4 15,5 0 40-15,1-8-24 16,-10 4-52-16,0 0 16 0,0 0-104 15,4 0 68 1,-4 0-248-16,0 0 164 16,0 0-208-16</inkml:trace>
        </inkml:traceGroup>
        <inkml:traceGroup>
          <inkml:annotationXML>
            <emma:emma xmlns:emma="http://www.w3.org/2003/04/emma" version="1.0">
              <emma:interpretation id="{DDB805CC-F7A9-40A8-B413-9B4A2A48A2E9}" emma:medium="tactile" emma:mode="ink">
                <msink:context xmlns:msink="http://schemas.microsoft.com/ink/2010/main" type="inkWord" rotatedBoundingBox="10986,11258 12929,11306 12896,12669 10953,12622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82848.4049">8635 11347 352 0,'0'4'132'0,"0"4"-104"0,-13 4-8 0,3 1 96 15,1 3-68-15,-4 4 24 16,-6 4-40-16,6 5-4 16,4 3-16-16,4 0 44 15,-4 1-28-15,9-5-24 0,14-4-4 16,-5-3 36-16,4-1-24 16,-3-4-8-16,12 0-8 0,-13 0-260 15,5-3 144 1,9 3-216-16</inkml:trace>
          <inkml:trace contextRef="#ctx0" brushRef="#br0" timeOffset="383039.4457">9054 11452 384 0,'0'-4'140'0,"14"12"-108"0,13 5-8 16,-9-5 172-16,5 0-112 16,13 4 28-16,15 0-68 15,8 4-20-15,9 0-12 0,-9 9 8 16,-4-5-12-16,-14 4-180 0,-14 1 96 16,-9-5-388-1</inkml:trace>
          <inkml:trace contextRef="#ctx0" brushRef="#br0" timeOffset="383220.3934">9464 11404 540 0,'-5'-16'200'0,"10"20"-156"0,-5 0-12 0,0-4 60 15,-14 8-56-15,-9 4 76 0,-8 8-64 16,-10 4-52-16,0 13 0 15,0 7 16-15,4 9-8 0,1-8-184 16,-1-1 96-16</inkml:trace>
          <inkml:trace contextRef="#ctx0" brushRef="#br0" timeOffset="382362.1191">7593 12161 268 0,'4'-13'100'0,"5"5"-76"0,5 0-8 0,-9 4 80 15,4-8-56-15,0 4 72 16,4 0-64-16,1-12 20 16,0-5-40-16,-1 5 16 15,1-16-24-15,9-9 0 16,-14-15-12-16,5-5-16 0,4-8 4 15,5 0-136 1,-10 4 72-16,5-4 32 16,1 1 24-16,8-13-16 15,5-17 16-15,13 5 68 16,10 4-32-16,9 16 108 0,4 17-76 16,0 11 72-16,-4 9-72 15,-9 11-4-15,-1 13-32 16,-8 12-12-16,-5 8-4 0,-5 8-16 15,-13 8 8-15,-14 13 48 16,-9 7-24-16,-9 13 16 16,-5-5-20-16,-8 1-44 15,-19-4 16-15,-5-13-68 16,-18-4 44-16,-4 1-64 16,4-13 60-16,19-8-60 15,8-12 56-15,10 4-128 16,27-4 96-1,9 0-36-15,23 8 68 16,4 0 76-16,5 8-12 16,5 4 100-16,-1 4-68 15,-4 1 72-15,-4-1-68 16,-5 4 12-16,-10-4-36 0,-22 1 4 16,0-5-20-16,-13 0 28 15,-10-4-28-15,-18-4-4 0,-18 0-8 16,-14-4 12-16,5-4-8 15,4 4-12-15,5 0 0 16,13 5-244 0,14-1 136-16</inkml:trace>
          <inkml:trace contextRef="#ctx0" brushRef="#br0" timeOffset="382557.1312">8435 11440 464 0,'23'-4'176'0,"-1"0"-140"0,15-4-8 16,-5 4 84-16,9 0-68 16,13 0 0-16,1 4-28 15,0 0-100-15,-19 0 48 16</inkml:trace>
        </inkml:traceGroup>
        <inkml:traceGroup>
          <inkml:annotationXML>
            <emma:emma xmlns:emma="http://www.w3.org/2003/04/emma" version="1.0">
              <emma:interpretation id="{4A038A85-2320-47D9-9A8A-8C81E650C62B}" emma:medium="tactile" emma:mode="ink">
                <msink:context xmlns:msink="http://schemas.microsoft.com/ink/2010/main" type="inkWord" rotatedBoundingBox="13433,12497 13707,12504 13702,12680 13429,12674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95025.7969">10347 12043 320 0,'-4'0'120'0,"4"4"-96"0,-10 4-4 0,10 5 44 16,-9 3-40-16,-9-4 16 16,-9 4-24-16,-10 12 20 15,-8-3-24-15,-1-1-100 16,5-8 44-16,0-8-252 16</inkml:trace>
        </inkml:traceGroup>
        <inkml:traceGroup>
          <inkml:annotationXML>
            <emma:emma xmlns:emma="http://www.w3.org/2003/04/emma" version="1.0">
              <emma:interpretation id="{30BDF18D-6C18-4EA6-B10E-DA6965E915EB}" emma:medium="tactile" emma:mode="ink">
                <msink:context xmlns:msink="http://schemas.microsoft.com/ink/2010/main" type="inkWord" rotatedBoundingBox="14711,11602 17323,11666 17297,12706 14686,12642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95776.9318">11544 11586 436 0,'-27'101'160'0,"14"-36"-124"0,-15 24-8 0,15-36 36 16,-6-1-40-16,1-3 0 16,-5-5-16-16,1-3 12 15,3-5-12-15,6-8 16 16,-1-7-16-16,5-5-188 16</inkml:trace>
          <inkml:trace contextRef="#ctx0" brushRef="#br0" timeOffset="396052.7687">11544 11444 164 0,'55'-12'60'0,"-23"12"-44"0,14 0-8 15,-15 4 32-15,-3 4-24 16,4 0 40-16,-1 5-32 15,-3 7 12-15,-5 4-20 16,-10 8 52-16,-8 13-36 16,-14 4 36-16,-10-1-36 15,-8 1-8-15,-14-5-16 16,-9-3 28-16,-14-5-20 16,10-4-12-16,-1-15-8 15,14 3-40-15,9-12 24 0,14-12-160 16</inkml:trace>
          <inkml:trace contextRef="#ctx0" brushRef="#br0" timeOffset="396393.0667">12132 11161 60 0,'0'4'24'0,"0"4"-20"0,0 0 0 0,4 8 52 16,-4 5-32-16,5 3 44 0,-5 4-40 15,0 5 136-15,-9 3-92 16,-5 1 64-16,-4 3-76 16,-5 9 36-16,5 3-56 15,-5 5-4-15,5-5-20 16,4-7 8-16,1-9-16 15,4-7 4-15,-1-9-4 0,6-8-52 16,4-12 28-16,4-12-156 16,6-12 96-1,3-5-168-15,5-7 136 16,5-1-52-16</inkml:trace>
          <inkml:trace contextRef="#ctx0" brushRef="#br0" timeOffset="396567.5394">12255 11440 364 0,'9'4'132'0,"0"0"-100"0,9 8-12 0,-9 1 36 16,5 3-36-16,4 4 8 16,0 0-16-16,1 21 36 15,-6-5-24-15,-4 5 32 16,-9-1-32-16,-4 5-12 16,-10-1-8-16,-9-3 20 15,-4-5-12-15,0-4-76 16,-5 1 36-16,-5-5-264 15</inkml:trace>
          <inkml:trace contextRef="#ctx0" brushRef="#br0" timeOffset="397290.4487">12696 11456 228 0,'0'-16'84'0,"5"12"-64"0,-1-4-8 0,-4 8 84 16,0-4-56-16,0 4 36 15,0 0-44-15,5-4 16 16,0 0-28-16,-5 0 52 16,0 0-40-16,-5 4 20 15,0 0-32-15,1 0 0 16,-5 0-12-16,-5 4 4 15,10 0-8-15,-6 4-4 0,1 4 4 16,0 0-4-16,0 0 0 16,0 9 32-16,0 7-16 15,4 4 12-15,1 17-16 16,4-13-16-16,0 9 0 0,4-9 40 16,1 1-24-16,4-9 0 15,0 0-8-15,-4-11-4 16,-1 3 0-16,1-12-56 15,4-12 32-15,0-12-60 16,-4-5 48-16,-1-11-160 16,10-8 112-1,-5-1-132-15,-5 5 124 16,1-1 72-16,4 9 16 16,0 0 136-16,0 3-76 15,0 9 120-15,1 8-100 16,-1 8-4-16,-5 8-44 15,1 8 20-15,-5 13-32 16,0 3 12-16,-5 5-16 0,1 3 20 16,4-8-20-16,-5 5 4 0,5-9-8 15,0 4-40-15,0-11 16 16,-4 3-224 0,4-12 132-16,-5 8-192 15</inkml:trace>
          <inkml:trace contextRef="#ctx0" brushRef="#br0" timeOffset="398130.2135">13284 11477 312 0,'4'-17'112'0,"-4"13"-84"0,0 0-12 15,0 4 72-15,-4 0-52 16,-5 4-4-16,-1 0-20 15,-3 5 0-15,-1-1-8 16,0 4 8-16,1 0-8 16,4 4-20-16,4 0 8 15,5 1-24-15,5 3 20 16,-1 0 24-16,1 0-8 16,4 5-8-16,0-1 0 15,-4 4 20-15,-5 0-8 16,0-3-4-16,0-1 0 15,-5-4-32-15,-4-4 16 16,-5-3 24-16,1-5-8 16,-6-8-24-16,1 0 8 0,0-4 4 15,4-4 8-15,5-1-12 16,5-3 8-16,4 0-16 16,4 4 12-16,10 0 12 15,0 0 0-15,-1 4-20 16,1 0 8-16,4 0 4 15,0 4 4-15,0 0 0 16,1 4 0-16,3 0 16 16,6 0-8-16,-5-4-28 15,4 0 8-15,5 0 12 16,0-4 4-16,-1 0-4 0,1-4 4 16,-4 0-4-16,-6-5 0 15,1 1 8-15,-5-4-4 16,-4 0 8-16,0-4-8 15,-5-1 24-15,-5-3-16 16,1 0-20-16,-5 0 0 16,0-5 40-16,0 13-20 15,0 0 24-15,0 0-20 16,0 4 8-16,0 3-12 16,-5 1 28-16,-4 4-24 15,-4 4 4-15,-6 4-12 16,-8 4 12-16,0 5-12 15,-1 3 48-15,10 0-28 16,0 4 12-16,4 5-24 16,10 3-8-16,13-4-4 0,14 4 4 0,13 1-4 15,10-5 16-15,13 0-12 16,0-3 16-16,5-5-16 16,-10 0-144-16,-4 0 72 15,-4 0-360 1,-10-4 236-16,5 5 48 15</inkml:trace>
        </inkml:traceGroup>
        <inkml:traceGroup>
          <inkml:annotationXML>
            <emma:emma xmlns:emma="http://www.w3.org/2003/04/emma" version="1.0">
              <emma:interpretation id="{31EAC08F-A553-480D-8EA9-E9DBE4E816F7}" emma:medium="tactile" emma:mode="ink">
                <msink:context xmlns:msink="http://schemas.microsoft.com/ink/2010/main" type="inkWord" rotatedBoundingBox="18131,11709 22332,11812 22297,13242 18096,13138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99162.5462">14832 11578 280 0,'0'12'104'0,"4"4"-84"0,-8 21 0 16,4-9 64-16,-5 12-48 16,1 5 32-16,-1 3-40 15,-4-7 16-15,0-5-24 16,0-3 28-16,0-5-32 16,-1-8 20-16,6-3-20 15,-5-9 28-15,4-8-28 16,5-8-24-16,0-5 4 15,9-11-52-15,0-12 28 16,5-9-160-16,4-7 104 16,5-1-116-16,4 0 116 0,5 9 28 15,0-1 32-15,0 17 108 16,0 0-44-16,0-5 140 16,0 17-100-16,-1-4 8 15,-3 12-52-15,-5 4 28 16,-5 8-36-16,-5 4 40 15,1 12-40-15,-5 8 40 16,-4 13-40-16,-1-1-24 16,1 5-4-16,-10-1 24 0,5-3-12 15,-4-13 4 1,4 5-8-16,-9-9 20 0,4-4-16 16,-4-8 12-16,0-4-12 15,9-12-44-15,4-8 20 16,6-12-140-16,3-9 84 15,5-7-128-15,5-1 112 16,0 1 24-16,0 4 36 16,4 3 4-16,-4 9 8 15,-5 0 80-15,0 3-40 16,-4 9 36-16,0 4-36 16,-5 4 60-16,0 4-48 15,-5 8 44-15,1 4-48 16,-1 13 24-16,-4 3-32 15,0 4 8 1,5 5-20-16,0 7 0 0,-5 1-8 16,0-5 4-16,-5 1-8 15,-4-5 40-15,-5-3-20 0,1-5-56 16,-1-4 16-16,-9-4-148 0,0-7 92 16,5 3-380-1</inkml:trace>
          <inkml:trace contextRef="#ctx0" brushRef="#br0" timeOffset="399928.1741">15993 11541 164 0,'0'-12'60'0,"0"8"-44"0,0 0-8 16,0 4 0-16,0-4-8 15,-5 0 68-15,1 0-36 16,-6 0 40-16,-3 4-40 15,-10 0 0-15,-4 4-20 16,-5 4 64-16,0 8-44 16,0 9 92-16,-4 3-68 15,4 4 24-15,4 5-44 0,6-1-12 16,3-3-16-16,1-1-8 0,14-4 4 16,8-3 4-16,14-9-4 15,1-8-92-15,8-4 52 16,0-8-176-1,1-12 120-15,-1-9-96 16,0-3 104-16,-9 0 48 16,-8 3 24-16,3 5 264 15,-4 8-136-15,-4 8 96 16,4 12-124-16,-4 8-24 16,4 9-40-16,4 3-16 15,10 0-4-15,4 1 12 0,1-1-8 0,-6-12-72 16,1-4 32-16,0-4-112 15,-5-8 84-15,0-8-20 16,1-8 52 0,-1-12 16-16,0-13 8 15,5-7-40-15,0-9 24 16,4-4-168-16,0 13 104 16,1 3-52-16,-1 1 80 15,-4 15 136-15,-5 5-40 16,-5 4 228-16,-3 4-152 15,-6 4 88-15,-4 3-116 16,-4 9-16-16,-6 0-44 16,-3 13 28-16,-5 3-32 15,-1 12-12-15,1 4-8 0,0 17 12 16,4 12-8-16,1-9 60 0,4 5-40 16,-1-4-116-1,6-9 44-15,-5-7-240 16</inkml:trace>
          <inkml:trace contextRef="#ctx0" brushRef="#br0" timeOffset="400138.2303">16002 11521 488 0,'4'-20'180'0,"14"16"-140"0,19 0-12 0,-19 0 40 0,14 0-44 16,18-4 8-16,18 0-20 15,19-5-8-15,4 5 0 16,-5 8 20-16,-13 0-12 0,-9 0-40 16,-9 0 16-16,-14 0-296 15,-14 4 168 1,-9 4-108-16</inkml:trace>
          <inkml:trace contextRef="#ctx0" brushRef="#br0" timeOffset="400632.6149">16835 11469 184 0,'0'0'68'0,"0"4"-52"0,0-8-4 0,0 4 4 15,0 0-12-15,-5 4 68 16,-4 4-40-16,-4 0 68 16,-6 8-60-16,-13 4 64 15,-13 13-64-15,-10 7 44 16,5 5-48-16,9 3 24 16,9 1-32-16,14-5-8 15,14-3-12-15,17-1 4 0,15-16-8 16,8 5 16-16,5-13-12 0,9-4-28 15,-9-12 8-15,0-12-100 16,0 0 60-16,5 0-116 16,4-13 92-1,0-7-136-15</inkml:trace>
          <inkml:trace contextRef="#ctx0" brushRef="#br0" timeOffset="400933.4176">17254 11428 384 0,'0'-12'140'0,"4"8"-108"0,5 0-8 15,-9 4 12-15,0 0-24 16,5 8 68-16,-5 0-48 16,0 8 24-16,-9 4-36 15,0 9 60-15,-9 3-44 16,-10 13-8-16,5-1-16 16,-8 1 8-16,-6-1-12 0,5-3 24 0,0-5-20 15,1-8 12-15,8-3-12 16,0-5-32-16,14-4 8 15,4-12-64-15,5-4 40 16,14-8-116-16,9-12 88 16,9 0-184-1,9-1 140-15,4-11-56 16,5 12 96-16,-9-9 40 16,9 13 20-16,-22-4 68 15,3 12-32-15,-12 8 200 16,-1 8-128-16,-9 4 84 0,-9 12-112 15,0 5 16-15,0 3-52 16,0-3-4-16,0-1-20 16,0 0-8-16,0-8 0 0,-5-3 28 15,5-5-16-15,-9-4 12 16,0 0-16-16,-4-4-112 16,-1 0 52-16,-4-4-392 15,4 0 240 1</inkml:trace>
          <inkml:trace contextRef="#ctx0" brushRef="#br0" timeOffset="401277.83">17777 11456 664 0,'-27'9'244'0,"13"3"-188"0,-4 8-16 0,4 4 40 15,5 13-52-15,0-1-28 0,-4 13-4 16,13-5 36-16,0 5-20 16,9-13 0-16,-9-8-8 0,4-7-104 15,-4-5 56-15,-13-4-280 16,3-4 180 0,-8 0-176-16</inkml:trace>
          <inkml:trace contextRef="#ctx0" brushRef="#br0" timeOffset="401100.3744">17827 11339 728 0,'-4'-16'268'0,"4"16"-208"0,-5 8-16 0,1-4-24 15,-5 4-20-15,0 4-80 16,-5 4 44-16,9 1-480 16</inkml:trace>
          <inkml:trace contextRef="#ctx0" brushRef="#br0" timeOffset="402238.7241">18010 11521 340 0,'0'4'128'0,"4"4"-100"0,-4 9-8 0,0-5 112 16,9 4-76-16,-4 8 40 15,-1 9-56-15,1-5 12 16,-5 0-32-16,0-4 16 16,-5 5-20-16,-13-5 36 0,9-4-28 15,-14-4 20-15,5 1-24 16,-9-9-36-16,8-4 8 15,-3-4-24-15,3-8 16 16,1-13-88-16,18-7 56 0,18-4-56 16,10-1 60-16,4 5 4 15,13 0 24-15,1 3-4 16,-1 5 8 0,-8 12 36-16,-10 0-16 15,5 4 52-15,-5 4-32 16,-9 8 40-16,-9 4-40 15,-9 4 56-15,-9 5-48 16,9 3-44-16,0 4 4 16,0 5-12-16,0-1 8 0,9-4 8 15,14-3 0-15,5-5-72 16,17-4 40-16,14-12-68 16,10-4 60-16,-6-4 8 15,-8-8 20-15,-10-4 12 16,-22-5 0-16,5 1 24 15,-24-4-12-15,-13 4-4 0,-18 4-4 16,-1 3-32-16,-3 5 16 16,-1 12 76-16,0 13-36 15,4 11 28-15,6 8-36 16,8 13-8-16,5 3-8 16,18 1 12-16,5 4-8 15,8 7 4-15,6 21-4 16,-10 13 28-16,9 3-20 15,-13-8 40-15,-23-16-32 16,-9-13-112-16,-19-11 48 16,-17-8 8-16,4-5 16 0,-5-12 24 15,5-15-4-15,0-9 16 16,0-12-12-16,18-13 32 16,9-19-24-16,18-5 76 15,10-3-56-15,27-13-40 16,22 4 0-16,28 1 24 15,28 3-12-15,-1 21 8 16,-4-1-8-16,-14 9 20 16,-14 8-16-16,-13 0 4 15,-19-5-8-15,-22 5-120 16,0 0 60-16,-23 8-464 16</inkml:trace>
        </inkml:traceGroup>
      </inkml:traceGroup>
    </inkml:traceGroup>
    <inkml:traceGroup>
      <inkml:annotationXML>
        <emma:emma xmlns:emma="http://www.w3.org/2003/04/emma" version="1.0">
          <emma:interpretation id="{6AD4AF83-395F-4A5C-865C-170B03C358D8}" emma:medium="tactile" emma:mode="ink">
            <msink:context xmlns:msink="http://schemas.microsoft.com/ink/2010/main" type="paragraph" rotatedBoundingBox="5139,13071 13717,12800 13770,14475 5192,147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5821657-FEC3-417C-A266-2B37E694CAC8}" emma:medium="tactile" emma:mode="ink">
              <msink:context xmlns:msink="http://schemas.microsoft.com/ink/2010/main" type="line" rotatedBoundingBox="5139,13071 13717,12800 13770,14475 5192,14746">
                <msink:destinationLink direction="with" ref="{A147388D-E263-424B-AC57-FB0FB61B700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764647-B1AA-4921-8164-E9BAA19EA45E}" emma:medium="tactile" emma:mode="ink">
                <msink:context xmlns:msink="http://schemas.microsoft.com/ink/2010/main" type="inkWord" rotatedBoundingBox="5139,13071 8870,12953 8912,14293 5181,14411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46712.3957">3600 13298 580 0,'32'28'216'0,"4"5"-168"0,23 7-12 16,-13-16 56-16,18 9-56 16,4 7 24-16,9 13-40 15,-13-1 16-15,-5 5-20 16,-9-4 20-16,-9-5-24 0,-4-7 4 16,-10-13-8-16,-4-8 48 15,-10-4-32-15,-4-8 16 16,-9-16-24-16,0-8-272 0,-9-12 140 15,0-5-432 1</inkml:trace>
          <inkml:trace contextRef="#ctx0" brushRef="#br0" timeOffset="446528.3226">3896 12776 464 0,'77'-4'176'0,"-40"16"-140"0,17 12-8 0,-31 0 56 15,0 13-52-15,9 11 4 16,-19 13-20-16,1 4 24 15,4-4-24-15,-18-1-48 0,-14-11 16 16,-13-5-52-16,-18-11 40 0,-15-5-56 31,-12-8 48-31,-6-4-52 0,10-7 48 16,9-9-192-16,4-9 132 16,14-7-20-16</inkml:trace>
          <inkml:trace contextRef="#ctx0" brushRef="#br0" timeOffset="446333.3031">3613 12857 424 0,'-22'85'156'0,"13"-4"-120"0,-5 48-8 16,5-68 36-16,9 8-40 16,-18-5 60-16,-1-3-48 15,1 4 36-15,0-9-40 16,-9-3 16-16,4-16-28 16,0-9 8-16,9-12-16 0,1-16 0 0,8-16-4 15,5-4-52 1,5-9 28-1,8-23-456-15,6-5 260 0,3-16 0 16</inkml:trace>
          <inkml:trace contextRef="#ctx0" brushRef="#br0" timeOffset="445735.1739">2366 13136 392 0,'14'16'148'0,"-1"-16"-116"0,15 8-8 0,-1-8 76 16,14 0-60-16,14 0 44 15,4 0-48-15,4-8 16 16,1 0-32-16,5 0-8 16,-6 4-8-16,6-4 4 0,-6 0-4 15,-17 8 24 1,-1 0-16-16,-8 0 24 15,-5 4-24-15,-14-4-20 0,-9 0 0 16,-9 0-200-16,-5 0 116 16,1-8-316-16</inkml:trace>
          <inkml:trace contextRef="#ctx0" brushRef="#br0" timeOffset="446006.3951">2908 12849 340 0,'0'-13'128'0,"0"22"-100"0,4-5-8 16,-4-4 16-16,0 16-24 16,-4 12 92-16,4 17-56 0,-14 15 48 15,5 13-56-15,-14 12-12 16,-9-12-16-16,10-12 16 15,-19-1-16-15,-5-3 56 0,10-4-36 16,-1-17-8-16,5 1-12 16,10-13-20-16,8-12 4 15,14 0-208-15,14-24 116 16</inkml:trace>
          <inkml:trace contextRef="#ctx0" brushRef="#br0" timeOffset="445388.7553">2093 12800 132 0,'4'-4'52'0,"-8"4"-44"0,4 0 4 0,0 0-8 16,0 0-4-16,0 8 132 15,-5 0-72-15,1 8 72 16,-10 9-76-16,0 11 84 16,-4 21-80-16,-5 12 0 15,1 3-40-15,-1 5 4 16,-9-16-12-16,5-4 36 0,4-13-24 15,0-7 4-15,5-9-16 16,4-8-8-16,1-4 0 0,4-4 12 16,4-3-8-16,5-9-64 15,5 0 28-15,4-4-304 16</inkml:trace>
          <inkml:trace contextRef="#ctx0" brushRef="#br0" timeOffset="447110.9541">4465 12650 476 0,'-14'-12'176'0,"23"12"-136"0,9 0-12 16,-4 0 92-16,9-4-72 15,18 8 44-15,4-4-56 16,24 0-20-16,-6-8-8 16,1 8 0-16,-18-4-4 0,-1 0-48 15,-13 0 28-15,-9 4-316 16</inkml:trace>
          <inkml:trace contextRef="#ctx0" brushRef="#br0" timeOffset="447236.9965">4756 12695 372 0,'-4'40'140'0,"-5"-19"-112"0,-10 3-4 0,15-8 64 15,-5 8-52-15,-10 5 12 16,1-1-28-16,-4 4 32 15,-1-3-28-15,0-1-32 16,5-4 4-16,4-8-236 16,5-3 128-16</inkml:trace>
          <inkml:trace contextRef="#ctx0" brushRef="#br0" timeOffset="447699.519">5457 12626 464 0,'28'-16'176'0,"-19"4"-140"0,9-5-8 15,-18 9 20-15,0-4-32 16,0 4 20-16,-5 0-20 16,-8 0 0-16,4 0-8 15,-14 4-8-15,-9 4 4 16,5-8-4-16,-5 8 0 0,0-8 8 15,0 8-4-15,9-4-12 0,1 0 4 16,-1 4-24-16,5 8 16 16,4 4 12-16,0 12 4 15,-4 4-28-15,4 9 12 16,-4 3 12-16,-5 1 4 16,10-5 24-16,-10 1-16 15,5-1 56-15,4-4-36 16,-4-3 20-16,0-9-32 15,18-4-8-15,-9-4-8 16,18-4 4-16,-9-8-4 16,18 0-4-16,5-4 4 0,9-4 4 15,4 4-4-15,10 0-4 16,-1 4 4-16,5 4-24 16,-13 0 12-16,-6 4-48 15,-8-4 28-15,-14 0-80 16,5 0 56-16,-19-4-368 15</inkml:trace>
          <inkml:trace contextRef="#ctx0" brushRef="#br0" timeOffset="447943.2559">5084 12772 476 0,'5'-4'176'0,"-1"4"-136"0,1 0-12 0,13 0 92 16,5 0-72-16,9 0 0 16,13 0-32-16,10 4 16 15,-1 0-20-15,6 4-56 0,3 0 20 16,-8 4-480-1</inkml:trace>
        </inkml:traceGroup>
        <inkml:traceGroup>
          <inkml:annotationXML>
            <emma:emma xmlns:emma="http://www.w3.org/2003/04/emma" version="1.0">
              <emma:interpretation id="{C2EA3CA2-A2E5-4EA0-A711-7FB0D6565965}" emma:medium="tactile" emma:mode="ink">
                <msink:context xmlns:msink="http://schemas.microsoft.com/ink/2010/main" type="inkWord" rotatedBoundingBox="9823,13628 10269,13614 10279,13950 9833,13964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48592.3931">6486 13476 464 0,'-13'0'176'0,"31"0"-140"0,18-4-8 15,-4 4 32-15,23 0-40 16,9 4-20-16,17 4 0 15,-3 0-184-15</inkml:trace>
          <inkml:trace contextRef="#ctx0" brushRef="#br0" timeOffset="448591.8891">6646 13184 404 0,'0'-12'148'0,"22"8"-112"0,24-4-12 0,-14 8 92 16,0 0-68-16,13 0 0 16,-4 8-32-16,5 0-188 0</inkml:trace>
        </inkml:traceGroup>
        <inkml:traceGroup>
          <inkml:annotationXML>
            <emma:emma xmlns:emma="http://www.w3.org/2003/04/emma" version="1.0">
              <emma:interpretation id="{86B89964-7AD5-4860-8536-405CCA6B9BCA}" emma:medium="tactile" emma:mode="ink">
                <msink:context xmlns:msink="http://schemas.microsoft.com/ink/2010/main" type="inkWord" rotatedBoundingBox="11138,13550 11925,13525 11957,14532 11170,14557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48921.1579">7825 13140 384 0,'-32'-28'140'0,"32"24"-108"16,-14 0-8-16,14 4 120 0,14 4-84 15,-5-4 72-15,14 0-76 16,22 0 32-16,19-8-52 16,27-5 0-16,5 5-24 0,-5 8-8 15,-14 0 0-15,-8 0 28 16,-6 0-16-16,-8 4-100 16,-14 0 40-16,-5 4-184 15,-22 1 128-15</inkml:trace>
          <inkml:trace contextRef="#ctx0" brushRef="#br0" timeOffset="449170.9289">8335 13233 384 0,'-5'85'140'0,"5"-40"-108"0,-4 11-8 0,-5-19 56 16,-5 23-48-16,0 21 24 16,1 8-36-16,-6-8 16 15,1-8-20-15,-9-8 8 16,0-8-12-16,4-13-8 16,5-12 0-16,-1-7-68 0,6-9 36 15,8-8-392-15</inkml:trace>
        </inkml:traceGroup>
        <inkml:traceGroup>
          <inkml:annotationXML>
            <emma:emma xmlns:emma="http://www.w3.org/2003/04/emma" version="1.0">
              <emma:interpretation id="{D9FDCC8C-F11E-4FB7-A6D5-A902EBEF5804}" emma:medium="tactile" emma:mode="ink">
                <msink:context xmlns:msink="http://schemas.microsoft.com/ink/2010/main" type="inkWord" rotatedBoundingBox="12500,13089 13724,13050 13746,13718 12521,13757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49413.5758">9145 12780 392 0,'27'-16'148'0,"-4"8"-116"0,14-9-8 16,-10 9 152-16,9-4-100 0,5 4 24 15,9 4-60 1,19 4-28-16,-1 0-4 0,-13 4 8 16,-14 0-8-16,-5 0-84 15</inkml:trace>
          <inkml:trace contextRef="#ctx0" brushRef="#br0" timeOffset="449654.4336">9304 12772 404 0,'-22'40'148'0,"17"-3"-112"0,1 15-12 15,-1-15 128-15,5 15-88 16,-9 5 8-16,9-4-44 16,-9-1 0-16,4-7-16 15,5-13 20-15,-9-8-20 0,9-3-40 16,-9-5 16-16,9-12-516 16</inkml:trace>
          <inkml:trace contextRef="#ctx0" brushRef="#br0" timeOffset="450104.1446">10329 12626 508 0,'27'-20'188'0,"-18"12"-148"0,-9 0-8 0,-4 8 8 16,-5 8-28-16,-14 0 32 15,-4 0-28-15,-5 0 20 16,-5 4-20-16,-8-4-16 0,-1 4-4 16,1 0 4-16,4-3 0 15,9-1 0-15,0 4 0 16,5-4-20-16,4 4 12 16,0 0-12-16,5 8 8 0,0 1 8 15,4 3 4-15,0 4 0 16,1 1 0-16,13-1 44 15,-9 0-24-15,9-3 16 16,0-5-20-16,0-8-8 31,0 0-4-31,9-4 12 0,0 0-8 16,4-4 4-16,10-4-4 16,0 0-24-16,18 0 8 15,5 0-4-15,-1 4 4 0,1 4-36 16,-1 5 24-16,-4-5-408 15</inkml:trace>
          <inkml:trace contextRef="#ctx0" brushRef="#br0" timeOffset="450268.8475">9864 12869 476 0,'-18'-16'176'0,"27"16"-136"0,10-4-12 0,-6 4 32 16,10 0-40-16,18 0 8 15,5 0-16-15,13 8-32 16,4 4 8-16,6 12-428 16</inkml:trace>
        </inkml:traceGroup>
      </inkml:traceGroup>
    </inkml:traceGroup>
    <inkml:traceGroup>
      <inkml:annotationXML>
        <emma:emma xmlns:emma="http://www.w3.org/2003/04/emma" version="1.0">
          <emma:interpretation id="{446A5409-88B5-449A-BD8E-935137D24D31}" emma:medium="tactile" emma:mode="ink">
            <msink:context xmlns:msink="http://schemas.microsoft.com/ink/2010/main" type="paragraph" rotatedBoundingBox="17334,13781 22154,13564 22223,15104 17403,1532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24DD06C-B6D3-4284-899E-300AB2185EBA}" emma:medium="tactile" emma:mode="ink">
              <msink:context xmlns:msink="http://schemas.microsoft.com/ink/2010/main" type="line" rotatedBoundingBox="17334,13781 22154,13564 22223,15104 17403,15320"/>
            </emma:interpretation>
          </emma:emma>
        </inkml:annotationXML>
        <inkml:traceGroup>
          <inkml:annotationXML>
            <emma:emma xmlns:emma="http://www.w3.org/2003/04/emma" version="1.0">
              <emma:interpretation id="{1010E1DB-C6E8-4385-BD6F-EDC05ECCA79A}" emma:medium="tactile" emma:mode="ink">
                <msink:context xmlns:msink="http://schemas.microsoft.com/ink/2010/main" type="inkWord" rotatedBoundingBox="20750,13904 22166,13840 22201,14617 20785,14681"/>
              </emma:interpretation>
              <emma:one-of disjunction-type="recognition" id="oneOf47">
                <emma:interpretation id="interp63" emma:lang="" emma:confidence="0">
                  <emma:literal>(1)</emma:literal>
                </emma:interpretation>
                <emma:interpretation id="interp64" emma:lang="" emma:confidence="0">
                  <emma:literal>as</emma:literal>
                </emma:interpretation>
                <emma:interpretation id="interp65" emma:lang="" emma:confidence="0">
                  <emma:literal>(l)</emma:literal>
                </emma:interpretation>
                <emma:interpretation id="interp66" emma:lang="" emma:confidence="0">
                  <emma:literal>a)</emma:literal>
                </emma:interpretation>
                <emma:interpretation id="interp67" emma:lang="" emma:confidence="0">
                  <emma:literal>(i)</emma:literal>
                </emma:interpretation>
              </emma:one-of>
            </emma:emma>
          </inkml:annotationXML>
          <inkml:trace contextRef="#ctx0" brushRef="#br0" timeOffset="453877.5482">17959 13444 184 0,'0'-13'68'0,"0"5"-52"0,0 4-4 0,-4 4 136 16,-23 0-84-16,-10 4 28 15,-8 12-56-15,-19 1 64 16,0 11-52-16,-4 8 132 0,9 13-100 16,4 12 60-16,5 12-80 15,14-5-8-15,13-3-32 16,9-4-28-16,14-9 0 0,14-7 48 15,-1-9-20-15,10-3-124 16,0-9 56-16,9-8-504 16,13-8 308-1,10 0-4-15</inkml:trace>
          <inkml:trace contextRef="#ctx0" brushRef="#br0" timeOffset="454052.073">18087 13618 624 0,'-27'-45'228'0,"27"45"-176"0,0 16-16 0,0-4 8 16,0 13-32-16,-5 11 12 15,-4 17-12-15,-5 3 0 16,14-3-4-16,-9-5-8 0,9 1 4 16,0-13-68-16,-13-7 36 15,3-9-288 1</inkml:trace>
          <inkml:trace contextRef="#ctx0" brushRef="#br0" timeOffset="454325.375">18565 13448 684 0,'64'12'252'0,"-19"8"-192"0,10 24-20 15,-41-3 68-15,17 24-68 16,1 16 28-16,-18 4-40 16,-5-9 28-16,-18-11-32 15,-5-8 20-15,-36-9-24 0,-27-3-184 16,-14-5 88-16,0 5-580 15</inkml:trace>
        </inkml:traceGroup>
        <inkml:traceGroup>
          <inkml:annotationXML>
            <emma:emma xmlns:emma="http://www.w3.org/2003/04/emma" version="1.0">
              <emma:interpretation id="{28548D46-A167-420F-A62B-B370FA39F403}" emma:medium="tactile" emma:mode="ink">
                <msink:context xmlns:msink="http://schemas.microsoft.com/ink/2010/main" type="inkWord" rotatedBoundingBox="17442,14140 19601,14043 19654,15219 17495,15316"/>
              </emma:interpretation>
              <emma:one-of disjunction-type="recognition" id="oneOf48">
                <emma:interpretation id="interp68" emma:lang="" emma:confidence="0">
                  <emma:literal>for</emma:literal>
                </emma:interpretation>
                <emma:interpretation id="interp69" emma:lang="" emma:confidence="0">
                  <emma:literal>For</emma:literal>
                </emma:interpretation>
                <emma:interpretation id="interp70" emma:lang="" emma:confidence="0">
                  <emma:literal>zer</emma:literal>
                </emma:interpretation>
                <emma:interpretation id="interp71" emma:lang="" emma:confidence="0">
                  <emma:literal>Zer</emma:literal>
                </emma:interpretation>
                <emma:interpretation id="interp72" emma:lang="" emma:confidence="0">
                  <emma:literal>Bur</emma:literal>
                </emma:interpretation>
              </emma:one-of>
            </emma:emma>
          </inkml:annotationXML>
          <inkml:trace contextRef="#ctx0" brushRef="#br0" timeOffset="453286.918">14108 13771 696 0,'-23'-44'256'0,"23"32"-196"0,14-5-20 0,4 9-12 16,18 0-24-16,28 0-4 15,18 4 4-15,14 8-4 0,4 0 0 16,9-8 16-16,37 4-8 0,-5 0 16 16,-9 4-16-16,-23-4-20 15,-27-4 4-15,-9 0 20 16,-28-8-4-16,-13 4 48 16,-9 0-28-16,-23 0-4 15,-9-4-16-15,-14 12 48 16,-22 16-32-16,-19 4-36 15,-4 25 4-15,-10 3-8 16,10 9 8-16,13-9 8 16,14 5 0-16,5-13-20 15,18-7 12-15,9-9-4 16,18-12 4-16,13 4-64 16,24-8 40-16,18-4-136 15,-5-4 92-15,14 0-168 16,-19 0 140-16,1 0 32 15,-19 5 44-15,-4-1 52 16,-9 4-16-16,-23 8 192 16,-9 8-108-16,-14 13 24 15,-13 27-72-15,-14 25-20 16,4 4-12-16,-4-8-12 0,9-12 4 16,0-8 28-16,5-12-16 15,-1-5 4-15,5-7-12 16,1-13-8-16,3-8 4 15,1-4-32-15,9-7 16 16,4-9-40-16,-4-17 32 0,9-7-20 16,4-25 24-16,1-23 8 15,4-13 8-15,9 0 24 16,9 4-12-16,5 16 4 16,9 12-8-16,-10 5 12 15,10 11-12-15,-9 9 4 31,9 8-4-31,0 0 12 0,4 3-12 16,19 5-4-16,9-4 0 16,4 0-48-16,-4 4 24 15,4-4-188-15,0-1 116 16,14 5 12-16,-4 0 52 16,-1 0 4-16,-13 0 12 15,-5 4 96-15,-14 0-44 16,1 0 116-16,-19-1-88 15,-4-3 56-15,0 4-72 16,-10 0 4-16,-3 4-32 16,-1 0 4-16,-9 4-16 0,-9 8 36 0,-1 8-24 15,-3 5-12-15,-1 3-8 16,5 0 12-16,0 0-8 16,4 5-4-16,1-5 0 15,8-4-4-15,5-12 0 16,-4 4 44-16,9-3-24 15,-5-5-36-15,4-8 8 16,1-5-36-16,0-3 28 16,-1-4-48-16,6-12 36 15,-6-5-36-15,10-7 32 0,-9-5 20 16,-1 5 8-16,-4 8-16 16,10 7 12-16,-6 9 108 15,1 12-52-15,4 12 32 16,-4 16-44-16,9 5 4 15,-5 3-24-15,-5 1 8 16,6-1-12-16,-15-4 44 16,-4 1-28-16,0-5-40 15,-4-4 4-15,-5 0-176 16,-10-4 104-16,6-3-496 16</inkml:trace>
        </inkml:traceGroup>
        <inkml:traceGroup>
          <inkml:annotationXML>
            <emma:emma xmlns:emma="http://www.w3.org/2003/04/emma" version="1.0">
              <emma:interpretation id="{FD6D482D-4FA3-47C2-9B36-03F8AB70FC0B}" emma:medium="tactile" emma:mode="ink">
                <msink:context xmlns:msink="http://schemas.microsoft.com/ink/2010/main" type="inkWord" rotatedBoundingBox="17334,13781 18322,13736 18358,14529 17369,14574"/>
              </emma:interpretation>
              <emma:one-of disjunction-type="recognition" id="oneOf49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452039.5577">14945 13423 548 0,'14'-20'204'0,"-5"16"-156"0,-9-4-16 0,-9 4 0 16,-5 0-24-16,-17 4-4 15,-10 4 0-15,4-4-104 16,-8 0 56-16,-10-4 0 15,-9-4 28-15,-4-8 28 16,4-1-4-16,10 1 32 0,8 0-24 16,10 8 48-1,8 8-36-15,6 12 28 0,8 16-28 16,-9 9 0-16,0 11-16 16,1 21 0-16,3 20-4 0,-12 4 20 15,-1-4-16-15,0-12 40 16,4-8-28-16,-3-16 84 15,-1-13-60-15,4-8 20 16,10-7-36-16,5-13-76 16,22 4 24-1,9-16 8-15,14 8 8 16,18-8 4-16,14 0-108 16,13 0 60-16,-4 0-236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2:21.1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1T19:37:28.669"/>
    </inkml:context>
  </inkml:definitions>
  <inkml:traceGroup>
    <inkml:annotationXML>
      <emma:emma xmlns:emma="http://www.w3.org/2003/04/emma" version="1.0">
        <emma:interpretation id="{F2E84227-4AE4-458F-994E-E5BE32F8BF84}" emma:medium="tactile" emma:mode="ink">
          <msink:context xmlns:msink="http://schemas.microsoft.com/ink/2010/main" type="writingRegion" rotatedBoundingBox="14018,9611 20719,7320 21217,8776 14515,11067"/>
        </emma:interpretation>
      </emma:emma>
    </inkml:annotationXML>
    <inkml:traceGroup>
      <inkml:annotationXML>
        <emma:emma xmlns:emma="http://www.w3.org/2003/04/emma" version="1.0">
          <emma:interpretation id="{E776DDA0-FE17-4423-9B33-27FC168B347A}" emma:medium="tactile" emma:mode="ink">
            <msink:context xmlns:msink="http://schemas.microsoft.com/ink/2010/main" type="paragraph" rotatedBoundingBox="14018,9611 20719,7320 21217,8776 14515,11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54AE2-0D91-40C6-AF15-B28F71D5D268}" emma:medium="tactile" emma:mode="ink">
              <msink:context xmlns:msink="http://schemas.microsoft.com/ink/2010/main" type="line" rotatedBoundingBox="14018,9611 20719,7320 21217,8776 14515,11067"/>
            </emma:interpretation>
          </emma:emma>
        </inkml:annotationXML>
        <inkml:traceGroup>
          <inkml:annotationXML>
            <emma:emma xmlns:emma="http://www.w3.org/2003/04/emma" version="1.0">
              <emma:interpretation id="{7A58EC3F-1BBB-4ACC-8F4A-B24AFE20A506}" emma:medium="tactile" emma:mode="ink">
                <msink:context xmlns:msink="http://schemas.microsoft.com/ink/2010/main" type="inkWord" rotatedBoundingBox="14281,10381 14644,10256 14725,10493 14361,10617"/>
              </emma:interpretation>
            </emma:emma>
          </inkml:annotationXML>
          <inkml:trace contextRef="#ctx0" brushRef="#br0">10984 10040 676 0,'-22'0'248'0,"22"0"-192"0,4 8-16 16,1-8 164-1,8 4-120-15,6-4 96 16,8 4-100-16,5-4 8 16,4 8-52-16,5-12-32 15,-4 4-4-15,4-4 8 16,-5 4-4-16,-4-8-28 15,-5 8 12-15,-8-8-136 16,-6 8 80-16,-17-4-136 0,-1 8 116 16</inkml:trace>
          <inkml:trace contextRef="#ctx0" brushRef="#br0" timeOffset="-240.7733">11003 9915 716 0,'-5'-9'264'0,"5"9"-204"0,0-8-16 0,0 4 116 15,0 8-96-15,5-4 60 16,-1 0-68-16,5-4 36 16,5 4-52-16,9-4 32 15,4 8-40-15,0-8 0 16,10 4-20-16,-1-4 12 15,1 4-16-15,-5-4 24 16,-1 8-20-16,-12-4-136 16,-1 4 68-16</inkml:trace>
        </inkml:traceGroup>
        <inkml:traceGroup>
          <inkml:annotationXML>
            <emma:emma xmlns:emma="http://www.w3.org/2003/04/emma" version="1.0">
              <emma:interpretation id="{7AA10203-034B-4A5A-8979-6254E81E334D}" emma:medium="tactile" emma:mode="ink">
                <msink:context xmlns:msink="http://schemas.microsoft.com/ink/2010/main" type="inkWord" rotatedBoundingBox="15392,9874 17091,9292 17365,10093 15665,10674"/>
              </emma:interpretation>
              <emma:one-of disjunction-type="recognition" id="oneOf0">
                <emma:interpretation id="interp0" emma:lang="" emma:confidence="0">
                  <emma:literal>TTE</emma:literal>
                </emma:interpretation>
                <emma:interpretation id="interp1" emma:lang="" emma:confidence="0">
                  <emma:literal>Tie</emma:literal>
                </emma:interpretation>
                <emma:interpretation id="interp2" emma:lang="" emma:confidence="0">
                  <emma:literal>The</emma:literal>
                </emma:interpretation>
                <emma:interpretation id="interp3" emma:lang="" emma:confidence="0">
                  <emma:literal>tie</emma:literal>
                </emma:interpretation>
                <emma:interpretation id="interp4" emma:lang="" emma:confidence="0">
                  <emma:literal>ttf</emma:literal>
                </emma:interpretation>
              </emma:one-of>
            </emma:emma>
          </inkml:annotationXML>
          <inkml:trace contextRef="#ctx0" brushRef="#br0" timeOffset="3096.3452">12064 9417 756 0,'-23'-4'280'0,"23"4"-216"0,-5 0-20 0,1 0 156 16,8 0-120-16,5 0 20 15,5 0-60-15,27 0 44 16,4 4-48-16,33 0-16 15,-1 4-12-15,10-8 16 16,4 4-12-16,0-4 4 16,-9 0-8-16,-5 0-8 15,-4 0 4-15,-18 0-128 16,-14 4 68-16,-23-8-180 16,-4 4 132-16</inkml:trace>
          <inkml:trace contextRef="#ctx0" brushRef="#br0" timeOffset="3098.3518">12528 9457 508 0,'0'8'188'0,"0"-8"-148"0,-9 33-8 16,9-5 140-1,0 4-100-15,-5 25 76 16,10 0-84-16,-5 16 60 16,0-9-68-16,-5 1 24 15,5-8-48-15,-4-9 36 16,-5 1-40-16,4-13 48 0,5-3-44 0,-5-13 4 16,5 0-24-16,-4-12 36 15,-1 0-24-15,1-12-120 16,4 0 52-16,0-8-168 15,9 4 116-15</inkml:trace>
          <inkml:trace contextRef="#ctx0" brushRef="#br0" timeOffset="3100.3567">12992 9138 840 0,'-9'-9'312'0,"9"9"-244"0,9 0-16 15,0-4 60 1,5 4-72-16,13-8 8 15,1 4-28-15,17-4-4 16,-4 8-8-16,-4-8-112 16,-6 8 56-16,-8-8-280 15,-5 16 184-15</inkml:trace>
          <inkml:trace contextRef="#ctx0" brushRef="#br0" timeOffset="3101.8603">13106 9097 632 0,'5'16'236'0,"-5"-16"-184"0,-5 37-16 0,-4-9 96 15,18-8-80-15,-9 13 60 16,0-5-68-16,0 0-28 16,0 1-16-16,0-5 16 15,0-8-8-15,0 4-28 16,0-12 8-16,5 0-428 15,13-8 244-15</inkml:trace>
          <inkml:trace contextRef="#ctx0" brushRef="#br0" timeOffset="3104.3669">13821 9133 664 0,'0'-40'244'0,"0"40"-188"0,-14-8-16 15,5 4 12 1,0 8-36-16,-14-4-4 16,1 0-8-16,-10 0 20 15,4 0-12-15,-13 0-20 16,19 0 0-16,-15 0 4 16,14 0 4-16,-13 0 8 0,18 0-4 0,0 0 24 15,4 0-16-15,0 0 4 16,5 0-8-16,0 0 20 15,0 4-16-15,4 4 4 16,5 4-8-16,-4 8 12 16,-1 5-12-16,1 3 4 15,4 4-4-15,-14 1-16 16,9-5 4-16,1-4 20 16,-5 1-8-16,0-5 40 15,9-4-24-15,-5-4 12 16,5 0-20-16,5-8 28 15,4 0-28-15,4-4-24 16,6 0 4-16,8 5 28 16,0-1-16-16,1-4-88 15,4 4 44-15,-5-4-220 16,-4 4 144-16,-5-4-396 16,-5 4 280-16</inkml:trace>
          <inkml:trace contextRef="#ctx0" brushRef="#br0" timeOffset="3200.1218">13366 9283 696 0,'-9'-4'256'0,"9"4"-196"0,9 8-20 0,-5-8 112 15,1 4-92-15,4 0 116 16,4 0-100-16,10-4-12 15,5 4-40-15,8-4 12 16,5 5-24-16,-9-5-224 16,4 0 116-16,-4 0-440 15,-14 4 300-15</inkml:trace>
        </inkml:traceGroup>
        <inkml:traceGroup>
          <inkml:annotationXML>
            <emma:emma xmlns:emma="http://www.w3.org/2003/04/emma" version="1.0">
              <emma:interpretation id="{5DB0B580-323E-4711-8A01-A4EE5D161917}" emma:medium="tactile" emma:mode="ink">
                <msink:context xmlns:msink="http://schemas.microsoft.com/ink/2010/main" type="inkWord" rotatedBoundingBox="17761,8332 17882,8291 17902,8350 17782,8391"/>
              </emma:interpretation>
            </emma:emma>
          </inkml:annotationXML>
          <inkml:trace contextRef="#ctx1" brushRef="#br0">14422 7931 0,'0'0'16,"0"0"-1,59-57 1,-45 41 0,13-12-1</inkml:trace>
        </inkml:traceGroup>
        <inkml:traceGroup>
          <inkml:annotationXML>
            <emma:emma xmlns:emma="http://www.w3.org/2003/04/emma" version="1.0">
              <emma:interpretation id="{37F3FFFB-3806-4938-A50B-86464715556B}" emma:medium="tactile" emma:mode="ink">
                <msink:context xmlns:msink="http://schemas.microsoft.com/ink/2010/main" type="inkWord" rotatedBoundingBox="18756,8377 20837,7665 21155,8596 19074,930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5327.9801">15688 8696 312 0,'-23'-12'112'0,"23"12"-84"0,-5-4-12 0,1 0 128 16,8 0-84-16,-4-4 52 15,5 0-64-15,-1-8 124 16,10 4-96-16,0-17 36 16,-1 5-68-16,1-21 12 15,0 5-36-15,8-25-16 16,-3 1-8-16,-1-13 4 16,0 16 0-16,5-4 16 15,0 17-8-15,-1-1 40 16,1 17-24-16,-5-1 12 15,5 13-20-15,-9-4 8 16,13 12-12-16,-4-1-8 16,4 9 0-16,-4 4 12 15,4 4-8-15,1 1 4 16,-1 7-4-16,-4 0-8 0,-10 4 4 16,1 0-4-16,-10 4 0 15,-22-3-44-15,9 3 24 16,-14-4-64-16,1-4 48 0,-10 0-28 15,9-4 40-15,0-12 12 16,14 4 8-16,5-4-8 16,8 8 8-16,5 0-16 15,14 5 12-15,0 7-12 16,-5 4 8-16,0 4 8 16,5 5 4-16,-9-1 16 15,-1 0-8-15,-22 1 60 16,9-5-40-16,-23-4 24 15,1 0-32-15,-28-8 16 16,-1 1-20-16,-8-17 44 16,5-5-32-16,-1-11-4 15,14 4-16-15,23-4-112 16,9 4 56-16,18-5-360 16,9 5 228-16</inkml:trace>
          <inkml:trace contextRef="#ctx0" brushRef="#br0" timeOffset="-55041.7226">16179 8267 548 0,'-9'-4'204'0,"9"4"-156"0,0 0-16 0,0 0 132 16,9 4-96-16,-9-4 16 16,18 4-48-16,5-4 8 15,5 5-24-15,13-5-8 16,-5 0-8-16,19 0 20 16,-5 0-12-16,-18 0-4 15,9 0-4-15,-19-5-120 16,-8 5 64-16</inkml:trace>
          <inkml:trace contextRef="#ctx0" brushRef="#br0" timeOffset="-54087.5658">16739 8012 1040 0,'-18'9'384'0,"18"-9"-300"0,9 8-20 15,-9-8 16 1,0 0-56-16,0 0 44 16,0 0-40-16,0 0-104 15,0 0 44-15,0 0-364 16,0 0 220-16</inkml:trace>
          <inkml:trace contextRef="#ctx0" brushRef="#br0" timeOffset="-54302.143">15961 7749 652 0,'-14'-16'244'0,"14"16"-192"0,9-8-12 0,-4 8 100 16,-1 0-84-16,5 0 76 15,5 0-76 1,4 0 48-16,0 0-60 0,5 0-4 15,0 0-24-15,4 0-4 16,1 0-4-16,4-8-60 16,-1 4 28-16</inkml:trace>
          <inkml:trace contextRef="#ctx0" brushRef="#br0" timeOffset="-54690.6727">16289 8166 424 0,'-5'-12'156'0,"5"12"-120"0,0 8-8 16,0-8 80-16,0 8-64 0,0 0 68 16,0 5-60-16,5 3 68 15,-5 0-68-15,-10 8 28 16,10 0-48-16,0 5 36 16,-4-1-40-16,-5 0 48 15,-5-3-44-15,-4-1-16 16,13 0-8-16,-4-3 36 15,5-5-24-15,-1-4-28 16,10 0 4-16,-1-4 16 16,10 0-4-16,4-4 16 15,5 0-16-15,4-8-144 16,5 0 72-16,0-4-228 16,-5 4 164-16</inkml:trace>
          <inkml:trace contextRef="#ctx0" brushRef="#br0" timeOffset="-53663.8379">17308 7996 632 0,'-4'-4'236'0,"4"4"-184"0,-18 12-16 0,9 1 8 16,4 3-32-16,-9 12 48 15,10 4-32-15,-10 9 4 16,10 3-20-16,-6-3 64 16,10-1-44-16,-4-7 24 15,4-9-36-15,-14-12 44 16,14-4-36-16,0-12-4 16,0-4-16-16,0-12-16 15,0 0 4-15,18-13 20 16,-4 5-8-16,9-9-28 15,0 9 8-15,8 0-40 16,6 8 32-16,-5 3 16 16,-5 5 4-16,0 4 36 15,1 4-20-15,-6 4 12 0,-3 0-16 16,-10 0 20-16,9 4-20 0,-13-4 24 16,-1 8-24-16,-4-8-100 15,0 0 44-15,0-8-280 16,0 8 180-16</inkml:trace>
          <inkml:trace contextRef="#ctx0" brushRef="#br0" timeOffset="-53276.6678">17363 7826 684 0,'0'4'252'0,"0"-4"-192"0,-9-4-20 16,4 0 144-1,10 8-108-15,-1-4 68 16,1 4-84-16,4 0 52 15,9 5-60-15,10-5-28 16,4 4-16-16,4-8 16 16,5 8-12-16,0-8 4 15,-5 8-8-15,-4-8-8 16,0-4 4-16,-9 4 48 0,-10 0-28 0,-17-4-28 16,-1 4 0-1,-17-4-124-15,8 8 72 0,-4-12-312 16,4 8 204-16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23:22.1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D879AA-68BA-4A3E-A9C7-B7197C6CB0A0}" emma:medium="tactile" emma:mode="ink">
          <msink:context xmlns:msink="http://schemas.microsoft.com/ink/2010/main" type="inkDrawing" rotatedBoundingBox="4750,18326 7444,18208 7449,18332 4756,18450" semanticType="strikethrough" shapeName="Other">
            <msink:sourceLink direction="with" ref="{8CF42A88-CD3E-436F-AE81-6161EBE761EC}"/>
          </msink:context>
        </emma:interpretation>
      </emma:emma>
    </inkml:annotationXML>
    <inkml:trace contextRef="#ctx0" brushRef="#br0">3142 17873 392 0,'0'-28'148'0,"9"16"-116"0,5-8-8 0,0 7 100 0,4-3-72 16,5 4 32-16,9 0-48 16,4 4-4-16,9 0-20 15,15 8 12-15,12 0-16 0,15 8 24 16,-1-4-20-16,6-8 32 16,35-4-28-16,28-13 92 15,22 1-60-15,10 12 20 16,36 4-36-16,-36 4-20 15,-10 0-8-15,-4-8 12 16,-9 8-8-16,-27 0-4 16,-10 0 0-16,-31 0-4 15,-23 0 0-15,-28 0-108 32,-4 0 60-32,-27 8-368 0,-28 0-24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4:30.4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1BF92D3-94C6-4922-A94E-3403DE67E2D0}" emma:medium="tactile" emma:mode="ink">
          <msink:context xmlns:msink="http://schemas.microsoft.com/ink/2010/main" type="inkDrawing" rotatedBoundingBox="11169,10605 14176,8599 14242,8698 11235,10704" semanticType="strikethrough" shapeName="Other">
            <msink:sourceLink direction="with" ref="{E7C86F6B-F845-4FC9-BDEE-5969CFE0DA4D}"/>
          </msink:context>
        </emma:interpretation>
      </emma:emma>
    </inkml:annotationXML>
    <inkml:trace contextRef="#ctx0" brushRef="#br0">0 2044 228 0,'23'-21'84'0,"-5"9"-64"0,14-8-8 0,-9 12 20 0,8-8-20 15,10 0 4-15,5-5-8 16,13-3-16-16,0-4 4 15,10-13 20-15,3-11-8 16,6-17 32-16,22-20-24 16,32 4 4-16,9 0-12 15,-4 0 4-15,18-12-8 16,22-17-12-16,5-15 4 16,-4-1 40-16,27 13-24 15,-14 16 36-15,-23 4-32 16,-22-4 4-16,-14 3-12 15,-23 18 4-15,-18-1-8 16,-18 20-20-16,-18 12 8 16,-23 13-4-16,-14 8 4 15,-14 3 0-15,-4 9 0 0,5 4-20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3:07.1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E4A8C3-269D-4653-BC68-534D0EF072D7}" emma:medium="tactile" emma:mode="ink">
          <msink:context xmlns:msink="http://schemas.microsoft.com/ink/2010/main" type="inkDrawing" rotatedBoundingBox="11441,10717 12633,10796 12630,10835 11439,10756" semanticType="underline" shapeName="Other">
            <msink:sourceLink direction="with" ref="{E7C86F6B-F845-4FC9-BDEE-5969CFE0DA4D}"/>
          </msink:context>
        </emma:interpretation>
      </emma:emma>
    </inkml:annotationXML>
    <inkml:trace contextRef="#ctx0" brushRef="#br0">8080 10283 132 0,'18'-8'52'0,"-4"8"-44"0,-5-4 4 0,4 4 96 16,-13 0-60-16,0 0 32 16,0 0-44-16,0 0 4 15,0 0-24-15,0 0 20 16,10 0-24-16,-10 0 48 15,0 0-32-15,0 0 4 16,9 4-20-16,-9-4 12 16,13 4-16-16,6 0-12 15,-6 0 0-15,10 0 40 16,0 0-24-16,18 0 24 16,4 0-20-16,19 0-16 15,18-4-4-15,13 12 12 0,6-8-4 16,-1 8-4-16,-14-3 4 0,-8-1-32 15,-10-4 16-15,-9-4 40 16,-4 0-16-16,-10-4 0 16,-8 0-8-16,-5 0 12 15,-10-1-8-15,-3 1 16 16,-24 8-156 0,-13 5 72-16,-9 7-336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4:31.9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751D9CC-305B-4096-BD2C-5515FE38378A}" emma:medium="tactile" emma:mode="ink">
          <msink:context xmlns:msink="http://schemas.microsoft.com/ink/2010/main" type="inkDrawing" rotatedBoundingBox="18501,11010 21593,9039 21633,9103 18541,11074" semanticType="strikethrough" shapeName="Other">
            <msink:sourceLink direction="with" ref="{918E2B6B-9DAD-431E-9746-823559C46C36}"/>
          </msink:context>
        </emma:interpretation>
      </emma:emma>
    </inkml:annotationXML>
    <inkml:trace contextRef="#ctx0" brushRef="#br0">0 2028 228 0,'45'-21'84'0,"-22"5"-64"0,18-12-8 0,-14 12 48 16,5-17-36-16,9-15 88 15,18-17-64-15,28-8 76 0,22 4-72 16,19-8 8-16,-6 1-36 15,24-9 32-15,32-33-32 16,-5 5-32-16,4 4 4 16,28 11 8-16,-9 1 0 0,-32 0-20 15,0-8 8-15,-5 0 4 16,0 8 4-16,-22 12 16 16,-28 12-8-16,-13 8-20 15,-19 12 4-15,-18 1-40 16,-13 7 28-16,-14 5 24 15,0 12 0-15,-10 3-112 16,-12 9 56 0,-10 16-324-16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2:47.7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621E47-429E-4CCB-AC45-530BA60EABAF}" emma:medium="tactile" emma:mode="ink">
          <msink:context xmlns:msink="http://schemas.microsoft.com/ink/2010/main" type="inkDrawing" rotatedBoundingBox="23764,10866 23863,11794 23616,11820 23517,10893" semanticType="callout" shapeName="Other">
            <msink:sourceLink direction="from" ref="{E4133D49-8610-4235-8B18-1988B0912AF2}"/>
            <msink:sourceLink direction="to" ref="{E4133D49-8610-4235-8B18-1988B0912AF2}"/>
          </msink:context>
        </emma:interpretation>
      </emma:emma>
    </inkml:annotationXML>
    <inkml:trace contextRef="#ctx0" brushRef="#br0">20336 11351 404 0,'-5'-12'148'0,"10"4"-112"0,9-8-12 16,-10 4 48-16,10-9-44 15,4-7 24-15,5-12-32 16,0-13-8-16,-10-8-8 0,-13-12 28 15,0 9-16-15,-13 3 32 16,-6 8-32-16,6 9 40 16,-1 3-32-16,5 1 4 15,-5-1-16-15,5 5-24 0,0 4 4 16,0 3 12 0,4 1 0-16,-4 4-12 0,9-1 4 15,-4 5-24-15,-5 4 16 16,9 4-4-16,0 4 8 15,0 4 24-15,-5 0-8 16,5 4 16-16,-4 8-16 16,-6 4 4-16,10 4-4 0,0 4 4 15,-13 5-8-15,8-1 24 16,-8 0-16-16,-1-4-4 16,0-3-4-16,5-1 20 15,-4-8-12-15,3 0 12 16,1-4-12-16,0 0-16 15,9-8 0-15,0 0-16 16,18 0 12-16,-4 0 20 16,4-4-4-16,10 4-28 15,-10-4 8-15,14 8-4 16,-5-4 8-16,0 4 8 16,-4 4 0-16,-9-4-28 15,-1 0 16-15,1 0 136 16,-28-8-4-1,1-1-56-15,-1-7 8 0,-4 0-44 16,4-8 28-16,5-4-32 16,0-1-40-16,-5 5 8 15,10 4-16-15,-5 3 12 16,9 9-116-16,0 8 72 16,0 13-436-1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3:08.5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2807C7-4F87-49FA-B09D-F07F5AE72484}" emma:medium="tactile" emma:mode="ink">
          <msink:context xmlns:msink="http://schemas.microsoft.com/ink/2010/main" type="inkDrawing" rotatedBoundingBox="18564,11185 20412,11177 20413,11196 18565,11204" semanticType="underline" shapeName="Other">
            <msink:sourceLink direction="with" ref="{918E2B6B-9DAD-431E-9746-823559C46C36}"/>
          </msink:context>
        </emma:interpretation>
      </emma:emma>
    </inkml:annotationXML>
    <inkml:trace contextRef="#ctx0" brushRef="#br0">15205 10728 164 0,'9'4'60'0,"-4"-4"-44"0,4 0-8 16,0 0 68-16,-5 0-44 15,5 4 40-15,-9-4-40 16,14 0 36-16,-5 0-40 16,0 0-16-16,-9-4-4 0,14 4 16 15,-5 0-12-15,0 0 4 16,-4 0-8-16,13 0-8 15,-4 4 4-15,8-4 20 16,1-4-12-16,9 4 4 16,32-4-8-16,13 4 20 15,37 0-16-15,-5 0 24 16,10 0-24-16,35-4 4 16,10 0-8-16,-18 8 12 15,-23 0-12-15,-5-4-12 16,5-4 0-16,-27 4 28 0,-14 0-12 15,-28 0-4-15,-3 0-4 0,-24 0 12 16,-23 0-8-16,-8 0 4 16,-19 0-4-16,0 0-156 15,-9 8 80-15,-4-4-324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4:49.1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47388D-E263-424B-AC57-FB0FB61B700C}" emma:medium="tactile" emma:mode="ink">
          <msink:context xmlns:msink="http://schemas.microsoft.com/ink/2010/main" type="inkDrawing" rotatedBoundingBox="4468,14652 14568,15321 14557,15492 4457,14823" semanticType="underline" shapeName="Other">
            <msink:sourceLink direction="with" ref="{55821657-FEC3-417C-A266-2B37E694CAC8}"/>
          </msink:context>
        </emma:interpretation>
      </emma:emma>
    </inkml:annotationXML>
    <inkml:trace contextRef="#ctx0" brushRef="#br0">0 74 372 0,'32'-12'140'0,"-23"3"-112"0,14 1-4 16,0 4 100-16,0 0-72 16,8 0 68-16,6 0-68 15,-1 0 24-15,1 0-44 16,8 0-8-16,10-4-16 16,22 0 36-16,23 4-20 0,32 4 4 0,-4 8-16 15,18-4-8-15,40 12 0 16,6 0-16-16,40 0 8 15,27 13 4-15,19 3 0 16,41 9 0-16,13 3 0 16,9 9 8-16,37-5-4 15,-4-3-12-15,54-5 4 16,13-3 4-16,-4-13 0 16,37 16 16-16,36-19-8 15,-46-9-40-15,10 8 20 16,-10-4-44-16,-36-8 36 15,-18 5-4-15,-60-1 16 0,-17-12 16 16,-37 8-4-16,-69 0-4 16,-40 0 4-16,-41-8-16 15,-37 0 8-15,-41 4-200 16,-31 0 112-16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2:27.2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8E2B6B-9DAD-431E-9746-823559C46C36}" emma:medium="tactile" emma:mode="ink">
          <msink:context xmlns:msink="http://schemas.microsoft.com/ink/2010/main" type="writingRegion" rotatedBoundingBox="17161,9482 24832,9211 24894,10957 17222,11228">
            <msink:destinationLink direction="with" ref="{AF2807C7-4F87-49FA-B09D-F07F5AE72484}"/>
            <msink:destinationLink direction="with" ref="{3751D9CC-305B-4096-BD2C-5515FE38378A}"/>
          </msink:context>
        </emma:interpretation>
      </emma:emma>
    </inkml:annotationXML>
    <inkml:traceGroup>
      <inkml:annotationXML>
        <emma:emma xmlns:emma="http://www.w3.org/2003/04/emma" version="1.0">
          <emma:interpretation id="{9E406A7C-1283-41E6-AB47-0241661C8CA8}" emma:medium="tactile" emma:mode="ink">
            <msink:context xmlns:msink="http://schemas.microsoft.com/ink/2010/main" type="paragraph" rotatedBoundingBox="17161,9482 24832,9211 24894,10957 17222,11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5876CF-7E55-472D-B95A-3D5DC21F4F1C}" emma:medium="tactile" emma:mode="ink">
              <msink:context xmlns:msink="http://schemas.microsoft.com/ink/2010/main" type="line" rotatedBoundingBox="17161,9482 24832,9211 24894,10957 17222,11228"/>
            </emma:interpretation>
          </emma:emma>
        </inkml:annotationXML>
        <inkml:traceGroup>
          <inkml:annotationXML>
            <emma:emma xmlns:emma="http://www.w3.org/2003/04/emma" version="1.0">
              <emma:interpretation id="{DE1690A0-002A-4C02-9790-B8E14FD1CF7E}" emma:medium="tactile" emma:mode="ink">
                <msink:context xmlns:msink="http://schemas.microsoft.com/ink/2010/main" type="inkWord" rotatedBoundingBox="19069,9787 19288,9779 19291,9841 19071,9849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15724 9388 808 0,'-14'-36'300'0,"14"36"-232"0,19-8-20 0,-6 0 72 16,10 8-76-16,13-8 24 15,1 8-36-15,8-8 4 16,1 8-20-16</inkml:trace>
        </inkml:traceGroup>
        <inkml:traceGroup>
          <inkml:annotationXML>
            <emma:emma xmlns:emma="http://www.w3.org/2003/04/emma" version="1.0">
              <emma:interpretation id="{AE027D85-A830-4C98-9BEA-0F0592522EA5}" emma:medium="tactile" emma:mode="ink">
                <msink:context xmlns:msink="http://schemas.microsoft.com/ink/2010/main" type="inkWord" rotatedBoundingBox="19469,9400 21400,9332 21436,10339 19505,1040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3.1503">16425 9275 580 0,'-18'8'216'0,"18"-8"-168"0,0 20-12 0,0-7 24 16,9 3-40-16,-9 32 52 16,5 5-40-16,-10 24 4 15,0 4-24-15,-17 4 88 16,8-20-52-16,-18-9 92 15,9-3-80-15,-8-25 32 16,-6 5-52-16,1-25-16 16,8-8-12-16,1-25-248 15,9 5 128-15</inkml:trace>
          <inkml:trace contextRef="#ctx0" brushRef="#br0" timeOffset="358.4793">16348 8955 976 0,'4'-24'360'0,"-4"24"-280"0,32 0-20 16,-18 0-16-1,-1 4-36-15,-3 0-600 16,-1 4 320-16</inkml:trace>
          <inkml:trace contextRef="#ctx0" brushRef="#br0" timeOffset="8658.0967">16821 9919 92 0,'-9'4'32'0,"14"-8"-24"0,-5 4 0 15,0 0 12-15,0 0-12 16,4 0 60-16,-4-8-40 16,0 8 148-16,9 0-100 15,-9-9 48-15,0 9-76 16,0-8 44-16,0-8-52 16,0-4 8-16,0 0-32 15,9-17 0-15,-9-7-8 16,0-9 4-16,5-4-8 0,-5 5 24 15,5-1-16-15,-5 5 12 0,0 3-12 16,0 5 12-16,4-5-16 16,5 1-4-16,0 3 0 15,0 1 20-15,5-1-12 16,4 1 4-16,5 7-8 16,0 5 20-16,4 4-16 15,0 8-12-15,1 8-4 16,-1 8 20-16,0 12-8 15,-4 8-12-15,0 4 0 16,-5 0 20-16,-4 1-8 0,-5-1 16 16,-5-4-16-16,-8 0 32 15,-5-3-24-15,-9-1 4 16,-10-4-12-16,-8-4 20 16,-1 0-16-16,1-8-20 15,-5 0 0-15,18-4 4 16,0 0 4-16,5 0-28 15,5 0 16-15,13-4-40 16,9 4 32-16,4 0-12 16,10 4 20-16,4 8 0 15,10 0 4-15,4 4 0 16,-5 0 0-16,-4 0 0 16,-9 5 0-16,-5-5 60 15,-9 0-28-15,-18 0 32 16,-18 0-28-16,-5 0 16 0,-14 0-24 15,-4 1 0-15,5-1-12 16,4-4-8-16,9 0 4 16,0-8 4-16,18 0-4 15,-4 0-20-15,14-4 8 16,4 0-12-16,4 0 8 16,14 0-88-16,-4 0 52 15,18-4-356 1,4 4 224-16,14 12-160 15</inkml:trace>
          <inkml:trace contextRef="#ctx0" brushRef="#br0" timeOffset="9450.1655">17304 9397 320 0,'0'0'120'0,"-5"0"-96"0,10 0-4 0,-5 0 36 16,0 0-36-16,0 0 88 16,4 4-60-16,5 0 20 15,1 0-36-15,-1 0 32 16,0 0-36-16,0 0 48 15,0 4 0-15,14-4-40 0,-5 4-28 16,5-4-8-16,0 0 16 16,-1 0-8-16,1-4 16 15,0 0-16-15,9 0-4 16,-10 0 0-16,-3 0-4 16,-6 0 0-16,-4-4 52 15,-9 0-28-15,-4 0-28 16,-1 0 0-16,-4 0-192 15,0 0 104-15,0 0-436 16</inkml:trace>
          <inkml:trace contextRef="#ctx0" brushRef="#br0" timeOffset="9893.9543">17481 9340 132 0,'0'4'52'0,"0"-4"-44"0,0 0 4 0,0 0 104 16,9 0-64-16,-9 0 60 15,0 0-68-15,0 0 40 16,0 0-48-16,0 0 44 0,0 8-48 16,0 0 28-16,-4 0-32 15,4 0 8-15,-5 0-20 16,-4 5 8-16,5-1-12 16,-1 0 12-16,1 4-16 0,-5 0 40 15,-1 4-24-15,6 1-24 16,-5-1 0-16,0 0 0 15,4 4 0-15,1 5 8 16,-1-1-4-16,-4 0 32 16,9 5-20-16,0-13-4 15,9 0-8-15,0-4 40 16,0 1-24-16,5-9-20 16,-10 4 0-16,15-12 52 15,-6 8-28-15,5-8-20 16,-13 8-4-16,4-8-88 15,0 0 48-15,-4 0-180 0,8-8 124 16</inkml:trace>
          <inkml:trace contextRef="#ctx0" brushRef="#br0" timeOffset="11721.7955">18060 9425 476 0,'-5'-8'176'0,"-4"16"-136"0,0 8-12 0,-5-4 32 16,-4 4-40-16,-9 5 44 16,-5 11-36-16,-9-4 56 15,-5 9-48-15,5-9 20 0,0-4-36 16,-4 5-16-16,13-9-8 15,5 4 12-15,-1-8-4 16,10-3-4-16,4-5 4 16,10-4-148-16,-1 0 80 15,14-8-432 1</inkml:trace>
          <inkml:trace contextRef="#ctx0" brushRef="#br0" timeOffset="11482.1623">17764 9437 320 0,'4'-4'120'0,"-4"0"-96"0,5 0-4 0,-5 4 124 15,0 0-84-15,0 0 44 16,9 4-60-16,5 4 36 16,-1 4-44-16,5 8 16 0,5 9-32 15,0 7 16-15,4 9-20 0,1-9-8 16,-6 0-4-16,1 5 28 15,0-17-16-15,-9 5 20 16,-10-9-20-16,10-8 28 16,-10-4-28-16,-4-8-68 15,0 0 28-15,0-8-300 16</inkml:trace>
        </inkml:traceGroup>
        <inkml:traceGroup>
          <inkml:annotationXML>
            <emma:emma xmlns:emma="http://www.w3.org/2003/04/emma" version="1.0">
              <emma:interpretation id="{E4133D49-8610-4235-8B18-1988B0912AF2}" emma:medium="tactile" emma:mode="ink">
                <msink:context xmlns:msink="http://schemas.microsoft.com/ink/2010/main" type="inkWord" rotatedBoundingBox="17450,9515 24834,9254 24875,10419 17491,10680">
                  <msink:destinationLink direction="from" ref="{1E621E47-429E-4CCB-AC45-530BA60EABAF}"/>
                  <msink:destinationLink direction="to" ref="{1E621E47-429E-4CCB-AC45-530BA60EABAF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278.2739">18501 8899 600 0,'-13'8'224'0,"3"16"-176"0,-12 21-12 16,8-17 72-16,-4 12-68 16,-5 1 80-16,-9-1-68 15,9 1 28-15,-8-5-48 16,-6-3 16-16,5-9-28 0,-4-4 44 16,-5 0-36-16,-5-3-112 15,-4-5 44-15,5-4-212 16,8-8 136-16</inkml:trace>
          <inkml:trace contextRef="#ctx0" brushRef="#br0" timeOffset="12062.2034">18192 8968 540 0,'-9'-17'200'0,"9"21"-156"0,4 9-12 16,1-1-8-16,4 8-20 15,0 8 104-15,-5 5-60 0,19-1 52 16,0 4-60-16,-5 1-12 0,14-9-16 16,0 1 24-16,-5-5-20 15,1-8 4-15,-10-4-12 16,0 0-96-16,-9-4 52 15,-4-4-296 1</inkml:trace>
          <inkml:trace contextRef="#ctx0" brushRef="#br0" timeOffset="16885.4247">19671 9631 464 0,'0'16'176'0,"0"-16"-140"0,14-4-8 0,-5 0 188 15,0-8-124-15,5-4 44 16,13-4-84-16,5-4-20 15,0-5-20-15,9-3 8 0,0-1-12 16,13 5-12-16,-3 4 0 16,-1 4 48-16,-5-1-24 15,1 1 36-15,-5 12-32 16,-5 4 20-16,-9 0-24 0,1 4-16 16,4 0-8-16,-1 4 28 15,1-4-12-15,-9 0 4 16,4 0-8-16,-8 0 28 15,-6-4-20-15,1 4 32 16,-10 0-32-16,-4 0-12 16,0 0-8-16,0 12-48 15,-4-4 24-15,-1-4-136 16,5 4 92-16,5 0-260 16,-1 0 188-16,19 5-340 15</inkml:trace>
          <inkml:trace contextRef="#ctx0" brushRef="#br0" timeOffset="16535.4873">19781 9275 156 0,'-5'-20'56'0,"0"20"-44"0,1-12-4 16,4 4 220-16,-5 0-128 16,1-1 56-16,-5 1-92 15,9-4 32-15,9 4-56 16,-5 0 32-16,5 0-40 16,1 4 8-16,-1 0-24 0,4 4 8 15,-4 8-12-15,5 4 44 16,4 8-28-16,-4 9 28 15,13-1-28-15,-9 17 8 16,14 15-20-16,0 21 8 16,5 8-12-16,-1-4-8 0,0-12 0 15,-8-8 48 1,-1-17-28-16,-4-11 24 0,-9-13-28 16,-1-8 72-16,5-16-56 15,-4-16 24-15,4-16-40 16,-4-29-8-16,9-20-8 15,-1-4-60-15,10 4 32 16,-4 8 12-16,-1-4 8 16,-4 0 4-16,4-8 0 15,-9 13 8-15,-4 11-4 0,-10 12-4 16,10 13 4-16,-14 4-16 16,0 11 8-16,0 13-40 15,0 8 24-15,0 16-4 16,0-3 16-16,9 11-152 15,-9-4 88-15,0-4-340 16</inkml:trace>
          <inkml:trace contextRef="#ctx0" brushRef="#br0" timeOffset="17546.7587">20923 9514 364 0,'5'-4'132'0,"9"4"-100"0,-5 4-12 15,0 0 68-15,4 4-52 0,-3 4 40 16,3 4-44-16,-4 9 36 16,0 3-40-16,-4 0 12 15,4 5-24-15,-4-5 44 16,-5 4-32-16,0-3 12 0,0-5-24 15,0 0 20-15,-5 1-24 16,-4-1 12-16,-5-4-12 16,5-4-16-16,-14 0 0 15,5-3-16-15,-9-5 12 16,9 0 12-16,4-4 0 16,-9-4-28-16,14 0 12 15,-5-4-64-15,10 0 40 0,4-4-204 16,18-4 136-1,-9 3-256-15</inkml:trace>
          <inkml:trace contextRef="#ctx0" brushRef="#br0" timeOffset="18371.9558">21247 9571 352 0,'0'0'132'0,"0"0"-104"0,4 0-8 0,-4 0 148 16,0 0-96-16,0 0 76 15,0 0-84-15,-4 0 52 16,4 0-64-16,-10 0-28 0,10 0-16 15,-4 0 0-15,4 0-4 16,-5 4-4-16,-4-4 4 16,9 0 4-16,-13 4-4 15,8 0 8-15,-9 0-8 16,1 4-12-16,-1 0 4 16,-4-4 40-16,4 4-24 0,10 0 16 15,-10 0-16-15,9 4-8 16,-4 1 0-16,-4-1-4 15,8 0 0-15,1 0 0 16,4 0 0-16,0 0 16 16,0 0-8-16,0 1 16 15,0-5-16-15,0 0-4 16,0 4 0-16,-10-4 20 16,10 0-12-16,-4 4 4 15,-5 0-8-15,9-4-8 16,-5 1 4-16,5-1 4 15,0-8-4-15,0 0 8 16,0 0-8-16,5 4 16 16,8 0-12-16,-13 4 4 15,10 0-4-15,-10-8-24 16,4 4 8-16,1 4 12 16,4 0 0-16,-9-8-12 0,0 0 4 15,4 8 28-15,5 4-12 16,-4-8-12-16,13-4-4 15,-18 9 4-15,14 3 0 16,-5-12 0-16,0 8 0 16,0-4 8-16,5 0-4 15,-10-4 8-15,15 0-8 16,-19 4-4-16,22 0 4 16,-13-4 4-16,14 0-4 15,-14 0-4-15,19 0 4 0,-1 0 4 16,-4 0-4-16,4 0-4 15,5 0 4-15,0 0 4 16,-19 4-4-16,15-4 8 16,-15 0-8-16,-3 0 16 15,3 0-12-15,-13 0-172 16,-4 0 92-16,-10 8-704 16</inkml:trace>
          <inkml:trace contextRef="#ctx0" brushRef="#br0" timeOffset="-1219.6902">14659 9486 728 0,'22'-25'268'0,"-13"21"-208"0,-9-4-16 15,0 4 44 1,0 8-56-16,0-4 32 16,0 0-36-16,-22 0-28 15,-1 4 0-15,-9 0 0 16,-4 0 0-16,-5 0-20 15,-5 0 12-15,1-4 32 0,8 0-16 0,1 0-8 16,13 0-4-16,0 0 4 16,14 4 0-16,0 5-12 15,5-1 8-15,-6 24-4 16,6 4 0-16,-10 25 16 16,1 0-4-16,-10 8 24 15,5-9-16-15,-5-3 4 16,5-4-8-16,-5-9 48 15,9-3-32-15,0-13 32 16,10-8-28-16,4-4 28 16,9-4-32-16,5-7-4 15,8-1-12-15,10 0-16 16,0 0 4-16,5 0-4 16,4 0 0-16,0 0-132 15,-5 4 72-15,-4-4-180 16,0 0 140-16</inkml:trace>
          <inkml:trace contextRef="#ctx0" brushRef="#br0" timeOffset="-1038.2588">14171 9854 912 0,'-13'-24'340'0,"13"24"-264"0,18-4-24 16,-9-1 108-1,5 1-100-15,18-4 44 0,9 4-60 16,18 4-24-16,0 8-12 0,5-4-108 16,-1 5 56-16</inkml:trace>
        </inkml:traceGroup>
        <inkml:traceGroup>
          <inkml:annotationXML>
            <emma:emma xmlns:emma="http://www.w3.org/2003/04/emma" version="1.0">
              <emma:interpretation id="{BA9DB12C-E5B5-4BE9-A916-E7BE8307AB07}" emma:medium="tactile" emma:mode="ink">
                <msink:context xmlns:msink="http://schemas.microsoft.com/ink/2010/main" type="inkWord" rotatedBoundingBox="17176,9911 21900,9744 21947,11061 17222,1122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707.8619">14731 10072 464 0,'-9'8'176'0,"9"-8"-140"0,-9 33-8 0,0-17 144 16,0 8-100-16,-5 5 24 15,5 7-56-15,9 0 16 16,9-7-28-16,0 3-8 15,5-20-12-15,9-4 12 16,9 1-12-16,0-26-28 16,4 5 8-16,-9-12 12 15,-4 4 4-15,-18-9-4 16,-1 13 4-16,-22-12-4 16,0 8 0-16,-5-1 68 15,5 13-36-15,-5-4-40 16,9 8 4-16,10-4-284 15,8 4 156-15</inkml:trace>
          <inkml:trace contextRef="#ctx0" brushRef="#br0" timeOffset="-274.2255">15282 9846 780 0,'-4'12'288'0,"4"-12"-224"0,18 28-20 0,-9-20 4 16,5 4-36-16,4 1 24 15,5 3-24-15,9-8 4 16,0 0-8-16,8-8-24 16,1 4 8-16,-4-12-48 15,-1 8 28-15,-13-8-20 16,-5 0 28-16,-18-8 8 15,-4 7 12-15,-19-11 24 16,5 8-12-16,-19-8 48 16,10 4-32-16,-9-1 172 15,-1 5-112-15,-4 8-28 16,9 8-40-16,-4 13 16 16,13 7-20-16,-9 8 32 15,9 5-32-15,-4 3-4 16,14 13-8-16,3-1-4 15,10 1 0-15,14-5 32 16,4-3-16-16,14-5 4 16,5-7-12-16,4-21-304 0,0-8 160 15,9-12-324-15,-5 8 260 16</inkml:trace>
          <inkml:trace contextRef="#ctx0" brushRef="#br0" timeOffset="12685.8608">18574 10230 676 0,'-18'33'248'0,"0"11"-192"0,-10 21-16 0,10-29 4 0,-14 9-32 16,-9-5-4-16,-9 1-4 15,5-13-24-15,-5 0 12 16,-1-11-112-16,-3-9 68 0,8-16-368 16</inkml:trace>
          <inkml:trace contextRef="#ctx0" brushRef="#br0" timeOffset="130829.4129">13853 10489 300 0,'9'-28'112'0,"5"12"-88"0,4-13-8 16,0 13 20-16,5-12-24 16,4-9 12-16,14-7-12 0,18-9-8 15,28-3 0-15,13-1-4 16,-5-8 0-16,-3-4-36 15,-11-16 20-15,-12-8-40 16,-10 4 36-16,-9 12-48 16,-18 13 40-16,-14 11 60 15,-4 9-16-15,-5 11-76 16,-9 9 32-16,-9 12-124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7:00.9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F45487E-2010-49CD-8A33-118513998022}" emma:medium="tactile" emma:mode="ink">
          <msink:context xmlns:msink="http://schemas.microsoft.com/ink/2010/main" type="inkDrawing" rotatedBoundingBox="9522,3235 12660,3287 12658,3395 9521,3344" semanticType="underline" shapeName="Other">
            <msink:sourceLink direction="with" ref="{47784B0B-20D4-4B6E-B850-4CF7458E61E5}"/>
          </msink:context>
        </emma:interpretation>
      </emma:emma>
    </inkml:annotationXML>
    <inkml:trace contextRef="#ctx0" brushRef="#br0">-5-2 300 0,'-5'-4'112'0,"5"4"-88"0,0 0-8 0,0 0 160 16,0 0-100-16,0 0 52 16,0 0-80-16,5 4 20 15,-1 0-40-15,-4 0 44 16,9-4-40-16,-9 4 36 15,5 4-36-15,4-8 24 16,5 8-28-16,-5 0 0 16,0 1-16-16,0-1 0 15,5 4-4-15,-5-8 12 16,0 4-12-16,9-4-4 16,0 4 0-16,5-4 4 15,9 4-4-15,4-8 32 16,10 8-20-16,27-8-12 15,-5 0-8-15,32 0 12 16,0 4-4-16,14-4 16 16,0 0-12-16,36-4 4 15,-9 4-4-15,32-8-8 16,-13 8 4-16,26 0-16 0,-22 4 8 16,18-4 12-16,-18 0-4 15,5 0 24-15,-28 0-16 16,0-4-4-16,-36 4-4 0,-10-4-4 15,-17 4 0-15,-10-4 16 16,-13 4-8-16,-14-4-100 16,-5 0 48-16,-18-4-164 15,5 8 112-15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7:54.4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64C3C3-8D68-4028-BDEA-E1EDB57D093D}" emma:medium="tactile" emma:mode="ink">
          <msink:context xmlns:msink="http://schemas.microsoft.com/ink/2010/main" type="inkDrawing" rotatedBoundingBox="9559,6138 14965,5783 14970,5854 9563,6209" semanticType="underline" shapeName="Other">
            <msink:sourceLink direction="with" ref="{29A2896F-2D8C-4869-BE8F-2BE3C9325E62}"/>
            <msink:sourceLink direction="with" ref="{26725523-9040-4807-9F70-FFEEC74C67FD}"/>
          </msink:context>
        </emma:interpretation>
      </emma:emma>
    </inkml:annotationXML>
    <inkml:trace contextRef="#ctx0" brushRef="#br0">-1 340 300 0,'-10'-8'112'0,"10"8"-88"0,5 0-8 15,-5 0 196 1,0 0-120-16,0 0 44 15,0 0-84-15,0 0-12 0,0 0-24 0,0 0 40 16,0 0-28-16,5 0 40 16,8 8-40-16,5-4 20 15,5 0-28 1,14-4 44-16,-1 0-36 16,32 4 28-16,1 0-28 15,44-4 8-15,1 4-20 0,64-8 0 16,-10-4-8-1,69-12 20-15,-14 3-16 0,73-19-12 16,-36 16-4-16,67-17 56 16,-35 13-28-16,58-4 32 15,-45 7-28-15,28-11 0 16,-37 20-16-16,9-4 44 16,-46 0-28-16,-4 3-4 15,-41 5-16-15,-32-4 12 16,-31 8-12-16,-42-4 16 15,-27 4-16-15,-32 0-40 16,-18 4 20-16,-28-8-176 16,-4 8 108-16,-27-4-144 15,4 8 128-15,-18-4-456 16,5 12 308-16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6:02.8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B2C46E-C4DD-47DB-9C22-AC3B74111792}" emma:medium="tactile" emma:mode="ink">
          <msink:context xmlns:msink="http://schemas.microsoft.com/ink/2010/main" type="writingRegion" rotatedBoundingBox="3040,244 20368,246 20367,1569 3039,1567"/>
        </emma:interpretation>
      </emma:emma>
    </inkml:annotationXML>
    <inkml:traceGroup>
      <inkml:annotationXML>
        <emma:emma xmlns:emma="http://www.w3.org/2003/04/emma" version="1.0">
          <emma:interpretation id="{C6C57726-9F61-4698-AF1F-1BE045A00A1C}" emma:medium="tactile" emma:mode="ink">
            <msink:context xmlns:msink="http://schemas.microsoft.com/ink/2010/main" type="paragraph" rotatedBoundingBox="3040,244 20368,246 20367,1569 3039,1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AFD52E-73DC-482A-887A-F9A16A216AA0}" emma:medium="tactile" emma:mode="ink">
              <msink:context xmlns:msink="http://schemas.microsoft.com/ink/2010/main" type="line" rotatedBoundingBox="3040,244 20368,246 20367,1569 3039,1567"/>
            </emma:interpretation>
          </emma:emma>
        </inkml:annotationXML>
        <inkml:traceGroup>
          <inkml:annotationXML>
            <emma:emma xmlns:emma="http://www.w3.org/2003/04/emma" version="1.0">
              <emma:interpretation id="{C19FDCCA-148F-49FC-8F93-4AF6CA7452C9}" emma:medium="tactile" emma:mode="ink">
                <msink:context xmlns:msink="http://schemas.microsoft.com/ink/2010/main" type="inkWord" rotatedBoundingBox="3040,297 5435,298 5434,1269 3039,12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51 312 0,'0'-4'112'0,"0"4"-84"0,9 0-12 0,-9 0 100 16,0 0-68-16,4 0 120 15,1 0-92-15,-5-4 48 16,5 4-68-16,-5-4 20 15,0 8-44-15,0-4-20 16,0 0-4-16,0 0-8 16,9 0 0-16,0-4-20 15,4 4 12-15,1-4 40 16,4 0-20-16,5-4 36 16,-9 4-32-16,9-4-4 15,8 8-8-15,-3 0-24 16,-1 4 12-16,5 0 12 15,0 8 0-15,0-4-12 0,-1 4 4 16,1-4 12-16,5 4-4 16,4-8 8-16,0 5-8 15,4-9 16-15,-4 0-12 0,0-5-4 16,0 1 0-16,-9-4 12 16,0 4-8-16,-9-4-4 15,-1 8 0-15,-3-12 12 16,-6 12-8-16,-8 0-20 15,4 0 4-15,-4-4 32 16,-1 4-16-16,-4-4-16 16,0 8 0-16,0-4 4 15,0 0 4-15,0 0-12 16,0 0 8-16,0 0 4 16,0 0 0-16,0 0 0 15,0 0 0-15,5 0 8 16,-1 0-4-16,-4-4-20 15,5 4 8-15,-5-4 4 16,4 0 4-16,-4-4 8 16,5 8-4-16,-5-8-4 15,0 8 4-15,-5-12 4 16,5 12-4-16,-4 0-12 16,-1 0 4-16,-4 0 4 15,0 0 0-15,-5 8 0 16,5 4 0-16,-9 0 0 15,4 8 0-15,-13 13 0 16,4 3 0-16,-9 13-20 0,5-1 12 16,-5 13 4-16,5-5 4 15,0 5-12-15,4-8 8 16,-5 3 4-16,10-7 0 0,0 0 0 16,9-5 0-16,0-12 8 15,4-3-4-15,-4-13 8 16,9 0-8-16,-9-16 8 15,9 0-8-15,-9-16 16 16,4 0-12-16,-8-13-4 16,8 5 0-16,-13-12 20 15,9 7-12-15,-18-7-12 16,4 4-4-16,-14-9-16 16,10 13 12-16,-5-17 48 15,9 9-20-15,-4-13 16 16,9 9-20-16,0-13-8 15,9 13-4-15,0-5-16 16,4 9 8-16,5 3-32 16,9 13 20-16,-4 0-4 15,8 12 12-15,-8 4-88 16,4 8 48-16,0 8-204 16,0 4 136-16</inkml:trace>
          <inkml:trace contextRef="#ctx0" brushRef="#br0" timeOffset="592.0734">1555-6 572 0,'-37'-12'208'0,"37"12"-160"0,-22 8-12 0,3 1 112 16,10 7-88-16,-18 8 20 16,4 4-48-16,-13 9-4 15,13 3-16-15,-18 1 0 16,14-1-4-16,-10 1-8 16,10-5 4-16,-14-4-4 15,9 1 0-15,-9-9 8 16,9-4-4-16,1-3 8 15,8 3-8-15,5-12-144 16,13 4 76-16,10-16-396 16,13 4 256-16</inkml:trace>
          <inkml:trace contextRef="#ctx0" brushRef="#br0" timeOffset="335.9571">1009 193 312 0,'-5'-12'112'0,"5"12"-84"0,14 4-12 0,-10 0 180 16,5 4-112-16,5 12 96 15,4 8-100-15,5 9 16 16,4-1-56-16,-4 1 28 16,4-1-36-16,1-4-20 15,-1-3-4-15,0-5 8 16,1 0-8-16,-10-3 24 15,-5-5-20-15,-3-8-152 16,3 0 72-16,1-12-536 16,-5 4 336-16</inkml:trace>
          <inkml:trace contextRef="#ctx0" brushRef="#br0" timeOffset="1080.0663">2343 23 300 0,'27'-20'112'0,"-27"20"-88"0,18-17-8 15,-18 9 152 1,5 4-96-16,-15-4 44 16,1 0-72-16,-22-4-24 15,3 4-12-15,-22 0 0 16,9 4-4-16,-13 0-12 15,8 4 4-15,-4-8 48 16,18 12-24-16,5-8 8 16,9 4-16-16,-1-4 44 0,10 4-28 15,-4-5 12-15,8 10-24 0,-9 3 0 16,10 4-8-16,-10 16 20 16,0 25-16-16,1 3-4 31,-1 5-4-31,-9 8 12 0,14 0-8 0,-4-9 4 15,-6-3-4-15,1-8 12 16,9-9-12-16,-9-8 32 16,9-3-24-16,-5-9 32 15,10 0-32-15,-1-4-40 16,5 1 12-16,5-5 36 16,8 0-12-16,5 0 8 15,1 0-12-15,3 0-8 16,1 0 4-16,9 1 12 15,0-1-8-15,0-4-4 16,4 0 0-16,1-4-104 16,-6 0 56-16</inkml:trace>
          <inkml:trace contextRef="#ctx0" brushRef="#br0" timeOffset="1343.6469">1783 448 572 0,'-23'-8'208'0,"23"8"-160"0,0-4-12 0,0 4 112 16,9 4-88-16,0-4 44 16,5 4-60-16,4 0 20 15,9 4-36-15,19-8-28 16,-1 0 0-16,14-4 16 15,-4 4-8-15,4-4-160 16,-13 4 80-16,-14-8-324 16,-5 8 224-16</inkml:trace>
          <inkml:trace contextRef="#ctx0" brushRef="#br0" timeOffset="1729.2412">1905-224 476 0,'-9'-8'176'0,"9"8"-136"0,-4 4-12 16,-1 0 164-16,10-8-112 0,-5 4 20 16,0 0-60-16,4 0 36 15,1 0-44-15,-1 0 56 16,6 0-52-16,3 0 36 16,5 0-40-16,5 0 0 15,0 4-20-15,9 0-8 16,4-4 0-16,10 8-4 15,-5-8 0-15,0 8 16 16,0-8-8-16,0 8-160 16,-5 0 80-16,-4-4-228 15,0 0 172-15</inkml:trace>
        </inkml:traceGroup>
        <inkml:traceGroup>
          <inkml:annotationXML>
            <emma:emma xmlns:emma="http://www.w3.org/2003/04/emma" version="1.0">
              <emma:interpretation id="{33A315C1-F772-48FD-B327-E7B92D1D4EAD}" emma:medium="tactile" emma:mode="ink">
                <msink:context xmlns:msink="http://schemas.microsoft.com/ink/2010/main" type="inkWord" rotatedBoundingBox="6086,726 6368,727 6367,937 6085,9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24.7234">3044 213 716 0,'0'0'264'0,"0"0"-204"0,22-4-16 0,-3-4 0 16,3 8-32-16,1-4-4 16,4 4-4-16,1 0-156 15,-1 4 84-15,-4 0-448 16,0 8 288-16</inkml:trace>
          <inkml:trace contextRef="#ctx0" brushRef="#br0" timeOffset="2312.2238">3053 375 592 0,'-5'4'220'0,"5"-4"-172"0,0 16-12 0,9-12 92 16,5 4-76-16,13-16 52 15,1 8-64-15,3-4-20 16,1 0-12-16,5-4-44 15,-1 8 20-15,-4-4-160 16,0 4 96-16</inkml:trace>
        </inkml:traceGroup>
        <inkml:traceGroup>
          <inkml:annotationXML>
            <emma:emma xmlns:emma="http://www.w3.org/2003/04/emma" version="1.0">
              <emma:interpretation id="{99EF84C6-B270-4C58-BB1C-A626CBFD627D}" emma:medium="tactile" emma:mode="ink">
                <msink:context xmlns:msink="http://schemas.microsoft.com/ink/2010/main" type="inkWord" rotatedBoundingBox="7087,244 10174,245 10173,1548 7086,15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37.9802">4059 314 580 0,'-14'-12'216'0,"19"12"-168"0,-1 0-12 16,1 0 136-1,4 4-100-15,-4 0 60 16,4 4-76-16,4 0 12 15,6 4-40-15,8-3-8 16,0-1-12-16,10-8 4 16,4 4-8-16,9-12-168 0,-5 4 88 0,10-9-568 15,-1 1 356-15</inkml:trace>
          <inkml:trace contextRef="#ctx0" brushRef="#br0" timeOffset="6471.6052">4724 217 196 0,'-9'8'72'0,"9"-8"-56"0,0 16-4 0,0-3 84 15,0 7-56-15,0 24 44 16,0 1-48-16,-5 15-20 16,5 5-8-16,-9 8 88 15,0 8-52-15,-9-12 176 16,4-4-124-16,-9-5 72 15,5-11-100-15,-14-13 16 16,9-3-48-16,-13-17 20 16,9-4-28-16,-10-28-96 15,14 0 36-15</inkml:trace>
          <inkml:trace contextRef="#ctx0" brushRef="#br0" timeOffset="6591.0802">4646-95 736 0,'14'-8'272'0,"-14"8"-208"0,9 0-20 0</inkml:trace>
          <inkml:trace contextRef="#ctx0" brushRef="#br0" timeOffset="7278.3506">5220 92 352 0,'0'-8'132'0,"0"8"-104"0,-18-5-8 16,13 1 184 0,5 4-116-16,-9-4 52 15,0 8-80-15,-5 0-20 16,5 5-24-16,-4 3-12 16,3 4 0-16,-3 8 12 15,4 5-8-15,-5 3 16 16,9 4-16-16,-4 5 4 15,0-5-4-15,-4 1 12 16,8-5-12-16,0-4-4 16,5-3 0-16,0-5 12 15,10 0-8-15,-1-8-48 0,13 0 24 16,1-12-32-16,5 0 28 16,-1-12-8-16,0 4 16 0,-4-12 8 15,0 4 4-15,-10 0 16 16,6 3-8-1,-10 5 128-15,0 4-72 0,-9 8 32 16,4 4-56-16,-4 9-4 16,5 3-24-16,-1-4-8 15,10 4 0-15,9-12 12 16,9 0-8-16,4-12 4 16,5 0-4-16,14-12-32 15,-10 0 12-15,1-12 12 16,-5 3 4-16,-18-11 8 15,-10-1-8-15,-13-7 32 16,0-5-20-16,-13-3-12 16,3 19-8-16,6-3-24 15,-5 16 16-15,4 12-152 16,10 8 88-16,4 24-496 16,5 4 320-16</inkml:trace>
          <inkml:trace contextRef="#ctx0" brushRef="#br0" timeOffset="7867.4226">5388 994 488 0,'0'20'180'0,"0"-20"-140"0,23 4-12 0,-14-8 76 15,5 4-64-15,9-12 44 16,-1 0-48-16,15-16 0 15,-10-1-24-15,14-19 20 16,5 7-20-16,-1-19 4 16,5 7-8-16,-13-12-8 15,8 9 4-15,-13-13-4 16,0 8 0-16,-9-12 16 16,-1 17-8-16,-3-9 92 15,-1 16-52-15,-4 5 4 16,-1 15-32-16,-4 1 40 15,5 20-32-15,-9 16-4 16,-1 12-16-16,-8 17 12 16,4-1-12-16,-10 17-4 15,6-9 0-15,-5-3-16 16,4-5 8-16,1-11 4 16,4 3 0-16,4-12 24 15,5 0-12-15,5-16-32 16,4 0 12-16,0-24-52 15,5 12 32-15,5-29-56 16,-1 13 48-16,-4-17 8 16,-1 1 16-16,-8-9-8 15,4 5 12-15,-9 3 32 16,0 17-16-16,-9 0 104 16,5 15-60-16,-14 18 20 0,4 7-40 15,-8 20 12-15,8 9-24 0,-4 3 8 16,4 1-16-16,5-1-8 15,5-8 0-15,0-3 20 16,8-5-12-16,-4-8-4 16,5-3-4-16,-5-5-136 15,5-4 72-15,-5 0-180 16,5-8 136-16</inkml:trace>
          <inkml:trace contextRef="#ctx0" brushRef="#br0" timeOffset="8128.6094">6690-111 704 0,'-9'-4'264'0,"9"4"-208"0,-13 0-12 16,4 4 96 0,4 4-84-16,-4 17 16 15,9 7-48-15,-14 25-12 16,10 7-8-16,-5 13-4 15,9-8 0-15,-5-4 32 16,5-13-16-16,-4-7-24 16,4-5 4-16,-5-7-36 15,0-5 24-15,-8-12-64 16,8 5 44-16,-4-9-176 0,5-8 116 16</inkml:trace>
          <inkml:trace contextRef="#ctx0" brushRef="#br0" timeOffset="8612.4521">6654 338 676 0,'-4'-16'248'0,"4"16"-192"0,13 0-16 0,-13 0 112 15,14 0-92-15,4 0 8 16,5 0-40-16,22-4-24 15,-4 4-8-15,9-4-16 16,-9 4 12-16,5-4-112 16,-1 8 68-16,-26-4-208 15,-1 0 144-15</inkml:trace>
          <inkml:trace contextRef="#ctx0" brushRef="#br0" timeOffset="8368.7488">7091-103 704 0,'-4'-8'264'0,"4"8"-208"0,0-4-12 0,-10 4 116 16,6 8-96-16,-5 13 44 15,0 3-64-15,-5 20-40 16,9 9-8-16,-8 16 0 15,8-4 4-15,-8-5 24 16,13-3-12-16,-9-13-12 16,4 1-4-16,-13-1-68 15,18-15 40-15,-23 7-180 16,14 1 116-16</inkml:trace>
          <inkml:trace contextRef="#ctx0" brushRef="#br0" timeOffset="9157.397">6713-200 332 0,'-4'0'120'0,"4"0"-92"0,-5-8-8 0,1 4 80 16,8 8-60-16,-4-8 80 16,0 0-68-16,0-8 72 31,0 12-72-31,0-16 36 0,0 16-52 0,0-8 44 15,5 4-48-15,-5-5 36 16,0 9-36-16,0-8 0 16,4 8-20-16,-4 0 28 15,0 0-24-15,9 0 48 16,-9 0-36-16,5 0 12 16,-1 8-24-16,10-8 28 15,0 0-28-15,9 0 4 16,-1 0-12-16,15 0-8 15,4 0 4-15,9-8 12 16,-5 0-8-16,-4 4 24 16,5 4-20-16,-14 0-12 15,-10 4-4-15,-12-4 28 16,-6 4-12-16,-13-4 12 16,4 4-12-16,-4-4-164 15,5 0 80-15,4-4-428 16,9 4 276-16</inkml:trace>
        </inkml:traceGroup>
        <inkml:traceGroup>
          <inkml:annotationXML>
            <emma:emma xmlns:emma="http://www.w3.org/2003/04/emma" version="1.0">
              <emma:interpretation id="{87E565D2-57B8-4DCE-9A29-A6A143C504C6}" emma:medium="tactile" emma:mode="ink">
                <msink:context xmlns:msink="http://schemas.microsoft.com/ink/2010/main" type="inkWord" rotatedBoundingBox="11649,398 12701,399 12700,1200 11648,11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754.8846">8680 391 364 0,'-27'-4'132'0,"27"4"-100"0,-18 4-12 0,8 0 156 16,6 0-100-16,-5-4 96 16,9 4-104-16,-5-4 12 15,10 0-48-15,8 0 48 16,6 4-44-16,13 0-8 16,4 0-16-16,19-4 0 15,8 0-8-15,24-4 8 16,-5 4-8-16,9-4-4 15,-9 8 4-15,-18-4-4 16,-10 0 0-16,-13 0 16 16,-4 4-8-16,-19-4 24 15,0 4-20-15,-18-8-136 16,0 0 68-16,-5-12-520 16,5 12 320-16</inkml:trace>
          <inkml:trace contextRef="#ctx0" brushRef="#br0" timeOffset="26394.4275">8712 205 384 0,'0'-12'140'0,"0"8"-108"0,0-4-8 0,0 4 108 15,0 4-76-15,0-8 104 16,9 3-96-16,-4-3 40 16,-1 8-60-16,-4-4 80 15,0 4-68-15,0-4 8 16,0 8-40-16,5-4-4 16,-1 0-12-16,1-4 12 15,18 0-12-15,22-8-4 16,5 4 0-16,32-8 4 15,5 0-4-15,8 8-4 16,-8-1 4-16,-14 1-4 16,-14 0 0-16,-14 0 8 15,-4 8-4-15,-18 0 16 16,-5 12-12-16,-13-8-92 16,-1 13 48-16,-8-9-228 15,4 0 148-15</inkml:trace>
          <inkml:trace contextRef="#ctx0" brushRef="#br0" timeOffset="27220.1809">9167-123 496 0,'-27'0'184'0,"27"0"-140"0,-9-8-16 0,0 8 92 15,9 0-72-15,-9 0 96 16,9 0-84-1,-5 0 16-15,5 0-44 0,0 8-4 16,5-8-16-16,4 8-8 16,4-4 0-16,15 4-4 15,8 0 0-15,10 1 0 16,-1 11 0-16,5-4 8 16,-4 8-4-16,-1 5-4 15,1-5 4-15,-1 8-4 16,-4 1 0-16,-9-5 16 15,0-8-8-15,-9 4 60 16,-14 1-40-16,-9-5 60 16,0-4-52-16,-18 4 20 15,4 1-36-15,-9 3-16 16,-4 0-8-16,-14 5 4 16,9 7 0-16,-27-4 8 15,4 5-4-15,-22-1 8 16,9 5-8-16,-10-5 8 15,19 0-8-15,0-3-4 16,22-9 4-16,6-16-216 16,12 0 116-16,15-12-568 15,8 4 368-15</inkml:trace>
        </inkml:traceGroup>
        <inkml:traceGroup>
          <inkml:annotationXML>
            <emma:emma xmlns:emma="http://www.w3.org/2003/04/emma" version="1.0">
              <emma:interpretation id="{CD3796AB-E6F1-4C85-B80F-C9B7C3A8E961}" emma:medium="tactile" emma:mode="ink">
                <msink:context xmlns:msink="http://schemas.microsoft.com/ink/2010/main" type="inkWord" rotatedBoundingBox="13470,289 17026,290 17025,1569 13469,156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8308.8593">10447 302 520 0,'-19'0'192'0,"19"0"-152"0,0 0-8 0,5 0 132 15,-1 4-96-15,6-4 24 16,12 4-52-16,10-4 44 16,14 0-48-16,-1-4 0 15,10-4-20-15,-14 0 8 16,4 8-16-16,-8-12-4 16,-5 8 0-16,-10 0-4 15,-3 8 0-15,-6-4 0 16,-4 8 0-16,-4-4-188 15,4 4 104-15</inkml:trace>
          <inkml:trace contextRef="#ctx0" brushRef="#br0" timeOffset="28768.1367">11129 164 260 0,'5'-8'96'0,"-5"8"-76"0,5-4-4 0,-5 8 52 16,4 4-40-16,-8 13 128 15,4 7-84-15,-5 17 72 16,0 3-84-16,-4 25 12 16,0 4-40-16,-4 16-12 15,4 0-12-15,-5-4 80 16,5-16-44-16,-19-12 76 15,10-5-68-15,-9-19 80 16,4 3-76-16,-13-16 44 16,4-7-60-16,-9-17-12 15,4-4-16-15,-8-17-12 16,13-3 4-16,-4-33-236 16,13 1 128-16,9-17-432 15,10 4 300-15</inkml:trace>
          <inkml:trace contextRef="#ctx0" brushRef="#br0" timeOffset="28894.8901">11057-139 840 0,'9'-8'312'0,"-9"8"-244"0,32 8-16 0,-19 0 4 16,1 0-40-16</inkml:trace>
          <inkml:trace contextRef="#ctx0" brushRef="#br0" timeOffset="29711.5948">11476 1022 340 0,'-10'0'128'0,"10"0"-100"0,-4 0-8 0,-1-4 112 31,10 4-76-31,-5-8 76 0,4 0-76 0,1-12 56 16,0 4-60-16,-1-21-12 16,5 5-24-16,0-17-12 15,0-3 0-15,5-9 4 16,-5 13-4-16,-4-9-4 15,4 8 4-15,4-7 20 16,-3 7-12-16,-1-8-20 16,4 13 0-16,-4-9 64 15,5 5-28-15,-5 3 52 16,5 5-48-16,0-1 12 16,4 5-28-16,4 8 28 15,6 3-28-15,4 5-4 16,0 12-8-16,-1 4-4 15,6 4 0-15,-1 12-12 16,-4 8 8-16,-9 9 12 16,-5-1-4-16,-22 4 32 15,-1 1-20-15,-22-1-68 16,-1-4 28-16,-13-3-44 16,10 3 36-16,-6-12-24 15,14-4 32-15,1-8-32 16,8 4 32-16,9-4-32 15,10 1 32-15,4-1 12 16,5 4 8-16,18 12-16 16,-5-4 12-16,5 4 20 15,0 1-4-15,-5-1 4 0,-4 4-4 16,-19-4 116-16,1-3-68 16,-23-5 60-16,4 0-72 0,-27 0 4 15,5 4-28-15,-10-12-4 16,10 0-8-1,-10-8 12-15,14 0-12 0,-4-8-48 16,8 8 24-16,10-8-200 16,5 4 120-16</inkml:trace>
          <inkml:trace contextRef="#ctx0" brushRef="#br0" timeOffset="30034.994">11649-139 676 0,'-10'0'248'0,"10"0"-192"0,10 0-16 15,-10 0 120 1,0 0-96-16,4 0 36 0,10 0-60 0,8-8 12 16,6 8-32-16,13-8 0 15,0 4-12-15,4 0 4 16,-4 4-8-16,-9-4-180 16,0 8 100-16,-14-4-324 15,0 8 224-15</inkml:trace>
          <inkml:trace contextRef="#ctx0" brushRef="#br0" timeOffset="30573.952">12618-10 728 0,'-32'9'268'0,"32"-9"-208"0,-45 24-16 0,22 0 96 16,9 0-84-16,-17 9-4 15,-1 11-32-15,0 1-16 16,9-5 0-16,-9-3 20 16,9-1-12-16,-13-8-4 15,4 1-4-15,-9-5-48 16,18-4 24-16,1-8-116 15,13-3 76-15,4-9-372 16,10 4 244-16</inkml:trace>
          <inkml:trace contextRef="#ctx0" brushRef="#br0" timeOffset="30330.7796">12204 43 416 0,'-5'8'152'0,"5"-8"-116"0,23 8-12 0,-14 8 196 15,5 1-124-15,0 7 88 16,4 4-112-16,5 5 16 16,4 3-52-16,0 0-24 15,1-3-4-15,-1-5 8 16,-4 0-8-16,4-7 32 15,-13-1-24-15,-1-8 32 16,-4 0-32-16,0-12-188 16,-4 4 88-16</inkml:trace>
          <inkml:trace contextRef="#ctx0" brushRef="#br0" timeOffset="31386.2121">12750 338 612 0,'-32'0'228'0,"32"0"-180"0,-13 9-12 0,13-9 116 15,13 0-92-15,-3 0 20 16,12 0-48-16,24-9-20 16,-14 9-8-16,13-8 4 15,-13 12-4-15,14-12-28 16,-15 0 12-16,-8-8-180 16,0 16 104-16</inkml:trace>
          <inkml:trace contextRef="#ctx0" brushRef="#br0" timeOffset="31167.0532">13288-86 456 0,'13'-4'168'0,"-13"4"-128"0,0 0-16 16,-4 0 220-16,-1 4-140 0,-13 0 88 15,4 0-108-15,-9 0 40 16,1 4-72-16,-15-4-20 15,19 0-20-15,-9-4 0 16,4 4-8-16,0-8 8 16,5-4-8-16,-5 0-4 15,10 0 4-15,-6-5-16 16,10 5 8-16,-14 0 4 16,19 0 0-16,-14 8-36 15,9 0 20-15,-5 8 4 16,5 0 12-16,-5 0-28 15,5 13 16-15,-5-1 12 16,14 12 4-16,-9 5-20 16,5 7 8-16,-1 1 4 15,5 7 4-15,-13 1-28 16,13-8 16-16,-10-5 40 16,-3-4-16-16,-5-7 0 15,-1-5-8-15,-8 0 12 16,13-3-8-16,5-9-20 15,9 0 4-15,0-4 12 16,0 0 0-16,23-4-12 16,-14 4 4-16,14-4 4 15,9 0 0-15,-9 0 0 16,-1 4 0-16,-3-4 16 16,-6 5-8-16,1-9-100 0,4-5 48 15,-18 5-112 1,14 0 88-16,-14-4-364 0,9 4 240 0</inkml:trace>
          <inkml:trace contextRef="#ctx0" brushRef="#br0" timeOffset="31732.0584">12969-216 664 0,'0'-8'244'0,"0"8"-188"0,0 4-16 0,0-4 136 16,9 0-104-16,-5 0 32 15,15 4-60-15,3-8-20 16,10 4-12-16,5-4-12 15,4 0 4-15,-5-4 12 16,5 8-8-16,-9-4-128 16,-5 4 68-16,-8 0-484 15,-6 8 296-15</inkml:trace>
          <inkml:trace contextRef="#ctx0" brushRef="#br0" timeOffset="32813.7805">13656 302 632 0,'-4'8'236'0,"4"-8"-184"0,13-8-16 0,-8 8 148 31,0 0-108-31,8-8 8 0,5 4-56 0,5 0 8 16,0 4-20-16,4 0-8 15,1 4-4-15,-1-4 4 16,0 4-4-16,-4 0-4 16,0 0 4-16,-5 0-48 15,0 0 24-15,-9-4-160 16,5 0 100-16,-5 0-408 15,0 0 276-15</inkml:trace>
          <inkml:trace contextRef="#ctx0" brushRef="#br0" timeOffset="33231.3132">13715 432 424 0,'0'4'156'0,"0"-4"-120"0,5 4-8 0,-5-4 204 16,0 0-132-16,0 0 72 16,9 0-100-16,0 0-12 15,5 0-40-15,0 4 4 16,4-4-12-16,0-4-8 16,5 4 0-16,-5-4-84 15,5 4 44-15,0-4-252 16,4 0 164-16</inkml:trace>
        </inkml:traceGroup>
        <inkml:traceGroup>
          <inkml:annotationXML>
            <emma:emma xmlns:emma="http://www.w3.org/2003/04/emma" version="1.0">
              <emma:interpretation id="{AC8C9735-9AC4-4E5C-BC76-E7F82DAF71A8}" emma:medium="tactile" emma:mode="ink">
                <msink:context xmlns:msink="http://schemas.microsoft.com/ink/2010/main" type="inkWord" rotatedBoundingBox="17440,281 20368,282 20367,1403 17439,1402"/>
              </emma:interpretation>
              <emma:one-of disjunction-type="recognition" id="oneOf5">
                <emma:interpretation id="interp5" emma:lang="" emma:confidence="0">
                  <emma:literal>MII</emma:literal>
                </emma:interpretation>
                <emma:interpretation id="interp6" emma:lang="" emma:confidence="0">
                  <emma:literal>MI</emma:literal>
                </emma:interpretation>
                <emma:interpretation id="interp7" emma:lang="" emma:confidence="0">
                  <emma:literal>MH</emma:literal>
                </emma:interpretation>
                <emma:interpretation id="interp8" emma:lang="" emma:confidence="0">
                  <emma:literal>MEI</emma:literal>
                </emma:interpretation>
                <emma:interpretation id="interp9" emma:lang="" emma:confidence="0">
                  <emma:literal>MFI</emma:literal>
                </emma:interpretation>
              </emma:one-of>
            </emma:emma>
          </inkml:annotationXML>
          <inkml:trace contextRef="#ctx0" brushRef="#br0" timeOffset="33420.3117">14403 347 840 0,'-5'0'312'0,"5"0"-244"0,10 4-16 16,-6-8 4 0,5 4-40-16,9-4-4 15,5 8-8-15,14-4-48 16,-1 0 24-16,14 0-432 0,0 0 248 0</inkml:trace>
          <inkml:trace contextRef="#ctx0" brushRef="#br0" timeOffset="33682.0101">15022 270 540 0,'18'16'200'0,"-18"-16"-156"0,-9 36-12 0,5-11 88 16,4-1-72-16,-5 12 16 15,5 1-40-15,-14 7 32 16,5-3-32-16,-13-1 120 16,8 5-80-16,-22-13 60 15,4-4-72-15,-23-11 4 16,10-1-32-16,-10-20-92 15,9 0 36-15</inkml:trace>
          <inkml:trace contextRef="#ctx0" brushRef="#br0" timeOffset="33810.9177">15022-115 704 0,'9'-4'264'0,"-9"4"-208"0,18 4-12 0,-13-4-132 15,4 8 40-15</inkml:trace>
          <inkml:trace contextRef="#ctx0" brushRef="#br0" timeOffset="34457.0723">15500 120 520 0,'0'0'192'0,"0"0"-152"0,-13 4-8 0,3-4 96 16,10 4-76-16,-9-4 16 16,5 4-44-16,-5 0-4 15,9 4-12-15,-5 0 56 16,-4 0-36-16,-9 9-4 16,9 3-12-16,-14 8-12 15,5 5 4-15,0-5 4 16,4 0-4-16,-4 5 8 15,4-5-8-15,9-8 8 16,5 4-8-16,14-11 24 16,4-5-16-16,10-8-4 0,3 0-4 15,6 0-32-15,4-8 16 16,-9-1 4-16,4 1 8 16,-18-8 8-16,5 8-4 0,-14-4 16 15,0 8-12-15,-9 0 24 16,0 8-20-16,0 4 4 15,0 4-8-15,5 0-8 16,9 4 4-16,8-7 12 16,1 3-8-16,14-12 4 15,-6 0-4-15,1-8 12 16,9 0-12-16,-9-13 16 16,-5 5-16-16,-4-8 40 15,-14 4-24-15,-9-9 56 16,0 9-44-16,-9-8 28 15,5 7-36-15,-10-3-16 16,9 8-8-16,-4 0-260 16,5 8 140-16</inkml:trace>
          <inkml:trace contextRef="#ctx0" brushRef="#br0" timeOffset="36018.1989">15559 861 364 0,'9'12'132'0,"-9"-12"-100"0,14 0-12 0,-5 0 96 15,0 0-68-15,10-8 52 16,3 4-60-16,1-21-4 16,9 5-20-16,0-29-12 15,4 13 0-15,19-21 4 16,0 13-4-16,13-13 8 16,-14 5-8-16,10-9 8 15,-18 8-8-15,-10-7-12 16,-4 7 4-16,-9-4 48 15,-5 17-24-15,-4-1 68 16,4 17-48-16,-14 4-24 16,1 12-16-16,9 8 8 15,-5 16-4-15,-9 0 8 16,4 17-8-16,-8-1 8 0,4 4-8 16,-9-3-12-16,4-1 4 0,-4-4 20 15,4-3-8-15,5-9 16 16,5 0-16-16,4-12-4 15,9 0 0-15,5-12-60 16,0 0 32-16,0-12-52 16,-1 4 44-16,-3-17 8 15,3 9 12-15,-13-17 12 16,5 9 0-16,-9 0 16 16,-1 7-8-16,-4 1 68 15,0 12-44-15,-4 12 24 16,4 8-36-16,-5 12 52 15,5 9-40-15,-4 3-8 16,4 4-12-16,-5 1-12 16,10-5 4-16,-1-3 20 15,5-5-12-15,-4-4 24 16,-1-4-24-16,1-8-108 16,4 4 48-16,0-12-228 15,0 5 156-15</inkml:trace>
          <inkml:trace contextRef="#ctx0" brushRef="#br0" timeOffset="36248.8085">16861-123 476 0,'-13'-12'176'0,"13"12"-136"0,-5 8-12 0,1 0 108 15,4 8-80-15,-5 21 68 16,1 3-72-16,-10 17-4 15,5 4-28-15,4 3 4 16,-4-7-12-16,5-4 0 16,4-9-4-16,-5-7-8 15,10-5 4-15,-5-12-76 16,0 0 40-16</inkml:trace>
          <inkml:trace contextRef="#ctx0" brushRef="#br0" timeOffset="37262.5012">16984-228 340 0,'10'-4'128'0,"-10"4"-100"0,13 4-8 0,-13-4 148 16,0 0-96-16,0 0 76 16,0 0-84-16,0 0 44 15,0 0-64-15,0 0 24 16,0 0-40-16,0 0 0 15,0 0-16-15,5 0 12 16,4 0-16-16,5 0 48 16,-1 0-28-16,-8 0 48 15,-1 0-44-15,1 0 12 16,-5 0-28-16,0 0 0 16,9 0-8-16,-5 0 20 15,1 0-16-15,0 0-4 16,8 0-4-16,5 0 28 15,1 0-16-15,3-4-4 16,6 4-8-16,-1-8-4 16,0 8 0-16,-4-4 24 15,0 4-12-15,-14-4 40 16,9 8-28-16,-18-4-32 16,5 0 4-16,-10-4-228 0,1 4 124 0</inkml:trace>
          <inkml:trace contextRef="#ctx0" brushRef="#br0" timeOffset="36696.0244">16994 229 580 0,'-10'-20'216'0,"10"20"-168"0,19 8-12 0,-10-4 112 16,4 4-88-16,10-8 28 15,4 8-52-15,1-4-4 16,4 4-20-16,-5-3-68 15,5-1 28-15,-9-4-224 16,4 0 136-16</inkml:trace>
          <inkml:trace contextRef="#ctx0" brushRef="#br0" timeOffset="36488.4466">17326-90 612 0,'0'-21'228'0,"0"21"-180"0,0 8-12 16,-5-4 96-1,5 9-80-15,-9 11-4 16,5 8-28-16,-10 17 28 15,5 3-24-15,0 13-12 16,4-4-8-16,-4-4-4 16,5-1 0-16,-1-11-12 15,5-9 8-15,0-12-128 0,0 5 72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2-08T16:25:23.6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FA9FD5-B09B-47D7-9524-D61D2F81FC00}" emma:medium="tactile" emma:mode="ink">
          <msink:context xmlns:msink="http://schemas.microsoft.com/ink/2010/main" type="inkDrawing"/>
        </emma:interpretation>
      </emma:emma>
    </inkml:annotationXML>
    <inkml:trace contextRef="#ctx0" brushRef="#br0">3538 817 0,'-3538'-817'0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6:17.8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82B362-25E1-408D-B1AC-39FD84166BE6}" emma:medium="tactile" emma:mode="ink">
          <msink:context xmlns:msink="http://schemas.microsoft.com/ink/2010/main" type="writingRegion" rotatedBoundingBox="2685,1639 12476,2068 12393,3954 2602,3526"/>
        </emma:interpretation>
      </emma:emma>
    </inkml:annotationXML>
    <inkml:traceGroup>
      <inkml:annotationXML>
        <emma:emma xmlns:emma="http://www.w3.org/2003/04/emma" version="1.0">
          <emma:interpretation id="{C964009F-332C-464C-8A28-41A9D7CC30C2}" emma:medium="tactile" emma:mode="ink">
            <msink:context xmlns:msink="http://schemas.microsoft.com/ink/2010/main" type="paragraph" rotatedBoundingBox="2685,1639 12476,2068 12393,3954 2602,3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CB2F9-F2B7-4B4A-915F-E2326B9F3F83}" emma:medium="tactile" emma:mode="ink">
              <msink:context xmlns:msink="http://schemas.microsoft.com/ink/2010/main" type="line" rotatedBoundingBox="2685,1639 12476,2068 12393,3954 2602,3526"/>
            </emma:interpretation>
          </emma:emma>
        </inkml:annotationXML>
        <inkml:traceGroup>
          <inkml:annotationXML>
            <emma:emma xmlns:emma="http://www.w3.org/2003/04/emma" version="1.0">
              <emma:interpretation id="{28DF08F0-0F9D-4802-92A0-6E1DBD1977B0}" emma:medium="tactile" emma:mode="ink">
                <msink:context xmlns:msink="http://schemas.microsoft.com/ink/2010/main" type="inkWord" rotatedBoundingBox="2685,1639 5604,1767 5544,3120 2625,29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-366 1439 332 0,'-5'-4'120'0,"5"4"-92"0,5 0-8 0,-5 0 68 15,0 0-52-15,0 0 40 16,0 0-44-16,0 0 68 15,0 0-52-15,4 4 36 16,1 0-48-16,-5-4 8 16,0 0-28-16,0 0 20 15,4 4-24-15,-4-4 12 16,0 0-12-16,0 0 28 16,9 8-24-16,-4-8 4 15,-1 0-12-15,1 0-8 16,0 0 4-16,4 0 4 15,0 0-4-15,0 0 8 16,5 0-8-16,8-4-20 16,6-4 8-16,3 0-4 15,10 0 4-15,10-8 24 16,-1 12-8-16,4 0 4 16,5 0-4-16,-8 4-8 15,-10 4 4-15,-5 0 4 16,-4 8-4-16,-5 4 8 15,0-8-8-15,-4 0 24 16,-5 5-16-16,-4-5-12 16,4-4-4-16,-9-4 20 15,5 4-8-15,-5-4-4 16,0 0 0-16,-4 0-16 16,-1 0 8-16,-4 0 12 15,0 0-4-15,-4 0-4 0,4 8 4 16,-9 0 12-16,9 0-8 15,-5 0-28-15,10 0 8 0,-5 0 12 16,0 4 4-16,-5 1-4 16,5-1 4-16,-9 4-16 15,0 4 8-15,-9 8 12 16,4 5-4-16,-18 3-20 16,9-3 8-16,-18 11 12 15,10-3 0-15,-10 3-12 16,9-3 4-16,-5-5 12 15,15 0-4-15,-6-11 8 16,15-1-8-16,-6-12 16 16,10-4-12-16,-4-16 16 15,3 4-16-15,-3-12-28 16,4 0 8-16,-14-9-4 16,9 5 8-16,-8-8-12 15,3 8 12-15,-3-9 20 16,3 5-4-16,-3-12 24 15,8 15-20-15,-4-15 12 16,9 12-12-16,-5-13-8 16,5 9 0-16,4-8-4 15,5-1 0-15,-4-7 0 16,8 15 0-16,-4 5-44 16,0 4 24-16,0 4-144 15,0 16 92-15,0 8-320 0,9 0 220 16</inkml:trace>
          <inkml:trace contextRef="#ctx0" brushRef="#br0" timeOffset="482.282">567 1872 464 0,'-9'-8'176'0,"9"8"-140"0,0-4-8 15,0 0 164 1,0 8-112-16,0-4 28 16,9 0-64-16,5-4 0 15,4 4-28-15,5-4 20 16,4 4-24-16,18-4-20 16,-4 4 0-16,9-4 48 15,-9 8-20-15,14-4-20 16,0 0 0-16,-10 0 16 15,-4 0-8-15,-9 0 4 0,0 0-4 0,-5 0-8 16,-9 0 4 0,-8 0 12-16,3 0-8 15,-8 0-48-15,-1 0 24 0</inkml:trace>
          <inkml:trace contextRef="#ctx0" brushRef="#br0" timeOffset="856.3617">1054 1678 444 0,'-18'-4'164'0,"18"4"-124"0,-5 0-16 0,1 0 140 16,8 0-96-16,-8 0 24 15,4 0-52-15,0 0 16 16,9 4-28-16,-9-4 16 15,9 4-24-15,0 0 36 16,5 4-32-16,-5 0 4 16,4 4-16-16,6 5-8 15,-6-1 0-15,-4 4-4 16,5 4 0-16,-9-3 16 16,4 3-8-16,-9-4 24 15,4 4-20-15,-8 1 40 16,-1-1-28-16,-4-4 20 0,0 4-24 15,-5-3 16-15,1 3-20 16,-10-8-16-16,14 0-4 16,-5-8 20-16,5 5-8 0,-5-9-128 15,14 4 68-15,-9-8-124 16,9 4 100-16,0-8-436 16,9 4 284-16</inkml:trace>
          <inkml:trace contextRef="#ctx0" brushRef="#br0" timeOffset="1146.6331">1441 1836 800 0,'0'4'296'0,"0"-4"-232"0,0 0-16 16,0 0 36 0,9 0-56-16,5 0 60 15,4 0-52-15,5-4 28 16,9 4-36-16,4-8-28 16,-4 12 0-16,0-4 16 15,0 0-8-15,-5 0 24 16,-4 4-20-16,-5-4-136 0,5 4 68 15</inkml:trace>
          <inkml:trace contextRef="#ctx0" brushRef="#br0" timeOffset="1862.6821">1978 1840 416 0,'0'40'152'0,"0"-40"-116"0,-9 69-12 0,9-16 128 16,0 3-88-16,-9 21 60 15,0 0-68-15,-5-8 72 16,5-12-72-16,-14-9 96 15,10-7-88-15,-10-13 68 16,5-4-76-16,-5-12 24 16,0-3-48-16,-9-18-28 15,1 1-4-15,-1-12-8 16,4-4 0-16,1-21-12 16,9 5 12-16,4-17-260 15,19 5 148-15</inkml:trace>
          <inkml:trace contextRef="#ctx0" brushRef="#br0" timeOffset="2034.1361">1942 1419 872 0,'0'-8'324'0,"0"8"-252"0,14 4-20 0,-10-4 24 15,5 4-52-15,0 0-20 16,5 0-4-16,0 0-360 15,-1 4 192-15</inkml:trace>
          <inkml:trace contextRef="#ctx0" brushRef="#br0" timeOffset="1457.0997">1805 2487 156 0,'0'-8'56'0,"0"8"-44"0,0-12-4 16</inkml:trace>
          <inkml:trace contextRef="#ctx0" brushRef="#br0" timeOffset="3107.6974">2078 2572 392 0,'14'0'148'0,"-14"0"-116"0,0-4-8 0,0 0 144 15,9 4-96-15,-9-4 44 16,0 0-72-16,0-8 36 15,0 4-44-15,0-8 0 16,5 4-24-16,4-13 28 16,0 9-24-16,0-16-4 15,-4 3-8-15,4-19 4 16,4 3-4-16,-3-19 16 16,3 7-12-16,5-8-4 15,-9 17 0-15,5-5 48 16,4 13-28-16,-13-5 44 15,4 9-40-15,5-5-4 16,4 13-16-16,-4-9-8 16,-5 9 4-16,4-4 4 15,6 12-4-15,-6-9 16 16,-4 5-12-16,5-8 4 16,9 7-4-16,-5-7 12 15,-4 12-12-15,-5-5-20 16,4 9 4-16,-4 0 20 15,5 4-4-15,-5 4-28 16,0 8 8-16,5 4 32 16,-5 8-12-16,-9 4 8 0,0 4-8 15,0 1 28-15,9 3-20 16,-27-4-4-16,18 4-8 0,-14-7-48 16,5 3 24-16,-14-4-56 15,14 4 44-15,-13-4-36 16,8 1 36-16,-4-9 0 15,4 4 20-15,0-4-20 16,5 4 20-16,9-4-12 16,0 4 12-16,5-4 0 15,13 5 4-15,-4-5-12 16,4 0 12-16,-4 0 12 16,4 4 0-16,-5 0-4 15,1 0 4-15,-14-4-4 16,9 4 0-16,0 1 8 15,-9-1-4-15,0-4 8 16,5 0-8-16,-1 0 40 16,-4 0-20-16,-9-4 32 15,5 4-32-15,-10-4-4 16,0 4-12-16,-8-8 36 16,8 4-20-16,-13-4 20 15,4 0-24-15,0-4 8 16,0 4-16-16,1-8 0 15,13 4-4-15,-5-4-32 16,14 4 12-16,0-4-144 16,4 4 84-16,6-4-380 15,3 4 248-15</inkml:trace>
          <inkml:trace contextRef="#ctx0" brushRef="#br0" timeOffset="3506.7616">2383 1237 632 0,'-9'0'236'0,"9"0"-184"0,0 0-16 16,0-8 132 0,0 16-100-16,0-8 52 15,0 0-72-15,9 0 20 16,1 0-40-16,-6 8 8 15,14-4-20-15,-9-4 8 16,14 8-12-16,0-8 20 16,0 0-20-16,-10 0 12 15,6 0-12-15,-6 0-16 16,-4 0 0-16,1 0 28 0,-6 0-12 16,-4 8-20-16,0-8 0 0,-4 8-260 15,4 0 148-15</inkml:trace>
        </inkml:traceGroup>
        <inkml:traceGroup>
          <inkml:annotationXML>
            <emma:emma xmlns:emma="http://www.w3.org/2003/04/emma" version="1.0">
              <emma:interpretation id="{BE5FB241-49F1-48DD-AF8A-47B70AA44478}" emma:medium="tactile" emma:mode="ink">
                <msink:context xmlns:msink="http://schemas.microsoft.com/ink/2010/main" type="inkWord" rotatedBoundingBox="6840,2296 8748,2379 8686,3792 6778,37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993.1774">3840 2176 248 0,'10'-24'92'0,"-20"15"-72"0,10-3-4 15,0 4 140 1,10 4-88-16,-10-4 88 16,0 4-92-16,0-4 20 15,0 4-48-15,0 0-12 16,0 4-16-16,0 8 28 16,0 8-20-16,-10 16 40 0,10 9-32 15,-4 24 32-15,-1-5-32 0,-17 13 20 31,17-4-24-31,-9 12 0 0,5-4-12 0,-4 4 12 16,8-8-12-16,0-9 24 16,1-7-20-16,-1-12 32 15,5-13-28-15,-4-8 4 16,8-4-12-16,-4-15-148 16,5-1 76-16,-5-21-344 15,14 5 228-15</inkml:trace>
          <inkml:trace contextRef="#ctx0" brushRef="#br0" timeOffset="32264.4006">4423 2216 372 0,'32'-52'140'0,"-32"52"-112"0,32-33-4 15,-18 17 56 1,-1 8-48-16,5-8 60 15,-4 8-56-15,-5 4 72 16,0 8-60-16,-9 20 44 16,0 8-52-16,-9 29 24 15,0 4-36-15,-5 12 28 16,1-4-32-16,-5 8-4 16,8-9-12-16,1 5 4 15,5-8-8-15,-5-8 16 0,9-13-12 16,-9-15-160-16,9-5 80 0</inkml:trace>
          <inkml:trace contextRef="#ctx0" brushRef="#br0" timeOffset="32545.1455">3786 2613 808 0,'-23'-4'300'0,"23"4"-232"0,14 4-20 0,-5-4 36 16,9 0-56-16,18-4 52 16,10 4-48-16,13-8-16 15,14 4-8-15,18-8 0 16,-4-1-4-16,-6 5 24 16,-8 8-16-16,-9 0-208 15,-14 4 108-15,-9 0-548 16,-4 9 352-16</inkml:trace>
          <inkml:trace contextRef="#ctx0" brushRef="#br0" timeOffset="33518.5786">3982 1775 548 0,'0'0'204'0,"0"0"-156"0,0 4-16 16,0-4 124-1,9 0-92-15,4 0 52 0,6 0-68 16,12 0 12-16,10 8-40 0,14-8-16 15,0 4-8-15,8-8 4 16,1 8 0 0,-14 0 8-16,-4 4-4 0,-10 1-4 15,-9-5 4-15,-8-4 48 16,-1 4-28-16,-14-4 16 16,-4 0-24-16,-4-4-104 15,4 0 44-15,-5 4-404 16,10 0 248-16</inkml:trace>
          <inkml:trace contextRef="#ctx0" brushRef="#br0" timeOffset="32767.2353">4669 2965 488 0,'-9'40'180'0,"9"-40"-140"0,-9 41-12 0,0-17 64 16,9 0-56-16,-5 1 68 15,5 3-64-15,-4-8 36 16,8 1-44-16,1-9 16 16,4 0-28-16,0-8 8 15,5 0-16-15,-1-8-200 16,5 0 100-16</inkml:trace>
          <inkml:trace contextRef="#ctx0" brushRef="#br0" timeOffset="32882.0704">4892 2516 612 0,'-23'-8'228'0,"23"8"-180"0,5-12-12 16</inkml:trace>
          <inkml:trace contextRef="#ctx0" brushRef="#br0" timeOffset="35041.7513">5311 2609 436 0,'-9'8'160'0,"9"-8"-124"0,-5 0-8 15,1 0 140 1,8 0-96-16,-4 0 60 0,0 0-76 0,5 0 12 15,-1 0-40-15,1 0 28 16,4 0-32-16,9 0 20 16,0 8-24-16,5-8 8 15,5 4-16-15,3 0-16 16,10 4 0-16,-4-4 4 16,-5 0 0-16,-10 0 16 15,10 0-8 1,-9-4 16-16,-5 0-16 0,-13 0 16 15,4 0-16-15,-18 0-232 16,9 0 120-16</inkml:trace>
          <inkml:trace contextRef="#ctx0" brushRef="#br0" timeOffset="34651.1539">5338 2439 456 0,'-4'0'168'0,"4"0"-128"0,4 0-16 16,-4-8 124 0,5 8-88-16,-5 0 44 15,0 0-60-15,4 0 28 0,5 0-40 16,5 0 16-16,0 0-28 0,4 0 28 15,5 0-32-15,4-4-12 16,5 4-8-16,0 0 20 16,0 8-8-16,0-8-4 15,-1 0 0-15,-8 0 20 16,0 8-12-16,-9 0-4 16,-5-8-4-16,-18 0 20 15,9 4-12-15,-5-4-172 16,-4 0 88-16,0-4-380 15,9 4 252-15</inkml:trace>
        </inkml:traceGroup>
        <inkml:traceGroup>
          <inkml:annotationXML>
            <emma:emma xmlns:emma="http://www.w3.org/2003/04/emma" version="1.0">
              <emma:interpretation id="{47784B0B-20D4-4B6E-B850-4CF7458E61E5}" emma:medium="tactile" emma:mode="ink">
                <msink:context xmlns:msink="http://schemas.microsoft.com/ink/2010/main" type="inkWord" rotatedBoundingBox="10016,1980 12475,2088 12404,3703 9945,3595">
                  <msink:destinationLink direction="with" ref="{0F45487E-2010-49CD-8A33-118513998022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640.1106">6904 3054 340 0,'0'4'128'0,"5"0"-100"0,0 0-8 0,-5-8 104 16,4 4-72-16,1-8 68 15,-1 4-68-15,1-8 48 16,-1-4-56-16,5-9 48 16,-9 5-52-16,5-20 32 15,0 3-40-15,4-19 16 16,-9 7-28-16,0-12-8 16,0 13-8-16,0-13 12 15,-9 12-8-15,4-19 4 16,10 7-4-16,-5-20-8 15,4 16 4-15,1-12 28 16,8 13-16-16,6-1-24 16,3 16 4-16,6 1 16 15,8 15-4-15,-9-3-4 16,5 8 0-16,0-1 20 0,-5 9-12 16,1 0-4-16,4 8-4 0,-10 4-16 15,1 4 8 1,-5-1 12-16,5 5-4 0,-5 9-4 15,1-1 4-15,-10 0 4 16,9 4-4-16,-14-4 16 16,5 8-12-16,-9-4 40 15,-9 5-24-15,-9-1-12 16,9 4-8-16,-27-4-32 16,13 4 16-16,-14-3-32 15,15-1 28-15,-10-8-4 16,9 0 12-16,9-8-28 15,10 4 20-15,13-4-12 16,5 8 16-16,13 4-8 16,5 4 8-16,4 5 8 15,-4-1 4-15,-9 4 8 16,4 0-4-16,0 1-4 16,-13 3 4-16,-5-8-16 15,5 1 8-15,-14-5 40 16,4 4-24-16,-8-8 8 15,-10 4-12-15,-9-4-8 16,5 5 4-16,-23-5 20 16,5 0-12-16,-19 0 4 15,10 0-8-15,-24-8-8 16,19 0 4-16,-4-8 20 0,17 0-12 16,5-8-4-16,19 0-4 15,4-8-16-15,18 8 8 16,0-1-148-16,14 5 84 0</inkml:trace>
          <inkml:trace contextRef="#ctx0" brushRef="#br0" timeOffset="39124.6249">7059 1605 384 0,'0'0'140'0,"0"0"-108"0,9 0-8 0,-9 0 108 16,0 0-76-16,0 0 40 16,0 0-56-16,0 0 48 15,0 0-52-15,0 0 20 16,0 0-36-16,0 0 44 16,14 4-36-16,-9 0 12 15,13 0-24-15,5 0 20 16,-1 0-24-16,10-4-4 15,-9-4-4-15,9 4 4 16,0 0-4-16,0-8 16 16,-1 0-12-16,-3 4-4 15,-5 0 0-15,-5-4 4 16,4 8-4-16,-22-4 8 16,5 4-8-16,-10 0-80 15,5 8 40-15</inkml:trace>
          <inkml:trace contextRef="#ctx0" brushRef="#br0" timeOffset="38167.5098">7647 2370 424 0,'0'0'156'0,"0"0"-120"0,-10 8-8 16,6 0 96-16,-1-8-72 16,-8 12 84-16,-6-4-76 0,-3 9 48 15,8 3-64 1,0-4 68-16,-4 8-64 0,5-11-16 15,3 7-20-15,6-12 8 16,4 8-12-16,4-8 16 16,6 4-16-16,-1-12-48 15,4 0 24-15,1-4-376 16,4 0 216-16</inkml:trace>
          <inkml:trace contextRef="#ctx0" brushRef="#br0" timeOffset="38208.1214">7706 2224 476 0,'-23'-16'176'0,"23"16"-136"0,-5-12-12 0,1 8 84 16,8 4-68-16</inkml:trace>
          <inkml:trace contextRef="#ctx0" brushRef="#br0" timeOffset="40202.498">8407 1868 424 0,'0'-8'156'0,"0"8"-120"0,0-4-8 0,0 0 184 15,0 8-120-15,0-4 36 16,0 0-80-16,0 4 32 15,-9 4-44-15,-5 0 24 16,-4 13-32-16,-19 7 0 16,6 0-16-16,-15 9 12 15,14 3-16-15,-22 5 40 16,13-1-24-16,-5-3 12 16,10-5-20-16,-10-8 36 15,19 1-28-15,4-9-48 16,9 0 12-16,5-8 0 15,5 0 12-15,8-3-108 16,5-1 60-16</inkml:trace>
          <inkml:trace contextRef="#ctx0" brushRef="#br0" timeOffset="39862.086">7997 1884 280 0,'-4'0'104'0,"4"0"-84"0,9 4 0 0,-9-4 108 16,0 0-72-16,0 5 84 16,9 3-80-16,0 4 56 15,14 4-64-15,-10 12 32 16,10 5-48-16,0 11 52 15,0 5-52-15,4-1 0 16,9 5-20-16,-4-13 16 16,-4-3-20-16,-1-13 12 15,-4 0-12-15,-5-7 64 16,-5-5-44-16,-8-12-40 16,4 0 4-16,-9-12-364 15,0-1 200-15</inkml:trace>
          <inkml:trace contextRef="#ctx0" brushRef="#br0" timeOffset="40822.7773">9044 1771 520 0,'5'-12'192'0,"-5"12"-152"0,14-8-8 0,-14 0 96 16,0 8-76-16,-14-16 40 16,14 3-52-16,-9-3 4 15,-5 8-28-15,-9 0-8 16,1 4-4-16,-19 4-16 15,13 4 8-15,-13-4 4 16,19 8 0-16,-10-4 32 16,9 0-16-16,0 4-4 15,0 0-8-15,-4 1 4 16,13-1-4-16,1 4-20 16,-1-4 8-16,5 12 20 15,0-4-4-15,0 9 4 16,4-5-4-16,1 16 28 15,4 1-20-15,-5 7 12 16,5 1-16-16,-4-1 12 0,-1 9-16 0,-4-9-4 16,0 1 0-1,-5-13 4-15,10 1-4 0,-6-13 40 16,10-4-20-16,-4-8-12 16,4-4-8-16,4-4-24 15,10 4 12 1,4 0-4-16,5 0 4 0,0 0 8 15,4 4 0-15,-4-3-12 16,4 3 8-16,-9-8-156 16,1 8 88-16,-6-12-252 15,6 4 180-15</inkml:trace>
          <inkml:trace contextRef="#ctx0" brushRef="#br0" timeOffset="41053.9797">8644 1957 728 0,'-23'-8'268'0,"23"8"-208"0,9 0-16 16,0 0 80 0,0 0-76-16,14 8 52 15,0 0-60-15,-1-4-4 16,6 0-20-16,8 1 24 15,1-1-24-15,8 4-156 0,-13 0 76 0,9-8-364 16,-9 8 240-16</inkml:trace>
          <inkml:trace contextRef="#ctx0" brushRef="#br0" timeOffset="41920.124">8716 1561 476 0,'-9'-8'176'0,"9"8"-136"0,0-9-12 0,0 9 240 32,9 0-152-32,-9-8 44 0,0 16-96 0,5-8 4 15,13 0-40-15,-4-4 0 16,9 8-16-16,9-4 36 16,-1 0-24-16,19 0 4 15,1 0-16-15,-6-4 20 16,-4 8-20-16,-4-4-20 15,-10 0 0-15,-18 0-172 16,0 0 100-16</inkml:trace>
          <inkml:trace contextRef="#ctx0" brushRef="#br0" timeOffset="41362.2359">9258 2313 728 0,'-13'21'268'0,"13"-21"-208"16,-19 32-16-16,10-16 64 15,9 4-68-15,-4-3 28 16,4 3-40-16,0-4 0 16,9 4-16-16,5-8 20 15,4 1-20-15,4-9-4 16,1 0-4-16,0-8-280 16,4 0 152-16</inkml:trace>
          <inkml:trace contextRef="#ctx0" brushRef="#br0" timeOffset="41480.8461">9413 2022 644 0,'-14'-8'236'0,"14"8"-180"0,0-4-20 0,0 0 0 16,0 8-28-16,0 0-312 16,10 4 168-16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8:33.2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3C659D-3FEF-4D3F-BEE5-70F4BD8E5D8B}" emma:medium="tactile" emma:mode="ink">
          <msink:context xmlns:msink="http://schemas.microsoft.com/ink/2010/main" type="inkDrawing" rotatedBoundingBox="9934,8142 15648,8273 15646,8353 9932,8222" semanticType="underline" shapeName="Other">
            <msink:sourceLink direction="with" ref="{70301474-BAE8-4D36-B84C-9C1D30AFF99B}"/>
            <msink:sourceLink direction="with" ref="{D0A578C8-89C3-40DE-BE64-284C4176EC23}"/>
          </msink:context>
        </emma:interpretation>
      </emma:emma>
    </inkml:annotationXML>
    <inkml:trace contextRef="#ctx0" brushRef="#br0">-7 10 364 0,'-9'-5'132'0,"9"5"-100"0,0 0-12 0,0 0 88 15,0 0-64-15,0 0 52 16,9 0-56-16,-9 0 32 16,9 0-40-16,0 0 68 15,9-8-52-15,5 8 20 16,0 0-40-16,18 4 28 15,9 5-32-15,14-1 40 16,-1 0-36-16,56 0 28 16,-1 0-28-16,73-4-8 15,-4 4-12-15,77-12 28 16,-23 4-20-16,83-8-24 16,-28 4 4-16,81-8 16 15,-53 8-4-15,54 8-12 16,-51 4 0-16,29 4-4 15,-61 8 0-15,15 0 16 16,-60 5-4-16,-4-9 8 16,-45 0-8-16,-15-8-28 15,-45 0 12-15,-27-12-128 16,-32 4 80-16,-32-8-188 16,-22 0 140-16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7:02.0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1T19:46:00.614"/>
    </inkml:context>
  </inkml:definitions>
  <inkml:traceGroup>
    <inkml:annotationXML>
      <emma:emma xmlns:emma="http://www.w3.org/2003/04/emma" version="1.0">
        <emma:interpretation id="{5A7E80C9-3FC5-49C2-B042-9FA33B1EAFF9}" emma:medium="tactile" emma:mode="ink">
          <msink:context xmlns:msink="http://schemas.microsoft.com/ink/2010/main" type="writingRegion" rotatedBoundingBox="3261,2004 21911,1745 22138,18082 3488,18341"/>
        </emma:interpretation>
      </emma:emma>
    </inkml:annotationXML>
    <inkml:traceGroup>
      <inkml:annotationXML>
        <emma:emma xmlns:emma="http://www.w3.org/2003/04/emma" version="1.0">
          <emma:interpretation id="{137E17FF-CAB1-489D-8E7A-4E392E114C75}" emma:medium="tactile" emma:mode="ink">
            <msink:context xmlns:msink="http://schemas.microsoft.com/ink/2010/main" type="paragraph" rotatedBoundingBox="10195,3071 21657,1160 22028,3383 10566,52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9D49B8C-9605-4ADB-9664-51F9DC47B58A}" emma:medium="tactile" emma:mode="ink">
              <msink:context xmlns:msink="http://schemas.microsoft.com/ink/2010/main" type="line" rotatedBoundingBox="10195,3071 21657,1160 22028,3383 10566,5295"/>
            </emma:interpretation>
          </emma:emma>
        </inkml:annotationXML>
        <inkml:traceGroup>
          <inkml:annotationXML>
            <emma:emma xmlns:emma="http://www.w3.org/2003/04/emma" version="1.0">
              <emma:interpretation id="{32A046BB-D2DC-4564-B2BD-9AFDB441939E}" emma:medium="tactile" emma:mode="ink">
                <msink:context xmlns:msink="http://schemas.microsoft.com/ink/2010/main" type="inkWord" rotatedBoundingBox="10308,3751 11903,3485 12041,4308 10446,45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7519 3188 364 0,'5'-4'132'0,"-5"4"-100"0,0 0-12 0,0 0 132 15,0 0-88-15,-5-5 44 16,5 5-64-16,-18 5 12 16,4 3-36-16,-9 4 36 15,10 4-32-15,-15 8 48 16,6 0-40-16,-6 13 48 16,6-1-48-16,3 5 4 15,6-5-24-15,4-3-8 16,9-5 0-16,9-16 12 15,4 0-8-15,10-20-40 16,9 0 20-16,4-12-120 16,5 0 72-16,0-9-52 15,5 9 64-15,-19-4 16 16,5 3 20-16,-14 5 20 16,-4 4-4-16,-5 4 96 15,-4 8-56-15,-5 8 68 16,-5 8-60-16,10 13 4 15,4-9-32-15,14 8 4 16,4-3-16-16,18-13 36 16,-4-4-24-16,9-8-4 15,1-8-12-15,-10-4 28 16,-1-13-20-16,-8-3 4 16,-4 8-12-16,-6-5 12 0,-8 5-12 15,-14-4-4-15,5 4 0 0,-5-1-16 16,0 5 8-16,-5 0-172 15,5 8 96-15,-4 4-524 16,8 8 336-16</inkml:trace>
          <inkml:trace contextRef="#ctx0" brushRef="#br0" timeOffset="868.8635">7911 3843 384 0,'-5'4'140'0,"5"-4"-108"0,-4 16-8 16,4-16 144-1,0 0-96-15,4 0 104 16,1 4-100-16,-5-4 36 16,9 0-64-16,4 0 12 0,10 0-40 15,-5-8 8-15,-4 8-16 0,18-12-8 16,-9-4 0-16,9-12 12 15,-10-5-8-15,24-31 4 16,-1 7-4 0,10-24 12-16,0 8-12 15,-5 0 4-15,0 13-4 0,-9-1-24 16,-5 12 8-16,-8 13 64 16,-6 4-28-16,-13 7 40 15,0 13-36-15,-9 4-28 16,0 8-4-16,-9 8 0 15,0 8 0-15,-4 5 8 16,4 3-4-16,-5 12 16 16,5 1-12-16,-5 15-28 15,10-7 8-15,-6-5 12 16,10 5 4-16,-4-9 8 16,4-3-8-16,-9-13 8 15,18 4-8-15,-5-20-4 16,6 4 4-16,12-12-32 15,1-4 16-15,4-20-32 16,1 3 28-16,4-19-64 16,9 3 44-16,-14-7-36 15,0 7 40-15,-4-3 12 16,0 7 8-16,-10 1 12 16,-4 8 0-16,-4 3 60 0,4 9-32 15,-4 0 52-15,-1 4-48 0,-4 0 12 16,0 8-28-16,0 4-16 15,0 8-4-15,-4 0 40 16,4 4-24 0,-5 0-20-16,5 0 4 0,-4 5 28 15,-6-1-16-15,1 4 28 16,5 0-24-16,-14 9 40 16,4 3-28-16,-4 4 32 15,4 5-32-15,0-1 32 16,10-3-32-16,-1-1 4 15,10-12-16-15,4-3 64 16,0-13-44-16,5-8-128 16,4-4 52-16,-4-8-180 15,4-5 124-15,-14-3-276 16,15 8 208-16</inkml:trace>
          <inkml:trace contextRef="#ctx0" brushRef="#br0" timeOffset="3390.4226">8926 3576 424 0,'9'-8'156'0,"-9"8"-120"0,9-8-8 0,-9 4 96 16,5 4-72-16,-1-12 104 15,1 12-92-15,-5-4 68 16,0 4-76-16,0 0 56 16,0 0-60-16,0-8 40 15,0 8-52-15,0 0 32 16,0 0-40-16,0 8 0 15,0 0-20-15,-5 16 28 16,5 4-24-16,-9 1 12 16,0-1-16-16,0 0 28 15,9 1-24-15,0-5 4 16,0-4-12-16,-5-8 20 0,10 0-16 16,-5-7-172-16,0-1 88 0</inkml:trace>
        </inkml:traceGroup>
        <inkml:traceGroup>
          <inkml:annotationXML>
            <emma:emma xmlns:emma="http://www.w3.org/2003/04/emma" version="1.0">
              <emma:interpretation id="{09507F0D-ABF7-421F-BF14-1A5C90FFFE22}" emma:medium="tactile" emma:mode="ink">
                <msink:context xmlns:msink="http://schemas.microsoft.com/ink/2010/main" type="inkWord" rotatedBoundingBox="13186,3338 13620,3265 13671,3575 13238,36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541.6637">10192 3090 624 0,'0'0'228'0,"0"0"-176"0,4 0-16 0,-4-8 88 16,0 16-76-16,5-8 60 15,-1 0-64-15,1 0 32 16,4 0-44-16,5-8 44 15,8 8-44-15,1 0 20 16,4-8-32-16,1 4-8 16,-1 4-8-16,0 0 4 15,1 4-4-15,-6-4 32 16,-3 0-20-16,-6-4 32 16,1 4-32-16,-9-4-92 15,-1 4 40-15,-8-4-332 16,4 8 204-16</inkml:trace>
          <inkml:trace contextRef="#ctx0" brushRef="#br0" timeOffset="12173.6391">10223 2795 464 0,'0'0'176'0,"0"0"-140"0,0 0-8 0,0 0 92 16,0 0-72-16,0 0 52 16,0 0-60-16,0 0 24 15,0 0-36-15,0 0 28 16,0 0-32-16,0 0 32 15,0 0-32-15,0 0 40 16,0 0-36-16,0 0 56 16,0 0-48-16,10 0 12 15,-6 4-32-15,-4-4 20 16,9 4-24-16,-9-4 4 16,14 0-8-16,9-4 20 15,4 0-16-15,0 0 24 16,5 0-24-16,5-4-12 15,-1 8-4-15,-4-4 4 16,-5 8 0-16,-9-4 8 16,-4 4-4-16,-5-4 16 15,5 4-12-15,-14-4 16 16,0 0-16-16,0 0 32 16,4 4-24-16,1-4-68 15,-1 4 28-15,1-4-220 16,0 0 132-16,-1 0-212 0,1 0 184 15</inkml:trace>
        </inkml:traceGroup>
        <inkml:traceGroup>
          <inkml:annotationXML>
            <emma:emma xmlns:emma="http://www.w3.org/2003/04/emma" version="1.0">
              <emma:interpretation id="{3B05B773-4FE5-4958-BBF2-0A52AF237B00}" emma:medium="tactile" emma:mode="ink">
                <msink:context xmlns:msink="http://schemas.microsoft.com/ink/2010/main" type="inkWord" rotatedBoundingBox="14152,2411 17521,1849 17892,4073 14523,46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965.3125">11339 3159 320 0,'-18'-16'120'0,"22"8"-96"0,1 4-4 16,-5 0 148-1,9 0-96-15,-9-12 32 16,14 3-60-16,4-3 16 15,-5 0-32-15,-3-12 96 16,12-1-68-16,-13-15 28 0,5 7-48 16,-5-15-24-16,5 7-4 0,0-19 0 15,-1 15-4 1,1-16-12 0,4 13 4-16,0-21 12 0,5 4-4 15,0-12-20-15,4 16 8 0,0-7 12 16,5 11 0-16,-4 0-12 15,-1 25 4-15,0-1 4 16,-4 13 0-16,0 0-12 16,0 8 8-16,-1-1 12 15,1 13-4-15,0 4-12 16,4 4 4-16,-9 8 4 16,1 9 0-16,-10 3 16 15,0 0-8-15,-14 5 16 16,5-1-16-16,-13 0 24 15,-1-3-20-15,-13 3-4 16,-1-4-4-16,-8-4-60 16,9 1 32-16,-5-9-68 15,9 0 52-15,-4 0-16 16,13 0 32-16,0-4-4 16,14 4 16-16,0 5 8 15,9-1 4-15,0 4-44 16,5 0 24-16,0 0 32 15,4 1-4-15,-4-5 44 16,-1 4-28-16,-8-8 64 16,-1 4-48-16,-8 1 28 0,-1-9-40 15,-4 4 36-15,0-4-36 16,-9 0 12-16,4 0-24 0,-9-8-16 16,10 8-4-16,-10-12 4 15,5 8 0-15,-5 0 8 16,9-4-4-16,-4-4-4 15,9 4 4-15,-5-8-48 16,5 8 24-16,5-8-124 16,4 8 80-16</inkml:trace>
          <inkml:trace contextRef="#ctx0" brushRef="#br0" timeOffset="15195.6846">12086 2516 436 0,'-19'16'160'0,"19"-16"-124"0,-18 24-8 16,4-12 104 0,14 5-76-16,-9-1 48 15,9 8-60-15,0-8-16 16,5 0-16-16,-1-12 32 15,10 13-20-15,-5-17 20 16,5 8-24-16</inkml:trace>
          <inkml:trace contextRef="#ctx0" brushRef="#br0" timeOffset="15339.4914">12236 2386 728 0,'-14'-4'268'0,"14"4"-208"0,5-12-16 0,-1 8-88 16,1 4 16-16</inkml:trace>
          <inkml:trace contextRef="#ctx0" brushRef="#br0" timeOffset="15681.4944">11790 1783 684 0,'-5'-4'252'0,"5"4"-192"0,5 0-20 15,-1-4 48-15,5 0-56 16,10-4 48-16,3 8-44 0,6-8-20 16,-1 8-8-16,0 0-8 15,5 4 0-15,-5 0-240 16,1 8 132-16</inkml:trace>
          <inkml:trace contextRef="#ctx0" brushRef="#br0" timeOffset="16190.3451">12764 1933 560 0,'-9'-8'208'0,"9"8"-164"0,-23 8-8 0,5 4 136 16,9 4-100-16,-19 17 32 15,1 3-60-15,-14 13-20 16,9 3-12-16,-9 5 0 16,14-13-8-16,4-7-56 15,5-9 28-15,-5-8-128 16,14 1 80-16,5-17-324 15,8 0 216-15</inkml:trace>
          <inkml:trace contextRef="#ctx0" brushRef="#br0" timeOffset="16035.4309">12372 1945 592 0,'10'0'220'0,"-10"0"-172"0,22 24-12 16,-8-3 112-1,4 3-88-15,5 16-8 16,9 5-32-16,9 3 12 15,4 1-20-15,1-8 4 16,-10-5-8-16,1-12 28 16,-10 1-20-16,-4-13-244 15,-5 0 124-15</inkml:trace>
          <inkml:trace contextRef="#ctx0" brushRef="#br0" timeOffset="16705.7672">12973 2002 664 0,'5'0'244'0,"-5"0"-188"0,-9 20-16 16,4 0 56-1,5 5-60-15,-9 11-4 16,5 4-20-16,-1 9 0 16,10-9-8-16,-1-3-4 15,10-5 4-15,4-7-4 16,-4-1 0-16,8-16-64 0,6 0 36 0,-10-12-68 16,5 0 56-16,-10-8 28 15,1 0 8-15,-9-9-20 16,4 9 12-16,-9-8 32 15,4 8-12-15,-8 4 88 16,4 8-52-16,-5 8 56 16,5 4-56-16,0 12-4 15,5 5-24-15,-1 3 16 16,1 4-20-16,-1 5 32 16,1-1-28-16,-5 9-12 15,4 0-8-15,-13 3-32 16,0 1 20-16,-13-5-56 15,3-3 40-15,-17-13-88 16,9-3 64-16,-5-13 36 16,9-12 16-16,-9-16 32 15,5-13-16-15,9-11 84 16,8-1-52-16,10-7 32 16,10 3-44-16,8 9 8 15,5 8-24-15,-1 0-16 16,6 11-4-16,-6 1 40 15,10 4-24-15,-14 0-72 16,-4 8 32-16,-14-4-256 16,14 4 160-16</inkml:trace>
          <inkml:trace contextRef="#ctx0" brushRef="#br0" timeOffset="17095.4731">13074 1893 704 0,'9'-17'264'0,"-9"17"-208"0,9-24-12 0,0 12 72 15,5 8-72-15,-1-16 36 16,5-1-48-16,-4-3 0 15,4 4-20-15,-4-4 12 16,4 7-16-16,-4 1 4 16,-1 12-4-16,-3 4 20 15,-1 4-16-15,-5 8 32 16,1 5-28-16,-1 3 20 16,10 0-20-16,4 0 28 15,5 5-28-15,0-5-464 16,-1 0 244-16</inkml:trace>
          <inkml:trace contextRef="#ctx0" brushRef="#br0" timeOffset="18343.8024">12008 3277 508 0,'-9'-9'188'0,"9"9"-148"0,-18-4-8 0,4 4 44 16,10 4-48-16,-15 5 60 15,1 3-52-15,-9 12 44 16,4 4-44-16,5 13 32 16,-5-1-36-16,10 1-8 15,13-5-16-15,13-8 20 16,5 1-16-16,10-17 12 16,8-4-12-16,1-16-132 15,4 0 68-15,-10-12-168 16,6 3 124-16,-19 1-24 15,0 4 72-15,-18 8 48 16,-4 8 0-16,-10 8 216 16,5 8-120-16,4 5 68 15,5 3-96-15,9-4 12 16,14-3-44-16,9-13 20 16,-5 0-28-16,14-20 8 15,0 0-20-15,0-25 8 16,-4 5-12-16,-5-13 0 15,-5 9-4-15,-13-1-8 16,-5 9 4-16,-14-4-4 0,5 11 0 0,-9-3-116 16,5 12 64-16</inkml:trace>
          <inkml:trace contextRef="#ctx0" brushRef="#br0" timeOffset="18973.9763">12168 3936 632 0,'-19'20'236'0,"19"-20"-184"0,5 25-16 0,-1-25 80 16,10 8-72-16,-5-12 36 15,14 4-48-15,0-12-8 16,-1-9-16-16,10-11 12 15,0 12-12-15,5-21-4 16,13 9 0-16,-18-13 4 16,-1 9-4-16,-3-21-4 15,4 9 4-15,-10-17 4 16,1 8-4-16,-5-3 32 16,1 15-20-16,-6 1 48 15,1 23-36-15,-5-3-24 16,0 16-4-16,-4 8 36 15,-1 8-24-15,-8 20 8 16,4 5-12-16,-9 11 4 0,4 1-8 16,0-1 32-16,5-3-20 15,0-9-4-15,10 1-8 0,-1-13-24 16,0-4 12-16,4-16-92 16,6 0 52-16,-1-20-20 15,9 0 40-15,-9-25-28 16,5 1 32-16,-5-5-32 15,1 4 32-15,-1 1 12 16,-5 12 8-16,-3 3 116 16,3 13-60-16,-13 4 68 15,5 8-68-15,-10 12 48 16,5 4-56-16,-13 20 32 16,3 9-44-16,-3 8 16 15,8 11-28-15,-4-7 28 16,9-5-32-16,0-11-12 15,9-5-8-15,0-20-288 16,5 0 160-16,4-16-608 16,-4 0 416-16</inkml:trace>
          <inkml:trace contextRef="#ctx0" brushRef="#br0" timeOffset="19157.9665">13087 3564 904 0,'-18'20'332'0,"18"-20"-256"0,-9 37-24 0,4-21 80 16,5 4-84-16,-4 8 0 15,4 5-32-15,-5-5 16 16,5 0-20-16,-4-7-232 16,4-5 116-16,-5-8-396 15,5 4 280-15</inkml:trace>
          <inkml:trace contextRef="#ctx0" brushRef="#br0" timeOffset="21194.5559">14653 2516 684 0,'23'-12'252'0,"-23"12"-192"0,0 0-20 16,0-4 84-1,0 4-76-15,-14-9 8 16,5 9-36-16,-13-4-4 15,-1 4-8-15,-9-8-16 16,5 8 4-16,-5-4 12 16,0 4-4-16,9-8-4 15,0 4 4-15,-8-4 12 16,12 8-8-16,6-4 16 0,4 8-16 16,-5 4-28-1,5 8 8-15,-5 13 4 0,5 3 8 0,-14 29 16 16,10 3-8-1,-10 17 4-15,9-4-4 0,-4-8-24 16,9-12 8-16,0-13 20 16,4-7-4-16,1-9 32 15,8 0-24-15,-4-15 56 16,9-9-40-16,5 4-60 16,4-8 16-16,5 0 8 15,4 8 4-15,5-16 0 16,0 8 4-16,0 0-60 15,0 8 32-15,-5-8-184 16,0 0 116-16</inkml:trace>
        </inkml:traceGroup>
        <inkml:traceGroup>
          <inkml:annotationXML>
            <emma:emma xmlns:emma="http://www.w3.org/2003/04/emma" version="1.0">
              <emma:interpretation id="{10379045-85AA-459A-9F8D-1F0100AD9457}" emma:medium="tactile" emma:mode="ink">
                <msink:context xmlns:msink="http://schemas.microsoft.com/ink/2010/main" type="inkWord" rotatedBoundingBox="17294,3280 18850,3021 18949,3610 17392,3869"/>
              </emma:interpretation>
            </emma:emma>
          </inkml:annotationXML>
          <inkml:trace contextRef="#ctx0" brushRef="#br0" timeOffset="21437.2094">14262 2763 832 0,'-5'-13'308'0,"5"13"-240"0,-4 5-20 16,8-1 28-1,5 0-52-15,10 0 76 0,3 4-52 0,10-4-8 16,0 4-24-16,14-4 16 16,4 0-20-16,13 0-164 15,-8 0 84-15,-5 4-352 16,-4 0 232-16</inkml:trace>
          <inkml:trace contextRef="#ctx0" brushRef="#br0" timeOffset="21730.6045">14895 3026 560 0,'-37'4'208'0,"37"-4"-164"0,-32 24-8 0,10-12 180 16,8 4-124-16,-9 1 8 16,5 3-60-16,4-4-20 15,14 4-12-15,9 0 4 16,5-3-8-16,9-9 24 16,9 4-16-16,0-12 24 15,4 0-24-15,-4-4 12 16,-5-4-12-16,-9 0 12 15,-4 0-16-15,-14-13 4 16,0 13-4-16,-14-8 12 16,1 4-12-16,-5-4-56 15,4 8 24-15</inkml:trace>
          <inkml:trace contextRef="#ctx0" brushRef="#br0" timeOffset="22307.1904">15459 2633 496 0,'0'-8'184'0,"0"8"-140"0,0 4-16 0,-4 0 216 16,4 4-140-16,-9 4 116 16,4 5-128-16,5 3-4 15,5 0-52-15,13 0 8 16,9 0-24-16,19-7 8 16,-1-5-16-16,5-12 20 15,-4 4-20-15,-1-12-12 16,-4 3-4-16,-9-7 20 15,-5 4-8-15,-17-4-4 16,-1 4 0-16,-14-8-4 16,1 7 0-16,-15-7 0 15,6 4 0-15,-10-4-12 16,5 8 8-16,-5-5 4 16,5 9 0-16,-10 0-12 0,10 8 8 15,-9 0-16-15,9 8 12 16,-14 4 20-16,9 5-4 15,-13 15-12-15,8 8 0 0,-8 13 28 16,9 4-12-16,-5 3 40 16,18-3-28-16,5-4-24 15,13-9 0-15,19-7 60 16,5-5-32-16,17-12 32 16,10 1-32-16,-10-13-192 15,10 0 88-15,-14-12-236 16,-5 4 176-16,-4-12-212 15,-9 3 200-15</inkml:trace>
        </inkml:traceGroup>
        <inkml:traceGroup>
          <inkml:annotationXML>
            <emma:emma xmlns:emma="http://www.w3.org/2003/04/emma" version="1.0">
              <emma:interpretation id="{9EDA9387-34EF-4B46-8480-BC2AF72CD4CB}" emma:medium="tactile" emma:mode="ink">
                <msink:context xmlns:msink="http://schemas.microsoft.com/ink/2010/main" type="inkWord" rotatedBoundingBox="18649,2008 20820,1646 21012,2797 18841,3159"/>
              </emma:interpretation>
            </emma:emma>
          </inkml:annotationXML>
          <inkml:trace contextRef="#ctx0" brushRef="#br0" timeOffset="22812.9128">15723 2046 756 0,'-13'-8'280'0,"13"8"-216"0,-5 0-20 0,1 0 224 16,8 0-156-16,-4 0-44 15,5 8-44-15,-1 0 0 16,10 0-12-16,0-8 48 15,4 9-32-15</inkml:trace>
          <inkml:trace contextRef="#ctx0" brushRef="#br0" timeOffset="23163.9283">16383 1897 520 0,'0'0'192'0,"0"0"-152"0,5 12-8 0,-5 0 88 16,0 4-72-16,-5 25 16 15,5 3-40-15,-9 21-12 16,0 4-8-16,-4-9 48 16,3-3-28-16,-12-4 68 15,8-13-52-15,-13-12 52 16,4-3-52-16,-13-13 8 16,4 4-32-16,-5-24-60 15,10-4 20-15,0-17-536 16,13 1 308-16</inkml:trace>
          <inkml:trace contextRef="#ctx0" brushRef="#br0" timeOffset="23271.3587">16374 1735 768 0,'-4'-8'284'0,"4"8"-220"0,4 8-20 16,-4-4 24-16,0 4-48 0</inkml:trace>
          <inkml:trace contextRef="#ctx0" brushRef="#br0" timeOffset="24049.8018">16643 2483 560 0,'-23'8'208'0,"23"-8"-164"0,9 0-8 0,-9 0 164 16,0 0-116-16,0-4 52 15,5 0-76-15,9-8-4 16,-5 4-32-16,4-12-12 15,1-4-8-15,0-13-4 16,-1 13 0-16,5-33 8 16,-4 13-4-16,9-21 8 15,-5 12-8-15,0-15-4 16,5 15 4-16,-5-8-16 16,5 17 8-16,4-9 40 15,1 13-24-15,4-9 44 16,-1 9-32-16,-3-9 48 15,17 13-40-15,-17-9-8 0,-1 13-12 16,-4-1-12-16,-1 5 4 16,-3 12-4-16,-1 8 0 0,-4 8-20 15,-5 12 12-15,0 8 12 16,-9 8 0-16,-9 1 40 16,9 7-20-16,-14 1-4 15,5-5-12-15,-5 0 4 16,5-7-8-16,-23-5-64 15,23-4 32-15,-14-4-60 16,19-4 52-16,-5-8-28 16,0 4 40-16,9-4-52 15,9 0 44-15,4 0 0 16,6 8 16-16,3 1 12 16,1 7 4-16,-9 0-28 15,4 0 16-15,-4 0 12 16,8 5 4-16,-22-5 68 15,9 4-40-15,-18 0 48 16,-4-8-44-16,-10 1 24 16,0-1-32-16,-9-8 0 15,0 8-16-15,-13-12-8 16,4 0 0-16,-5-4 4 16,15 4-4-16,3-4-12 15,10 4 4-15,13-4-84 16,10 4 48-16,9 0-400 15,8 4 244-15</inkml:trace>
          <inkml:trace contextRef="#ctx0" brushRef="#br0" timeOffset="24236.8012">17312 1937 600 0,'5'-8'224'0,"-5"8"-176"0,9 8-12 0,-9-4 116 16,0 8-92-16,-9 4 52 15,9 9-64-15,-5 7-8 16,5 0-24-16,-9 1-12 16,18-1 0-16,-9 1 28 15,0-5-16-15</inkml:trace>
          <inkml:trace contextRef="#ctx0" brushRef="#br0" timeOffset="24746.1552">17039 1249 716 0,'-9'-8'264'0,"9"8"-204"0,0 0-16 0,0 0 132 16,0 0-104-16,9 0-12 16,5 4-36-16,8-4 44 15,6 4-40-15,4 0-4 16,4 0-12-16,5-4 24 15,0 4-20-15,-5-4 12 16,1 4-16-16,-10-4-8 16,-9 4 0-16,1-4-84 15,-6 0 44-15,-13 0-320 16,0 0 196-16</inkml:trace>
          <inkml:trace contextRef="#ctx0" brushRef="#br0" timeOffset="24376.6696">17490 1755 780 0,'-9'-24'288'0,"9"24"-224"0,9-4-20 15,0 0-32 1,-5 8-16-16,6-4-200 16,-1 0 112-16</inkml:trace>
          <inkml:trace contextRef="#ctx0" brushRef="#br0" timeOffset="25137.8049">17877 1706 892 0,'-9'8'332'0,"9"-8"-260"0,0 29-20 16,0-21 124-1,0 4-108-15,0 0 8 16,0 0-48-16,0-4 20 16,0 0-32-16</inkml:trace>
          <inkml:trace contextRef="#ctx0" brushRef="#br0" timeOffset="26706.9426">15710 2050 520 0,'4'-8'192'0,"-4"8"-152"0,0-4-8 0,0 0 60 16,0 8-56-16,0-4 24 15,0 0-40-15,0 4 72 16,0 0-56-16,0 0 48 16,9 0-48-16,0 0 32 15,10 0-36-15,-1-4 52 16,0 9-48-16,0-18 12 16,10 9-32-16,-6-8 28 15,-3 8-28-15,-1-8 12 16,0 8-16-16,-4-8 36 15,-1 8-24-15,-8-12-4 16,-1 12-12-16,-4 0-68 16,0 0 32-16</inkml:trace>
        </inkml:traceGroup>
        <inkml:traceGroup>
          <inkml:annotationXML>
            <emma:emma xmlns:emma="http://www.w3.org/2003/04/emma" version="1.0">
              <emma:interpretation id="{90B5217F-E52C-48C8-B089-85B5BCB21C1C}" emma:medium="tactile" emma:mode="ink">
                <msink:context xmlns:msink="http://schemas.microsoft.com/ink/2010/main" type="inkWord" rotatedBoundingBox="13968,3046 21755,1747 21909,2674 14123,3973"/>
              </emma:interpretation>
            </emma:emma>
          </inkml:annotationXML>
          <inkml:trace contextRef="#ctx0" brushRef="#br0" timeOffset="25603.0556">18241 1601 416 0,'0'12'152'0,"0"-12"-116"0,14 41-12 0,-14-17 92 16,9-8-68-16,-9 21 0 15,4-9-32-15,-4 8-4 16,0 1-4-16,0-13 48 16,0 4-32-16,0-3 60 15,0-5-48-15,-4-20 64 16,4 8-60-16,-9-16-8 15,9 0-20-15,0-4 0 16,9-4-8-16,0-13-12 16,5 5 4-16,-1-21 4 15,15 13 0-15,-1-8 8 16,5 7-4-16,0 1 60 16,-1 12-36-16,1-1 40 15,-4 13-36-15,-6 0 8 16,-3 8-24-16,-6 0 20 15,5 4-24-15,-4 0 4 16,0 4-8-16,-5-8-16 16,0 4 4-16,-4-8-376 0,-1 4 208 15</inkml:trace>
          <inkml:trace contextRef="#ctx0" brushRef="#br0" timeOffset="26079.7734">18455 1261 464 0,'0'0'176'0,"0"0"-140"0,9 0-8 0,-4 0 152 16,-1 4-104-16,-4 0 128 15,0 0-116-15,0 0 44 16,5 0-76-16,-1 5 64 16,10 3-68-16,-5-4 36 15,5 0-52-15,-1-8 24 16,15 4-32-16,-1-8 0 16,5 4-16-16,0-4 28 15,-9 4-24-15,-1-4-48 16,-3 4 16-16,-15-4-244 15,5 4 144-15</inkml:trace>
          <inkml:trace contextRef="#ctx0" brushRef="#br0" timeOffset="17713.0587">11020 3034 416 0,'-9'-12'152'0,"9"12"-116"0,9 0-12 16,-9 0 196-1,0 0-124-15,0 0 16 16,9 0-68-16,0-4 32 16,14 4-44-16,5-4 28 15,3 8-32-15,15-4-16 0,4 4-8 0,18-4 12 16,10 4-8-16,45-12 32 15,0 8-24-15,63-9 40 16,-8 5-32-16,49-8 32 16,-22 4-32-16,23 8 4 15,-28-8-16-15,-4 8 0 16,-32 0-4-16,-27 0-8 16,-28 0 4-16,-23 0-32 15,-17 8 16-15,-15-8 24 16,-8 8-8-16,-5-8 36 15,-19 4-24-15,1-8-68 16,0-4 28-16,-5 0-336 16,-4 8 200-16</inkml:trace>
        </inkml:traceGroup>
      </inkml:traceGroup>
    </inkml:traceGroup>
    <inkml:traceGroup>
      <inkml:annotationXML>
        <emma:emma xmlns:emma="http://www.w3.org/2003/04/emma" version="1.0">
          <emma:interpretation id="{84D22256-78C1-456A-A02D-E49D92550263}" emma:medium="tactile" emma:mode="ink">
            <msink:context xmlns:msink="http://schemas.microsoft.com/ink/2010/main" type="paragraph" rotatedBoundingBox="7860,5136 15911,4997 15945,6951 7894,70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E1F781E-6C5C-4627-AE35-52269316D728}" emma:medium="tactile" emma:mode="ink">
              <msink:context xmlns:msink="http://schemas.microsoft.com/ink/2010/main" type="line" rotatedBoundingBox="7860,5136 15911,4997 15932,6219 7881,6359"/>
            </emma:interpretation>
          </emma:emma>
        </inkml:annotationXML>
        <inkml:traceGroup>
          <inkml:annotationXML>
            <emma:emma xmlns:emma="http://www.w3.org/2003/04/emma" version="1.0">
              <emma:interpretation id="{C0CA082A-FFB9-4BF4-9DA8-2BDB7150FDC1}" emma:medium="tactile" emma:mode="ink">
                <msink:context xmlns:msink="http://schemas.microsoft.com/ink/2010/main" type="inkWord" rotatedBoundingBox="7870,5712 8580,5699 8586,6050 7876,60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1086.3744">4847 5463 436 0,'-14'0'160'0,"14"0"-124"0,0 0-8 16,0 0 96-1,0 0-72-15,0 0 112 16,0 0-92-16,0 0 60 16,14 0-76-16,-5 0 40 15,0 8-56-15,4-16 16 16,1 8-36-16,4-4 28 16,5-4-32-16,9 0 4 15,0 8-12-15,0-8-8 16,4 8 4-16,5 0-4 15,-4 8 0-15,-6 0 8 16,1 4-4-16,-4 0 32 0,-10 0-20 16,5 0 4-16,-1-4-12 15,-8 1 28-15,-5-1-20 0,0-16 40 16,5 8-32-16,-14-9 12 16,0 9-20-16,0-8-52 15,0 4 20-15,0-4-164 16,0 8 100-16,-5 0-292 15,5 8 208-15</inkml:trace>
          <inkml:trace contextRef="#ctx0" brushRef="#br0" timeOffset="40505.8476">5102 5192 236 0,'-14'0'88'0,"14"0"-68"0,0 0-4 0,0 0 148 16,9 0-92-16,-4-8 88 16,-1 8-96-16,1 0 48 15,4 0-68-15,4 0 68 16,-3 0-64-16,-10 0 36 15,9 0-48-15,-5 0 32 16,1 0-36-16,-1 0 16 16,5 0-28-16,5 0 28 15,4 0-32-15,5 0 20 16,0 0-20-16,13 0 0 16,-4 0-8-16,-9-4-8 15,18 4 4-15,-5-8-4 16,-13 16 0-16,9-8-12 15,-9 4 8-15,-14-4 28 16,14 8-12-16,-23-8 12 16,9 0-12-16,-9 0 36 15,0 0-24-15,0 0 4 16,0 0-16-16,0 0-208 16,0 0 104-16</inkml:trace>
        </inkml:traceGroup>
        <inkml:traceGroup>
          <inkml:annotationXML>
            <emma:emma xmlns:emma="http://www.w3.org/2003/04/emma" version="1.0">
              <emma:interpretation id="{29A2896F-2D8C-4869-BE8F-2BE3C9325E62}" emma:medium="tactile" emma:mode="ink">
                <msink:context xmlns:msink="http://schemas.microsoft.com/ink/2010/main" type="inkWord" rotatedBoundingBox="9607,5107 11321,5078 11342,6299 9628,6329">
                  <msink:destinationLink direction="with" ref="{C764C3C3-8D68-4028-BDEA-E1EDB57D093D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891.9428">6590 5184 612 0,'-13'8'228'0,"13"-8"-180"0,4 0-12 16,-4 0 88 0,9 0-76-16,5 0 88 0,4 0-80 15,0 0-20-15,5 0-20 0,0-4-4 16,0 0-8-16,-1 0 8 16,1 4-8-16</inkml:trace>
          <inkml:trace contextRef="#ctx0" brushRef="#br0" timeOffset="42693.9108">6577 4954 488 0,'-5'-9'180'0,"5"5"-140"0,0 0-12 15,5 0 84 1,4 0-68-16,4-4 8 15,6 4-32-15,3-4 4 16,1 4-12-16,0 0 20 16,9 8-20-16,-9 4 32 15,4 4-28-15,-4 4 32 0,-5 5-32 16,-9-1 84 0,-4 4-56-16,-15 0 12 0,1 1-32 15,-13 3 12-15,8 0-20 16,-9-12 0-1,9 5-8-15,-8-5-8 0,8-12 4 0,0 4 20 16,5 0-12-16,0-4-32 16,9 4 12-16,-4 0-24 15,4 0 16-15,0 0 0 16,4 5 8-16,1-1 24 16,8 0-8-16,1-8 24 15,4 8-20-15,5-12 32 16,4 0-28-16,1-8-100 15,-1 8 40-15,-4-4-156 16,-5-4 112-16</inkml:trace>
          <inkml:trace contextRef="#ctx0" brushRef="#br0" timeOffset="43258.9136">6677 4776 384 0,'0'-25'140'0,"0"25"-108"0,23-32-8 15,-14 16 180 1,0 4-116-16,4-8 28 16,-3 3-72-16,3-3 8 15,5 4-32-15,-8-4 36 16,-6 8-32-16,5 4 12 15,-9 4-20-15,0 4 28 16,9 8-28-16,-9-4 20 16,5 8-20-16,-5 4 20 15,18 0-24-15,-4-4 4 0,-1 4-8 16,-4-3-464 0,14 3 248-16</inkml:trace>
          <inkml:trace contextRef="#ctx0" brushRef="#br0" timeOffset="43971.4015">7132 5766 624 0,'-9'20'228'0,"9"-20"-176"16,-5 4-16-16,1-4 72 15,8 0-68-15,-4 0 80 16,0 0-68-16,0-8 0 16,10 4-32-16,-6-20 24 15,1 4-28-15,-1-25 4 16,5 1-12-16,0-25-8 15,5 0 4-15,0-11 12 16,4 7-8-16,0-20-20 16,5 4 4-16,0-8-32 15,4 16 24-15,0-4 48 0,1 24-12 16,-6-7 52-16,6 23-40 0,-1-3 64 16,5 15-56-16,0 1-8 15,9 8-20-15,-9 4-20 16,-5 12 4-16,5 3 4 15,0 10 0-15,0-1 0 16,-10 8 0-16,1 0 16 16,-5 4-8-16,-13-4 4 15,-1 4-4-15,-22 0-60 16,0 1 28-16,-18-1-52 16,8 4 44-16,-8-8-44 15,4 0 40-15,0-8 12 16,9 4 12-16,5-4-40 15,9 0 24-15,9 1 8 16,9 7 8-16,9 4 4 16,5 8 0-16,9 8 0 15,-5 1 0-15,1 3 0 16,-1-4 0-16,-13 1 32 16,-1-5-12-16,-26-4 76 15,3 1-52-15,-17-5 68 16,4 0-64-16,-13-4 8 15,0 4-28-15,-1-7-4 16,10-1-8-16,-1-8 4 16,10 8-8-16,0-12-20 15,13 0 8-15</inkml:trace>
          <inkml:trace contextRef="#ctx0" brushRef="#br0" timeOffset="44220.6355">7870 5119 860 0,'-9'12'320'0,"9"-12"-248"0,-23 25-20 0,9-13 60 16,10 0-72-16,-15 0 8 15,6 4-28-15,-6 0-12 16,10 5-4-16,5-13 12 15,4 12-8-15,0-12 4 16,0 0-4-16,9-16-304 16,5 8 160-16</inkml:trace>
          <inkml:trace contextRef="#ctx0" brushRef="#br0" timeOffset="44333.9161">7988 4929 592 0,'-23'-12'220'0,"23"12"-172"0,-13 0-12 16,8 0 32 0,5 8-44-16</inkml:trace>
          <inkml:trace contextRef="#ctx0" brushRef="#br0" timeOffset="44796.142">8289 5091 600 0,'-19'-8'224'0,"19"8"-176"0,-27 16-12 16,13-12 192-1,5 12-132-15,-14 5 68 16,1 3-96-16,-1-4-20 16,5 8-32-16,4-3-4 0,-4-5-4 0,4-4-68 15,5 0 32-15,0 4-216 16,4-12 132-16</inkml:trace>
          <inkml:trace contextRef="#ctx0" brushRef="#br0" timeOffset="44610.1498">8075 5067 488 0,'-10'0'180'0,"10"0"-140"0,10 4-12 0,-6 0 64 16,5 4-56-16,-9 4 112 16,14 0-88-16,4 4 56 15,5 1-72-15,-14-1 24 16,14 8-40-16,-14-12 8 15,9 4-20-15,-9 4 28 16,0-3-28-16,-9-9 4 16,5 4-12-16,-10-12-216 15,5 8 112-15</inkml:trace>
        </inkml:traceGroup>
        <inkml:traceGroup>
          <inkml:annotationXML>
            <emma:emma xmlns:emma="http://www.w3.org/2003/04/emma" version="1.0">
              <emma:interpretation id="{26725523-9040-4807-9F70-FFEEC74C67FD}" emma:medium="tactile" emma:mode="ink">
                <msink:context xmlns:msink="http://schemas.microsoft.com/ink/2010/main" type="inkWord" rotatedBoundingBox="11845,5067 14136,5027 14153,6020 11863,6060">
                  <msink:destinationLink direction="with" ref="{C764C3C3-8D68-4028-BDEA-E1EDB57D093D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7506.6808">8821 5010 612 0,'-9'-8'228'0,"14"12"-180"0,-1-4-12 16,1 0 140-1,-1 4-104-15,1-4 76 16,9 0-84-16,8-4 52 15,6 4-64-15,8-8-20 16,5 8-20-16,0 0 16 16,0 4-16-16,-9 0-12 0,-5 0-4 15,-9 0-104 1,-4 4 60-16,-5-8-420 0,5 4 260 0</inkml:trace>
          <inkml:trace contextRef="#ctx0" brushRef="#br0" timeOffset="47919.2757">9572 4780 632 0,'-13'-4'236'0,"13"4"-184"0,-9 28-16 0,0-12 124 16,-1 12-96-16,-12 17 28 15,3-1-56-15,-12 9-4 16,8-5-20 0,-9-3 12-16,5-9-16 0,-1-7-12 15,10-5 0-15,0-12-156 16,4 0 88-16</inkml:trace>
          <inkml:trace contextRef="#ctx0" brushRef="#br0" timeOffset="47733.2847">9327 4808 560 0,'-5'-4'208'0,"5"4"-164"0,0 4-8 0,0 0 120 16,9 4-92-16,0 8 88 15,9 5-88-15,1 7 48 16,3 0-68-16,1 4-20 15,0 1-16-15,0-5 16 16,4 0-12-16,-9-7 32 16,5-5-28-16,-9-4-276 15,-1-4 136-15</inkml:trace>
          <inkml:trace contextRef="#ctx0" brushRef="#br0" timeOffset="48211.0872">9404 4634 676 0,'9'-16'248'0,"-9"16"-192"0,9-8-16 16,-4 0 40 0,4 4-52-16,4-8 24 15,1 0-32-15,0-5 44 16,4 9-36-16,-4-4 20 16,-1 8-28-16,1-4 36 15,0 8-32-15,-10 0 32 16,5 12-32-16,-9 4 4 15,0 1-16-15,0 3 28 16,5 4-24-16,-1-12-216 16,6 12 108-16</inkml:trace>
          <inkml:trace contextRef="#ctx0" brushRef="#br0" timeOffset="48851.3267">9668 5495 572 0,'-14'12'208'0,"14"-12"-160"0,-4 9-12 0,-1-9 128 16,10 0-96-16,-5-9 52 15,4 5-72-15,1-20 12 16,9 4-40-16,-1-25 16 16,1 13-20-16,4-16 0 15,5-5-8-15,4-28-24 16,5 0 8-16,4-20-4 16,1 12 4-16,4 0 8 15,0 21 0-15,0 3 32 16,0 16-16-16,0 1 92 15,-5 16-60-15,-8 3 12 16,-6 13-36-16,-4 4-12 16,1 12-8-16,3 0-16 0,-3 8 8 15,-15 0 20-15,14 8-8 0,-13 1 24 16,0-1-20-16,-19 0-4 16,9 0-4-16,-8 0-128 15,-1 0 68-15,-4-4-92 16,4 1 84-16,0-9-80 15,10 4 80-15,-1-8-56 16,10 0 72-16,-1 4-12 16,10 4 36-16,0 8 12 15,4 8 12-15,-4 5 16 16,8-1-8-16,-17 4 104 16,0 1-64-16,-15-5 120 15,6 0-92-15,-28 0 24 16,5-3-60-16,-23-5 48 15,9 0-52-15,-19-8 20 16,6 0-36-16,8-12 8 16,19 0-16-16,13-12-184 15,19 4 96-15</inkml:trace>
          <inkml:trace contextRef="#ctx0" brushRef="#br0" timeOffset="50663.2861">10706 5022 520 0,'-14'-8'192'0,"14"16"-152"0,-9-8-8 0,5 4 160 15,-1 4-112-15,-8 5 72 16,-1 3-88-16,-4 4 0 16,4 0-40-16,9-4 4 15,10 5-16-15,4-9 28 16,14 0-24-16,-9-12-32 16,8 4 8-16,-3-16-316 15,3 4 176-15</inkml:trace>
          <inkml:trace contextRef="#ctx0" brushRef="#br0" timeOffset="50789.1205">10765 4715 768 0,'-13'-16'284'0,"13"16"-220"0,9 0-20 0,-5 0 4 15,1 0-36-15,-1 0-180 16,5 8 92-16</inkml:trace>
          <inkml:trace contextRef="#ctx0" brushRef="#br0" timeOffset="51266.8979">10925 4893 520 0,'-5'-12'192'0,"5"12"-152"0,5-12-8 0,4 8 176 16,-5 4-120-16,5-4 80 15,5 0-100-15,4 0-8 16,0 4-40-16,1 0 4 16,8 8-12-16,-13 4-8 15,8 4 0-15,-12 4 4 16,3 0-4-16,-13 5-4 15,0 3 4-15,-23 0 28 16,10-4-16-16,-10 1-12 16,0-1-8-16,0 0 40 15,5-4-24-15,-5 1 16 16,14-5-16-16,0-4-16 16,5-4 0-16,-5 0 12 15,9-4-4-15,9 0-4 16,4 4 4-16,6-4 12 15,-6 0-8-15,10 0-128 16,-5 0 68-16,5-4-192 16,-9 0 136-16,-1-4-292 15,-4 4 224-15</inkml:trace>
          <inkml:trace contextRef="#ctx0" brushRef="#br0" timeOffset="51373.7859">10925 5038 756 0,'0'5'280'0,"0"-5"-216"0,9 4-20 0,-5 0 76 15,5 0-76-15,5 0-20 16,4 0-12-16</inkml:trace>
        </inkml:traceGroup>
        <inkml:traceGroup>
          <inkml:annotationXML>
            <emma:emma xmlns:emma="http://www.w3.org/2003/04/emma" version="1.0">
              <emma:interpretation id="{C490B8A4-2B62-4AC2-8B0C-8ED1A66A7858}" emma:medium="tactile" emma:mode="ink">
                <msink:context xmlns:msink="http://schemas.microsoft.com/ink/2010/main" type="inkWord" rotatedBoundingBox="15155,5410 15918,5397 15932,6215 15170,6229"/>
              </emma:interpretation>
            </emma:emma>
          </inkml:annotationXML>
          <inkml:trace contextRef="#ctx0" brushRef="#br0" timeOffset="55335.144">12846 5002 704 0,'18'-16'264'16,"-13"12"-208"-16,4 0-12 0,-9 0 132 16,0 0-104-16,-18-4 8 15,8 4-52-15,-26 0-24 16,0 4-8-16,-28-4 4 15,9 4 0-15,-13-5-12 16,13 1 8-16,-4-4 4 16,18 0 0-16,0-8 8 15,14 4-4-15,0 0 16 16,8 4-12-16,1 8 4 16,14 0-4-16,-6 16-24 15,10 4 8-15,-9 25 20 16,5-1-4-16,-10 21 24 15,5-5-20-15,-14 13-12 0,10 0-4 0,-10 0 4 16,9-5 0-16,-4-11 44 16,4 4-24-16,1-25 36 15,4 0-32-15,9-7-12 16,9-13-8-16,4-4 20 16,15-4-12-16,-1-8-20 15,5 8 0-15,9-8-12 16,-5 12 8-16,10-8-152 15,-5-4 92-15,0 0-148 16,-5 0 128-16,-9-16-352 16,1 8 248-16</inkml:trace>
          <inkml:trace contextRef="#ctx0" brushRef="#br0" timeOffset="55536.9146">12204 5309 976 0,'-14'-8'360'0,"14"8"-280"0,5 0-20 16,-1 0 44-1,1 8-68-15,9 0 40 16,4 1-44-16,14-1 0 0,0 4-20 0,18-4-140 16,0 0 72-16,9 4-368 15,0 0 236-15</inkml:trace>
        </inkml:traceGroup>
      </inkml:traceGroup>
      <inkml:traceGroup>
        <inkml:annotationXML>
          <emma:emma xmlns:emma="http://www.w3.org/2003/04/emma" version="1.0">
            <emma:interpretation id="{31487598-AE60-4937-8F7E-F5B349E497B2}" emma:medium="tactile" emma:mode="ink">
              <msink:context xmlns:msink="http://schemas.microsoft.com/ink/2010/main" type="line" rotatedBoundingBox="11515,6322 13235,6238 13270,6959 11550,7042"/>
            </emma:interpretation>
          </emma:emma>
        </inkml:annotationXML>
        <inkml:traceGroup>
          <inkml:annotationXML>
            <emma:emma xmlns:emma="http://www.w3.org/2003/04/emma" version="1.0">
              <emma:interpretation id="{55672006-2350-4BBD-B1D0-17E584E801CD}" emma:medium="tactile" emma:mode="ink">
                <msink:context xmlns:msink="http://schemas.microsoft.com/ink/2010/main" type="inkWord" rotatedBoundingBox="11515,6322 13235,6238 13270,6959 11550,704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3040.2744">8707 5819 632 0,'-13'0'236'0,"13"0"-184"0,-14 0-16 16,0 0 104 0,5 8-84-16,-13 0 48 15,-1 8-60-15,-18 4 12 16,13 5-36-16,1 3 16 16,0 0-20-16,22 0-8 15,5-3-4-15,9-5 12 16,19-4-8-16,17-16-160 15,1 0 80-15,8-16-208 16,-8 8 156-16,4-16-144 0,-9 7 156 16,-14 1 20-16,1 4 60 15,-15 4 232-15,-4 8-108 16,-13 8 196-16,4 4-164 0,0 8 104 16,4 5-132-1,10-5 12-15,9 4-64 16,18-16 24-16,9 0-36 0,23-16 24 15,-10 0-28-15,1-8 0 16,-5 0-16-16,-13-8 20 16,-5 7-20-16,-18-11-12 15,-5 8-4-15,-14-8-16 16,-4 7 12-16,-9-3-4 16,5 8 4-16,-10 4-168 15,10 12 96-15,-15 4-356 16,10 4 244-16</inkml:trace>
          <inkml:trace contextRef="#ctx0" brushRef="#br0" timeOffset="53610.3184">8962 6437 728 0,'-22'37'268'0,"22"-37"-208"0,13 16-16 16,-4-16 96-1,5 0-84-15,18-16 40 16,13 4-56-16,10-29-4 0,4 5-24 0,14-29-16 16,-9 8 0-16,0-15 12 15,-5 15-4-15,-5-8 24 16,-8 17-16-16,-5-9-32 16,-9 13 12-16,-10-5 28 15,-3 13-12-15,-6 0 80 16,-4 11-52-16,-9 1 24 15,5 12-40-15,-5 8-8 16,0 12-8-16,-5 8-16 16,5 4 8-16,-9 9 28 15,9 3-12-15,-13 0 4 16,13 1-8-16,-5-5-16 16,10 0 4-16,-1-8 56 15,5-3-28-15,5-9 8 16,4-4-20-16,10-8-104 15,-1 0 48-15,0-8-88 16,5 3 76-16,-5-11 12 16,1 0 24-16,-6-8 8 15,1 3 4-15,-5-3 44 16,5 4-24-16,-18 4 112 16,8 12-68-16,-13 0 56 15,5 16-68-15,-14 0 40 16,4 12-48-16,-4 8 16 15,-9 5-32-15,0-5 28 16,4 8-32-16,-4 1 4 16,9-1-12-16,-5-8 4 15,10 5-8-15,-1-17-284 0,5-4 152 16</inkml:trace>
          <inkml:trace contextRef="#ctx0" brushRef="#br0" timeOffset="53827.481">10205 5952 912 0,'0'20'340'0,"0"-20"-264"0,-13 21-24 0,8-5 44 16,5 0-64-16,-5 8 16 15,1 4-32-15,-5 1 36 16,9 3-28-16,-9-12-100 15,9 1 40-15,-9-9-244 16,4-4 156-16</inkml:trace>
        </inkml:traceGroup>
      </inkml:traceGroup>
    </inkml:traceGroup>
    <inkml:traceGroup>
      <inkml:annotationXML>
        <emma:emma xmlns:emma="http://www.w3.org/2003/04/emma" version="1.0">
          <emma:interpretation id="{F4F4F0EF-6EDE-4548-B136-A68E4DC4A666}" emma:medium="tactile" emma:mode="ink">
            <msink:context xmlns:msink="http://schemas.microsoft.com/ink/2010/main" type="paragraph" rotatedBoundingBox="6335,6882 14719,7143 14652,9295 6268,90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15CD81-00E2-46D8-94CA-5FBD94A42279}" emma:medium="tactile" emma:mode="ink">
              <msink:context xmlns:msink="http://schemas.microsoft.com/ink/2010/main" type="inkBullet" rotatedBoundingBox="6335,6882 7581,6921 7543,8138 6297,8099"/>
            </emma:interpretation>
          </emma:emma>
        </inkml:annotationXML>
        <inkml:trace contextRef="#ctx0" brushRef="#br0" timeOffset="67846.4213">3285 7085 872 0,'-14'-16'324'0,"14"16"-252"0,14 4-20 16,-5-4 120-1,9 4-104-15,23-8 0 16,9 0-44-16,19-5-16 16,3 1-4-16,10-8-24 15,-9 8 12-15,0-8-216 0,-9 4 124 0</inkml:trace>
        <inkml:trace contextRef="#ctx0" brushRef="#br0" timeOffset="67303.5075">3444 6603 392 0,'5'-16'148'0,"-1"16"-116"0,1-4-8 0,-5 0 120 16,5 4-84-16,-1-8 80 16,1 4-80-16,-5-4 56 15,4 8-64-15,-4-4 24 16,0 8-44-16,-4 0 16 15,4 4-28-15,-5 12 16 16,1 4-20-16,-6 21 28 16,1 7-28-16,-4 21 4 15,4-4-12-15,-5 8 36 16,9-12-20-16,-4-9 32 16,5-7-32-16,-5-13-4 15,9-3-12-15,-5-13 36 16,10 0-20-16,-5-16-56 15,9 0 16-15</inkml:trace>
        <inkml:trace contextRef="#ctx0" brushRef="#br0" timeOffset="68129.7963">4223 7348 580 0,'-14'52'216'0,"14"-52"-168"0,-4 65-12 0,4-36 40 15,0-5-48-15,0 4 104 16,0-4-76-16,0-7 56 16,0-5-68-16,0-20 40 15,9 0-48-15,0-17 16 16,9 5-32-16,-9-20 28 15,9 15-32-15,10-11-12 16,4 8-8-16,-5-1 12 16,0 13-4-16,1 0 16 15,-1 12-12-15,-4 0-4 16,-5 4 0-16,-5-4-92 16,6 8 48-16</inkml:trace>
        <inkml:trace contextRef="#ctx0" brushRef="#br0" timeOffset="68685.0509">3663 6373 600 0,'-9'0'224'0,"9"0"-176"0,0-5-12 15,0 1 148 1,0 8-108-16,0-4 120 0,0 0-112 15,0 0 20-15,0 0-64 0,4 0 48 16,5 9-52-16,5-1 44 16,4 0-44-16,5-8 44 15,0 4-48-15,9-4-16 16,4 0-8-16,1-4 16 16,-1 4-12-16,0 0-32 15,-4 8 12-15,0 0-60 16,-5-8 36-16,5 0-160 15,0 0 108-15</inkml:trace>
        <inkml:trace contextRef="#ctx0" brushRef="#br0" timeOffset="67573.1779">4050 6526 464 0,'-5'-8'176'0,"5"8"-140"0,0 0-8 0,0 0 64 16,0 0-56-16,-4 8 92 15,4 4-72-15,-5 13 36 16,1 3-56-16,-5 25 24 16,4 3-32-16,-9 33 36 15,10-8-36-15,-10 20 4 16,10-16-20-16,-10-8 0 15,5-12-4-15,-5-8-104 16,5-13 52-16</inkml:trace>
      </inkml:traceGroup>
      <inkml:traceGroup>
        <inkml:annotationXML>
          <emma:emma xmlns:emma="http://www.w3.org/2003/04/emma" version="1.0">
            <emma:interpretation id="{621B633A-F6A7-4886-8A57-DE359F5D0FBD}" emma:medium="tactile" emma:mode="ink">
              <msink:context xmlns:msink="http://schemas.microsoft.com/ink/2010/main" type="line" rotatedBoundingBox="8282,6973 14718,7173 14673,8617 8237,8417"/>
            </emma:interpretation>
          </emma:emma>
        </inkml:annotationXML>
        <inkml:traceGroup>
          <inkml:annotationXML>
            <emma:emma xmlns:emma="http://www.w3.org/2003/04/emma" version="1.0">
              <emma:interpretation id="{0A12AB02-CCEE-4917-AC42-ECC9EFCB4FEA}" emma:medium="tactile" emma:mode="ink">
                <msink:context xmlns:msink="http://schemas.microsoft.com/ink/2010/main" type="inkWord" rotatedBoundingBox="8265,7518 8658,7530 8648,7826 8256,781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0335.6679">5215 7259 416 0,'0'-4'152'0,"0"4"-116"0,9 4-12 15,-9 4 128 1,0-8-88-16,0 0 52 16,0 4-68-16,0-4 36 15,0 0-48-15,0 0 52 16,0 0-52-16,0 0 64 15,0 4-60-15,0-4 52 16,0 0-52-16,0 0 52 16,0 0-56-16,0 0 12 15,0 0-32-15,0 0-8 16,10 4-4-16,-6-4 4 0,5 0-4 16,0 0-12-16,-4 0 4 0,4 0 4 15,0 4 0-15,0-4 8 16,-4 4-4-16,4-4-12 15,5 0 4-15,-5-4 4 16,4 4 0-16,-4-4 0 16,14 0 0-16,-5-8 8 15,-4 12-4-15,9-8-4 16,0 8 4-16,-5-4-4 16,-5 8 0-16,6-8-12 15,-6 4 8-15,-4-4-4 16,-4 4 0-16,4-4-64 15,0 8 40-15,-4-8-112 16,-5 4 84-16,9-8-240 16,0 3 172-16</inkml:trace>
          <inkml:trace contextRef="#ctx0" brushRef="#br0" timeOffset="69615.6062">5261 7052 476 0,'4'-4'176'0,"-4"4"-136"0,0 4-12 0,-4-4 164 16,8 0-112-16,-4 0 116 15,0 0-112-15,0 0 0 16,0 0-48-16,0 0-16 15,0 0-12-15,0 0 20 16,0 0-16-16,0 0 32 16,10 0-28-16,-1 0 32 15,4 0-32-15,-4 0 20 16,14 0-20-16,0-4 0 16,0 4-8-16,9-12-16 15,9 8 4-15,-5-8 4 16,-4 8 0-16,4-4 8 15,-8 8-4-15,-15-4 16 16,1 4-12-16,-14-4-4 16,9 8 0-16,-18-4-84 15,9 0 44-15,0 0-196 16,0 0 128-16</inkml:trace>
        </inkml:traceGroup>
        <inkml:traceGroup>
          <inkml:annotationXML>
            <emma:emma xmlns:emma="http://www.w3.org/2003/04/emma" version="1.0">
              <emma:interpretation id="{70301474-BAE8-4D36-B84C-9C1D30AFF99B}" emma:medium="tactile" emma:mode="ink">
                <msink:context xmlns:msink="http://schemas.microsoft.com/ink/2010/main" type="inkWord" rotatedBoundingBox="10238,7144 11960,7198 11918,8531 10197,8478">
                  <msink:destinationLink direction="with" ref="{5B3C659D-3FEF-4D3F-BEE5-70F4BD8E5D8B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8615.4142">7232 7198 612 0,'-18'-12'228'0,"18"12"-180"0,14 0-12 16,-10-8 116-16,5 16-92 15,0-8 80 1,5-4-80-16,0 4-48 0,-1 4-12 0,1-12 40 15,9 8-20-15,-9-8 0 16,4 4-12-16,-5-4-148 16,6 8 76-16,-6-8-376 15,-4 8 240-15</inkml:trace>
          <inkml:trace contextRef="#ctx0" brushRef="#br0" timeOffset="78384.7463">7200 6951 580 0,'-4'-8'216'0,"-5"0"-168"0,9 4-12 15,0 0 84 1,0 4-72-16,0-4 52 15,9 0-60-15,-5-4 24 16,1 8-36-16,-1-8 8 16,6 4-20-16,3-4 0 15,5 8-8-15,-4-9-8 16,9 9 4-16,0 0-4 16,-1 4 0-16,1 1-12 0,0 7 8 15,4 0 20-15,-9 4-8 0,-4 0 32 16,0 4-24-16,-10 1 12 15,5 3-16-15,-18 4 20 16,5 1-20-16,-14-1 12 16,-1 0-12-16,-8 1 0 15,4-5-4-15,-4-4-8 16,9-4 4-16,0-4-4 16,8 1 0-16,1-5-12 15,5 0 8-15,4 0 12 16,9 0-4-16,0-4-12 15,9 0 4-15,-4 0 4 16,4 4 0-16,-4-4 8 16,4 0-4-16,-9 0-124 15,5 0 64-15,-5-4-180 16,0 0 132-16,-9 0-340 16,4 0 252-16</inkml:trace>
          <inkml:trace contextRef="#ctx0" brushRef="#br0" timeOffset="78898.6632">7287 6806 436 0,'4'-33'160'0,"-4"33"-124"0,23-32-8 0,-9 16 88 15,0 8-68-15,4-13 32 16,0 9-44-16,-4-8 4 15,4 8-24-15,-5 0 8 16,6 4-12-16,-10-1 20 16,4 9-20-16,-8 0 84 15,0 9-52-15,-5-5 12 16,0 4-32-16,0 4 12 16,9 0-20-16,0-4-88 15,0 0 40-15</inkml:trace>
          <inkml:trace contextRef="#ctx0" brushRef="#br0" timeOffset="80724.7944">7637 7963 520 0,'-13'-4'192'0,"13"4"-152"0,0-8-8 0,0 0 72 16,0 4-64-16,0-13 72 15,9 5-64-15,-5-16 36 16,6 8-48-16,-1-25 44 16,4 9-48-16,-4-29 20 15,5 4-32-15,4-15 0 16,5 15-12-16,0-20-8 15,0 20 4-15,-5-16 4 16,5 13-4-16,-1-9 8 16,1 12-8-16,0-8 24 15,0 17-16-15,-5-1 24 16,9 12-24-16,-13-3 32 16,9 16-28-16,-5-1-4 15,5 9-8-15,-1 0 4 16,1 8-4-16,9 0-20 15,-9 3 8-15,9 5 12 16,-5 8 0-16,0 5-4 16,-4 7 4-16,-14 8-16 0,-4 8 8 15,-14 5-24-15,-5 7 16 16,-13-3-32-16,4-1 28 0,-9-7-20 16,9-1 20-16,-4-20 0 15,4 4 8-15,0-8-56 16,10-8 36-16,8 0-24 15,10 0 32-15,4 0 0 16,4 4 12-16,6 5-28 16,3 7 20-16,6 4-4 15,-1 4 12-15,0 1 8 16,-4-1 0-16,-9-4 76 16,-1 0-40-16,-17-3 92 15,-5 3-72-15,-19 0 8 16,6-4-40-16,-19-8 12 15,4 0-20-15,-8-8 20 16,4 4-24-16,4-8 4 16,15 0-8-16,3 4-76 15,15-12 36-15</inkml:trace>
          <inkml:trace contextRef="#ctx0" brushRef="#br0" timeOffset="81069.7775">8439 7210 364 0,'0'8'132'0,"0"-8"-100"0,0 8-12 0,0 1 132 16,0 3-88-16,-5 0 44 16,1 4-64-16,-5-4 36 15,4 4-44-15,-4-4 60 16,4 1-56-16,-8-9 64 15,8 4-64-15,1-8 36 16,4 0-44-16,-10-8 16 16,20 4-28-16,-10-13 36 15,13 5-32-15,5-12-24 16,1 8 0-16,8-8-8 16,0 7 0-16,1 1 8 15,3 8 0-15,-8 0 8 16,0 8-4-16,-5 0 8 15,-4 4-8-15,-5 0-152 16,0 4 80-16</inkml:trace>
          <inkml:trace contextRef="#ctx0" brushRef="#br0" timeOffset="81611.7457">8889 7291 684 0,'10'-4'252'0,"-10"4"-192"0,0 0-20 16,-10 0 120-1,10 8-96-15,-9 0 96 16,5 4-92-16,-19 5 4 15,14 3-48-15,-14 0-4 16,5 0-12-16,-5-3 20 16,5 3-16-16,-5-12-128 0,10 12 64 0,-1-16-352 15,9 0 224 1</inkml:trace>
          <inkml:trace contextRef="#ctx0" brushRef="#br0" timeOffset="81405.6714">8726 7291 684 0,'9'0'252'0,"-9"0"-192"0,-5 0-20 0,5 4 120 16,9 4-96-16,-4 0 104 15,-1 5-92-15,5 3 20 16,1-4-56-16,-1 0-4 15,0 4-24-15,0-4 12 16,5 0-16-16,-5-3 40 16,0-1-24-16,0-4-92 15,0 0 36-15,-4-4-148 16,-1 4 100-16,-4-8-208 16,5 4 160-16</inkml:trace>
        </inkml:traceGroup>
        <inkml:traceGroup>
          <inkml:annotationXML>
            <emma:emma xmlns:emma="http://www.w3.org/2003/04/emma" version="1.0">
              <emma:interpretation id="{D0A578C8-89C3-40DE-BE64-284C4176EC23}" emma:medium="tactile" emma:mode="ink">
                <msink:context xmlns:msink="http://schemas.microsoft.com/ink/2010/main" type="inkWord" rotatedBoundingBox="12334,7099 14718,7173 14678,8468 12294,8394">
                  <msink:destinationLink direction="with" ref="{5B3C659D-3FEF-4D3F-BEE5-70F4BD8E5D8B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3403.6107">9276 7097 580 0,'5'0'216'0,"0"4"-168"0,4-8-12 0,-9 0 136 16,4 8-100-16,5-4 60 15,5 0-76-15,4-4 64 16,5 4-68-16,9-4-16 15,0 0-24-15,4-4-12 16,5 8 4-16,5-4 12 16,-1 4-8-16,-8-4-12 15,-1 8 0-15,-13-4-24 16,-5 8 16-16,-18-4-128 16,-5 4 80-16,-8-8-304 15,-1 4 204-15</inkml:trace>
          <inkml:trace contextRef="#ctx0" brushRef="#br0" timeOffset="83659.901">9495 6834 488 0,'-9'0'180'0,"9"0"-140"0,0 12-12 0,0-4 108 16,0 12-80-16,-5 13 60 15,5-5-72-15,-4 17 32 16,4-1-44-16,-5 5 0 16,5-5-20-16,-18-3 20 15,13-1-20-15,-4-3 24 16,5-9-24-16,-5-8 4 16,9-4-8-16,-9-8-340 15,9 0 180-15</inkml:trace>
          <inkml:trace contextRef="#ctx0" brushRef="#br0" timeOffset="86610.4136">10009 7065 320 0,'5'-9'120'0,"0"5"-96"0,4-4-4 0,-5 4 124 16,10 4-84-16,-5-8 64 15,5 4-72-15,-1-4 60 16,6 4-64-16,-1 0 36 16,5 4-48-16,-5 4 16 15,4 8-32-15,-3 4 0 16,-1 9-12-16,-4 3-8 16,-1 0 4-16,-13 1 40 15,5-5-24-15,-19 0 8 16,0 0-16-16,-13-3 20 15,0-1-20-15,-10-4 4 16,10-4-8-16,-5-8 4 16,14 4-8-16,0-8-180 15,13 0 100-15,19-8-388 0,4 4 260 16</inkml:trace>
          <inkml:trace contextRef="#ctx0" brushRef="#br0" timeOffset="87280.1808">10169 6793 664 0,'0'-12'244'0,"0"12"-188"0,4-12-16 0,-4 4 92 16,9 4-80-16,1-12 8 15,8 8-40-15,0-17 4 16,0 13-12-16,5-4 20 15,0 4-20-15,-5-4 24 16,0 8-24-16,-4 0 4 16,0 4-8-16,-10-1 56 15,1 5-36-15,-1 9 8 16,5 7-24-16,5 0 20 16,4 8-20-16,0-4-56 15,5 5 20-15</inkml:trace>
          <inkml:trace contextRef="#ctx0" brushRef="#br0" timeOffset="86874.1012">10387 7020 560 0,'-22'0'208'0,"22"0"-164"0,-14 0-8 0,5 4 12 15,4 4-32-15,-8 0 84 16,-1 8-56-16,-4-3 48 16,4 7-52-16,-4 4 8 15,0 0-32-15,-1 1 52 16,6 11-36-16,-1-4-8 15,5-3-12-15,4-5 44 16,10 0-32-16,4-3-20 16,9-5-4-16,10-4 36 15,-1-4-24-15,0-8-108 16,5 4 52-16</inkml:trace>
          <inkml:trace contextRef="#ctx0" brushRef="#br0" timeOffset="89447.7013">10592 7898 540 0,'-13'8'200'0,"22"-8"-156"0,-9-8-12 0,0 0 80 16,0 8-68-16,0-8 44 15,4 0-52-15,5-4 44 16,0-8-48-16,1-17 36 16,3 5-36-16,-4-33-20 15,-4 12-4-15,13-28 8 16,-4 17-8-16,-5-17-4 15,0 16 0-15,-4-24-16 16,4 12 8-16,9-20 28 16,-5 20-12-16,6-4 24 15,-1 16-24-15,5 1 12 16,-1 19-12-16,1 1 20 16,5 11-20-16,-1 5 12 15,0 8-12-15,0 3-32 16,1 13 8-16,-1 4 4 15,0 4 8-15,-8 9 8 16,-1 3-4-16,-9 8 8 16,5 0-8-16,-19 5 32 15,5-1-20-15,-18 0-40 16,0 5 12-16,-19-5-140 16,14 4 84-16,-4-15-32 0,9-1 60 15,0-8-20-15,4 0 36 16,5 0-16-16,4 0 24 0,10 4-8 15,4 5 12-15,5 11-8 16,8-4 8-16,1 0 24 16,0 5-4-16,-5-1 16 15,0 0-16-15,-18-3 92 16,0 3-52-16,-18-8 32 16,5-4-48-16,-19-3 0 15,9 3-20-15,0-12 20 16,0 0-20-16,-4-8-32 15,13 4 12-15,5-8-412 16,9 0 228-16</inkml:trace>
          <inkml:trace contextRef="#ctx0" brushRef="#br0" timeOffset="89733.6383">11325 7170 632 0,'-18'28'236'0,"18"-28"-184"0,-23 37-16 15,14-21-8 1,9 4-24-16,-13 0 32 16,13 4-20-16,0-3 32 15,0-5-32-15,0-8 76 16,0-4-56-16,0-8 24 0,9 0-40 0,-9-4 8 16,0 0-16-16,0-8 20 15,4 7-20-15,-4-11 4 16,18 8-8-16,-4-8-24 15,-5 12 8-15,14-4-4 16,-9 4 4-16,4 8 24 16,5 0-8-16,-10 0-100 15,5 8 48-15</inkml:trace>
          <inkml:trace contextRef="#ctx0" brushRef="#br0" timeOffset="90213.9504">11471 7344 652 0,'0'0'244'0,"0"0"-192"0,14 8-12 0,-5-8 4 15,0 0-32-15,4 8-4 16,10-8-4-16,-5 4-472 16,5 4 256-16</inkml:trace>
          <inkml:trace contextRef="#ctx0" brushRef="#br0" timeOffset="90051.9367">11562 7222 364 0,'9'-8'132'0,"-9"8"-100"0,0-12-12 0,9 8 44 16,-4 8-40-16,13-4 52 16,-4 0-44-16,-5 4-8 15,4 4-12-15,-3 0 8 16,-1 5-12-16,-18 3 68 15,9 0-44-15,-14 0 92 16,-4 4-68-16,-5-4 60 16,0 5-64-16,0-1 40 15,1-4-52-15,3 0 8 16,6 1-32-16,13-5 20 16,0 0-24-16,0-8 24 0,13 0-24 0,6-12-164 15,3 8 84-15,-8 0-256 16,4-8 180-16</inkml:trace>
        </inkml:traceGroup>
      </inkml:traceGroup>
      <inkml:traceGroup>
        <inkml:annotationXML>
          <emma:emma xmlns:emma="http://www.w3.org/2003/04/emma" version="1.0">
            <emma:interpretation id="{F4E81EB8-8BD9-4C0D-8DFE-4CDE118087E8}" emma:medium="tactile" emma:mode="ink">
              <msink:context xmlns:msink="http://schemas.microsoft.com/ink/2010/main" type="line" rotatedBoundingBox="12139,8400 13970,8658 13866,9390 12036,9131"/>
            </emma:interpretation>
          </emma:emma>
        </inkml:annotationXML>
        <inkml:traceGroup>
          <inkml:annotationXML>
            <emma:emma xmlns:emma="http://www.w3.org/2003/04/emma" version="1.0">
              <emma:interpretation id="{2E786420-54FB-44C9-A714-1B433BE6CB92}" emma:medium="tactile" emma:mode="ink">
                <msink:context xmlns:msink="http://schemas.microsoft.com/ink/2010/main" type="inkWord" rotatedBoundingBox="12139,8400 13970,8658 13866,9390 12036,913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1804.953">9222 8036 340 0,'-18'-16'128'0,"18"16"-100"0,-14 0-8 16,0 0 88-1,5 8-64-15,-14 4 80 16,1 8-72-16,-1 12 44 15,5 5-56-15,-5 7-4 0,14-3-20 0,9-5 24 16,18-3-24-16,5-13-4 16,9-8-8-16,4-16 4 15,5-4-4-15,5-8-56 16,-15 0 28-16,6-5-84 16,-5 13 56-16,-9 0-8 15,-5 8 36-15,-5 8 48 16,1 8-12-16,4 5 112 15,5 7-68-15,0 4 36 16,4-3-52-16,19-13 28 16,4-4-36-16,13-12 8 15,-3-4-24-15,3-16 52 16,-8-1-36-16,-14-15 12 16,-5 8-28-16,-17-9 36 15,-6 9-28-15,-13-8-12 16,0 11-8-16,-9-3 20 15,5 8-12-15</inkml:trace>
          <inkml:trace contextRef="#ctx0" brushRef="#br0" timeOffset="92510.9836">9745 8708 456 0,'10'0'168'0,"-10"0"-128"0,45-13-16 0,-22 5 68 15,4 4-56-15,14-16 12 16,0 4-28-16,5-21 4 16,-5 9-12-16,0-16 0 15,-5 7-4-15,-9-15 36 16,1 3-20-16,-6-12-12 15,-3 13-8-15,3-9 56 16,1 9-32-16,0 3 60 16,0 13-52-16,-1 3 12 15,-3 13-32-15,-6 4-8 16,6 8-4-16,-19 12 12 16,4 12-8-16,-8 17 40 15,-6 3-24-15,1 13-12 16,-4-1-8-16,4 1 4 15,9-8-4-15,-5-9 32 16,10 0-20-16,-1-15 32 16,10-9-32-16,4-16-76 15,9-4 32-15,1-25-52 16,3 9 44-16,1-21-8 16,-4 5 28-16,-6-13 16 15,-3 13 4-15,-10 3 40 16,0 9-20-16,-9 12 92 15,0 0-64-15,0 8 28 16,-9 12-44-16,0 16 4 16,9 0-24-16,-19 29 8 0,15 3-12 15,-14 9 20-15,13 0-20 16,-4-5-4-16,9-11-4 16,9-13-172-16,-4-3 92 0,4-13-392 15,4-4 260-15</inkml:trace>
          <inkml:trace contextRef="#ctx0" brushRef="#br0" timeOffset="92835.6246">10847 8521 496 0,'-4'0'184'0,"4"0"-140"0,4 0-16 0,5 0 216 15,-9 0-140-15,0 9 56 16,0-1-96-16,0 4 24 16,0 4-52-16,0 0 16 15,0 4-32-15,-9-3 0 16,18 3-12-16,-18-12 28 15,9 8-20-15,-4-16-260 16,4 8 132-16</inkml:trace>
        </inkml:traceGroup>
      </inkml:traceGroup>
    </inkml:traceGroup>
    <inkml:traceGroup>
      <inkml:annotationXML>
        <emma:emma xmlns:emma="http://www.w3.org/2003/04/emma" version="1.0">
          <emma:interpretation id="{5FE20D31-1F8D-4691-BB7A-3DF1D3F69254}" emma:medium="tactile" emma:mode="ink">
            <msink:context xmlns:msink="http://schemas.microsoft.com/ink/2010/main" type="paragraph" rotatedBoundingBox="6342,9343 15018,9529 14990,10831 6314,106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00A566-9808-4C33-A76F-24BAE7D5F6F6}" emma:medium="tactile" emma:mode="ink">
              <msink:context xmlns:msink="http://schemas.microsoft.com/ink/2010/main" type="line" rotatedBoundingBox="6342,9343 15018,9529 14990,10831 6314,10646"/>
            </emma:interpretation>
          </emma:emma>
        </inkml:annotationXML>
        <inkml:traceGroup>
          <inkml:annotationXML>
            <emma:emma xmlns:emma="http://www.w3.org/2003/04/emma" version="1.0">
              <emma:interpretation id="{98C4D5C1-AA4B-4F76-BE5E-567E646DC729}" emma:medium="tactile" emma:mode="ink">
                <msink:context xmlns:msink="http://schemas.microsoft.com/ink/2010/main" type="inkWord" rotatedBoundingBox="6340,9472 7619,9499 7595,10623 6316,1059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6202.8378">3567 9683 664 0,'-54'-45'244'0,"54"45"-188"0,-46-12-16 16,23 8 208 0,14 8-144-16,0-4 80 0,5 0-108 15,17 0-4-15,1 0-48 0,27-4 4 16,13 4-16-16,10-8 0 15,5 4-4-15,-1-12-40 16,9 4 16-16</inkml:trace>
          <inkml:trace contextRef="#ctx0" brushRef="#br0" timeOffset="107073.6729">3499 8967 444 0,'-5'-8'164'0,"5"8"-124"0,-9-5-16 0,5-3 200 16,-1 16-128-16,-8-8 104 16,3 5-116-16,-3-1 76 15,8 0-92-15,-4 0 20 16,9 4-52-16,9-4 32 16,5 0-40-16,22 0 20 15,5 4-28-15,14-8 28 16,0-4-32-16,4 4-112 15,-5 0 52-15,1 0-344 16,-5 0 212-16</inkml:trace>
          <inkml:trace contextRef="#ctx0" brushRef="#br0" timeOffset="106021.9188">4086 9100 540 0,'-23'-16'200'0,"23"16"-156"0,-9 4-12 0,5 8-8 15,4 4-20-15,-9 13 104 16,9 7-60-16,0 5 60 15,9 3-64-15,-5 13 4 16,-4-5-28-16,0 21 16 16,0-4-24-16,-4 4 4 15,-5-4-8-15,-5-9 20 16,5-7-16-16,-9-4-32 16,4-9 12-16,0-12-368 15,-4-7 204-15</inkml:trace>
          <inkml:trace contextRef="#ctx0" brushRef="#br0" timeOffset="106676.4549">4373 9634 580 0,'-14'-16'216'0,"14"16"-168"0,0 0-12 15,0 4 56-15,10 0-56 0,-20 8 84 16,10 5-68-16,0 15 80 15,0 4-76-15,-9 13 52 16,0 0-64-16,-14-1 40 16,10-3-48-16,-15-5 16 15,15-8-32-15,-1-3 0 16,14-5-12-16,0-8 48 16,14 0-32-16,4-7-44 15,5-1 8-15,9-8-264 16,0 0 156-16</inkml:trace>
          <inkml:trace contextRef="#ctx0" brushRef="#br0" timeOffset="105763.674">3330 9222 332 0,'-9'-9'120'0,"9"9"-92"0,5-4-8 0,-5 0 80 15,0 8-60-15,0-4 36 16,0 0-44-16,0 9 16 16,0 3-28-16,0 8 72 15,0 8-56-15,-5 9 56 16,5-1-52-16,-9 21 24 15,9 3-36-15,-9 13 0 16,9-4-16-16,-13-4 20 16,13-4-20-16,-10-9 48 15,10-7-32-15,0-13-16 16,0-4-4-16,0-15 0 16,10-5-4-16</inkml:trace>
          <inkml:trace contextRef="#ctx0" brushRef="#br0" timeOffset="106429.4396">4036 9731 612 0,'-9'-8'228'0,"9"8"-180"0,18 17-12 0,0-9 148 15,5 4-108-15,9 0 24 16,9 0-60-16,9-4 0 16,14 4-24-16,0-12 20 15,-5 0-24-15,-5-8-164 16,-8 4 84-16,-14-4-248 15,0 4 176-15</inkml:trace>
        </inkml:traceGroup>
        <inkml:traceGroup>
          <inkml:annotationXML>
            <emma:emma xmlns:emma="http://www.w3.org/2003/04/emma" version="1.0">
              <emma:interpretation id="{6B314779-3D28-40C6-88AD-FDCADFD17398}" emma:medium="tactile" emma:mode="ink">
                <msink:context xmlns:msink="http://schemas.microsoft.com/ink/2010/main" type="inkWord" rotatedBoundingBox="8268,9959 8655,9967 8648,10289 8261,10281"/>
              </emma:interpretation>
            </emma:emma>
          </inkml:annotationXML>
          <inkml:trace contextRef="#ctx0" brushRef="#br0" timeOffset="107793.1352">5229 9719 508 0,'-9'4'188'0,"9"-4"-148"0,0 13-8 0,9-9 212 16,-4 0-140-16,4 0 152 16,4 0-148-16,6-4 8 15,17 0-72-15,5-4-8 16,4 4-24-16,1-8 28 16,4 8-24-16,-13-4-128 15,-6 4 60-15,-8-5-192 16,0 10 136-16</inkml:trace>
          <inkml:trace contextRef="#ctx0" brushRef="#br0" timeOffset="107608.6519">5256 9456 612 0,'-13'0'228'0,"13"0"-180"0,0 0-12 0,-9 0 212 16,18 0-144-16,-9 0 124 16,0 0-132-16,0 0 4 15,13 0-60-15,15-4-8 16,-1 4-20-16,23-4 12 15,0 0-16-15,5-4-160 16,-5 8 80-16,-14 0-236 16,-4 8 176-16,-18 0-504 15,-14 8 356-15</inkml:trace>
        </inkml:traceGroup>
        <inkml:traceGroup>
          <inkml:annotationXML>
            <emma:emma xmlns:emma="http://www.w3.org/2003/04/emma" version="1.0">
              <emma:interpretation id="{53A65875-E51C-4F91-AD45-1CA9E7789815}" emma:medium="tactile" emma:mode="ink">
                <msink:context xmlns:msink="http://schemas.microsoft.com/ink/2010/main" type="inkWord" rotatedBoundingBox="9816,9418 12235,9470 12207,10772 9788,10720">
                  <msink:destinationLink direction="with" ref="{79C2D91B-140F-4A69-8BAD-C4A512295A15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0433.0309">6863 9153 572 0,'-4'-20'208'0,"4"20"-160"0,14-17-12 0,-5 5 68 16,0 0-64-16,4-12 8 15,1 4-28-15,-5-13 24 16,14 9-28-16,-9-4 48 15,8 7-36-15,-12-3 28 16,12 12-28-16,-13 0 36 16,5 12-36-16,4 4 28 15,-4 8-28-15,-5 4 0 16,5 4-16-16,4-3 20 16,-4 11-20-16,-1-12-216 15,5 4 112-15,-18-12-616 16,5 9 392-16</inkml:trace>
          <inkml:trace contextRef="#ctx0" brushRef="#br0" timeOffset="116966.8588">7237 10193 384 0,'0'4'140'0,"0"0"-108"0,13-4-8 15,-13 0 76 1,10 0-60-16,-1-4 60 16,4 4-56-16,-13-4 32 15,14 0-44-15,-14-4 36 16,9 4-40-16,0-8-4 16,5-1-16-16,-14-7 28 0,9 4-20 15,5-12 20 1,-5 3-20-16,0-27 8 0,5 7-12 15,-5-32-16 1,4 4 0-16,-4-7 4 0,5 7 0 16,-5-8-12-16,5 20 8 0,-5-4 40 15,5 13-24-15,-1-9 36 16,1 12-32-16,4-7 4 16,5 15-12-16,0-3-8 15,4 7 4-15,9 1 4 16,5 12-4-16,5 3 16 15,-5 13-12-15,0 4 4 16,-5 12-4-16,-4 9 4 16,-5 3-8-16,-4 8 16 15,-5 9-12-15,-13-9 40 16,0 4-24-16,-19-3-32 16,0-1 4-16,-22 0-104 15,4-12 56-15,-9 1-20 16,9-1 44-16,0-8 16 15,9 4 8-15,5-12-24 16,9 4 16-16,9-4-32 16,5 8 28-16,8-8-4 15,6 8 12-15,8 0 0 16,0 0 0-16,0 13-12 16,-4-5 12-16,0 4 32 15,0-4-16-15,-23 5 80 0,9-5-52 16,-27 4 40-16,4 4-44 15,-22-8 8-15,-1-3-24 16,-4-5 20-16,9 0-24 0,0-16 32 16,14 0-28-16</inkml:trace>
          <inkml:trace contextRef="#ctx0" brushRef="#br0" timeOffset="117207.9967">7970 9557 548 0,'0'-4'204'0,"0"4"-156"0,23 4-16 16,-14-4 80 0,4 9-68-16,1-9 52 15,4 0-56-15,0 8 24 16,5-8-36-16,0 0 0 15,0 8-16-15,4-8 20 16,0 4-20-16,-4-4-56 16,0 4 20-16</inkml:trace>
          <inkml:trace contextRef="#ctx0" brushRef="#br0" timeOffset="117521.3294">8134 9432 352 0,'-5'0'132'0,"5"0"-104"0,-9 8-8 0,9 0 104 15,0-8-72-15,0 16 76 16,0-3-72-16,-9 11 12 16,9-4-36-16,-9 4 40 15,4 13-40-15,-8-1 48 16,4 1-48-16,-10 7 28 15,1-3-32-15,0-5 28 16,4-4-32-16,1-3-4 16,3-1-12-16,6-4 12 15,4-3-12-15,0-5 24 16,18-4-20-16,-4-8-48 16,9-4 20-16,-1-8-280 15,10 0 164-15</inkml:trace>
          <inkml:trace contextRef="#ctx0" brushRef="#br0" timeOffset="117959.4947">8625 9549 476 0,'-22'-12'176'0,"22"12"-136"0,0 0-12 0,-5 0 188 16,1 12-124-16,-6 1 52 16,1 3-84-16,-9 8-20 15,0 4-24-15,-18 9 16 16,8-1-20-16,-17 1 40 15,4-1-28-15,-9-4-4 16,13-3-12-16,1-9-24 16,8 0 8-16</inkml:trace>
          <inkml:trace contextRef="#ctx0" brushRef="#br0" timeOffset="117741.9243">8307 9485 372 0,'0'-8'140'0,"0"8"-112"0,18 0-4 0,-9 8 188 15,0 0-120-15,9 12 88 16,5 4-108-16,9 13 8 15,0-1-48-15,0 9 12 16,0-9-24-16,-1-4 8 16,-3-3-16-16,-5-5-16 15,-5 0 0-15</inkml:trace>
          <inkml:trace contextRef="#ctx0" brushRef="#br0" timeOffset="118225.2029">8903 9537 684 0,'-23'0'252'0,"23"0"-192"0,0 8-20 0,5-8 92 15,4 4-80-15,9-8 68 16,5 4-68-16,13-8-12 15,1 4-24-15,13-4-116 16,-5 8 52-16,-4-4-428 16,-4 4 260-16</inkml:trace>
          <inkml:trace contextRef="#ctx0" brushRef="#br0" timeOffset="109918.4355">6777 9424 464 0,'-14'-4'176'0,"14"4"-140"0,9-4-8 0,1 0 128 16,3 8-92-16,10-8 72 16,4 4-80-16,10-4 12 15,4 4-36-15,0 0 4 16,-5 4-20-16,0 0 0 16,1 4-8-16,-14-4-32 15,-1 0 12-15,1 0-164 16,-14 0 100-16</inkml:trace>
          <inkml:trace contextRef="#ctx0" brushRef="#br0" timeOffset="109686.8179">6823 9319 436 0,'-14'-8'160'0,"14"8"-124"0,-5 0-8 0,1-4 104 15,13 4-76-15,-9-4 40 16,9-1-56-16,14-3 12 16,-1 4-32-16,10-4-16 15,5 4-8-15,4-4 20 16,-5 8-8-16,14 0 4 16,-13 4-4-16,-15 4 36 15,10 4-20-15,-13 5 32 16,-6-1-32-16,-17 0 12 15,-1 4-20-15,-27-4 8 16,5 5-12-16,-19-5-16 16,5 4 0-16,0-4 12 15,10 0-4-15,3-8-4 16,10 5 4-16,4-5-16 16,14 4 8-16,9-4 40 15,5 0-24-15,9 0 0 0,9 0-8 16,4 0-112-16,5-8 60 15,-4 0-208-15,-6 0 140 0</inkml:trace>
        </inkml:traceGroup>
        <inkml:traceGroup>
          <inkml:annotationXML>
            <emma:emma xmlns:emma="http://www.w3.org/2003/04/emma" version="1.0">
              <emma:interpretation id="{81D94751-4812-4A20-812D-94D5A870BF7B}" emma:medium="tactile" emma:mode="ink">
                <msink:context xmlns:msink="http://schemas.microsoft.com/ink/2010/main" type="inkWord" rotatedBoundingBox="13033,9747 13382,9755 13372,10229 13023,10221">
                  <msink:destinationLink direction="with" ref="{79C2D91B-140F-4A69-8BAD-C4A512295A15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0295.222">10114 9432 364 0,'23'16'132'16,"-28"-4"-100"-16,15 9-12 0,-10-9 88 16,4 4-64-16,-8 0 60 15,4 4-60-15,-10-3 68 16,1 3-64-16,-9-4-16 16,0 4-20-16,-14-12 16 15,5 4-16-15,-1-8 4 16,10 5-8-16</inkml:trace>
          <inkml:trace contextRef="#ctx0" brushRef="#br0" timeOffset="120538.8658">10337 9404 520 0,'-9'4'192'0,"9"-4"-152"0,-23 8-8 0,5 0 80 16,9 4-68-16,-14 4 24 15,5 0-36-15,-9 5 40 16,4 3-40-16,0 0 12 16,10 5-28-16,4-1 8 15,4-4-12-15,14-4 28 16,5-3-24-16,8-9 4 16,10 4-12-16,0-8-52 15,0 4 28-15,-5-4-304 16,-4 4 176-16</inkml:trace>
          <inkml:trace contextRef="#ctx0" brushRef="#br0" timeOffset="120873.2536">10041 9355 456 0,'-4'-8'168'0,"4"8"-128"0,13-16-16 0,-3 4 96 15,-1 8-72-15,4-13 68 16,6 9-64-16,-6-8 48 16,5 4-56-16,-4-4-4 15,4 8-24-15,-9 0 8 16,5 4-16-16,-9 0 40 15,-1 4-24-15,-4 0 56 16,5 8-44-16,-1 0 0 16,1 4-20-16,-1-4 32 15,5 0-24-15,-4-8-12 16,0 4-8-16</inkml:trace>
        </inkml:traceGroup>
        <inkml:traceGroup>
          <inkml:annotationXML>
            <emma:emma xmlns:emma="http://www.w3.org/2003/04/emma" version="1.0">
              <emma:interpretation id="{8670DCC6-6980-4415-AB26-195A290ED8A4}" emma:medium="tactile" emma:mode="ink">
                <msink:context xmlns:msink="http://schemas.microsoft.com/ink/2010/main" type="inkWord" rotatedBoundingBox="13902,9629 15015,9653 14993,10705 13880,10682">
                  <msink:destinationLink direction="with" ref="{79C2D91B-140F-4A69-8BAD-C4A512295A15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1589.822">10852 10144 548 0,'-14'8'204'0,"14"-8"-156"0,0 0-16 15,5 0 28-15,-1 0-40 0,1 0 96 16,-1-4-64-16,5-4 48 16,1 0-60-16,-10-8 24 15,9 4-36-15,-5-17 0 16,1 9-16-16,-10-20-32 15,5-1 8-15,-4-27 32 16,4 7-12-16,0-24 0 16,4 8-4-16,-4-4-16 15,9 16 8-15,5-8-16 16,9 13 12-16,4-13 20 16,5 20-4-16,9 1 48 15,0 15-28-15,4 1 4 16,1 7-20-16,-10 17-16 15,1 8 0-15,-1 12 4 16,-4 4 0-16,-5 13 16 16,-4 3-8-16,-9 0 16 15,-5-3-16-15,-18-1 16 16,0-4-16-16,-28 0-108 16,5 1 52-16,-22-5-24 15,8 0 44-15,-4-8-40 16,9 4 40-16,5-4-4 15,18-8 20-15,8 0-20 16,15 8 20-16,13-8-4 16,10 5 8-16,12 3-12 15,1 4 12-15,5 8-4 16,0-4 4-16,-15 4 8 16,1 1 0-16,-23-1 104 0,0 4-56 0,-36-8 60 15,-5 5-64-15,-36-5-4 16,13 0-24-16,-13-8 24 15,9 8-24-15,4-16 12 16,19 4-16-16,9-12-148 16,13 0 72-16</inkml:trace>
          <inkml:trace contextRef="#ctx0" brushRef="#br0" timeOffset="121981.9775">11476 9578 392 0,'0'20'148'0,"0"-20"-116"0,-5 44-8 16,5-27 84-1,5 3-64-15,-5 4 60 16,0 0-60-16,-5-3 68 15,0-1-64-15,-4-4 20 16,9-4-40-16,-9-8 72 16,5 0-56-16,-1-12 32 15,5 0-44-15,0-16 8 16,5 4-24-16,4-17-16 16,9 9-4-16,0-9 4 15,5 9 0-15,-5 0 0 16,0 12 0-16,-9-1 0 0,10 9 0 15,-15 0-20-15,-4 8 12 16,9 0 12-16,-4 4 0 0,-5-4-28 16,0 0 12-16,0 4-452 15,4 0 252-15</inkml:trace>
          <inkml:trace contextRef="#ctx0" brushRef="#br0" timeOffset="124355.1369">11262 9651 132 0,'-10'-9'52'0,"10"9"-44"0,-9 0 4 16,5 0 36 0,4 0-28-16,-5 0 140 15,5 0-88-15,-4 0 120 16,8 0-112-16,1-4 84 0,4 4-96 0,5-4 36 15,-1 8-60 1,1-4 20 0,4 0-36-16,0 0-8 0,0 4-12 0,1 0 28 15,3 5-20-15,1-9 12 16,5 4-16-16,-1-8 0 16,5 4-4-1,0-4-8-15,-5-1 4 0,-4 1-4 16,-5 4 0-16,-9-4 32 15,-4 8-16-15,-10-4 4 16,5 0-12-16,-9-4-16 16,4 4 4-16,-8-8-216 15,8 4 120-15</inkml:trace>
          <inkml:trace contextRef="#ctx0" brushRef="#br0" timeOffset="124942.842">11480 9428 364 0,'9'-4'132'0,"-9"4"-100"0,-4 8-12 15,4-8 132 1,4 4-88-16,-4-4 44 0,0 8-64 0,-4 0 56 15,4 4-60-15,-5 1 36 16,5-1-44-16,-4 4 36 16,4 4-40-16,-5 8 40 15,5 1-40-15,-5-1 40 16,10 4-40-16,-10 1-4 16,1 3-16-16,-5 1 20 15,4-5-16-15,-8-4 24 16,3 1-24-16,6-9 4 15,-1 0-8-15,1-4 12 16,4 1-12-16,0-5 16 16,9 0-16-16,-5 4 4 15,19-12-4-15,-5-4 12 16,5 8-12-16,-9-8 16 16,13 0-16-16,-13-8-4 15,-1 8 0-15,6 0-200 16,-6-4 108-16,-4-8-288 15,1 4 208-15</inkml:trace>
          <inkml:trace contextRef="#ctx0" brushRef="#br0" timeOffset="125435.1872">11703 9792 372 0,'-23'4'140'0,"23"-4"-112"0,0 0-4 0,5 4 196 16,-1 0-124-16,6 0 16 16,3 0-68-16,19 0 4 15,-9 1-28-15,18-1 8 16,-5 4-16-16,10-8-208 15,-5 4 104-15</inkml:trace>
          <inkml:trace contextRef="#ctx0" brushRef="#br0" timeOffset="125254.6461">11726 9594 384 0,'-14'-8'140'0,"14"8"-108"0,9-4-8 0,-9 0 144 16,0 8-96-16,5-8 68 15,4 0-80-15,5-4 36 16,-1 8-56-16,1-9 24 16,0 9-36-16,8-8 8 15,-3 8-20-15,3 0-16 16,1 4-4-16,-5 0 12 15,5 5-4-15,-9 3 8 16,4 0-8-16,-13 4 16 16,4 0-12-16,-18 4 24 15,4 5-20-15,-13 3 4 16,0 0-8-16,-10 1 12 16,5-5-12-16,-8 0-12 15,8-3 0-15,-4-1 20 16,8 0-8-16,1 0-4 15,14-4 0-15,-1-3-24 16,10 3 12-16,-1-8 12 16,10 4 0-16,4-8-4 15,-4 0 4-15,13-4-148 16,-4 0 80-16,-5 0-212 16,0-4 156-16</inkml:trace>
        </inkml:traceGroup>
      </inkml:traceGroup>
    </inkml:traceGroup>
    <inkml:traceGroup>
      <inkml:annotationXML>
        <emma:emma xmlns:emma="http://www.w3.org/2003/04/emma" version="1.0">
          <emma:interpretation id="{E32B06D0-409A-4A6C-A6BF-6D9A6A7C48C6}" emma:medium="tactile" emma:mode="ink">
            <msink:context xmlns:msink="http://schemas.microsoft.com/ink/2010/main" type="paragraph" rotatedBoundingBox="11887,10980 13954,11310 13825,12122 11757,1179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E119ACA-FFAC-4BA1-AD19-0BBA9196F02F}" emma:medium="tactile" emma:mode="ink">
              <msink:context xmlns:msink="http://schemas.microsoft.com/ink/2010/main" type="inkBullet" rotatedBoundingBox="11863,11132 12707,11267 12663,11544 11818,11409"/>
            </emma:interpretation>
            <emma:one-of disjunction-type="recognition" id="oneOf15">
              <emma:interpretation id="interp15" emma:lang="" emma:confidence="0">
                <emma:literal>-</emma:literal>
              </emma:interpretation>
            </emma:one-of>
          </emma:emma>
        </inkml:annotationXML>
        <inkml:trace contextRef="#ctx0" brushRef="#br0" timeOffset="128767.2058">9067 10662 164 0,'-9'-8'60'0,"9"8"-44"0,-14-12-8 16,14 8 96 0,0 8-60-16,-18-4 16 0,4 0-36 0,-8 0 56 15,-1 4-44-15,0 0 88 31,5 8-68-31,-19 4 60 0,19 5-64 16,-9 3 48-16,4 0-56 0,10 5-20 16,-6-1-16-16,15 0 8 15,4-3-8-15,4-9-4 16,19-4 0-16,9-12-16 16,9 0 8-16,14-12-48 15,-1-4 24-15,5 3-36 16,-13 1 32-16,-5-4 28 15,-5 4 4-15,-17 0 0 16,-6 12 4-16,-4-8 12 16,-9 8-8-16,-9 8 68 15,9 0-44-15,9 16 40 16,0 0-40-16,14 1 16 16,0 7-28-16,18-12 8 15,-5 5-16-15,1-21-16 16,13 8 0-16,-5-24 28 15,1 8-12-15,-14-13 4 16,4 1-8-16,-9 0 48 16,-13 0-32-16,-5-4-12 15,-9 3-4-15,-9-7-8 16,0 4 0-16,9-4-160 16,0 7 88-16,0 1-448 15,0 4 292-15</inkml:trace>
      </inkml:traceGroup>
      <inkml:traceGroup>
        <inkml:annotationXML>
          <emma:emma xmlns:emma="http://www.w3.org/2003/04/emma" version="1.0">
            <emma:interpretation id="{E2E35151-4E3F-4190-A795-590E79703C68}" emma:medium="tactile" emma:mode="ink">
              <msink:context xmlns:msink="http://schemas.microsoft.com/ink/2010/main" type="line" rotatedBoundingBox="12643,11101 13954,11310 13825,12122 12514,11913"/>
            </emma:interpretation>
          </emma:emma>
        </inkml:annotationXML>
        <inkml:traceGroup>
          <inkml:annotationXML>
            <emma:emma xmlns:emma="http://www.w3.org/2003/04/emma" version="1.0">
              <emma:interpretation id="{153E23B4-1769-4A3B-A531-B1BE3F6A61A2}" emma:medium="tactile" emma:mode="ink">
                <msink:context xmlns:msink="http://schemas.microsoft.com/ink/2010/main" type="inkWord" rotatedBoundingBox="12643,11101 13954,11310 13825,12122 12514,11913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1" brushRef="#br0">10865 10986 0,'0'0'0</inkml:trace>
          <inkml:trace contextRef="#ctx0" brushRef="#br0" timeOffset="129546.6607">9481 11383 548 0,'-9'0'204'0,"9"0"-156"0,9 0-16 15,0 0 36 1,-4 0-44-16,13-8 16 15,5-1-24-15,9-11 36 16,-5 4-28-16,28-12 4 16,-10 3-16-16,15-15-16 15,-1 4 0-15,4-21 4 16,-8 4 0-16,-9-7-20 16,8 7 12-16,-17-4 20 15,-5 17-4-15,-10-5 4 16,1 17-4-16,-5 0 72 15,-4 3-44-15,-14 5 24 0,9 12-40 16,-9 0-8-16,0 4-8 16,-9 4 20-16,9 4-12 0,-9-4 4 15,9 16-8-15,-14 0 12 16,5 5-12-16,5 7 4 16,-6 4-4-16,1 5 20 15,9-9-16-15,0 0 4 16,0 5-8-16,9-21 28 15,5 4-20-15,-5-24-56 16,5 0 16-16,-5-8-52 16,14-5 44-16,-14 1-20 15,14-4 32-15,-10-4 8 16,-4 7 12-16,0-11-12 16,5 4 8-16,-14-1 40 15,9 5-24-15,0 4 112 16,-4 8-68-16,-5 4-16 15,0 4-24-15,0 4 20 16,9 4-20-16,-9 4 48 16,0 4-36-16,-9 8 4 15,9 8-20-15,0-3 28 16,-5 3-24-16,-4 0 12 16,9-3-16-16,-9 3 0 15,9-4-4-15,-4-12-244 0,4 5 128 0,-10-9-396 16,10 4 284-16</inkml:trace>
          <inkml:trace contextRef="#ctx0" brushRef="#br0" timeOffset="130058.6723">10410 11031 580 0,'0'-4'216'0,"0"4"-168"0,9 0-12 0,-9 0 84 16,9 0-72-16,-4-5 132 16,13 5-104-16,-4-8 16 15,9 8-52-15,8-4 0 16,-8 8-24-16,9-4-44 15,0 8 16-15,0 1 20 16,-9 3-4-16,-10 0-16 16,5 4 4-16,-18 4 40 15,5 0-20-15,-19 1 8 16,-4 3-12-16,-5-8 12 16,-9 4-12-16,-4-3 24 15,9-1-20-15,-5-4 4 16,14 0-8-16,-1-8-16 0,10 4 4 15,0-8 20-15,9 4-8 0,9-4 4 16,10 0-4-16,12-4-8 16,6 4 4-16,4-4 4 15,0 0-4-15,-5 0-4 16,-4 4 4-16,-9-4-24 16,0 4 12-16,-10-4-56 15,1 4 32 1,-10-4-132-16,1 4 88 0,-5-4-300 15,0 0 212-15</inkml:trace>
        </inkml:traceGroup>
      </inkml:traceGroup>
    </inkml:traceGroup>
    <inkml:traceGroup>
      <inkml:annotationXML>
        <emma:emma xmlns:emma="http://www.w3.org/2003/04/emma" version="1.0">
          <emma:interpretation id="{F0B16EAB-2CE6-4F0D-903B-A14ED817D5EF}" emma:medium="tactile" emma:mode="ink">
            <msink:context xmlns:msink="http://schemas.microsoft.com/ink/2010/main" type="paragraph" rotatedBoundingBox="8802,12767 14341,12123 14487,13382 8948,140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42DCE71-03BF-4EC0-9B64-BB10ADF25F70}" emma:medium="tactile" emma:mode="ink">
              <msink:context xmlns:msink="http://schemas.microsoft.com/ink/2010/main" type="inkBullet" rotatedBoundingBox="8881,13446 9669,13354 9680,13444 8891,13535"/>
            </emma:interpretation>
            <emma:one-of disjunction-type="recognition" id="oneOf17">
              <emma:interpretation id="interp17" emma:lang="" emma:confidence="0">
                <emma:literal>-</emma:literal>
              </emma:interpretation>
            </emma:one-of>
          </emma:emma>
        </inkml:annotationXML>
        <inkml:trace contextRef="#ctx0" brushRef="#br0" timeOffset="281406.9075">5848 12916 196 0,'-9'0'72'0,"18"0"-56"0,-4 0-4 15,-5 0 64-15,9 4-44 16,0 1 32-16,-4-1-36 0,4 4 28 16,-9-8-32-16,0 0 32 15,0 0-32-15,0 0 12 16,0 8-20-16,0-8 44 16,0 0-32-16,0 0 28 15,0 0-28-15,0 0-28 16,0 0 0-16,9-4 24 0,4 0-12 15,-4 4-12-15,-9 0-4 16,10 0 4-16,-6 8 0 16,14-8 16-16,-4 0-8 15,4 0 4-15,5 0-4 0,4-8-8 16,28 0 4-16,0 4-16 16,8-1 8-16,-8 1 28 31,9 4-12-31,4 0-12 0,-13 0-4 15,-10 0 12-15,1 0-4 16,-14 0-20-16,-10 0 8 16,1 0 56-16,-14 0-24 0,5-4 16 15,-14 0-24-15,0 0 0 16,0 0-8-16,0 0-8 16,-5 4 4-16,-4 0-136 15,9 0 72-15,-9 4-436 16</inkml:trace>
      </inkml:traceGroup>
      <inkml:traceGroup>
        <inkml:annotationXML>
          <emma:emma xmlns:emma="http://www.w3.org/2003/04/emma" version="1.0">
            <emma:interpretation id="{5A88CEF9-D27B-452D-A667-FE822D705E32}" emma:medium="tactile" emma:mode="ink">
              <msink:context xmlns:msink="http://schemas.microsoft.com/ink/2010/main" type="line" rotatedBoundingBox="10384,12583 14341,12123 14487,13382 10530,13843"/>
            </emma:interpretation>
          </emma:emma>
        </inkml:annotationXML>
        <inkml:traceGroup>
          <inkml:annotationXML>
            <emma:emma xmlns:emma="http://www.w3.org/2003/04/emma" version="1.0">
              <emma:interpretation id="{51E681A6-4054-4F4A-91C1-E83C85C25CCE}" emma:medium="tactile" emma:mode="ink">
                <msink:context xmlns:msink="http://schemas.microsoft.com/ink/2010/main" type="inkWord" rotatedBoundingBox="10384,12583 13375,12235 13522,13495 10530,13843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5054.3593">7724 13285 236 0,'0'-37'88'0,"0"17"-68"0,0-20-4 0,0 11 36 16,0-11-32-16,0-5-8 15,0-3-8-15,0-1 12 16,0 1-8-16,9-1-28 16,0-4 8-16,0-7 24 15,0-17-8-15,0-8-36 16,1-4 20-16,8 12 12 16,-9 8 0-16,9 8 20 0,0 9-12 15,5 7 112-15,4 5-68 16,10-1 32-16,8-3-48 15,5-1 48-15,10 9-48 16,-6 8-8-16,1 11-16 16,-5 5 8-16,0 12-12 15,-9 8-28-15,-5 4 8 0,-8 1 4 16,-10 3 8-16,-9 0 0 16,-13 0 0-16,-15 4 0 15,-13-3 0-15,-9 3-28 16,-9 0 16-16,0 0-32 15,5 1 28-15,-1-1-12 16,10-8 16-16,4-4 8 16,0-4 4-16,9 0-20 15,14 0 12-15,-4 0-12 16,13 4 8-16,9 0 16 0,4 5 0 16,10 3 8-16,0 8-8 15,0 8 16-15,-1 13-12 16,1-1 4-16,-5-3-4 15,-4-5 28-15,-9 1-20 16,-10-9 100-16,-9-4-64 16,-4-3 40-16,-14-5-56 15,-4 0 8-15,-10-8-28 16,1-4 8-16,-5-8-12 16,4-4 20-16,10-4-20 15,8-4 4-15,15-1-8 0,17 1-40 16,15 0 16-16,3 4-224 15,10 4 132-15</inkml:trace>
          <inkml:trace contextRef="#ctx0" brushRef="#br0" timeOffset="295429.3468">8307 12366 60 0,'-5'8'24'0,"5"0"-20"0,-4 8 0 16,4-3 208-16,0 11-116 16,-5 12 52-16,5-7-88 15,0 7-20-15,-4-8-24 16,4-3 68-16,-5 3-48 0,0-20 76 16,1 0-64-16,-1 4 28 15,1-12-44 1,-1-4 8-16,5-12-24 0,5 0 20 0,4-12-24 15,5 7 12-15,8-3-12 16,10-4-8-16,9 12 0 16,5-9 4-16,-1 13-4 15,-4 4 8-15,0 4-8 16,-4 4 16-16,-6 0-12 16,-8-4-4-16,-5 0 0 15,1 0-136-15,-15 0 72 0,1 0-312 16,-5 0 208-1,-9 4-148-15</inkml:trace>
          <inkml:trace contextRef="#ctx0" brushRef="#br0" timeOffset="298957.8418">8762 12483 236 0,'5'-8'88'0,"4"0"-68"0,0-4-4 16,0 8 44-16,0 0-36 0,5-4-12 15,-1 4-4-15,6 4-8 16,-1 0 0-16,-5 4 16 16,1 4-8-16,0 0 24 15,-1 4-20-15,-4 4 40 16,1 5-28-16,-10-5 64 15,-5 4-48-15,-4 0 8 16,-5 9-28-16,-4-9-12 16,0 4-4-16,-5-4 40 15,0 5-24-15,1-13 0 0,-1 4-12 0,5 0 12 16,8-4-12-16,1-4 4 16,5 1-4-16,4-1-16 15,9-8 40 16,9 4-16-31,5 4-8 0,-5-16-4 16,0 8-76-16,1 0 40 16,-6 0-276-16</inkml:trace>
          <inkml:trace contextRef="#ctx0" brushRef="#br0" timeOffset="299993.806">7437 12868 340 0,'0'-8'128'0,"0"12"-100"0,5-8-8 16,-5 4 104-16,9 0-72 16,9 0 52-16,-4 0-64 15,-1 0-4-15,6-4-20 16,3 4 16-16,1 0-20 16,9 4 48-16,0 0-32 0,22 4-16 15,1 0-4-15,13 0-8 16,-4-4 0-16,27-4 8 15,41-4-4-15,14 4-4 16,-5 0 4-16,-9-8 12 16,9 4-8-16,-4-4 4 15,-5 8-4-15,-14 0 4 0,-18-4-8 16,-22 4-4-16,-15-4 4 16,-12 4-24-16,-10 4 12 15,-19-4 20-15,-8 4-4 16,-5 0-64-16,-13 0 28 15,-1 0-304 1</inkml:trace>
          <inkml:trace contextRef="#ctx0" brushRef="#br0" timeOffset="308055.8448">10087 12293 280 0,'0'0'104'0,"-5"8"-84"0,1 8 0 15,4 5 108-15,4 11-72 16,-4 17 112-16,0 7-96 0,-4 5 16 15,4-4-52-15,-5-1 12 16,1-7-28-16,-1-5-8 0,5-3-8 16,-4-5 4-16,4-7-4 15,-10-5 40-15,10-8-20 16,0-4 32-16,-9-8-32 16,5-8-112-16,4-8 48 15,0-4-116-15,-5-4 88 16,10-5-172-1,-5-11 136-15,4-4-48 0,10-13 88 16,0-8 4-16,-1-8 36 16,10 1 24-16,0 7 0 15,4 8 196-15,5 13-108 16,4 11 60-16,1 17-84 16,-1 20-4-16,1 17-36 15,-5 11 12-15,-5 13-20 16,-4-1 0-16,-10-3-8 15,-13-5 28-15,-18 1-20 0,-9-9-4 16,-10-4-8-16,-4-3-4 16,0-5 0-16,0-8-28 15,5-8 16-15,0-4-100 16,-1-8 60-16,5-4-64 16,10-4 68-1,8 4-4-15,5-1 32 0,9 9-4 16,4 17 12-16,10-1 176 15,4 8-92-15,5 4 44 16,0 5-68-16,0-1 32 16,4 0-44-16,0 1 0 15,0-1-24-15,10 0 12 0,-14-4-16 16,9-3 32-16,-10-5-24 16,-13-4 20-16,5-4-20 15,-5-4-16-15,-4-4-4 16,-1 0-136-16,10-4 72 15,-5-4-460 1</inkml:trace>
        </inkml:traceGroup>
        <inkml:traceGroup>
          <inkml:annotationXML>
            <emma:emma xmlns:emma="http://www.w3.org/2003/04/emma" version="1.0">
              <emma:interpretation id="{68115030-F8BA-46EF-A9EB-77CB8C3A2554}" emma:medium="tactile" emma:mode="ink">
                <msink:context xmlns:msink="http://schemas.microsoft.com/ink/2010/main" type="inkWord" rotatedBoundingBox="11677,12806 14384,12491 14437,12952 11731,13267"/>
              </emma:interpretation>
            </emma:emma>
          </inkml:annotationXML>
          <inkml:trace contextRef="#ctx0" brushRef="#br0" timeOffset="308956.739">11353 12054 456 0,'-14'-4'168'0,"9"8"-128"0,-8-4-16 15,4 0-28-15,-5 0-4 0,-4 0 40 16,-5 0-20-16,0 0-8 16,-4 0-8-16,0 0-16 15,-5-4 12-15,-5 0 20 16,5 4-4-16,1 0-12 16,-6-4 0-16,10 4 4 15,4 4 0-15,5 0 0 16,0 4 0-16,4 1 44 15,0 3-24-15,5 4 24 16,0 4-24-16,0 4 16 0,0 1-20 16,0 3 0-16,4-4-8 15,-4 1 28-15,0-5-20 0,4-4 32 16,1-4-32-16,-1-4 12 16,5-8-16-16,9 4-8 15,5-4 0-15,9 0-16 16,4 0 8-16,5 4 20 15,0 4-8-15,4 1-128 16,1-1 68-16,-10 0-344 16</inkml:trace>
          <inkml:trace contextRef="#ctx0" brushRef="#br0" timeOffset="299244.6043">8685 12698 288 0,'4'8'108'0,"-4"-12"-84"0,5-4-4 0,4 8 172 16,4 4-108-16,6-4-16 15,-1 0-44-15,5 0-20 16,4 0 0-16,5 0 28 16,4 0-16-16,1 0-120 15,-1 0 56-15,-4 0-344 16,-5 0 216-16,1 0 80 0</inkml:trace>
          <inkml:trace contextRef="#ctx0" brushRef="#br0" timeOffset="308328.6455">10533 12071 332 0,'14'-17'120'0,"-1"17"-92"0,15 0-8 16,-10 0 124-16,5 0-84 16,4-4 64-16,5 4-72 15,0 0-20-15,0 0-20 16,-1 0 16-16,-3 8-16 0,-5-8-64 15,-5 0 24-15,-9 9-392 16,-14-1 228-16,1 0 20 16</inkml:trace>
          <inkml:trace contextRef="#ctx0" brushRef="#br0" timeOffset="308570.211">10683 12127 416 0,'0'16'152'0,"-4"5"-116"0,-5 3-12 0,9-4 48 0,0 9-44 15,-5-5 32-15,1 4-32 16,-6 5-8-16,6-13-12 16,-1 4 4-16,1-12-8 15,-1-4-468-15</inkml:trace>
          <inkml:trace contextRef="#ctx0" brushRef="#br0" timeOffset="309215.9553">10865 12180 444 0,'5'-4'164'0,"4"4"-124"0,0-4-16 0,5 4 140 16,9 0-96-16,8 0 16 16,15-4-48-16,13 4-8 15,5 4-16-15,-5 0-340 16</inkml:trace>
        </inkml:traceGroup>
      </inkml:traceGroup>
    </inkml:traceGroup>
    <inkml:traceGroup>
      <inkml:annotationXML>
        <emma:emma xmlns:emma="http://www.w3.org/2003/04/emma" version="1.0">
          <emma:interpretation id="{C7F1B7BA-650D-43EE-88C0-52D361BE36A9}" emma:medium="tactile" emma:mode="ink">
            <msink:context xmlns:msink="http://schemas.microsoft.com/ink/2010/main" type="paragraph" rotatedBoundingBox="8072,13971 18641,11514 18981,12978 8413,154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38B760-7459-4BA0-8D4B-EEFD0A00DA2A}" emma:medium="tactile" emma:mode="ink">
              <msink:context xmlns:msink="http://schemas.microsoft.com/ink/2010/main" type="inkBullet" rotatedBoundingBox="8168,14379 9687,14026 9757,14330 8238,14684"/>
            </emma:interpretation>
            <emma:one-of disjunction-type="recognition" id="oneOf19">
              <emma:interpretation id="interp19" emma:lang="" emma:confidence="0">
                <emma:literal>-</emma:literal>
              </emma:interpretation>
            </emma:one-of>
          </emma:emma>
        </inkml:annotationXML>
        <inkml:trace contextRef="#ctx0" brushRef="#br0" timeOffset="301492.7896">8052 13973 404 0,'4'-12'148'0,"10"8"-112"0,0-5-12 15,-1 1 92-15,6-4-68 16,3-8 0-16,15-8-32 16,4-9-4-16,4-3-4 15,5-5 4-15,0-3-8 0,0 3 8 16,1 1-8-16,-6-1-20 16,-9 9 8-16,-4-1 4 0,-4-7 4 15,-6-1 8-15,1 9-4 16,-9 7-12-16,0 1 4 15,4 4 40-15,-14 12-24 16,1 0 0-16,-5 12-8 16,0 8 12-16,-5 8-8 15,1 0 16-15,-1 12-16 16,1 1 16-16,-5-5-16 16,4 4 4-16,-4 1-4 15,9-5 4-15,0 4-8 0,-5-3 16 16,5-5-12-16,5-4 32 15,-1-4-24-15,15-12-4 16,-1-8-72 0,0-4 32-16,0-4-104 15,0-5 76-15,1-3-12 16,3 0 44-16,-8-4 4 16,0-9 12-16,-1 1 16 15,-3 3-4-15,-1 1 8 16,-5 4-8-16,5 7 76 15,-9 5-44-15,0 4 4 16,0 12-24-16,0 4 16 31,0 8-20-31,0 8 12 0,-9 9-12 16,0-1-8-16,0 0 0 16,4 1 20-16,-4-1-12 15,5 0 24-15,-5-3-24 0,0-1 12 0,-1 0-12 16,1 1-16-16,0-1 0 15,5-4 28-15,-1-4-12 16,1-4 24-16,4-3-24 16,0-9-152-16,9 0 72 15,0-5-500 1</inkml:trace>
      </inkml:traceGroup>
      <inkml:traceGroup>
        <inkml:annotationXML>
          <emma:emma xmlns:emma="http://www.w3.org/2003/04/emma" version="1.0">
            <emma:interpretation id="{A986D78C-4ACC-4984-B976-CA40FAB1C6D7}" emma:medium="tactile" emma:mode="ink">
              <msink:context xmlns:msink="http://schemas.microsoft.com/ink/2010/main" type="line" rotatedBoundingBox="10589,13386 18641,11514 18981,12978 10929,14850"/>
            </emma:interpretation>
          </emma:emma>
        </inkml:annotationXML>
        <inkml:traceGroup>
          <inkml:annotationXML>
            <emma:emma xmlns:emma="http://www.w3.org/2003/04/emma" version="1.0">
              <emma:interpretation id="{9A623136-FE77-4AB8-B1A1-73243E68903D}" emma:medium="tactile" emma:mode="ink">
                <msink:context xmlns:msink="http://schemas.microsoft.com/ink/2010/main" type="inkWord" rotatedBoundingBox="10971,13976 11913,13758 12035,14284 11094,14503"/>
              </emma:interpretation>
            </emma:emma>
          </inkml:annotationXML>
          <inkml:trace contextRef="#ctx0" brushRef="#br0" timeOffset="302338.1007">9072 13503 312 0,'0'-4'112'0,"4"4"-84"0,1 0-12 0,-5 0 40 16,0 0-36-16,9 4 68 16,-9-4-48-16,4 12 80 15,-4 1-68-15,-4 7 8 16,-1 4-36-16,1 4-4 15,-5 5-12-15,0-5 20 16,-1 4-16-16,1 1 12 0,0-5-12 16,0-4-140-16</inkml:trace>
        </inkml:traceGroup>
        <inkml:traceGroup>
          <inkml:annotationXML>
            <emma:emma xmlns:emma="http://www.w3.org/2003/04/emma" version="1.0">
              <emma:interpretation id="{40E9EC42-A763-4449-B46A-B0FE87D46CBB}" emma:medium="tactile" emma:mode="ink">
                <msink:context xmlns:msink="http://schemas.microsoft.com/ink/2010/main" type="inkWord" rotatedBoundingBox="10787,13340 18641,11514 18920,12715 11066,14540">
                  <msink:destinationLink direction="with" ref="{DE89AE66-491A-4113-A7BB-DC1017E4DF54}"/>
                </msink:context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3387.3609">7956 13455 176 0,'0'0'64'0,"0"0"-48"0,0 0-8 16,0 0 32-16,0 0-24 15,0 0-32-15,0 0 8 16,0 0 28-16,0-8-12 15,0 8 8-15,0 0-8 16,5 0 72-16,-5 0-44 16,0 0 24-16,0 0-40 15,0 0 8-15,0 0-16 16,0 0 20-16,-5 0-20 16,5 0 32-16,0 0-28 15,0 0 56-15,-4 8-40 16,4-8-16-16,0 8-8 0,0-8-8 15,0 8 0-15,0 0 44 0,0-4-24 16,-5 4 0-16,1 8-12 16,4-8 4-16,0 5-8 15,0 3 24-15,0-8-16 16,-5 0-48-16,0 4 20 16,-4-4-480-1</inkml:trace>
          <inkml:trace contextRef="#ctx0" brushRef="#br0" timeOffset="320729.6478">15710 11460 580 0,'-14'-9'216'0,"14"13"-168"0,-9 5-12 0,0-1 112 15,-5 8-88-15,-4 4 8 16,-9 12-40-16,-1 9 20 16,-4-1-32-16,-9 5 20 0,-4 3-20 15,-5-3-184-15,0 0 92 0</inkml:trace>
          <inkml:trace contextRef="#ctx0" brushRef="#br0" timeOffset="314828.8746">13820 11403 456 0,'32'-12'168'0,"-18"16"-128"0,-1 0-16 0,-3 4-124 16,-6 0 48-16,1 4-244 16</inkml:trace>
          <inkml:trace contextRef="#ctx0" brushRef="#br0" timeOffset="314423.8002">13433 11763 488 0,'-13'-32'180'0,"8"28"-140"0,5 0-12 16,0 4 92-16,0 0-72 15,14 4 52-15,4-4-60 16,5 0-20-16,4 0-12 16,5 0 36-16,0 0-24 0,0 0-80 15,-1 4 32-15,-3 0-344 16,-1 0 208-1,5 8-136-15</inkml:trace>
        </inkml:traceGroup>
        <inkml:traceGroup>
          <inkml:annotationXML>
            <emma:emma xmlns:emma="http://www.w3.org/2003/04/emma" version="1.0">
              <emma:interpretation id="{B2707ED5-7641-456F-902C-7F179A4C926B}" emma:medium="tactile" emma:mode="ink">
                <msink:context xmlns:msink="http://schemas.microsoft.com/ink/2010/main" type="inkWord" rotatedBoundingBox="10625,13542 18516,11708 18820,13016 10929,14850">
                  <msink:destinationLink direction="with" ref="{DE89AE66-491A-4113-A7BB-DC1017E4DF54}"/>
                </msink:context>
              </emma:interpretation>
            </emma:emma>
          </inkml:annotationXML>
          <inkml:trace contextRef="#ctx0" brushRef="#br0" timeOffset="341896.861">5133 13880 260 0,'0'-17'96'0,"0"17"-76"0,0-4-4 0,5 0 236 16,4 0-140-16,0-4 52 16,5 8-96-16,18 0 0 15,9 0-36-15,27 0-4 0,41 0-16 16,14 4 20-16,9-4-20 15,14-4 4-15,13-4-8 16,-4 0 4-16,-27-4-8 16,-15-8 8-16,-17 3-8 0,-19 1-12 15,-13 4 4-15,-18 4 12 16,-15 8-4-16,-17 8-20 16,-14 12 8-16,-14 17-648 15</inkml:trace>
          <inkml:trace contextRef="#ctx0" brushRef="#br0" timeOffset="320325.8488">15222 12063 424 0,'-13'8'156'0,"4"-4"-120"0,-9 0-8 16,4 4 140-16,-9 8-96 15,-4 0-20-15,4 4-32 0,-4 5-28 16,-1-1 4 0,6 0 20-16,3-3-8 0,-3-1 32 0,8-8-24 15,5 0-24-15,4-8 4 16,1-4-272 0,8-8 148-16,5 0-216 15</inkml:trace>
          <inkml:trace contextRef="#ctx0" brushRef="#br0" timeOffset="310098.7736">11435 12767 572 0,'-5'-21'208'0,"5"17"-160"0,5-4-12 15,8 8 76-15,10 0-68 16,4-4 52-16,14 0-56 15,18 4-12-15,14-4-16 16,5 8-168-16,-5 4 84 0</inkml:trace>
          <inkml:trace contextRef="#ctx0" brushRef="#br0" timeOffset="314693.014">13816 11957 416 0,'-5'85'152'0,"5"-52"-116"0,-4 11-12 0,-1-15 4 0,0 3-20 15,-4 4 136-15,-4 1-76 16,-6-9 92-16,-3-4-92 16,-1-12 12-16,0-12-48 15,0-12 12-15,-4-8-24 0,4-4 8 16,1-4-16-16,3-9-220 15,6 1 116-15,4-1-476 16</inkml:trace>
          <inkml:trace contextRef="#ctx0" brushRef="#br0" timeOffset="309887.7262">12181 12253 92 0,'-9'-12'32'0,"5"8"-24"0,-6 0 0 0,-3-1 116 16,-5 1-68-16,-10 0 16 15,-8 0-48-15,-14 0-32 16,-9 0 4-16,4 0 0 0,0 4 4 16,5 0 60-16,5 0-32 15,13 0 24-15,4 4-32 16,6 0 16-16,4 4-20 15,4 9 52-15,5 7-36 16,0 12 36-16,0 21-36 16,-1 12 8-16,1 8-24 15,0-9 20-15,0-7-24 16,-5-4 4-16,-4-9-8 0,5 1 36 16,-1-5-20-16,-4-7 20 15,9-1-24-15,0-11 0 16,9-5-12-16,0-4 12 15,9-8-12-15,4 4 16 16,5-12-16-16,14 0-20 16,0 0 4-16,14 0 20 0,-1-4-4 15,-8 12-28-15,4-4 8 16,-19-4-100-16,-3 0 60 16,-6 0-204-1</inkml:trace>
          <inkml:trace contextRef="#ctx0" brushRef="#br0" timeOffset="310596.6216">11999 12985 476 0,'-18'41'176'0,"4"-17"-136"0,5 12-12 0,0-11 164 16,4 7-112-16,-4 0-8 15,9 1-44-15,0-5-4 16,9 0-12-16,14-3 28 0,0-5-24 0,9-4 4 16,-9-8-12-16,4 0-76 15,0-8 36-15,-4-8-4 16,-9-4 20-16,4-4 12 15,-18-4 4-15,-9-5-12 32,9-3 8-32,-14-4 12 15,5 3-4-15,-14-3 52 16,5 4-32-16,-5 12-20 16,10 3-4-16,3 5-152 15,1 4 84-15</inkml:trace>
          <inkml:trace contextRef="#ctx0" brushRef="#br0" timeOffset="315818.0209">14034 12370 384 0,'5'-12'140'0,"-1"8"-108"0,10-8-8 0,-5 4 92 16,5-4-68-16,-1-5 16 16,6-3-40-16,-6 0 12 15,1 0-20-15,0-1 8 16,-1-3-12-16,1 0 20 0,0-9-20 0,-1 1-4 16,-4-16-4-16,0-17 4 15,1-8-4-15,-1 4-4 16,0 0 4-16,0 1-16 15,0 15 8-15,5 4 12 16,-1 9-4-16,-4 3 32 16,5 9-20-16,0 4 32 15,8 0-32-15,1 7 32 16,5 1-32-16,3 4-24 16,1 8 4-16,5 4 0 15,-5 0 4-15,-5 8-20 16,-4 4 12-16,-5 0 32 15,-9 5-16-15,-14 3 16 16,-8 4-12-16,-10 0 12 16,-4 5-16-16,-5-5-28 0,0-4 8 15,0-4-32-15,9-3 28 16,5-5-12-16,9 0 16 16,4 4-8-16,10-4 8 15,9 4 8-15,13 8 4 16,9 5-20-16,5 11 12 15,-4 0-4-15,-5 1 4 16,-10-9 8-16,-8 1 0 16,-18-9 76-16,-15 0-40 15,-17-4 48-15,-10 0-48 16,1-12 16-16,-1-4-32 0,1 0 8 16,8-4-16-16,10-4 12 15,4 4-16-15,5 0-160 16,9 4 80-16,9 0-560 15,4 8 348 1,6-4 116-16</inkml:trace>
          <inkml:trace contextRef="#ctx0" brushRef="#br0" timeOffset="319811.6685">14667 12087 184 0,'9'0'68'0,"-4"4"-52"0,-1 4-4 0,-4 0 128 0,0 4-80 16,-4 4 44-16,-5 9-60 16,-1-1 36-16,1 0-44 15,5-4 32-15,-1-3-36 16,1-5 68-16,-1-8-52 15,5-8 0-15,5-4-28 16,4-8 16-16,4-5-24 0,6 1-4 16,-1 0-4-16,5 4-4 15,-1-1 0-15,1 5-28 16,0 0 16-16,0 4-4 16,-1 4 8-16,-3 0 32 15,-1 0-12-15,-4 4-4 16,-1 0-4-16,1 4-224 0,0-4 120 15,-5 4-340 1</inkml:trace>
          <inkml:trace contextRef="#ctx0" brushRef="#br0" timeOffset="314076.3572">12901 12544 508 0,'4'-4'188'0,"5"12"-148"0,0-8-8 16,-4 8 52-16,4 0-52 0,0 4 4 16,5 1-20-16,4-5 8 15,14 0-16-15,0 0 32 0,9-4-24 16,9-4-24-16,0-8 4 16,-5 0-44-16,-4-4 28 15,-9-5-12-15,-4 5 20 16,-15-12 8-16,-8-8 4 15,-14 3 16-15,-10-3-8 16,-8-4-20-16,-9-1 4 16,-1 9 12-16,-4 8 0 0,5 11-28 15,-1 5 12-15,6 8 24 16,-1 13-8-16,4 7 28 16,-4 16-20-16,5 5 40 15,4 16-28-15,-4-5 40 16,4-3-36-16,5-5 28 15,4-7-28-15,5-1 8 16,9 1-20-16,9-5 20 16,5-3-24-16,13-5 32 15,19-8-28-15,31-4 20 16,24 1-20-16,-10-5-68 16,-5 8 24-16,-9-4-68 15,-8-8 56-15,-15 0-52 16,-8-4 52-16,-14-4-104 0,-5-4 84 15,-9-8-292 1,-9-4 196-16,1 0-44 16</inkml:trace>
          <inkml:trace contextRef="#ctx0" brushRef="#br0" timeOffset="300700.1849">7911 13273 216 0,'-9'-9'80'0,"-1"18"-60"0,-3-1-8 0,13-8 108 16,-14 12-68-16,5-8 52 15,-9 4-64-15,0 8 84 16,-1 0-68-16,-3 1 16 16,-1 3-40-16,0-4 12 0,0 0-24 15,10 4-16-15,4-3-8 0,9 3 28 16,4-12-12-16,14 4 24 15,10-4-24-15,3 0-92 16,6-8 44-16,4 0-148 16,-9-8 104-1,4 4-52-15,-4-4 80 16,-9 0 8-16,-10 0 28 16,-3 0 28-16,-1 8-4 15,-9-8 60-15,0 8-40 16,-5 0 104-16,1 8-76 15,4 0 48-15,9 0-64 16,0 0-12-16,4 0-16 16,15-4 16-16,-1-4-16 15,10-4 32-15,3 0-28 0,1-4-4 16,-4 0-8-16,-5-4-4 0,-5 0 0 16,-9-5 8-16,-9-3-4 15,-9 4-12-15,-4-8 4 16,-5 3 12-16,0-7-4 15,0 4-12-15,4 12 4 16,5-5-224 0</inkml:trace>
          <inkml:trace contextRef="#ctx0" brushRef="#br0" timeOffset="411110.2242">11448 13260 164 0,'23'-16'60'0,"-18"8"-44"0,-5-4-8 16,9 4 96-16,0-4-60 16,4-8 24-16,6-9-36 15,8-19 24-15,23-9-32 16,18-16-24-16,42 0 0 15,8-24 8-15,5-20-4 16,4-17 40-16,5 25-20 16,-9 8-4-16,-18 20-12 15,-14 20 4-15,-18 13-8 0,-18 7-116 16</inkml:trace>
          <inkml:trace contextRef="#ctx0" brushRef="#br0" timeOffset="320564.1663">15455 11508 404 0,'13'4'148'0,"-4"4"-112"0,10 12-12 15,-10 5 128-15,4 7-88 16,6 13-16-16,3 3-32 16,-3-3 4-16,-1-1-12 15,-5-11 40 1,1 7-24-16,-5-12-68 0,0-3 24 15,-4-13-364-15,-5-12 212 16,0 0-52-16</inkml:trace>
          <inkml:trace contextRef="#ctx0" brushRef="#br0" timeOffset="320053.0904">14995 12087 372 0,'18'0'140'0,"-13"12"-112"0,4 0-4 0,0 0 76 0,4 0-60 15,1 5 0-15,0-1-24 16,4 4-12-16,0-4 0 16,0 0 20-16,-4-3-12 15,-5-1 12-15,-4-4-12 16,-5-8-340-16,0-4 176 15,-5 0-64-15</inkml:trace>
        </inkml:traceGroup>
      </inkml:traceGroup>
    </inkml:traceGroup>
    <inkml:traceGroup>
      <inkml:annotationXML>
        <emma:emma xmlns:emma="http://www.w3.org/2003/04/emma" version="1.0">
          <emma:interpretation id="{CA7F3567-10A1-4199-BC9A-4C3A5787B9F5}" emma:medium="tactile" emma:mode="ink">
            <msink:context xmlns:msink="http://schemas.microsoft.com/ink/2010/main" type="paragraph" rotatedBoundingBox="3531,14701 18650,14879 18629,16650 3510,16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F2191-5406-4BC9-A235-904697D87D55}" emma:medium="tactile" emma:mode="ink">
              <msink:context xmlns:msink="http://schemas.microsoft.com/ink/2010/main" type="line" rotatedBoundingBox="3531,14701 18650,14879 18629,16650 3510,16473"/>
            </emma:interpretation>
          </emma:emma>
        </inkml:annotationXML>
        <inkml:traceGroup>
          <inkml:annotationXML>
            <emma:emma xmlns:emma="http://www.w3.org/2003/04/emma" version="1.0">
              <emma:interpretation id="{5256A4A1-F402-4EA8-AA2A-BC4366D8E254}" emma:medium="tactile" emma:mode="ink">
                <msink:context xmlns:msink="http://schemas.microsoft.com/ink/2010/main" type="inkWord" rotatedBoundingBox="3531,14701 7359,14746 7338,16518 3510,16473"/>
              </emma:interpretation>
            </emma:emma>
          </inkml:annotationXML>
          <inkml:trace contextRef="#ctx0" brushRef="#br0" timeOffset="431184.4128">1555 15324 80 0,'4'-4'32'0,"1"0"-24"0,4-4-4 15,-9 8 76-15,9 0-44 16,5 0 92-16,0 0-72 16,4 4 44-16,0 4-60 15,-4 4 24-15,-1 9-36 16,1-9 36-16,-10 4-36 15,1 0 48-15,-5-4-44 16,-5 5 48-16,-4-9-48 16,-9 4 4-16,-9-4-24 0,-5 0 0 15,-4 0-4-15,-1 0 4 16,1 4-8-16,4-4 8 0,9-8-8 16,9 8-4-16,5-8 4 15,9 0-76-15,9 0 40 16,10 0-408-1,3-8 240-15,15 8-4 16</inkml:trace>
          <inkml:trace contextRef="#ctx0" brushRef="#br0" timeOffset="431516.9015">1760 15337 176 0,'-5'-9'64'0,"1"-3"-48"0,-1 12-8 16,5 0 132-16,0 0-80 15,0 0 44-15,0 0-60 16,0 0 28-16,0 12-40 16,0-3 52-16,-4-1-48 15,-1 8 28-15,0-4-36 16,-4 4 36-16,-4 0-36 16,-1-4 28-16,0 5 4 15,5-9-32-15,5 4-32 16,4 0 0-16,4 0 8 15,1 0 0-15,8 4 8 0,1-7-8 16,0-9 16-16,-1 8-12 16,1-4-12-16,-5 4 0 15,0-8-128-15,-9 0 72 16,0 0-312 0,0 0 208-16</inkml:trace>
          <inkml:trace contextRef="#ctx0" brushRef="#br0" timeOffset="432480.5814">1682 14244 416 0,'-4'-20'152'0,"8"16"-116"0,5-5-12 0,1 5 108 16,-1 0-76-16,-5-4 40 15,10 4-56-15,-5 0 28 16,9 4-36-16,-4 0-8 0,0 0-16 15,-5 4-32-15,9 4 12 16,-14 0 32-16,6 1-12 16,-10 3 28-16,0 8-24 0,-10 4-4 15,-3 0-4-15,-5 5 4 16,-1-1-4-16,-8-4-12 16,13 1 4-16,-4-9 20 15,4 0-8-15,5-4-4 16,9-4 0-16,9-8-4 15,1-8 0-15,12 0 8 16,1-8-4-16,9 0 8 16,0 4-8-16,0-1 8 15,-5 5-8-15,5 4-124 16,-14 4 64-16,-13 4-216 16,-5-4 152-1,0 8-244-15</inkml:trace>
          <inkml:trace contextRef="#ctx0" brushRef="#br0" timeOffset="432735.2621">2015 15037 288 0,'-5'-8'108'0,"10"0"-84"0,4 0-4 15,4 8 144-15,6-12-92 16,8 4 44-16,9-1-72 15,1 9 64-15,17-8-60 16,1 12 8-16,0-4-32 16,4-4-32-16,5 0 4 0,-5 0 44 0,5 0-20 15,-10 4-8-15,-8 0-8 16,-14 0 20-16,-14 0-12 16,-18 0 4-16,-5 0-8 15,-8 0-16-15,-1 8 4 16,-13 0-104-16,4-4 60 15,5-4-516 1</inkml:trace>
          <inkml:trace contextRef="#ctx0" brushRef="#br0" timeOffset="432963.8729">2461 14806 144 0,'-9'0'52'0,"9"4"-40"0,0 0 0 16,0 5 212-16,-5-1-124 15,5 8 64-15,-4 4-96 16,4 12 48-16,0 13-64 16,-9 12 4-16,-1 7-32 15,6-3 24-15,-5 0-32 0,-5-9 20 16,0-3-20-16,-4-9 0 15,-4-7-8-15,-1-9-228 16,0-4 124-16,0 1-380 16</inkml:trace>
          <inkml:trace contextRef="#ctx0" brushRef="#br0" timeOffset="437083.91">3941 15288 196 0,'0'-4'72'0,"4"8"-56"0,1-4-4 0,-5 0 136 16,0 0-84-16,0 12 116 0,-5 0-104 15,-4 4 68-15,0 9-84 16,0-5-12-16,0 0-32 16,4 0-4-16,1-3-4 0,-1-1 12 15,5-4-12-15,0-4 16 16,5 0-16-16,-5-8-4 15,0 0 0-15,9 4-112 16,-9-4 60-16,0 0-480 16</inkml:trace>
          <inkml:trace contextRef="#ctx0" brushRef="#br0" timeOffset="437203.694">3968 15171 476 0,'-14'-21'176'0,"14"13"-136"0,5 8-12 0,-5 0-24 16</inkml:trace>
          <inkml:trace contextRef="#ctx0" brushRef="#br0" timeOffset="438839.0149">3809 14268 288 0,'0'-20'108'0,"0"16"-84"0,4 0-4 16,-4 4 92-16,9 0-64 16,5-8 32-16,4 8-44 15,5-8 12-15,0 8-28 16,-1 0 0-16,1 8-12 15,0-4 4-15,-9 8-8 16,-10 0 8-16,-4 4-8 16,-9 4 40-16,-5-3-20 0,1-1 40 15,-1 4-36-15,-4-12 4 16,9 4-20-16,0 4 12 0,4-7-16 16,-4-1-4-16,9-4 0 15,0 4-4-15,9 0 0 16,5 0 16-16,4-8-8 15,-4 0-4-15,17 0 0 16,-8-8-24-16,14 8 12 16,-6 0-224-16,-3 0 124 15</inkml:trace>
          <inkml:trace contextRef="#ctx0" brushRef="#br0" timeOffset="438060.5337">3968 15438 268 0,'0'0'100'0,"9"-4"-76"0,5 0-8 0,-5 0 112 16,9 0-72-16,5 4 32 15,4-5-52-15,0 1 32 16,1-4-40-16,-6 8 20 16,6 0-28-16,-5 0-16 15,-5 0-8-15,0 4-16 0,-4 0 12 16,-1-4-268-1,1 4 148-15,-5-4-128 16</inkml:trace>
          <inkml:trace contextRef="#ctx0" brushRef="#br0" timeOffset="437922.1639">4104 15243 416 0,'-13'0'152'0,"13"0"-116"0,4 0-12 16,5 0 12-16,5 0-24 15,4 0 4-15,5 0-8 16,0 0-8-16,4-8 4 16,-4 8-4-16,0 0 0 15,-5 0 16-15,0 8-8 16,-9-8-40-16,-4 9 20 15,-5 3 20-15,0-4-4 16,-5 4 36-16,1 4-24 16,-5 0 4-16,-1-4-12 0,-3 5-24 15,-1 3 8-15,-4-4 32 16,-5 0-16-16,0 0 8 16,-4 1-8-16,0-5-16 15,-1 0 4-15,6 0 4 16,-1-4 0-16,5 0 32 15,9-4-16-15,9-4-4 16,0 0-8-16,13 4 28 16,10-4-16-16,4 0-4 0,1-4-8 15,-1 4-68-15,-4 0 36 16,-5 0-164 0,-4 0 108-16,-14 0-140 0,0 0 128 15,-5 0-40-15</inkml:trace>
          <inkml:trace contextRef="#ctx0" brushRef="#br0" timeOffset="427730.0088">471 15761 208 0,'5'-28'76'0,"9"12"-60"0,-1-12-4 0,-8 20 92 15,4-13-60-15,9 1 36 16,-4-4-48-16,4 4 68 16,0-5-52-16,0 1 0 15,1 0-28-15,3-5 32 16,1-3-28-16,0-8-4 16,0-5-12-16,-1-4 28 15,1-11-20-15,0-1 4 0,0 0-12 16,4 1 20-16,0 7-16 0,1 8 12 15,-6 5-12-15,1 4 28 16,0-1-24-16,0-3 4 16,-5-1-12-16,5 5 12 15,-5-1-12-15,0-3-4 16,5 8 0-16,-5 3 4 16,0 1-4-16,0 0-20 15,1 3 8-15,3 1 4 16,1 4 4-16,5 4 24 15,-1 3-12-15,-4 9-4 16,-1 4-4-16,1 8 4 16,-5 5-4-16,1 3 24 15,-1 4-16-15,5 0-32 16,-10 5 12-16,-4-5 20 0,-4 0-8 16,-5 4 28-16,-5 1-20 15,-8-5-20-15,-6 4 0 16,-8 0-48-16,-5 1 28 15,-4-5-36-15,-1 0 32 16,1 0-24-16,4-3 32 16,0-5 12-16,5 0 8 15,4-4 4-15,5-4 0 16,9-4-12-16,-5 0 8 16,10 0 4-16,4 0 0 0,4-4-12 15,1 0 8-15,8 4 4 16,6 0 0-16,-1 0 16 15,0 0-8-15,5 0-28 16,4 4 8-16,-4 0 12 16,0 4 4-16,-5 0 8 15,0 4-8-15,-4 0 40 16,-10 1-20-16,-4 3-4 16,0 0-12-16,-4 4 20 15,-5 0-16-15,-5 1 4 16,0 3-8-16,1-4 12 15,-6 4-12-15,-3 1-4 16,-1-1 0-16,0 0-4 16,0-3 0-16,-4-5 0 15,-5-4 0-15,9-4 0 0,5-4 0 16,0-8 8-16,4-4-4 16,5 0 8-16,5-4-8 15,-1 0 16-15,1 3-12 16,-1 1-28-16,0 0 8 15,5 0-32-15,-4 4 28 16,-1 0-40-16,1 0 36 16,-5 0-36-16,4 0 32 15,1 0-96-15,-1 0 68 16</inkml:trace>
          <inkml:trace contextRef="#ctx0" brushRef="#br0" timeOffset="428857.6237">1309 15272 280 0,'-9'4'104'0,"0"0"-84"0,-5 8 0 16,10 0 128-16,-5 0-84 0,-1 4 116 16,1 5-104-16,0-1 4 15,5 0-44-15,-1 0 20 16,1-3-32-16,4-1-12 0,4-4-8 15,5-4 20-15,0-4-12 16,0 0 12-16,5-4-12 16,0 0-88-16,-1-4 44 15,1 0-448 1</inkml:trace>
          <inkml:trace contextRef="#ctx0" brushRef="#br0" timeOffset="429005.5172">1368 15001 392 0,'-13'-13'148'0,"13"13"-116"0,0 0-8 16,0 0 40-16,0 0-40 16,9 9-72-16</inkml:trace>
          <inkml:trace contextRef="#ctx0" brushRef="#br0" timeOffset="434524.6976">2893 15972 416 0,'5'-12'152'0,"0"4"-116"0,8-9-12 16,-8 9 76-16,4-4-60 15,0-16 36-15,5 8-44 16,4-9 16-16,-9-3-28 16,5 0-16-16,-1-5-8 15,5 1 28-15,-8-1-12 0,3 5 4 32,-8 8-8-32,13-9-16 0,-18 5 4 0,5 0-4 15,4-9 0-15,0 5 8 16,0-13 0-16,0 1 24 0,5-1-12 15,-10-7-32-15,5-5 12 16,0 4 0-16,0 1 8 16,1 3-20-16,-6 5 12 15,5 7 32-15,5 1-16 16,0 3-8-16,4 1-4 16,5 4-16-16,4-1 12 15,9 1-4-15,5-4 4 16,0 3 60-16,9 1-28 0,-4 8-12 15,-1 8-4-15,-4 8-36 16,-4 8 16-16,-5 4 4 16,0 4 8-16,-10 12 24 15,-8-4-12-15,-5-3 4 16,0 3-8-16,-4-4 20 16,-5 0-16-16,-9 0-4 15,-1-3-4-15,-8-1 28 16,-9 0-16-16,-9-4 12 15,-10 4-16-15,-4-4-24 16,4-4 4-16,1 0 20 16,8-4-4-16,6 0-28 15,8 0 8-15,5 0-12 16,13-4 12-16,5 0-20 16,14 0 20-16,4 0 40 0,9 0-16 15,5 4-20-15,5 4 4 16,-6 0-28-16,6 4 20 15,-5 4-4-15,0 5 8 16,-10 7 8-16,6 4 0 16,-10 5-12-16,5 3 8 15,-10 4 12-15,1 1-4 16,-5-5 8-16,0-3-8 16,-9-5 8-16,0-4-8 15,-9-7 24-15,0-5-16 16,-14 0-12-16,-4 0-4 0,-14-4 40 15,-9 0-24-15,-5-4 36 16,1 0-32-16,-1 0 32 16,5 0-32-16,9-8 4 15,9 0-12-15,9-4-8 16,5-4 4 0,9 0-4-16,4-4-28 15,5 4 16-15,5-1-208 16,-5 5 124-16</inkml:trace>
        </inkml:traceGroup>
        <inkml:traceGroup>
          <inkml:annotationXML>
            <emma:emma xmlns:emma="http://www.w3.org/2003/04/emma" version="1.0">
              <emma:interpretation id="{B7984B01-4C7A-498F-AF56-0364DAC62FFF}" emma:medium="tactile" emma:mode="ink">
                <msink:context xmlns:msink="http://schemas.microsoft.com/ink/2010/main" type="inkWord" rotatedBoundingBox="8186,14934 10432,14960 10419,16064 8173,1603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53794.5625">6085 15515 384 0,'-14'-9'140'0,"19"18"-108"0,-5-9-8 16,9 0 164-16,0 4-108 15,5-8 28-15,8 0-64 16,6-1 0-16,4-3-28 16,13 4 8-16,5-4-12 0,-4-4 0 15,8-4-4-15,-8 0-8 16,9-9 4-16,-10-7 28 16,-4-12-16-16,0-5-12 15,5-12-8-15,-1-3-4 16,-8-5 0-16,8 8 8 15,-4 8 0-15,-5 5-36 16,-4 7 20-16,0 5 4 0,0 4 12 16,-5 3-28-16,-8 1 16 15,12 8 12-15,-17 8 4 16,9-1 16-16,-14 5-12 16,9 4-20-16,-13 8 4 15,-5 4-4-15,0 5 4 16,0 3 52-16,-14 4-24 15,-4 8 16-15,4 5-20 16,-4 3 0-16,0 1-8 16,9-1 20-16,0 0-16 15,0-3-4-15,9-5-4 0,9-8 20 16,0-8-12-16,4-7 4 16,10-10-8-16,0-7-84 15,9-8 40-15,-9-4-128 16,8-5 92-16,-8 1-104 15,0 0 96 1,0-1-52-16,-5 1 72 16,-4 0 44-16,-5 0 12 15,0 3 128-15,-5 5-68 16,5 4 112-16,-9 4-96 16,14 8 8-16,-14 4-48 15,5 8 48-15,-5 0-44 16,4 8 12-16,-4 0-32 0,0 4 36 15,0 1-28-15,-4-1-12 0,-1 4-8 16,1 0 28-16,-6 1-16 16,1-1 12-16,0 0-16 15,-4-3 20-15,13-1-20 16,-10-4-108-16,-3-4 48 16,13 0-376-1</inkml:trace>
          <inkml:trace contextRef="#ctx0" brushRef="#br0" timeOffset="453989.0753">7383 15061 416 0,'-14'8'152'0,"5"21"-116"0,4 7-12 16,5-16 4-16,0 9-20 15,-4-1 40-15,4 0-24 16,0 1 12-16,0-5-20 16,0-4 0-16,0-4-8 15,0 1-8-15,0-9 4 16,0-8-376-16</inkml:trace>
          <inkml:trace contextRef="#ctx0" brushRef="#br0" timeOffset="440791.3789">5143 14968 320 0,'-5'0'120'0,"5"0"-96"0,5 0-4 15,-5 0 68-15,0 0-52 16,0 0 40-16,9 8-44 16,0-4 44-16,0 0-44 0,0 0 36 15,0 1-36-15,0-1-8 16,9-4-16-16,-4 0 20 0,0-4-16 15,4-1 12-15,5 1-12 16,4 0-8-16,5 0 0 16,4-4-4-16,1 4 0 15,-1 4 8-15,-4 0-4 16,0 0 8-16,-18 0-8 16,4 0 24-16,-18-4-16 15,0 4-92-15,-9-4 44 16,0 0-464-1</inkml:trace>
          <inkml:trace contextRef="#ctx0" brushRef="#br0" timeOffset="440279.9203">5197 14819 340 0,'0'-5'128'0,"14"10"-100"0,-5-5-8 15,-9 0 44-15,0 0-40 16,0 0 52-16,0 0-44 16,14 0 56-16,-5 4-52 15,0-4 44-15,14-4-44 16,-10 4 16-16,10-5-32 15,9-3-8-15,-9 4-8 0,8 0-4 16,1 4 0-16,-9 0 16 16,9-4-8-16,-18 4-4 15,-5 0 0-15,4 0 28 16,-3-4-16-16,-10 4 12 0,0 0-16 16,-10-4-96-16,10 4 48 15,-13 0-220 1</inkml:trace>
          <inkml:trace contextRef="#ctx0" brushRef="#br0" timeOffset="452217.8363">5948 14766 60 0,'0'-16'24'0,"0"4"-20"0,0 3 0 16,0 5 76-16,0 0-44 16,9 0 92-16,-9 0-72 15,0-4 60-15,0-4-64 16,0 4 60-16,0-4-64 16,0 0 28-16,0 4-44 15,0-1 8-15,0 5-24 16,0 0-8-16,0 4-4 15,-9 4 12-15,0 9 20 0,-4-1-20 16,3 8 0-16,-12 4-8 16,-1 1 4-16,14-5-8 15,-14 8 24-15,9 0-16 16,-8 5 12-16,13-1-12 16,-1 5 0-16,-3-5-4 15,13 0 4-15,9-3-8 16,0-9-4-16,-4-8 4 15,13-8 20-15,-5-8-12 16,10-8-48-16,0-4 20 16,4-5-32-16,-4 1 28 0,-5-4 8 15,-9 4 12-15,0 4-28 16,5 3 16-16,-5 9-20 16,-9 4 16-16,0 8 72 15,0 5-32-15,0 7 12 16,9 4-24-16,5-4 28 15,13 1-24-15,14-9 12 16,9 0-16-16,5-12 20 16,0-8-20-16,-1 0-4 15,-8-4-4-15,-10-5 4 16,-4-3-4-16,-9-4 24 16,-9 4-16-16,-19-9 12 15,-4-3-12-15,0 12 12 16,-5-9-16-16,5 5 16 0,4 4-16 15,5 4-20-15,14 3 4 16,4-3-244-16,5 8 140 16,4 0-440-1</inkml:trace>
          <inkml:trace contextRef="#ctx0" brushRef="#br0" timeOffset="452586.3705">6613 14430 332 0,'0'-8'120'0,"14"8"-92"0,-5 0-8 0,5 8 52 15,4 0-16-15,0 8-28 16,0 0-24-16,-4 13-8 16,-1-5 56-16,-3 4-28 15,-10 1 32-15,-10-1-28 16,-3 4 16-16,-5-3-24 15,-5-9-8-15,0-4-8 16,0-8 40-16,10-8-24 0,-1 0 0 16,9 0-12-16,5-8-16 15,5-12 4-15,9 12 28 16,-1 0-12-16,6 0 40 16,3 8-28-16,1 0 20 15,0 8-24-15,0 8 28 0,-1 0-32 16,-3 0-12-16,-6-4-8 15,1-3-84-15,-5 3 48 16,-9-4-532 0</inkml:trace>
        </inkml:traceGroup>
        <inkml:traceGroup>
          <inkml:annotationXML>
            <emma:emma xmlns:emma="http://www.w3.org/2003/04/emma" version="1.0">
              <emma:interpretation id="{433F9FA2-CAB6-46DD-A7E7-4782AB3A66D1}" emma:medium="tactile" emma:mode="ink">
                <msink:context xmlns:msink="http://schemas.microsoft.com/ink/2010/main" type="inkWord" rotatedBoundingBox="10781,14929 13258,14958 13241,16412 10764,16383"/>
              </emma:interpretation>
            </emma:emma>
          </inkml:annotationXML>
          <inkml:trace contextRef="#ctx0" brushRef="#br0" timeOffset="458255.3423">8616 14879 268 0,'-9'-8'100'0,"9"8"-76"0,5-4-8 0,-5 4 192 0,0 0-116 15,0 0 44-15,4 0-84 16,15 0 16-16,-6 0-40 16,10 4 28-16,0-4-32 15,-1 0 4-15,6 4-16 0,-1-4-8 16,5-4 0-16,0 4 12 15,0-4-8-15,-10 0 4 16,1 0-4-16,0 4 12 16,-9-8-12-16,-5 8-4 15,-9 0 0-15,-5 0-148 16,-4 8 80-16,-9 0-440 16</inkml:trace>
          <inkml:trace contextRef="#ctx0" brushRef="#br0" timeOffset="459197.4983">9195 15871 340 0,'-5'-4'128'0,"5"-4"-100"0,0-13-8 15,0 9 132-15,0-8-88 0,5-4 16 16,-5-5-44-16,4-3 36 16,5 0-40-16,0-1 20 15,0-3-32-15,5 3 0 0,4-3-12 16,0-9 12-16,5-7-12 16,-5-17-4-16,-4-16 0 15,18-4 12-15,-18 8-8 16,4 8-20-16,-4 9 4 15,13 7-4-15,-9 8 4 16,0 1 16-16,0 3-4 0,1 13 40 16,-1 4-20-16,-4 7 4 15,4 9-16 1,5 8 12-16,4 8-16 0,5 4-4 16,0 4 0-16,-5 1 12 15,0 3-8-15,-9 0 24 16,-8 0-20-16,-20 0 12 15,-8-4-12-15,-9 5-76 16,-10-1 32-16,1-4-24 16,0-4 36-16,4-4-68 31,14 0 48-31,-5-4-28 0,5 0 44 16,18 0-16-1,9 0 24-15,9 4 8 16,5 4-20-16,13 4 16 0,5 5-4 15,-9 3 8-15,0 0 68 16,-9 4-32-16,-19-3 76 0,-8 3-56 16,-15 0 52-16,-13 0-56 15,1 1 24-15,-15-1-40 16,14-4 0-16,-13-4-16 16,22 1-16-16,0-5 0 15,5-4 12-15,4 0-4 16,10 0-80-16,4-4 40 15,0-4-400 1,0 0 240-16,13 4-152 16</inkml:trace>
          <inkml:trace contextRef="#ctx0" brushRef="#br0" timeOffset="459454.1808">9764 15223 632 0,'-23'41'236'0,"18"-17"-184"0,-4 12-16 15,0-19 28-15,9 3-44 16,0 0-8-16,0 0-8 16,0-4 28-16,0 1-16 15,0-5 20-15,-4-8-20 0,-6 0 36 16,1-4-28-16,0-8-128 15,-4 0 56-15,3-13-520 16,10-3 312-16,10-12 84 16</inkml:trace>
          <inkml:trace contextRef="#ctx0" brushRef="#br0" timeOffset="458448.852">8594 15005 548 0,'-10'8'204'0,"15"0"-156"0,0 0-16 0,-5 0 80 16,13 0-68-16,5-4 52 16,1-4-56-16,8 0-4 15,5 0-20-15,0-4 16 0,0 0-20 16,-1 0-84-16,-3 0 40 15,-1 0-200-15,-9 4 128 0,-9 4-332 32</inkml:trace>
          <inkml:trace contextRef="#ctx0" brushRef="#br0" timeOffset="459857.2504">9964 14454 364 0,'9'-16'132'0,"-4"12"-100"0,13-4-12 16,-5 8 132-16,10 0-88 15,0 4 44-15,0 4-64 16,0 4-8-16,-5-4-20 16,-9 9-12-16,0-5 0 0,-4 4 64 15,-5 0-36-15,-5-4 32 16,-4 0-36-16,-5 0-8 16,-4 5-12-16,0-5 28 15,4 4-20-15,5-4 20 16,4 0-20-16,5 4 8 15,10 1-12-15,3-5 0 16,10-8-4-16,0-4 12 0,0 0-12 16,-1 0-12-16,1 4 0 15,-9 0-180-15,-1-4 96 16</inkml:trace>
          <inkml:trace contextRef="#ctx0" brushRef="#br0" timeOffset="454590.6745">7751 14940 300 0,'-18'-8'112'0,"27"8"-88"0,0-4-8 0,-4 4 188 16,18-4-116-16,-1 4 36 16,10 0-76-16,0-8 24 15,14 4-40-15,-5 4-20 0,-5 0-4 16,-4 0 24-16,13 0-16 15,-13 0-40-15,-9 4 12 16,-5 0-104-16,-9 0 64 16,-9-4-300-1</inkml:trace>
          <inkml:trace contextRef="#ctx0" brushRef="#br0" timeOffset="454363.7072">8129 14810 424 0,'14'-16'156'0,"-5"8"-120"0,5-8-8 0,-5 12 36 15,0-4-40-15,-5 0 8 16,-4 0-20-16,-4 0 20 15,-5-5-20-15,4 5 24 16,-9 4-24-16,-4 0 40 16,0 0-28-16,-5 8 12 0,-4 4-20 15,0 0 52-15,-10 5-36 0,10 3-8 16,0-4-12 0,4 8 16-16,0 4-16 0,0 5 32 15,5 3-28-15,4 13-32 16,5-1 8-16,9 1 28 15,14-5-12-15,-5-12 16 16,14 1-12-16,0-9 0 16,-1-4-4-16,1-8-200 15,0-8 104-15,-5-4-344 16</inkml:trace>
          <inkml:trace contextRef="#ctx0" brushRef="#br0" timeOffset="454894.4827">8261 15130 580 0,'-32'-8'216'0,"19"36"-168"0,4 13-12 16,9-21 56-16,-10 12-56 0,10-3 12 16,-4 3-28-16,4 1-48 15</inkml:trace>
        </inkml:traceGroup>
        <inkml:traceGroup>
          <inkml:annotationXML>
            <emma:emma xmlns:emma="http://www.w3.org/2003/04/emma" version="1.0">
              <emma:interpretation id="{928F7DDE-EB25-4B9B-BE23-7CFC07E8EB09}" emma:medium="tactile" emma:mode="ink">
                <msink:context xmlns:msink="http://schemas.microsoft.com/ink/2010/main" type="inkWord" rotatedBoundingBox="13842,15474 14258,15479 14254,15798 13838,15793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61088.1861">10811 15239 416 0,'-14'8'152'0,"23"-3"-116"0,-4-5-12 16,-5 0 100-16,0 0-72 16,4 8 68-16,1-4-68 0,9-8 32 15,-14 4-48-15,9 0 52 0,4 0-52 16,6 0 0-16,-1 0-20 16,5-4-12-16,4 0 0 15,5-1 12-15,13 1-8 16,-4-4 4-16,-4 0-4 15,-6 0-8-15,-8 0 4 16,-14 0-136-16,0 0 72 16,-18 4-180-16,-9 4 136 15</inkml:trace>
          <inkml:trace contextRef="#ctx0" brushRef="#br0" timeOffset="460884.1502">10820 14988 164 0,'-5'-4'60'0,"5"0"-44"0,0 0-8 15,0 4 76-15,0 0-48 16,5-4 40-16,-5 4-44 15,4-4 96-15,1 0-72 16,-5 4 80-16,0 0-76 16,0 0 56-16,5-4-64 15,-5 4 16-15,0 0-40 16,0 0 16-16,9 0-24 0,0 0 16 0,0 0-20 16,0 0 28-1,5 0-28-15,4-4-12 0,9 0-8 16,5 4 12-16,4-4-4 15,5 4-4-15,0 0 4 16,-4 8 20-16,-5-4-12 16,-5-4-4-16,-9 4-4 15,-4 0 4-15,-5 0-4 16,-9-4-180-16,-5 4 100 16,-4 0-468-1</inkml:trace>
        </inkml:traceGroup>
        <inkml:traceGroup>
          <inkml:annotationXML>
            <emma:emma xmlns:emma="http://www.w3.org/2003/04/emma" version="1.0">
              <emma:interpretation id="{A035F3FB-5AF7-45DF-A3DD-A05BC4643D50}" emma:medium="tactile" emma:mode="ink">
                <msink:context xmlns:msink="http://schemas.microsoft.com/ink/2010/main" type="inkWord" rotatedBoundingBox="14940,14854 16141,14869 16123,16394 14922,16379"/>
              </emma:interpretation>
            </emma:emma>
          </inkml:annotationXML>
          <inkml:trace contextRef="#ctx0" brushRef="#br0" timeOffset="464991.9045">13028 15227 312 0,'-9'-4'112'0,"9"8"-84"0,-9 0-12 0,4 8 128 16,5 5-84-16,-18-1 8 15,13 4-40-15,-13 8 20 16,5 1-32-16,-10 3 32 15,14-16-32-15,-14 5 12 16,0-1-16-16,0-8 12 0,1 0-16 16,13-4 24-16,-10-4-20 0,15 0-128 15,-10-4 64-15,10-4-412 16</inkml:trace>
          <inkml:trace contextRef="#ctx0" brushRef="#br0" timeOffset="465554.467">12828 14398 384 0,'4'-25'140'0,"10"17"-108"0,4-4-8 0,-4 8 108 0,-1-4-76 15,6 4-4-15,-1 4-32 16,0 8-8-16,-4 8-4 15,-5 13 12-15,0 7-12 0,-9 0 24 16,-5 1-20-16,-4-5 76 16,0-3-52-16,-4-5 56 15,-1-4-52-15,5-8 24 16,0-4-36-16,9-8 0 16,9 0-16-16,9-4-16 15,9 0 0-15,14 0-92 16,5 4 48-16,-1 8-592 15</inkml:trace>
          <inkml:trace contextRef="#ctx0" brushRef="#br0" timeOffset="463175.5788">11885 15850 332 0,'-4'-12'120'0,"8"4"-92"0,1-16-8 0,8 20 168 16,-8-4-108-16,9-16-8 15,4-9-44-15,5 17-12 0,-19-16-8 16,19 3 36-16,4 5-20 0,-9-8 20 16,-8-1-24-16,12-3 52 15,-22-9-40-15,23-15 4 16,-14-17-24-16,0-12-16 16,5 0 0-16,0 12-4 15,-1 8 0-15,6 16 60 16,-1 5-28-16,0 7 44 15,0 5-40-15,5-1 28 16,0 5-28-16,4 4-16 16,9 3-8-16,5 9-24 15,5 4 12-15,4 12 12 16,0 4 0-16,-9 8-28 16,-5 0 12-16,-8 1 24 15,-10 3-8-15,-18 4 52 0,-14-4-28 16,-13 9 12-16,-18-5-24 15,-6 0 0-15,-3 0-8 16,4 0-32-16,4-3 12 16,5-9-40-16,5 0 32 15,8-4 8-15,15-4 8 16,8 0-52-16,5 0 32 16,14 4 4-16,9 4 8 15,13 0 4-15,5 8 0 16,5 5-20-16,-5 3 16 15,-5 0 4-15,-4 0 8 16,-18 1 24-16,-19-1-12 0,-13-4 32 16,-19 4-28-16,-4-3 40 15,-4-1-32-15,-1-8-32 16,1 4 4-16,4-12 36 16,0 4-20-16,14-4-28 15,8-4 8-15,15 0-36 16,8-4 28-16,5 0-268 15,14-4 156-15</inkml:trace>
          <inkml:trace contextRef="#ctx0" brushRef="#br0" timeOffset="463794.7266">12641 15247 320 0,'0'9'120'0,"0"11"-96"0,0-4-4 16,-9 0 68-16,9 4-52 15,-9 1 68-15,9-1-64 16,-9-4 44-16,4 0-48 16,-4-4 44-16,9-3-48 15,0-9 48-15,0 0-48 16,0-5-16-16,9-3-8 0,5-4 0 15,-5-4-4-15,14-4 32 0,-1-4-20 16,1-1-32-16,-5-3 8 16,10 0-16-16,-1 7 12 15,-4-3 24-15,-10 12-4 16,10 4-4-16,-14 0 0 16,0 8 4-16,5 0-4 15,-5 4 24-15,-4 0-16 16,-5 8-152-16,0 0 72 15</inkml:trace>
          <inkml:trace contextRef="#ctx0" brushRef="#br0" timeOffset="464739.2354">12919 15304 300 0,'0'-8'112'0,"9"8"-88"0,-9-8-8 0,0 8 84 15,4 0-60-15,-4 0 52 16,0 0-52-16,10 0 32 16,-10 0-40-16,9 0 36 0,-5 8-40 15,5 4 20-15,-9 12-28 16,9-7 16-16,0 11-20 0,5-12-8 16,0 4-4-16,-5-7 20 15,0-1-12-15,5-4 24 16,-14 4-24-16,9-4 40 15,-9-8-28-15,0 0-56 16,-9-8 16-16,9 8-332 16,-9 0 192-1</inkml:trace>
        </inkml:traceGroup>
        <inkml:traceGroup>
          <inkml:annotationXML>
            <emma:emma xmlns:emma="http://www.w3.org/2003/04/emma" version="1.0">
              <emma:interpretation id="{29D07AD6-0CD9-4865-BA50-E739FB2F3A2E}" emma:medium="tactile" emma:mode="ink">
                <msink:context xmlns:msink="http://schemas.microsoft.com/ink/2010/main" type="inkWord" rotatedBoundingBox="16628,14962 18648,14986 18631,16479 16611,1645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66327.6523">13756 14899 508 0,'-22'25'188'0,"13"-5"-148"0,-1 20-8 16,6-7 28-16,-1 15-40 15,1 5 0-15,-10 4-12 16,5-5-104-16,0 1 52 15,-5-9-360-15,-4-7 224 16,4-1 76-16</inkml:trace>
          <inkml:trace contextRef="#ctx0" brushRef="#br0" timeOffset="467570.1392">14348 15935 540 0,'-9'-12'200'0,"18"4"-156"0,-4-8-12 16,-5 4 72-16,0-4-64 15,4-5 28-15,1-7-40 16,9-8 8-16,-5-5-20 15,0-3 36-15,5-1-28 0,-1 1-24 16,-4-5 0-16,5-8 8 16,-5-7-4-16,0-17 8 15,0 0-8-15,5 0-12 16,4 0 4-16,0 16 20 16,5 13-8-16,0 7 32 0,4 5-24 15,1 11 20-15,8 5-20 16,-4 8 0-16,-5 4-8 15,0 4-24-15,1 4 8 16,-5 4 12-16,-1 4 0 16,-4 4-20-16,1 4 8 15,-6 0 4-15,1 4 4 16,-5 0 0-16,-4 1 0 16,-5 3 24-16,-5 4-12 15,-4-4-4-15,-5 1-4 16,1-1 12-16,4-4-8 0,-5 0-48 15,5-4 24-15,0-4-76 16,4 0 52-16,1 1-88 16,4-5 72-16,0-4 20 15,9 8 20-15,4 0 8 16,6 8 0-16,-1-8 0 16,0 12 0-16,0 5 0 15,5 7 0-15,-5 0 24 16,-4-3-8-16,-14-1 40 15,0-4-24-15,-5-3 56 16,-4-1-44-16,-4-4 12 16,-10-4-32-16,-5-4 8 15,-3 0-12-15,-6-8-16 16,1 0 0-16,-1 0 20 16,5-4-8-16,1 0 4 0,8-4-4 15,5 4 4-15,4 0-8 16,0 0-100-16,10 4 52 15,-1 0-140-15,5-4 104 16,0 4-404 0,9 4 272-16,5 4 92 15</inkml:trace>
          <inkml:trace contextRef="#ctx0" brushRef="#br0" timeOffset="467904.5487">15054 15422 280 0,'-9'20'104'0,"13"-8"-84"0,-8 8 0 16,4-8 100-16,0 4-68 15,0 1 16-15,0-1-44 16,0-4 48-16,0-4-40 16,9 0 64-16,-9-8-56 15,5-4 8-15,4-4-28 16,-9-4 4-16,13 0-12 0,-4-4 0 15,1-1-4-15,3-3-8 16,5 0 4-16,1 4 48 16,-1 0-28-16,5 3 8 15,-5 9-20-15,0 0-16 16,-4 0 0-16,-1 4 12 0,-4 0-4 16,1 0-36-16,-6 8 16 15,-4-8-452 1</inkml:trace>
          <inkml:trace contextRef="#ctx0" brushRef="#br0" timeOffset="468508.1319">15395 15470 416 0,'14'0'152'0,"9"0"-116"0,-5 0-12 16,-4 4-12-16,9 0-12 16,4 8 0-16</inkml:trace>
          <inkml:trace contextRef="#ctx0" brushRef="#br0" timeOffset="468326.239">15423 15373 228 0,'4'-12'84'15,"5"8"-64"-15,10-4-8 0,-10 4 100 16,9 4-64-16,0 0 8 0,0-8-36 16,5 8-20-16,-5 0-4 15,-4 8 12-15,-5-4-4 16,0 4 84-16,-4 8-44 16,-5-8 40-16,0 0-48 15,-14 4 32 1,0 4-44-16,1-7-16 15,-5 3 4-15,-1 4-8 0,-3-8-4 16,3 0 4-16,1 4-4 16,0-4 0-16,9 0-12 15,0 0 8-15,-5 1 12 16,14-1-4-16,9 4-20 16,0-4 8-16,0 0 12 15,5-4 0-15,0 4-4 0,-1 0 4 16,6 0-48-16,-6-8 24 15,-4 0-424 1,10 0 244-16,-15 8 48 16</inkml:trace>
          <inkml:trace contextRef="#ctx0" brushRef="#br0" timeOffset="466104.5102">13579 15086 496 0,'0'-13'184'0,"4"9"-140"0,10 0-16 0,-5 0 120 15,0 4-88-15,10 0 88 16,3 0-84-16,10 0 4 15,14 0-44-15,8 0 32 0,6 0-32 16,-6 0-24-16,-4 0 0 16,-9 0-220-16,-13 0 120 15,-15 0-324 1</inkml:trace>
          <inkml:trace contextRef="#ctx0" brushRef="#br0" timeOffset="469339.8508">15059 14458 320 0,'9'-8'120'0,"-9"8"-96"0,4 0-4 0,5 4 44 15,10 4-40-15,-10 0 52 16,4 5-44-16,1-1 20 16,0 4-32-16,-1 4 36 15,-4 4-32-15,-4 5 32 16,-10-9-32-16,-4 4 20 16,0-3-24-16,-4-1 28 0,-6 4-32 15,6-12 40-15,4 0-32 16,-1-4-24-16,6 1 0 15,4-9 24-15,14 0-12 16,4-5 4-16,14-3-8 0,9 8-8 16,9-8 4-16,-5 8-112 15,-4 0 60-15</inkml:trace>
        </inkml:traceGroup>
      </inkml:traceGroup>
    </inkml:traceGroup>
    <inkml:traceGroup>
      <inkml:annotationXML>
        <emma:emma xmlns:emma="http://www.w3.org/2003/04/emma" version="1.0">
          <emma:interpretation id="{41A75228-C9BE-43AA-9832-985FD641ACD6}" emma:medium="tactile" emma:mode="ink">
            <msink:context xmlns:msink="http://schemas.microsoft.com/ink/2010/main" type="paragraph" rotatedBoundingBox="3644,16312 7460,16244 7463,16443 3647,16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563A91-4D0C-49EF-9246-B261944305E0}" emma:medium="tactile" emma:mode="ink">
              <msink:context xmlns:msink="http://schemas.microsoft.com/ink/2010/main" type="inkBullet" rotatedBoundingBox="3644,16312 4804,16291 4808,16490 3647,16511"/>
            </emma:interpretation>
            <emma:one-of disjunction-type="recognition" id="oneOf24">
              <emma:interpretation id="interp24" emma:lang="" emma:confidence="0">
                <emma:literal>-</emma:literal>
              </emma:interpretation>
            </emma:one-of>
          </emma:emma>
        </inkml:annotationXML>
        <inkml:trace contextRef="#ctx0" brushRef="#br0" timeOffset="476810.0509">617 15972 208 0,'0'0'76'0,"5"0"-60"0,8 4-4 0,-13-4 84 0,5 4-56 15,4-4 80-15,5 0-68 16,4-4 60-16,-9 0-60 16,5 0 4-16,-1 4-32 15,5-4-4-15,1 4-12 16,-1-4 12-16,5 4-12 0,4 0 16 16,5 4-16-16,4-4 24 15,5 0-20-15,5 0-20 16,8 0 0-16,19-4 32 15,9 0-16-15,5-4 44 16,4-5-28-16,-14 5 64 16,-18-12-48-16,-4 8 20 15,0 0-40-15,-19-4 0 16,-4 8-12-16,-5-1-16 0,-9-3 4 16,-4 4 12-16,0 8-4 15,-5 0-12-15,-9 0 4 16,4 8-60-16,-4 4 36 15,0 5-544 1</inkml:trace>
        <inkml:trace contextRef="#ctx0" brushRef="#br0" timeOffset="481899.4714">603 15818 208 0,'0'-8'76'0,"0"4"-60"0,0 0-4 15,0 4 108-15,0 0-68 16,5-4 60-16,-5 4-68 16,0 0 40-16,0-4-48 15,0 4 24-15,9-4-32 16,-9 0 8-16,0 0-20 15,0 4 36-15,0 0-28 16,0 0 4-16,0 0-16 0,0 0-8 0,9 4 0 16,5 0-4-16,9 4 0 15,8 0-12-15,10 0 8 16,9 4 20-16,1 0-8 16,3 0-4-16,1 1 0 15,-1-9 12-15,10-4-8 16,14 0 4-16,-1 0-4 15,-4 0-16-15,0-4 4 16,-5 0-4-16,-13 4 0 16,-10-9 24-16,-13 9-8 15,-5 0-4-15,-13 0 0 0,-5 0-24 16,-13 9 12 0,-6-1-376-16,-8 0 212 15,-14 4-124-15</inkml:trace>
      </inkml:traceGroup>
      <inkml:traceGroup>
        <inkml:annotationXML>
          <emma:emma xmlns:emma="http://www.w3.org/2003/04/emma" version="1.0">
            <emma:interpretation id="{0C657C66-A36A-40FE-A54F-FD444BB57067}" emma:medium="tactile" emma:mode="ink">
              <msink:context xmlns:msink="http://schemas.microsoft.com/ink/2010/main" type="line" rotatedBoundingBox="6142,16301 7460,16278 7463,16413 6145,16437"/>
            </emma:interpretation>
          </emma:emma>
        </inkml:annotationXML>
        <inkml:traceGroup>
          <inkml:annotationXML>
            <emma:emma xmlns:emma="http://www.w3.org/2003/04/emma" version="1.0">
              <emma:interpretation id="{4F1A9CFF-5878-4993-96A7-D9049E935039}" emma:medium="tactile" emma:mode="ink">
                <msink:context xmlns:msink="http://schemas.microsoft.com/ink/2010/main" type="inkWord" rotatedBoundingBox="6142,16301 7460,16278 7463,16413 6145,16437"/>
              </emma:interpretation>
            </emma:emma>
          </inkml:annotationXML>
          <inkml:trace contextRef="#ctx0" brushRef="#br0" timeOffset="491613.1052">3103 15907 288 0,'0'-8'108'0,"4"8"-84"0,6-12-4 0,-10 12 100 15,0 0-68-15,0 0 24 16,9 0-44-16,-9 0 32 15,9 0-36-15,-9 0 20 16,13 8-28-16,-13-4 52 16,14 0-40-16,4-4-16 15,5 0-8-15,9-4 16 0,32-8-12 16,27 8-12 0,4 0-4-16,-4-8 4 0,5 4 0 0,9-1 16 15,8-3-8-15,1 0-12 16,-4 0 0-16,-24 0 48 15,-18-4-24-15,-13 4 24 16,-19 4-24-16,-8-1 16 16,-10 1-20-16,-4 8-44 15,-14 0 16-15,0 0-632 16</inkml:trace>
        </inkml:traceGroup>
      </inkml:traceGroup>
    </inkml:traceGroup>
    <inkml:traceGroup>
      <inkml:annotationXML>
        <emma:emma xmlns:emma="http://www.w3.org/2003/04/emma" version="1.0">
          <emma:interpretation id="{D23FB6CB-817E-4998-B959-85FA1522FBC4}" emma:medium="tactile" emma:mode="ink">
            <msink:context xmlns:msink="http://schemas.microsoft.com/ink/2010/main" type="paragraph" rotatedBoundingBox="3464,16608 22114,16349 22138,18082 3488,18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96E472-FC20-45AD-8B06-D86CEAAE6965}" emma:medium="tactile" emma:mode="ink">
              <msink:context xmlns:msink="http://schemas.microsoft.com/ink/2010/main" type="line" rotatedBoundingBox="3464,16608 22114,16349 22138,18082 3488,18341"/>
            </emma:interpretation>
          </emma:emma>
        </inkml:annotationXML>
        <inkml:traceGroup>
          <inkml:annotationXML>
            <emma:emma xmlns:emma="http://www.w3.org/2003/04/emma" version="1.0">
              <emma:interpretation id="{A11A0665-8ED3-472F-9152-E9BE0733DD60}" emma:medium="tactile" emma:mode="ink">
                <msink:context xmlns:msink="http://schemas.microsoft.com/ink/2010/main" type="inkWord" rotatedBoundingBox="3471,17113 4557,17097 4571,18157 3486,18173">
                  <msink:destinationLink direction="with" ref="{A37454A5-03E8-4EA1-910E-86A3078F039A}"/>
                </msink:context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30302.3974">444 17643 176 0,'9'-20'64'0,"-9"12"-48"0,5-16-8 0,4 7 104 0,-5-3-64 16,5-4 44-16,1-12-56 16,-10-13 52-16,0 0-52 15,13-11-8-15,-13-13-16 16,9 0-12-16,5 4 4 16,-5 9 12-16,9 7-8 15,-4 0 24-15,0 5-20 16,-1-1 56-16,1-3-36 15,-5 7-8-15,9 1-12 16,-9 3 24-16,10 9-20 16,-1 3-4-16,0 9-8 0,5 4-4 15,-1 16 0-15,1 12-12 16,5 4 8-16,-1 0 20 16,-4 13-8-16,-5-5 16 15,0 4-16-15,-4-3 24 16,-19-1-20-16,-8-4 24 0,-6 4-24 15,-8-7-84-15,-5-9 40 16,0 4-36-16,5-4 44 16,0-8-52-16,8-4 44 15,10 0-12-15,14-4 28 16,9 8-8-16,8 8 12 16,10 4-28-16,5 0 24 15,4 12 4-15,0-7 12 16,-5-1 0-16,-4 4 0 15,-9 8 68-15,-14-7-36 0,-14-1 68 16,-18 8-60-16,-13-4 0 16,-10-3-24-16,1-1-12 15,-1-4 0-15,-8-4 28 16,22-4-16-16,0-4-24 16,18-4 4-16,5 0-60 15,9 0 32-15,9 0-364 16,-9 4 220-1,23 9-24-15</inkml:trace>
          <inkml:trace contextRef="#ctx0" brushRef="#br0" timeOffset="530527.5185">1086 17125 288 0,'-23'21'108'0,"14"-1"-84"0,-14 16-4 0,14-24 40 16,-4 9-36-16,13-1 8 15,0-4-20-15,0 4 28 16,0-4-24-16,22 1-4 16,-13-5-8-16,5-4-156 15,9 0 84-15,-5 0-164 16</inkml:trace>
          <inkml:trace contextRef="#ctx0" brushRef="#br0" timeOffset="530661.1359">1109 16935 332 0,'-9'-4'120'0,"9"4"-92"0,-5 0-8 15,5 0 8-15,9 0-20 16,-4 16-292-16</inkml:trace>
          <inkml:trace contextRef="#ctx0" brushRef="#br0" timeOffset="531001.0425">1195 17154 332 0,'18'20'120'0,"-4"-4"-92"0,18 8-8 0,-14 5 16 16,14-9-24-16,-5-8 4 0,10 20-8 16,-5-11 48-16,-10-5-32 15,1 4 8-15,-9 0-20 16,-5-4-324-16</inkml:trace>
          <inkml:trace contextRef="#ctx0" brushRef="#br0" timeOffset="531187.0343">1523 17125 488 0,'-9'-4'180'0,"9"4"-140"0,-9 4-12 16,0 8 84-16,-5 13-68 16,-4 7 8-16,-9 5-32 15,-1 3 4-15,1 0-12 16,4-7-16-16,0-5 0 0,5-4-224 15,4-3 120-15,5-5-260 16</inkml:trace>
        </inkml:traceGroup>
        <inkml:traceGroup>
          <inkml:annotationXML>
            <emma:emma xmlns:emma="http://www.w3.org/2003/04/emma" version="1.0">
              <emma:interpretation id="{64218991-96B4-4112-B17B-D15284D97260}" emma:medium="tactile" emma:mode="ink">
                <msink:context xmlns:msink="http://schemas.microsoft.com/ink/2010/main" type="inkWord" rotatedBoundingBox="4922,17028 6920,17001 6937,18226 4939,18254">
                  <msink:destinationLink direction="with" ref="{FA740EEC-8B1E-4AC2-856B-405D7EFDA837}"/>
                </msink:context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31623.2463">1896 16976 424 0,'-9'-5'156'0,"14"5"-120"0,8-4-8 16,6 0 124-16,8-4-88 0,14 0-8 16,9-4-36-16,14 12 12 15,-5 0-20-15,-9 16-304 16,-9 0 160-16,-5 13-188 16</inkml:trace>
          <inkml:trace contextRef="#ctx0" brushRef="#br0" timeOffset="531468.7859">1896 16822 560 0,'9'-16'208'0,"-4"12"-164"0,4-5-8 15,5 1 32-15,4 8-44 16,9 0 8-16,5 0-20 15,5 0 20-15,8 12-20 16,-4-3-108-16,-4 3 48 0,-15 4-436 16</inkml:trace>
          <inkml:trace contextRef="#ctx0" brushRef="#br0" timeOffset="532297.5367">2520 17716 268 0,'0'-24'100'0,"0"16"-76"0,9-12-8 16,-9 15 96-16,9-3-64 16,-4-8 68-16,-5-8-64 15,0 0 24-15,9-9-44 16,-4-7 16-16,4-9-28 15,0-16-8-15,4-20-8 16,6 1-24-16,-1-1 12 0,0 12-12 16,5 4 8-16,0 0 16 15,8 8 0-15,1-7 52 16,5 11-32-16,8-8 60 0,10 4-48 16,-10 9-16-16,5 7-12 15,-9 21 0-15,5 8-4 16,-14 12 16-16,4 16-12 15,-18 16 4-15,1 13-4 16,-10 3 36-16,-5 5-20 16,-13-1-56-16,-4 1 16 15,-19-21-40-15,4 9 32 16,-8-13-8-16,9-8 20 16,4-8-20-1,14 4 20-15,9-12-136 0,13 0 80 16,19 0 24-16,-4 0 24 15,8 4-44-15,-4 9 36 16,-9-5 20-16,-1 4 8 16,-3 4 56-16,-15 0-32 15,-4 4 120-15,-9-3-76 16,-9 7 28-16,-19-12-56 16,1 4 20-16,4-4-32 15,-9-4 0-15,14-8-16 0,0 0-16 16,22-4 0-16,-4-4-500 15</inkml:trace>
          <inkml:trace contextRef="#ctx0" brushRef="#br0" timeOffset="532630.9341">3367 17036 216 0,'4'20'80'0,"1"-11"-60"0,4 11-8 0,-9-12 72 0,0 0-48 16,0-8 112-16,0 0-88 16,0 0 44-16,-9-8-60 15,4 8 4-15,5-12-32 16,0-4 0-16,14-5-8 15,0-7 4-15,9 0-8 0,8 3 16 16,6 5-12-16,4 4-4 16,-9 0 0-16,0 8 28 15,-5 4-16-15,0 4-164 16,-4 4 80-16,-14 4-364 16</inkml:trace>
          <inkml:trace contextRef="#ctx0" brushRef="#br0" timeOffset="533049.2356">3881 17048 528 0,'5'-8'196'0,"-5"8"-152"0,-14 0-12 15,14 8 36-15,-4 5-44 16,-5 11 0-16,0 8-16 16,-10 9 20-16,1-5-16 15,0 5-4-15,-5-1-4 0,0-8-200 16,1-7 108-1,3-5-300-15</inkml:trace>
          <inkml:trace contextRef="#ctx0" brushRef="#br0" timeOffset="532866.068">3736 17004 364 0,'0'-8'132'0,"13"16"-100"0,1 0-12 0,-5 0 124 16,0 4-84-16,0 4-36 15,5 9-16-15,0-1 36 16,-1 4-24-16,-4-7-8 16,1 7-8-16,-1-8-244 15,0 0 132-15,4-3-184 16</inkml:trace>
        </inkml:traceGroup>
        <inkml:traceGroup>
          <inkml:annotationXML>
            <emma:emma xmlns:emma="http://www.w3.org/2003/04/emma" version="1.0">
              <emma:interpretation id="{5412BEFE-9DE9-4519-9580-F8E26D945863}" emma:medium="tactile" emma:mode="ink">
                <msink:context xmlns:msink="http://schemas.microsoft.com/ink/2010/main" type="inkWord" rotatedBoundingBox="7678,17268 7963,17264 7966,17417 7680,17421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33630.1866">4669 16891 540 0,'14'-9'200'0,"4"9"-156"0,18-8-12 0,-17 8 16 16,17 0-32-16,5 0 32 15,4-4-32-15,1 16-356 16</inkml:trace>
          <inkml:trace contextRef="#ctx0" brushRef="#br0" timeOffset="533448.1997">4637 16806 528 0,'5'-21'196'0,"4"21"-152"0,4-20-12 15,-3 12 88-15,8 8-72 16,5-8 8-16,8-4-36 15,6 12 24-15,4 8-28 16,-5 0-172-16,-4 4 84 0</inkml:trace>
        </inkml:traceGroup>
        <inkml:traceGroup>
          <inkml:annotationXML>
            <emma:emma xmlns:emma="http://www.w3.org/2003/04/emma" version="1.0">
              <emma:interpretation id="{20A24EC5-3379-4462-B448-473DA0699469}" emma:medium="tactile" emma:mode="ink">
                <msink:context xmlns:msink="http://schemas.microsoft.com/ink/2010/main" type="inkWord" rotatedBoundingBox="8461,16911 9118,16902 9133,17981 8476,17991">
                  <msink:destinationLink direction="with" ref="{783FF5BE-4446-4998-9D33-1C9AAEF17F52}"/>
                </msink:context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35062.0934">6062 16963 488 0,'14'-8'180'0,"-5"8"-140"0,-9 12-12 16,0-3 48-16,0 7-48 15,-9 8 8-15,4 4-24 16,-8 5 20-16,8-5-20 16,-9 8-20-16,5-7 0 0,0 3 20 0,-4-12-4 15,13 1 16-15,-10-9-16 16,10-12-48-16,0 0 24 15,0 0-480 1</inkml:trace>
          <inkml:trace contextRef="#ctx0" brushRef="#br0" timeOffset="534806.8402">5434 17461 112 0,'0'0'44'0,"0"0"-36"0,4 0 0 0,-4 0 72 16,0 0-44-16,0 0 136 16,0 0-96-16,5-4 88 15,-5 0-96-15,0 4 12 16,0-8-48-16,0 4 4 16,0-12-20-16,5 8 28 0,4-9-28 15,0-7 12-15,4-16-16 0,-3-9 0 16,12-16-4-1,1-3 12-15,0-1-12 0,9 0 24 16,0-4-20-16,4-8-4 16,5-4-4-16,-5 4-16 15,14 0 8-15,1 21 72 16,-15-1-36-16,5 16 4 16,-5 9-20-16,-4 12-20 15,-9 12 0-15,0 8 20 16,4 16-8-16,-22 8 40 15,-5 12-24-15,0 9 32 16,-23 7-32-16,0 1-68 16,-13-9 24-16,4 9-72 15,-5-17 52-15,6-3-36 16,8-9 44-16,9-12-52 16,-4 0 48-16,18-4 0 15,0-4 20-15,9 12-24 0,14-8 24 16,0 8-12-16,-1 1 16 15,1 3 8-15,-5 0 4 16,0 0-12-16,-4 0 8 16,0 1 92-16,-23-5-48 15,4 0 8-15,-13 0-28 16,-5-4 4-16,-9 4-12 16,-4-8 12-16,-5-4-16 15,9 0-4-15,9 0 0 16,0 4-92-16,23 0 48 15,0-4-424-15</inkml:trace>
        </inkml:traceGroup>
        <inkml:traceGroup>
          <inkml:annotationXML>
            <emma:emma xmlns:emma="http://www.w3.org/2003/04/emma" version="1.0">
              <emma:interpretation id="{BA3D6D14-E9A5-4CF9-9D4D-0256AB3766E7}" emma:medium="tactile" emma:mode="ink">
                <msink:context xmlns:msink="http://schemas.microsoft.com/ink/2010/main" type="inkWord" rotatedBoundingBox="9583,16832 10447,16820 10456,17442 9591,17454">
                  <msink:destinationLink direction="with" ref="{783FF5BE-4446-4998-9D33-1C9AAEF17F52}"/>
                </msink:context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36292.8995">7237 16793 436 0,'13'-16'160'0,"-8"16"-124"0,0 8-8 16,-5 0 60-16,-5 5-52 15,-4-5 32-15,0 4-40 16,-5 8-16-16,0 0-8 16,5-12-16-16,5 0 8 0,-1 1 12 15,5-9-4-15,9 0 32 16,5 0-20-16,0 0 4 16,4-9-12-16,0 1-8 15,0 0 4-15,1-12-24 16,-1 0 12-16,0 12-24 0,-9-4 20 15,0 8 12-15,0-5 4 16,-9 9 24-16,0 0-16 16,0 13 76-16,0-1-52 15,0-4 24-15,0 8-40 16,0-4 0-16,0 0-12 16,9 0 48-16,1-3-32 15,-1-1-132-15,0-4 56 16,4-4-448-1</inkml:trace>
          <inkml:trace contextRef="#ctx0" brushRef="#br0" timeOffset="535742.9355">6722 16636 332 0,'-18'-21'120'0,"9"21"-92"0,-9 0-8 15,9 0 36-15,-5 0-36 16,0 8 36-16,1-3-32 16,-1-1-12-16,5 0-8 0,4 12-16 15,5 0 8-15,10 0-4 16,3 8 0-16,5 1 0 15,1-1 0-15,3 4 32 16,1-7-12-16,-5-1-12 16,-9 0-4-16,1-8 12 15,-10 8-4-15,-5-3 16 16,-4-5-12-16,-9-4 76 16,-1 0-48-16,-8-16 40 15,-5 8-44-15,5-8 8 16,9 0-24-16,0 0-16 15,4-5-4-15,9 1-24 16,10-4 16-16,9 4-348 0,4 0 200 16,14-8-88-16</inkml:trace>
          <inkml:trace contextRef="#ctx0" brushRef="#br0" timeOffset="535901.3582">7105 16704 572 0,'-28'8'208'0,"19"9"-160"0,-4 3-12 0,8-4 92 16,-4-4-76-16,4 13 16 15,1-5-44-15,4 4-4 16,4-8-12-16,-4-4-68 0,5 5 32 16,0-9-268-1,-1-4 160-15,-4-4-232 16</inkml:trace>
          <inkml:trace contextRef="#ctx0" brushRef="#br0" timeOffset="535745.041">7014 16328 748 0,'4'-24'276'0,"10"20"-216"0,-10 0-16 16,1 8-20-16,4 8-24 15,0 4-416-15,5 12 228 16,-14 13-136-16</inkml:trace>
        </inkml:traceGroup>
        <inkml:traceGroup>
          <inkml:annotationXML>
            <emma:emma xmlns:emma="http://www.w3.org/2003/04/emma" version="1.0">
              <emma:interpretation id="{664E1D82-88F2-4253-9F94-DBF0645370B9}" emma:medium="tactile" emma:mode="ink">
                <msink:context xmlns:msink="http://schemas.microsoft.com/ink/2010/main" type="inkWord" rotatedBoundingBox="10816,17018 11482,17009 11499,18206 10832,18215">
                  <msink:destinationLink direction="with" ref="{783FF5BE-4446-4998-9D33-1C9AAEF17F52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37110.6259">7915 16559 548 0,'28'-37'204'0,"-28"29"-156"0,0-4-16 16,0 4 60 0,4 0-56-16,-4 8 40 0,0 0-44 15,-4 8-64-15,-6 4 20 16,-3 4-20-16,-5 9 20 16,-1 3 16-16,-3 8 0 0,-1 5 24 15,0-1-16-15,5 1 4 16,4-9-8-16,10 9-16 0,4-5 4 15,13-4 28-15,10 1-12 16,9-5 12-16,0-8-12 16,4 1-44-16,1-9 20 15,-6-8-24-15,1-8 20 16,0-8-8-16,-9 3 12 16,-5-11 44-16,-4-4-20 15,-5-8-8-15,-14-17-8 16,1 0 48-16,-5-3-24 15,0-1 80-15,-5 1-56 16,5 11-4-16,-5 5-24 0,1 3-12 16,-6 13 0-16,1 16-4 15,-5 4 0-15,-4 12-72 16,-5 8 40-16,5 1-56 16,-5-1 48-16,5-4 12 15,4 0 16-15,5 0-16 16,13-3 16-16,10 7 24 15,4-4-8-15,14 0 20 16,4 4-16-16,5 5 24 16,4-9-20-16,5 0 32 15,-4-4-28-15,4-4 48 16,-10 0-36-16,1-4-84 16,-9-4 28-16,-9 0-96 15,-5-4 68-15,-5-4-236 16,-4 4 164-1,-4 8-184-15</inkml:trace>
          <inkml:trace contextRef="#ctx0" brushRef="#br0" timeOffset="537301.2031">8252 16927 508 0,'0'-12'188'0,"5"24"-148"0,-5-12-8 15,0 0 44-15,0 0-48 16,9 0-12-16,0 8-8 16,-5 4 16-16,-4-4-12 15,0 8 12-15,0 5-12 0,0-5 0 16,-4 4-4-16,4-4 20 16,0 5-16-16,-9-1 4 15,4 0-8-15,1 0-104 16,4 9 52-16,0-13-176 15</inkml:trace>
          <inkml:trace contextRef="#ctx1" brushRef="#br0" timeOffset="166765.5751">8457 17676 0,'0'0'0,"0"0"0,0 0 0,0 0 47,0 0-47,-41-93 16,41 93-1,-5 52 16</inkml:trace>
          <inkml:trace contextRef="#ctx0" brushRef="#br0" timeOffset="537555.8053">8398 16802 340 0,'9'-9'128'0,"-5"18"-100"0,1-9-8 0</inkml:trace>
        </inkml:traceGroup>
        <inkml:traceGroup>
          <inkml:annotationXML>
            <emma:emma xmlns:emma="http://www.w3.org/2003/04/emma" version="1.0">
              <emma:interpretation id="{EE7CC963-BBC7-4442-9EB4-795C79963EA2}" emma:medium="tactile" emma:mode="ink">
                <msink:context xmlns:msink="http://schemas.microsoft.com/ink/2010/main" type="inkWord" rotatedBoundingBox="12367,17338 12663,17334 12665,17476 12369,17481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38680.18">9345 16826 508 0,'4'-8'188'0,"5"12"-148"0,10-8-8 0,-6 4 52 16,1 0-52-16,9 0 4 16,4 0-20-16,0-4 8 15,5-4-16-15,0 8 32 0,-5 8-24 0,-4-8-12 16,-5 8-8-16,-9-4-260 15</inkml:trace>
          <inkml:trace contextRef="#ctx0" brushRef="#br0" timeOffset="538843.2348">9331 16951 456 0,'-4'-8'168'0,"17"8"-128"0,5 0-16 15,-8 0 156 1,12 0-68-16,10 0-48 16,5-8-24-16,8 8-28 15,14-4-376-15</inkml:trace>
        </inkml:traceGroup>
        <inkml:traceGroup>
          <inkml:annotationXML>
            <emma:emma xmlns:emma="http://www.w3.org/2003/04/emma" version="1.0">
              <emma:interpretation id="{60BAF0A0-22A0-4784-89EF-4BCB46000283}" emma:medium="tactile" emma:mode="ink">
                <msink:context xmlns:msink="http://schemas.microsoft.com/ink/2010/main" type="inkWord" rotatedBoundingBox="13218,17040 13776,17033 13792,18198 13234,18206">
                  <msink:destinationLink direction="with" ref="{501AAC8B-0917-42A4-8502-06749FA4497E}"/>
                  <msink:destinationLink direction="with" ref="{4675E508-C634-46F4-8B85-E427CCFA7AA2}"/>
                </msink:context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39740.5753">10223 17672 280 0,'-18'4'104'0,"18"-8"-84"0,-4-4 0 15,4 8 100-15,0-5-68 16,0-3 60-16,0-4-68 16,-9 0 60-16,9 0-64 15,0 0 0-15,0-4-24 16,0-5-12-16,0-3 0 15,4-12 20-15,1-17-12 0,-5 0-20 16,13-19 0-16,-8-9 32 16,4 0-16-16,0 0 0 15,0 8-4-15,5-4 40 16,4 8-24-16,0-4 36 16,10 1-32-16,4 7 20 15,4 8-24-15,5 13 8 0,4 11-16 16,-4 17-52-16,-4 16 24 15,-5 12 36-15,-5 13-8 16,-9 11 24-16,-9 8-20 16,-18 1 36-16,-9-9-28 15,-14 1-40-15,-9-1 8 16,-9-11-140-16,5-1 80 16,8 0-136-16,5-16 116 15,10 0-160-15,12 0 140 16,10-8-132-16,19-8 136 15,8 8 56-15,5 0 32 16,9 12 120-16,-5-3-56 16,-4 3 164-16,-5 0-116 15,-8 0 112-15,-10 0-120 16,-9 0 96-16,-9-4-104 16,-14 0-16-16,-14 0-40 15,-8-3-8-15,-1 3-8 0,5 4 28 16,5-4-20-16,0 0-56 15,13-8 16-15,0 8-228 16,14-8 140-16</inkml:trace>
          <inkml:trace contextRef="#ctx0" brushRef="#br0" timeOffset="539857.4928">10729 17004 520 0,'4'8'192'0,"-4"0"-152"0,9 8-8 0,-9-4 28 16,-9 5-40-16,9 3 16 15,0 0-20-15,0 0 8 16,-13 1-12-16,13-1 28 0,-9-8-24 0,-5 0-100 15,5-8 40-15</inkml:trace>
        </inkml:traceGroup>
        <inkml:traceGroup>
          <inkml:annotationXML>
            <emma:emma xmlns:emma="http://www.w3.org/2003/04/emma" version="1.0">
              <emma:interpretation id="{81D16AC7-F8C4-44E6-A886-EEE0867EAFC1}" emma:medium="tactile" emma:mode="ink">
                <msink:context xmlns:msink="http://schemas.microsoft.com/ink/2010/main" type="inkWord" rotatedBoundingBox="14252,16458 16369,16429 16386,17670 14270,17699">
                  <msink:destinationLink direction="with" ref="{501AAC8B-0917-42A4-8502-06749FA4497E}"/>
                  <msink:destinationLink direction="with" ref="{4675E508-C634-46F4-8B85-E427CCFA7AA2}"/>
                </msink:context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40676.1106">11544 16777 364 0,'4'-12'132'0,"-4"12"-100"0,-9-4-12 0,0 4-8 16,-5 0-12-16,-13 0 8 16,-5-4-4-16,0 0-12 15,-9 4 4-15,5-4 48 16,4 0-24-16,9 4 24 16,14 4-24-16,9 4-28 15,9 0 4-15,10 12 0 16,3-3 4-16,1 3-12 15,4 0 8-15,1 0 12 16,-5 0-4-16,-5 1 24 16,0-9-16-16,-9 8 12 0,-9-8-12 15,-4-4 36-15,-10 4-24 16,-9-8-12-16,-13 1-8 16,4-5 4-16,-9 0-4 15,4-5-28-15,6-3 12 16,8 0-252-16,9-4 148 15,14 0-132-15</inkml:trace>
          <inkml:trace contextRef="#ctx0" brushRef="#br0" timeOffset="541095.2281">11626 16899 372 0,'-5'-4'140'0,"10"12"-112"0,-1 0-4 16,-4-8 64-16,0 4-52 15,5 8 4-15,-5-4-24 16,4 0 8-16,-4 0-16 16,5-4-4-16,-5 8 0 15,0-3-252-15</inkml:trace>
          <inkml:trace contextRef="#ctx0" brushRef="#br0" timeOffset="540902.2169">11703 16534 488 0,'18'-28'180'0,"-9"24"-140"0,-9 4-12 0,0 0 48 15,-9 16-48 1,-4 9-12-16,-1-5-80 16,5 0 32-16,4 0-24 15,1 0 36-15,-1-7-200 16</inkml:trace>
          <inkml:trace contextRef="#ctx0" brushRef="#br0" timeOffset="541627.2287">11808 16870 548 0,'-5'-4'204'0,"1"8"-156"0,-1 4-16 0,1 1 28 16,-5 3-40-16,4 4 0 16,0 0-12-16,5 8 20 15,5-12-16-15,0 5 4 0,4-5-8 16,4 0 4-16,6-12-8 15,-1-12-72-15,4 0 36 16,-3 4-24-16,-1-5 36 0,-4 5-88 16,-5-12 60-16,0 12 32 15,4-8 12-15,-3 8-20 16,-6 0 12 0,5 4 68-16,0 4-32 15,0 0 20-15,10 8-28 16,-6 0 28-16,5 0-28 15,1 4-84-15,3-4 36 16,-3 4-316-16,-1-4 192 16,0 0 16-16</inkml:trace>
          <inkml:trace contextRef="#ctx0" brushRef="#br0" timeOffset="480547.8061">12017 16020 156 0,'5'-4'56'0,"-5"-4"-44"0,13 8-4 0,-13 0 104 15,10 0-64-15,-1-4 52 16,-9 0-60-16,9 0 32 16,-9 4-40-16,4-4 36 15,-4 4-40-15,0 0 56 16,0 0-48-16,0 0-8 15,0-4-16-15,0 0 8 16,0 0-12-16,0 0 60 0,9 0-40 0,-9 4-4 16,14-4-12-16,-14 0-12 15,9 4 4-15,5 0 12 16,-10 4-8-16,24-4-4 16,-1-4 0-1,10 0-4-15,17 0 8 16,14 0-4-16,10 0-20 15,-1 0 8-15,-13 0 20 16,4-1-4-16,-18 1 32 16,-13 0-24-16,-5 0 12 15,-10 0-16-15,-3 0 0 16,-6-4-4-16,-8 8-16 16,-5 0 4-16,0 0 20 15,-5 0-8-15,-4 12-152 16,-14 0 76-16,1 5-492 15</inkml:trace>
          <inkml:trace contextRef="#ctx0" brushRef="#br0" timeOffset="477979.1086">12090 16037 288 0,'0'8'108'0,"0"-8"-84"0,0-8-4 16,0 8 144-16,0 0-92 15,0 0 16-15,5 0-52 16,-5 0 0-16,4 0-20 16,10 0 28-16,-5-4-28 15,14 0-4-15,0 4-8 0,4-4-16 16,9-1 8-16,33-3 20 15,17 0-8-15,10 4 40 16,-5 0-24-16,-5 4-12 16,-17 0-8-16,3-4 4 15,-12 0-4-15,3-4 52 16,-17 4-32-16,-1 0 24 0,-22-4-28 16,0 4-8-16,-14 0-8 15,-14 0-4-15,-4 4 0 16,-9 0-108-16,9 4 60 15,-5 0-360 1</inkml:trace>
          <inkml:trace contextRef="#ctx0" brushRef="#br0" timeOffset="542172.0903">12514 16684 548 0,'31'-32'204'0,"-12"16"-156"0,-6 3-16 0,-8 5 96 15,-5 8-76-15,-5-4 8 16,-4 8-40-16,-14 9-4 16,-8 11-8-16,-1 12-24 0,-5 5 8 15,1 3 20-15,9 1-4 16,8-1-20-16,10-3 4 15,18-9 20-15,10 0-4 16,8-7 16-16,9-9-16 0,10-8-56 16,4-8 24-16,4-8-32 15,1-4 32-15,-14-8 12 16,-4-1 8-16,-10 1 28 16,-9-8-12-16,-9-13 4 15,-9-11-8-15,-9-9 20 16,-5-4-16-16,-8 5 76 15,-1 11-52-15,0 4 12 16,-4 17-28-16,-5 16-20 16,-5 12-4-16,1 20-4 15,-5 4 0-15,9 9 16 16,5 3-4-16,0 5-56 16,4-5 28-16,9-8-8 15,5-3 20-15,5-5-28 0,8 0 24 16,10 0 16-16,13-11 0 15,9 3 56-15,19-4-32 16,9 0 8-16,4 0-20 16,-4 0 36-16,0-4-24 15,-10-4 4-15,-17 0-16 16,4 0-24-16,-19-4 4 16,-8 0-40-16,-18 0 28 15,-6 0-100-15,-3-8 68 16,-5 12-388-1,-5 0 240-15,9 12-52 16</inkml:trace>
          <inkml:trace contextRef="#ctx0" brushRef="#br0" timeOffset="542475.9351">12932 17008 464 0,'0'12'176'0,"-9"0"-140"0,9 12-8 0,0-7 20 16,0 3-32-16,0-8 48 16,0 8-36-1,0-8 4-15,0-3-20 0,0-9 12 16,9-5-16-16,1-3 48 0,-6-8-28 16,10 0-32-16,-5-4 0 15,0-5 0-15,14-3 4 16,13-4 60-16,5 12-32 15,14-1 24-15,-1 1-32 16,1 8 44-16,-14 4-36 16,-9 8-4-16,-9 8-16 0,-19 0-376 15</inkml:trace>
        </inkml:traceGroup>
        <inkml:traceGroup>
          <inkml:annotationXML>
            <emma:emma xmlns:emma="http://www.w3.org/2003/04/emma" version="1.0">
              <emma:interpretation id="{CE7D4752-7777-42F0-A92B-C9F08B08E699}" emma:medium="tactile" emma:mode="ink">
                <msink:context xmlns:msink="http://schemas.microsoft.com/ink/2010/main" type="inkWord" rotatedBoundingBox="17443,16540 18806,16522 18823,17816 17461,17835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554592.0973">14453 17158 392 0,'-5'-4'148'0,"10"4"-116"0,18-8-8 15,0 8 92-15,27-5-68 16,13 5 0-16,28 0-32 15,-4 0 16-15,9-4-20 16,4 4 12-16,0 0-12 16,-9 4-44-16,-18 1 20 0,-19 7-156 15</inkml:trace>
          <inkml:trace contextRef="#ctx0" brushRef="#br0" timeOffset="554400.5892">14690 16935 456 0,'-5'-20'168'0,"5"20"-128"0,5 0-16 0,8 0 80 16,6 0-64-16,22 0-8 0,-5 0-20 15,19 0 24-15,4 0-20 16,-4 0 12-16,4 8-16 0,-9-4 20 16,-9 4-20-16,-18 0-240 15</inkml:trace>
          <inkml:trace contextRef="#ctx0" brushRef="#br0" timeOffset="554922.9918">15109 16781 624 0,'-23'-20'228'16,"23"4"-176"-16,0 4-16 0,-9 8 0 15,18 4-28-15,9 4-20 0,9 8 4 16,5 4-4-16,14 0 4 15,8 0 8-15,1 5 0 16,-9-1 24-16,-5-4-12 0,-10 0-12 16,-17 0-4-16,-5 1 40 15,-18-1-24-15,-14 0 68 16,-9 8-44-16,-13 5-16 16,4 11-12-16,5 9 24 15,-1 3-16-15,5 9-216 16,5-12 108-16,0 11-424 15</inkml:trace>
          <inkml:trace contextRef="#ctx0" brushRef="#br0" timeOffset="492816.3048">14403 16114 208 0,'0'0'76'0,"9"0"-60"0,-4 8-4 16,-5-8 116-16,18 0-72 15,-5-8 24-15,6 8-48 0,-1-5 68 16,5 1-56 0,-5 0 56-16,18 0-56 0,1-4 40 15,8 4-48-15,14 0 24 16,5 0-32-16,4-4 8 0,19 4-20 16,27-4 0-16,13 0-8 15,1 8 4-15,-14-12-8 16,-14 4 16-16,-14 4-12 15,-17-5 16-15,-19-3-16 16,-14 8-20-16,-18-4 4 16,-18 8-216-16,-4 12 124 15,-10-4-412-15</inkml:trace>
        </inkml:traceGroup>
        <inkml:traceGroup>
          <inkml:annotationXML>
            <emma:emma xmlns:emma="http://www.w3.org/2003/04/emma" version="1.0">
              <emma:interpretation id="{86EBA8A8-41CA-451A-96A0-F4C00A41200E}" emma:medium="tactile" emma:mode="ink">
                <msink:context xmlns:msink="http://schemas.microsoft.com/ink/2010/main" type="inkWord" rotatedBoundingBox="19370,17155 20806,17135 20818,17944 19381,17964"/>
              </emma:interpretation>
              <emma:one-of disjunction-type="recognition" id="oneOf35">
                <emma:interpretation id="interp35" emma:lang="" emma:confidence="0">
                  <emma:literal>on</emma:literal>
                </emma:interpretation>
                <emma:interpretation id="interp36" emma:lang="" emma:confidence="0">
                  <emma:literal>Or</emma:literal>
                </emma:interpretation>
                <emma:interpretation id="interp37" emma:lang="" emma:confidence="0">
                  <emma:literal>Orr</emma:literal>
                </emma:interpretation>
                <emma:interpretation id="interp38" emma:lang="" emma:confidence="0">
                  <emma:literal>Orin</emma:literal>
                </emma:interpretation>
                <emma:interpretation id="interp39" emma:lang="" emma:confidence="0">
                  <emma:literal>Q'</emma:literal>
                </emma:interpretation>
              </emma:one-of>
            </emma:emma>
          </inkml:annotationXML>
          <inkml:trace contextRef="#ctx0" brushRef="#br0" timeOffset="555771.2869">16547 16684 352 0,'-9'-28'132'0,"5"16"-104"0,-1-4-8 0,1 11 60 0,-10 5-48 16,5 13 40-16,-14 7-40 15,-9 16 44-15,9 9-44 16,-8-1 12-16,-6 1-28 16,14 3 0-16,23 1-8 15,0 4-8-15,23-5 4 0,4-11 28 16,14-13-16-16,10-8 20 16,17-16-20-16,14-8 0 15,-9-12-8-15,-10-5 20 16,-13-3-16-16,-18-4 12 15,-14-9-12-15,-13-3 20 16,-14-9-20-16,-18-12-20 16,-14 13 0-16,-14 3-4 0,0 13 4 15,1 16-20-15,-5 15 16 16,8 14-20-16,6 7 16 16,4 12-8-16,9 4 12 15,5 1 0-15,4-1 4 16,14-3-28-16,9-5 20 15,9 0 32 1,0-4-8-16,18 1 28 16,14-9-24-16,14 0-4 15,18-4-4-15,4 0 28 16,-4-4-16-16,-5 8-24 0,-8-4 4 16,-15-8-36-16,-13 0 24 0,0 0-56 15,-9 0 40-15,-14-4-124 16,-9 4 84-1,0 0-308-15</inkml:trace>
          <inkml:trace contextRef="#ctx0" brushRef="#br0" timeOffset="555772.7935">17062 17032 340 0,'-23'16'128'0,"14"1"-100"0,-9 19-8 15,9-12 96-15,0 13-68 16,-1 7 16-16,10 5-40 16,0-9 24-16,10 9-32 15,12-17 12-15,-8-3-16 0,-5-9-316 16</inkml:trace>
          <inkml:trace contextRef="#ctx0" brushRef="#br0" timeOffset="555901.6376">17171 16826 520 0,'-9'-33'192'0,"14"37"-152"0,4-4-8 0,-9 0-16 16,9 5-16-16,0-1-432 15,5 16 236-15,8 8 76 0</inkml:trace>
          <inkml:trace contextRef="#ctx0" brushRef="#br0" timeOffset="556243.5446">17449 16947 520 0,'-28'-12'192'0,"33"24"-152"0,4-4-8 0,5 0 124 15,13-4-92-15,14 13 0 16,14-5-40-16,-1 8-132 16</inkml:trace>
          <inkml:trace contextRef="#ctx0" brushRef="#br0" timeOffset="556224.0267">17622 16802 624 0,'9'-17'228'0,"5"9"-176"0,4-4-16 16,-9 12 72-16,0 0-68 15,14 0-16-15,0 0-16 0,-5 12-512 16,-5 4 276-16,-3 13-12 16</inkml:trace>
        </inkml:traceGroup>
        <inkml:traceGroup>
          <inkml:annotationXML>
            <emma:emma xmlns:emma="http://www.w3.org/2003/04/emma" version="1.0">
              <emma:interpretation id="{BE1596F2-C936-4CCD-AB17-E9E1FD27E357}" emma:medium="tactile" emma:mode="ink">
                <msink:context xmlns:msink="http://schemas.microsoft.com/ink/2010/main" type="inkWord" rotatedBoundingBox="21379,17123 22125,17113 22137,17970 21391,17980"/>
              </emma:interpretation>
              <emma:one-of disjunction-type="recognition" id="oneOf36">
                <emma:interpretation id="interp40" emma:lang="" emma:confidence="1">
                  <emma:literal>Or</emma:literal>
                </emma:interpretation>
                <emma:interpretation id="interp41" emma:lang="" emma:confidence="0">
                  <emma:literal>Orr</emma:literal>
                </emma:interpretation>
                <emma:interpretation id="interp42" emma:lang="" emma:confidence="0">
                  <emma:literal>Oar</emma:literal>
                </emma:interpretation>
                <emma:interpretation id="interp43" emma:lang="" emma:confidence="0">
                  <emma:literal>O r</emma:literal>
                </emma:interpretation>
                <emma:interpretation id="interp44" emma:lang="" emma:confidence="0">
                  <emma:literal>Ors</emma:literal>
                </emma:interpretation>
              </emma:one-of>
            </emma:emma>
          </inkml:annotationXML>
          <inkml:trace contextRef="#ctx0" brushRef="#br0" timeOffset="556800.6913">18501 16696 600 0,'4'-40'224'0,"5"28"-176"0,-4-17-12 15,4 25 36-15,-9-4-48 16,0 0 88-16,0 4-64 15,0 12-40-15,-9 8-8 16,-5 17 12-16,-9 7-4 0,-4 9 24 16,0-5-20-16,-5 1 4 15,14 11-8-15,4-3 20 16,23 16-16-16,5-8-12 16,8-5-4-16,10-15-48 0,0-17 24 15,9-8-12-15,9-24 24 16,-4-8-8-16,-14-16 12 15,0-1 8-15,-5-15 4 16,-18 7 16-16,-14-7-8 16,-13-1 40-16,-5-8-24 15,-13 1 48-15,4 7-40 16,0 9-16-16,0 11-8 16,1 17-28-16,-1 4 12 15,0 24-12-15,4 9 8 16,10-5 24-16,-9 4-4 0,18 0-40 15,-5-3 20-15,14-1 0 16,0 4 12-16,14-4-12 16,9-3 8-16,-5-5 4 15,18 0 0-15,-4-8 8 16,14 4-4-16,-5-8 24 16,13 0-16-16,-8 0-108 15,-1 0 48-15,-22-8-40 31,9 8 48-31,-18 0-204 0</inkml:trace>
          <inkml:trace contextRef="#ctx0" brushRef="#br0" timeOffset="557204.8127">18842 17166 340 0,'0'0'128'0,"0"4"-100"0,0 16-8 0,-5-8 124 16,-4 12-84-16,0 5 28 0,-4 11-52 15,3-7-24-15,1 3-4 16,0-8 24-16,5-3-16 16,-5-5 12-16,9-12-16 0,0-8 56 15,0 0-40-15,9-4-4 16,0-12-12-16,4-9-12 16,15-3 4-16,4-16 20 15,9 7-12-15,0 1-20 16,0 7 0-16,-5 9 12 15,-4 8 0-15,-9 8 24 16,-5 8-16-16,-14 12-384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9:09.8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C2D91B-140F-4A69-8BAD-C4A512295A15}" emma:medium="tactile" emma:mode="ink">
          <msink:context xmlns:msink="http://schemas.microsoft.com/ink/2010/main" type="inkDrawing" rotatedBoundingBox="9612,10633 15692,10852 15687,10988 9607,10769" semanticType="underline" shapeName="Other">
            <msink:sourceLink direction="with" ref="{53A65875-E51C-4F91-AD45-1CA9E7789815}"/>
            <msink:sourceLink direction="with" ref="{81D94751-4812-4A20-812D-94D5A870BF7B}"/>
            <msink:sourceLink direction="with" ref="{8670DCC6-6980-4415-AB26-195A290ED8A4}"/>
          </msink:context>
        </emma:interpretation>
      </emma:emma>
    </inkml:annotationXML>
    <inkml:trace contextRef="#ctx0" brushRef="#br0">8 4 268 0,'-18'-8'100'0,"18"8"-76"0,9 8-8 0,-9-8 96 16,0 0-64-16,0 0 44 15,9 0-56-15,-9 0 76 16,4 8-60-16,5-8 52 16,10 0-60-16,-6 0 16 15,1 0-40-15,4 0 0 16,5 0-12-16,9 0 12 16,0 0-12-16,18-4-20 15,13 0 4-15,15-4 32 16,-1 12-16-16,10-8 0 15,-1 8-4-15,5-4-4 16,0 0 0-16,19 0 0 16,-10 8 0-16,5 0 0 15,-14-4 0-15,18 4 8 16,-18 4-4-16,27 4-4 16,-18 0 4-16,23 1 20 15,-13 3-12-15,8-8-20 16,-4 4 0-16,27-12-4 15,-9 4 4-15,23-4 0 16,-9 4 0-16,27-3 16 16,-14 3-4-16,23-4-12 15,-18 0 4-15,27 4 12 16,-22 0-4-16,26-4 8 0,1 8-8 16,4-8-4-16,-8 0 4 0,-19-8-24 15,9 4 12-15,-27 0 4 16,-1 4 4-16,1-8 0 15,-9 0 0-15,4-4 0 16,-13 0 0-16,-24 4 0 16,-26-4 0-16,-23 4 32 15,-23-4-16-15,-23-5 20 16,0 9-20-16,-32-4-112 16,1 8 48-16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48:02.9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1T19:46:28.488"/>
    </inkml:context>
  </inkml:definitions>
  <inkml:traceGroup>
    <inkml:annotationXML>
      <emma:emma xmlns:emma="http://www.w3.org/2003/04/emma" version="1.0">
        <emma:interpretation id="{A67BBFC2-EAB9-42DD-AC04-4E6A73299B5A}" emma:medium="tactile" emma:mode="ink">
          <msink:context xmlns:msink="http://schemas.microsoft.com/ink/2010/main" type="writingRegion" rotatedBoundingBox="14462,5897 23185,3417 24903,9462 16180,11941"/>
        </emma:interpretation>
      </emma:emma>
    </inkml:annotationXML>
    <inkml:traceGroup>
      <inkml:annotationXML>
        <emma:emma xmlns:emma="http://www.w3.org/2003/04/emma" version="1.0">
          <emma:interpretation id="{528A6635-E963-4452-ACEB-FABF6C25DC97}" emma:medium="tactile" emma:mode="ink">
            <msink:context xmlns:msink="http://schemas.microsoft.com/ink/2010/main" type="paragraph" rotatedBoundingBox="15416,5771 19952,4196 20294,5182 15759,6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BD334A-BD72-4F01-941D-6E179CA623F8}" emma:medium="tactile" emma:mode="ink">
              <msink:context xmlns:msink="http://schemas.microsoft.com/ink/2010/main" type="line" rotatedBoundingBox="15416,5771 19952,4196 20294,5182 15759,6757"/>
            </emma:interpretation>
          </emma:emma>
        </inkml:annotationXML>
        <inkml:traceGroup>
          <inkml:annotationXML>
            <emma:emma xmlns:emma="http://www.w3.org/2003/04/emma" version="1.0">
              <emma:interpretation id="{24BB76EE-76CD-4705-AB94-E65357323AE4}" emma:medium="tactile" emma:mode="ink">
                <msink:context xmlns:msink="http://schemas.microsoft.com/ink/2010/main" type="inkWord" rotatedBoundingBox="19474,4831 20097,4614 20262,5090 19639,5306"/>
              </emma:interpretation>
            </emma:emma>
          </inkml:annotationXML>
          <inkml:trace contextRef="#ctx0" brushRef="#br0">16593 4447 788 0,'0'16'292'0,"0"-16"-228"0,0 28-16 0,0-11 8 16,0 3-40-16,-5 12 76 16,5 5-56-16,-4 3-12 15,8 1-16-15,-4-9 0 16,5 1-4-16,-5-17 84 15,4 0-44-15,1-16-32 16,0-4-8-16,-1-12 12 16,5 0-8-16,5-13 4 15,0 5-4-15,8-8 12 16,6 7-12-16,13-7 76 16,4 16-48-16,5-1 48 15,-4 5-48-15,4-4 8 16,-5 16-28-16,5-4 8 15,-22 8-12-15,-6-4 0 16,6 0-4-16,-15 0-60 16,-3 0 28-16,-10 0-216 15,0 0 128-15</inkml:trace>
          <inkml:trace contextRef="#ctx0" brushRef="#br0" timeOffset="261.3435">16652 4236 1016 0,'-9'-8'376'0,"9"8"-292"0,32 0-20 0,-9 0 96 15,-1 0-100-15,19 0 20 16,5 0-48-16,13 0-4 15,5 4-16-15,-19-4 0 16,5 4-4-16,-22-4-164 16,4 0 84-16,-23-4-260 15,4 4 184-15</inkml:trace>
        </inkml:traceGroup>
        <inkml:traceGroup>
          <inkml:annotationXML>
            <emma:emma xmlns:emma="http://www.w3.org/2003/04/emma" version="1.0">
              <emma:interpretation id="{503237D4-D4AD-40B5-B306-8871C2A4488B}" emma:medium="tactile" emma:mode="ink">
                <msink:context xmlns:msink="http://schemas.microsoft.com/ink/2010/main" type="inkWord" rotatedBoundingBox="15416,5771 18949,4544 19291,5530 15759,67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74.9966">16088 4572 984 0,'-10'17'368'0,"10"-17"-288"0,5 4-20 15,-5 0-16 1,5 0-36-16,-5-4 16 16,9 4-16-16,0 0-532 15,4 12 288-15</inkml:trace>
          <inkml:trace contextRef="#ctx0" brushRef="#br0" timeOffset="-5037.2885">12737 5587 520 0,'9'37'192'0,"-9"-37"-152"0,4 44-8 0,1-27 60 15,9 3-56-15,-1-4-4 16,5 0-20-16,1-3 24 15,-1-5-20-15,5-8-12 16,-1 8-8-16,-8-12 20 16,4 4-8-16,-13-8 16 15,4-1-16-15,-18-7 92 16,4 8-52-16,-13-8 84 16,0 4-76-16,-5-4 24 15,9 7-44-15,5 5-100 16,5 0 32-16,8-8-388 15,5 12 236-15</inkml:trace>
          <inkml:trace contextRef="#ctx0" brushRef="#br0" timeOffset="-3618.5017">12750 5745 340 0,'0'-8'128'0,"0"8"-100"0,-4 0-8 16,-1 0 132 0,10 0-88-16,-10 0 124 15,5 0-108-15,-9 0 56 0,5 4-76 0,-10 0 8 16,5 9-36-16,-14-5 40 15,9 12-40-15,-8 0 48 16,3 1-48-16,6 3 36 16,4 4-36-16,9-3 0 15,9-5-20-15,9-4 28 16,9-4-24-16,10-8 12 16,-1 0-16-16,1-8-68 15,-6 0 28-15,-3-8-32 16,-1 4 36-16,-9-12-8 15,-4 7 20-15,-10-11-28 16,1 4 24-16,-5-4-136 16,0 3 84-16,0 1-568 15,5 8 352-15</inkml:trace>
          <inkml:trace contextRef="#ctx0" brushRef="#br0" timeOffset="-978.1178">15641 4625 728 0,'-4'-8'268'0,"4"8"-208"0,13-8-16 0,-13 8-212 16,10 4 84-16</inkml:trace>
          <inkml:trace contextRef="#ctx0" brushRef="#br0" timeOffset="-486.289">15200 4293 996 0,'0'0'368'0,"0"0"-284"0,0 0-24 0,0 0 132 31,4 0-116-31,1 0 24 0,4 0-60 0,5-9 8 16,17 9-28-16,15-4-8 15,-5 0-8-15,18-4 12 16,5-4-8-16,0 4-92 15,-14 0 48-15,-9 0-148 16,0 8 104-16,-19-4-176 16,1 8 148-16,-18 4-292 15,4 4 224-15</inkml:trace>
          <inkml:trace contextRef="#ctx0" brushRef="#br0" timeOffset="-2058.989">14458 4534 892 0,'0'-16'332'0,"0"16"-260"0,9 4-20 0,-5 0 28 15,1 4-56-15,8-8-248 16,6 12 120-16</inkml:trace>
          <inkml:trace contextRef="#ctx0" brushRef="#br0" timeOffset="-1366.1449">14822 5324 560 0,'9'4'208'0,"-9"-4"-164"0,4-16-8 0,6 4 120 15,-1 8-92-15,-9-13 60 16,13 1-68-16,-4-12 0 15,-4 8-32-15,4-17 4 16,9 5-16-16,-13-21-8 16,13 4 0-16,-13-19-24 15,13 11 12-15,-9-12 48 16,-4 16-20-16,4-3 52 16,4 15-40-16,5-4 48 15,5 17-48-15,-9-4 48 16,9 11-48-16,-1 1-16 15,10 8-8-15,0 0 36 16,14 4-24-16,-5 4 0 16,4 4-12-16,1 0-40 15,-14 4 16-15,-10 0 32 16,-3 8-8-16,-29 4 0 16,1 0-4-16,-27-3-24 15,4 3 12-15,-9-4-120 16,14 0 72-16,-5-4-76 15,9 0 76-15,-4-4-40 16,22 4 56-16,-4 0 4 16,9 1 20-16,9-1 12 0,5 4 4 0,-5 8-12 15,14 4 8 1,-14 1 84-16,14 3-48 16,-23 0 124-16,13-3-88 0,-13-5 20 15,9 0-52-15,-22-3 20 16,4-5-28-16,-14-4 16 15,5 0-24-15,-19-8-8 16,15 4-8-16,-10-8-68 16,9 4 36-16,0-4-128 15,5 4 84-15</inkml:trace>
          <inkml:trace contextRef="#ctx0" brushRef="#br0" timeOffset="-1091.4152">15637 4884 768 0,'0'21'284'0,"0"-21"-220"0,23 28-20 15,-23-12 120 1,0 0-100-16,0 9 52 15,-10 3-68-15,10-4-8 16,0 1-24-16,-4-1-12 16,8-4 0-16,-4-12 28 0,5 1-16 0,0-9-232 15,4 0 112-15,0-9-572 16,0 5 376-16</inkml:trace>
          <inkml:trace contextRef="#ctx0" brushRef="#br0" timeOffset="-4233.5433">13310 5267 488 0,'-4'0'180'0,"4"0"-140"0,23 4-12 0,-23 0 188 16,13 4-124-16,5 5 60 15,5-5-88-15,9 4-4 16,4 0-36-16,1-4-4 16,4 0-12-16,4-8 20 15,-4 0-16-15,-4-8 4 16,-1 4-8-16,-13-4-8 15,-5 4 4-15,-22-8 4 16,4 8-4-16,-10-8-12 16,-8 8 4-16,-9-17 40 15,9 13-24-15,-5-4 104 16,9 8-64-16,-8-4-24 16,12 4-16-16,-3 0-4 0,8 4-4 0,1-4-12 15,4 8 4 1,-9-4 12-1,-1 8-4-15,-3-4 8 0,13 0-8 16,-23 0-4 0,14 0 4-16,-5-4-24 0,-4 4 12 15,4 0 4-15,1 0 4 0,-5 0 8 16,8 0-4-16,6 4 8 16,-5 5-8-16,0-1 8 15,9 4-8-15,-5 12-4 16,5 1 4-16,5-1-4 15,4 4 0-15,4 1 8 16,1-1-4-16,4-7 24 16,5-5-16-16,9-12-20 15,0-8 0-15,-5-8-12 16,10 4 8-16,-1-20 8 16,-13 7 4-16,9-15 0 15,-14 12 0-15,5-5 8 16,-1 5-4-16,-8-4 76 15,-5 8-44-15,5-5-4 16,-5 9-20-16,-9 0-20 16,0 4 4-16,0 4-236 15,-9 4 132-15,0 4-608 16,4 8 400-16</inkml:trace>
          <inkml:trace contextRef="#ctx0" brushRef="#br0" timeOffset="-2762.695">13556 5547 456 0,'9'0'168'0,"-9"0"-128"0,14 0-16 0,-5 0 140 16,5 0-96-16,-1-4 68 16,1 4-76-16,4-8-8 15,-4 0-32-15,-5 0 16 16,5-9-24-16,-14 1 56 15,9 4-36-15,-5-8 28 16,1 8-32-16,-5-9 0 16,0 5-16-16,0-4 20 15,4 8-20-15,-4-9-20 16,5 9 0-16,-10-4 20 16,1 8-4-16,-1-4-12 15,1 4 0-15,-5 0 12 16,-5 8-4-16,-4-9 16 15,13 9-12-15,-22-4 16 0,13 8-16 16,-9-4 16-16,10 0-16 0,-5 0 16 16,-5 13-16-16,0-5 32 15,0 0-24-15,-9 4 12 16,10 8-16-16,-10 13 64 16,9-1-44-16,-4 13 24 15,9 3-36-15,8 9 36 16,1-4-32-16,9-9-4 15,9 1-12-15,5-9 12 16,9-7-12-16,9-5 40 16,0-4-24-16,4-4-4 15,-4-3-12-15,0-5-96 16,4 4 52-16,-4-4 0 16,-9-4 24-16,9 0-16 15,-10 4 16-15,-8-8 12 16,4 4 4-16,-4-8 60 15,-5 4-36-15,0-8-100 16,-4 0 40-16,4-12-292 16,-9 12 180-16</inkml:trace>
        </inkml:traceGroup>
        <inkml:traceGroup>
          <inkml:annotationXML>
            <emma:emma xmlns:emma="http://www.w3.org/2003/04/emma" version="1.0">
              <emma:interpretation id="{16D232F0-CBE4-4B33-B462-8CD683C00F66}" emma:medium="tactile" emma:mode="ink">
                <msink:context xmlns:msink="http://schemas.microsoft.com/ink/2010/main" type="inkWord" rotatedBoundingBox="16875,5418 17561,5180 17735,5681 17049,5919"/>
              </emma:interpretation>
            </emma:emma>
          </inkml:annotationXML>
          <inkml:trace contextRef="#ctx0" brushRef="#br0" timeOffset="-2459.5666">13852 4935 1028 0,'-4'-12'380'0,"4"12"-296"0,-5-8-20 0,5 4 208 16,9 4-160-16,0-4 36 16,9 0-92-16,10-5-32 15,8 9-16-15,10-8-108 16,8 8 56-16,1-8-440 16,0 8 268-16</inkml:trace>
          <inkml:trace contextRef="#ctx0" brushRef="#br0" timeOffset="-2113.6342">14521 4655 476 0,'-4'-4'176'0,"4"4"-136"0,-5 4-12 16,1 4 56-1,4 9-52-15,-5 11 60 16,1 17-56-16,-6 15 20 15,1 5-36-15,0 8 8 0,9-8-16 0,0-4 108 16,-9-17-68-16,-5 1 68 16,1-9-68-16,-5-15 4 15,4 3-32-15,-18-8 24 16,9-8-32-16,1-12-32 16,-1 4 8-16</inkml:trace>
        </inkml:traceGroup>
      </inkml:traceGroup>
    </inkml:traceGroup>
    <inkml:traceGroup>
      <inkml:annotationXML>
        <emma:emma xmlns:emma="http://www.w3.org/2003/04/emma" version="1.0">
          <emma:interpretation id="{F76AFB46-CC89-4814-B182-D9BCC599507C}" emma:medium="tactile" emma:mode="ink">
            <msink:context xmlns:msink="http://schemas.microsoft.com/ink/2010/main" type="paragraph" rotatedBoundingBox="15785,7666 22530,6335 22810,7756 16065,9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0BC433-2B04-48EB-95EC-5A19D5918FED}" emma:medium="tactile" emma:mode="ink">
              <msink:context xmlns:msink="http://schemas.microsoft.com/ink/2010/main" type="line" rotatedBoundingBox="15785,7666 22530,6335 22810,7756 16065,9086"/>
            </emma:interpretation>
          </emma:emma>
        </inkml:annotationXML>
        <inkml:traceGroup>
          <inkml:annotationXML>
            <emma:emma xmlns:emma="http://www.w3.org/2003/04/emma" version="1.0">
              <emma:interpretation id="{60B33D75-6307-4133-98B9-79560A6C2ED0}" emma:medium="tactile" emma:mode="ink">
                <msink:context xmlns:msink="http://schemas.microsoft.com/ink/2010/main" type="inkWord" rotatedBoundingBox="16052,7613 22530,6335 22762,7512 16285,8790"/>
              </emma:interpretation>
            </emma:emma>
          </inkml:annotationXML>
          <inkml:trace contextRef="#ctx0" brushRef="#br0" timeOffset="37929.379">16356 6704 728 0,'-9'0'268'0,"9"0"-208"0,9 13-16 16,-4-9 140 0,4 4-108-16,9 0 52 15,5 8-80-15,4-12 20 16,5 4-40-16,9-8 0 16,-5 0-16-16,14-8-428 15,-4 4 224-15</inkml:trace>
          <inkml:trace contextRef="#ctx0" brushRef="#br0" timeOffset="38194.0698">17176 6676 476 0,'0'8'176'0,"0"-8"-136"0,4 49-12 0,-8-13 108 16,4 9-80-16,-14 27 68 16,14 1-72-16,-14 0 24 15,5-4-44-15,-18-12 68 16,9-9-52-16,-28-11 52 16,10-5-56-16,-28-16 4 15,9 0-28-15,1-16-12 16,8 0-4-16</inkml:trace>
          <inkml:trace contextRef="#ctx0" brushRef="#br0" timeOffset="38328.9269">17126 6522 872 0,'13'-28'324'0,"-13"28"-252"0,0-4-20 15,0 4 24 1,9 8-52-16,-9-4-276 15,5 4 140-15</inkml:trace>
          <inkml:trace contextRef="#ctx0" brushRef="#br0" timeOffset="39047.8391">17417 7437 592 0,'-27'-4'220'0,"27"4"-172"0,-5 0-12 0,1-4 84 15,8 0-72-15,-4-8 96 16,5 3-84-16,-5-11 16 15,13 4-44-15,1-16-40 16,4 7 4-16,5-23 36 16,0 7-20-16,-1-27-20 15,-3 3 4-15,3-16-16 16,10 8 8-16,-9 4 8 16,13 4 4-16,-4 9 8 15,5 7-4-15,-1-7 84 16,1 11-44-16,-6-3 56 15,6 7-56-15,-5 1-4 16,0 11-24-16,0-3-20 16,-10 12 0-16,6 3 12 15,-1 13-4-15,-4 4-36 16,4 9 16-16,-13 7-4 16,-1 8 12-16,-17 0 52 0,-1 5-24 15,-22-1 0-15,0 0-12 0,-14 1-68 16,13-5 32-16,-4-4-32 15,10 4 36-15,-1-11-96 16,5-5 68-16,18-4 8 16,0 4 24-16,13 0 0 15,6-4 8-15,12 4 0 16,10 4 4-16,0 8 0 16,-4 1 0-16,-19 3 8 15,9 4 0-15,-27 1 104 16,0-1-56-16,-27 0 44 15,9-4-56-15,-23-3 0 16,4-5-24-16,-4-8 28 16,14-4-24-16,-9-12 4 15,13 4-12-15,0-8-24 16,9 0 8-16,10-5-200 16,8 5 116-16,6-4-384 15,3 8 264-15</inkml:trace>
          <inkml:trace contextRef="#ctx0" brushRef="#br0" timeOffset="39575.7699">17931 6263 580 0,'-18'-32'216'0,"18"32"-168"0,0-24-12 15,0 7 120 1,0 9-92-16,0-12 80 0,14 4-84 0,0-4 20 31,8 8-44-31,6-1 4 0,13 5-24 0,4 0-16 16,-4 8-4-16</inkml:trace>
          <inkml:trace contextRef="#ctx0" brushRef="#br0" timeOffset="39349.1443">18323 6773 600 0,'9'28'224'0,"-9"-28"-176"0,14 57-12 0,-14-29 28 15,4 1-44-15,-4 3 36 16,-4 1-32-16,-1-5 32 15,-4-4-32-15,5-4 64 16,4-3-48-16,-10-13 28 16,6 0-40-16,-10-16 28 15,14-1-32-15,-4-15 76 16,8 4-56-16,5-17-12 16,14 5-20-16,-5-5 24 15,-4 9-20-15,9 0-12 16,-1 11-8-16,6 1-32 15,-10 12 20-15,0-4-356 16,-4 8 204-16</inkml:trace>
          <inkml:trace contextRef="#ctx0" brushRef="#br0" timeOffset="39800.3381">18701 6547 1028 0,'-14'24'380'0,"14"-24"-296"0,0 12-20 0,0-8 40 16,14 0-68-16,-14-4-4 15,4 4-20-15</inkml:trace>
          <inkml:trace contextRef="#ctx0" brushRef="#br0" timeOffset="40191.9606">19202 6466 644 0,'4'0'236'0,"-4"0"-180"0,-9 28-20 0,9-8 8 15,5 0-32-15,-5 9 56 16,0 3-36-16,-5 13 28 16,5-5-32-16,0 1-16 15,5-5-8-15,-5-8 20 16,4 1-12-16,-4-21 84 16,5-4-52-16,-1-16-40 15,-4-1-4-15,9-11 4 16,-4 8 0-16,4-12-4 15,0 3 4-15,5-7-4 16,13 8 0-16,10-5 24 16,-1 13-12-16,14-8 4 15,-4 16-8-15,-1 0 12 16,-4 8-12-16,-14 0-20 16,5 4 4-16,-13 0 32 15,-6 4-16-15,-13-4-176 16,9 0 92-16</inkml:trace>
          <inkml:trace contextRef="#ctx0" brushRef="#br0" timeOffset="40467.2105">19170 6267 924 0,'0'-28'340'0,"0"28"-260"0,27-16-28 0,-9 8 72 16,-4 4-80-16,27-4 52 15,-5 3-56-15,10 5-12 16,-1 5-16-16,-4-1 8 16,0 8-12-16,-13-4-28 15,-1 4 8-15,-18-4-196 16,0 0 112-16,-18-4-688 15,5 0 432-15</inkml:trace>
          <inkml:trace contextRef="#ctx1" brushRef="#br0">13083 7449 0,'0'0'0</inkml:trace>
        </inkml:traceGroup>
        <inkml:traceGroup>
          <inkml:annotationXML>
            <emma:emma xmlns:emma="http://www.w3.org/2003/04/emma" version="1.0">
              <emma:interpretation id="{151608D2-63FA-45C6-87B8-8656987D9E8B}" emma:medium="tactile" emma:mode="ink">
                <msink:context xmlns:msink="http://schemas.microsoft.com/ink/2010/main" type="inkWord" rotatedBoundingBox="15904,7725 18371,7238 18581,8301 16113,87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710.719">14735 6826 664 0,'-22'32'244'0,"22"-32"-188"0,-23 61-16 0,14-33 56 16,4 5-60-16,-9 7 48 16,10 5-48-16,-5-5 16 15,4 0-32-15,-4-7-28 16,9-5 4-16,0-8-300 15,14-3 168-15</inkml:trace>
          <inkml:trace contextRef="#ctx0" brushRef="#br0" timeOffset="35348.4153">14990 7073 704 0,'-4'-8'264'0,"4"8"-208"0,9 4-12 16,-5 0 96 0,1 0-84-16,4 0 76 15,5 0-76-15,4 0 24 0,5 4-48 0,-1-4-44 16,6 4 4-16,4-4-256 15,0 0 148-15</inkml:trace>
          <inkml:trace contextRef="#ctx0" brushRef="#br0" timeOffset="35129.8356">15350 6891 704 0,'5'-53'264'0,"-5"53"-208"0,-19-12-12 15,1 8 8 1,4 4-36-16,-17-4 12 16,3 4-16-16,-8-8-8 15,9 12 0-15,-1-4-4 16,10 0 0-16,0 0-12 16,9 4 8-16,-5 4 20 15,5 4-8-15,-5 4 24 16,10-8-20-16,-5 12 48 0,9-3-32 0,-10 11 20 15,1 0-28-15,0 9 0 16,5-5-12 0,-5 0 12-16,9-3-12 15,-5-5-12-15,5 0 0 0,-9-3 20 16,18-1-8 0,-9-4-4-16,0-4 0 0,0-4 4 15,9 0-4-15,0 0-4 16,0 1 4-16,5-1 20 15,0 0-12-15,-1-4 24 16,6 0-24-16,-1-4-32 16,0 4 12-16,-4-4-228 15,4-4 128-15</inkml:trace>
          <inkml:trace contextRef="#ctx0" brushRef="#br0" timeOffset="33196.1834">12978 7712 704 0,'-18'-20'264'0,"18"20"-208"0,9 8-12 0,-5-8 124 16,1 4-100-16,13 0 52 15,9 4-72-15,24-8-8 16,3 4-24-16,24-4 16 16,-1 0-20-16,-4 0-216 15,-5 4 112-15,-18 0-300 16,-4 4 220-16</inkml:trace>
          <inkml:trace contextRef="#ctx0" brushRef="#br0" timeOffset="33472.388">13547 7971 652 0,'-14'28'244'0,"14"-28"-192"0,-22 17-12 16,17-9 32-1,5 4-48-15,0 4 32 16,9-8-28-16,0 4 0 16,9-4-16-16,5-8-8 15,0 0 0-15,0-8 12 16,0 4-8-16,-10-12 24 0,1 8-20 0,-14-8 48 16,4 12-32-16,-13-13 4 15,5 1-20-15,-10 4-16 16,10-4 0-16,4 0-392 15,9 8 216-15</inkml:trace>
          <inkml:trace contextRef="#ctx0" brushRef="#br0" timeOffset="34195.3489">14116 7311 644 0,'0'-4'236'0,"0"4"-180"0,-9 4-20 16,0 0 88 0,4 5-76-16,-17 11 32 15,-1 8-44-15,-4 33-4 16,8 0-20-16,-8 19 20 15,9-3-20-15,4-4 32 16,5-12-28-16,0-13-24 16,4-7 4-16,1-13 16 15,8-8-4-15,-4-11-100 16,0-1 48-16,0-16-76 0,5-1 64 16,-5-15-76-16,4 0 76 0,1-25-176 15,9 1 132 1,-1-25-16-16,6 8 68 15,8-8 24-15,14 13 12 0,-5 3 292 16,5 12-152 0,9 1 168-16,-9 16-168 0,-4 11 8 15,-1 9-80-15,-9 8 28 16,1 8-48-16,-5 9 52 16,-1 3-52-16,-8 8 28 15,0 1-36-15,-5-1 8 16,4 0-20-16,-13-4 20 15,5-3-24-15,-14-5-92 16,0-4 44-16,-14-4-120 16,5 4 88-16,-19-12-56 15,5 0 72-15,1-8 16 16,3 4 24-16,1 0-8 16,13 4 12-16,5 8 56 15,9 8-24-15,9 17 44 16,5 7-40-16,13 9 56 15,1-1-48-15,3 1-8 16,6-5-16-16,4-7 60 16,-5-5-40-16,1-3 4 15,-5-13-20-15,-5-4 40 16,-4-4-28-16,-10-8-32 16,-4 0 0-16,-4-16-256 15,0 4 144-15,-1-17-492 0,1 1 340 16</inkml:trace>
          <inkml:trace contextRef="#ctx0" brushRef="#br0" timeOffset="34522.2205">14530 6931 728 0,'-27'-4'268'16,"27"4"-208"-16,-18-8-16 0,9 4 124 15,9 4-100-15,-5-8 96 16,10 4-96-16,8-8-16 15,6 3-32-15,13-3 12 16,9 8-20-16,9-4 4 16,0 4-8-16,-9-4-8 15,0 8 4-15,-19 0-236 16,1 12 128-16</inkml:trace>
        </inkml:traceGroup>
        <inkml:traceGroup>
          <inkml:annotationXML>
            <emma:emma xmlns:emma="http://www.w3.org/2003/04/emma" version="1.0">
              <emma:interpretation id="{E36942FE-0533-486E-9BCA-47B60AE0A2E1}" emma:medium="tactile" emma:mode="ink">
                <msink:context xmlns:msink="http://schemas.microsoft.com/ink/2010/main" type="inkWord" rotatedBoundingBox="15823,7861 19134,7207 19376,8433 16065,9086"/>
              </emma:interpretation>
            </emma:emma>
          </inkml:annotationXML>
          <inkml:trace contextRef="#ctx0" brushRef="#br0" timeOffset="37667.1695">15755 7502 736 0,'-4'-4'272'0,"4"4"-208"0,-5 4-20 0,5 0 88 16,5 4-80-16,-1 4 52 15,5 0-64-15,14-4 16 16,4 0-36-16,23-8 28 16,5 0-32-16,13-8-12 15,1 0-8-15,-10-4-16 16,-9 4 12-16,-14-8 4 15,-8 8 4-15,-24-9 16 16,-4 5-8-16,-27-8-12 16,0 8 0-16,-28-4 4 15,5 3 0-15,-14 1-20 16,9 8 12-16,5 4 32 16,14 8-16-16,0 17-44 15,8 3 20-15,1 25 36 16,9 3-8-16,4 13 24 15,14-4-20-15,5-9 36 16,4-3-28-16,23-8 40 16,9-9-36-16,18-20 56 15,9 4-48-15,14-11-16 16,-9-5-12-16,-9-8-160 0,-1-1 84 16,-17-11-228-16,-1 8 168 0</inkml:trace>
          <inkml:trace contextRef="#ctx0" brushRef="#br0" timeOffset="32968.6228">13538 7380 704 0,'18'-8'264'0,"-18"8"-208"0,0-12-12 0,0 4 52 16,0 8-60-16,-4-8 24 15,-6 0-40-15,-21-4-8 16,-1 7-8-16,-23-3-4 15,0 4 0-15,-17-4-12 16,12 4 8-16,1-4 4 16,14 8 0-16,-1-4 24 15,19 4-12-15,-5 0-12 16,9 4-4-16,5 4-4 16,4 8 0-16,-4 17 8 15,5 7 0-15,-6 25 24 16,10-4-12-16,-4 12-20 15,8-1 0-15,0-11 32 16,5 0-16-16,-4-17 52 16,8-7-32-16,-4-9 28 15,10-8-28-15,-1-8 8 16,0-3-20-16,4-9-16 16,10 8-4-16,9-8 4 15,4 0 0-15,1 0-72 16,4 0 40-16,-5 0-172 15,1 8 112-15,-5-12-184 16,-5 8 152-16</inkml:trace>
        </inkml:traceGroup>
      </inkml:traceGroup>
    </inkml:traceGroup>
    <inkml:traceGroup>
      <inkml:annotationXML>
        <emma:emma xmlns:emma="http://www.w3.org/2003/04/emma" version="1.0">
          <emma:interpretation id="{E25F5EB9-917C-4DFF-9000-AB02D4552F7C}" emma:medium="tactile" emma:mode="ink">
            <msink:context xmlns:msink="http://schemas.microsoft.com/ink/2010/main" type="paragraph" rotatedBoundingBox="15619,9968 24343,7488 24903,9462 16180,11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7E6916-32B4-4F04-A119-2961B0B64124}" emma:medium="tactile" emma:mode="ink">
              <msink:context xmlns:msink="http://schemas.microsoft.com/ink/2010/main" type="line" rotatedBoundingBox="15619,9968 24343,7489 24903,9462 16180,11941"/>
            </emma:interpretation>
          </emma:emma>
        </inkml:annotationXML>
        <inkml:traceGroup>
          <inkml:annotationXML>
            <emma:emma xmlns:emma="http://www.w3.org/2003/04/emma" version="1.0">
              <emma:interpretation id="{A4076F32-4139-4997-9827-C93D9E70E423}" emma:medium="tactile" emma:mode="ink">
                <msink:context xmlns:msink="http://schemas.microsoft.com/ink/2010/main" type="inkWord" rotatedBoundingBox="15756,10448 17517,9947 17810,10977 16048,114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484.1463">13014 9861 424 0,'-13'-12'156'0,"13"12"-120"0,0-8-8 0,0 4 116 15,0 8-84-15,0 0 8 16,0 4-40-16,-5 8 44 16,5 8-40-16,-9 9 56 15,0-1-52-15,-9 17 36 16,9-5-40-16,-10 13 24 16,10-5-28-16,-9 5 44 15,9-4-40-15,-9-5 12 16,9-7-28-16,0-9 0 15,9-8-8-15,0-7 28 16,9-1-20-16,0-4-4 16,4 0-8-16,10-4-4 15,5 4 0-15,12 0 0 16,11 1 0-16,8-1 16 16,0 0-8-16,0-4 4 15,-4 4-4-15,-10-8-68 16,-8 0 32-16,-15-4-104 15,-8 4 76-15,-14-12-196 16,-4 4 144-16,-15-16-448 16,1 4 312-16</inkml:trace>
          <inkml:trace contextRef="#ctx0" brushRef="#br0" timeOffset="72131.7097">12905 9970 676 0,'0'-8'248'0,"0"8"-192"0,-4-4-16 0,4 0 48 16,9 8-56-16,0-8 68 15,4 0-60-15,19-4 8 16,9 0-28-16,28-4-4 16,-1 4-8-16,9-5 4 15,-8 9-8-15,-6-4-4 16,-8 4 4-16,-14 4-4 15,-9 0 0-15,-19 4 24 16,-3 13-12-16,-24-9-152 16,-4 4 72-16,-19-4-208 15,1 0 152-15</inkml:trace>
          <inkml:trace contextRef="#ctx0" brushRef="#br0" timeOffset="72635.0453">12901 10189 728 0,'0'0'268'0,"0"0"-208"0,31 8-16 0,-12-4 36 16,3 0-52-16,28-4-4 16,5 0-12-16,13 0-56 15,-4 0 28-15</inkml:trace>
          <inkml:trace contextRef="#ctx0" brushRef="#br0" timeOffset="72987.4848">13565 10464 748 0,'-36'36'276'0,"36"-36"-216"0,-46 53-16 16,33-25 48-1,13-7-60-15,0 3-4 16,4 4-16-16,5-12 24 16,14 5-20-16,0-13 20 15,9 0-20-15,4-16-16 16,-4 8-4-16,0-21 20 16,0 5-8-16,-23-8 24 15,0 4-20-15,-18-5-4 16,4 9-4-16,-8 0-24 15,4 4 12-15,-5 0-4 0,5 12 4 0,4-8-220 16,5 0 120-16</inkml:trace>
          <inkml:trace contextRef="#ctx0" brushRef="#br0" timeOffset="73295.8029">13984 9950 704 0,'-14'-8'264'0,"14"8"-208"0,0-8-12 16,0 4 140-1,5 4-108-15,9-4 84 16,8 4-92-16,15-4 16 15,4 8-48-15,13-4-4 16,1 4-20-16,13-4 0 16,-4 0-4-16,4-4-68 15,-4 0 32-15,-9 0-104 16,-5 4 76-16,-23-4-160 16,-4 4 120-16,-32 0-208 0,0 4 172 0</inkml:trace>
          <inkml:trace contextRef="#ctx0" brushRef="#br0" timeOffset="73506.3604">14367 9930 632 0,'-5'24'236'0,"5"-24"-184"0,-5 49-16 0,1-21 168 16,-1 0-120-16,-4 29 72 15,5 8-92-15,-5 12-16 16,4-5-32-16,-4-3 8 15,4-4-16-15,1-20 32 16,4-9-24-16,-5-16-32 16,5-4 8-16,-4-16-200 15,8-8 112-15</inkml:trace>
        </inkml:traceGroup>
        <inkml:traceGroup>
          <inkml:annotationXML>
            <emma:emma xmlns:emma="http://www.w3.org/2003/04/emma" version="1.0">
              <emma:interpretation id="{2BE4A8A5-55AC-4764-846C-9E6234A49A48}" emma:medium="tactile" emma:mode="ink">
                <msink:context xmlns:msink="http://schemas.microsoft.com/ink/2010/main" type="inkWord" rotatedBoundingBox="17904,9878 22152,8670 22566,10126 18318,11333"/>
              </emma:interpretation>
            </emma:emma>
          </inkml:annotationXML>
          <inkml:trace contextRef="#ctx0" brushRef="#br0" timeOffset="76642.2608">15623 10039 664 0,'-27'-4'244'0,"27"4"-188"0,0 8-16 16,4 0 32-1,5 0-48-15,10 0 52 16,3 5-44-16,15-5 4 16,4-8-24-16,18 0-16 0,5-8 0 15,9-1 12-15,-1 5-4 0,-12-4 8 16,-6 8-8 0,-17-8 40-16,-10 8-20 0,-22-8 4 15,-10 4-16-15,-22-4-16 16,-1 0 0-16,-22 0 4 15,5 8 0-15,-19 0 0 16,19 0 0-16,-10 8 44 16,14 0-24-16,-9 4 44 15,13 0-36-15,-4 8 56 16,14 9-48-16,0 15 12 16,9 5-32-16,8 12 8 15,15-5-12-15,13-3 44 16,5-5-28-16,18-15-4 15,0-5-16-15,23-12 20 16,-1 1-16-16,10-9-108 16,5 0 48-16,-15-4-96 15,-8 0 84-15,-9-4-148 16,-10 4 120-16</inkml:trace>
          <inkml:trace contextRef="#ctx0" brushRef="#br0" timeOffset="76897.4726">16270 9387 768 0,'-23'-12'284'0,"23"12"-220"0,0 0-20 0,9 0 112 16,5 0-96-16,8 0 72 15,1 0-76-15,14-4 4 16,-1 0-36-16,10-4 24 16,4 4-32-16,4-4-288 15,1 4 148-15,0 4-568 16,-5 4 388-16</inkml:trace>
          <inkml:trace contextRef="#ctx0" brushRef="#br0" timeOffset="77361.7445">16966 8934 756 0,'28'-48'280'0,"-28"48"-216"0,27-12-20 0,-18 7 68 15,0 5-72-15,0 0-44 16,5 9 0-16,-5 7-424 15,0 0 232-15</inkml:trace>
          <inkml:trace contextRef="#ctx0" brushRef="#br0" timeOffset="77992.3475">17262 10084 580 0,'-14'0'216'0,"14"0"-168"0,-4-4-12 0,-1-1 56 16,10 5-56-16,-5-8 84 16,4 0-68-16,1-8 36 15,4 4-52-15,0-16 32 16,5-1-36-16,-5-23-36 15,14-1 0-15,-5-28-16 16,0 0 8-16,0-8-20 16,10 12 20-16,-10-4-32 15,5 21 28-15,-1-13 4 16,1 16 12-16,0-8 16 16,4 13-8-16,1-9 60 15,-1 17-40-15,0-5 52 16,1 13-48-16,-1-1 12 15,5 13-28-15,-5 4-8 16,0 7-4-16,-4 5-16 16,4 12 8-16,-8 5 12 15,-1 7-4-15,-14 4-4 16,-4 12 4-16,-13 1 12 16,4-1-8-16,-19 0-4 15,6-3 0-15,-10-9-60 16,9 0 32-16,0-8-24 15,14 1 28-15,0-1-16 16,23 4 20-16,-1 0-16 16,10 4 16-16,-5 1-36 15,5 3 32-15,-5-4 8 16,0 4 8-16,-8-7 20 0,-1 3-8 0,-14-4 76 16,1 0-48-16,-10-8 56 15,0 4-52-15,-18-8 40 16,14 4-44-16,-9-12 0 15,4 4-24-15,0-4-236 16,10 0 120-16,4-4-352 16,13 8 256-16</inkml:trace>
          <inkml:trace contextRef="#ctx0" brushRef="#br0" timeOffset="78188.8694">17804 9359 676 0,'14'0'248'0,"-14"0"-192"0,13 12-16 0,1-12 48 16,9 4-56-16,13-4 40 16,5 0-40-16,27 0 16 15,-13 0-28-15,9 0 0 16,-10 0-12-16,-17 0-16 16,-5 0 4-16,-32 0-156 15,0 0 88-15,-32 0-316 16,14 0 220-16</inkml:trace>
          <inkml:trace contextRef="#ctx0" brushRef="#br0" timeOffset="78414.9706">18045 9282 488 0,'-4'-4'180'0,"4"4"-140"0,-9 8-12 0,-1-4 120 16,10 0-88-16,-18 9 72 15,5 3-76-15,-15 4 48 16,10 4-60-16,4 9 60 15,-4-1-64-15,9 8-8 16,5-3-20-16,4-1 24 16,9 1-20-16,4-17 12 15,10 4-16-15,0-24-52 16,9 4 24-16,-10-16-316 16,1 4 184-16</inkml:trace>
          <inkml:trace contextRef="#ctx0" brushRef="#br0" timeOffset="78659.1189">17558 8776 572 0,'5'-24'208'0,"-5"24"-160"0,27-4-12 15,-13 0 76 1,8 4-68-16,6-8 104 16,-1 4-84-16,5-4 8 15,9 0-48-15,-5 0-4 16,10 4-12-16,4 4-260 16,-5 0 136-16</inkml:trace>
          <inkml:trace contextRef="#ctx0" brushRef="#br0" timeOffset="78849.2717">18441 9088 872 0,'-18'24'324'0,"18"-24"-252"0,14 37-20 0,-10-25-28 16,10-4-24-16</inkml:trace>
          <inkml:trace contextRef="#ctx0" brushRef="#br0" timeOffset="79239.81">19020 8975 520 0,'-14'20'192'0,"14"-20"-152"0,-23 69-8 16,9-33-28 0,10-3-8-16,-10 3 40 0,14 0-24 0,0-7 68 15,9-1-44-15,0-12 56 16,5 0-56-16,0-12 28 15,-1 1-36-15,-3-14 0 16,-1 1-16-16,0-16 80 16,0 4-48-16,0-21-4 15,5 9-24-15,4-13-4 16,0 9-4-16,14 0 56 16,-5 7-36-16,5 5-36 15,0 8 0-15,0 8-16 16,-5 8 12-16,-9 0 16 15,1 8 0-15,-6-4-108 16,1 0 56-16,-28-4-360 16,10 4 228-16</inkml:trace>
          <inkml:trace contextRef="#ctx0" brushRef="#br0" timeOffset="73730.4621">14867 9363 872 0,'0'-16'324'0,"0"16"-252"0,14 0-20 16,-5 0 16-1,9 4-48-15,10-4 0 0,4 0-12 0,8-4 20 16,1 0-16-16,0-4 12 15,0 8-12-15,-4-8-112 16,-5 4 52-16</inkml:trace>
          <inkml:trace contextRef="#ctx0" brushRef="#br0" timeOffset="73910.9356">15045 9319 600 0,'0'24'224'0,"0"-24"-176"0,-14 36-12 0,5-11 72 16,9-1-68-16,-9 16 28 15,4 1-40-15,-4 3 8 16,9-3-20-16,-9-5 8 16,18-7-12-16</inkml:trace>
          <inkml:trace contextRef="#ctx0" brushRef="#br0" timeOffset="74496.9939">15200 9436 664 0,'4'-4'244'0,"-4"4"-188"0,46 0-16 0,-23 0 56 15,4 0-60-15,23 0-12 16,-9 8-16-16,4 0-72 16,1 0 36-16</inkml:trace>
          <inkml:trace contextRef="#ctx0" brushRef="#br0" timeOffset="74300.5614">15514 9335 652 0,'-9'-20'244'0,"9"20"-192"0,0-4-12 15,-5 0-4-15,5 4-28 0,-9-4 4 16,0-1-4-16,-5-3 36 15,5 4-20-15,-9 0 4 16,4 4-16-16,-8-4 12 16,8 8-16-16,-9-4 16 15,10 8-16-15,-10 0 48 16,5 1-28-16,-5 3 4 16,9 4-20-16,0 8 0 15,5 0-4-15,-4 9 48 16,8-1-32-16,-4 5-28 15,9-1 0-15,-5-8 28 16,5 1-16-16,0-9 16 16,5-4-12-16,0-4-8 15,4-4 0-15,4-4-4 16,6 0 0-16,3 0-12 16,1 1 8-16,9-5-84 15,0 0 48-15</inkml:trace>
        </inkml:traceGroup>
        <inkml:traceGroup>
          <inkml:annotationXML>
            <emma:emma xmlns:emma="http://www.w3.org/2003/04/emma" version="1.0">
              <emma:interpretation id="{A3849000-E5CD-4853-AC32-0534CFCE06C2}" emma:medium="tactile" emma:mode="ink">
                <msink:context xmlns:msink="http://schemas.microsoft.com/ink/2010/main" type="inkWord" rotatedBoundingBox="19624,9878 22498,9061 22668,9660 19794,10477"/>
              </emma:interpretation>
            </emma:emma>
          </inkml:annotationXML>
          <inkml:trace contextRef="#ctx0" brushRef="#br0" timeOffset="79433.8252">19083 8708 860 0,'5'-25'320'0,"-5"25"-248"0,36-12-20 16,-13 4 180-1,0 8-136-15,22-8 8 16,10 0-64-16,0 0-20 16,4 4-12-16,-14 0-128 15,-8 4 64-15,-24 8-356 0,-4-4 228 0</inkml:trace>
          <inkml:trace contextRef="#ctx0" brushRef="#br0" timeOffset="77290.9832">17126 9197 600 0,'-10'0'224'0,"10"0"-176"0,5 33-12 15,0-13 28 1,-1 0-44-16,-8 21 52 16,4 7-40-16,-14 33 48 15,9 0-48-15,-13 8 4 16,0-8-24-16,-5-8 88 0,0-21-52 16,-22-7 40-16,13-17-52 0,-18-11 16 15,4-9-32 1,-4-16-88-16,14-9 36 15,-1-39-256-15,15 11 164 0</inkml:trace>
        </inkml:traceGroup>
        <inkml:traceGroup>
          <inkml:annotationXML>
            <emma:emma xmlns:emma="http://www.w3.org/2003/04/emma" version="1.0">
              <emma:interpretation id="{59CA4287-C607-40E7-9B05-77FB30D7C92B}" emma:medium="tactile" emma:mode="ink">
                <msink:context xmlns:msink="http://schemas.microsoft.com/ink/2010/main" type="inkWord" rotatedBoundingBox="23303,7784 24343,7489 24484,7985 23444,82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6216.5136">20267 7275 216 0,'27'4'80'0,"-22"4"-60"0,13 8-8 0,-9 5 100 16,-4 15-64-16,-5 8 68 0,13 17-64 15,1 8 16-15,4-4-40 16,-4-13 52-16,13-11-44 16,-4-13 64-16,4-16-60 15,5-20 72-15,0-20-64 16,14-25 0-16,26-16-28 0,24-3-12 16,9 3-4-16,-5-4 28 15,-9-8-16-15,-14 4-4 16,-17 8-8-16,-10 9-92 15,-18 11 48-15,-19 13-180 16,15 7 124-16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3:49.7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7C4F43-33A6-4F91-842D-CE2C3498323A}" emma:medium="tactile" emma:mode="ink">
          <msink:context xmlns:msink="http://schemas.microsoft.com/ink/2010/main" type="inkDrawing" rotatedBoundingBox="5425,13719 8834,11662 8858,11701 5449,13759" semanticType="strikethrough" shapeName="Other">
            <msink:sourceLink direction="with" ref="{1DEBA9AA-4D94-4D67-B249-26EABCA1F24F}"/>
          </msink:context>
        </emma:interpretation>
      </emma:emma>
    </inkml:annotationXML>
    <inkml:trace contextRef="#ctx0" brushRef="#br0">0 2056 164 0,'18'-12'60'0,"-4"4"-44"0,4-4-8 0,-5 3 8 15,10-3-12-15,-5-8 8 16,19-8-8-16,4-5 60 0,27-15-36 15,14-1-28-15,27-3-4 16,10-9 8-16,36-28 0 16,31-28 52-16,10-25-32 15,27 4 44-15,14 5-40 16,-14-9 128-16,9-8-88 16,-13 17-32-16,-33 24-20 15,-17 11 0-15,-10 1-8 16,-13 12 16-16,-14 13-16 0,-18 7-12 15,-28 20 0-15,-13 1 28 16,-23 15-12-16,-9 13-4 16,-18 8-4-16,-23 8-32 15,-9 16 16-15,-19 0-40 16,-13 5 32-16,-4 3-92 16,-10 0 64-1,1 1-248-15,-1-1 160 16,23-4 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3:50.9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89AE66-491A-4113-A7BB-DC1017E4DF54}" emma:medium="tactile" emma:mode="ink">
          <msink:context xmlns:msink="http://schemas.microsoft.com/ink/2010/main" type="inkDrawing" rotatedBoundingBox="15483,13778 18627,11764 18676,11840 15533,13855" semanticType="strikethrough" shapeName="Other">
            <msink:sourceLink direction="with" ref="{773D74C7-7393-4D3F-B4B7-F06EB95FAEF7}"/>
            <msink:sourceLink direction="with" ref="{40E9EC42-A763-4449-B46A-B0FE87D46CBB}"/>
            <msink:sourceLink direction="with" ref="{B2707ED5-7641-456F-902C-7F179A4C926B}"/>
          </msink:context>
        </emma:interpretation>
      </emma:emma>
    </inkml:annotationXML>
    <inkml:trace contextRef="#ctx0" brushRef="#br0">0 2060 208 0,'41'-44'76'0,"-9"19"-60"0,36-19-4 0,-23 7 28 16,19-15-24-16,0-13 40 15,41-16-32-15,59-16-12 16,27-41-8-16,41-32 4 16,27 13-4-16,19-5 24 15,0-8-16-15,-41 20 4 0,-23 16-8 16,-14 25-8-16,-22 20 4 16,-37 8-4-16,-32 16 0 15,-23-3 8-15,-31 19-4 16,-14 13 16-1,-18 11-40-15,-14 13 16 16,-9 12-292-16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2:24.4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EAC4AD-7E14-4837-A6E3-A43FD9636DAB}" emma:medium="tactile" emma:mode="ink">
          <msink:context xmlns:msink="http://schemas.microsoft.com/ink/2010/main" type="writingRegion" rotatedBoundingBox="17630,13256 24257,11602 24816,13842 18189,15496"/>
        </emma:interpretation>
      </emma:emma>
    </inkml:annotationXML>
    <inkml:traceGroup>
      <inkml:annotationXML>
        <emma:emma xmlns:emma="http://www.w3.org/2003/04/emma" version="1.0">
          <emma:interpretation id="{B94A75C4-D710-46DD-8974-D3558A2F95E9}" emma:medium="tactile" emma:mode="ink">
            <msink:context xmlns:msink="http://schemas.microsoft.com/ink/2010/main" type="paragraph" rotatedBoundingBox="17668,12926 22204,12487 22339,13881 17803,14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CF2CAD-D2BF-4CD0-A82E-2CFB6111D63D}" emma:medium="tactile" emma:mode="ink">
              <msink:context xmlns:msink="http://schemas.microsoft.com/ink/2010/main" type="line" rotatedBoundingBox="17668,12926 22204,12487 22339,13881 17803,14320"/>
            </emma:interpretation>
          </emma:emma>
        </inkml:annotationXML>
        <inkml:traceGroup>
          <inkml:annotationXML>
            <emma:emma xmlns:emma="http://www.w3.org/2003/04/emma" version="1.0">
              <emma:interpretation id="{8357CC2C-96FE-457E-964E-41675A50290C}" emma:medium="tactile" emma:mode="ink">
                <msink:context xmlns:msink="http://schemas.microsoft.com/ink/2010/main" type="inkWord" rotatedBoundingBox="17714,13403 18324,13344 18366,13781 17757,138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14713 13175 248 0,'0'-8'92'0,"-10"8"-72"0,10 0-4 0,0 0 88 15,0 0-60-15,0 8 68 16,0 1-60-16,0-9 16 15,10 12-40-15,-10-12 8 16,0 8-20-16,0-8 44 16,0 0-32-16,0 0 48 15,4 8-44-15,5-8-24 0,0 8-8 16,14-4 24-16,0 0-12 16,9 0 24-16,0 4-24 15,13-8 4-15,-4 4-8 0,5 0 4 16,8 0-8-16,-8 0 16 15,-1 0-12-15,-8-4 16 16,-5 0-16-16,-10 0-20 16,-3 0 4-16,-10-4 20 15,-9 0-4-15,-9 0-84 16,-14 4 44-16,5 0-412 16,4 0 244-1</inkml:trace>
          <inkml:trace contextRef="#ctx0" brushRef="#br0" timeOffset="-629.1704">14744 12896 508 0,'0'-8'188'0,"5"8"-148"0,4-8-8 15,0-4 116-15,5 12-88 16,-5 0 28-16,14-8-52 16,-1 8-4-16,15 0-20 15,-10 0-16-15,10 4 0 0,4-4 12 16,13 0-4-16,-8-4 8 15,8 0-8-15,-8 4-4 16,-14-4 4-16,0 4 20 16,-10 0-12-16,-8 0 12 15,-5 0-12-15,-9 0 12 16,0 0-16-16,-9 0-92 0,9 0 48 16,-9 0-208-16,4 0 136 15</inkml:trace>
        </inkml:traceGroup>
        <inkml:traceGroup>
          <inkml:annotationXML>
            <emma:emma xmlns:emma="http://www.w3.org/2003/04/emma" version="1.0">
              <emma:interpretation id="{19A3FECB-BB86-4959-827F-2DBE6D0742DF}" emma:medium="tactile" emma:mode="ink">
                <msink:context xmlns:msink="http://schemas.microsoft.com/ink/2010/main" type="inkWord" rotatedBoundingBox="18762,12820 20125,12688 20247,13946 18884,14078">
                  <msink:destinationLink direction="with" ref="{C162CE1E-BA4F-4983-BF00-B60470CBBFE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44.684">15842 13548 320 0,'4'-12'120'0,"10"4"-96"0,9-5-4 15,-14 5 8-15,14-8-20 16,8 4 48-16,6-12-28 16,4-13 12-16,-5-7-24 15,10-17 8-15,-5-28-12 16,0 0-8-16,4 0 0 15,-13 8-16-15,5-4 8 16,-6-8 56-16,1-4-28 16,-4 4 8-16,3 4-20 15,6 12 20-15,4 8-20 16,4 12 68-16,1 13-48 16,-1 11 4-16,-4 13-20 0,-4 8-20 0,-14 8 0 15,-5 8 20-15,-9 12-8 16,-14 5 4-16,-8 7-4 15,-10 4 20-15,-4 1-16 16,-10-5 4-16,1 0-8 16,4-3-52-16,5-5 28 15,4-8-60-15,9 0 44 16,10-4 0-16,8 0 16 16,10 0-4-16,9 9 8 15,4 7-20-15,5 0 20 16,-5 4-4-16,-4 5 8 15,-10-5 16-15,-3-4-4 0,-15-3 52 16,-13-5-32-16,-9 0 24 16,-10 0-28-16,-4-4-8 15,0-4-8-15,0 1 20 16,0-5-12-16,9-4-4 16,5-4-4-16,4-1 4 15,5 1-4-15,9 4-92 16,9 0 52-16,9 4-368 15,5-4 224 1,4 13-20-16</inkml:trace>
          <inkml:trace contextRef="#ctx0" brushRef="#br0" timeOffset="2103.1026">16543 12755 300 0,'0'0'112'0,"13"0"-88"0,10 0-8 0,-5 0 136 15,10 0-88-15,8 0 36 16,10 0-60-16,4 4-32 16,-9-4-8-16,-5 4 0 15,-4 0 0-15,-9 0-320 16,-5-4 176-16,-18 0-64 16</inkml:trace>
          <inkml:trace contextRef="#ctx0" brushRef="#br0" timeOffset="2403.401">16784 12682 424 0,'-18'4'156'0,"4"8"-120"0,-4 4-8 16,9-4 80-16,-5 0-64 15,1 5 24-15,-6-1-36 16,6 4 56-16,4-4-48 15,0 0 8-15,4 1-28 0,-4-1 16 16,9 0-24-16,0-4 24 16,0 0-24-16,0-4-4 15,9 0-4-15,-9 0-32 16,9 1 16-16,5-1-120 16,-5 0 76-16,4-4-76 15,6 0 76-15,3-4-320 16,6 0 208-16,13 0 16 15</inkml:trace>
          <inkml:trace contextRef="#ctx0" brushRef="#br0" timeOffset="2719.7438">17025 12779 340 0,'14'0'128'0,"0"4"-100"0,-5 4-8 0,4 0 16 16,1 0-24-16,-5 4 4 16,0 5-8-16,-4-9 56 0,-10 4-36 15,1 4 68-15,-5-8-56 16,-10 12 8-16,6-8-28 16,-10 1-12-16,-9 3-4 15,9-4 4-15,1-4-4 0,-1 4-20 16,14 0 8-16,0 0-4 15,18 1 4-15,4-1 24 16,10 4-8-16,5-4-4 16,-1-4 0-16,-4-8-128 15,4 8 68-15,-13-8-340 16</inkml:trace>
          <inkml:trace contextRef="#ctx0" brushRef="#br0" timeOffset="2954.4912">16984 12864 352 0,'10'-8'132'0,"12"12"-104"0,1 0-8 0,-9 4 96 16,4 0-68-16,-4 4 8 15,4-4-36-15,0 8-336 16,0 13 168-16,5-5-36 15</inkml:trace>
        </inkml:traceGroup>
        <inkml:traceGroup>
          <inkml:annotationXML>
            <emma:emma xmlns:emma="http://www.w3.org/2003/04/emma" version="1.0">
              <emma:interpretation id="{C4A391A3-1387-435C-9FDE-48B822B544F5}" emma:medium="tactile" emma:mode="ink">
                <msink:context xmlns:msink="http://schemas.microsoft.com/ink/2010/main" type="inkWord" rotatedBoundingBox="20776,13069 22246,12926 22339,13881 20869,14024"/>
              </emma:interpretation>
            </emma:emma>
          </inkml:annotationXML>
          <inkml:trace contextRef="#ctx0" brushRef="#br0" timeOffset="8785.0035">17777 12977 464 0,'0'-24'176'0,"13"16"-140"0,-4-12-8 0,5 15 108 16,18-7-80-16,4 0 40 0,28 0-56 15,23 4 40-15,-10 0-48 16,0 0-24-16,-13 4-8 0,-5 0 16 16,-18 0-8-16,-13 4-20 15,-6 0 4-15,-22 0 12 16,-4 0 0-16,-14 4-320 15</inkml:trace>
          <inkml:trace contextRef="#ctx0" brushRef="#br0" timeOffset="9025.6176">18041 12916 384 0,'-5'0'140'0,"5"25"-108"0,-4 23-8 15,-6-11 136-15,6 15-92 16,-5 13 36-16,0 0-64 0,0-9-4 16,-5-7-24-16,5-4 0 0,0-9-4 15,-5-8 12-15,5-3-12 16,-5-9 32-16,5 0-24 16,5-12-4-16,-5 0-8 15,9-8-192-15,9 0 104 16,4-4-388-1</inkml:trace>
          <inkml:trace contextRef="#ctx0" brushRef="#br0" timeOffset="9310.3863">18514 12548 520 0,'18'-20'192'0,"10"4"-152"0,8-4-8 16,1 20 52-16,4-9-52 16,18 9-12-16,-5 0-12 15,-13 9 0-15,0-1-4 16,-13 4-144-16,-19-4 76 15,-9 0-280-15,-9 0 192 16,-19-4 4-16</inkml:trace>
          <inkml:trace contextRef="#ctx0" brushRef="#br0" timeOffset="9474.8228">18642 12455 312 0,'9'12'112'0,"-9"4"-84"0,-9 21-12 0,4-13 160 16,1 4-100-16,-1 9 68 15,0-1-84-15,1-3 28 16,-5-5-52-16,4 0 24 16,-4-7-32-16,9-5-16 0,-4-4-8 15,-1-4 40-15,5-8-24 0,0 0-308 16,9-8 156-16</inkml:trace>
          <inkml:trace contextRef="#ctx0" brushRef="#br0" timeOffset="9878.8983">19206 12411 548 0,'-13'-13'204'0,"3"17"-156"0,-3-4-16 16,-5 9-28-16,4-1-8 15,0 4 20-15,-4-4-8 16,4 4-28-16,-4-4 8 15,5 0 4-15,-6 0 8 0,-3 0-20 16,-1 9 12-16,0-5-12 16,-4-4 8-16,-1 12 44 0,15-4-20 15,-1 0 16-15,5 5-16 16,0-1 20-16,9 0-20 16,0 0-12-16,0 1-4 15,0-5 28-15,0-4-12 16,-9 0 12-16,-5 0-12 15,0 0 0-15,1-8-4 16,4 0-16-16,0 1 4 16,-1-5 4-16,10 0 0 15,14-5 16 1,0 10-8-16,13-1 16 0,5 0-16 16,-9 0 4-16,9 0-4 15,-10 0-260-15</inkml:trace>
          <inkml:trace contextRef="#ctx0" brushRef="#br0" timeOffset="10090.4601">18828 12661 436 0,'0'-8'160'0,"14"16"-124"0,13-8-8 15,-8 0 160-15,-1 0-108 16,18 5 12-16,5-1-56 16,-4 4 0-16,-6-4-20 15,1 0-148-15,-9 0 68 0,0 0-440 16</inkml:trace>
        </inkml:traceGroup>
      </inkml:traceGroup>
    </inkml:traceGroup>
    <inkml:traceGroup>
      <inkml:annotationXML>
        <emma:emma xmlns:emma="http://www.w3.org/2003/04/emma" version="1.0">
          <emma:interpretation id="{E9CB7B8D-F4EB-472B-9EA8-F964B6A59254}" emma:medium="tactile" emma:mode="ink">
            <msink:context xmlns:msink="http://schemas.microsoft.com/ink/2010/main" type="paragraph" rotatedBoundingBox="18626,14037 24499,12571 24816,13842 18944,15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9905C0-9989-470E-8B80-30FB5F8937B9}" emma:medium="tactile" emma:mode="ink">
              <msink:context xmlns:msink="http://schemas.microsoft.com/ink/2010/main" type="line" rotatedBoundingBox="18626,14037 24499,12571 24816,13842 18944,15308"/>
            </emma:interpretation>
          </emma:emma>
        </inkml:annotationXML>
        <inkml:traceGroup>
          <inkml:annotationXML>
            <emma:emma xmlns:emma="http://www.w3.org/2003/04/emma" version="1.0">
              <emma:interpretation id="{0A7880E3-8FBD-40D6-BBCD-EF4C00D1F921}" emma:medium="tactile" emma:mode="ink">
                <msink:context xmlns:msink="http://schemas.microsoft.com/ink/2010/main" type="inkWord" rotatedBoundingBox="18655,14152 19942,13830 20190,14822 18903,151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74.1724">15869 13588 372 0,'-9'-16'140'0,"0"16"-112"0,4-8-4 16,1 16 40-16,-1 0-40 15,-13 4 60-15,4 4-48 16,-9 13 108-16,5 15-84 16,5 1 20-16,-10 7-48 15,14 5-12-15,0-4-12 16,4-5 12-16,5-7-12 0,5-9 48 15,13-12-28-15,5-3-4 16,-1-5-16-16,15-8-120 16,4-4 60-16,4-4-136 0,-13-8 104 15,0-1-56 1,-9 1 80-16,-14 0 16 16,-9 8 28-16,-9 4 116 15,0 8-52-15,-5 4 104 16,14 0-88-16,14 1 32 15,8-5-56-15,10 0 12 16,14-8-32-16,8 0 8 0,-3-12-16 16,3-5 28-16,-8-7-24 15,-1-4 4-15,-13-9-12 16,0-3-16-16,-18-9 4 0,-1-3 12 16,-13-1-4-16,0 9 8 15,0 7-8-15,-4 9-36 16,-10 12 16-16,5 8-240 15,9 8 140-15,-9 12-364 16</inkml:trace>
          <inkml:trace contextRef="#ctx0" brushRef="#br0" timeOffset="6127.3938">15819 14094 228 0,'0'0'84'0,"9"0"-64"0,-9-4-8 16,0 0 108-16,5 0-68 16,4 0 32-16,-9 0-48 15,9-4 12-15,-9 0-28 16,9 0 0-16,-9-1-12 16,14-3-16-16,-14 0 4 15,9 0 28-15,-9-4-12 16,9 0-12-16,-5 0-4 15,-4-1 20-15,0 5-8 16,0 0-20-16,0 0 4 16,0 0 48-16,0 4-20 15,0-4 0-15,9 3-12 16,1 1 28-16,-6 0-20 0,5 4-4 0,0 4-8 16,0 0 20-16,-4 0-12 15,-5 0 4-15,9 8-8 16,-9 0 20-16,0 5-16 15,0-1 4-15,-9 0-8 16,9 0 4-16,-5 0-8 16,-4 0 32-16,9 0-20 15,0 1-12-15,0-1-8 16,0 0 4-16,0 0 0 16,0 0 0-16,-9 0 0 15,9 0 8-15,-9 0-4 0,9 1-4 16,0-5 4-16,-9 0-4 15,4 0 0-15,5 0 16 16,-9-4-8-16,9 0-12 16,0-4 0-16,0 0 28 15,0 0-12-15,0 0-20 16,0 0 0-16,0 0 56 16,9 0-24-16,-9 0-196 15,0 0 92-15</inkml:trace>
          <inkml:trace contextRef="#ctx0" brushRef="#br0" timeOffset="4759.7704">15919 14527 572 0,'0'41'208'0,"18"-33"-160"0,28-8-12 16,-14-4 48-16,13-8-52 0,10-13 4 15,4-11-20-15,-4-13 8 16,-1 1-16-16,-4-1-12 0,0 1 0 16,1-1 28-16,-6-4-12 15,-4-3 12-15,-18-9-12 16,0-8-16-16,-1-4 0 15,-8 4 12-15,-5 13-4 16,-9 7-28-16,9 13 12 16,-4 11 48-16,-5 13-16 15,-5 12-20-15,-4 20 0 16,0 17 0-16,-5 19 0 0,-8 9 16 16,3 8-8-16,6-9 16 15,-1-7-16-15,5-4-4 16,0-13 0-16,9-4 56 15,9-11-32-15,5-5 32 16,4-8-32-16,14-16-52 16,-5 0 12-16,14-8-96 15,-5-5 60-15,5-23-64 16,-4-9 64-16,-5-16-56 16,0-3 60-16,-19 7 32 15,5 8 8-15,-18 13 92 16,9 11-44-16,-18 9 56 15,0 16-56-15,0 16 4 16,-14 20-28-16,10 13 24 16,-1 11-28-16,5 1-4 0,0 0-8 15,0-5 20-15,9-7-12 16,0-5 56-16,-5-8-36 16,-4-3-112-16,-5-5 40 15,5-4-188-15,-13-4 128 16</inkml:trace>
          <inkml:trace contextRef="#ctx0" brushRef="#br0" timeOffset="5106.6587">16975 14147 436 0,'41'-4'160'0,"-27"8"-124"0,18 0-8 16,-19-4 88-16,6 4-68 16,-6 4-20-16,-4 0-16 15,-4 4-12-15,-5 0 0 16,-5 4 60-16,-17-3-32 0,-1-1 24 15,5 0-32-15,4-4 36 16,-4 0-32-16,9 0-12 16,9-8-8-16,13 4 28 0,10 0-16 15,4 0-40-15,5 0 12 16,-4 4-604 0</inkml:trace>
        </inkml:traceGroup>
        <inkml:traceGroup>
          <inkml:annotationXML>
            <emma:emma xmlns:emma="http://www.w3.org/2003/04/emma" version="1.0">
              <emma:interpretation id="{82D758F9-9FA2-4DAC-B2C8-180B53632505}" emma:medium="tactile" emma:mode="ink">
                <msink:context xmlns:msink="http://schemas.microsoft.com/ink/2010/main" type="inkWord" rotatedBoundingBox="21094,13421 24499,12571 24816,13842 21411,14692"/>
              </emma:interpretation>
            </emma:emma>
          </inkml:annotationXML>
          <inkml:trace contextRef="#ctx0" brushRef="#br0" timeOffset="13227.4195">20454 12621 164 0,'0'-28'60'0,"0"28"-44"0,-5-8-8 15,5 8 16-15,0 0-16 16,0 0 40-16,5 12-24 16,-5 12 108-16,9 4-72 15,-9 5 108-15,0 3-96 0,0 5 68 16,-9 3-80-16,-5 9 20 15,9 7-44-15,-13-7 12 0,5-4-28 16,-1-17 44-16,-4-8-36 16,-10-12 64-16,1-16-52 15,4-12-8-15,-9-12-20 16,10-5-284-16,3-7 148 16</inkml:trace>
          <inkml:trace contextRef="#ctx0" brushRef="#br0" timeOffset="13348.8764">20486 12297 704 0,'13'-16'264'0,"-4"20"-208"0,0 0-12 0,-9-4-24 0</inkml:trace>
          <inkml:trace contextRef="#ctx0" brushRef="#br0" timeOffset="16576.8719">20763 12876 364 0,'14'0'132'0,"-14"0"-100"0,14 0-12 15,4 0 52-15,-5 0-44 16,6 0-4-16,-1 0-12 15,9 0-12-15,-9 0 4 16,-4 4-24-16,0 0 12 16,-10 0-332-16,-4-4 188 15,-4 8 44-15</inkml:trace>
          <inkml:trace contextRef="#ctx0" brushRef="#br0" timeOffset="89836.555">18332 14013 208 0,'23'-28'76'0,"0"8"-60"0,27-17-4 15,-28 9 72-15,24-25-48 16,22-16 4-16,37-3-24 16,9-1 24-16,-5 8-24 15,-9-4-112-15</inkml:trace>
          <inkml:trace contextRef="#ctx0" brushRef="#br0" timeOffset="11650.6539">19179 13147 112 0,'-27'8'44'0,"8"0"-36"0,-13 0 0 0,14-4 20 0,-4-4-16 16,-1 0 76-16,-5 0-52 15,1 0 100-15,-5-4-76 16,9 0 16-16,10 4-44 16,-1 4-4-16,-4 4-16 15,4 13 0-15,-4-5-4 16,4 12-8-16,5 9 4 16,-13-1 12-16,8 1-8 15,-4-1 40-15,-5-4-24 16,0-7 20-16,10 7-24 15,-15-12 28-15,24-4-32 16,-10-3 56-16,5-5-40 0,9-8-8 16,9 4-12-16,9-4-20 15,14 0 4-15,14 4 12 0,4 0-4 16,4 4-12-16,-4 0 4 16,0 0-48-16,-13 0 24 15,-14-4-212 1,4 0 128-16,-22-4-240 15</inkml:trace>
          <inkml:trace contextRef="#ctx0" brushRef="#br0" timeOffset="11832.6268">18751 13410 444 0,'0'-8'164'0,"9"12"-124"0,5-8-16 0,4 4 192 0,-4 4-124 15,17 0 44-15,1 0-84 16,5 4-12-16,17 0-24 16,1 1 16-16,-14-1-20 0,-5-4-416 15</inkml:trace>
          <inkml:trace contextRef="#ctx0" brushRef="#br0" timeOffset="12146.4604">19133 13726 572 0,'-27'44'208'0,"22"-19"-160"0,-13 7-12 0,18-12 56 16,5 9-56-16,8-5 4 15,-8-4-24-15,22 0 40 16,5-8-28-16,-4-7-16 0,3-14-4 16,1-3-64-16,0 0 32 15,-14-8-32-15,-4-4 32 16,-14-9-8-16,-14 1 20 16,1-1 0-16,8 5 4 15,-22 4-28-15,9 8 20 16,-1 4-392-1</inkml:trace>
          <inkml:trace contextRef="#ctx0" brushRef="#br0" timeOffset="87349.7798">19352 13847 132 0,'18'-28'52'0,"9"4"-44"0,19-17 4 0,-14 13 44 16,27-17-32-16,28-7-20 15,4-13-4-15,31-24 36 16,52-41-24-16,-6-7-20 15,14 3 4-15,-9 17 0 16,0 4 4-16,-36 11-20 16,-14 5 12-16,-46 20 20 15,-13 13-4-15,-19 15-4 16,-27 13 0-16,-8 11-148 16</inkml:trace>
          <inkml:trace contextRef="#ctx0" brushRef="#br0" timeOffset="12626.2355">19511 13309 464 0,'0'8'176'0,"23"-8"-140"0,9 4-8 16,-9 0 76-16,9-8-64 16,8 4 0-16,-3 0-24 0,4 0 8 15,-5 0-16 1,-8-8 4-16,3 0-4 0,-12 4 12 15,3-4-12-15,-17-12-12 16,-5-1 0-16,0 1 20 16,-18-8-8-16,0-9-40 15,-10 9 20-15,-4 4 64 0,-9-9-28 16,5 29 28-16,-5 4-32 16,-4 4 16-16,13 33-20 15,0 3-8-15,0 9-4 16,18-9 12-1,5 5-8-15,9-1 16 16,0-3-16-16,18-5 32 16,5-3-24-16,0-1 40 15,9-4-32-15,4 1 20 0,10-9-24 16,-14 4-168-16,9-12 80 16,-10-4-56-16,-12-8 76 15,8 0-176-15</inkml:trace>
          <inkml:trace contextRef="#ctx0" brushRef="#br0" timeOffset="12913.4989">19862 12722 416 0,'-5'-20'152'0,"14"16"-116"0,5-4-12 0,0 4 108 16,4 0-76-16,5 4 84 16,9 0-80-16,4 0-24 15,5 4-20-15,0 0 28 0,0 0-20 16,0 0-56-16,-9 0 16 0,-10 0-172 15,6-12 104-15</inkml:trace>
          <inkml:trace contextRef="#ctx0" brushRef="#br0" timeOffset="16334.7292">20486 13398 332 0,'0'4'120'0,"13"-4"-92"0,1-4-8 16,-14 4 60-16,0 0-48 16,4 0 48-16,-4-4-44 15,14 0 44-15,-14 0-48 0,14 0 20 16,-10-8-32-16,5-4 8 16,-4-5-16-16,9-3-16 0,-1-8 0 15,-8-5 20-15,-5-11-8 16,9-9 4-16,-5-8-4 15,10 9-84-15,-9 3 40 16,4 4 4-16,-9 9 20 16,4 4 4-16,5-5 0 15,-4 5 0-15,-5-1 0 16,14 1 8-16,-10 3 0 16,10 1 32-16,4 0-16 0,-4 3 12 15,18 1-16-15,-1 4 28 16,-3 3-24-16,13 9 48 15,-5 4-36-15,-4 8-24 16,-14 8-4-16,10 4-8 16,-15 9 0-16,-8-9 44 15,-10 8-24-15,-8-4-8 16,-6 9-8-16,-8-5 28 16,-5 0-12-16,0-8 4 15,0 4-8-15,5-4 12 16,-5-3-12-16,19-1-84 15,-10-4 44-15,14 4-44 16,-5 0 44-16,14 0 20 16,0-8 8-16,0 8-8 0,9 4 8 15,-4 0-16-15,8 1 12 16,-13-5 4-16,10 0 4 16,-10 8 0-16,-10-4 0 15,6 0 32-15,-10-4-16 16,1 0 40-16,-6-4-32 15,1 0-32-15,-5-4 4 16,10 0 8-16,-10 0 0 16,9 0 16-16,1-4-12 15,13 4-276 1</inkml:trace>
          <inkml:trace contextRef="#ctx0" brushRef="#br0" timeOffset="16848.1809">20827 12827 288 0,'-9'4'108'0,"9"5"-84"0,-9-1-4 0,9 0 20 16,-14 4-24-16,14 4 32 16,-4 4-32-16,4 1 92 0,0-1-60 15,0 4 20-15,0 0-36 16,4-3-4-16,10-5-16 15,-1 0 12-15,-8 4-16 16,4-12-100-16</inkml:trace>
          <inkml:trace contextRef="#ctx0" brushRef="#br0" timeOffset="17385.6103">21178 12892 424 0,'-28'0'156'0,"28"8"-120"0,-18 4-8 16,4 1 80-16,1 7-64 15,-1 8-8-15,-4 9-24 16,-14-5 8-16,18-4-12 0,-4-3-4 16,4 3 0-16,1-12-92 0,8-8 48 15,5-8-320 1</inkml:trace>
          <inkml:trace contextRef="#ctx0" brushRef="#br0" timeOffset="17193.7379">21041 12916 476 0,'0'0'176'0,"0"4"-136"0,14 9-12 0,-10-1 84 16,10 4-68-16,0 4 8 15,4 0-32-15,-5 5 16 0,1-1-24 16,4 0 24-16,-18-3-24 0,14-1-56 15,-14-8 20-15,0 0-296 16,-14-4 176 0,1-4-152-16</inkml:trace>
          <inkml:trace contextRef="#ctx0" brushRef="#br0" timeOffset="17928.0506">21519 12479 416 0,'-27'-8'152'0,"22"16"-116"0,-8-8-12 0,8 8 108 16,-4 13-76-16,-5 7 60 15,-4-4-72-15,4 9 16 16,-4-1-40-16,0 0 8 0,-9-3-16 0,8-5 20 15,-12 0-20-15,3-3-56 16,1-5 20-16</inkml:trace>
          <inkml:trace contextRef="#ctx0" brushRef="#br0" timeOffset="17718.9967">21323 12455 456 0,'9'-8'168'0,"5"16"-128"0,-5 8-16 16,5-8 156-16,9 13-104 15,-1 15 32-15,10-4-64 16,9 5-8-16,-4-5-24 15,-6 1 44-15,-3-9-28 0,-1-4 28 16,-13-4-28-16,-5 0-176 16,-9-7 80-16,-9-1-528 15,-5-4 328 1,-9 4 108-16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1:21.3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F63B3E-3F05-4A13-B8B8-8FEFD455B39E}" emma:medium="tactile" emma:mode="ink">
          <msink:context xmlns:msink="http://schemas.microsoft.com/ink/2010/main" type="writingRegion" rotatedBoundingBox="1553,13269 2772,11763 3561,12402 2342,13908"/>
        </emma:interpretation>
      </emma:emma>
    </inkml:annotationXML>
    <inkml:traceGroup>
      <inkml:annotationXML>
        <emma:emma xmlns:emma="http://www.w3.org/2003/04/emma" version="1.0">
          <emma:interpretation id="{62BF5970-8E5C-4DE2-A07A-77FFB0ABF6D8}" emma:medium="tactile" emma:mode="ink">
            <msink:context xmlns:msink="http://schemas.microsoft.com/ink/2010/main" type="paragraph" rotatedBoundingBox="1553,13269 2772,11763 3561,12402 2342,13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3F522B-9BE2-415C-9D79-2CA2431A924A}" emma:medium="tactile" emma:mode="ink">
              <msink:context xmlns:msink="http://schemas.microsoft.com/ink/2010/main" type="line" rotatedBoundingBox="1553,13269 2772,11763 3561,12402 2342,13908"/>
            </emma:interpretation>
          </emma:emma>
        </inkml:annotationXML>
        <inkml:traceGroup>
          <inkml:annotationXML>
            <emma:emma xmlns:emma="http://www.w3.org/2003/04/emma" version="1.0">
              <emma:interpretation id="{DA19C954-8114-498E-B25C-7B7D63AB2AB2}" emma:medium="tactile" emma:mode="ink">
                <msink:context xmlns:msink="http://schemas.microsoft.com/ink/2010/main" type="inkWord" rotatedBoundingBox="1553,13269 2772,11763 3561,12402 2342,139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1800 268 0,'18'-73'100'0,"-18"73"-76"0,23-64-8 16,-14 31 36-1,5 9-32-15,4-29 0 0,-9 9-12 0,5-41-8 16,4 0 4-16,0-37 4 16,5 13-4-16,13 4 112 15,1-8-64-15,4-5 60 16,13-3-68-16,1 12 32 16,-1 11-44-16,1 18 16 15,-5 7-28-15,0 16 36 0,-9 8-32 16,5 5 12-16,-19 4-20 15,9 7 0-15,-8 5-8 16,-1 8-8-16,-4 7 4 16,-5 5 20-16,-4 12-12 15,-5 0 12-15,4 9-12 16,-13 3-8-16,0 4 0 16,-13 4-32-16,4 5 16 0,-5-5-48 15,-4 0 32-15,0 0-4 16,-1-3 20-16,1-1-36 15,0-4 28-15,4-4 24 16,1 0 0-16,8 1-8 16,5-5 0-16,5 0-16 15,4-4 12-15,0 0 4 32,5 8 4-32,8 4-12 0,1 4 8 15,-14 1 4 1,5 3 0-16,-10 0 24 15,1 4-12-15,-14 1 4 16,4 3-8-16,-13-3 4 16,0-1-8-16,-19-4 16 0,-4-4-12 0,-4-7 4 15,-1-5-4-15,5-4-16 16,10 0 4-16,8-4 12 0,9-4-4 16,10 0-36-16,13 0 16 15,4-5-84-15,10-7 60 16,4 4-328-1</inkml:trace>
          <inkml:trace contextRef="#ctx0" brushRef="#br0" timeOffset="240.1345">933 720 312 0,'-18'32'112'0,"9"-20"-84"0,-5 4-12 16,10-3 12-16,-6 3-20 15,1-4 24-15,0 0-20 16,5 0 56-16,4-4-36 16,0-8-24-16,0 0-8 15,9-4-116-15,9 0 64 16,5-4-216-16</inkml:trace>
          <inkml:trace contextRef="#ctx0" brushRef="#br0" timeOffset="343.9103">1184 489 508 0,'-46'-24'188'0,"46"24"-148"0,-14 8-8 0</inkml:trace>
          <inkml:trace contextRef="#ctx0" brushRef="#br0" timeOffset="3317.1436">1070 675 52 0,'0'-8'16'0,"4"8"-12"0,5 0 0 0,0 0 8 15,5-4-8-15,4 4-4 16,1 0 4-16,8 8 20 16,0 0-12-16,1 0 12 15,-1 0-12-15,0 5 0 16,0-5-4-16,-4 4 48 15,-5 4-32-15,1-4 52 16,-15 0-44-16,1 0 36 16,-10 1-36-16,-4-1 0 0,-5 0-20 15,-8 0-16-15,-6 0 0 16,-4-4 20-16,1 0-8 16,3 0 4-16,1 0-4 15,4-3-8-15,10-1 4 16,3 0-4-16,10-4 0 15,10 0 0-15,3 0 0 16,15 0 8-16,3 0-4 16,1 0-36-16,0 0 16 15,0 4-260-15,-5 0 156 16,-4 0 36-16</inkml:trace>
          <inkml:trace contextRef="#ctx0" brushRef="#br0" timeOffset="3543.2432">1056 793 184 0,'27'-5'68'0,"-4"10"-52"0,9-5-4 0,0 0 28 0,0 0-24 16,9 0 20-16,0 4-20 16,0 0-140-16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2:27.9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62CE1E-BA4F-4983-BF00-B60470CBBFE3}" emma:medium="tactile" emma:mode="ink">
          <msink:context xmlns:msink="http://schemas.microsoft.com/ink/2010/main" type="inkDrawing" rotatedBoundingBox="18769,13820 20654,13778 20655,13820 18770,13861" semanticType="underline" shapeName="Other">
            <msink:sourceLink direction="with" ref="{19A3FECB-BB86-4959-827F-2DBE6D0742DF}"/>
          </msink:context>
        </emma:interpretation>
      </emma:emma>
    </inkml:annotationXML>
    <inkml:trace contextRef="#ctx0" brushRef="#br0">15728 13297 352 0,'0'0'132'0,"9"0"-104"0,-4 0-8 0,4 0 60 15,0 0-48-15,0 0 48 16,9 8-44-16,9-8 60 16,19 0-56-16,22 0 8 0,32 4-28 15,0 0 4-15,28-12-12 16,50-4 44-16,8 0-28 0,-22 4 28 16,5 4-28-16,-15-5 28 15,-13 9-32-15,-27 0-48 16,-18-4 12-16,-37 4 12 15,-9 0 0-15,-22 0 36 16,-10 4-20-16,-18 0-128 16,-23 1 60-16,-9-1-424 31,9 4 268-31,-22 4-44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18:04.2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9-02-08T16:25:24.688"/>
    </inkml:context>
  </inkml:definitions>
  <inkml:traceGroup>
    <inkml:annotationXML>
      <emma:emma xmlns:emma="http://www.w3.org/2003/04/emma" version="1.0">
        <emma:interpretation id="{903C2B68-42EF-4702-9EBA-0C1ED45F1F16}" emma:medium="tactile" emma:mode="ink">
          <msink:context xmlns:msink="http://schemas.microsoft.com/ink/2010/main" type="writingRegion" rotatedBoundingBox="1308,403 23631,-524 24209,13391 1887,14319"/>
        </emma:interpretation>
      </emma:emma>
    </inkml:annotationXML>
    <inkml:traceGroup>
      <inkml:annotationXML>
        <emma:emma xmlns:emma="http://www.w3.org/2003/04/emma" version="1.0">
          <emma:interpretation id="{03DB3B9F-8091-491E-AABD-DD85B81B19AF}" emma:medium="tactile" emma:mode="ink">
            <msink:context xmlns:msink="http://schemas.microsoft.com/ink/2010/main" type="paragraph" rotatedBoundingBox="1573,392 23631,-524 23741,2136 1683,3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5A9DFE-BE50-4FA4-8BE3-AE88987A5F10}" emma:medium="tactile" emma:mode="ink">
              <msink:context xmlns:msink="http://schemas.microsoft.com/ink/2010/main" type="inkBullet" rotatedBoundingBox="1573,392 2484,354 2549,1910 1637,1948"/>
            </emma:interpretation>
            <emma:one-of disjunction-type="recognition" id="oneOf0">
              <emma:interpretation id="interp0" emma:lang="" emma:confidence="1">
                <emma:literal>E,</emma:literal>
              </emma:interpretation>
              <emma:interpretation id="interp1" emma:lang="" emma:confidence="0">
                <emma:literal>ET,</emma:literal>
              </emma:interpretation>
              <emma:interpretation id="interp2" emma:lang="" emma:confidence="0">
                <emma:literal>F,</emma:literal>
              </emma:interpretation>
              <emma:interpretation id="interp3" emma:lang="" emma:confidence="0">
                <emma:literal>ED</emma:literal>
              </emma:interpretation>
              <emma:interpretation id="interp4" emma:lang="" emma:confidence="0">
                <emma:literal>ED,</emma:literal>
              </emma:interpretation>
            </emma:one-of>
          </emma:emma>
        </inkml:annotationXML>
        <inkml:trace contextRef="#ctx0" brushRef="#br0">793 147 372 0,'9'-16'140'0,"-9"16"-112"0,5-21-4 15,-5 13 40 1,9 8-40-16,-18-8 16 16,9 8-24-16,-5-8 36 15,-4 0-28-15,-9-4 12 0,4 8-20 0,-18-4 0 16,9 4-8-16,-22-4-16 15,13 8 4-15,-13-4 4 16,13 4 0-16,-23-9-20 16,19 1 12-16,-14 0 20 15,9 8-4-15,-14-8-4 16,23 8 0-16,-13-4 4 16,13 4-4-16,-5 0-4 15,5 4 4-15,0 4-4 16,19 8 0-16,-10-7-20 15,9 3 12-15,5-4 12 16,5 8 0-16,-1-4-4 16,5 4 4-16,0 9-4 15,9 3 0-15,-4 8 0 16,-1 1 0-16,-4 15 0 16,5-7 0-16,-10-5 8 15,5 13-4-15,-9-9-12 16,5 1 4-16,-5-1 12 15,0-7-4-15,-5-1 16 16,14-11-12-16,-9-5-20 16,9 0 4-16,-5-4 4 15,10-8 4-15,-5 0 0 16,0 5 0-16,0 3 0 16,4 0 0-16,1-4-12 15,4 4 8-15,5-8 4 0,-1 5 0 16,10-5 24-16,0 0-12 0,9-8 4 15,0 8-8-15,9-8 4 16,0 0-8-16,4 8 16 16,-4 4-12-16,0-4-4 15,-5 0 0-15,1 4-4 16,-5 5 0-16,-5-9-12 16,-4 8 8-16,0-12 20 15,-10 12-8-15,-8-16-4 16,4 8 0-16,-9-8-68 15,0 8 36-15,-5-4-180 16,5-4 112-16</inkml:trace>
        <inkml:trace contextRef="#ctx0" brushRef="#br0" timeOffset="435.776">33 588 288 0,'-9'-8'108'0,"9"8"-84"0,0 0-4 0,0-8 56 15,9 16-44-15,4-16 84 16,6 8-64-16,3-4 88 16,1 4-80-16,9 0 44 15,0 4-64-15,9 0 24 16,4 8-36-16,1-4-16 15,-5 4-8-15,-5-12 20 16,1 8-12-16,-5-8 4 16,-1 8-8-16,-3-16 12 15,-1 8-12-15,-9 0-108 16,-4 0 52-16,-5-8-148 16,5 8 112-16</inkml:trace>
        <inkml:trace contextRef="#ctx0" brushRef="#br0" timeOffset="1951.6442">151-161 236 0,'0'-8'88'0,"0"8"-68"0,5-8-4 16,-5 0 44 0,0 8-36-16,0 0 68 15,0 0-52-15,0-8 36 16,0 8-44-16,0 0 52 15,0 0-48-15,0 0 56 16,0 0-56-16,0 0 28 0,0 0-36 0,0 0 16 16,0 0-24-1,4 0 16-15,5 0-20 0,5 0 44 16,0 8-32-16,13-8 40 16,-4 4-40-16,13-8-4 15,-4 12-16-15,18-8 4 16,-4 0-8-16,-1 0-20 15,10 0 8-15,-1-8 32 16,-4 8-16-16,-9-4 0 16,-4 8-4-16,-14-4 4 15,-1 8-4-15,-13-8-56 16,-4 4 28-16,-5 0-184 16,0 4 116-16,0 0-224 15,0 0 180-15</inkml:trace>
        <inkml:trace contextRef="#ctx0" brushRef="#br0" timeOffset="2377.0087">907 883 320 0,'9'-8'120'0,"-9"8"-96"0,-9 12-4 0,9-4 88 16,9 9-64-16,-9 19 16 15,0 1-36-15,-9 7 32 16,9 1-32-16,-9-1 40 16,4 1-36-16,-9-9 20 15,10 9-28-15,-10-17 16 16,5 0-20-16,5-12 0 15,4 5-8-15,4-21-164 16,10-8 84-16</inkml:trace>
      </inkml:traceGroup>
      <inkml:traceGroup>
        <inkml:annotationXML>
          <emma:emma xmlns:emma="http://www.w3.org/2003/04/emma" version="1.0">
            <emma:interpretation id="{200FD049-8BB0-4C32-A414-5243394028A7}" emma:medium="tactile" emma:mode="ink">
              <msink:context xmlns:msink="http://schemas.microsoft.com/ink/2010/main" type="line" rotatedBoundingBox="3102,378 16575,-181 16658,1806 3185,2366"/>
            </emma:interpretation>
          </emma:emma>
        </inkml:annotationXML>
        <inkml:traceGroup>
          <inkml:annotationXML>
            <emma:emma xmlns:emma="http://www.w3.org/2003/04/emma" version="1.0">
              <emma:interpretation id="{C917BC12-6DAC-4B06-9399-04EB63281D6E}" emma:medium="tactile" emma:mode="ink">
                <msink:context xmlns:msink="http://schemas.microsoft.com/ink/2010/main" type="inkWord" rotatedBoundingBox="3124,906 3671,883 3686,1240 3139,1263"/>
              </emma:interpretation>
              <emma:one-of disjunction-type="recognition" id="oneOf1">
                <emma:interpretation id="interp5" emma:lang="" emma:confidence="1">
                  <emma:literal>=</emma:literal>
                </emma:interpretation>
                <emma:interpretation id="interp6" emma:lang="" emma:confidence="0">
                  <emma:literal>C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[</emma:literal>
                </emma:interpretation>
                <emma:interpretation id="interp9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600.8456">1521 369 488 0,'5'-8'180'0,"-5"8"-140"0,32-16-12 0,-14 8 100 16,5 4-76-16,13-4 24 16,1 8-44-16,-1-4-20 15,1 8-8-15,-6 4-156 16,1 4 84-16</inkml:trace>
          <inkml:trace contextRef="#ctx0" brushRef="#br0" timeOffset="2792.8653">1544 576 520 0,'-23'8'192'0,"23"-8"-152"0,14 16-8 0,-5-12 140 16,9 4-100-16,19 4 60 15,4 0-76-15,4-3-16 16,1-1-24-16,4-4-28 16,0 4 4-16,5-8-156 15,-1 4 92-15,15-8-164 16,-6 0 132-16</inkml:trace>
        </inkml:traceGroup>
        <inkml:traceGroup>
          <inkml:annotationXML>
            <emma:emma xmlns:emma="http://www.w3.org/2003/04/emma" version="1.0">
              <emma:interpretation id="{0C6D7613-3E81-42CC-B11A-5E47D0086D5E}" emma:medium="tactile" emma:mode="ink">
                <msink:context xmlns:msink="http://schemas.microsoft.com/ink/2010/main" type="inkWord" rotatedBoundingBox="4623,377 6275,308 6331,1665 4679,1733"/>
              </emma:interpretation>
              <emma:one-of disjunction-type="recognition" id="oneOf2">
                <emma:interpretation id="interp10" emma:lang="" emma:confidence="0">
                  <emma:literal>Eit</emma:literal>
                </emma:interpretation>
                <emma:interpretation id="interp11" emma:lang="" emma:confidence="0">
                  <emma:literal>Fit</emma:literal>
                </emma:interpretation>
                <emma:interpretation id="interp12" emma:lang="" emma:confidence="0">
                  <emma:literal>Ent</emma:literal>
                </emma:interpretation>
                <emma:interpretation id="interp13" emma:lang="" emma:confidence="0">
                  <emma:literal>Eat</emma:literal>
                </emma:interpretation>
                <emma:interpretation id="interp14" emma:lang="" emma:confidence="0">
                  <emma:literal>[it</emma:literal>
                </emma:interpretation>
              </emma:one-of>
            </emma:emma>
          </inkml:annotationXML>
          <inkml:trace contextRef="#ctx0" brushRef="#br0" timeOffset="3363.5911">3707 70 488 0,'18'-32'180'0,"-18"32"-140"0,27-29-12 0,-18 21 76 15,1 0-64-15,-6-4 16 16,1 4-32-16,-19 0-4 15,0 8-12-15,-22-8-24 16,-1 8 8-16,-17 4-4 16,-1-4 4-16,-13 0-12 15,13 8 12-15,1-8 20 16,13 0-4-16,0-4 16 16,13 4-16-16,1-4 16 15,9 4-16-15,0-4 4 16,4 4-4-16,0-4 20 15,10 8-16-15,-10 4-32 16,10 8 12-16,-15 16 8 16,10 9 4-16,-14 15 32 15,19 5-20-15,-14 8 40 16,9-8-32-16,-5-1-4 16,14-3-12-16,-5 0 20 15,10-5-16-15,-10 1 12 16,5-1-12-16,-4-7 12 15,-1-5-16-15,-4-7-20 16,9-5 4-16,0-4 12 16,5 1 0-16,8-9-20 15,6-4 8-15,8-8 20 16,5 4-4-16,0-4 4 0,4 0-4 16,1-4-52-16,-1 0 28 0,0 0-96 15,-4 4 64-15,-4-8-100 16,-6 4 84-16,-8-4-200 15,0 0 148-15</inkml:trace>
          <inkml:trace contextRef="#ctx0" brushRef="#br0" timeOffset="3562.6598">3078 511 592 0,'-27'-12'220'0,"27"12"-172"0,14 4-12 0,-5 0 56 15,0 0-56-15,14 0 112 16,9 0-88-16,4-4-8 16,5 4-32-16,9-4-32 15,5 0 4-15,4 0-216 16,5 0 124-16,-14 0-260 16,4 4 204-16</inkml:trace>
          <inkml:trace contextRef="#ctx0" brushRef="#br0" timeOffset="4370.5377">3338-153 404 0,'-9'-8'148'0,"9"8"-112"0,0-8-12 0,-5 4 152 15,10 4-100-15,-5-4 112 16,0 8-108-16,0-4-32 16,0 0-32-16,0-4 56 15,18 4-40-15,9-4 4 16,5-4-20-16,32 4-12 16,0-8 0-16,4 4 4 15,0 4-4-15,-4-9-36 16,-9 13 16-16,-10 0-188 15,-4 4 112-15,-13 1-268 16,-1-1 204-16</inkml:trace>
          <inkml:trace contextRef="#ctx0" brushRef="#br0" timeOffset="3790.7873">3784 806 416 0,'-27'25'152'0,"27"-25"-116"0,-9 44-12 16,0-24 128-1,9 1-88-15,-5 7 80 0,10 0-84 0,4-3-24 16,9 7-20-1,-4-12-16-15,4 5 4 0,0-13 12 16,9 4-8-16,-18-8-84 16,14 4 44-16,-9-12-212 15,0 0 140-15</inkml:trace>
          <inkml:trace contextRef="#ctx0" brushRef="#br0" timeOffset="3923.7823">3953 697 572 0,'-19'-28'208'0,"19"28"-160"0,0-16-12 0,-4 16 84 16,4 0-72-16,0 0 0 15,0 0-32-15,0 0-424 16,14 8 220-16</inkml:trace>
          <inkml:trace contextRef="#ctx0" brushRef="#br0" timeOffset="4645.9963">4153 406 600 0,'9'0'224'0,"-9"0"-176"0,46 0-12 0,-15-8 116 15,1 8-92-15,18 0 28 16,5 0-52-16,9 0-24 15,-10 8-4-15,10-8-36 16,-14 4 16-16,-4 0-180 16,-10 0 104-16</inkml:trace>
          <inkml:trace contextRef="#ctx0" brushRef="#br0" timeOffset="4855.0699">4626 163 580 0,'10'0'216'0,"-10"0"-168"0,-14 61-12 15,9-29 100 1,10 0-80-16,-10 13 60 16,1 4-72-16,-5 11-4 15,9-7-24-15,-9 12-4 0,9-9-4 16,-10 5-24-16,10-8 8 0</inkml:trace>
        </inkml:traceGroup>
        <inkml:traceGroup>
          <inkml:annotationXML>
            <emma:emma xmlns:emma="http://www.w3.org/2003/04/emma" version="1.0">
              <emma:interpretation id="{1EB06972-F71F-4207-816B-F77F802E0574}" emma:medium="tactile" emma:mode="ink">
                <msink:context xmlns:msink="http://schemas.microsoft.com/ink/2010/main" type="inkWord" rotatedBoundingBox="6878,317 7974,272 8032,1663 6936,1708"/>
              </emma:interpretation>
              <emma:one-of disjunction-type="recognition" id="oneOf3">
                <emma:interpretation id="interp15" emma:lang="" emma:confidence="0">
                  <emma:literal>Er</emma:literal>
                </emma:interpretation>
                <emma:interpretation id="interp16" emma:lang="" emma:confidence="0">
                  <emma:literal>En</emma:literal>
                </emma:interpretation>
                <emma:interpretation id="interp17" emma:lang="" emma:confidence="0">
                  <emma:literal>E,</emma:literal>
                </emma:interpretation>
                <emma:interpretation id="interp18" emma:lang="" emma:confidence="0">
                  <emma:literal>EV</emma:literal>
                </emma:interpretation>
                <emma:interpretation id="interp19" emma:lang="" emma:confidence="0">
                  <emma:literal>Ev</emma:literal>
                </emma:interpretation>
              </emma:one-of>
            </emma:emma>
          </inkml:annotationXML>
          <inkml:trace contextRef="#ctx0" brushRef="#br0" timeOffset="5359.9525">6015-7 632 0,'0'-36'236'0,"0"36"-184"0,-4-13-16 0,-1 5 16 16,0 0-36-16,-8 0 12 15,-1 0-16-15,-13-4-16 16,9 12 0-16,-23-8-4 16,0 0 0-16,-23 8 24 15,9 0-8-15,-4 0-12 16,14 4 0-16,-1 0 48 15,10 4-24-15,-1 0-8 16,14 4-8-16,1 4-24 16,8 9 12-16,0 15 20 15,5 1-4-15,0 15-12 16,5 5 0-16,-10 4 20 16,5-9-8-16,-9 1 40 15,8-4-24-15,-3-1 12 0,4-3-20 16,-10-1 28-16,15 5-28 15,-5-4 12-15,9-5-16 0,0-8 20 16,9-11-20-16,5-5 4 16,4-4-8-16,14-8-8 15,0-4 4-15,9-4 4 16,4 0-4-16,5 0-56 16,-9 0 28-16,-4 0-84 15,-1 0 56-15,-9-4-124 16,1 4 100-16,-6-8-272 15,1 0 196-15</inkml:trace>
          <inkml:trace contextRef="#ctx0" brushRef="#br0" timeOffset="5531.423">5382 491 644 0,'-32'-12'236'16,"32"12"-180"-16,-13 0-20 0,13 0 140 15,0 0-104-15,13-4 52 16,6 4-76-16,26-4-8 16,10 4-24-16,31-4-80 15,-8 8 32-15</inkml:trace>
          <inkml:trace contextRef="#ctx0" brushRef="#br0" timeOffset="6370.8567">5451-246 476 0,'4'-8'176'0,"-4"8"-136"0,5-4-12 15,-1 0 120 1,1 4-88-16,4-4 108 16,4 4-96-16,15-4 40 15,-5 8-64-15,13-4 0 16,5 0-28-16,5 0 4 15,4 8-12-15,0-4-244 0,-5 0 124 16</inkml:trace>
          <inkml:trace contextRef="#ctx0" brushRef="#br0" timeOffset="5885.9775">6161 758 476 0,'-46'36'176'0,"46"-36"-136"0,-4 81-12 0,-1-48 12 16,10-5-28-16,-5 8 84 15,0-7-52-15,0 3 24 16,4-12-40-16,1 1 0 16,4-5-16-16,-5-16 88 15,1 8-52-15,0-24 12 16,-1 8-36-16,5-21 12 16,0 1-20-16,5-9-24 15,4 1 0-15,9-8-4 16,1 15 4-16,-1-3-12 15,5 12 12-15,-5 7-112 16,1 13 68-16,-6-4-280 16,-3 8 188-16</inkml:trace>
        </inkml:traceGroup>
        <inkml:traceGroup>
          <inkml:annotationXML>
            <emma:emma xmlns:emma="http://www.w3.org/2003/04/emma" version="1.0">
              <emma:interpretation id="{B88EF286-DEB9-4BCB-87E6-86EE99C30305}" emma:medium="tactile" emma:mode="ink">
                <msink:context xmlns:msink="http://schemas.microsoft.com/ink/2010/main" type="inkWord" rotatedBoundingBox="8942,913 9289,899 9295,1045 8949,1060"/>
              </emma:interpretation>
              <emma:one-of disjunction-type="recognition" id="oneOf4">
                <emma:interpretation id="interp20" emma:lang="" emma:confidence="1">
                  <emma:literal>=</emma:literal>
                </emma:interpretation>
                <emma:interpretation id="interp21" emma:lang="" emma:confidence="0">
                  <emma:literal>E</emma:literal>
                </emma:interpretation>
                <emma:interpretation id="interp22" emma:lang="" emma:confidence="0">
                  <emma:literal>[</emma:literal>
                </emma:interpretation>
                <emma:interpretation id="interp23" emma:lang="" emma:confidence="0">
                  <emma:literal>tv</emma:literal>
                </emma:interpretation>
                <emma:interpretation id="interp24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10423.8014">7335 483 704 0,'0'-8'264'0,"0"8"-208"0,14-8-12 0,-9-1 88 16,4 13-80-16,4-4 8 15,6 0-40-15,3 0-20 16,1 0-4-16,4 0-4 16,1 0 0-16,17-8-100 15,-4 8 60-15,9 0-272 16,0-8 180-16</inkml:trace>
          <inkml:trace contextRef="#ctx0" brushRef="#br0" timeOffset="10164.5724">7367 373 520 0,'0'0'192'0,"0"0"-152"0,-4-8-8 0,-5 8 96 16,9 4-76-16,0-4 40 16,0 0-52-16,-10 4 4 15,20-8-28-15,-10 0 44 16,13 4-32-16,-4-8 28 15,14 4-28-15,0-4-8 16,4 8-12-16,1-8 4 16,8 0-8-16,-4 8-12 15,-5 0 4-15,-4 0-104 16,0 0 60-16</inkml:trace>
        </inkml:traceGroup>
        <inkml:traceGroup>
          <inkml:annotationXML>
            <emma:emma xmlns:emma="http://www.w3.org/2003/04/emma" version="1.0">
              <emma:interpretation id="{2AF5C4EB-BE98-4992-88CB-667AD454C0C9}" emma:medium="tactile" emma:mode="ink">
                <msink:context xmlns:msink="http://schemas.microsoft.com/ink/2010/main" type="inkWord" rotatedBoundingBox="9708,385 10335,359 10406,2065 9779,2091"/>
              </emma:interpretation>
              <emma:one-of disjunction-type="recognition" id="oneOf5">
                <emma:interpretation id="interp25" emma:lang="" emma:confidence="1">
                  <emma:literal>£</emma:literal>
                </emma:interpretation>
                <emma:interpretation id="interp26" emma:lang="" emma:confidence="0">
                  <emma:literal>W</emma:literal>
                </emma:interpretation>
                <emma:interpretation id="interp27" emma:lang="" emma:confidence="0">
                  <emma:literal>j</emma:literal>
                </emma:interpretation>
                <emma:interpretation id="interp28" emma:lang="" emma:confidence="0">
                  <emma:literal>{</emma:literal>
                </emma:interpretation>
                <emma:interpretation id="interp29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0989.8942">8241 288 612 0,'-18'-4'228'0,"18"4"-180"0,-13 8-12 15,3-3 160 1,10 7-116-16,-13 4 44 16,8 8-72-16,1 0-28 15,4 1-16-15,9-5-8 16,9 0 0-16,9-4 8 15,10 1-4-15,13-13 8 0,4-4-8 16,6-8-12-16,3 8 4 0,-3 0-40 16,-19 0 24-16,-5-9 8 15,-4-3 8-15,-5-4 12 16,-4 8-4-16,-9-8-12 16,-1 8 4-16,-13 0-16 15,5 4 12-15,-10 8 12 16,5 8 0-16,-4 16 16 15,-1 4-12-15,-9 45 4 16,19 8-4-16,-14 21-40 16,0-5 16-16,-14 0-20 15,9-12 20-15,-22 8-44 16,0-8 32-16,-24-4 8 16,1-8 8-16,-5-16 20 15,14-13-4-15,-9-28 40 16,14-7-20-16,4-38 12 15,13-3-20-15,6-29-16 16,12 5-4-16,15-9 20 16,9 12-8-16,22-7 32 15,5 7-24-15,9 1 40 16,5 11-32-16,-5 1-24 16,-5 8 0-16,-13 11 24 15,0 5-12-15,-14-12-4 0,1 20-4 16,-6-12-180-16,5 8 96 0,-8-13-452 15,3 5 296-15</inkml:trace>
          <inkml:trace contextRef="#ctx0" brushRef="#br0" timeOffset="11440.8815">8269 86 548 0,'-5'0'204'0,"5"0"-156"0,5-16-16 16,-5 4 140-1,9 4-100-15,4-9 24 16,6 1-56-16,-1-12-28 16,5 8-4-16,-5-5 16 15,5 1-12-15,-14 0 4 16,14 8-8-16,-14 0 4 16,0 7-8-16,-5-7 16 15,10 8-12-15,-5-4 40 16,5 8-24-16,8-4-4 0,1 4-12 0,5-4 20 31,-1 4-16-31,-4 0-4 16,4 4-4-16,-13 0 28 0,-5 8-16 15,-9-4-4-15,0 4-8 0,0 4 4 16,0 0-4-16,0 0 8 16,0 4-8-16</inkml:trace>
        </inkml:traceGroup>
        <inkml:traceGroup>
          <inkml:annotationXML>
            <emma:emma xmlns:emma="http://www.w3.org/2003/04/emma" version="1.0">
              <emma:interpretation id="{F5CC4266-B5A4-4C8F-A8E2-494EF87759A2}" emma:medium="tactile" emma:mode="ink">
                <msink:context xmlns:msink="http://schemas.microsoft.com/ink/2010/main" type="inkWord" rotatedBoundingBox="11158,408 12100,369 12147,1501 11205,1540"/>
              </emma:interpretation>
              <emma:one-of disjunction-type="recognition" id="oneOf6">
                <emma:interpretation id="interp30" emma:lang="" emma:confidence="0">
                  <emma:literal>to</emma:literal>
                </emma:interpretation>
                <emma:interpretation id="interp31" emma:lang="" emma:confidence="0">
                  <emma:literal>Eo</emma:literal>
                </emma:interpretation>
                <emma:interpretation id="interp32" emma:lang="" emma:confidence="0">
                  <emma:literal>Go</emma:literal>
                </emma:interpretation>
                <emma:interpretation id="interp33" emma:lang="" emma:confidence="0">
                  <emma:literal>Co</emma:literal>
                </emma:interpretation>
                <emma:interpretation id="interp34" emma:lang="" emma:confidence="0">
                  <emma:literal>fo</emma:literal>
                </emma:interpretation>
              </emma:one-of>
            </emma:emma>
          </inkml:annotationXML>
          <inkml:trace contextRef="#ctx0" brushRef="#br0" timeOffset="13391.8653">10336-27 540 0,'0'-20'200'0,"-5"15"-156"0,5-7-12 0,-4 8 72 15,4 4-64-15,-10-8 36 16,1 4-44-16,-9-4-20 16,9 4-4-16,-14-4 8 15,10 4-8-15,-15-8-4 16,6-4 0-16,-10-1-16 15,4 9 8-15,-13-4 4 16,10 4 0-16,-6 4-28 16,5 0 16-16,-9 4 24 15,5 8-8-15,-14 8-8 16,9 9 0-16,-9 19 12 16,13 9-4-16,-4 19 8 15,14-3-8-15,0 4 16 16,13-4-12-16,0-8 16 15,5-13-16-15,0-3-4 16,9-5 0-16,-9-7 20 16,9-1-12-16,-9-8 40 0,9-4-28 15,-5-3-32-15,10-9 4 0,-1-4-8 16,1 4 4-16,0-8 0 16,8 4 0-16,10 0 32 15,9 4-12-15,13 8-4 16,5 4-4-16,10 5 4 15,-1-1-4-15,-4-4 32 16,-10 1-20-16,-13-5-76 16,0-4 32-16</inkml:trace>
          <inkml:trace contextRef="#ctx0" brushRef="#br0" timeOffset="13623.2878">9644 361 892 0,'27'-16'332'0,"-27"16"-260"16,55-8-20-16,-19 8 28 15,5 0-56-15,18-8 8 16,5 8-20-16,-5-4-8 15,-4 8 0-15,-14-4-48 16,-5 8 24-16</inkml:trace>
          <inkml:trace contextRef="#ctx0" brushRef="#br0" timeOffset="13946.8465">10295 620 548 0,'-14'33'204'0,"14"-33"-156"0,-14 60-16 0,14-31 80 16,5-1-68-16,-5 8-8 16,9 1-24-16,5-9-12 15,8-4 4-15,10-7 4 16,0-5-4-16,5-8 24 15,-1-4-16-15,-4-12 12 16,0 0-12-16,-28-13 56 16,5 1-40-16,-31-12 32 15,-1 7-32-15,-13-3-28 16,4 8 0-16,-5 3 16 16,10 9-8-16,4 4-152 15,9 12 76-15</inkml:trace>
        </inkml:traceGroup>
        <inkml:traceGroup>
          <inkml:annotationXML>
            <emma:emma xmlns:emma="http://www.w3.org/2003/04/emma" version="1.0">
              <emma:interpretation id="{C2B6A6DC-0914-4DB3-B736-A2D4DA450CF7}" emma:medium="tactile" emma:mode="ink">
                <msink:context xmlns:msink="http://schemas.microsoft.com/ink/2010/main" type="inkWord" rotatedBoundingBox="12784,-23 16575,-181 16642,1419 12851,1576"/>
              </emma:interpretation>
              <emma:one-of disjunction-type="recognition" id="oneOf7">
                <emma:interpretation id="interp35" emma:lang="" emma:confidence="0">
                  <emma:literal>Edifier</emma:literal>
                </emma:interpretation>
                <emma:interpretation id="interp36" emma:lang="" emma:confidence="0">
                  <emma:literal>pin</emma:literal>
                </emma:interpretation>
                <emma:interpretation id="interp37" emma:lang="" emma:confidence="0">
                  <emma:literal>pie</emma:literal>
                </emma:interpretation>
                <emma:interpretation id="interp38" emma:lang="" emma:confidence="0">
                  <emma:literal>iffier</emma:literal>
                </emma:interpretation>
                <emma:interpretation id="interp39" emma:lang="" emma:confidence="0">
                  <emma:literal>fifties</emma:literal>
                </emma:interpretation>
              </emma:one-of>
            </emma:emma>
          </inkml:annotationXML>
          <inkml:trace contextRef="#ctx0" brushRef="#br0" timeOffset="16891.0214">13145 479 684 0,'-14'8'252'0,"14"-8"-192"0,0 0-20 0,0-4 92 15,0 4-80-15,0-12 32 16,5 3-48-16,-1-7 12 16,1-4-28-16,-10-8 0 15,5 3-12-15,-4-31 12 16,-1 3-12-16,-4-20 16 15,4 9-16-15,-4-13-20 16,0 12 4-16,9 4 4 16,0 21 4-16,5-13-36 15,4 9 20-15,9-9 60 16,9 17-24-16,14-17 56 16,0 8-44-16,14-7 20 15,0 11-32-15,-1 1 16 16,-4 12-20-16,-4 7-8 15,-14 17-4-15,-9 12 4 16,-1 9-4-16,-22 11 16 16,5 4-12-16,-19 1 40 15,5-1-24-15,-18-4-48 16,-1 1 12-16,-13-9-16 16,10 0 16-16,-6-4-36 15,14-4 28-15,1-12-28 16,13 0 28-16,9 0-68 0,13 0 48 15,5-4 0-15,10 8 24 0,-1-4-24 16,5 13 24-16,0 3 24 16,-5 12-4-16,-9-4 0 15,-4 5 0-15,-14-1 56 16,-5 4-32-16,-22-3 40 31,4-1-36-31,-27-4 8 0,14-3-24 0,-19-9 8 31,14 0-12-31,0-16 0 0,9 8-4 0,10-12-140 16,8 0 76-16,9-4-272 31,15 3 184-31</inkml:trace>
          <inkml:trace contextRef="#ctx0" brushRef="#br0" timeOffset="17821.5212">13186-646 488 0,'0'0'180'0,"0"0"-140"0,4 0-12 0,-4 0 152 16,0 0-104-16,0 0 84 16,0 0-92-16,0 0 24 15,0 0-52-15,0 0 28 16,9 0-36-16,1 0 24 16,8 0-28-16,5-4 28 15,4 4-32-15,18-8-4 16,5 4-12-16,5-8 20 15,4 4-16-15,-4-4 24 16,-19 8-24-16,-4 0 12 16,0 4-12-16,-18 0 28 15,-5 8-24-15,-9-4-24 16,0 0 4-16,-9 0-88 16,4 4 52-16,-4-4-204 15,18 0 136-15</inkml:trace>
          <inkml:trace contextRef="#ctx0" brushRef="#br0" timeOffset="17250.2908">13778-257 748 0,'-14'0'276'0,"14"0"-216"0,-9 8-16 0,4-8 112 0,10 0-96 0,-5 0 0 15,0 8-36-15,4-4-324 16,6-4 164-16</inkml:trace>
          <inkml:trace contextRef="#ctx0" brushRef="#br0" timeOffset="18260.9181">14019-213 912 0,'-27'-12'340'0,"27"12"-264"0,-14 0-24 16,5 0 168-1,9 0-132-15,0 0-8 16,0 8-52-16,-9-4-20 15,18 4-4-15,-9-3-76 16,9 3 40-16,14 0-340 16,-1 0 208-16</inkml:trace>
          <inkml:trace contextRef="#ctx0" brushRef="#br0" timeOffset="15239.1146">11283 373 560 0,'-23'-8'208'0,"23"8"-164"0,0 4-8 0,0-4 120 16,14 4-92-16,4-4 28 15,5 4-56-15,22-4-12 16,-4 9-16-16,5-18-8 16,-1 9 4-16,-4-8 12 15,-4 0-8-15,-10 0-4 16,0 0 0-16,-9-4 4 16,5 4-4-16,-23-8 16 15,5 8-12-15,-10-13 24 16,5 13-20-16,-14-20-4 15,5 8-4-15,0-5-4 16,-4 9 0-16,-6 0-12 16,10 4 8-16,-4 0-16 15,-1 8 12-15,-18 4 4 16,14 4 4-16,-19 4-20 16,6 8 12-16,-10 8 48 15,13-7-20-15,-13 11 24 16,9 0-24-16,5 9 36 15,0-1-32-15,4 17 20 16,9-5-24-16,24 21-8 16,-1 4-8-16,32 0-16 15,0-5 8-15,13-3 12 16,-4-12-4-16,5-9 16 16,0-3-12-16,-5-17 16 0,-5-4-16 15,1-12-64-15,-5-4 28 0,4-12-128 16,1 0 84-16,-5-12-360 15,0 0 240-15</inkml:trace>
          <inkml:trace contextRef="#ctx0" brushRef="#br0" timeOffset="17104.6841">13664-140 808 0,'-5'0'300'0,"5"0"-232"0,5 16-20 0,-5-8 64 16,4 5-72-16,-4 3-8 15,5 12-20-15,-5-4 8 16,9 1-12-16,0-1-12 16,0-4 0-16,-4-4 12 15,4 1-4-15,0-9-152 16,-4 4 80-16,4-12-244 15,-9 4 172-15</inkml:trace>
          <inkml:trace contextRef="#ctx0" brushRef="#br0" timeOffset="15557.9858">11729-242 820 0,'0'-8'304'0,"0"8"-236"0,18-12-20 15,-4 4 88 1,4 8-84-16,14-8 52 15,0 8-64-15,9 0-20 16,4 0-12-16,1 8 16 16,-10 0-12-16,5 0 4 15,0 0-8-15,5 0-128 16,-15 0 64-16,-3-8-164 16,-1 4 124-16</inkml:trace>
          <inkml:trace contextRef="#ctx0" brushRef="#br0" timeOffset="16034.7093">12785-205 236 0,'0'-16'88'0,"0"16"-68"0,5 0-4 16,-5 0 200-1,0 8-120-15,-5 12 88 16,5 4-112-16,-4 25 60 16,8 7-76-16,-13 17-12 15,14-4-28-15,-10-4 60 0,0-9-44 0,-13-11 60 16,9-5-56-16,-14-11 88 15,1-9-68-15,-10-16-20 16,4 0-20-16,-3-20-16 16,3 0 4-16,1-33-288 15,9 1 156-15</inkml:trace>
          <inkml:trace contextRef="#ctx0" brushRef="#br0" timeOffset="16173.0979">12694-383 1068 0,'18'-12'396'0,"-18"12"-308"0,5-21-24 0,-1 13 56 16,10 8-80-16,-9-8-72 15,13 4 16-15,0 4-428 16,14 0 244-16</inkml:trace>
          <inkml:trace contextRef="#ctx0" brushRef="#br0" timeOffset="18692.2645">14383-302 676 0,'-4'4'248'0,"4"-4"-192"0,0 13-16 0,0-1 84 16,0 4-76-16,0 20 0 16,4 9-32-16,1 3-4 15,-5 9-4-15,9-4 28 16,0-5-20-16,-5-11 40 15,-4-5-32-15,0-20 64 16,10 4-48-16,-10-16 20 16,0-4-40-16,0-20-8 15,0 0-8-15,9-29-4 16,0 17 0-16,-5-25-12 16,15 16 8-16,-6-3-40 15,10 11 24-15,0 5-28 16,9 4 28-16,13 3 88 15,-4 13-36-15,5 0 44 16,-1 4-44-16,-4 4 0 0,-4 4-20 16,-6-4 44-16,6 8-28 15,-10-4 4-15,-4 4-20 0,-5-4-184 16,0 4 96-16,-9-8-316 16,1 4 220-16</inkml:trace>
          <inkml:trace contextRef="#ctx0" brushRef="#br0" timeOffset="18934.1606">14506-520 924 0,'9'-8'340'0,"-9"8"-260"0,28-8-28 0,3 4 108 16,-8 0-100-16,32-9 20 16,-1 9-48-16,1 0 32 15,0 4-36-15,-10-4-40 16,1 8 4-16,-19 0-264 16,-4 4 152-16</inkml:trace>
        </inkml:traceGroup>
      </inkml:traceGroup>
      <inkml:traceGroup>
        <inkml:annotationXML>
          <emma:emma xmlns:emma="http://www.w3.org/2003/04/emma" version="1.0">
            <emma:interpretation id="{EEEA2CC9-CCD5-4717-9C99-E1E69C9A4D20}" emma:medium="tactile" emma:mode="ink">
              <msink:context xmlns:msink="http://schemas.microsoft.com/ink/2010/main" type="line" rotatedBoundingBox="15971,916 23598,-126 23823,1522 16197,2565"/>
            </emma:interpretation>
          </emma:emma>
        </inkml:annotationXML>
        <inkml:traceGroup>
          <inkml:annotationXML>
            <emma:emma xmlns:emma="http://www.w3.org/2003/04/emma" version="1.0">
              <emma:interpretation id="{0201F2AC-18D8-41C2-BFF8-51E5246C548D}" emma:medium="tactile" emma:mode="ink">
                <msink:context xmlns:msink="http://schemas.microsoft.com/ink/2010/main" type="inkWord" rotatedBoundingBox="15971,916 23598,-126 23823,1522 16197,2565"/>
              </emma:interpretation>
              <emma:one-of disjunction-type="recognition" id="oneOf8">
                <emma:interpretation id="interp40" emma:lang="" emma:confidence="0">
                  <emma:literal>torte-Coe-joiner</emma:literal>
                </emma:interpretation>
                <emma:interpretation id="interp41" emma:lang="" emma:confidence="0">
                  <emma:literal>torte-foe-joiners</emma:literal>
                </emma:interpretation>
                <emma:interpretation id="interp42" emma:lang="" emma:confidence="0">
                  <emma:literal>torte-foe-joiner</emma:literal>
                </emma:interpretation>
                <emma:interpretation id="interp43" emma:lang="" emma:confidence="0">
                  <emma:literal>torte-fee-joiner</emma:literal>
                </emma:interpretation>
                <emma:interpretation id="interp44" emma:lang="" emma:confidence="0">
                  <emma:literal>torte-foe-jeerer</emma:literal>
                </emma:interpretation>
              </emma:one-of>
            </emma:emma>
          </inkml:annotationXML>
          <inkml:trace contextRef="#ctx0" brushRef="#br0" timeOffset="30837.579">16236 305 572 0,'0'-16'208'0,"0"16"-160"0,5-8-12 0,-5 4 100 16,0 4-80-16,-5 0 32 16,5 4-52-16,-9 8 12 15,5 8-28-15,-15 25 28 16,6 8-32-16,-10 36 12 16,5 0-16-16,-5 8-24 15,9-16 4-15,10-8 20 16,-5-17-4-16,4-7 40 15,5-13-24-15,-5-7 48 16,10-5-40-16,-5-16 20 16,0 0-32-16,0-12-52 15,14 0 16-15,-10-16-60 16,5 4 44-16,10-29-88 16,-6 5 64-16,5-41-76 15,5 8 72-15,9-16-28 16,4 16 48-16,-4 4 68 15,5 20-12-15,-1-3 144 16,1 20-88-16,-1 3 76 16,5 9-88-16,-5 4 12 0,1 12-40 15,-5 4 4-15,0 4-20 0,-5 12 20 16,-4 0-24-16,-10 8 40 16,-4 1-28-16,-18 7-92 15,-9 9 36 1,-9-5-124-16,0 0 92 0,-10-3-72 15,10-5 80-15,-19-16-20 16,5 0 40-16,-9-20-4 16,9-8 24-16,-4-4 28 15,8 0-8-15,10-1 64 16,13 5-40-16,14 8 68 16,9 12-56-16,10 16 20 15,8 9-40-15,9 27 28 16,1 9-32-16,-10-16 48 15,0 3-36-15,1-3 12 16,-1-9-24-16,-4-7 36 16,4-5-28-16,-9-8 40 15,1 1-36-15,-6-9 12 16,5-4-24-16,-8-8-96 16,8 0 44-16,-14-4-140 15,10 0 100-15,0-8-412 16,8-1 268-16</inkml:trace>
          <inkml:trace contextRef="#ctx0" brushRef="#br0" timeOffset="32793.5898">16705 111 756 0,'-9'-16'280'0,"9"16"-216"0,-9-8-20 0,4 0 144 16,5 8-112-16,-4 0 76 16,8-4-88-16,5-4-16 15,5 8-32-15,13-8-12 16,5 8 0-16,14 0 12 15,-1 0-8-15,-4-9 16 16,0 13-16-16,-4-4-64 16,-5 0 28-16,-10 0-84 15,-3 0 60-15,-10 0-200 16,-5 0 136-16</inkml:trace>
          <inkml:trace contextRef="#ctx0" brushRef="#br0" timeOffset="33033.7278">16855-2 612 0,'-9'16'228'0,"9"-16"-180"0,-13 36-12 0,3-11 104 16,10-5-84-16,-9 16 68 16,0 1-72-16,-4-9-20 15,8 4-20-15,-13-3 8 16,13-1-12-16,-8-12 4 15,4 5-4-15,-5-5 36 16,14 4-20-16,-9-12-120 16,4 4 52-16,-4-8-220 15,9 0 144-15</inkml:trace>
          <inkml:trace contextRef="#ctx0" brushRef="#br0" timeOffset="33710.4096">17192 285 748 0,'0'-12'276'0,"0"12"-216"0,-9-12-16 0,9 8 84 16,9 8-80-16,-9-4 104 16,18 4-88-16,5-4-12 15,5 0-32-15,13 0 12 16,0 0-20-16,9 0-172 16,0 4 88-16,4 0-352 15,-4 4 236-15</inkml:trace>
          <inkml:trace contextRef="#ctx0" brushRef="#br0" timeOffset="33510.8158">17347 127 548 0,'23'-20'204'0,"-23"20"-156"0,27-24-16 16,-18 12 96 0,5 8-76-16,-5-13 16 15,0 5-44-15,-4-4 12 16,-1 8-20-16,-13-8 28 0,5 8-28 15,-15-4 40-15,6 3-32 0,-15 1 4 16,10 4-16-16,-5 0 0 16,10 4-4-16,-5 0-16 15,8 4 4-15,-3 0 12 16,8 9-4-16,-4 7 8 16,9 8-8-16,-9 9 40 15,9 3-20-15,-14 0-4 16,10-3-12-16,-1-1-8 15,1-3 4-15,-10-5 28 16,14-4-16-16,-5-3-4 16,1-5-8-16,-10-4 12 15,14 0-8-15,0-8-12 16,0 0 0-16,0-4 4 16,14 0 0-16,-5 0 0 15,5 0 0-15,-5 0 0 16,0 4 0-16,5 0-100 15,-5 0 56-15,9 0-112 16,-4 0 88-16,-1-4-288 16,-4 4 200-16</inkml:trace>
          <inkml:trace contextRef="#ctx0" brushRef="#br0" timeOffset="28961.1985">14488 937 488 0,'-23'-12'180'0,"23"12"-140"0,-14-21-12 0,5 13 164 16,9 4-112-16,-9-8 108 15,9 4-108-15,-4-4 28 16,4 4-64-16,4-8 28 15,5 7-40-15,14-7 16 16,9 8-28-16,23-12-8 16,13 12-8-16,9-8-4 15,1 12 0-15,-15-9-20 16,6 9 12-16,-19 4-56 16,-9 4 32-16,-14 1-124 15,-4 3 84-15,-14-4-336 16,0 4 228-16</inkml:trace>
          <inkml:trace contextRef="#ctx0" brushRef="#br0" timeOffset="29200.8357">14848 398 392 0,'-37'-16'148'0,"37"16"-116"0,-4-8-8 0,-1 4 164 15,10 8-108-15,-1 4 108 16,5 0-108-16,0 25 36 15,0 3-68-15,-9 29-16 16,5 0-20-16,-19 8 24 16,1-5-20-16,-19 1-4 15,9-20-8-15,0-5 12 16,1 1-8-16,3-17-92 16,19-4 48-16,0-7-220 15,19 3 144-15</inkml:trace>
          <inkml:trace contextRef="#ctx0" brushRef="#br0" timeOffset="30005.5172">15430 544 756 0,'-9'-36'280'0,"9"36"-216"0,18-45-20 0,-4 29 112 15,9 4-96-15,0-8 36 16,4-1-56-16,5 5-4 15,4 0-24-15,1-8 0 16,-1 8-4-16,-4-1 20 16,-5 5-16-16,-9 0 56 15,1 8-36-15,-10 8 56 16,0 4-52-16,-9 4 0 16,0 9-20-16,4-1-12 15,-4 4 0-15,0-8-68 16,5 9 36-16,-5-9-216 15,9 0 132-15</inkml:trace>
          <inkml:trace contextRef="#ctx0" brushRef="#br0" timeOffset="29682.1578">15298 649 840 0,'-18'25'312'0,"18"-25"-244"0,-27 77-16 16,13-45 48-1,10 0-64-15,-10 9-12 16,9-1-16-16,10-7-20 15,9-1 8-15,13-8 12 16,9-3-4-16,19-9-28 0,0-4 12 0,8-8-20 16,-8 0 16-16,-5-12-28 15,-9-1 28-15,-9-3-20 16,-5 0 20-16,-13-4-28 16,-1 4 28-16,-13 12-4 15,5 8 12-15,-19 12 24 16,1 8-8-16,-19 45 24 15,0 8-20-15,-9 32 12 16,9-4-12-16,-4-4-24 16,8-11 4-16,1-5 20 15,9-17-4-15,-14-3 24 16,9-16-20-16,-13-17 24 16,4-12-24-16,-9-20 4 15,5-4-8-15,4-20-8 16,9 0 4-16,0-17-4 15,9 9 0-15,5-17 32 16,14 5-16-16,13-13 20 16,5 13-20-16,9-13 20 15,13 12-24-15,1-7-84 16,-5 11 40-16,-9-3-184 16,0 11 120-16</inkml:trace>
          <inkml:trace contextRef="#ctx0" brushRef="#br0" timeOffset="34291.8284">18239 330 652 0,'-4'0'244'0,"4"0"-192"0,-5-4-12 16,1 0 92-1,4 4-80-15,-14-4 8 16,5 8-40-16,-18-8-12 16,-1 4-4-16,-17-5 20 15,8 5-12-15,-8-4 24 16,8 8-24-16,-4-8 40 0,14 4-28 0,-5-4-4 15,10 8-12-15,-1-4-52 16,9 9 28-16,0-1 4 16,10 4 8-16,-5 4-8 15,4 4 8-15,-8 17 4 16,8 7 0-16,-13 25 8 16,4-4-4-16,-13 8-4 15,9-5 4-15,-14-3-4 16,14-12 0-16,-5-5 8 15,0-7-4-15,0-5 8 16,10-8-8-16,-6 1 8 16,10-5-8-16,0-4 8 15,5 1-8-15,4-5-12 16,4 4 4-16,10-8-4 16,4 0 0-16,9-4 16 15,1 0-4-15,8-4-4 16,-4 1 4-16,14-5-24 15,-6 4 12-15,-8-4-4 16,0-4 4-16,-9 8-72 16,0-4 44-16,-5-4-92 15,5 4 72-15,-10-9-236 16,6 1 164-16</inkml:trace>
          <inkml:trace contextRef="#ctx0" brushRef="#br0" timeOffset="34505.8981">17543 884 852 0,'-32'-8'316'0,"32"8"-248"0,32-8-16 0,-9 4 68 16,-1 4-76-16,24-4 68 15,4 0-60-15,9 0-40 16,-13 4-8-16,8-4-100 15,-8 8 48-15,8-4-232 16,1 8 156-16</inkml:trace>
          <inkml:trace contextRef="#ctx0" brushRef="#br0" timeOffset="34920.3165">18308 1074 624 0,'-5'0'228'0,"5"0"-176"0,-14-4-16 16,1 4 168-1,4 4-120-15,-19 0 36 16,6 4-72-16,-15 9 24 0,10 7-40 16,0 12-28-16,4-7-4 0,18 7 16 15,5 1-8-15,23-5 4 16,4-4-4-16,10-16-24 16,4-4 8-16,-5-8-12 15,10-4 8-15,-19-20 16 16,-4 12 0-16,-19-20-12 15,-4 11 4-15,-13-7 48 16,-1 4-24-16,-13-1 0 16,13 13-12-16,0 0-120 15,14 8 60-15,5 8-676 16,9 8 404-16</inkml:trace>
          <inkml:trace contextRef="#ctx0" brushRef="#br0" timeOffset="36047.6536">18645 799 548 0,'-9'0'204'0,"9"0"-156"0,-5 16-16 0,0-8 148 0,5 0-104 0,0 9 76 15,10-1-88-15,-1 0 8 16,13 0-40-16,19-4 4 16,5 1-20-16,22-9-8 15,0 4-4-15,5-12 20 16,-9 4-12-16,-5-8 24 15,-9 3-24-15,-13-7 24 16,-14-4-24-16,-1 0 12 16,-13 4-12-16,-9-17 12 15,0 5-16-15,-9-4 4 16,5 0-4-16,-14-5-8 16,4 13 4-16,-9 0 4 15,5 8-4-15,-5 3-20 16,-9 14 8-16,-4 3-12 15,-1 8 8-15,-8 8 16 16,-1 4 0-16,-4 5 16 16,14 3-12-16,-1 5 4 0,10-5-4 15,0 5-16-15,4-5 4 16,14 4 4-16,0 1 0 0,4 3 0 16,5 1 0-16,14-5 8 15,4 1-4-15,28-5 16 16,-1-11-12-16,28-5-4 15,-5 0 0-15,-4-4-40 16,-5-8 20-16,-4-4-72 16,-10 0 48-16,-4-4-168 15,-9 4 116-15,0-12-256 16,-9 0 196-16</inkml:trace>
          <inkml:trace contextRef="#ctx0" brushRef="#br0" timeOffset="37806.8435">19318 192 820 0,'-4'-8'304'0,"4"8"-236"0,14-4-20 15,-14-4 72 1,9 16-76-16,-5-8 60 16,14 0-60-16,5-8-12 15,0 8-20-15,9-4-44 16,13 4 16-16,-4-8-204 16,-4 8 120-16</inkml:trace>
          <inkml:trace contextRef="#ctx0" brushRef="#br0" timeOffset="38118.7376">20001 95 208 0,'0'-8'76'0,"0"8"-60"0,0 20-4 0,0-4 196 16,0 0-116-16,0 17 68 15,9 3-92-15,-27 13-12 16,27 3-36-16,-18 13-4 16,9 0-8-16,0 8 92 15,0-8-56-15,-9-17 112 16,5-3-84-16,-15-13 140 16,6-8-120-16,-10-20-12 15,-4-4-48-15,-5-24 16 16,0 4-32-16,0-21-136 15,9 1 64-15,1-21-476 16,22 13 296-16</inkml:trace>
          <inkml:trace contextRef="#ctx0" brushRef="#br0" timeOffset="38226.5715">19942-144 904 0,'14'-20'332'0,"-14"20"-256"0,4-4-24 0,-4 4-36 16,14 4-20-16</inkml:trace>
          <inkml:trace contextRef="#ctx0" brushRef="#br0" timeOffset="38929.996">20361 613 508 0,'-14'36'188'0,"14"-36"-148"0,9 21-8 0,-9-13 192 16,0 0-128-16,-9 0 60 16,5 0-92-16,-10-16 84 15,5 0-84-15,-9-12 40 16,18 3-60-16,-14-27 4 15,10 7-32-15,-1-15 8 16,5 7-12-16,0-11-8 16,14 11 0-16,-5-16-24 15,0 13 12-15,-4-21 12 16,4 8 0-16,0-7-20 16,4 11 8-16,15-8 12 15,-6 17 0-15,6-5-4 0,17 17 4 16,-13-5 12-16,9 17-8 15,-4 0-4-15,-6 11 0 0,-3 1-4 16,-10 8 0-16,0 4 0 16,-9 8 0-16,-4 8 24 15,-5 5-12-15,0 11 24 16,-5 0-24-16,-4 5 4 16,5 3-8-16,-10-7-16 15,9-5 4-15,-8-8 4 16,4 1 0-16,0-17-64 15,-1-4 36-15,10-9-60 16,0 5 52-16,10-4-36 16,-1 8 40-16,0 8-8 15,4 5 24-15,-8 11-16 16,13 4 16-16,-9 1 8 16,-4 3 8-16,4-4 96 15,-5 5-52-15,-8-13 96 16,-5 0-80-16,-5-8 44 15,5 0-64-15,-18-4 16 16,-1 1-36-16,-3-9 8 16,-1 0-16-16,-5-9-88 15,15 9 44-15,-1-4-132 16,14 4 92-16,4-4-228 16,10 4 168-16</inkml:trace>
          <inkml:trace contextRef="#ctx0" brushRef="#br0" timeOffset="39995.7982">20425-439 416 0,'-5'-4'152'0,"5"4"-116"0,5 0-12 0,-5 0 216 16,0 0-136-16,0 0 64 15,0 0-100-15,0 0 56 16,18 4-68-16,-4-4 40 15,4 0-56-15,-4 0 32 16,-1 0-40-16,14-4-8 16,-4 4-16-16,-9-4 4 15,13 8-8-15,-13-4 16 16,9 0-12-16,-14 0 4 16,9 0-4-16,-4 0 12 15,-1 0-12-15,-13 0-128 16,5 0 68-16,-5 0-184 15,13 4 132-15,1-4-516 16,4 4 348-16</inkml:trace>
          <inkml:trace contextRef="#ctx0" brushRef="#br0" timeOffset="39337.8">20807 148 748 0,'-9'12'276'0,"9"-12"-216"0,-4 20-16 0,-1-8 48 15,5 4-60-15,-5 4 16 16,5 1-32-16,-4-5 28 16,8 0-28-16,-4-4 20 15,0 0-20-15,0-8 52 16,0 0-36-16,0-4 48 16,0 0-48-16,0-8-8 15,5 4-12-15,0-8 24 16,8 0-20-16,1-12 12 15,-5 8-16-15,14-9-24 16,-5 9 4-16,5-4-24 16,4 8 20-16,5-4 24 15,0 16-8-15,0-9 8 16,0 9-4-16,-10-4 28 16,-4 4-20-16,-4-4-144 15,0 8 64-15,-5-4-308 16,0 0 208-16</inkml:trace>
          <inkml:trace contextRef="#ctx0" brushRef="#br0" timeOffset="40240.9464">21285-265 1100 0,'-9'8'408'0,"9"-8"-316"0,18 4-28 0,-9-4-16 15,-4 8-40-15,-5 0 24 16,9 4-20-16,-4-4-216 15,-1 0 112-15</inkml:trace>
          <inkml:trace contextRef="#ctx0" brushRef="#br0" timeOffset="40656.3191">21618-306 684 0,'0'4'252'0,"0"-4"-192"0,0 29-20 0,0-9 76 15,0 0-72-15,0 21 8 16,0-1-32-16,0 9 4 16,13-1-12-16,-8-3 12 15,4-9-16-15,-9-3 48 16,4-13-28-16,-4-12 56 15,0 8-48-15,-4-16-8 16,4-4-16-16,0-16 16 0,4 4-16 16,6-21-12-16,3 1-4 15,5-13 4-15,5 9 0 0,9-5-36 16,-5 13 20-16,14 8 4 16,-9 7 12-16,0 5 76 15,-5 12-40-15,-4 0 32 16,5 8-40-16,-10 0 0 15,0 0-16-15,-4 1 20 16,4-1-20-16,-9-8-108 16,5 4 48-16,-5-8-288 15,-9 4 188-15</inkml:trace>
          <inkml:trace contextRef="#ctx0" brushRef="#br0" timeOffset="40946.0902">21695-407 832 0,'18'-8'308'0,"-18"8"-240"0,37 8-20 0,-19-8 140 16,0 4-112-16,9-4 52 16,5 4-80-16,5-4 0 15,-5 4-28-15,-5 0 24 16,0 0-28-16,-4 0-84 16,-9 0 36-16</inkml:trace>
        </inkml:traceGroup>
      </inkml:traceGroup>
    </inkml:traceGroup>
    <inkml:traceGroup>
      <inkml:annotationXML>
        <emma:emma xmlns:emma="http://www.w3.org/2003/04/emma" version="1.0">
          <emma:interpretation id="{7D7B40BD-F511-46A3-B663-D24A4B19527C}" emma:medium="tactile" emma:mode="ink">
            <msink:context xmlns:msink="http://schemas.microsoft.com/ink/2010/main" type="paragraph" rotatedBoundingBox="1398,3102 16434,2210 16581,4688 1545,5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35F5DB-05D4-4509-87BF-7EB55467792A}" emma:medium="tactile" emma:mode="ink">
              <msink:context xmlns:msink="http://schemas.microsoft.com/ink/2010/main" type="inkBullet" rotatedBoundingBox="1398,3102 2982,3008 3096,4925 1512,5019"/>
            </emma:interpretation>
            <emma:one-of disjunction-type="recognition" id="oneOf9">
              <emma:interpretation id="interp45" emma:lang="" emma:confidence="0">
                <emma:literal>EL:</emma:literal>
              </emma:interpretation>
              <emma:interpretation id="interp46" emma:lang="" emma:confidence="0">
                <emma:literal>EM:</emma:literal>
              </emma:interpretation>
              <emma:interpretation id="interp47" emma:lang="" emma:confidence="0">
                <emma:literal>EG:</emma:literal>
              </emma:interpretation>
              <emma:interpretation id="interp48" emma:lang="" emma:confidence="0">
                <emma:literal>ED:</emma:literal>
              </emma:interpretation>
              <emma:interpretation id="interp49" emma:lang="" emma:confidence="0">
                <emma:literal>E,=</emma:literal>
              </emma:interpretation>
            </emma:one-of>
          </emma:emma>
        </inkml:annotationXML>
        <inkml:trace contextRef="#ctx0" brushRef="#br0" timeOffset="82894.8499">333 2584 632 0,'0'-24'236'0,"0"24"-184"0,14-9-16 0,-5 5 132 16,5 0-100-16,8-8 36 15,1 4-64-15,4-8-32 16,1 12-8-16,4-4 8 15,9 4-4-15,4-4-12 16,5 4 4-16,14-4-172 16,0 8 96-16</inkml:trace>
        <inkml:trace contextRef="#ctx0" brushRef="#br0" timeOffset="81988.5999">984 2993 580 0,'-23'-21'216'0,"23"21"-168"0,-22-8-12 0,-1 8 12 16,0 16-32-16,-31-16 4 15,8 9-12-15,-18-5 4 16,10 4-8-16,-1-16-4 16,9 8 4-16,-22-21 12 15,27 5-8-15,-13-12 16 16,17 8-16-16,-4-5 16 15,18 17-16-15,-18 8-20 16,14 8 4-16,-5 21-4 16,0 7 4-16,-4 21 32 15,4-1-12-15,0 25-12 16,9 0-4-16,-13 16-4 16,13-8 0-16,-4-4 68 15,4-8-32-15,-4-20-20 16,9 4-8-16,-1-25-8 15,10-4 0-15,0-11 0 16,5-1 0-16,8-4-28 16,10-8 20-16,22-4 4 15,5 4 12 1,18 9 0-16,5-9 0 0,4 4 16 16,1 4-8-16,-15-4 16 0,-4 0-16 0,-9-4 4 15,-9 0-4-15,-4 1-32 16,-6-1 12-16,-3-8-120 15,-6 0 76-15</inkml:trace>
        <inkml:trace contextRef="#ctx0" brushRef="#br0" timeOffset="82231.8018">-36 3587 664 0,'-4'-8'244'0,"4"8"-188"0,36-16-16 0,-13 8 48 15,4 4-56-15,19-4 16 16,-1 4-32-16,5-4 20 16,1 8-24-16,3-8 12 15,-4 0-12-15,9 0-60 16,-4-5 24-16,18-3-288 15,-5 8 172-15</inkml:trace>
        <inkml:trace contextRef="#ctx0" brushRef="#br0" timeOffset="83794.3681">1180 3818 384 0,'-9'-16'140'0,"9"16"-108"0,0-8-8 15,0 8 152 1,0 0-100-16,4 0 32 16,1 0-64-16,18 0 8 15,-1 0-32-15,29 0 0 16,-1 0-12-16</inkml:trace>
        <inkml:trace contextRef="#ctx0" brushRef="#br0" timeOffset="82573.6678">502 3802 520 0,'4'8'192'0,"-4"-8"-152"0,37 0-8 0,-15 4 8 16,10 4-28-16,14 0-4 16,-1 8-4-16,5 13 12 15,-4-1-8-15,-14 13-4 16,-9-1 0-16,-14 9 12 31,-9-5-8-31,-32 9 16 0,4-5-16 0,-22-3 16 16,9-9-16-16,-9 1 76 15,28-17-48-15,-6 4 4 16,15-4-24-16,13-7 16 16,13-1-20-16,24-8 12 15,4 0-12-15,18-8-44 16,0 4 20-16,0-4-120 16,-9 0 72-16,-4-8-316 15,-10 3 208-15</inkml:trace>
        <inkml:trace contextRef="#ctx0" brushRef="#br0" timeOffset="83284.2425">1144 3413 572 0,'-10'0'208'0,"10"0"-160"0,10 0-12 0,-6 0 112 15,10 0-88-15,4-8-16 16,14 8-28-16,13 0 12 16,1-8-16-16,18 8-92 15,-5 0 44-15</inkml:trace>
      </inkml:traceGroup>
      <inkml:traceGroup>
        <inkml:annotationXML>
          <emma:emma xmlns:emma="http://www.w3.org/2003/04/emma" version="1.0">
            <emma:interpretation id="{E4A5CF2D-7DBE-47BA-95D1-67A4B03C28EE}" emma:medium="tactile" emma:mode="ink">
              <msink:context xmlns:msink="http://schemas.microsoft.com/ink/2010/main" type="line" rotatedBoundingBox="3891,3291 16454,2546 16581,4688 4018,5433"/>
            </emma:interpretation>
          </emma:emma>
        </inkml:annotationXML>
        <inkml:traceGroup>
          <inkml:annotationXML>
            <emma:emma xmlns:emma="http://www.w3.org/2003/04/emma" version="1.0">
              <emma:interpretation id="{FA507763-A5F3-44D5-B719-477F105996AA}" emma:medium="tactile" emma:mode="ink">
                <msink:context xmlns:msink="http://schemas.microsoft.com/ink/2010/main" type="inkWord" rotatedBoundingBox="3894,3343 4842,3286 4945,5024 3998,5080"/>
              </emma:interpretation>
              <emma:one-of disjunction-type="recognition" id="oneOf10">
                <emma:interpretation id="interp50" emma:lang="" emma:confidence="0">
                  <emma:literal>&amp;</emma:literal>
                </emma:interpretation>
                <emma:interpretation id="interp51" emma:lang="" emma:confidence="0">
                  <emma:literal>€</emma:literal>
                </emma:interpretation>
                <emma:interpretation id="interp52" emma:lang="" emma:confidence="0">
                  <emma:literal>G</emma:literal>
                </emma:interpretation>
                <emma:interpretation id="interp53" emma:lang="" emma:confidence="0">
                  <emma:literal>%</emma:literal>
                </emma:interpretation>
                <emma:interpretation id="interp54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84330.3116">3233 3033 756 0,'9'-20'280'0,"-9"20"-216"0,0-24-20 0,0 15 4 16,0 9-36-16,-18-8 12 16,5 12-12-16,-28-4-32 15,4 8 8-15,-40-3-40 16,13 3 32-16,-13-4 32 16,4 0-4-16,4-4-44 15,15 4 20-15,4 0-8 16,13 0 16-16,1 0 8 15,13 8 0-15,-4 4-20 16,13 9 12-16,-9 7 32 16,10 4-16-16,-5 33 16 15,4 4-12-15,-4 16-8 16,9-4 0-16,-5-4 28 16,5-16-16-16,-14-5-4 15,18-11-8-15,-8-13 12 16,-1-3-8-16,0-13 4 0,14 8-4 15,0-12-16-15,14 1 4 0,9-5 4 16,9-4 0-16,0 0 16 16,0 8-8-16,13-12-28 15,-13 4 8-15,13 0-84 16,-13 1 56-16,5-9-84 16,-5 8 72-16,-1-16-168 15,-8 8 124-15</inkml:trace>
          <inkml:trace contextRef="#ctx0" brushRef="#br0" timeOffset="84559.4601">2459 3648 788 0,'-9'-8'292'0,"9"8"-228"0,14-8-16 15,0 4 52 1,-1-4-64-16,28-4-4 16,-9 0-20-16,27-1 16 15,5 1-16-15,13 8-120 16,-8 8 60-16,-1 8-292 16,-4 1 192-16</inkml:trace>
          <inkml:trace contextRef="#ctx0" brushRef="#br0" timeOffset="84772.5232">2865 3899 696 0,'-10'0'256'0,"10"0"-196"0,23 0-20 0,-5 0 56 16,5 0-60-16,14 0-20 15,8 4-16-15,1 0 8 16,-1 4-4-16,-4-4-100 16,0-4 52-16</inkml:trace>
          <inkml:trace contextRef="#ctx0" brushRef="#br0" timeOffset="85056.7806">3188 3855 392 0,'-14'8'148'0,"14"-8"-116"0,0 12-8 15,-4-4 108 1,4 0-76-16,-5 12 104 16,0 5-96-16,-4 19-4 15,9-8-36-15,-9 21-8 16,0-4-8-16,-5-1 4 15,5 1-8-15,-4-13 16 16,8 5-12-16,-4-13 4 0,4-3-4 16,1-9-24-1,4-4 8-15,9 4 4 0,9-12 4 0,5 0-36 16,4 1 20-16</inkml:trace>
          <inkml:trace contextRef="#ctx0" brushRef="#br0" timeOffset="86041.4252">2605 2863 464 0,'-9'0'176'0,"9"0"-140"0,0-4-8 0,0 0 144 16,0 8-100-16,0-4 76 16,0 0-84-16,0-4 16 15,9 0-44-15,0-8-24 16,5 4-4-16,9-9 8 16,8 9-8-16,19-12-4 15,1 8 0-15,12-4-4 16,-4 8 0-16,5-4 32 15,-18 4-16-15,-5-1-12 16,-9 9-8-16,-10-4 28 16,1 8-12-16,-14-4-128 15,5 0 64-15,-5 4-544 16,-4 1 328-16</inkml:trace>
          <inkml:trace contextRef="#ctx0" brushRef="#br0" timeOffset="86722.5311">3033 3984 424 0,'14'-12'156'0,"-14"12"-120"0,27-12-8 0,-18 4 52 16,5 8-48-16,-1-4 24 16,1 8-36-16,0 0 60 15,4-4-44-15,-4 8 0 16,4-8-20-16,-5 8 8 15,6-8-16-15,-6 0 40 16,6 0-24-16,-6-8-12 16,1 8-8-16,-5 0 20 15,0-8-12-15,-9 4 24 16,5 4-24-16,-10-8 4 16,0 8-8-16,-4 0-32 15,5 0 12-15,-10 0-196 16,10 0 112-16</inkml:trace>
          <inkml:trace contextRef="#ctx0" brushRef="#br0" timeOffset="87017.2579">3183 3802 508 0,'0'0'188'0,"0"0"-148"0,0 0-8 16,0 0 104-16,0 0-80 16,0 0 32-16,0 0-52 0,0 0 84 15,0 16-68-15,-4-4-16 16,4 13-20-16,-9 3 4 15,4 8-12-15,-9 1-20 16,10 7 4-16,-5 1-304 16,4-9 172-16</inkml:trace>
        </inkml:traceGroup>
        <inkml:traceGroup>
          <inkml:annotationXML>
            <emma:emma xmlns:emma="http://www.w3.org/2003/04/emma" version="1.0">
              <emma:interpretation id="{6781DEFD-6635-4628-9BFE-F9ADA57AA571}" emma:medium="tactile" emma:mode="ink">
                <msink:context xmlns:msink="http://schemas.microsoft.com/ink/2010/main" type="inkWord" rotatedBoundingBox="7004,3607 7710,3566 7807,5208 7101,5250"/>
              </emma:interpretation>
              <emma:one-of disjunction-type="recognition" id="oneOf11">
                <emma:interpretation id="interp55" emma:lang="" emma:confidence="1">
                  <emma:literal>=</emma:literal>
                </emma:interpretation>
                <emma:interpretation id="interp56" emma:lang="" emma:confidence="0">
                  <emma:literal>I</emma:literal>
                </emma:interpretation>
                <emma:interpretation id="interp57" emma:lang="" emma:confidence="0">
                  <emma:literal>[</emma:literal>
                </emma:interpretation>
                <emma:interpretation id="interp58" emma:lang="" emma:confidence="0">
                  <emma:literal>t</emma:literal>
                </emma:interpretation>
                <emma:interpretation id="interp59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90186.0267">5824 3527 528 0,'-9'-20'196'0,"9"20"-152"0,-9-9-12 0,0 13 52 16,9 5-52-16,-14 7 48 15,0 4-44-15,-9 12 0 16,10 5-24-16,-1 3-24 15,10-7 4-15,8-5 40 16,10-4-20-16,13-8 8 16,10 1-12-16,4-13 12 15,4-4-12-15,5-17 4 16,-9 1-4-16,0-12-16 16,0 8 4-16,-9-9 4 15,-9 5 0-15,-10 0-12 16,-4 12 8-16,-18 20-32 15,5 16 20-15,-14 21 4 0,4 7 12 16,-18 45 16-16,9 9-8 16,-9 15 32-16,10-4-24 0,-10-11 4 15,4-21-12 1,-13-9 12-16,10-11-12 0,-19-8 16 16,9-13-16-16,-19-15 24 15,15-5-20-15,-5-32 12 16,9 0-12-16,4-21 0 15,10 1-4-15,13-12-32 16,10-1 12-16,17-7-12 16,19 11 12-16,9-7 8 15,9 11 4-15,1-3 16 16,-1 8-8-16,-5-1-240 16,-4 9 124-16</inkml:trace>
          <inkml:trace contextRef="#ctx0" brushRef="#br0" timeOffset="90535.7914">5819 3211 572 0,'5'-24'208'0,"-5"24"-160"0,18-20-12 0,-4 7 128 16,4 5-96-16,0-12 52 15,5 4-72-15,-5-8 0 16,5 3-28-16,-5 1-4 16,0 4-8-16,-4 0-8 15,0 4 4-15,-5 4 4 16,0 8-4-16,-5 4 24 15,1 8-16-15,-1 4-4 16,6 0-4-16,-1-4 40 16,0 4-24-16,-5-3-116 15,5-1 52-15</inkml:trace>
        </inkml:traceGroup>
        <inkml:traceGroup>
          <inkml:annotationXML>
            <emma:emma xmlns:emma="http://www.w3.org/2003/04/emma" version="1.0">
              <emma:interpretation id="{C4F40E26-8EAF-4C4E-9167-05F2FF6E37D2}" emma:medium="tactile" emma:mode="ink">
                <msink:context xmlns:msink="http://schemas.microsoft.com/ink/2010/main" type="inkWord" rotatedBoundingBox="6185,4175 6516,4155 6533,4443 6202,4462"/>
              </emma:interpretation>
              <emma:one-of disjunction-type="recognition" id="oneOf12">
                <emma:interpretation id="interp60" emma:lang="" emma:confidence="0">
                  <emma:literal>j</emma:literal>
                </emma:interpretation>
                <emma:interpretation id="interp61" emma:lang="" emma:confidence="0">
                  <emma:literal>5</emma:literal>
                </emma:interpretation>
                <emma:interpretation id="interp62" emma:lang="" emma:confidence="0">
                  <emma:literal>£</emma:literal>
                </emma:interpretation>
                <emma:interpretation id="interp63" emma:lang="" emma:confidence="0">
                  <emma:literal>{</emma:literal>
                </emma:interpretation>
                <emma:interpretation id="interp64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89375.5974">4595 3838 600 0,'-10'-16'224'0,"10"16"-176"0,10 8-12 0,-6 0 116 16,10-8-92-16,4 8 44 15,0-8-60-15,10 9 4 16,3-9-32-16,10 4-44 15,0 4 16-15,14-12-308 16,9 8 180-16</inkml:trace>
          <inkml:trace contextRef="#ctx0" brushRef="#br0" timeOffset="89198.6261">4631 3604 632 0,'-18'-8'236'0,"18"8"-184"0,4 0-16 16,-4 0 52 0,9 0-56-16,5 0 24 15,4 0-36-15,14 0 0 16,0 0-12-16,14 0 4 16,-1 0-8-16,1 0 24 15,-1 8-16-15</inkml:trace>
        </inkml:traceGroup>
        <inkml:traceGroup>
          <inkml:annotationXML>
            <emma:emma xmlns:emma="http://www.w3.org/2003/04/emma" version="1.0">
              <emma:interpretation id="{1437534B-9D50-4EC8-9F9A-89477869D105}" emma:medium="tactile" emma:mode="ink">
                <msink:context xmlns:msink="http://schemas.microsoft.com/ink/2010/main" type="inkWord" rotatedBoundingBox="8306,3029 16454,2546 16578,4639 8430,5122"/>
              </emma:interpretation>
              <emma:one-of disjunction-type="recognition" id="oneOf13">
                <emma:interpretation id="interp65" emma:lang="" emma:confidence="0">
                  <emma:literal>tee-stir</emma:literal>
                </emma:interpretation>
                <emma:interpretation id="interp66" emma:lang="" emma:confidence="0">
                  <emma:literal>Tee-setter</emma:literal>
                </emma:interpretation>
                <emma:interpretation id="interp67" emma:lang="" emma:confidence="0">
                  <emma:literal>Tee-sorter</emma:literal>
                </emma:interpretation>
                <emma:interpretation id="interp68" emma:lang="" emma:confidence="0">
                  <emma:literal>Tee-sitter</emma:literal>
                </emma:interpretation>
                <emma:interpretation id="interp69" emma:lang="" emma:confidence="0">
                  <emma:literal>Tee-sifter</emma:literal>
                </emma:interpretation>
              </emma:one-of>
            </emma:emma>
          </inkml:annotationXML>
          <inkml:trace contextRef="#ctx0" brushRef="#br0" timeOffset="98146.4691">11497 2875 780 0,'4'4'288'0,"5"-4"-224"0,5 0-20 0,-5-4 48 16,9 4-60-16,10-12 16 15,-1 12-32-15,5-8-24 16,4 4 0-16,10-12-252 16,-10 12 144-16</inkml:trace>
          <inkml:trace contextRef="#ctx0" brushRef="#br0" timeOffset="99193.9867">12822 3547 612 0,'-5'8'228'0,"5"-8"-180"0,-14 0-12 15,5 0 104 1,5 0-84-16,-10-12 76 16,5 4-76-16,-9-25 56 15,9 5-60-15,-5-24-28 16,5 3-16-16,4-16-8 16,5 9 0-16,9-33 0 0,5 12 0 15,4-41-56-15,5 21 32 0,4-4-16 16,10 20 24-16,-10-4 16 15,5 32 4-15,0-11 52 16,0 19-32-16,4-7 44 16,1 15-40-16,4 9-32 15,-1 16 0-15,6 8-16 16,-5 12 8-16,0 4 24 16,-5 8-4-16,-13 0 24 15,0 9-20-15,-28-5-92 16,-4 4 44-16,-27 1-88 15,-1-1 72-15,-8-4-24 16,4-4 40-16,0-11-40 16,9-1 44-16,5-16-64 15,9 8 56-15,4 0 0 16,14 0 24-16,4 8-32 16,10 8 28-16,13 12 8 15,5 9 8-15,5 11 36 16,4 1-16-16,-14-1 100 15,0-7-64-15,-22-5 116 16,-5-3-92-16,-23-5 40 16,0 0-68-16,-22-8 0 15,17 1-28-15,-22-13 16 16,23-4-24-16,-5-12-20 0,9 8 0 16,1-16-304-16,17 7 172 15</inkml:trace>
          <inkml:trace contextRef="#ctx0" brushRef="#br0" timeOffset="99525.8226">13336 3005 748 0,'-9'-4'276'0,"9"4"-216"0,0 4-16 0,0-8 156 16,9 4-120-16,5-4 20 16,8 0-60-16,15-5 0 15,4 5-24-15,13-4 8 16,-8 8-12-16,0-8 20 15,-5 8-20-15,-10-4-100 16,1 4 44-16,-14 0-236 16,-4 4 156-16,-14 0-484 15,-4 8 340-15</inkml:trace>
          <inkml:trace contextRef="#ctx0" brushRef="#br0" timeOffset="99870.2739">13605 2851 560 0,'-23'-4'208'0,"23"4"-164"0,9 8-8 0,-9-8 76 16,0 0-68-16,0 4 8 16,9 4-32-16,-9 0 24 15,5 4-28-15,-10 5 20 16,5-1-20-16,-9 8 36 15,4 4-28-15,-13 1 20 16,5-1-24-16,-6 0 16 16,6 1-20-16,-6-5 20 15,10 0-24-15,5-4 40 16,4 1-28-16,9-5-4 16,5 0-12-16,8-8 36 15,6 4-20-15,-1-8-4 16,5 4-12-16,-9-8-192 15,-5 4 100-15,-5-4-360 16,1 0 248-16</inkml:trace>
          <inkml:trace contextRef="#ctx0" brushRef="#br0" timeOffset="100410.5149">12917 2110 592 0,'-4'-8'220'0,"4"8"-172"0,0 0-12 15,0-4 136 1,9 4-100-16,0-4 68 16,4 0-80-16,6-4 20 15,3 8-48-15,6-4-8 16,4 8-16-16,4-4 12 0,0 8-12 15,1-4 16-15,-1 4-16 0,1-8-72 16,-1 4 32-16,5-4-164 16,-4 0 112-16,4-4-352 31,-5 4 244-31</inkml:trace>
          <inkml:trace contextRef="#ctx0" brushRef="#br0" timeOffset="100670.1447">13901 2454 704 0,'-14'8'264'0,"14"-8"-208"0,18 21-12 15,-13-13 72 1,4 8-72-16,0-4-28 16,0 4-12-16,0 0 20 15,5 1-12-15,-1 3-480 16,6 4 256-16</inkml:trace>
          <inkml:trace contextRef="#ctx0" brushRef="#br0" timeOffset="96792.0431">10923 3535 632 0,'-9'16'236'0,"9"-16"-184"0,-5 36-16 16,1-15 96 0,4 7-80-16,4-4 16 0,5 1-44 0,5-9 12 15,9 0-20-15,13-12 20 16,14 0-24-16,5-12 32 16,4 0-28-16,-4-12 20 15,-10 3-20-15,-13-15 8 16,-9-4-12-16,-23-17 12 15,0 13-16-15,-32-13-28 16,5 17 8-16,-23 7-40 16,4 21 32-16,-8 8 32 15,17 12-4-15,-17 25-16 16,13 3 0-16,-14 21-4 16,18-9 4-16,6 17 0 15,12-20 0-15,10 12 8 16,14-17 0-16,13 5 32 15,5-5-16-15,22-11 12 16,10-5-16-16,27-12 36 16,-9 0-24-16,4 0-164 15,-4 1 76-15,-9-1-168 16,-14 0 128-16</inkml:trace>
          <inkml:trace contextRef="#ctx0" brushRef="#br0" timeOffset="98419.8961">12221 2806 312 0,'-14'41'112'0,"14"-41"-84"0,-18 85-12 0,9-41 172 16,4-3-108-16,-4 28-8 15,9-1-44-15,-9 9-12 16,4-4-8-16,-8-4 80 15,-1-12-44-15,-13-13 128 16,-1-7-96-16,-17-25 44 16,4 0-72-16,-9-16 0 15,13-8-28-15,1-33-72 0,13 1 24 16</inkml:trace>
          <inkml:trace contextRef="#ctx0" brushRef="#br0" timeOffset="98539.6818">12325 2479 956 0,'0'-13'352'0,"0"13"-272"0,-4 0-24 0,-1 0-28 15,10 0-28-15</inkml:trace>
          <inkml:trace contextRef="#ctx0" brushRef="#br0" timeOffset="92273.5991">6739 3235 572 0,'5'-8'208'0,"-5"8"-160"0,36-12-12 16,-4 4 112 0,0 8-88-16,41-8 36 15,13 0-56-15,14 4-16 16,-9 4-12-16,14-4 8 15,-19 4-12-15,-8-4 4 16,-5 8-4-16,-23-4-76 16,-23 8 36-16,-22 4-216 15,-10 4 136-15</inkml:trace>
          <inkml:trace contextRef="#ctx0" brushRef="#br0" timeOffset="92507.7224">7326 3361 560 0,'5'89'208'0,"-5"-89"-164"0,-18 133-8 0,4-68 12 31,5-12-32-31,-5 20 4 0,5-9-12 0,-9 9 36 16,18-12-20-16,-14-4 20 15,5-13-24-15,5-16 36 16,-6-3-32-16,10-17-296 15,0-16 148-15</inkml:trace>
          <inkml:trace contextRef="#ctx0" brushRef="#br0" timeOffset="92949.4187">7841 2608 340 0,'-14'-12'128'0,"14"12"-100"0,-4-4-8 0,-1 0 96 15,5 8-68-15,-9-4 60 16,9 0-64-16,-5 0 60 16,10 0-64-16,-1 0 52 15,10 0-52-15,9-4 24 16,9 4-36-16,4-4 8 15,5 4-20-15,5 0-8 16,-5 0-4-16,0 0-4 16,0 0 0-16,-10 0 24 15,-3 0-12-15,-1 0 32 16,-13 0-28-16,-5 0-40 16,-5 0 12-16,-8 0-352 15,4 0 204-15</inkml:trace>
          <inkml:trace contextRef="#ctx0" brushRef="#br0" timeOffset="93132.4259">8105 2555 508 0,'-9'17'188'0,"9"-17"-148"0,-9 48-8 0,4-15 124 16,10-5-92 0,-10 25 36-16,5 3-60 0,0 9-24 15,0-4-8-15,-9-9 16 16,18-7-12-16,-9-9 12 15,-4-3-12-15,4-9-184 16,9-8 96-16</inkml:trace>
          <inkml:trace contextRef="#ctx0" brushRef="#br0" timeOffset="93534.5889">8847 2580 780 0,'0'-8'288'0,"0"8"-224"0,-23-4-20 0,14 4-12 16,-5 4-28-16,-8 0 16 15,8 4-12-15,-13-4-4 16,4 0 0-16,-14 0-16 16,15 4 8-16,-10-4-4 15,9 8 0-15,0-4 0 16,5-4 0-16,-5 13-12 15,14-1 12-15,-14 20-24 16,-4-7 20-16,0 23-4 16,9-7 8-16,-5 7 16 15,9-3-4-15,1-5-4 16,3-3 4-16,1-5 4 0,5-7-4 16,-1-9 32-16,5-4-20 15,0-8 12-15,9 0-16 0,5-4 12 16,4 4-16-16,14-8 24 15,0 0-20-15,13 0-4 32,-4 0-4-32,0 0-84 0,-4 8 44 0,-1-4-152 15,-4 0 104-15</inkml:trace>
          <inkml:trace contextRef="#ctx0" brushRef="#br0" timeOffset="93752.1167">8405 2928 756 0,'0'4'280'16,"0"-4"-216"-16,37 0-20 0,-15 0 120 15,10 12-100-15,5-12 8 16,4 4-44-16,0 0 20 15,-9 4-32-15,-1-4-12 16,-3 4-8-16</inkml:trace>
          <inkml:trace contextRef="#ctx0" brushRef="#br0" timeOffset="96060.0667">9161 3798 852 0,'-23'-12'316'0,"23"12"-248"16,14 4-16-16,4-4 32 15,5 4-56-15,13 0 40 16,19 4-36-16,9-4 0 16,-1 4-20-16,6-4-16 15,-1-4 0-15,5 8-200 16,-5-8 112-16,0 8-484 16,-13 5 324-16</inkml:trace>
          <inkml:trace contextRef="#ctx0" brushRef="#br0" timeOffset="95845.4727">9794 3276 496 0,'0'-24'184'0,"0"15"-140"0,0 1-16 0,0 4 76 16,0 0-64-16,-5-8 36 15,1 8-44-15,-19-4-8 16,5 8-16-16,-19 0-16 16,10 4 4-16,-18 4 12 15,8 4-4-15,-13 0 8 16,14 1-8-16,-10 3-12 15,14-4 4-15,-4 4-4 16,13 12 0-16,-9-7-12 16,9 11 12-16,1 8-24 15,3 5 20-15,-8 12 4 16,13-1 8-16,1 13 32 16,4-4-16-16,-10 8 4 15,6-4-12-15,8-1 4 16,5-3-8-16,-18-8-4 15,18-13 4-15,0-7 20 0,9-9-12 16,0-12 12-16,9-4-12 16,14-12 12-16,0 4-16 0,23-4-20 15,-10 4 4-15,1 0 20 16,-5 5-4-16,-9-1-20 16,13 0 4-16,-13-8-120 15,0 0 72-15,-9-8-232 16,0 0 160-16</inkml:trace>
          <inkml:trace contextRef="#ctx0" brushRef="#br0" timeOffset="96296.7531">10008 4069 592 0,'-46'36'220'0,"46"-36"-172"0,-18 65-12 0,9-36 48 16,9-1-52-16,5 4-4 16,4-3-16-1,13-5 32-15,6-4-20 0,8-8-4 16,5-4-12-16,0-12 4 15,-4-4-8-15,-10-12 8 16,-4 4-8-16,-10-17 24 16,-4 9-16-16,-13-16-4 15,-1 3-4-15,-13 1-4 16,4 7 0-16</inkml:trace>
          <inkml:trace contextRef="#ctx0" brushRef="#br0" timeOffset="101059.2208">14433 2475 612 0,'-4'8'228'0,"4"-8"-180"0,0 32-12 0,-5-8 88 16,5 1-76-16,-9 15 16 16,4 5-40-16,1 7-12 15,-1-7-8-15,1-5 12 16,8-7-8-16,-4-13 92 15,0-4-52-15,0-16 32 16,0 0-48-16,0-24 8 16,0 12-24-16,0-29 20 15,9 5-24-15,1-13 4 16,-1 5-8-16,18-1-32 16,5 13 12-16,4-1 4 15,1 13 8-15,8 4 24 16,-4 8-12-16,-4 4 4 15,-5 4-8-15,-1 0 28 16,-3 4-20-16,-10-4 12 16,-4 4-16-16,-5-4-104 15,4 0 48-15,-17-4-384 16,4 4 232-16</inkml:trace>
          <inkml:trace contextRef="#ctx0" brushRef="#br0" timeOffset="101284.3186">14497 2232 832 0,'0'0'308'0,"0"0"-240"0,32 0-20 0,-9 0 116 16,-1 4-100-16,19-4 16 15,0 4-44-15,5-4 8 16,-5 4-24-16,-5-4 8 16,-4 4-16-16,-9-4-140 15,0 4 72-15</inkml:trace>
        </inkml:traceGroup>
      </inkml:traceGroup>
    </inkml:traceGroup>
    <inkml:traceGroup>
      <inkml:annotationXML>
        <emma:emma xmlns:emma="http://www.w3.org/2003/04/emma" version="1.0">
          <emma:interpretation id="{C0AEE71B-E333-43E4-A0B6-582A5C1B3E83}" emma:medium="tactile" emma:mode="ink">
            <msink:context xmlns:msink="http://schemas.microsoft.com/ink/2010/main" type="paragraph" rotatedBoundingBox="5042,5564 16982,5849 16952,7128 5011,68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748814-F753-497D-8567-B99527A21736}" emma:medium="tactile" emma:mode="ink">
              <msink:context xmlns:msink="http://schemas.microsoft.com/ink/2010/main" type="inkBullet" rotatedBoundingBox="5032,5974 6637,6013 6619,6776 5014,6738"/>
            </emma:interpretation>
            <emma:one-of disjunction-type="recognition" id="oneOf14">
              <emma:interpretation id="interp70" emma:lang="" emma:confidence="0">
                <emma:literal>→</emma:literal>
              </emma:interpretation>
            </emma:one-of>
          </emma:emma>
        </inkml:annotationXML>
        <inkml:trace contextRef="#ctx0" brushRef="#br0" timeOffset="185564.6262">3475 5558 216 0,'-41'0'80'0,"32"0"-60"0,-1-4-8 0,10 0 160 16,0 0-96-16,5-4 16 15,9 0-56-15,13 0 0 16,14 0-20-16,14 4 20 16,8 0-24-16,10 0-4 15,9 0-4-15,9-4-4 16,32-5 0-16,18 5 8 0,-9 0-4 15,-13 4-12-15,-1 0 4 16,0-4 12-16,-8 4-4 16,-19-4 8-16,-18 8-8 15,-19 4 24-15,-13 0-16 0,-14 4 32 16,-17 0-28-16,-15 12 4 16,-13 13-12-16,-10 7-8 15,-8 9 4-15,0 7-16 16,-5 1 8-16,0-4-4 15,4-5 0-15,5 5 0 16,-9 0 0-16,19-1 8 16,-10 1 0-16,4-5 0 15,-13-7 0-15,5-9 68 16,0-8-36-16,-10-7 40 16,1-17-40-16,-1-13 36 15,-9-15-40-15,1-8-32 16,-1-5 0-16,10-7 0 15,-10-5 4-15,14-16-12 0,0-4 8 16,5 5 20-16,8 3-8 16,6 8-4-16,3 13 0 15,10 15-24-15,14 9 12 16,4 8-4-16,14 12 4 16,18 8-108-16,18 12 64 15</inkml:trace>
      </inkml:traceGroup>
      <inkml:traceGroup>
        <inkml:annotationXML>
          <emma:emma xmlns:emma="http://www.w3.org/2003/04/emma" version="1.0">
            <emma:interpretation id="{09A17FFF-A65D-4E45-97D3-6FF0B4291B6A}" emma:medium="tactile" emma:mode="ink">
              <msink:context xmlns:msink="http://schemas.microsoft.com/ink/2010/main" type="line" rotatedBoundingBox="6957,5610 16982,5849 16952,7128 6926,6889">
                <msink:destinationLink direction="with" ref="{78294CDF-85F1-43B1-81F0-B2C4312E17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AD2F0FF-3C27-4F0A-BD5D-9D7B3F86534D}" emma:medium="tactile" emma:mode="ink">
                <msink:context xmlns:msink="http://schemas.microsoft.com/ink/2010/main" type="inkWord" rotatedBoundingBox="6957,5610 12024,5731 11994,7010 6926,6889"/>
              </emma:interpretation>
              <emma:one-of disjunction-type="recognition" id="oneOf15">
                <emma:interpretation id="interp71" emma:lang="" emma:confidence="0">
                  <emma:literal>XE</emma:literal>
                </emma:interpretation>
                <emma:interpretation id="interp72" emma:lang="" emma:confidence="0">
                  <emma:literal>XE:</emma:literal>
                </emma:interpretation>
                <emma:interpretation id="interp73" emma:lang="" emma:confidence="0">
                  <emma:literal>xf=</emma:literal>
                </emma:interpretation>
                <emma:interpretation id="interp74" emma:lang="" emma:confidence="0">
                  <emma:literal>XEE:</emma:literal>
                </emma:interpretation>
                <emma:interpretation id="interp75" emma:lang="" emma:confidence="0">
                  <emma:literal>XEI:</emma:literal>
                </emma:interpretation>
              </emma:one-of>
            </emma:emma>
          </inkml:annotationXML>
          <inkml:trace contextRef="#ctx0" brushRef="#br0" timeOffset="186559.139">7659 5850 756 0,'4'-45'280'0,"37"29"-216"0,55 4-20 15,-37 16-32-15,23-4-16 16,14 4 40-16,22 4-24 16,18 12-108-16</inkml:trace>
          <inkml:trace contextRef="#ctx0" brushRef="#br0" timeOffset="186405.7317">8373 5700 592 0,'237'-69'220'0,"-169"45"-172"0,10-13-12 16,-51 17 32-16,-4-8-44 16,-14 0 32-16,-23-1-28 15,-17 5-124-15,-33 4 52 16,-23-5-160-16,-13 17 116 16,5-4-40-16,13-4 76 15,18 8 12-15,9-4 24 16,10-4 28-16,8 8-4 15,10-5 120-15,0 13-72 16,-1 0 76-16,6 8-76 16,-6 5 68-16,-4 23-72 15,-9 21 0-15,0 20-32 0,-4 8 24 0,4-4-28 16,0-9-4-16,9-7-8 16,5 4-16-16,13-4 8 15,10-1 12-15,8-3-4 16,19-8 40-16,13-5-20 15,14-3 4-15,5-9-16 16,0 1-24-16,8-9 4 16,-3-4-224-16,-1 5 124 15,-9-5-376 1</inkml:trace>
          <inkml:trace contextRef="#ctx0" brushRef="#br0" timeOffset="187235.5883">8291 5206 664 0,'-68'-44'244'0,"55"36"-188"0,3 4-16 0,6-4 40 16,4-1-52-16,9 1 8 16,14 0-24-16,22 4-8 15,28-4 0-15,18 12 4 0,9 4-4 0,5 8-584 16,32 5 316-1,-10 3 44-15</inkml:trace>
          <inkml:trace contextRef="#ctx0" brushRef="#br0" timeOffset="185820.3046">5328 5672 592 0,'9'-21'220'0,"23"58"-172"0,22 11-12 16,-8-19 4-16,27 3-28 15,9 5 12-15,4 7-12 16,5 13 12-16,9-1-16 16,10-3 24-16,3 0-20 0,-8-13 12 15,-14-8-12-15,-18-7-112 16,-9-9 52-16,-5-12-340 16,-27-16 212-1,0-17-52-15</inkml:trace>
          <inkml:trace contextRef="#ctx0" brushRef="#br0" timeOffset="186100.9182">6616 5627 612 0,'-45'49'228'0,"8"-17"-180"0,-40 25-12 0,27-29 44 16,-23 13-52-16,-5 3 24 15,1 5-32-15,0-5-28 16,-5 1 4-16,-5-5 52 0,-8 1-24 15,-1-1-88 1,14-8 32-16,23-15-324 16,18-1 196-1</inkml:trace>
          <inkml:trace contextRef="#ctx0" brushRef="#br0" timeOffset="186933.7647">9985 6117 748 0,'-36'-45'276'0,"49"45"-216"15,37 8-16-15,-18 0 12 0,23 5-40 16,22-1 12-16,24 20-16 16,8 5-324-16</inkml:trace>
          <inkml:trace contextRef="#ctx0" brushRef="#br0" timeOffset="186801.4134">10008 5866 684 0,'41'-16'252'0,"-5"24"-192"0,5 0-20 0,-9-4 4 16,-5-4-32-16,5 8-152 16</inkml:trace>
        </inkml:traceGroup>
        <inkml:traceGroup>
          <inkml:annotationXML>
            <emma:emma xmlns:emma="http://www.w3.org/2003/04/emma" version="1.0">
              <emma:interpretation id="{44DD2110-A889-4255-AA46-39D3DBC6D6E4}" emma:medium="tactile" emma:mode="ink">
                <msink:context xmlns:msink="http://schemas.microsoft.com/ink/2010/main" type="inkWord" rotatedBoundingBox="14374,6645 16962,6707 16958,6879 14370,6817"/>
              </emma:interpretation>
              <emma:one-of disjunction-type="recognition" id="oneOf16">
                <emma:interpretation id="interp76" emma:lang="" emma:confidence="1">
                  <emma:literal>..</emma:literal>
                </emma:interpretation>
                <emma:interpretation id="interp77" emma:lang="" emma:confidence="0">
                  <emma:literal>:</emma:literal>
                </emma:interpretation>
                <emma:interpretation id="interp78" emma:lang="" emma:confidence="0">
                  <emma:literal>--</emma:literal>
                </emma:interpretation>
                <emma:interpretation id="interp79" emma:lang="" emma:confidence="0">
                  <emma:literal>"</emma:literal>
                </emma:interpretation>
                <emma:interpretation id="interp80" emma:lang="" emma:confidence="0">
                  <emma:literal>a.</emma:literal>
                </emma:interpretation>
              </emma:one-of>
            </emma:emma>
          </inkml:annotationXML>
          <inkml:trace contextRef="#ctx0" brushRef="#br0" timeOffset="187686.3793">14975 6263 808 0,'141'-114'300'0,"-77"98"-232"0,36 12-20 16,-32 16-80-16</inkml:trace>
          <inkml:trace contextRef="#ctx0" brushRef="#br0" timeOffset="187554.49">12799 6242 592 0,'-41'-60'220'0,"41"56"-172"0,9 4-12 0,5 4-20 16</inkml:trace>
        </inkml:traceGroup>
      </inkml:traceGroup>
    </inkml:traceGroup>
    <inkml:traceGroup>
      <inkml:annotationXML>
        <emma:emma xmlns:emma="http://www.w3.org/2003/04/emma" version="1.0">
          <emma:interpretation id="{2937287E-3D43-4487-A7AD-08F59A44054C}" emma:medium="tactile" emma:mode="ink">
            <msink:context xmlns:msink="http://schemas.microsoft.com/ink/2010/main" type="paragraph" rotatedBoundingBox="5153,7327 16800,7923 16728,9331 5081,8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1E8789-D59C-4F79-BEE5-E9AAFBE60190}" emma:medium="tactile" emma:mode="ink">
              <msink:context xmlns:msink="http://schemas.microsoft.com/ink/2010/main" type="inkBullet" rotatedBoundingBox="5125,7892 5140,7892 5139,7908 5124,7907"/>
            </emma:interpretation>
            <emma:one-of disjunction-type="recognition" id="oneOf17">
              <emma:interpretation id="interp81" emma:lang="" emma:confidence="0">
                <emma:literal>•</emma:literal>
              </emma:interpretation>
            </emma:one-of>
          </emma:emma>
        </inkml:annotationXML>
        <inkml:trace contextRef="#ctx1" brushRef="#br0">3511 7316 0</inkml:trace>
      </inkml:traceGroup>
      <inkml:traceGroup>
        <inkml:annotationXML>
          <emma:emma xmlns:emma="http://www.w3.org/2003/04/emma" version="1.0">
            <emma:interpretation id="{32B06817-520B-4FD2-B7AC-C641C7709C0F}" emma:medium="tactile" emma:mode="ink">
              <msink:context xmlns:msink="http://schemas.microsoft.com/ink/2010/main" type="line" rotatedBoundingBox="5483,7344 16800,7923 16728,9331 5411,8751">
                <msink:destinationLink direction="with" ref="{78294CDF-85F1-43B1-81F0-B2C4312E17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AF03B6-FF97-48A8-8264-67D8BE34D682}" emma:medium="tactile" emma:mode="ink">
                <msink:context xmlns:msink="http://schemas.microsoft.com/ink/2010/main" type="inkWord" rotatedBoundingBox="5461,7763 8006,7893 7964,8711 5419,8581"/>
              </emma:interpretation>
              <emma:one-of disjunction-type="recognition" id="oneOf18">
                <emma:interpretation id="interp82" emma:lang="" emma:confidence="0">
                  <emma:literal>TX</emma:literal>
                </emma:interpretation>
                <emma:interpretation id="interp83" emma:lang="" emma:confidence="0">
                  <emma:literal>JX</emma:literal>
                </emma:interpretation>
                <emma:interpretation id="interp84" emma:lang="" emma:confidence="0">
                  <emma:literal>FX</emma:literal>
                </emma:interpretation>
                <emma:interpretation id="interp85" emma:lang="" emma:confidence="0">
                  <emma:literal>BX</emma:literal>
                </emma:interpretation>
                <emma:interpretation id="interp86" emma:lang="" emma:confidence="0">
                  <emma:literal>ox</emma:literal>
                </emma:interpretation>
              </emma:one-of>
            </emma:emma>
          </inkml:annotationXML>
          <inkml:trace contextRef="#ctx0" brushRef="#br0" timeOffset="188578.6971">3843 7303 312 0,'0'-21'112'0,"9"21"-84"0,-4-4-12 0,-5 4 188 15,9-4-116-15,0 4 52 16,0-4-80-16,5 0-28 15,4 4-20-15,23 0-20 16,23-4 4-16,22 0 20 16,15 4-8-16,8 0-48 15,-4 0 24-15,4-8-60 0,0 4 44 16,-9 0 8-16,-18 4 12 16,-18 0-52-16,-19 0 36 15,-22 8 28-15,-23 8 4 16,-18 17 28-16,-18 31-20 15,-5 25 4-15,-5 17-8 0,10-9 12 16,4-4-12-16,9-8 16 16,5-16-16-16,4-13 60 15,1-11-40-15,-1-17 84 16,5-12-60-16,-9-16 28 16,-5-16-48-16,-5-12 8 15,-3-25-24-15,-15-20 28 16,-18-24-28-16,-4 0 4 15,-9 12-12-15,4 16-24 16,5 17 8-16,8 11-84 16,10 13 52-16,9 12-64 15,14 8 60-15,9 12-156 16,13 8 116-16,10 12-352 16</inkml:trace>
          <inkml:trace contextRef="#ctx0" brushRef="#br0" timeOffset="188792.8294">5464 7371 612 0,'18'-16'228'0,"23"24"-180"0,23 13-12 0,-27-1-16 0,17 8-20 15,14 9 16-15,1 11-8 16,8-3 24-16,10-1-20 16,-1 1 32-16,-4-9-28 0,-14-8-84 15,-8-7 36-15,-15-5-212 32</inkml:trace>
          <inkml:trace contextRef="#ctx0" brushRef="#br0" timeOffset="188976.9263">6388 7404 624 0,'-22'0'228'0,"3"16"-176"0,-26 20-16 15,13 1 60-15,-18 19-60 16,-5 17-12-16,1 0-16 16,-10-8 16-16,0-13-12 15,5-7-40-15,9-9 16 0,18-7-148 0,14-13 88 16,13-8-408-1</inkml:trace>
        </inkml:traceGroup>
        <inkml:traceGroup>
          <inkml:annotationXML>
            <emma:emma xmlns:emma="http://www.w3.org/2003/04/emma" version="1.0">
              <emma:interpretation id="{BFB8A3A6-EEE3-41A0-BB05-EF29192393DD}" emma:medium="tactile" emma:mode="ink">
                <msink:context xmlns:msink="http://schemas.microsoft.com/ink/2010/main" type="inkWord" rotatedBoundingBox="8917,7520 9847,7567 9775,8975 8845,8927"/>
              </emma:interpretation>
              <emma:one-of disjunction-type="recognition" id="oneOf19">
                <emma:interpretation id="interp87" emma:lang="" emma:confidence="0">
                  <emma:literal>It</emma:literal>
                </emma:interpretation>
                <emma:interpretation id="interp88" emma:lang="" emma:confidence="0">
                  <emma:literal>FI</emma:literal>
                </emma:interpretation>
                <emma:interpretation id="interp89" emma:lang="" emma:confidence="0">
                  <emma:literal>it</emma:literal>
                </emma:interpretation>
                <emma:interpretation id="interp90" emma:lang="" emma:confidence="0">
                  <emma:literal>#</emma:literal>
                </emma:interpretation>
                <emma:interpretation id="interp91" emma:lang="" emma:confidence="0">
                  <emma:literal>FL</emma:literal>
                </emma:interpretation>
              </emma:one-of>
            </emma:emma>
          </inkml:annotationXML>
          <inkml:trace contextRef="#ctx0" brushRef="#br0" timeOffset="189222.0697">7395 7307 528 0,'0'12'196'0,"0"8"-152"0,0 16-12 0,-5-3 60 0,-4 19-56 16,-14 25 4-16,9 12-24 16,-4-4 24-16,5-16-24 15,-6-8 12-15,-3-9-16 0,17-7-8 16,-4-9 0-16,0-3-148 16,18-9 80-16,5-8-396 15,8-4 256 1,28-4 64-16</inkml:trace>
          <inkml:trace contextRef="#ctx0" brushRef="#br0" timeOffset="189537.9079">7472 8011 624 0,'9'-61'228'0,"23"45"-176"0,36-4-16 0,-13 8 60 0,22-1-60 16,10 5 32 0,-10 0-40-16,-9 4-16 0,5 4-8 15,-13 0-376-15</inkml:trace>
          <inkml:trace contextRef="#ctx0" brushRef="#br0" timeOffset="189698.8359">7645 7169 780 0,'-23'-61'288'0,"37"29"-224"0,41-9-20 16,-15 25 4-16,20-4-36 16,3 4 24-16,10 8-24 15,9 16-76-15</inkml:trace>
          <inkml:trace contextRef="#ctx0" brushRef="#br0" timeOffset="189394.0259">8210 7444 560 0,'-5'8'208'0,"0"53"-164"0,-8 36-8 15,8-44 12-15,-4 16-32 16,-5-1 4-16,-4 9-12 0,5 12 12 15,3 12-12-15,1-12-72 0,-4-12 32 16,-5-12-172 0,-5-8 112-16,-14-21-228 15</inkml:trace>
        </inkml:traceGroup>
        <inkml:traceGroup>
          <inkml:annotationXML>
            <emma:emma xmlns:emma="http://www.w3.org/2003/04/emma" version="1.0">
              <emma:interpretation id="{21FE2AC6-BD7B-440D-9519-66997DC4C627}" emma:medium="tactile" emma:mode="ink">
                <msink:context xmlns:msink="http://schemas.microsoft.com/ink/2010/main" type="inkWord" rotatedBoundingBox="11132,8235 11661,8262 11644,8606 11114,8578"/>
              </emma:interpretation>
              <emma:one-of disjunction-type="recognition" id="oneOf20">
                <emma:interpretation id="interp92" emma:lang="" emma:confidence="1">
                  <emma:literal>=</emma:literal>
                </emma:interpretation>
                <emma:interpretation id="interp93" emma:lang="" emma:confidence="0">
                  <emma:literal>t</emma:literal>
                </emma:interpretation>
                <emma:interpretation id="interp94" emma:lang="" emma:confidence="0">
                  <emma:literal>C</emma:literal>
                </emma:interpretation>
                <emma:interpretation id="interp95" emma:lang="" emma:confidence="0">
                  <emma:literal>F</emma:literal>
                </emma:interpretation>
                <emma:interpretation id="interp96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90329.2851">9521 8003 820 0,'-18'-49'304'0,"40"49"-236"0,37-8-20 0,5 0-36 16,32 8-16-16,18 12-268 16</inkml:trace>
          <inkml:trace contextRef="#ctx0" brushRef="#br0" timeOffset="190325.2745">9539 7833 704 0,'-9'-81'264'0,"18"65"-208"0,41-17-12 16,-4 21 0-16,17 0-32 15,10 8 32-15,5 4-28 16,-6 16-156-16,-3 16 76 16,-15 5-476-16</inkml:trace>
        </inkml:traceGroup>
        <inkml:traceGroup>
          <inkml:annotationXML>
            <emma:emma xmlns:emma="http://www.w3.org/2003/04/emma" version="1.0">
              <emma:interpretation id="{B7A51520-FFF8-44C5-8358-DBC8D4505C3A}" emma:medium="tactile" emma:mode="ink">
                <msink:context xmlns:msink="http://schemas.microsoft.com/ink/2010/main" type="inkWord" rotatedBoundingBox="13358,8453 13643,8468 13642,8493 13357,8479"/>
              </emma:interpretation>
              <emma:one-of disjunction-type="recognition" id="oneOf21">
                <emma:interpretation id="interp97" emma:lang="" emma:confidence="0">
                  <emma:literal>_</emma:literal>
                </emma:interpretation>
                <emma:interpretation id="interp98" emma:lang="" emma:confidence="0">
                  <emma:literal>-</emma:literal>
                </emma:interpretation>
                <emma:interpretation id="interp99" emma:lang="" emma:confidence="0">
                  <emma:literal>.</emma:literal>
                </emma:interpretation>
                <emma:interpretation id="interp100" emma:lang="" emma:confidence="0">
                  <emma:literal>•</emma:literal>
                </emma:interpretation>
                <emma:interpretation id="interp101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90332.7948">11743 7902 756 0,'22'-13'280'0,"19"13"-216"0,41-4-20 16,-41 8-4-16,14-4-32 16,-10 17-136-16</inkml:trace>
        </inkml:traceGroup>
        <inkml:traceGroup>
          <inkml:annotationXML>
            <emma:emma xmlns:emma="http://www.w3.org/2003/04/emma" version="1.0">
              <emma:interpretation id="{D3A5AA03-558F-4750-9B81-7052BBED4BB4}" emma:medium="tactile" emma:mode="ink">
                <msink:context xmlns:msink="http://schemas.microsoft.com/ink/2010/main" type="inkWord" rotatedBoundingBox="14938,8420 15206,8433 15203,8487 14936,8473"/>
              </emma:interpretation>
              <emma:one-of disjunction-type="recognition" id="oneOf22">
                <emma:interpretation id="interp102" emma:lang="" emma:confidence="0">
                  <emma:literal>-</emma:literal>
                </emma:interpretation>
                <emma:interpretation id="interp103" emma:lang="" emma:confidence="0">
                  <emma:literal>_</emma:literal>
                </emma:interpretation>
                <emma:interpretation id="interp104" emma:lang="" emma:confidence="0">
                  <emma:literal>•</emma:literal>
                </emma:interpretation>
                <emma:interpretation id="interp105" emma:lang="" emma:confidence="0">
                  <emma:literal>.</emma:literal>
                </emma:interpretation>
                <emma:interpretation id="interp106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190482.1931">13322 7897 808 0,'119'-48'300'0,"-65"56"-232"0,10 12-20 16,-32-8-220-16</inkml:trace>
        </inkml:traceGroup>
        <inkml:traceGroup>
          <inkml:annotationXML>
            <emma:emma xmlns:emma="http://www.w3.org/2003/04/emma" version="1.0">
              <emma:interpretation id="{23424DF6-B70E-4270-A956-4B39348F6CA6}" emma:medium="tactile" emma:mode="ink">
                <msink:context xmlns:msink="http://schemas.microsoft.com/ink/2010/main" type="inkWord" rotatedBoundingBox="16598,8474 16771,8482 16771,8495 16597,8486"/>
              </emma:interpretation>
              <emma:one-of disjunction-type="recognition" id="oneOf23">
                <emma:interpretation id="interp107" emma:lang="" emma:confidence="0">
                  <emma:literal>_</emma:literal>
                </emma:interpretation>
                <emma:interpretation id="interp108" emma:lang="" emma:confidence="0">
                  <emma:literal>-</emma:literal>
                </emma:interpretation>
                <emma:interpretation id="interp109" emma:lang="" emma:confidence="0">
                  <emma:literal>•</emma:literal>
                </emma:interpretation>
                <emma:interpretation id="interp110" emma:lang="" emma:confidence="0">
                  <emma:literal>.</emma:literal>
                </emma:interpretation>
                <emma:interpretation id="interp111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90614.1272">14984 7897 476 0,'109'17'176'0,"-45"-13"-136"0</inkml:trace>
        </inkml:traceGroup>
      </inkml:traceGroup>
    </inkml:traceGroup>
    <inkml:traceGroup>
      <inkml:annotationXML>
        <emma:emma xmlns:emma="http://www.w3.org/2003/04/emma" version="1.0">
          <emma:interpretation id="{1D447BF1-3A8A-4357-B9F3-041581A0C943}" emma:medium="tactile" emma:mode="ink">
            <msink:context xmlns:msink="http://schemas.microsoft.com/ink/2010/main" type="paragraph" rotatedBoundingBox="5654,9636 15935,9373 15958,10296 5678,105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291E10-D450-4621-8408-C4B449A7FD7D}" emma:medium="tactile" emma:mode="ink">
              <msink:context xmlns:msink="http://schemas.microsoft.com/ink/2010/main" type="inkBullet" rotatedBoundingBox="5660,9890 7183,9851 7199,10489 5677,10528"/>
            </emma:interpretation>
            <emma:one-of disjunction-type="recognition" id="oneOf24">
              <emma:interpretation id="interp112" emma:lang="" emma:confidence="0">
                <emma:literal>O.</emma:literal>
              </emma:interpretation>
              <emma:interpretation id="interp113" emma:lang="" emma:confidence="0">
                <emma:literal>o.</emma:literal>
              </emma:interpretation>
              <emma:interpretation id="interp114" emma:lang="" emma:confidence="0">
                <emma:literal>0.</emma:literal>
              </emma:interpretation>
              <emma:interpretation id="interp115" emma:lang="" emma:confidence="0">
                <emma:literal>O'</emma:literal>
              </emma:interpretation>
              <emma:interpretation id="interp116" emma:lang="" emma:confidence="0">
                <emma:literal>Q.</emma:literal>
              </emma:interpretation>
            </emma:one-of>
          </emma:emma>
        </inkml:annotationXML>
        <inkml:trace contextRef="#ctx0" brushRef="#br0" timeOffset="191639.003">4103 9383 364 0,'-32'-21'132'0,"18"17"-100"0,5 0-12 0,9 4 140 16,0-4-92-1,0 4 52-15,9-4-72 0,14 0-24 16,23-4-16-16,26 4-20 0,10 4 8 16,14 0 20-16,4-4-8 15,14 0-20-15,4 4 4 16,1 4 4-16,-19-8 4 15,-9 12 0-15,-27 0 0 16,-10-8-12-16,-17 4 8 16,-28 8 48-1,-18 5-16-15,-5 11-12 16,-18 12-12-16,-13 21 0 0,-1 4 12 16,-4 0-8-16,-5-1-12 15,10-7 0-15,-1-8 12 16,5-5-4-16,0-12-12 15,5-3 4-15,0-9 40 16,-5-8-24-16,4-12-8 16,-4-16-8-16,0-25 56 15,-9-15-28-15,0-25 44 16,5-8-40-16,-1 4-24 16,1 12-4-16,8 12 16 15,5 13-8-15,0 11 4 16,14 13-4-16,14 12-76 15,17 8 36-15,10 16-392 16,18 20 232 0,27 17-164-16</inkml:trace>
        <inkml:trace contextRef="#ctx0" brushRef="#br0" timeOffset="191743.2806">5578 9613 476 0,'0'21'176'0,"0"-1"-136"0</inkml:trace>
      </inkml:traceGroup>
      <inkml:traceGroup>
        <inkml:annotationXML>
          <emma:emma xmlns:emma="http://www.w3.org/2003/04/emma" version="1.0">
            <emma:interpretation id="{FE5545BC-3FC6-4AAE-8BBE-E0D0FF6BAF01}" emma:medium="tactile" emma:mode="ink">
              <msink:context xmlns:msink="http://schemas.microsoft.com/ink/2010/main" type="line" rotatedBoundingBox="8090,9574 15935,9373 15958,10296 8114,10496">
                <msink:destinationLink direction="with" ref="{78294CDF-85F1-43B1-81F0-B2C4312E17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BE33466-E0AC-4FAA-A6F4-18CEDDE5D75E}" emma:medium="tactile" emma:mode="ink">
                <msink:context xmlns:msink="http://schemas.microsoft.com/ink/2010/main" type="inkWord" rotatedBoundingBox="8090,9574 9303,9543 9326,10465 8114,10496"/>
              </emma:interpretation>
              <emma:one-of disjunction-type="recognition" id="oneOf25">
                <emma:interpretation id="interp117" emma:lang="" emma:confidence="0">
                  <emma:literal>O</emma:literal>
                </emma:interpretation>
                <emma:interpretation id="interp118" emma:lang="" emma:confidence="0">
                  <emma:literal>=</emma:literal>
                </emma:interpretation>
                <emma:interpretation id="interp119" emma:lang="" emma:confidence="0">
                  <emma:literal>*</emma:literal>
                </emma:interpretation>
                <emma:interpretation id="interp120" emma:lang="" emma:confidence="0">
                  <emma:literal>e</emma:literal>
                </emma:interpretation>
                <emma:interpretation id="interp12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92337.8718">6484 9286 444 0,'77'-21'164'0,"-22"25"-124"0,45-8-16 0,-4 0 184 15,27 16-120-15,9 13-36 16,-18 11-32-16,4 17-20 0,0 24 0 16,-13 0 0-16,-18-1 0 0,-19-15 32 15,-36-4-16-15,-32-13 56 16,-46 1-40-16,-18-9 36 15,-27-11-36-15,-27-13-8 16,-14-12-16-16,-5-8 12 16,19-5-12-16,18-3-64 15,22-4 28-15,10-4-192 16,14-1 124-16</inkml:trace>
          <inkml:trace contextRef="#ctx0" brushRef="#br0" timeOffset="192228.5693">7258 9383 572 0,'-14'-61'208'0,"14"65"-160"0,-9-4-12 15,9 0-32-15,-4 8-8 16,-19 8-16-16,-18 17 12 15,5 19 32-15,-5 17-16 16,-5 8-28-16,0 0 12 0,6-12-88 16,3-13 56-16,5-7-100 15</inkml:trace>
          <inkml:trace contextRef="#ctx0" brushRef="#br0" timeOffset="192446.1583">7144 9059 756 0,'46'-73'280'0,"-1"65"-216"0,28 12-20 0,-37-4-12 16,28 8-28-16,36 8-80 15</inkml:trace>
        </inkml:traceGroup>
        <inkml:traceGroup>
          <inkml:annotationXML>
            <emma:emma xmlns:emma="http://www.w3.org/2003/04/emma" version="1.0">
              <emma:interpretation id="{89FA07CC-93BF-49B7-904A-FC1F8761A565}" emma:medium="tactile" emma:mode="ink">
                <msink:context xmlns:msink="http://schemas.microsoft.com/ink/2010/main" type="inkWord" rotatedBoundingBox="10923,9727 11264,9719 11271,9956 10929,9964"/>
              </emma:interpretation>
              <emma:one-of disjunction-type="recognition" id="oneOf26">
                <emma:interpretation id="interp122" emma:lang="" emma:confidence="1">
                  <emma:literal>=</emma:literal>
                </emma:interpretation>
                <emma:interpretation id="interp123" emma:lang="" emma:confidence="0">
                  <emma:literal>I</emma:literal>
                </emma:interpretation>
                <emma:interpretation id="interp124" emma:lang="" emma:confidence="0">
                  <emma:literal>•</emma:literal>
                </emma:interpretation>
                <emma:interpretation id="interp125" emma:lang="" emma:confidence="0">
                  <emma:literal>•Y</emma:literal>
                </emma:interpretation>
                <emma:interpretation id="interp126" emma:lang="" emma:confidence="0">
                  <emma:literal>•A</emma:literal>
                </emma:interpretation>
              </emma:one-of>
            </emma:emma>
          </inkml:annotationXML>
          <inkml:trace contextRef="#ctx0" brushRef="#br0" timeOffset="192638.7425">9311 9205 684 0,'64'-49'252'0,"-18"41"-192"0,17 16-20 16,-26-8-180-16,17 0 68 16,10 12-384-16</inkml:trace>
          <inkml:trace contextRef="#ctx0" brushRef="#br0" timeOffset="192774.0292">9371 9367 748 0,'0'-21'276'0,"36"29"-216"0,19 0-16 16,-10-3-12-16,19-5-28 0,22 12-388 15</inkml:trace>
        </inkml:traceGroup>
        <inkml:traceGroup>
          <inkml:annotationXML>
            <emma:emma xmlns:emma="http://www.w3.org/2003/04/emma" version="1.0">
              <emma:interpretation id="{1E43A778-D390-4324-8CEE-548D43D066A2}" emma:medium="tactile" emma:mode="ink">
                <msink:context xmlns:msink="http://schemas.microsoft.com/ink/2010/main" type="inkWord" rotatedBoundingBox="13564,9888 15946,9827 15948,9901 13566,9962"/>
              </emma:interpretation>
              <emma:one-of disjunction-type="recognition" id="oneOf27">
                <emma:interpretation id="interp127" emma:lang="" emma:confidence="0">
                  <emma:literal>--</emma:literal>
                </emma:interpretation>
                <emma:interpretation id="interp128" emma:lang="" emma:confidence="1">
                  <emma:literal>_ _</emma:literal>
                </emma:interpretation>
                <emma:interpretation id="interp129" emma:lang="" emma:confidence="0">
                  <emma:literal>•</emma:literal>
                </emma:interpretation>
                <emma:interpretation id="interp130" emma:lang="" emma:confidence="0">
                  <emma:literal>=</emma:literal>
                </emma:interpretation>
                <emma:interpretation id="interp131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93356.723">13468 9282 312 0,'128'-5'112'0,"-69"5"-84"0,55-12-12 0,-37 12 40 16,14 0-36-16,-5 4 8 15,-8-4-16-15,-10 0-16 0,-13-4 0 16,-14 0 28-16,-5 4-12 15,-4 4-340-15</inkml:trace>
          <inkml:trace contextRef="#ctx0" brushRef="#br0" timeOffset="193179.7535">11952 9367 436 0,'86'0'160'0,"-26"4"-124"0,17 4-8 16,-41-8-256-16,15-4 120 0,17-4-80 16</inkml:trace>
        </inkml:traceGroup>
      </inkml:traceGroup>
    </inkml:traceGroup>
    <inkml:traceGroup>
      <inkml:annotationXML>
        <emma:emma xmlns:emma="http://www.w3.org/2003/04/emma" version="1.0">
          <emma:interpretation id="{8D61BFF5-0A85-4CDC-B43A-6216D932D411}" emma:medium="tactile" emma:mode="ink">
            <msink:context xmlns:msink="http://schemas.microsoft.com/ink/2010/main" type="paragraph" rotatedBoundingBox="6199,11125 14434,11271 14419,12089 6185,119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E31EB7-768F-4C14-96D1-8AD2094090F7}" emma:medium="tactile" emma:mode="ink">
              <msink:context xmlns:msink="http://schemas.microsoft.com/ink/2010/main" type="inkBullet" rotatedBoundingBox="6199,11125 7730,11152 7717,11876 6186,11849"/>
            </emma:interpretation>
            <emma:one-of disjunction-type="recognition" id="oneOf28">
              <emma:interpretation id="interp132" emma:lang="" emma:confidence="0">
                <emma:literal>O.</emma:literal>
              </emma:interpretation>
              <emma:interpretation id="interp133" emma:lang="" emma:confidence="0">
                <emma:literal>8.</emma:literal>
              </emma:interpretation>
              <emma:interpretation id="interp134" emma:lang="" emma:confidence="0">
                <emma:literal>0.</emma:literal>
              </emma:interpretation>
              <emma:interpretation id="interp135" emma:lang="" emma:confidence="0">
                <emma:literal>o.</emma:literal>
              </emma:interpretation>
              <emma:interpretation id="interp136" emma:lang="" emma:confidence="0">
                <emma:literal>..</emma:literal>
              </emma:interpretation>
            </emma:one-of>
          </emma:emma>
        </inkml:annotationXML>
        <inkml:trace contextRef="#ctx0" brushRef="#br0" timeOffset="194318.0223">4599 10658 520 0,'-14'-17'192'0,"14"13"-152"0,0-8-8 16,14 8 104-16,-5-4-80 16,5-4 24-16,9 0-48 0,9 0 4 15,22 3-20-15,14 9-24 16,19 0 0-16,9 13-48 0,4-5 28 15,0-8-72-15,9 0 56 16,-9-4-44-16,0 4 52 16,-22-8 28-16,-23 4 8 15,-24-1 64-15,-17 5-36 16,-18 0 40-16,-24 9-36 16,-8 3 0-1,4 4-20-15,-14 8-32 16,1 13 8-16,4 7 32 0,9 9-12 15,-4 24 8-15,4 0-8 16,9 3 12-16,0-11-12 0,-4-8 4 16,-5-12-4-16,9-9 4 15,-9-8-8-15,-9-11 40 16,-9-9-20-16,0-12 48 16,-4-12-40-16,-1-17 12 15,5-19-28-15,0-21-8 16,9-16-4-16,-5 4-16 15,14 4 8-15,1 12-4 16,-6 9 0-16,19 3-20 16,4 5 16-16,-9 11-12 15,23 13 12-15,0 12-8 16,5 8 8-16,4 12-196 16,14 8 116-16,9 12-404 15</inkml:trace>
        <inkml:trace contextRef="#ctx0" brushRef="#br0" timeOffset="194457.8943">6015 11139 808 0,'14'-16'300'0,"18"32"-232"0,-1 8-20 0,-17-11-112 16</inkml:trace>
      </inkml:traceGroup>
      <inkml:traceGroup>
        <inkml:annotationXML>
          <emma:emma xmlns:emma="http://www.w3.org/2003/04/emma" version="1.0">
            <emma:interpretation id="{C2E91FAC-BD8C-4F58-A37D-6D3A7188BC8E}" emma:medium="tactile" emma:mode="ink">
              <msink:context xmlns:msink="http://schemas.microsoft.com/ink/2010/main" type="line" rotatedBoundingBox="8385,11199 14433,11306 14419,12089 8371,11982"/>
            </emma:interpretation>
          </emma:emma>
        </inkml:annotationXML>
        <inkml:traceGroup>
          <inkml:annotationXML>
            <emma:emma xmlns:emma="http://www.w3.org/2003/04/emma" version="1.0">
              <emma:interpretation id="{5AFBDCF0-68CA-4F5B-B526-F9E2FAB80EBB}" emma:medium="tactile" emma:mode="ink">
                <msink:context xmlns:msink="http://schemas.microsoft.com/ink/2010/main" type="inkWord" rotatedBoundingBox="8385,11199 14433,11306 14419,12089 8371,11982"/>
              </emma:interpretation>
              <emma:one-of disjunction-type="recognition" id="oneOf29">
                <emma:interpretation id="interp137" emma:lang="" emma:confidence="0">
                  <emma:literal>3...</emma:literal>
                </emma:interpretation>
                <emma:interpretation id="interp138" emma:lang="" emma:confidence="0">
                  <emma:literal>3....</emma:literal>
                </emma:interpretation>
                <emma:interpretation id="interp139" emma:lang="" emma:confidence="0">
                  <emma:literal>3 t...</emma:literal>
                </emma:interpretation>
                <emma:interpretation id="interp140" emma:lang="" emma:confidence="0">
                  <emma:literal>32...</emma:literal>
                </emma:interpretation>
                <emma:interpretation id="interp141" emma:lang="" emma:confidence="0">
                  <emma:literal>35...</emma:literal>
                </emma:interpretation>
              </emma:one-of>
            </emma:emma>
          </inkml:annotationXML>
          <inkml:trace contextRef="#ctx0" brushRef="#br0" timeOffset="195375.9098">6766 10941 416 0,'23'-89'152'0,"18"60"-116"0,18-7-12 0,0 24 196 16,14-4-124-16,-4 16-20 15,8 12-48-15,-22 4-32 0,-1 4 0 16,-8 5 28-16,-19 3-12 0,-13 4 56 16,-14 1-36-16,-23-1-16 15,-13-4-8-15,-15-3-72 16,-8-1 36-16,5-8-92 16,8 0 64-1,23 4-88-15,23 1 84 0,23 3-40 16,23 4 56-1,8 9 76-15,10-1-12 16,4-3 80-16,1-5-52 16,-1 0 44-16,-4 1-52 15,-33-9 60-15,-17-4-60 16,-28 0 88-16,-17-4-72 0,-15-8 0 16,-22-8-36-16,-19-8 4 15,-8 0-12-15,-5 4 0 0,-1 4-4 16,24-8-120-16,13 12 60 15,10-8-340 1</inkml:trace>
          <inkml:trace contextRef="#ctx0" brushRef="#br0" timeOffset="195381.2079">6771 10678 728 0,'23'-33'268'0,"18"29"-208"0,13-12-16 0,-17 16-24 0,17 4-20 16,10 8-64-16,13 0 36 16,10 21-532-1</inkml:trace>
          <inkml:trace contextRef="#ctx0" brushRef="#br0" timeOffset="194727.6486">7049 11026 332 0,'-32'-16'120'0,"13"32"-92"0,-3 12-8 16,13-4 16-16,-14 5-24 0,0 15 4 15,0 1-8 1,10-1-104-16,4-7 52 0,-1-9-192 15</inkml:trace>
          <inkml:trace contextRef="#ctx0" brushRef="#br0" timeOffset="195745.3901">8892 11030 748 0,'-45'-20'276'16,"49"28"-216"-16,24 12-16 0,-1-8-40 0</inkml:trace>
          <inkml:trace contextRef="#ctx0" brushRef="#br0" timeOffset="195577.4438">8851 10880 748 0,'0'-44'276'0,"32"31"-216"0,14-11-16 0,-1 16-48 15,19 0-8-15,9 8-48 16,-5 16 32-16,10 4-532 16</inkml:trace>
          <inkml:trace contextRef="#ctx0" brushRef="#br0" timeOffset="195870.26">10604 10888 904 0,'0'-73'332'0,"28"81"-256"0,22 21-24 15,-18-9-184-15,13 4 60 16,10 5-568-16</inkml:trace>
          <inkml:trace contextRef="#ctx0" brushRef="#br0" timeOffset="196011.1352">12334 10868 860 0,'23'-77'320'0,"9"73"-248"0,55 0-20 0,-42 8 4 15,23 8-40-15,5 8 12 16,5 9-16-16,-1 3-376 15</inkml:trace>
        </inkml:traceGroup>
      </inkml:traceGroup>
    </inkml:traceGroup>
    <inkml:traceGroup>
      <inkml:annotationXML>
        <emma:emma xmlns:emma="http://www.w3.org/2003/04/emma" version="1.0">
          <emma:interpretation id="{ECB8FD6E-C9C9-4A66-8603-DE77E2DBCCAB}" emma:medium="tactile" emma:mode="ink">
            <msink:context xmlns:msink="http://schemas.microsoft.com/ink/2010/main" type="paragraph" rotatedBoundingBox="6974,13048 12057,11718 12435,13162 7352,144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04BD0F1-B0E6-426E-9A1F-B054854AF024}" emma:medium="tactile" emma:mode="ink">
              <msink:context xmlns:msink="http://schemas.microsoft.com/ink/2010/main" type="line" rotatedBoundingBox="6974,13048 12057,11718 12435,13162 7352,14492"/>
            </emma:interpretation>
          </emma:emma>
        </inkml:annotationXML>
        <inkml:traceGroup>
          <inkml:annotationXML>
            <emma:emma xmlns:emma="http://www.w3.org/2003/04/emma" version="1.0">
              <emma:interpretation id="{7F01BF40-FCC7-4139-86FD-59972AE0FE04}" emma:medium="tactile" emma:mode="ink">
                <msink:context xmlns:msink="http://schemas.microsoft.com/ink/2010/main" type="inkWord" rotatedBoundingBox="6974,13048 12057,11718 12435,13162 7352,14492"/>
              </emma:interpretation>
              <emma:one-of disjunction-type="recognition" id="oneOf30">
                <emma:interpretation id="interp142" emma:lang="" emma:confidence="0">
                  <emma:literal>the-sprat</emma:literal>
                </emma:interpretation>
                <emma:interpretation id="interp143" emma:lang="" emma:confidence="0">
                  <emma:literal>toe-sprat</emma:literal>
                </emma:interpretation>
                <emma:interpretation id="interp144" emma:lang="" emma:confidence="0">
                  <emma:literal>tee-sprat</emma:literal>
                </emma:interpretation>
                <emma:interpretation id="interp145" emma:lang="" emma:confidence="0">
                  <emma:literal>foe-sprat</emma:literal>
                </emma:interpretation>
                <emma:interpretation id="interp146" emma:lang="" emma:confidence="0">
                  <emma:literal>toe-jinx</emma:literal>
                </emma:interpretation>
              </emma:one-of>
            </emma:emma>
          </inkml:annotationXML>
          <inkml:trace contextRef="#ctx0" brushRef="#br0" timeOffset="265391.4503">8264 12021 424 0,'0'-4'156'0,"0"4"-120"0,9 0-8 16,-9 0 44-16,5 8-44 16,4 9 32-16,5 7-32 15,-5 12 52-15,0 17-44 16,0 8 20-16,-9-1-36 0,-9-7 36 16,-5 0-32-16,-9-5 4 0,-4-7-16 15,-5-9 36-15,-4-8-24 16,4-4-4-16,-5-3-12 15,-3-9-32-15,3-8 12 16,5-8-392 0,0-13 224-16,14-11-184 15</inkml:trace>
          <inkml:trace contextRef="#ctx0" brushRef="#br0" timeOffset="265507.5223">8278 11734 780 0,'23'-32'288'0,"-14"32"-224"0,9 8-20 16,-18-8-64-16</inkml:trace>
          <inkml:trace contextRef="#ctx0" brushRef="#br0" timeOffset="264535.905">6825 12997 520 0,'-9'-12'192'0,"9"16"-152"0,9 8-8 0,1-4 96 15,3 0-76-15,10 4 8 16,32-8-40-16,8-4-12 16,6-4-4-16,8-8 20 0,-9 0-12 15,-4 0-12-15,-9-13-4 0,-10 5-60 16,-13-8 36-16,-9 12 28 16,-14-5 4-16,-18-3 0 15,0 8 0-15,-14 0-4 16,-13 8 0-16,-14 4-20 15,-19-1 12-15,-8 10-12 16,-10 15 8-16,10 8 44 16,0 17-20-16,17 7 52 15,-3 13-36-15,22 0 56 16,4-5-48-16,24-7-16 16,3-4-12-16,24-5 16 15,4-3-12-15,19-9 12 16,36-4-12-16,18-7 28 15,9-5-24-15,0-4-24 16,-14-8 4-16,6-4-228 0,-6-8 124 16,-9 0-376-1,1 0 272-15,-14 8 16 16</inkml:trace>
          <inkml:trace contextRef="#ctx0" brushRef="#br0" timeOffset="267092.3607">7326 12143 592 0,'37'-16'220'0,"-19"12"-172"0,5-5-12 15,-1 5-12-15,1 0-20 16,23 0-36-16</inkml:trace>
          <inkml:trace contextRef="#ctx0" brushRef="#br0" timeOffset="267958.4329">8633 13017 80 0,'0'-8'32'0,"0"0"-24"0,9-8-4 16,-4 7 88-16,4-7-52 16,0-4 88-16,-9-8-72 15,13-9 8-15,-3 5-40 16,-6-5 40-16,5-3-36 15,-4-5 12-15,-1-15-24 16,5-17-16-16,10-20-4 16,-15 0 12-16,14 12-4 15,-8 8-12-15,8 8 4 16,-5 8 100-16,10 9-52 16,-9 7 112-16,9 5-84 15,-1 7-20-15,-3 5-32 0,3 12-24 16,1 8 0-16,0 8-24 0,0 8 16 15,-5 4 12-15,-5 4 4 16,1 0 8-16,-5 0-8 16,-9 1 16-16,-9-1-12 15,-5-4-4-15,-4 0 0 16,-4-4-84-16,-6 0 44 16,1 0-172-1,4 0 116-15,9-3-72 16,5-1 96-16,5 4 20 15,8 0 28-15,5 0 16 16,14 8 4-16,5 8 44 0,8 1-24 16,0 15 68-16,1 1-48 15,-10-5 72-15,-4-4-64 16,-23-3 96-16,-9-9-80 16,-19-4 32-16,-13-4-56 15,-4-4-32-15,-1-8-8 16,5-8 44-16,5-4-24 0,9 0-72 15,4 4 28-15,14 4-212 16,4 4 132-16,10 4-320 16</inkml:trace>
          <inkml:trace contextRef="#ctx0" brushRef="#br0" timeOffset="268650.3035">9166 12373 236 0,'0'0'88'0,"0"13"-68"0,9 7-4 0,-5-4 156 15,5 4-96-15,0 4 32 16,5 5-64-16,0-1 0 0,-1 0-28 16,-3-7 72-16,-1-9-52 15,-5 0 84-15,-4-12-68 16,5 0 0-16,-1-12-32 0,5-4-12 16,5-13-4-16,0-3-4 15,4-9 0-15,0 1-12 16,0 4 8-16,5 7-4 15,-5 9 0-15,5 4-20 16,-14 12 16-16,0 12-92 16,0 4 56-16,-4 0-424 15</inkml:trace>
          <inkml:trace contextRef="#ctx0" brushRef="#br0" timeOffset="269012.351">9589 12288 260 0,'5'-8'96'0,"4"8"-76"0,4 12-4 0,1-3 184 16,4 15-112-16,5-4 60 16,9 8-84-16,0 5-20 0,9 3-28 15,-5 1-4-15,1-1-4 16,-6-16 72-16,-8 1-44 0,-5-5-136 16,-4-4 52-16</inkml:trace>
          <inkml:trace contextRef="#ctx0" brushRef="#br0" timeOffset="269146.7042">9949 12333 496 0,'-9'-12'184'0,"0"24"-140"0,-5 8-16 16,5-4 128-16,-9 5-92 15,-5 11 36-15,-5 0-60 16,-3 9-16-16,-1-13-12 15,-5 0-108-15,5 1 52 0,5-5-148 0,0-12 108 16</inkml:trace>
          <inkml:trace contextRef="#ctx0" brushRef="#br0" timeOffset="269688.7662">10195 11896 384 0,'0'-20'140'0,"4"12"-108"0,1-1-8 0,-5 9 128 15,9 0-88-15,4 9 88 16,1 3-88-16,4 8 12 15,5 4-44-15,9 0 12 0,4 1-24 16,10 3 8-16,-1 0-16 16,6 1 20-16,-6-1-20 15,-18-4 24-15,1-7-24 0,-10-5-100 16,-9-4 44-16,-9-8-308 16</inkml:trace>
          <inkml:trace contextRef="#ctx0" brushRef="#br0" timeOffset="269884.8003">10636 11876 728 0,'-18'-12'268'0,"13"16"-208"0,-13-4-16 16,5 4 124-1,3 4-100-15,-12 4-20 16,-1 8-28-16,-9 0 0 15,9 1-12-15,-18 3-4 16,9 0 0-16,-9 8-224 0,0 1 120 0,1-5-420 16</inkml:trace>
          <inkml:trace contextRef="#ctx0" brushRef="#br0" timeOffset="264060.3765">5569 13256 488 0,'-5'-8'180'0,"14"8"-140"0,10 0-12 15,-6 0 172-15,1 8-116 16,4 0 0-16,10 4-52 16,3 0 4-16,10 0-20 15,0 0 8-15,5-4-12 0,-1-4 20 16,1 1-20-16,4-5-188 16,5-5 92-16</inkml:trace>
          <inkml:trace contextRef="#ctx0" brushRef="#br0" timeOffset="263848.3097">5628 13017 548 0,'-4'0'204'0,"4"0"-156"0,4 0-16 0,5 0 16 15,9-4-32-15,5 0 48 16,14-4-36-16,4-4 4 16,4-1-20-16,-8 5-24 0,3 0 4 15,-3 4-4 1,-5 8 4-16,-9 4-256 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1:25.5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8A7943-64DA-4CBD-91D6-F8796A1F3E77}" emma:medium="tactile" emma:mode="ink">
          <msink:context xmlns:msink="http://schemas.microsoft.com/ink/2010/main" type="writingRegion" rotatedBoundingBox="1307,12753 8463,11493 8712,12910 1556,14170"/>
        </emma:interpretation>
      </emma:emma>
    </inkml:annotationXML>
    <inkml:traceGroup>
      <inkml:annotationXML>
        <emma:emma xmlns:emma="http://www.w3.org/2003/04/emma" version="1.0">
          <emma:interpretation id="{F43E1E8C-330E-4022-A4BB-DE235ECD7874}" emma:medium="tactile" emma:mode="ink">
            <msink:context xmlns:msink="http://schemas.microsoft.com/ink/2010/main" type="paragraph" rotatedBoundingBox="1307,12753 8463,11493 8712,12910 1556,14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233A7B-3A21-49CA-950B-1739FC44CE38}" emma:medium="tactile" emma:mode="ink">
              <msink:context xmlns:msink="http://schemas.microsoft.com/ink/2010/main" type="line" rotatedBoundingBox="1307,12753 8463,11493 8712,12910 1556,14170"/>
            </emma:interpretation>
          </emma:emma>
        </inkml:annotationXML>
        <inkml:traceGroup>
          <inkml:annotationXML>
            <emma:emma xmlns:emma="http://www.w3.org/2003/04/emma" version="1.0">
              <emma:interpretation id="{64E08969-1B6A-408D-9B4D-0F96436A2F56}" emma:medium="tactile" emma:mode="ink">
                <msink:context xmlns:msink="http://schemas.microsoft.com/ink/2010/main" type="inkWord" rotatedBoundingBox="1332,12900 3948,12439 4171,13710 1556,141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-1709 12370 236 0,'13'4'88'0,"1"-4"-68"0,9-4-4 16,4 0 104-16,28 4-68 15,36-4 60-15,32 0-68 16,9-8 40-16,54-12-48 16,24 3 16-16,4-7-32 15,27 0 0-15,-18 16-12 16,-27-5 12-16,4 1-12 0,-22 4-28 16,-24 12 8-16,-31-4 32 15,-27 12-12-15,-23-8 8 16,-23 4-8-16,-18 0-84 15,-19 0 40-15,-17 0-284 16,-19 0 176 0,-18 4-80-16</inkml:trace>
          <inkml:trace contextRef="#ctx0" brushRef="#br0" timeOffset="713.9382">-744 12560 112 0,'-28'8'44'0,"15"0"-36"0,-15 9 0 15,15-1 72-15,-1 8-44 16,-4 0 144-16,9 5-100 16,-9-1 44-16,8 0-76 15,1 1 0-15,5-5-28 16,8-4-12-16,5-4-4 0,1-3 20 15,12-9-12-15,10-8 12 16,14 0-12-16,8-5-8 16,-4 1 0-16,1-4-60 15,-1-4 32-15,-19 4-52 16,-3 4 44-16,-10 0 0 16,-9 0 16-16,0 8 92 15,-9 0-44-15,-4 16 80 16,4 0-64-16,0 4 20 15,0 0-40-15,13-3-16 16,10 3-8-16,0-12 4 0,4 0-4 16,0-8 24-16,-4-8-16 15,5-4-4-15,-6-4-4 0,1-1 12 16,-5-3-8 0,-9-4 24-1,5 4-20-15,-9-13-20 16,4 9 0-16,-9-16-100 15,4 7 56-15,-4-3 24 16,5 7 20-16,-1 1-204 16,1 12 116-16</inkml:trace>
          <inkml:trace contextRef="#ctx0" brushRef="#br0" timeOffset="1288.4679">-330 13410 216 0,'-9'16'80'0,"13"-8"-60"0,-8-3-8 0,4-5 28 16,9-5-24-16,0-7 64 15,5-8-44-15,-1-12 0 16,6-13-20-16,3-20-4 15,10-24-4-15,5 0-8 16,8 8 4-16,5 9-48 16,-9 7 24-16,-4 4 16 15,-1 9 4-15,-4-1 20 16,4 12-12-16,-13 5 76 16,-5 12-48-16,-8 3 56 15,3 9-52-15,-8 12 60 16,-1 8-60-16,-8 13 8 15,-1 7-28-15,-4 0 4 16,5 5-12-16,-6 3 0 0,1 5-4 16,0-13-8-16,0 4 4 15,9-7-16-15,0-5 8 16,9-4 12-16,0-8-4 0,10-8 24 16,-1-4-16-16,4-8-56 31,1 4 20-31,9-20-164 0,9-13 104 15,-9 5-28-15,-9-1 68 0,-10 5 28 16,6 3 12-16,-10-3 20 16,4 12-8-16,-8 0 148 15,-1 7-88-15,-8 5 60 16,-1 12-72 0,1 5-16-16,-5 7-24 0,0 12 8 15,-1-4-16-15,6 5 16 16,-5-1-16-16,4 0 4 0,1-3-4 15,-1-5-8 1,1 8 28-16,-5-8-16 16,-1-3-20-16,6-5 0 15,4-4-164-15,0 0 96 16,-9 0-436-16</inkml:trace>
          <inkml:trace contextRef="#ctx0" brushRef="#br0" timeOffset="1499.0233">462 12848 540 0,'-13'24'200'0,"13"-4"-156"0,-10 17-12 15,10-13 0-15,-4 12-24 16,4 1-4-16,0-1 0 15,-5 1 28-15,1-1-16 16,4-4-40-16,0-7 12 0,0-5-464 16</inkml:trace>
        </inkml:traceGroup>
        <inkml:traceGroup>
          <inkml:annotationXML>
            <emma:emma xmlns:emma="http://www.w3.org/2003/04/emma" version="1.0">
              <emma:interpretation id="{1DEBA9AA-4D94-4D67-B249-26EABCA1F24F}" emma:medium="tactile" emma:mode="ink">
                <msink:context xmlns:msink="http://schemas.microsoft.com/ink/2010/main" type="inkWord" rotatedBoundingBox="4281,12229 8463,11493 8704,12866 4522,13602">
                  <msink:destinationLink direction="with" ref="{407C4F43-33A6-4F91-842D-CE2C3498323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91.0219">1450 12293 436 0,'-13'-4'160'0,"17"8"-124"0,5-4-8 15,5 0 80-15,13 0-64 16,10 4 36-16,4 0-48 16,9 4-8-16,-5 0-16 0,1 1 4 0,-1-1-8 15,-4 4-180-15,5 0 100 16,-5 12-324-1</inkml:trace>
          <inkml:trace contextRef="#ctx0" brushRef="#br0" timeOffset="4350.3791">2297 11893 184 0,'0'0'68'0,"0"-4"-52"16,5-5-4-16,-5 5 232 0,0-4-136 16,-5 0 28-16,-9 0-84 15,-8-4-40-15,-10 0-12 16,-14 0 36-16,-4 0-24 16,-5-1 8-16,-4 1-12 0,5 4 4 15,4 0-8-15,-1 0 8 16,6 4-8-16,4 4-12 15,5 4 4-15,4 4-16 16,4 4 12-16,6 8-24 16,3 9 20-16,1 11 24 15,5 9-8-15,3-1 44 16,1 1-24-16,0 4-12 16,0 3-8-16,5 9 40 0,-1 4-24 15,0 0-8-15,1-9-8 16,-1-3 12-16,-4-13-8 15,9-7 4-15,-4-9-4 16,8-8-8-16,5-3 4 16,5-1 4-16,4-8-4 15,5 4-36-15,4-4 16 16,5-4 32-16,5-4-8 16,-6 4-16-16,1-4 0 15,0 0-120-15,-4 8 72 16,-6-4-428-16,-4 4 268 15,5 5 96-15</inkml:trace>
          <inkml:trace contextRef="#ctx0" brushRef="#br0" timeOffset="4876.7772">2106 12726 496 0,'-28'16'184'0,"15"-3"-140"0,-5 7-16 0,8-8-4 0,-3 0-20 15,4 12 32-15,-5-3-20 16,14-1 4-16,14-4-12 16,-1-8 20-16,19-8-16 15,9-8-48-15,5 4 20 0,-5-4-32 16,-5-4 28-16,-4 0 28 16,-9-9-4-16,-10 5 0 15,-13-4 0-15,-9 4 12 16,-4 0-8-16,-6 7 4 15,6 1-4-15,-1-4-32 16,10 12 12-16,-1 0-428 16</inkml:trace>
          <inkml:trace contextRef="#ctx0" brushRef="#br0" timeOffset="5420.7224">2625 12277 436 0,'-32'-16'160'16,"27"24"-124"-16,1 12-8 0,4-4 16 0,0 5-28 15,4 3 20-15,10 0-20 16,4-4 0-16,19-7-8 16,13-9 28-16,9-4-20 15,5-9 4-15,-5 1-12 16,-5-4 12-16,-13 0-12 15,-9-4-4-15,-9 0 0 0,-14-5-4 16,-9 1 0-16,-9-4 0 16,-18 4 0-16,-14 4-28 15,-14 7 16-15,-9 9 40 16,1 13-16-16,4 11 52 16,8 20-36-16,10 13 12 15,10 8-24-15,3 4-8 16,15-5-4-16,8-7-16 0,14-8 8 15,9-9 4-15,19-12 0 16,17-3 44-16,19-9-24 16,5-4-28-16,-1-8 4 15,-4-4-204-15,-9 0 116 16,-5-8-360 0</inkml:trace>
          <inkml:trace contextRef="#ctx0" brushRef="#br0" timeOffset="7204.4664">3144 11662 372 0,'9'16'140'0,"-5"-4"-112"0,15 4-4 16,-10-16-4-16,4 0-16 15,6-8-56-15,13 0 28 16,9-12-252-16</inkml:trace>
          <inkml:trace contextRef="#ctx0" brushRef="#br0" timeOffset="7519.3138">3827 11795 384 0,'-9'94'140'0,"9"-42"-108"0,-14 13-8 0,9-29 12 0,-4 1-24 16,0 7 12-16,-4-11-12 15,-6 3 168-15,-8 0-96 16,-9-7 60-16,-10-13-84 15,-4-4 28-15,-5-12-52 16,1-8 0-16,4-8-24 0,9-8-120 16,9-9 56-16,9-7-576 15</inkml:trace>
          <inkml:trace contextRef="#ctx0" brushRef="#br0" timeOffset="10159.8532">4082 12597 184 0,'9'-21'68'0,"0"9"-52"0,5-12-4 0,-5 8 72 15,4-8-48-15,-4-13-4 0,10-11-20 16,-6-5 16-16,1-4-16 15,0 5 32-15,-5-5-28 16,0-16 4-16,5 0-12 16,-14-20 64-16,0 4-40 15,0 0 60-15,4 8-56 16,1 17 36-16,4 11-40 16,4 0 36-16,6 17-40 15,3 4-4-15,1 11-16 0,0 1 4 16,0 12-8-16,-1 0 16 15,1 0-12-15,0 16-20 16,0 0 4-16,-5 0 20 16,-4 8-4-16,-14-4 16 15,-10 5-16-15,10 3 4 16,-13 4-4-16,-1-4 4 16,-4 5-8-16,-5 3-28 0,14-8 12 15,-5 4-20-15,14-3 16 16,5 3 0-16,9-4 8 15,-1 9 16-15,10-5-4 16,-9 0-4-16,8-4 4 16,-12 1-4-16,8-5 0 15,-14-4 16-15,-4 0-8 16,-4-4 16-16,-14 4-16 16,8-4 24-16,-3-8-20 15,-5 8 12-15,-1-3-12 0,-3-1-8 16,3 0 0-16,1 4-32 15,5 0 16-15,-1 0 24 16,5 0-8-16,0 0-140 16,4 0 72-16,5 4-288 15,5 0 192 1,4 1-108-16</inkml:trace>
          <inkml:trace contextRef="#ctx0" brushRef="#br0" timeOffset="7640.1357">3890 11233 176 0,'5'12'64'0,"-5"4"-48"0</inkml:trace>
          <inkml:trace contextRef="#ctx0" brushRef="#br0" timeOffset="12053.3865">4510 12135 288 0,'-23'4'108'0,"14"5"-84"0,9 3-4 0,-9-8 84 16,9 8-60-16,-5 0 8 0,5 0-32 15,0-4-4-15,0-8-8 16,9 0 4 0,0-8-388-16</inkml:trace>
          <inkml:trace contextRef="#ctx0" brushRef="#br0" timeOffset="10371.9184">4601 12046 340 0,'-14'0'128'0,"14"8"-100"0,0-4-8 16,0 5 96-16,0-1-68 15,-9 0 52-15,9 0-60 0,-5-4-20 16,1 0-12-16,4-4 8 15,0 0-8-15,0 0-240 16,-5 0 124-16,5 0-192 16</inkml:trace>
          <inkml:trace contextRef="#ctx0" brushRef="#br0" timeOffset="11030.6707">5115 11982 340 0,'-18'-17'128'0,"18"21"-100"0,-14 13-8 15,1-9 140-15,-15 4-92 16,-8 4 36-16,4 4-64 15,-4 1-24-15,4-5-8 16,0 0-8-16,0 0 0 16,9 0-144-16,0-4 80 15,1-3-192-15,4-1 144 16,-5 0-80-16</inkml:trace>
          <inkml:trace contextRef="#ctx0" brushRef="#br0" timeOffset="10520.3127">4719 11719 592 0,'-18'8'220'0,"18"-8"-172"0,-14 8-12 0,14-4-340 0,-9 4 160 15,18 8-116-15</inkml:trace>
          <inkml:trace contextRef="#ctx0" brushRef="#br0" timeOffset="10806.0713">4865 11965 548 0,'9'17'204'0,"-9"-9"-156"0,9 8-16 0,-4-4 16 16,4 4-32-16,4 0 12 16,6 1-16-16,3-5 12 15,10 0-16-15,-9 0 16 0,0 0-16 16,-1-4-84-16,-3 0 44 16,-15 0-192-1</inkml:trace>
          <inkml:trace contextRef="#ctx0" brushRef="#br0" timeOffset="11559.5742">5502 11423 496 0,'-9'0'184'0,"9"8"-140"0,-14-4-16 0,-4 12 76 16,-5 1-64-16,1 11 36 15,-10 16-44-15,9 13-20 16,-9 0-4-16,-4-1 0 0,4-3-4 16,0-4-248-1</inkml:trace>
          <inkml:trace contextRef="#ctx0" brushRef="#br0" timeOffset="11378.6425">5202 11500 372 0,'4'-4'140'0,"14"8"-112"0,-13 4-4 0,4 4 108 0,5 8-76 16,4 13 76-16,-4 3-76 16,4 9-4-16,5 3-32 15,-1-3 24-15,1-5-28 16,0-7 32-16,0 3-32 0,-5-16-56 15,-14 1 16-15,6-5-140 16,-20-8 92-16,10-8-356 16</inkml:trace>
          <inkml:trace contextRef="#ctx0" brushRef="#br0" timeOffset="149894.0219">1432 12775 208 0,'-5'-8'76'0,"5"8"-60"0,5-4-4 0,-5 4 92 16,0 0-60-16,0 0 80 0,9-4-72 16,0 0 16-16,0-5-36 15,9-3-20-15,10-12-8 16,4-8-4-16,13-21 0 16,5-16 8-16,5-12-4 15,-5 4-12-15,5 1 4 16,-1 3 4-16,-4 0 0 15,-4 4-28-15,-10 4 16 16,-8 13-40-16,-6 15 32 16,-8 13-268-16,-5 12 160 15,0 16-8-15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6:07.6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7454A5-03E8-4EA1-910E-86A3078F039A}" emma:medium="tactile" emma:mode="ink">
          <msink:context xmlns:msink="http://schemas.microsoft.com/ink/2010/main" type="inkDrawing" rotatedBoundingBox="3049,18197 4733,18234 4731,18297 3047,18261" semanticType="underline" shapeName="Other">
            <msink:sourceLink direction="with" ref="{A11A0665-8ED3-472F-9152-E9BE0733DD60}"/>
          </msink:context>
        </emma:interpretation>
      </emma:emma>
    </inkml:annotationXML>
    <inkml:trace contextRef="#ctx0" brushRef="#br0">-2 13 288 0,'-4'0'108'0,"8"0"-84"0,1-8-4 15,-5 8 108-15,9 0-72 0,-4-4 76 16,-5 4-76 0,9 0-4-16,0 0-32 0,0 0-28 15,5 4 0-15,4 4 56 0,5 0-24 16,13 0 16-16,10-4-24 15,8 8 44-15,24-8-32 16,35-4-16-16,24 4-4 16,0-4-36-16,4 0 16 15,14 0 40-15,-1-4-16 16,-22 4 44-16,-9 0-32 16,-36-4 12-16,-19 4-20 15,-18-4 44-15,-13 4-32 16,-15-8 12-16,-13 8-24 15,-18 0 8-15,-4 8-12 0,-6-4-44 16,6 0 20-16,-10 0-448 16,-9 16 252-1,19 1-204-15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6:08.5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3FF5BE-4446-4998-9D33-1C9AAEF17F52}" emma:medium="tactile" emma:mode="ink">
          <msink:context xmlns:msink="http://schemas.microsoft.com/ink/2010/main" type="inkDrawing" rotatedBoundingBox="8320,18099 11166,18052 11167,18074 8321,18121" semanticType="underline" shapeName="Other">
            <msink:sourceLink direction="with" ref="{20A24EC5-3379-4462-B448-473DA0699469}"/>
            <msink:sourceLink direction="with" ref="{BA3D6D14-E9A5-4CF9-9D4D-0256AB3766E7}"/>
            <msink:sourceLink direction="with" ref="{664E1D82-88F2-4253-9F94-DBF0645370B9}"/>
          </msink:context>
        </emma:interpretation>
      </emma:emma>
    </inkml:annotationXML>
    <inkml:trace contextRef="#ctx0" brushRef="#br0">0 55 28 0,'23'-8'12'0,"-14"8"-8"0,5 0-4 0,-5 0 80 15,13 0-44-15,1-9 76 16,0 9-64-16,9-4 28 16,13 0-44-16,1 4 16 15,18 0-28-15,4 4 16 16,5 0-20-16,4-4-24 15,14 0 0-15,32-4-4 0,23 4 4 16,-5 0 52-16,18-4-24 16,24 0 60-16,-1 4-44 15,-9-8-8-15,18 4-16 16,-4-4-12-16,-28 8 4 16,-9 0 28-16,-27-8-16 15,-5 8-164-15,-13 0 80 16,-18 0-248-16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6:06.2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1AAC8B-0917-42A4-8502-06749FA4497E}" emma:medium="tactile" emma:mode="ink">
          <msink:context xmlns:msink="http://schemas.microsoft.com/ink/2010/main" type="inkDrawing" rotatedBoundingBox="13219,18133 16438,18099 16439,18126 13220,18160" semanticType="underline" shapeName="Other">
            <msink:sourceLink direction="with" ref="{60BAF0A0-22A0-4784-89EF-4BCB46000283}"/>
            <msink:sourceLink direction="with" ref="{81D16AC7-F8C4-44E6-A886-EEE0867EAFC1}"/>
          </msink:context>
        </emma:interpretation>
      </emma:emma>
    </inkml:annotationXML>
    <inkml:trace contextRef="#ctx0" brushRef="#br0">0 39 260 0,'14'-4'96'0,"-14"4"-76"0,13 0-4 0,-4 0 112 16,10 0-72-16,-6 0 60 15,19-4-72-15,14 4 32 16,17 0-44-16,19 4 8 0,14 0-24 16,13-4-8-16,37-4-4 15,36 8 12-15,9-4-8 0,41-4 24 16,5 8-20-16,9-8-4 15,9 4-4-15,-36 0 12 16,-28-12-8-16,-14 8 68 16,-13 0-44-16,-27-9 60 15,-33 13-56-15,-17 0-32 16,-23-4-8-16,-19 4 52 16,-17 0-24-16,-10 0-132 15,-18 0 56-15,-14 0-368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6:13.6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A740EEC-8B1E-4AC2-856B-405D7EFDA837}" emma:medium="tactile" emma:mode="ink">
          <msink:context xmlns:msink="http://schemas.microsoft.com/ink/2010/main" type="inkDrawing" rotatedBoundingBox="5595,18208 6860,18238 6859,18295 5593,18265" semanticType="underline" shapeName="Other">
            <msink:sourceLink direction="with" ref="{64218991-96B4-4112-B17B-D15284D97260}"/>
          </msink:context>
        </emma:interpretation>
      </emma:emma>
    </inkml:annotationXML>
    <inkml:trace contextRef="#ctx0" brushRef="#br0">-2 50 280 0,'0'-8'104'0,"0"8"-84"0,9 0 0 16,-4 0 32-16,4-4-32 16,0 0 24-16,4 0-24 15,-3-4 36-15,3 4-32 16,-4 0 40-16,5 0-36 15,4-4 12-15,-4 8-24 16,9 0 8-16,9 0-12 16,13 0-8-16,28 16 0 15,-5-4-16-15,10 0 8 16,8-4 12-16,5 0-4 0,0-4 16 16,0 5-12-16,-4-5 4 15,-19-4-4-15,-13-4 56 31,-1 4-36-31,-13-13 24 0,0 5-32 0,-9 0-8 16,-5 0-8-16,-4 4 12 16,0 4-8-16,-14 4-12 15,-4 4 0-15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6:15.1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75E508-C634-46F4-8B85-E427CCFA7AA2}" emma:medium="tactile" emma:mode="ink">
          <msink:context xmlns:msink="http://schemas.microsoft.com/ink/2010/main" type="inkDrawing" rotatedBoundingBox="12988,18132 16931,18149 16930,18185 12988,18169" semanticType="underline" shapeName="Other">
            <msink:sourceLink direction="with" ref="{60BAF0A0-22A0-4784-89EF-4BCB46000283}"/>
            <msink:sourceLink direction="with" ref="{81D16AC7-F8C4-44E6-A886-EEE0867EAFC1}"/>
          </msink:context>
        </emma:interpretation>
      </emma:emma>
    </inkml:annotationXML>
    <inkml:trace contextRef="#ctx0" brushRef="#br0">0 41 184 0,'4'0'68'0,"5"-8"-52"0,-4 4-4 0,-5 4 72 16,5-12-48-16,-1 12 40 15,5-4-44-15,0 4 36 16,-4-8-40-16,13 8 20 0,-4 0-28 16,-5 0-16-16,14 0-8 15,-1 0 4-15,1 4 0 16,9 0 44-16,23-4-24 16,31 0 52-16,23 4-40 15,28 8 28-15,36-12-32 16,46 4-16-16,31-4-8 15,28 4 4-15,4-8-4 0,23 4-20 16,-18 0 8-16,0-4 32 16,-23 8-16-16,-37-4 36 15,-31 4-28-15,-23-8 4 16,-23 0-12-16,-36 4 36 16,-27 0-20-16,-33 0-172 15,-35 0 80-15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8:02.1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F86902C-A542-4302-94D7-9BC3EF10D18A}" emma:medium="tactile" emma:mode="ink">
          <msink:context xmlns:msink="http://schemas.microsoft.com/ink/2010/main" type="writingRegion" rotatedBoundingBox="3667,400 21307,178 21327,1782 3687,2004"/>
        </emma:interpretation>
      </emma:emma>
    </inkml:annotationXML>
    <inkml:traceGroup>
      <inkml:annotationXML>
        <emma:emma xmlns:emma="http://www.w3.org/2003/04/emma" version="1.0">
          <emma:interpretation id="{D7C8125B-A124-436A-B664-41D59979F262}" emma:medium="tactile" emma:mode="ink">
            <msink:context xmlns:msink="http://schemas.microsoft.com/ink/2010/main" type="paragraph" rotatedBoundingBox="3667,400 21307,178 21327,1782 3687,2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A86272-47FA-4720-8A73-A6B093DB1CF4}" emma:medium="tactile" emma:mode="ink">
              <msink:context xmlns:msink="http://schemas.microsoft.com/ink/2010/main" type="line" rotatedBoundingBox="3667,400 21307,178 21327,1782 3687,2004"/>
            </emma:interpretation>
          </emma:emma>
        </inkml:annotationXML>
        <inkml:traceGroup>
          <inkml:annotationXML>
            <emma:emma xmlns:emma="http://www.w3.org/2003/04/emma" version="1.0">
              <emma:interpretation id="{3E3706A4-95F2-4351-8F01-B8C7DCE6528F}" emma:medium="tactile" emma:mode="ink">
                <msink:context xmlns:msink="http://schemas.microsoft.com/ink/2010/main" type="inkWord" rotatedBoundingBox="3669,576 5131,558 5148,1865 3686,1884">
                  <msink:destinationLink direction="with" ref="{47B54E62-8FEB-4D7C-ADCA-1FB218593B4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985 406 60 0,'14'-4'24'0,"-14"4"-20"0,4 0 0 0,-4 0 156 15,0 0-88-15,0 0 8 16,0 0-52-16,-4 4 64 15,4 4-56-15,-5 0 48 16,5 4-48-16,-9-4 32 16,9 4-36-16,-13 0 16 15,8 5-28-15,-9-5 0 16,10 4-12-16,-10 4 20 16,5 0-16-16,-9 9 12 15,4 3-12-15,-4 0 12 16,9 5-16-16,-5-1-20 15,5-3 4-15,5-5 12 16,4 0 0-16,9-7 8 16,4-5-8-16,10-8 16 15,4-4-12-15,1-8 4 16,-1 4-4-16,0-4-8 16,1 0 4-16,-10-4-164 15,0 8 88-15,-9-4-340 16,5 4 228-16</inkml:trace>
          <inkml:trace contextRef="#ctx0" brushRef="#br0" timeOffset="-2867.9092">6 1316 92 0,'-9'-4'32'0,"14"4"-24"0,-5 0 0 0,0-4 204 32,4 4-116-32,-4-8 68 0,0 4-96 0,0-12 76 31,0 4-84-31,0-13 24 0,5 9-48 0,-5-16-4 15,5 8-20-15,-1-25 20 16,10 5-20-16,-10-41-12 16,10 8-4-16,0-16 12 15,8 12-4 1,-3 0-36-16,3 12 16 0,6 4 84 16,4 17-36-16,-1-13 44 15,-3 16-44-15,4-11 8 16,-1 7-24-16,6-3 0 15,-5 3-8-15,4 0-8 16,1 17 4-16,-1 0-16 16,-4 7 8-16,4 5 28 15,-4 12-12-15,-9 12 4 16,0 8-8-16,-23 17 12 16,0 3-12-16,-18 4-64 15,4 5 28-15,-13-5-40 16,8 1 36-16,-8-13-16 15,9 0 28-15,-5-12-36 16,9-4 36-16,1-8-20 16,4 4 24-16,-5-4-36 15,14 0 32-15,4 5-28 16,15 3 28-16,-1 4 0 16,5 8 12-16,4 0 8 0,5 0 0 15,0-3-12-15,-5 3 8 16,-9-4 56-16,0 4-28 0,-18-3 60 15,0-1-48 1,-18 0 36-16,0 4-40 0,-14-4-8 16,5 0-16-16,-10-7 4 15,15 3-8-15,-6-12-12 16,6 0 4-16,-6-8-48 16,24 0 24-16,-5 3-108 15,9 1 76-15,-5-8-292 16,10 8 196-16</inkml:trace>
          <inkml:trace contextRef="#ctx0" brushRef="#br0" timeOffset="-1636.6067">758 551 236 0,'-5'-4'88'0,"5"4"-68"0,0 0-4 16,0 0 96 0,0 0-64-16,0 0 76 0,0 0-68 15,5 0 24-15,-5 0-48 0,9-4 68 16,-5 4-52-16,5-4 20 15,-4 8-40-15,9-4 0 16,-5 0-16-16,13 0 12 16,1 0-16-16,9 0 4 15,0 0-4-15,4-4 4 16,1 4-8-16,-5-4-4 16,-5 4 4-16,0-4 4 15,-4 4-4-15,-9-4 16 16,-1 4-12-16,-8-4 40 15,0 8-24-15,-5-4-40 16,0 0 8-16,0 0 8 16,0 0 4-16,-5 0 8 15,5 0-8-15,-5 0-92 16,10 0 52-16,-5-4-120 16,0 4 88-16,-5-8-232 15,5 8 168-15</inkml:trace>
          <inkml:trace contextRef="#ctx0" brushRef="#br0" timeOffset="13417.3489">1409 543 496 0,'-9'0'184'0,"9"0"-140"0,-19 21-16 0,6-9 64 16,8 0-56-16,-13 12 56 15,9 0-52-15,-14 9 76 16,9 3-64-16,-8 1 8 16,3-1-36-16,-3-4 24 15,8 1-32-15,-9-9-4 16,10 0-8-16,-6-7-24 15,6-5 12-15,-5-8-144 16,8 4 80-16</inkml:trace>
          <inkml:trace contextRef="#ctx0" brushRef="#br0" timeOffset="13107.0201">1208 479 340 0,'-4'-9'128'0,"4"14"-100"0,0-14-8 0,0 5 104 15,0 8-72-15,0-4 52 16,0 0-64-16,0 0 16 16,0 0-36-16,0 0 60 15,9 9-44-15,0-1 20 16,0 8-36-16,0 4 52 16,0 0-40-16,5 13 4 15,0 7-24-15,4 1 12 16,0-1-16-16,5 1 4 15,0-5-4-15,-1-8 12 16,1 1-12-16,-5-9 4 16,-4 0-4-16,-5-8 28 15,0 0-20-15,-13-4-56 16,4 1 16-16,-14-5-96 16,5 0 68-16,-5-8-204 15,10 4 140-15</inkml:trace>
        </inkml:traceGroup>
        <inkml:traceGroup>
          <inkml:annotationXML>
            <emma:emma xmlns:emma="http://www.w3.org/2003/04/emma" version="1.0">
              <emma:interpretation id="{0CDF0AA1-6526-4DF8-9275-94C0E891A54D}" emma:medium="tactile" emma:mode="ink">
                <msink:context xmlns:msink="http://schemas.microsoft.com/ink/2010/main" type="inkWord" rotatedBoundingBox="5674,974 6011,969 6013,1117 5676,1121">
                  <msink:destinationLink direction="with" ref="{47B54E62-8FEB-4D7C-ADCA-1FB218593B4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712.6295">1987 406 756 0,'4'0'280'0,"-4"0"-216"0,23 0-20 0,-5 0 76 15,-4 8-76-15,18-8-8 16,-9 0-24-16,18 0 8 16,4 4-12-16,-8-4-56 15,4 4 24-15,-10-4-228 16,-8 4 140-16</inkml:trace>
          <inkml:trace contextRef="#ctx0" brushRef="#br0" timeOffset="13907.6597">1987 535 748 0,'4'0'276'0,"-4"0"-216"0,19 16-16 0,-6-16 56 16,1 0-64-16,27 0 12 15,4 0-28 1,10 0-72-16,-9 0 24 0,4-4-252 15,0 4 156-15</inkml:trace>
        </inkml:traceGroup>
        <inkml:traceGroup>
          <inkml:annotationXML>
            <emma:emma xmlns:emma="http://www.w3.org/2003/04/emma" version="1.0">
              <emma:interpretation id="{ACBB10B4-3323-4D55-8F7E-B591F92115B9}" emma:medium="tactile" emma:mode="ink">
                <msink:context xmlns:msink="http://schemas.microsoft.com/ink/2010/main" type="inkWord" rotatedBoundingBox="6803,446 8318,427 8334,1646 6819,1666">
                  <msink:destinationLink direction="with" ref="{47B54E62-8FEB-4D7C-ADCA-1FB218593B4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729.5423">3130 1082 384 0,'0'8'140'0,"0"-8"-108"0,0 8-8 16,0-8 100-1,0 0-72-15,0-8 60 16,0 8-68-16,0-8 24 16,0 4-40-16,0-17 16 0,0 5-24 15,0-24 0-15,9-1-12 16,-9-28 4-16,13 5-8 0,-3-17-36 15,-6 12 16 1,14-8-20 0,-4 8 20-16,0-4 28 0,4 13-8 0,-5-9 52 15,1 12-28-15,0-12 28 16,4 17-28-16,0-9 0 16,5 17-16-16,9-5 28 15,0 17-24-15,13-1 4 16,1 9-12-16,-1 4 4 15,-4 8-8-15,0 8 8 16,-4 8-8-16,-15 8 16 16,1 4-12-16,-9 8 24 15,-5 0-20-15,-18 9 4 16,4-1-8-16,-27 5 12 16,14-5-12-16,-23 0-28 15,0-3 8-15,-4-5-48 16,8 0 32-16,5-8-20 0,-4 1 28 15,18-9-52 1,4 4 40-16,10-8-12 16,8 4 28-16,19 0-16 15,9 0 16-15,9 0 28 16,4 4-8-16,10 1 8 16,0 3-4-16,-5-4 4 15,-5 0-8-15,-13 0 52 16,-9 0-32-16,-23-4 52 0,0 5-44 15,-23-5 12-15,-9 0-28 16,-32 4 8-16,5 0-12 0,-4-4-16 16,8 4 0-16,-13-8-24 15,36 4 16-15,0-8-84 16,9 4 56-16,14-4-128 16,4 0 96-16</inkml:trace>
          <inkml:trace contextRef="#ctx0" brushRef="#br0" timeOffset="15065.403">3999 479 520 0,'0'16'192'0,"0"-16"-152"0,-9 16-8 15,9-4 80 1,0 4-68-16,-9 0 16 16,4 5-36-16,-4 3 32 15,5-4-32-15,-5-4 12 0,9 1-20 16,-5-5 0-16,5 0-8 15,0-8 12-15,9 0-12 16,-4-8-100-16,4 0 48 0,5-8-544 16,8 4 324-16</inkml:trace>
          <inkml:trace contextRef="#ctx0" brushRef="#br0" timeOffset="15177.6998">4109 313 520 0,'-10'-8'192'0,"10"8"-152"0,-9 12-8 0</inkml:trace>
          <inkml:trace contextRef="#ctx0" brushRef="#br0" timeOffset="15565.9628">4341 398 652 0,'-18'12'244'0,"18"-12"-192"0,-14 8-12 0,14-4 76 16,4 4-72-16,6 4 24 15,3 0-36-15,10 4 24 16,4 5-32-16,5 3 4 16,5 4-16-16,-10 1-8 15,0 3 0-15,-4-4 28 16,0-3-16-16,-5-1-12 15,-4 0-8-15,-5-8-84 16,0 1 48-16,-9-9-180 16,4-4 124-16</inkml:trace>
          <inkml:trace contextRef="#ctx0" brushRef="#br0" timeOffset="15787.031">4637 430 652 0,'-5'4'244'0,"5"-4"-192"0,-14 4-12 16,5 0 136-1,5 4-104-15,-14 8 16 16,4 5-52-16,-18 15 0 16,5 0-20-16,-19 17-24 15,5-8 0-15,-4-1-76 16,8-3 48-16,1-9-128 15,9-8 92-15,4-8-228 0,9-3 168 16</inkml:trace>
        </inkml:traceGroup>
        <inkml:traceGroup>
          <inkml:annotationXML>
            <emma:emma xmlns:emma="http://www.w3.org/2003/04/emma" version="1.0">
              <emma:interpretation id="{177EF51E-65B8-49F2-867C-B5E790CB0519}" emma:medium="tactile" emma:mode="ink">
                <msink:context xmlns:msink="http://schemas.microsoft.com/ink/2010/main" type="inkWord" rotatedBoundingBox="8913,677 9247,673 9250,905 8915,909">
                  <msink:destinationLink direction="with" ref="{47B54E62-8FEB-4D7C-ADCA-1FB218593B4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021.6541">5224 110 716 0,'9'12'264'0,"-9"-12"-204"0,36 9-16 0,-17-9-16 15,3 4-24-15,10-8 16 16,5 4-12-16,4-5-172 15,9 5 92-15</inkml:trace>
          <inkml:trace contextRef="#ctx0" brushRef="#br0" timeOffset="16186.0919">5269 337 800 0,'0'4'296'0,"0"-4"-232"0,23-12-16 0,-14 0 88 16,10 12-84-1,8-8 32-15,5 8-48 0,9-9-4 16,9 1-20-16,-5 8-316 16,1 0 168-16</inkml:trace>
        </inkml:traceGroup>
        <inkml:traceGroup>
          <inkml:annotationXML>
            <emma:emma xmlns:emma="http://www.w3.org/2003/04/emma" version="1.0">
              <emma:interpretation id="{B97F5492-77EE-45BF-9213-62DB51DD72CF}" emma:medium="tactile" emma:mode="ink">
                <msink:context xmlns:msink="http://schemas.microsoft.com/ink/2010/main" type="inkWord" rotatedBoundingBox="9637,325 11198,305 11216,1727 9655,1747">
                  <msink:destinationLink direction="with" ref="{47B54E62-8FEB-4D7C-ADCA-1FB218593B47}"/>
                </msink:context>
              </emma:interpretation>
            </emma:emma>
          </inkml:annotationXML>
          <inkml:trace contextRef="#ctx0" brushRef="#br0" timeOffset="17220.9592">5966 1179 488 0,'0'-12'180'0,"0"12"-140"0,0-29-12 0,0 13 84 15,9 4-68-15,-4-12 96 16,-1-5-80-16,1-23 32 15,4-5-52-15,0-24-16 16,0 8-12-16,5-16 8 16,-5 16-12-16,-9-20 24 15,14 20-20-15,-10-16 12 16,5 17-12-16,-4-13 28 16,8 20-24-16,1-8 32 15,0 20-32-15,9-7 4 16,4 23-12-16,18-7 12 15,-8 7-12-15,13 9 16 16,0 0-16-16,0 7 16 16,0 9-16-16,-4 4 4 15,-10 4-4-15,-9 4 12 0,-4 4-12 16,-5 8 24-16,-4 4-20 16,-14 5 4-16,5 3-8 0,-19 8-76 15,5 1 36-15,-23 7-120 16,0-3 88-16,-13-5-36 15,-1 0 60-15,5-7-56 16,14-5 56-16,-1-12-44 16,15-8 48-16,8 0-32 15,10 8 36-15,18 0 0 16,4 4 20-16,14 13 8 16,0-1 4-16,9 0 16 15,-9 5-8-15,-14-5 60 16,0 0-40-16,-27-4 128 15,-4 1-84-15,-37-5 36 16,-5 8-64-16,-17-12 12 16,-6 12-36-16,6-11 0 15,8-5-12-15,9-8-16 16,15 0 4-16,12-8-164 16,10 4 92-16</inkml:trace>
          <inkml:trace contextRef="#ctx0" brushRef="#br0" timeOffset="17641.0756">6767 325 632 0,'-4'4'236'0,"4"-4"-184"0,0 28-16 0,-5-16 60 15,5 4-60-15,-4-3-12 16,4 3-16-16,-5-4 0 16,10 0-4-16,-5-4 8 15,4 4-8-15,-4-16 32 16,5 4-20-16,-1-8 56 15,5 4-40-15,-4-12 4 16,0 4-24-16,4-12 0 16,0 3-4-16,9-11 4 15,5 8-8-15,9-5-12 16,0 13 4-16,4 0 48 16,-4 12-24-16,-5 4-20 15,-4 4 0-15,-5 0 8 16,0 4-4-16,-4-4-100 15,0 4 52-15</inkml:trace>
          <inkml:trace contextRef="#ctx0" brushRef="#br0" timeOffset="17902.76">7259 321 644 0,'9'-8'236'0,"-9"8"-180"0,0 8-20 0,5-4 132 16,4 4-100-16,5 4 52 15,-1 0-72-15,5 4-16 16,5 1-20-16,4-1 0 16,1 0-8-16,4-4 24 15,-10 0-16-15,-3-4-128 16,-1 4 64-16,-5-8-168 15,-3 5 124-15</inkml:trace>
          <inkml:trace contextRef="#ctx0" brushRef="#br0" timeOffset="18122.8428">7509 272 696 0,'-4'4'256'0,"4"-4"-196"0,-14 24-20 16,5-7 180 0,5-1-128-16,-10 4 52 0,0 4-84 0,-4 1-12 15,9-1-28 1,-14-4-12-16,14 0-4 16,-9-3-84-16,9-1 44 15,-5-8-240-15,5 4 152 16</inkml:trace>
        </inkml:traceGroup>
        <inkml:traceGroup>
          <inkml:annotationXML>
            <emma:emma xmlns:emma="http://www.w3.org/2003/04/emma" version="1.0">
              <emma:interpretation id="{C94ADB90-ED80-4D5E-8B1A-7D70638A90DD}" emma:medium="tactile" emma:mode="ink">
                <msink:context xmlns:msink="http://schemas.microsoft.com/ink/2010/main" type="inkWord" rotatedBoundingBox="12047,1327 12132,1326 12134,1550 12050,155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001.1894">8443 758 644 0,'-18'44'236'0,"18"-3"-180"0,-9 11-20 16,-5-27-160-1,9-5 60-15,-13 0-280 16,0 4 192-16</inkml:trace>
        </inkml:traceGroup>
        <inkml:traceGroup>
          <inkml:annotationXML>
            <emma:emma xmlns:emma="http://www.w3.org/2003/04/emma" version="1.0">
              <emma:interpretation id="{AE5DA281-3576-40F9-AFC6-C2657FDE2210}" emma:medium="tactile" emma:mode="ink">
                <msink:context xmlns:msink="http://schemas.microsoft.com/ink/2010/main" type="inkWord" rotatedBoundingBox="13280,567 15145,544 15161,1860 13297,1884">
                  <msink:destinationLink direction="with" ref="{CAA835BF-D609-472B-BBA4-0F306C0C82F8}"/>
                </msink:context>
              </emma:interpretation>
              <emma:one-of disjunction-type="recognition" id="oneOf5">
                <emma:interpretation id="interp5" emma:lang="" emma:confidence="1">
                  <emma:literal>sin</emma:literal>
                </emma:interpretation>
                <emma:interpretation id="interp6" emma:lang="" emma:confidence="0">
                  <emma:literal>Sin</emma:literal>
                </emma:interpretation>
                <emma:interpretation id="interp7" emma:lang="" emma:confidence="0">
                  <emma:literal>gin</emma:literal>
                </emma:interpretation>
                <emma:interpretation id="interp8" emma:lang="" emma:confidence="0">
                  <emma:literal>sine</emma:literal>
                </emma:interpretation>
                <emma:interpretation id="interp9" emma:lang="" emma:confidence="0">
                  <emma:literal>•in</emma:literal>
                </emma:interpretation>
              </emma:one-of>
            </emma:emma>
          </inkml:annotationXML>
          <inkml:trace contextRef="#ctx0" brushRef="#br0" timeOffset="45400.304">10874 224 464 0,'-5'-4'176'0,"15"-5"-140"0,-6 5-8 0,1 0 100 15,-1 0-76-15,-4-4 68 16,0 0-68-16,0-4 16 15,0 4-40-15,-18-4-8 16,4 8-12-16,-22-4-16 16,4 8 4-16,-9-4 12 15,5 8-4-15,-1-4-12 16,14 8 4-16,1 0-24 16,13 0 16-16,9 4-12 15,13 0 12-15,10 4 8 16,9 1 4-16,4 3 0 15,1 0 0-15,4 0 8 16,-5 0-4-16,-9 1 8 16,-4-1-8-16,0-4 24 15,-9 4-16-15,-14-7 24 16,4-1-24-16,-13-8 76 16,0 4-52-16,-14-8 24 0,0 0-40 15,-8-4 0-15,3 4-12 16,-4-4-16-16,14 0 4 15,5-4-136-15,8 8 72 0</inkml:trace>
          <inkml:trace contextRef="#ctx0" brushRef="#br0" timeOffset="45620.4796">11083-19 664 0,'-18'12'244'0,"18"-12"-188"0,-18 16-16 15,13-8-20 1,5 4-20-16,-4 5-116 16,8 3 64-16,-4 0-236 15,5 0 164-15</inkml:trace>
          <inkml:trace contextRef="#ctx0" brushRef="#br0" timeOffset="45912.1713">11088 220 696 0,'-14'32'256'0,"14"-32"-196"0,5 36-20 0,-5-19 32 16,0 3-48-16,0-4 8 15,4 4-20-15,-8-8 12 16,4 5-16-16,-5-9 24 16,10 8-20-16,-10-8-4 15,5 0-4-15,-4-4 12 16,-1-4-8-16,-4 0-100 15,9 0 48-15,-4-8-244 16,4 4 160-16</inkml:trace>
          <inkml:trace contextRef="#ctx0" brushRef="#br0" timeOffset="46301.807">11211 244 332 0,'0'4'120'0,"0"-4"-92"0,4 8-8 0,-4-4 124 15,0 4-84-15,0 4 96 16,5 4-88-16,-5-3 20 16,5 3-52-16,-10-4 48 15,5 0-48-15,-5-4 20 16,5 0-36-16,-4-4 16 15,-1 0-20-15,1-8-16 16,8 0-4-16,1-12-4 16,4 4 0-16,5-8 0 15,8 3 0-15,1 1-28 16,5 4 20-16,-6 4 24 16,6 4-4-16,-10 8 124 15,-5 4-72-15,-3 4 84 16,8 4-80-16,-9-3 48 15,-5 3-64-15,6-8 4 16,-6 4-28-16,5-12-240 16,0 0 116-16</inkml:trace>
          <inkml:trace contextRef="#ctx0" brushRef="#br0" timeOffset="24561.6099">9608 1316 184 0,'0'-36'68'0,"9"20"-52"0,-9-9-4 0,10 9 92 15,-10 4-60-15,0-16 80 16,9 3-72-16,-9-11 8 16,0 4-36-16,-9-13 40 15,13 5-36-15,-8-21 40 16,-6 8-40-16,1-15-16 15,14 7-4-15,-10-8 8 16,10 12-8-16,-10-7-4 16,14 11 0-16,10-4-16 15,-6 9 8-15,6-5 28 16,3 17-12-16,10-1 4 16,-9 9-8-16,0 0 4 15,9 12-8-15,-10-5 8 16,10 9-8-16,-9 0-4 15,0 4 4-15,-1-4 4 16,1 12-4-16,-5 4 68 16,5 4-40-16,-9 8 4 15,-5-8-20-15,0 4-20 16,0 5 0-16,-9-1 40 16,0 4-24-16,-13-4-36 0,3 4 12 15,-8-3-60-15,-9 3 40 16,0-4-28-16,4-4 36 0,0 4-16 15,9-8 24-15,5-4-16 16,5 0 16-16,8-4 0 16,10 0 8-16,4 0 8 15,9 0 0-15,1 5 0 16,-1 11 0-16,0-8-28 16,1 0 16-16,-5 4 40 15,-5 4-16-15,-9 0 68 16,4-7-44-16,-8-1 72 15,0 4-60-15,-10-4 8 16,0 0-32-16,-13 0 4 16,5 4-16-16,-15-4 12 15,10 0-16-15,-18 13 4 16,4-5-4-16,-14-8-8 16,10 12 4-16,-10-8 4 15,10 4-4-15,-5-16 8 16,14 0-8-16,-1-8 16 15,10 4-12-15,4-8-12 16,10 0 0-16,-1-8-32 16,14 8 20-16,-9-9-136 15,14 9 84-15</inkml:trace>
          <inkml:trace contextRef="#ctx0" brushRef="#br0" timeOffset="25253.1261">10141 721 392 0,'-5'-12'148'0,"5"12"-116"0,0 0-8 15,0-8 84 1,10 8-64-16,-1 0 44 15,0-8-52-15,0 0 0 16,5 8-24-16,-1 0 56 16,1 0-40-16,-5 0-4 15,5 8-12-15,-10 8 44 16,1 13-32-16,-5-9 24 16,0 16-28-16,-5-7 8 15,1-9-16-15,-10 4-8 16,5-12 0-16,-5 4 12 15,5-8-8-15,-5 1-12 16,10-1 0-16,-5-8 4 0,4 8 0 16,1-8-36-16,4 4 20 15,0-4-12-15,4 0 16 0,1-4 16 16,-1 8 0-16,1-4 8 16,4 0-8-16,0 0 24 15,5 8-16-15,-1-8 32 16,1 0-28-16,0 0 20 15,-1 8-20-15,-3-8 0 16,3 0-8-16,-8 0 12 16,-1 8-12-16,-4-8 16 15,5 4-16-15,-5-4 16 16,0 0-16-16,0 4 16 16,0 0-16-16,0-8-180 15,0 4 96-15,-5-4-324 16,5 4 224-16</inkml:trace>
        </inkml:traceGroup>
        <inkml:traceGroup>
          <inkml:annotationXML>
            <emma:emma xmlns:emma="http://www.w3.org/2003/04/emma" version="1.0">
              <emma:interpretation id="{0071645C-8EA5-40BE-94BC-1FD21F0134D5}" emma:medium="tactile" emma:mode="ink">
                <msink:context xmlns:msink="http://schemas.microsoft.com/ink/2010/main" type="inkWord" rotatedBoundingBox="15533,671 16191,663 16200,1380 15542,1389">
                  <msink:destinationLink direction="with" ref="{CAA835BF-D609-472B-BBA4-0F306C0C82F8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8871.6901">11917 211 364 0,'27'-16'132'0,"-27"16"-100"0,18-4-12 0,-9 0 148 15,0 4-96-15,5-8 60 16,-14 4-76-16,9-8 28 15,-9 4-48-15,0-8 8 16,0 8-28-16,0-5 28 16,0 5-28-16,0 0 12 15,0 8-16-15,-9 0 0 16,9 12-4-16,-23-4 20 16,14 9-16-16,-14 3 24 15,10 4-24-15,-10 4 56 16,14 5-36-16,-14-1-24 15,14-3-8-15,-5-1 8 16,14-4-4-16,0 0 8 16,9-3-8-16,5-5 16 0,9-4-12 15,9-8 4-15,13 4-4 16,-13-12-52-16,14 4 28 0,-1-4-16 16,-13 0 20-1,14-4 8-15,-15 4 4 0,-12-8 0 16,13 0 0-16,-19 3 32 15,1 1-16-15,-5-8 12 16,0 4-16-16,-9-4 12 16,0 8-16-16,5-12-4 15,-5 3 0-15,-14-7-16 16,5 12 8-16,-5-12 4 16,5 12 0-16,-14-13 16 15,14 9-8-15,-14 12-20 16,1-4 4-16,-10 0-4 15,-5 8 4-15,-4 4-44 16,5 4 24-16,4 0 8 16,0 4 8-16,5 0-8 15,9 5 12-15,-5-1-4 16,14 0 4-16,0 0 52 16,4 4-24-16,5-8 0 15,5 5-12-15,-1-9 20 16,1 4-16-16,13-8 24 15,5 4-24-15,4-8 24 16,5 0-24-16,0-8 12 16,13 8-12-16,-13-8 0 15,-9 4-4-15,4-4-8 16,1 8 4-16,-19-8-32 0,4 8 16 16,-13 0-136-16,0 0 80 15,0 0-232-15,0 0 168 0</inkml:trace>
          <inkml:trace contextRef="#ctx0" brushRef="#br0" timeOffset="29412.6732">12254 596 332 0,'-10'-4'120'0,"10"4"-92"0,-4-4-8 0,-1 0 200 16,10 8-124-16,-5-8 76 15,4 4-100-15,-4-4 48 16,0 8-68-16,5-4 4 16,4 0-32-16,0 0 48 15,5 0-40-15,4-8-16 16,5 8-8-16,0-8 8 16,-1 8-8-16,1-17 24 15,9 5-20-15,-9 4 4 16,0 0-8-16,-1 0 4 15,-13 8-8-15,0-4-80 16,-9 4 40-16</inkml:trace>
          <inkml:trace contextRef="#ctx0" brushRef="#br0" timeOffset="29891.9457">12408 418 416 0,'0'0'152'0,"0"0"-116"0,0 0-12 0,-4 8 92 16,4-8-68-16,-9 8 44 16,9 0-56-16,-9 0 44 15,9-4-48-15,-5 4 12 16,5 9-28-16,-5-1 52 16,-4 0-36-16,0 12 28 15,5 1-32-15,-5-5 36 16,9 12-36-16,-10-7 20 15,10-1-28-15,0-4-8 16,0 1-8-16,-4-5-4 16,8-4 0-16,-4-4 24 15,5 0-12-15,0-8 4 16,8 4-8-16,-4-4-8 16,10 0 4-16,3-4-4 15,-8 0 0-15,9-4-12 16,0 4 8-16,-1-8-200 15,-4 8 112-15</inkml:trace>
        </inkml:traceGroup>
        <inkml:traceGroup>
          <inkml:annotationXML>
            <emma:emma xmlns:emma="http://www.w3.org/2003/04/emma" version="1.0">
              <emma:interpretation id="{0C55DC0B-7002-4510-9DE7-3F635807BAA1}" emma:medium="tactile" emma:mode="ink">
                <msink:context xmlns:msink="http://schemas.microsoft.com/ink/2010/main" type="inkWord" rotatedBoundingBox="17014,824 17421,819 17423,1033 17017,103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684.5767">13337 414 352 0,'-9'0'132'0,"9"0"-104"0,0 0-8 0,0 4 176 16,0-4-112-16,0 8 80 16,5-8-96-16,-1 8 24 15,10-4-52-15,9-4 20 16,8 8-32-16,6-8 16 16,4 4-24-16,0-4-8 15,-5 0-8-15,-4 0 4 16,0 4-4-16,-5-4 16 15,-9 4-12-15,-4 0-128 16,-5 0 68-16,-9-4-280 16,0 0 184-16</inkml:trace>
          <inkml:trace contextRef="#ctx0" brushRef="#br0" timeOffset="31393.744">13383 292 476 0,'0'-4'176'0,"0"4"-136"0,0-4-12 0,0 0 100 16,0 8-76-16,0-8 104 16,0 4-92-16,0-4 60 15,0 0-72-15,0-4 32 16,4 8-48-16,14-8-12 15,-8 8-12-15,12 0 16 16,-8 4-16-16,13-4-12 16,10 4-4-16,-10 4 40 15,9 0-24-15,1 0 0 16,-14 0-8-16,8-4 28 16,-12 5-16-16,-1-9-32 15,0 4 8-15,-13-4-148 16,-1 4 84-16,-8-4-436 15,-1 4 284-15</inkml:trace>
        </inkml:traceGroup>
        <inkml:traceGroup>
          <inkml:annotationXML>
            <emma:emma xmlns:emma="http://www.w3.org/2003/04/emma" version="1.0">
              <emma:interpretation id="{485A3231-A1C0-47AA-A658-54E73D1B064B}" emma:medium="tactile" emma:mode="ink">
                <msink:context xmlns:msink="http://schemas.microsoft.com/ink/2010/main" type="inkWord" rotatedBoundingBox="17912,460 18698,450 18713,1684 17928,1694">
                  <msink:destinationLink direction="with" ref="{821AA137-781A-42C3-B7F2-9047A6537660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3943.5784">14985 519 228 0,'9'0'84'0,"-9"0"-64"0,5-8-8 0,-5 8 136 16,4 0-84-16,-4 0 88 15,5 0-88-15,-5-4-4 16,0 8-40-16,0-8 32 16,0 4-28-16,0-8 32 15,0 16-32-15,0-16 4 16,0 8-16-16,0 0 72 15,5 0-48-15,-5 0 48 16,0 0-48-16,0 0 8 16,4 0-28-16,-4-8 0 15,0 16-8-15,0-8 12 16,0 0-12-16,0 0 16 16,0 0-16-16,0 0 4 15,0 0-4-15,0 0 4 16,0 0-8-16,0 0 16 15,0 0-12-15,0 0-12 16,0 8 0-16,0-4 12 16,0-4-4-16,0 8 16 0,0 16-12 15,-4-3 16-15,-1 3-16 16,-4 12-12-16,4 1 0 16,-4 7 28-16,5 1-12 0,-5-5-4 15,9-7-4-15,-10-5 20 16,10 0-12-16,-4-4 12 15,4 1-12-15,-5-17 0 16,10-8-4-16,-5 0-164 16,0-8 84-16</inkml:trace>
          <inkml:trace contextRef="#ctx0" brushRef="#br0" timeOffset="32684.7391">14243 1126 364 0,'-4'0'132'0,"4"0"-100"0,4-4-12 0,-4 0 132 16,0 8-88-16,0-8 80 15,5 0-84-15,-1-4 4 16,1 0-40-16,4-8 40 16,-5 7-36-16,-4-11 20 15,10 0-28-15,3-20 28 16,-4 7-32-16,0-32 4 15,5 9-12-15,-5-17 12 16,0 4-12-16,0 4 24 16,0 13-20-16,-4-9 12 15,4 21-12-15,-4-9 12 16,8 13-16-16,-4-13 40 16,1 13-24-16,-6-13 4 15,5 9-16-15,0-9 28 16,5 9-24-16,-5-9 12 15,5 13-16-15,4-5-24 16,5 9 4-16,-5-1 12 0,0 9 0 16,0 4-28-16,5 12 12 0,-9 8-4 15,9 0 8-15,-1 16-12 16,1-4 12-16,0 16 20 16,0 5-4-16,-1 3 4 15,10 1-4-15,-14-9 28 16,-4 0-20-16,-14 1-4 15,-4-5-8-15,-24 4-68 16,1-4 36-16,-19-3-48 16,15-5 40-16,-10-8-32 15,13 0 36-15,1-8-8 16,9 0 24-16,4-4-36 16,10 4 32-16,4-4-12 15,9 4 20-15,13 0-28 16,6 8 24-16,8-4-4 15,5 4 12-15,-4 8 0 16,-1 1 0-16,-13-5 60 16,-1 4-28-16,-17-4 76 15,-5-4-52-15,-18 8 36 16,4-8-48-16,-31 5 0 16,13-5-24-16,-18 0 28 15,13 0-24-15,-4-4 4 16,14 4-12-16,-5-8-32 15,14 4 12-15,-5-4-48 16,14 4 32-16,0-4-136 0,4 4 92 0,1-4-260 16,4 4 188-1</inkml:trace>
        </inkml:traceGroup>
        <inkml:traceGroup>
          <inkml:annotationXML>
            <emma:emma xmlns:emma="http://www.w3.org/2003/04/emma" version="1.0">
              <emma:interpretation id="{192C295F-A104-4429-8E05-C5E9016D09FB}" emma:medium="tactile" emma:mode="ink">
                <msink:context xmlns:msink="http://schemas.microsoft.com/ink/2010/main" type="inkWord" rotatedBoundingBox="19245,495 20105,484 20112,1047 19252,1057">
                  <msink:destinationLink direction="with" ref="{821AA137-781A-42C3-B7F2-9047A6537660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0567.1184">15864 296 300 0,'0'0'112'0,"4"-8"-88"15,-4 8-8-15,0-4 92 16,0 4-64-16,0-8 52 16,0 4-56-16,-4-8 16 15,-1 8-36-15,-8-8-8 16,4 4-8-16,-14 0 20 15,5 8-12-15,-14-4-12 16,4 8-4-16,-8-4 12 16,9 0-4-16,-1-4 40 15,10 4-20-15,0-4-48 16,18 4 12-16,0-4-8 16,14 8 12-16,8 0 0 0,6 8 0 0,4 4 16 15,-1 4-4-15,-3 8-56 16,-1-3 28-16,-9-5 4 15,-4 0 8-15,-9-4 72 16,4 5-32-16,-9-9 104 16,4 4-76-16,-13-8 48 15,5 0-64-15,-15-4 52 16,1 0-56-16,-14-8 20 16,9 4-36-16,-13-4 28 15,4 4-32-15,-4-4-32 16,13 0 8-16,0-4 0 15,10 8 8-15,3-4-28 16,10 0 16-16,10-8-128 16,3 4 80-16,10-9-488 15,4 9 304-15</inkml:trace>
          <inkml:trace contextRef="#ctx0" brushRef="#br0" timeOffset="40927.9132">16123 126 520 0,'-22'53'192'0,"22"-53"-152"0,-14 57-8 0,9-41-28 16,10 4-8-16,-5 0 4 15,0 5 0-15,0-1-12 16,0-4 8-16,-5-8 40 15,5 0-24-15,-9-3-20 16,0-1 4-16,-9-8-148 16,9 4 80-16</inkml:trace>
          <inkml:trace contextRef="#ctx0" brushRef="#br0" timeOffset="40701.8">16201-76 528 0,'-14'-4'196'0,"14"4"-152"0,-13 0-12 0</inkml:trace>
          <inkml:trace contextRef="#ctx0" brushRef="#br0" timeOffset="41317.9407">16246 199 580 0,'-22'8'216'0,"22"-8"-168"0,-14 29-12 15,5-13 100-15,9 4-80 0,-5 4-4 16,5 5-32-16,5-9-8 31,4 8-4-31,0-7 12 0,5-5-12 0,-10 0-4 16,14-12 0-16,-13-4 4 15,4 4-4-15,0-8-36 16,5 0 16-16,4-4-48 16,-9 0 36-16,5-8-48 15,0 7 44-15,-5-7-28 16,4 4 36-16,6 0 20 16,-10 8 4-16,-9 0 124 15,0 8-68-15,0 4 92 16,0 4-84-16,0 4-4 15,0 5-40-15,0-5-12 16,4 4-4-16,-4-8-16 16,9-4 8-16,-9 4-164 15,14 1 92-15</inkml:trace>
        </inkml:traceGroup>
        <inkml:traceGroup>
          <inkml:annotationXML>
            <emma:emma xmlns:emma="http://www.w3.org/2003/04/emma" version="1.0">
              <emma:interpretation id="{48EE7C94-C1DA-4C52-857A-043B07A55F72}" emma:medium="tactile" emma:mode="ink">
                <msink:context xmlns:msink="http://schemas.microsoft.com/ink/2010/main" type="inkWord" rotatedBoundingBox="20519,511 21311,501 21320,1242 20528,1252">
                  <msink:destinationLink direction="with" ref="{821AA137-781A-42C3-B7F2-9047A6537660}"/>
                </msink:context>
              </emma:interpretation>
            </emma:emma>
          </inkml:annotationXML>
          <inkml:trace contextRef="#ctx0" brushRef="#br0" timeOffset="42101.6815">17102-19 528 0,'-4'-25'196'0,"4"25"-152"0,0-8-12 16,-5 0 148-16,5 8-104 0,-4 0 40 16,4 0-68-16,-5 0-20 15,5 8-16-15,-4-8-28 16,8 8 8-16,-8 13-4 15,-1-5 4-15,-4 12 24 16,4-3-8-16,-8 3-12 16,-1 0 0-16,-4 13 48 15,4-5-24-15,-4 1 36 16,9-5-32-16,0 0-12 16,9-3-8-16,9-5-4 15,4-4 0-15,19-4-12 16,5-8 8-16,4-8 4 15,4 4 0-15,-4-16-36 16,5-4 20-16,-1-4-12 16,-4-4 16-16,-18-9 44 15,9 9-20-15,-18-12 44 16,-14 7-32-16,-14-11 32 16,-4 11-32-16,-5-7 40 15,9 12-36-15,-8-1 20 16,-6 13-28-16,5 0-8 15,1 12-8-15,-10 4-24 16,4 8 12-16,-8 0-4 16,9 9 4-16,-10-5 8 15,10 0 0-15,-9-4 8 16,8 12-4-16,-8-7-12 16,9 3 4-16,-5-4-4 15,13 4 0-15,1-3 32 0,14 3-12 16,13-8 24-16,14 4-24 0,8-12-4 15,10 8-4-15,5-12 12 16,-1 0-8-16,-8-16 4 16,8 12-4-16,-17-12-8 15,-1 16 4-15,-9-16-32 16,-4 16 16-16,-10-8-4 16,1 8 8-16,-5-4-44 15,0 8 24-15,0-4-116 16,0 0 80-16,0 4-368 15,0 0 240-15</inkml:trace>
          <inkml:trace contextRef="#ctx0" brushRef="#br0" timeOffset="42751.971">17385 450 548 0,'9'-8'204'0,"-9"8"-156"0,13-8-16 16,-13 0 88-1,9 16-72-15,-4-12 44 16,4 4-56-16,-9 0 32 16,9 8-36-16,-9 0 24 15,0 8-28-15,-9 1 52 16,0-1-44-16,4 4 20 0,-4 8-36 0,0-3 8 15,9-5-16 1,-4 4 0-16,8-4-4 0,5-8-8 16,0 5 4-16,5-13 28 15,-5 8-16 1,5-12-40-16,4 0 12 0,5-16-140 16,-9 12 84-16,8-21-568 15,10 13 352-15</inkml:trace>
          <inkml:trace contextRef="#ctx0" brushRef="#br0" timeOffset="42877.2967">17626 224 696 0,'-50'-4'256'0,"50"4"-196"0,-5 8-20 0,5-4 100 15,0 4-84-15,0 0-28 16,5 4-24-16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8:51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2A040C-1D56-4B35-8047-BCCC1F42A003}" emma:medium="tactile" emma:mode="ink">
          <msink:context xmlns:msink="http://schemas.microsoft.com/ink/2010/main" type="inkDrawing" rotatedBoundingBox="6500,4730 17418,4762 17417,4920 6499,4888" semanticType="underline" shapeName="Other"/>
        </emma:interpretation>
      </emma:emma>
    </inkml:annotationXML>
    <inkml:trace contextRef="#ctx0" brushRef="#br0">0-2 372 0,'5'-8'140'0,"-5"8"-112"0,31 0-4 0,-12 0-24 16,-6 8-4-16,19 0-76 15,-9 0 44-15,18 0-12 16,4 4 28-16,1-8 12 15,-1 4 8-15,28-8 68 16,-4 4-36-16,44-8 76 16,6 4-60-16,22-4 64 15,23 0-64-15,32 0-24 16,-1 4-16-16,19 4 8 0,46 8-8 16,-28 8-4-16,41-3 0 0,-4 3-84 15,22-4 44-15,5-4-20 16,23-8 32-1,13-4-20-15,32-4 24 16,-13 0 0-16,50-8 12 16,-23 4 16-16,40 0-4 15,1-4 96-15,-4 12-56 16,22 0 52-16,-18-4-56 16,-1 4 8-16,-3 4-32 15,-37-4 0-15,-23 4-8 16,-18 0-40-16,-51-8 16 0,-12-4 48 15,-29 8-12-15,-40-12-20 0,-45 3 0 16,-28 1 52-16,-32-4-28 16,-27 4-28-16,-23-8 0 15,-23 8-132-15,-22 4 76 16,-14-4-320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8:52.5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6D2759-E53D-4E50-915D-81EEC74E5235}" emma:medium="tactile" emma:mode="ink">
          <msink:context xmlns:msink="http://schemas.microsoft.com/ink/2010/main" type="inkDrawing" rotatedBoundingBox="11682,2316 11704,6444 11571,6445 11549,2317" semanticType="verticalRange" shapeName="Other">
            <msink:sourceLink direction="with" ref="{1AE51620-BDFD-41CC-8AB2-2139DFE0591C}"/>
            <msink:sourceLink direction="with" ref="{9A8BEAD7-B306-40F9-BE98-6A46EE88326A}"/>
            <msink:sourceLink direction="with" ref="{C1782D66-3758-454D-9A87-2D5DB5130A73}"/>
            <msink:destinationLink direction="with" ref="{6049BAF4-511E-4B28-A2CB-2D97314E2BE3}"/>
            <msink:destinationLink direction="with" ref="{F7078D9F-81D2-458E-97EE-8E6BFC0283DB}"/>
          </msink:context>
        </emma:interpretation>
      </emma:emma>
    </inkml:annotationXML>
    <inkml:trace contextRef="#ctx0" brushRef="#br0">105-2 196 0,'0'-8'72'0,"0"8"-56"0,-14 16-4 0,5-11 4 16,0 3-12-16,5-4 8 15,-6 4-8-15,1-4 76 16,5 4-44-16,-5-4 68 16,9 4-64-16,0 0 36 15,0 0-44-15,0 4 0 16,0 5-20-16,0 11 28 16,4 4-24-16,1 21 4 15,4 4-12-15,0 15 12 16,0 5-12-16,0 0 4 15,0-4-4-15,-4 20-16 16,4-8 4-16,-9 28 12 16,0-7-4-16,0 3-4 15,0-12 4-15,0 12-4 16,0-8 0-16,-5 17 0 16,5-9 0-16,0 4-12 15,10-11 8-15,-6 23 4 16,-4-16 0-16,-4 25 8 15,4-13-4-15,-10 13-4 16,1-5 4-16,-18 41-4 0,0-8 0 0,8-24-12 16,10-21 8-16,0-12 56 15,14 1-28 1,8-5 16-16,-3 4-24 0,17-20 20 0,-4-4-24 16,-1-12-4-16,-8-5-4 15,4-11-24-15,-13 0 12 16,-5-17-48-16,0 0 28 15,-14-11-100-15,5-5 72 16,-14-4-364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8:53.7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49BAF4-511E-4B28-A2CB-2D97314E2BE3}" emma:medium="tactile" emma:mode="ink">
          <msink:context xmlns:msink="http://schemas.microsoft.com/ink/2010/main" type="inkDrawing" rotatedBoundingBox="9143,2904 11735,4875 11657,4978 9065,3007" semanticType="callout" shapeName="Other">
            <msink:sourceLink direction="with" ref="{F46D2759-E53D-4E50-915D-81EEC74E5235}"/>
            <msink:sourceLink direction="with" ref="{827F446C-9A54-498F-8FFE-5F857C2AA821}"/>
          </msink:context>
        </emma:interpretation>
      </emma:emma>
    </inkml:annotationXML>
    <inkml:trace contextRef="#ctx0" brushRef="#br0">23 11 184 0,'-18'-12'68'0,"18"12"-52"0,0 0-4 0,0 0 100 15,0 0-64-15,0 4 68 16,0 4-64-16,-5 0 32 15,1 0-48-15,-1 0 0 16,10 0-24-16,-5-4 56 16,4 0-40-16,1-4 52 15,13 4-48-15,0 5-8 16,0-5-12-16,5 4 0 16,0 0-8-16,0 8 16 15,4-8-12-15,9 8 16 16,5 4-16-16,9 1 24 15,0 3-20-15,5 12 4 16,-5-7-8-16,5 7-8 16,-10 9 4-16,10 7-4 15,0-3 0-15,8 7 8 0,-3-15-4 16,3 3-4-16,1 1 4 16,0-9-4-16,-5 1 0 15,0 3 0-15,-4-7 0 0,-10 3 0 16,-4-4 0-16,-4 13 16 15,-1-5-8-15,5 9-4 16,-9-4 0-16,0 7-16 16,0-3 8-16,9-1-16 15,-5-7 12-15,10-1 32 16,-1-3-16-16,1-1 8 16,4-4-8-16,0-3 4 15,-5-1-8-15,1-8-28 16,-1 1 12-16,-13-5 32 15,14 0-12-15,-14-4 8 16,0 4-8-16,-10-8-24 16,1 9 8-16,-5-5 20 15,-4 4-4-15,4 0-4 16,0-4 0-16,-9 8 4 16,10-3-4-16,-6-1 8 15,6 4-8-15,-6 0-4 16,5 1 4-16,5-5 4 15,0 4-4-15,0-8 16 16,4 4-12-16,-4-4-12 16,4 5 0-16,-4-5 20 15,0 4-8-15,-5-4-4 16,5 4 0-16,-5-4 4 0,5 5-4 16,-5-5 24-16,0 4-16 15,-4-8 4-15,-1 4-8 0,-4-4 28 16,5 0-20-1,-9-4-24-15,-1 0 4 0,1-4-44 16,-1 4 28-16,-8-4-80 16,4 5 56-16,-5-1-68 15,5 0 64-15,-4 0-108 16,4 0 88-16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34:36.7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294CDF-85F1-43B1-81F0-B2C4312E17AE}" emma:medium="tactile" emma:mode="ink">
          <msink:context xmlns:msink="http://schemas.microsoft.com/ink/2010/main" type="inkDrawing" rotatedBoundingBox="19321,5523 19663,10614 18175,10714 17833,5623" semanticType="verticalRange" shapeName="Other">
            <msink:sourceLink direction="with" ref="{09A17FFF-A65D-4E45-97D3-6FF0B4291B6A}"/>
            <msink:sourceLink direction="with" ref="{32B06817-520B-4FD2-B7AC-C641C7709C0F}"/>
            <msink:sourceLink direction="with" ref="{FE5545BC-3FC6-4AAE-8BBE-E0D0FF6BAF01}"/>
          </msink:context>
        </emma:interpretation>
      </emma:emma>
    </inkml:annotationXML>
    <inkml:trace contextRef="#ctx0" brushRef="#br0">9 221 644 0,'10'-16'236'0,"3"4"-180"0,33-4-20 15,-14 3 0-15,13 1-28 16,19 0-4-16,13-4 0 0,-8-4-60 15,3-1 32-15,-8 5-8 0,-5 0 20 16,1 0 16-16,-1 4 0 16,-5 4-4-16,1 0 4 15,-10 8 4-15,-4-5-4 16,-4 5-12-16,-10 0 4 16,-9 5 20-16,1-1-8 15,-10 0 32-15,-5 4-24 16,-8 0 56-16,-5 4-40 15,0 4-8-15,-1 4-12 16,1 5-12-16,0 3 4 0,0 8-32 16,0 17 16-16,0 12-4 15,0 8 8-15,4 8 24 16,5-13-8-16,0-3-40 16,9 0 20-16,5 4-8 15,0 3 12-15,-1 18-44 16,1 15 24-16,-5 4-20 15,0-4 28-15,-9-4 8 16,14 9 12-16,-1 15 24 16,6 5-12-16,3-9-4 15,10-16-4-15,5-4-16 16,-1 1 8-16,5 15-24 16,-4 4 16-16,-6-3-20 15,-3-9 16-15,-5-4 0 0,-5-4 8 16,-5 17-12-16,-3 3 12 15,-1-8 20-15,4-3-4 16,-17-9 16-16,8 4-16 16,1 0 32-16,-5 13-24 15,4-9 4-15,1-8-12 16,-5-8 36-16,0-8-20 16,0-12 12-16,0 0-20 15,0-4 0-15,4-5-8 16,-8-3 4-16,4 0-8 15,0-4-12-15,4-5 4 16,-4-3-24-16,0-5 16 0,0-7 12 31,0-1 4-31,0 5-12 0,-4 3 4 16,-5-7 12-16,4-1-4 16,1 8 24-16,-1-7-16 15,-4-5 76-15,0-3-52 0,4-5 4 16,1-8-24-16,-5-4 24 15,4-4-24-15,-4-4 40 16,-5 0-32-16,-4-4 40 16,-5-4-36-16,-8 8 4 15,-15 0-20-15,-9 0 12 16,-17 9-16-16,-1-5 60 16,-9 0-40-16,0-4 32 15,9 0-32-15,-4-8 28 0,-14-4-32 16,-5-8 12-1,5-1-20-15,4 5 0 0,10-8-8 16,9 12-24-16,18 0 8 16,9-4-112-16,9 8 68 15,9 0-392-15,9 0 244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9:10.8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E51620-BDFD-41CC-8AB2-2139DFE0591C}" emma:medium="tactile" emma:mode="ink">
          <msink:context xmlns:msink="http://schemas.microsoft.com/ink/2010/main" type="writingRegion" rotatedBoundingBox="17416,4669 18515,4691 18506,5109 17408,5087">
            <msink:destinationLink direction="with" ref="{F46D2759-E53D-4E50-915D-81EEC74E5235}"/>
            <msink:destinationLink direction="with" ref="{CE9A14FC-B544-462D-9DBC-3B743F88AD4D}"/>
          </msink:context>
        </emma:interpretation>
      </emma:emma>
    </inkml:annotationXML>
    <inkml:traceGroup>
      <inkml:annotationXML>
        <emma:emma xmlns:emma="http://www.w3.org/2003/04/emma" version="1.0">
          <emma:interpretation id="{0541B569-758E-4661-8E63-7CDF183A8FCA}" emma:medium="tactile" emma:mode="ink">
            <msink:context xmlns:msink="http://schemas.microsoft.com/ink/2010/main" type="paragraph" rotatedBoundingBox="17416,4669 18515,4691 18506,5109 17408,5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B5B708-1DCC-4F4C-95CB-91E652299C71}" emma:medium="tactile" emma:mode="ink">
              <msink:context xmlns:msink="http://schemas.microsoft.com/ink/2010/main" type="line" rotatedBoundingBox="17416,4669 18515,4691 18506,5109 17408,5087"/>
            </emma:interpretation>
          </emma:emma>
        </inkml:annotationXML>
        <inkml:traceGroup>
          <inkml:annotationXML>
            <emma:emma xmlns:emma="http://www.w3.org/2003/04/emma" version="1.0">
              <emma:interpretation id="{452DB358-36FC-43A3-9EB8-9522BC54EF39}" emma:medium="tactile" emma:mode="ink">
                <msink:context xmlns:msink="http://schemas.microsoft.com/ink/2010/main" type="inkWord" rotatedBoundingBox="17416,4669 18515,4691 18506,5109 17408,5087"/>
              </emma:interpretation>
              <emma:one-of disjunction-type="recognition" id="oneOf0">
                <emma:interpretation id="interp0" emma:lang="" emma:confidence="0">
                  <emma:literal>a r</emma:literal>
                </emma:interpretation>
                <emma:interpretation id="interp1" emma:lang="" emma:confidence="0">
                  <emma:literal>o r</emma:literal>
                </emma:interpretation>
                <emma:interpretation id="interp2" emma:lang="" emma:confidence="0">
                  <emma:literal>o a</emma:literal>
                </emma:interpretation>
                <emma:interpretation id="interp3" emma:lang="" emma:confidence="0">
                  <emma:literal>or</emma:literal>
                </emma:interpretation>
                <emma:interpretation id="interp4" emma:lang="" emma:confidence="0">
                  <emma:literal>o I</emma:literal>
                </emma:interpretation>
              </emma:one-of>
            </emma:emma>
          </inkml:annotationXML>
          <inkml:trace contextRef="#ctx0" brushRef="#br0">6842-1153 768 0,'-32'0'284'0,"32"0"-220"0,-32 36-20 15,18-11 12 1,-4-5-40-16,-9 20 12 16,-5-3-16-16,0 3-60 0,0 5 24 0,-4-13-516 15,18 5 296-15</inkml:trace>
          <inkml:trace contextRef="#ctx0" brushRef="#br0" timeOffset="-155.0455">6414-995 464 0,'-9'-16'176'0,"9"16"-140"0,23-8-8 0,-14-1-40 16,0 18 0-16,4-9 4 15,1 12 8-15,4 4 148 16,5 4-80-16,9 4 44 16,0 1-68-16,0-1 20 15,13-4-36-15,1-4 16 16,-14-3-24-16,-1-1-60 15,-8-4 16-15,0 0-192 16,-14-8 120-16</inkml:trace>
          <inkml:trace contextRef="#ctx0" brushRef="#br0" timeOffset="-439.3046">5854-1121 392 0,'-5'-8'148'0,"5"8"-116"0,0-8-8 0,0 8 120 15,0 0-84-15,0-12 52 16,0 12-64-16,0-4-32 15,0 8-16-15,5-4 8 16,9 12-4-16,8-8-4 16,6 4 4-16,8 4 12 15,1 1-8-15,8-1-4 16,-4 4 0-16,-9 0-16 16,0-4 8-16,-9 0 20 15,-5 1-8-15,-9-5 76 16,-5 4-48-16,-13-4 12 15,0 8-28-15,-9-8 24 16,0 4-28-16,-14 5-12 16,9 3-8-16,-18 4 4 15,5 0 0-15,-14-3 32 16,13 3-16-16,-8-4-24 16,13 0 4-16,0-7 44 15,9-5-20-15,-4-8-8 16,13 8-8-16,1-16-68 15,13 8 36-15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8:56.7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078D9F-81D2-458E-97EE-8E6BFC0283DB}" emma:medium="tactile" emma:mode="ink">
          <msink:context xmlns:msink="http://schemas.microsoft.com/ink/2010/main" type="inkDrawing" rotatedBoundingBox="11837,4864 14304,7854 14090,8029 11624,5040" semanticType="callout" shapeName="Other">
            <msink:sourceLink direction="with" ref="{0A7FDC13-ABE4-4871-B579-E574206AE94C}"/>
            <msink:sourceLink direction="with" ref="{F46D2759-E53D-4E50-915D-81EEC74E5235}"/>
          </msink:context>
        </emma:interpretation>
      </emma:emma>
    </inkml:annotationXML>
    <inkml:trace contextRef="#ctx0" brushRef="#br0">2 1 332 0,'-4'-8'120'0,"8"12"-92"0,-4-4-8 0,0 0 96 16,0 4-68-16,0-4 24 15,0 8-40-15,0 0 12 16,0 8-24-16,0-12 0 16,0 5-12-16,5-5 56 15,4 4-36-15,0 0 32 16,5 0-32-16,-5 0 28 16,4 0-32-16,-4 0 40 15,1 0-36-15,-6 0-24 16,5 4-4-16,-4 1 0 15,4 3 0-15,0 4 8 16,5 4-4-16,8 13 16 16,1 3-12-16,18 25-12 15,5 0 0-15,17 12 12 16,6-9-4-16,4 9-12 16,-5-4 4-16,0 28-4 15,-9 9 0-15,14 7 16 16,-9-4-4-16,36 13-4 15,0-17 4-15,19 33 12 16,-10-17-8-16,14 9 24 0,-5-17-20 16,10 17 4-16,-10-17-8 0,-13 16 4 15,-14-11-8-15,-14-5 16 16,-13-20-12-16,-9-8-12 16,-5-12 0-16,-5-4 28 15,-4-12-12-15,-4-13-64 16,-6-7 24-16,-8-17-112 15,0-8 80-15,-23-20-336 16,9 0 220-16</inkml:trace>
    <inkml:trace contextRef="#ctx0" brushRef="#br0" timeOffset="15482.7888">2465 2769 456 0,'-32'41'168'0,"32"-41"-128"0,9 28-16 16,1-20 0-1,3 4-20-15,10-4 32 16,0 4-20-16,9-8-136 15,0 5 64-15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9:11.6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8BEAD7-B306-40F9-BE98-6A46EE88326A}" emma:medium="tactile" emma:mode="ink">
          <msink:context xmlns:msink="http://schemas.microsoft.com/ink/2010/main" type="writingRegion" rotatedBoundingBox="14595,5005 14491,7113 14235,7100 14340,4992">
            <msink:destinationLink direction="with" ref="{F46D2759-E53D-4E50-915D-81EEC74E5235}"/>
          </msink:context>
        </emma:interpretation>
      </emma:emma>
    </inkml:annotationXML>
    <inkml:traceGroup>
      <inkml:annotationXML>
        <emma:emma xmlns:emma="http://www.w3.org/2003/04/emma" version="1.0">
          <emma:interpretation id="{2A271B4C-A4A7-48B0-A6D8-2784BFCD9DCB}" emma:medium="tactile" emma:mode="ink">
            <msink:context xmlns:msink="http://schemas.microsoft.com/ink/2010/main" type="paragraph" rotatedBoundingBox="14595,5005 14491,7113 14235,7100 14340,4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C785DD-AB82-4FAF-B4CD-04045B61D8C2}" emma:medium="tactile" emma:mode="ink">
              <msink:context xmlns:msink="http://schemas.microsoft.com/ink/2010/main" type="line" rotatedBoundingBox="14595,5005 14491,7113 14235,7100 14340,4992"/>
            </emma:interpretation>
          </emma:emma>
        </inkml:annotationXML>
        <inkml:traceGroup>
          <inkml:annotationXML>
            <emma:emma xmlns:emma="http://www.w3.org/2003/04/emma" version="1.0">
              <emma:interpretation id="{D51F8716-31C0-4974-BE5D-2114BE748103}" emma:medium="tactile" emma:mode="ink">
                <msink:context xmlns:msink="http://schemas.microsoft.com/ink/2010/main" type="inkWord" rotatedBoundingBox="14595,5005 14543,6064 14287,6052 14340,49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2858-483 416 0,'-4'20'152'0,"4"-20"-116"0,0 25-12 0,0-13 4 15,0 0-20-15,0 4-196 16,4 0 100-16</inkml:trace>
          <inkml:trace contextRef="#ctx0" brushRef="#br0" timeOffset="-155.9144">2676-851 488 0,'-9'4'180'0,"9"-4"-140"0,0 8-12 0,0-4 100 16,4 0-76-16,1 4 40 16,4 0-52-16,0-4 4 15,0 4-28-15,5 0 8 16,0 0-12-16,-5 0 28 16,4 5-24-16</inkml:trace>
          <inkml:trace contextRef="#ctx0" brushRef="#br0" timeOffset="108.2865">2813-135 260 0,'-9'13'96'0,"9"-13"-76"0,9 20-4 0,-9-12-72 15,9 0 28-15</inkml:trace>
          <inkml:trace contextRef="#ctx0" brushRef="#br0" timeOffset="195.1549">2845 84 352 0,'-5'37'132'0,"5"-37"-104"0,-18 52-8 0,9-32 0 16,9 5-16-16</inkml:trace>
          <inkml:trace contextRef="#ctx0" brushRef="#br0" timeOffset="-2015.3317">2922-829 476 0,'-5'0'176'0,"5"4"-136"0,-9 0-12 16,9 0 20 0,0 0-32-16,0 0 4 15,0 0-12-15,0 4-24 16,0 4 8-16,0-8-4 16,0 1 4-16,5-1-388 15,-1 0 216-15</inkml:trace>
        </inkml:traceGroup>
        <inkml:traceGroup>
          <inkml:annotationXML>
            <emma:emma xmlns:emma="http://www.w3.org/2003/04/emma" version="1.0">
              <emma:interpretation id="{CB5C042F-FFD6-4E5E-8151-5DD79AE87D07}" emma:medium="tactile" emma:mode="ink">
                <msink:context xmlns:msink="http://schemas.microsoft.com/ink/2010/main" type="inkWord" rotatedBoundingBox="14431,6470 14425,6584 14399,6583 14405,64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8.0641">2758 627 612 0,'-27'24'228'0,"27"-24"-180"0,0 24-12 16,0-11 0-16,0 3-28 0,0 0-72 16,13 4 32-16</inkml:trace>
        </inkml:traceGroup>
        <inkml:traceGroup>
          <inkml:annotationXML>
            <emma:emma xmlns:emma="http://www.w3.org/2003/04/emma" version="1.0">
              <emma:interpretation id="{0A7FDC13-ABE4-4871-B579-E574206AE94C}" emma:medium="tactile" emma:mode="ink">
                <msink:context xmlns:msink="http://schemas.microsoft.com/ink/2010/main" type="inkWord" rotatedBoundingBox="14372,7036 14368,7107 14326,7105 14329,7033">
                  <msink:destinationLink direction="with" ref="{F7078D9F-81D2-458E-97EE-8E6BFC0283DB}"/>
                </msink:context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477.4054">2699 1192 352 0,'-32'41'132'0,"32"-41"-104"0,-14 28-8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9:04.5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5F397A-F6BD-4705-86AD-65145C18A84F}" emma:medium="tactile" emma:mode="ink">
          <msink:context xmlns:msink="http://schemas.microsoft.com/ink/2010/main" type="writingRegion" rotatedBoundingBox="12805,6369 14173,6179 14316,7213 12948,7402"/>
        </emma:interpretation>
      </emma:emma>
    </inkml:annotationXML>
    <inkml:traceGroup>
      <inkml:annotationXML>
        <emma:emma xmlns:emma="http://www.w3.org/2003/04/emma" version="1.0">
          <emma:interpretation id="{82C92B91-5846-40B5-A97B-3BB509D27965}" emma:medium="tactile" emma:mode="ink">
            <msink:context xmlns:msink="http://schemas.microsoft.com/ink/2010/main" type="paragraph" rotatedBoundingBox="12805,6369 14173,6179 14316,7213 12948,7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BE7352-EDAA-43EE-8D83-88B1CE58B312}" emma:medium="tactile" emma:mode="ink">
              <msink:context xmlns:msink="http://schemas.microsoft.com/ink/2010/main" type="line" rotatedBoundingBox="12805,6369 14173,6179 14316,7213 12948,7402"/>
            </emma:interpretation>
          </emma:emma>
        </inkml:annotationXML>
        <inkml:traceGroup>
          <inkml:annotationXML>
            <emma:emma xmlns:emma="http://www.w3.org/2003/04/emma" version="1.0">
              <emma:interpretation id="{CBEE8339-0E34-4081-B58F-495FAFDCDD9B}" emma:medium="tactile" emma:mode="ink">
                <msink:context xmlns:msink="http://schemas.microsoft.com/ink/2010/main" type="inkWord" rotatedBoundingBox="13988,6671 14237,6637 14283,6970 14034,7004"/>
              </emma:interpretation>
            </emma:emma>
          </inkml:annotationXML>
          <inkml:trace contextRef="#ctx0" brushRef="#br0">2435 811 632 0,'32'8'236'0,"-32"-8"-184"0,41 16-16 0,-23-7 44 16,0 3-52-16,-4 4 24 15,4 0-32-15,-14 4 60 16,-4 1-44-16,-22 3 28 16,-6 8-36-16,-17-3 8 15,8-1-20-15,1-4 8 16,4 1-12-16,14-5-24 15,13-4 4-15,19-8 32 16,9 0-16-16,22-8-132 16,5 0 68-16</inkml:trace>
        </inkml:traceGroup>
        <inkml:traceGroup>
          <inkml:annotationXML>
            <emma:emma xmlns:emma="http://www.w3.org/2003/04/emma" version="1.0">
              <emma:interpretation id="{CE224EF9-DE1D-4B69-8D92-DCF4BDB019BB}" emma:medium="tactile" emma:mode="ink">
                <msink:context xmlns:msink="http://schemas.microsoft.com/ink/2010/main" type="inkWord" rotatedBoundingBox="12805,6369 14046,6196 14190,7230 12948,7402"/>
              </emma:interpretation>
            </emma:emma>
          </inkml:annotationXML>
          <inkml:trace contextRef="#ctx0" brushRef="#br0" timeOffset="-1013.1734">1429 726 260 0,'13'-12'96'0,"-13"8"-76"0,14 0-4 16,-14 0 44 0,0 4-36-16,0-4-12 15,0 4-4-15,-5 0-36 16,1 0 16-16,-1-8 4 15,5 8 8-15,-13 0 132 16,13 0-72-16,-10 0 116 0,6 0-100 16,-10-8 76-1,14 8-88-15,-9-5 56 0,5 5-68 16,-1-4 4-16,5 4-32 16,-5-4-20-16,10 4-8 0,-5-4-16 15,0 8 12 1,5 0-4-16,4 5 4 0,0 7 8 15,9 0 0-15,-4 12 16 16,-1 9-8-16,1 11-12 16,4 5 0-16,0 0 12 15,1-1-4-15,-1-3 8 16,0-5-8-16,-4-11-4 16,-1-5 4-16,-4-8 56 15,1-3-32-15,-10-9 84 16,4-4-60-16,-8-8-16 15,4 4-24-15,-10-16 16 16,1 7-16-16,-9-11-4 16,9 12-4-16,-14-16-16 15,5 12 8-15,-14-9-16 16,9 9 12-16,-18 0 4 16,5 4 4-16,-9 0 0 15,13 4 0-15,-5 0 0 16,10 4 0-16,4-4-12 15,9 8 8-15,10-8-48 16,4 4 24-16,14-4-240 16,8 0 148-16</inkml:trace>
          <inkml:trace contextRef="#ctx0" brushRef="#br0" timeOffset="-280.3408">2111 1443 228 0,'-18'-24'84'0,"18"24"-64"0,0-21-8 16,0 5 116 0,0 8-72-16,-4-16 112 15,4 4-96-15,-9-21 60 16,4 9-76-16,-4-37-4 15,4 4-32-15,-8-28 32 16,8 12-28-16,-4-4 20 16,9 20-24-16,0-4 8 0,9 21-16 15,5-9-8 1,9 16 0-16,-1-3-4 0,1 7 0 0,0-7 24 16,0 19-12-16,4-3 4 15,0 8-8-15,1 8 4 16,-1 4-8-16,0 8-4 15,1 12 4-15,-6 0 12 16,1 12-8-16,-18-4 40 16,-5 13-24-16,-19-1 20 15,1-3-24-15,-14-5-44 16,10-4 12-16,-15-4-32 16,10 1 24-16,-5-9-8 15,14 0 16-15,4-8-8 16,10 0 8-16,8 0-36 15,5 4 28-15,5 0-20 16,9 8 24-16,-1 0 0 16,1 4 8-16,-5 5-12 15,1-1 12-15,-10 0 40 16,-5 4-20-16,-13-3 104 16,5 3-64-16,-15-4 4 15,6-4-36-15,-19-7 4 16,9-1-12-16,-9-12-16 15,9 4 0-15,1-9-172 16,8 1 96-16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9:18.6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1AA137-781A-42C3-B7F2-9047A6537660}" emma:medium="tactile" emma:mode="ink">
          <msink:context xmlns:msink="http://schemas.microsoft.com/ink/2010/main" type="inkDrawing" rotatedBoundingBox="18083,1885 21860,1673 21864,1741 18087,1953" semanticType="underline" shapeName="Other">
            <msink:sourceLink direction="with" ref="{485A3231-A1C0-47AA-A658-54E73D1B064B}"/>
            <msink:sourceLink direction="with" ref="{192C295F-A104-4429-8E05-C5E9016D09FB}"/>
            <msink:sourceLink direction="with" ref="{48EE7C94-C1DA-4C52-857A-043B07A55F72}"/>
          </msink:context>
        </emma:interpretation>
      </emma:emma>
    </inkml:annotationXML>
    <inkml:trace contextRef="#ctx0" brushRef="#br0">0 278 132 0,'9'-12'52'0,"-9"12"-44"0,18-8 4 15,-13 0 52 1,4 8-36-16,9-8 52 16,9 0-48-16,14-5 48 15,-4 5-48-15,31-4-8 16,-4 8-12-16,18-4-12 16,-5 4 4-16,23 0 12 15,-9 4-8-15,41-8-4 16,-4 8 0-16,54-16 4 15,-13 16-4-15,35-12 8 16,-17 3-8-16,45-7-20 0,-18 16 8 16,18-16 84-16,-22 12-44 15,-1-4 36-15,-31 4-40 16,-5-4 28-16,-27 0-32 0,-14-4 32 16,-23 7-32-16,-18-3 32 15,-23 4-32-15,-13-4 40 16,-14 4-36-16,-18-4-16 15,-10 8-4-15,-13-8-8 16,0 4 0-16,-9 0-64 16,-5 4 36-16,1-4-136 15,-5 4 88-15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9:23.7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AA835BF-D609-472B-BBA4-0F306C0C82F8}" emma:medium="tactile" emma:mode="ink">
          <msink:context xmlns:msink="http://schemas.microsoft.com/ink/2010/main" type="inkDrawing" rotatedBoundingBox="13213,1998 16240,1927 16243,2025 13216,2096" semanticType="underline" shapeName="Other">
            <msink:sourceLink direction="with" ref="{AE5DA281-3576-40F9-AFC6-C2657FDE2210}"/>
            <msink:sourceLink direction="with" ref="{0071645C-8EA5-40BE-94BC-1FD21F0134D5}"/>
          </msink:context>
        </emma:interpretation>
      </emma:emma>
    </inkml:annotationXML>
    <inkml:trace contextRef="#ctx0" brushRef="#br0">0 106 132 0,'0'-8'52'0,"0"8"-44"0,0-4 4 0,0 0 36 16,14 4-28-16,-5-4 36 16,-4 4-32-16,13-4 12 15,-9 8-20-15,14-4 36 16,0 0-28-16,22 0 4 16,1 0-16-16,31 0 12 15,0 0-16-15,37-4-12 16,-9 0 0-16,50-8 12 15,-5 8-4-15,64-8-12 16,-14 3 4-16,23-3 12 16,-13 4-4-16,17-4-4 15,-35 8 4-15,-6 0-4 16,-31 8 0-16,-18-8 16 16,-23 8-8-16,-19 0 60 15,-13 8-40-15,-27 4-20 16,-14-8-8-16,-23 13-176 15,-9-5 96-15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9:24.9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B54E62-8FEB-4D7C-ADCA-1FB218593B47}" emma:medium="tactile" emma:mode="ink">
          <msink:context xmlns:msink="http://schemas.microsoft.com/ink/2010/main" type="inkDrawing" rotatedBoundingBox="3626,1829 10892,1671 10894,1773 3628,1931" semanticType="underline" shapeName="Other">
            <msink:sourceLink direction="with" ref="{3E3706A4-95F2-4351-8F01-B8C7DCE6528F}"/>
            <msink:sourceLink direction="with" ref="{0CDF0AA1-6526-4DF8-9275-94C0E891A54D}"/>
            <msink:sourceLink direction="with" ref="{ACBB10B4-3323-4D55-8F7E-B591F92115B9}"/>
            <msink:sourceLink direction="with" ref="{177EF51E-65B8-49F2-867C-B5E790CB0519}"/>
            <msink:sourceLink direction="with" ref="{B97F5492-77EE-45BF-9213-62DB51DD72CF}"/>
          </msink:context>
        </emma:interpretation>
      </emma:emma>
    </inkml:annotationXML>
    <inkml:trace contextRef="#ctx0" brushRef="#br0">0 152 92 0,'23'-12'32'0,"-23"12"-24"0,36-4 0 0,-17 0 12 15,-1 8-12-15,5-4-28 16,4 0 8-16,5 0 68 16,0 4-32-16,-1 0 108 15,10 0-76-15,5 0-24 16,-1 4-20-16,15-4 48 15,3 0-32-15,42 0 32 16,-5-4-32-16,37 0 52 16,-5 4-44-16,50-4 44 15,-9 8-44-15,77-4-20 16,-13-4-8-16,55-4-20 16,-6 4 8-16,69-16 20 0,10 8-8 15,-6-12 4-15,1 8-4 16,-23-5-16-16,9 1 4 15,-36 0 28-15,13 4-12 0,-41 4 56 16,9-12-36-16,-8 7 28 16,-42 9-32-16,-22-8-28 15,-5 8 0-15,-23-4 24 16,-46 8-12-16,-31 0-92 16,-32 0 44-16,-23 4-384 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9:13.6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B1CDC0-29BC-4671-B249-2BD62A70D8E9}" emma:medium="tactile" emma:mode="ink">
          <msink:context xmlns:msink="http://schemas.microsoft.com/ink/2010/main" type="writingRegion" rotatedBoundingBox="8081,3024 11267,2543 11557,4464 8370,4945"/>
        </emma:interpretation>
      </emma:emma>
    </inkml:annotationXML>
    <inkml:traceGroup>
      <inkml:annotationXML>
        <emma:emma xmlns:emma="http://www.w3.org/2003/04/emma" version="1.0">
          <emma:interpretation id="{4D6CA239-FFCB-497A-A7B7-CEA0F51636AB}" emma:medium="tactile" emma:mode="ink">
            <msink:context xmlns:msink="http://schemas.microsoft.com/ink/2010/main" type="paragraph" rotatedBoundingBox="8081,3024 11267,2543 11557,4464 8370,4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3669E5-195D-45A9-A65B-2D5FF83A8AA8}" emma:medium="tactile" emma:mode="ink">
              <msink:context xmlns:msink="http://schemas.microsoft.com/ink/2010/main" type="line" rotatedBoundingBox="8081,3024 11267,2543 11557,4464 8370,4945"/>
            </emma:interpretation>
          </emma:emma>
        </inkml:annotationXML>
        <inkml:traceGroup>
          <inkml:annotationXML>
            <emma:emma xmlns:emma="http://www.w3.org/2003/04/emma" version="1.0">
              <emma:interpretation id="{827F446C-9A54-498F-8FFE-5F857C2AA821}" emma:medium="tactile" emma:mode="ink">
                <msink:context xmlns:msink="http://schemas.microsoft.com/ink/2010/main" type="inkWord" rotatedBoundingBox="8081,3024 8965,2891 9255,4811 8370,4945">
                  <msink:destinationLink direction="with" ref="{6049BAF4-511E-4B28-A2CB-2D97314E2BE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4878 2607 156 0,'0'25'56'0,"0"-25"-44"0,9 32-4 0</inkml:trace>
          <inkml:trace contextRef="#ctx0" brushRef="#br0" timeOffset="-114.8014">4823 2397 580 0,'-9'-4'216'0,"9"4"-168"0,0 4-12 0,0-4 76 15,0 0-68-15,5 4-20 16,-1 0-12-16,-4 4 12 16,0 0-12-16</inkml:trace>
          <inkml:trace contextRef="#ctx0" brushRef="#br0" timeOffset="695.0004">4869 2474 288 0,'-5'-4'108'0,"5"4"-84"0,5 0-4 16,-5 0 100-1,9 0-68-15,-9-4 112 16,9 8-92-16,-4-8 24 15,4 0-56-15,-9 0 20 16,13 4-32-16,-4-5-8 0,1 5-12 16,-1-4 28-16,4 13-20 0,1-9 20 15,9 8-20 1,4-4-8-16,0 4-4 0,14 0-4 16,-4 4 0-1,13 0 32-15,0 8-16 0</inkml:trace>
          <inkml:trace contextRef="#ctx0" brushRef="#br0" timeOffset="271.8378">4750 3125 600 0,'-18'37'224'0,"18"-37"-176"0,0 28-12 16,0-12 8 0,5-4-32-16,-5 17-12 15,9-1-4-15,-9 8-76 16,9 5 44-16,-9-5-48 16,9 9 48-16,0-9 28 15,-9 1 8-15,0-1 20 16,0-8-12-16,-13 5 84 15,8 3-48-15,-9-3 68 16,14-5-64-16,-9 0-16 16,5-3-20-16,-5-9 8 0,9 0-12 15,0-12 40-15,0 0-24 0</inkml:trace>
          <inkml:trace contextRef="#ctx0" brushRef="#br0" timeOffset="1246.0688">4673 4076 300 0,'0'0'112'0,"0"0"-88"0,5 12-8 0,-5-3 12 16,4-1-20-16,-4 8 16 16,5 0-16-16</inkml:trace>
          <inkml:trace contextRef="#ctx0" brushRef="#br0" timeOffset="1364.8837">4678 4307 464 0,'0'12'176'0,"0"-12"-140"0,0 24-8 15,0-16 40 1,4 1-44-16,1-1-44 16,-1 0 8-16</inkml:trace>
          <inkml:trace contextRef="#ctx0" brushRef="#br0" timeOffset="-12383.1865">4905 3740 332 0,'-18'-8'120'0,"18"8"-92"0,0-12-8 16,-4 4 124-1,8 8-84-15,-4-20 80 0,0 4-80 0,-4-21 20 16,4 13-44-16,-10-21-4 15,10 5-20-15,0-21 0 16,14 17-4-16,-5-9-16 16,5 9 4-16,4-5 12 15,5 17-4-15,9-9 40 16,4 9-20-16,10 4 64 16,-10 7-48-16,5 1-16 15,5 12-16-15,-15 4-28 16,-3 12 12-16,-6 4 48 15,-8 4-20-15,4 1 36 16,-13-1-32-16,-10 4 20 16,5 0-24-16,-22-4-28 15,3 5 4-15,-3-13-16 16,13 4 8-16,-5-12-44 16,5 4 28-16,4-8-48 15,5 4 44-15,5-4-20 16,4 0 32-16,14 0-16 15,-1 8 20-15,-3 4-16 16,3 4 16-16,-13 4 8 16,5 4 8-16,-9 1 8 15,4 3-4-15,-18-4 96 16,9 4-56-16,-14-3 24 16,5-1-36-16,-14-4-4 15,0 0-16-15,-22-8 12 0,13 0-16 16,-14-12 4-16,15 4-4 15,-1-12-76-15,18 0 36 16,-4-8-216-16,4 8 136 16</inkml:trace>
          <inkml:trace contextRef="#ctx0" brushRef="#br0" timeOffset="-12065.3357">4914 3028 520 0,'0'-8'192'0,"0"8"-152"0,19 0-8 15,-6 0 184 1,5 0-124-16,-4-8 60 15,9 8-88-15,9-8-4 16,0 8-36-16,-1-4 4 16,-3 8-16-16,4-4 28 15,-10 0-24-15,-3 0 12 16,3 0-16-16,-12 0-60 16,8 0 24-16,-9-4-164 15,4 4 104-15</inkml:trace>
          <inkml:trace contextRef="#ctx0" brushRef="#br0" timeOffset="-11504.8064">5438 3396 612 0,'-5'-4'228'0,"5"4"-180"0,5 0-12 0,-5 4 104 16,0 9-84-16,0 7 60 16,0 8-72-16,-5 9 16 15,5 3-40-15,-9-8-8 16,9 1-8-16,0-9 20 15,0-4-12-15,0-8-40 16,0 1 16-16</inkml:trace>
        </inkml:traceGroup>
        <inkml:traceGroup>
          <inkml:annotationXML>
            <emma:emma xmlns:emma="http://www.w3.org/2003/04/emma" version="1.0">
              <emma:interpretation id="{94FBD58A-77E4-441B-A822-E82E889F3F39}" emma:medium="tactile" emma:mode="ink">
                <msink:context xmlns:msink="http://schemas.microsoft.com/ink/2010/main" type="inkWord" rotatedBoundingBox="9564,3232 9875,3185 9942,3627 9631,36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183.3141">6053 2656 280 0,'0'-8'104'0,"0"4"-84"0,9 4 0 0,-9-8 92 16,0 16-64-16,0-8-12 16,0 0-20-16,0 0 20 15,0 0-20-15,0 0 92 16,0 0-60-16,0 0 32 16,0 0-48-16,0 0-28 15,0 0-4-15,0 0 24 16,0 0-12-16,0 0 32 15,0 0-28-15,0 0 32 16,0 0-32-16,0 0 4 16,0 0-12-16,0 0 28 15,0 0-20-15,0 0 40 16,0 0-32-16,0 0-4 16,0 0-12-16,0 0 12 15,0 0-12-15,0 0 16 16,0 0-16-16,0 0-4 0,0 0 0 0,0 0 28 15,0 0-16-15,0 0-12 16,0 0-8-16,0 0-4 16,0 0 0-16,0 0 32 15,0 0-12-15,0 0-12 16,0 12-4-16,0-4 12 16,4 8-4-16,5 12-4 15,5 1 4-15,4 7 4 16,5 1-4-16,-9 7 16 15,8-12-12-15,-3 5-12 16,3-13 0-16,-8 0 28 16,4-7-12-16,-18 3 24 15,9-4-24-15,-9-8 4 16,0 4-8-16,-9-4 20 16,9 1-16-16,-18-9 4 15,13 4-8-15,-17-8 4 16,13 4-8-16,-14-5 52 15,0 5-32-15,-4-8 32 16,9 8-28-16,-14-4-16 16,4 0-8-16,1-4-4 15,-5 8 0-15,9-8-28 16,10 12 16-16,4-8-12 16,9 4 12-16,0-4-96 15,9 8 56-15,4-4-256 0,-8-4 168 0</inkml:trace>
        </inkml:traceGroup>
        <inkml:traceGroup>
          <inkml:annotationXML>
            <emma:emma xmlns:emma="http://www.w3.org/2003/04/emma" version="1.0">
              <emma:interpretation id="{C158451C-86C2-4FFE-B955-E72D80304511}" emma:medium="tactile" emma:mode="ink">
                <msink:context xmlns:msink="http://schemas.microsoft.com/ink/2010/main" type="inkWord" rotatedBoundingBox="10622,3070 11330,2964 11536,4329 10828,44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8149.5841">7491 2636 632 0,'-4'-4'236'0,"4"4"-184"0,4 0-16 15,1 0 28-15,-1 0-44 0,1-5 44 16,4 5-36-16,-4-4-324 15,-1 4 164-15</inkml:trace>
          <inkml:trace contextRef="#ctx0" brushRef="#br0" timeOffset="-18257.2089">7418 2919 592 0,'-9'0'220'0,"9"0"-172"0,0 4-12 0,0 0 100 16,0 4-80-16,0 4 68 15,0 0-72-15,0 5 4 16,0-1-32-16,-4 0-4 15,4 4-12-15,0-4 4 16,4 1-8-16,5-5-48 16,-4 0 28-16,0-8-184 15,-1 4 112-15,1-8-436 16,4 0 292-16</inkml:trace>
          <inkml:trace contextRef="#ctx0" brushRef="#br0" timeOffset="-18722.3678">7173 2583 228 0,'18'-16'84'0,"-18"16"-64"0,9-12-8 0,-9 4 144 15,0 8-88-15,-5-13 60 16,1 5-72-16,-5-4-8 15,0 4-28-15,-14 0 48 16,9 4-36-16,-9-4 48 16,5 8-48-16,-5-4 36 15,5 8-36-15,-5 4 0 16,5 0-20-16,-5 12 36 16,10 5-24-16,-5 11-12 15,18 4-8-15,0 9-16 16,9-4 8-16,9-1 12 15,0-3-4-15,19-9 40 16,4-12-20-16,4-4 4 16,5-8-16-16,-9-16-52 15,0-4 24-15,-9-12-16 16,0 4 20-16,-9-17 0 16,-1 5 4-16,-13-13 32 15,-4 13-12-15,-14-9-4 16,4 13-4-16,-13-4-24 0,4 12 12 15,-13-1-4-15,9 9 4 0,-14 0-12 16,5 4 12-16,-10 4-56 16,10 4 32-16,-9 0 8 15,8 8 12-15,-8 4-8 16,9 0 12-16,-5-4 4 16,9 9 4-16,5 3 60 15,9-4-32-15,18 0 32 16,0-4-32-16,14 4 16 15,8-3-24-15,10-9 28 16,5 0-32-16,-1-4 4 16,-4 8-12-16,-9-8-120 15,0 0 60-15,-9 4-180 16,0 0 128-16</inkml:trace>
          <inkml:trace contextRef="#ctx0" brushRef="#br0" timeOffset="-19472.4401">7182 3862 416 0,'-9'-4'152'0,"9"4"-116"0,4-4-12 0,1 0 92 16,8 4-68-16,1-8 60 15,4 4-64-15,-4-13 40 16,9 5-48-16,-1-12 0 15,6 4-24-15,-10-17 0 16,0 1-4-16,5-9-16 16,-5 9 4-16,0-9 20 15,10 9-8-15,-6-5 24 16,1 13-20-16,4 4 40 16,5 16-28-16,0-4-4 15,-4 8-12-15,-1 4-16 16,-4 0 4-16,-5 8 40 15,-5 0-24-15,6-4 36 16,-6 0-32-16,6-8 32 16,-6 4-32-16,1-8-100 15,-5 4 40-15,5-17-244 16,-5 13 160-16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0:04.9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782D66-3758-454D-9A87-2D5DB5130A73}" emma:medium="tactile" emma:mode="ink">
          <msink:context xmlns:msink="http://schemas.microsoft.com/ink/2010/main" type="writingRegion" rotatedBoundingBox="15474,2353 22130,2241 22144,3070 15488,3182">
            <msink:destinationLink direction="with" ref="{F46D2759-E53D-4E50-915D-81EEC74E5235}"/>
          </msink:context>
        </emma:interpretation>
      </emma:emma>
    </inkml:annotationXML>
    <inkml:traceGroup>
      <inkml:annotationXML>
        <emma:emma xmlns:emma="http://www.w3.org/2003/04/emma" version="1.0">
          <emma:interpretation id="{38C91D32-4689-4C73-BA9F-AACEB754C9C6}" emma:medium="tactile" emma:mode="ink">
            <msink:context xmlns:msink="http://schemas.microsoft.com/ink/2010/main" type="paragraph" rotatedBoundingBox="15474,2353 22130,2241 22144,3070 15488,3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A2750D-3BAC-4FEC-8581-D3A067967E1F}" emma:medium="tactile" emma:mode="ink">
              <msink:context xmlns:msink="http://schemas.microsoft.com/ink/2010/main" type="line" rotatedBoundingBox="15474,2353 22130,2241 22144,3070 15488,3182"/>
            </emma:interpretation>
          </emma:emma>
        </inkml:annotationXML>
        <inkml:traceGroup>
          <inkml:annotationXML>
            <emma:emma xmlns:emma="http://www.w3.org/2003/04/emma" version="1.0">
              <emma:interpretation id="{905290EB-CC57-4E1A-B41F-A72189FE19C4}" emma:medium="tactile" emma:mode="ink">
                <msink:context xmlns:msink="http://schemas.microsoft.com/ink/2010/main" type="inkWord" rotatedBoundingBox="15475,2391 18724,2337 18736,3074 15487,31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943 123 28 0,'-14'-12'12'0,"14"12"-8"0,5-8-4 0,-5 4 12 15,9 8-8-15,-5-4 68 16,1 0-40-16,-1 8 68 16,5 4-60-16,1 17 72 15,-1 3-64-15,-9 4-16 16,0 5-20-16,-5-5 24 15,1 1-20-15,-10-5 76 16,5-4-56-16,-9-7 4 16,8-5-24-16,-3-8 16 15,8 0-20-15,1-12 4 16,4 4-8-16,9-16 12 16,4 0-12-16,6-13-64 15,-1 5 28-15,5-8 4 16,-1 7 12-16,-3-3 4 15,3 8 0-15,-3-4-12 16,-1 15 12-16,-5 9-4 16,1 0 4-16,0 0 32 15,-1 13-12-15,-3 3 24 16,3 4-24-16,-4 4 32 16,0 5-28-16,-4-5-12 15,4-4-8-15,-4 4 12 16,-1-3-4-16,1-1-12 0,4 4 4 15,-9-8 20 1,9-4-8-16,0 5 16 0,0-9-16 0,5-4 16 16,4 4-16-16,5-8-20 15,4 0 4-15,10-8-24 16,-1 4 20-16,5-12 4 16,-5-1 8-16,-4-7 16 15,-4 4-8-15,-10-13-4 16,-5 9 0-16,-13-12-24 15,0 7 12-15,-9-3 32 16,-4 8-16-16,-6 0 28 16,6 7-24-16,-10 13 4 15,9 8-8-15,-4 8 20 16,0 9-16-16,0 7-20 16,9 0 0-16,-5 5-4 15,9-1 4-15,1-8 16 16,4 5-4-16,4-9 8 15,6-4-8-15,8-8 8 16,5 0-8-16,13-12-48 16,5 4 28-16,9-12-128 15,9 0 80-15,-4-20-52 16,-1 3 68-16,-8-27-64 16,-10 3 68-16,-4-12 20 15,0 13 16-15,-9-5 140 16,-9 17-72-16,-5 3 116 15,0 17-100-15,-9-4 24 16,4 11-60-16,-8 13 12 0,4 5-32 16,-9 19 8-16,4 12-16 15,-13 21-8-15,9 8 0 0,4 3 4 16,-4-7-4 0,0-4-4-16,9-9 4 0,0-7 12 15,0-5-8-15,9-7 4 16,0-5-4-16,5-12 20 15,0 0-16-15,4-16-64 16,5 0 24-16,-1-24-32 16,15-1 36-16,4-27-52 15,4-1 44-15,5-24 0 16,0 8 16-16,0-8-4 16,-13 13 8-16,-5 11 36 15,0 20-16-15,-10 1 104 16,-3 8-60-16,-10 12 48 15,-5-1-60-15,-13 13-20 16,5 8-12-16,-19 13 0 16,5 11-4-16,-14 16 8 15,4 9-8-15,-3 20 32 16,8 0-20-16,-5-9-4 16,6-7-8-16,-1-8 12 15,5-5-8-15,-5-11 24 16,9-5-20-16,1-4 4 15,4-4-8-15,-1-7-140 16,1-5 76-16,18-12-280 16,1 4 188-16</inkml:trace>
          <inkml:trace contextRef="#ctx0" brushRef="#br0" timeOffset="149.8947">2764-184 676 0,'-59'-8'248'0,"59"8"-192"0,-19 24-16 0,10-8-20 16,0 4-20-16,-4 13-28 15,8 3 16-15</inkml:trace>
          <inkml:trace contextRef="#ctx0" brushRef="#br0" timeOffset="485.9769">3242 83 436 0,'-23'0'160'0,"23"0"-124"0,-18 8-8 15,-5 0-16 1,5 4-12-16,-19 4-12 15,1 1 8-15,-9 7 56 16,13 8-28-16,0 5-12 0,14 3-4 16,8-3-8-16,15-1 0 0,9-4 60 15,4-3-32-15,9-5 24 16,1 0-32 0,-10-12 88-16,-5 0-60 0,-26-7 32 15,-1-1-48-15,-41-8-20 16,5 4-4-16,-13-5-52 15,8 5 24-15</inkml:trace>
          <inkml:trace contextRef="#ctx0" brushRef="#br0" timeOffset="-1397.511">478 75 236 0,'19'-21'88'0,"-19"21"-68"0,13-20-4 0,-8 12 68 15,4 4-48-15,-5-4 4 16,5 4-24-16,-13-4 8 16,4 8-16-16,-14-4-12 15,1 4 0-15,-19 0 12 16,4 4-4-16,-13 0-20 15,5 0 8-15,0 0 4 16,8 4 4-16,1 0 8 16,13 4-4-16,5 0-20 15,14 5 8-15,13 7 48 16,9 0-20-16,10 17-20 16,4-5 0-16,0 9 0 15,4-5 0-15,-4 5 24 16,0-5-12-16,-9-3-4 15,4-5-4-15,-22-4-4 0,4 1 0 16,-22-9 52-16,-1 0-28 16,-22-4 24-16,-5 0-28 15,-18-7 0-15,4-1-12 16,-31-8 12-16,9 4-12 0,-14-8 40 16,13 4-24-16,6 0 12 15,17 0-20-15,5-8-8 16,18 3-4-16,10-7-24 15,8 12 12-15</inkml:trace>
        </inkml:traceGroup>
        <inkml:traceGroup>
          <inkml:annotationXML>
            <emma:emma xmlns:emma="http://www.w3.org/2003/04/emma" version="1.0">
              <emma:interpretation id="{67324572-AE45-400B-9599-AC29497D2C30}" emma:medium="tactile" emma:mode="ink">
                <msink:context xmlns:msink="http://schemas.microsoft.com/ink/2010/main" type="inkWord" rotatedBoundingBox="19471,2286 22130,2241 22144,3070 19485,3115"/>
              </emma:interpretation>
              <emma:one-of disjunction-type="recognition" id="oneOf1">
                <emma:interpretation id="interp1" emma:lang="" emma:confidence="0">
                  <emma:literal>law</emma:literal>
                </emma:interpretation>
                <emma:interpretation id="interp2" emma:lang="" emma:confidence="0">
                  <emma:literal>can</emma:literal>
                </emma:interpretation>
                <emma:interpretation id="interp3" emma:lang="" emma:confidence="0">
                  <emma:literal>low</emma:literal>
                </emma:interpretation>
                <emma:interpretation id="interp4" emma:lang="" emma:confidence="0">
                  <emma:literal>ear</emma:literal>
                </emma:interpretation>
                <emma:interpretation id="interp5" emma:lang="" emma:confidence="0">
                  <emma:literal>laws</emma:literal>
                </emma:interpretation>
              </emma:one-of>
            </emma:emma>
          </inkml:annotationXML>
          <inkml:trace contextRef="#ctx0" brushRef="#br0" timeOffset="3918.7029">3998 577 228 0,'18'-9'84'0,"-18"9"-64"0,32-16-8 0,-5 0 28 15,-4 8-24-15,22-16 12 16,1 3-16-16,27-23 20 16,-5 3-20-16,9-31 24 15,-8 11-24-15,-6-20-4 16,1 8-4-16,-18 0 4 15,-14 21-4-15,-1-9 40 16,-8 16-20-16,-9 1 64 16,4 16-48-16,-13-5 44 15,-5 13-48-15,0 4 16 16,0 12-32-16,-14 8 0 16,5 4-12-16,-5 4-8 15,-4 12 4-15,-5-7-24 16,10 7 12-16,-19 0 84 15,9 4-44-15,-9 13 28 16,9-1-40-16,-9 21 0 16,10 0-12-16,8 12-8 15,5-13 4-15,0 1-4 0,18-16 0 0,5-1 32 16,4-8-16-16,18-3 12 16,5-13-16-16,-4-12-32 15,8 4 8-15,19-16-56 16,-10 4 36-16,15-16-12 15,4 8 28-15,-5-12 8 16,-4 4 8-16,-10-21-12 16,-8 9 8-16,-1-9 12 15,-13 5-4-15,0-4-4 16,-5 7 4-16,-8-7 28 16,-6 12-16-16,-4-13-24 15,-9 17 4-15,0-8 16 16,0 11-4-16,0-3-4 15,-9 8 0-15,-4 0-24 16,4 8 12-16,-14 4-4 16,0 4 4-16,0 12-12 15,0 4 12-15,-8 17-24 16,8 3 20-16,-9 9 12 16,9-5 4-16,0-3-20 15,14-1 8-15,0-7-4 16,5-1 4-16,4-8 52 15,0-4-24-15,13-3-8 16,1-5-8-16,13-12-4 16,-4 8 0-16,0-24-36 15,13 4 20-15,-13-21-40 16,9 1 36-16,0-13 8 0,0 5 8 16,-10-5 12-16,-3 9-4 0,-6 4 60 15,10 15-36-15,-14 5 24 16,5 16-32-16,-14 16 36 15,13 5-32-15,-8 7-4 16,0 1-12-16,-5-1 20 16,9 0-16-16,-5-7-4 15,14-1-4-15,-4-12 40 16,0 0-24-16,8-16-8 16,1 0-8-16,14-16-32 15,-15 4 16-15,10-21-56 16,-4 5 36-16,-6-9 0 15,1 9 16-15,-14 8-24 16,14 12 24-16,-14 7 32 16,5 14-8-16,-5 11 36 15,0 8-28-15,5 0-4 16,4 1-8-16,5-1-4 16,9 0 0-16,-1-3 32 15,1-13-16-15,-4-4 12 16,3 0-16-16,-8-16-24 15,-9 8 4-15,4-8-12 16,-4 8 8-16,-5 0-44 16,-5 0 28-16,5 4-12 15,1 8 24-15,3 0 28 16,1 0-8-16,13-8 88 0,5 4-48 16,18-16-4-16,9 0-24 0,5-16 8 15,0 0-16-15,-5-21 60 16,-9 1-40-1,-9-21 24-15,-14 8-32 0,-8-7-16 16,-6 11-8-16,-4 4-148 16,-9 13 84-16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0:09.6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C84A74-7E9C-4F93-B093-255CD3312842}" emma:medium="tactile" emma:mode="ink">
          <msink:context xmlns:msink="http://schemas.microsoft.com/ink/2010/main" type="inkDrawing" rotatedBoundingBox="20920,3652 22697,4828 22644,4908 20866,3733" semanticType="strikethrough" shapeName="Other">
            <msink:sourceLink direction="with" ref="{203EA16A-1779-4FBF-9358-80BA36062B0C}"/>
          </msink:context>
        </emma:interpretation>
      </emma:emma>
    </inkml:annotationXML>
    <inkml:trace contextRef="#ctx0" brushRef="#br0">11 10 288 0,'-10'-12'108'0,"10"12"-84"0,5 0-4 0,-5 0 84 15,0 0-60-15,0 0 24 16,0 0-36-16,5 4 68 16,4 4-56-16,23 9 40 15,4 3-48-15,37 24 44 16,13 5-48-16,19 32-16 15,-5 0-8-15,32 8 8 16,-9-8-8-16,9 8 4 16,-4-24-4-16,-15 7-24 15,-12-11 8-15,-10 0 76 16,-14-9-40-16,0-3 8 16,-13-4-20-16,0-5-4 15,-9-8-4-15,-10-3 28 16,-8-5-20-16,-19-4-12 15,9 0-8-15,-27-3 20 16,9-5-8-16,-18-4 32 0,9 0-24 16,-14-4-32-16,14-4 8 15,-13 0 28-15,13-4-12 16,0 0-28 0,0 0 12-16,0-4-16 15,23 0 12-15,-5-4-8 16,-5 8 8-16,-3-5-36 15,3 5 28-15,-13 0-12 16,0 4 20-16,0-4-8 16,0 8 8-16,0-4 16 0,14 8 0 0,-14 1-36 15,-14-1 16-15,14-4-4 16,0 0 12-16,0 4-20 16,-4 0 16-16,-5-4-40 15,9 4 32-15,-10-8-28 16,10 4 28-16,-9 0-80 15,9 0 60-15,0 0-92 16,0 0 76-16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22:21.8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BC6DF3-D4D6-4AA9-A241-A4C2FAB01CB1}" emma:medium="tactile" emma:mode="ink">
          <msink:context xmlns:msink="http://schemas.microsoft.com/ink/2010/main" type="writingRegion" rotatedBoundingBox="2788,12723 5957,11626 6419,12959 3250,14056"/>
        </emma:interpretation>
      </emma:emma>
    </inkml:annotationXML>
    <inkml:traceGroup>
      <inkml:annotationXML>
        <emma:emma xmlns:emma="http://www.w3.org/2003/04/emma" version="1.0">
          <emma:interpretation id="{EFD7D02B-6366-4BE1-89BE-1816D0528FF0}" emma:medium="tactile" emma:mode="ink">
            <msink:context xmlns:msink="http://schemas.microsoft.com/ink/2010/main" type="paragraph" rotatedBoundingBox="2788,12723 5957,11626 6419,12959 3250,14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0B4763-870F-4BED-B140-A004FCC571F2}" emma:medium="tactile" emma:mode="ink">
              <msink:context xmlns:msink="http://schemas.microsoft.com/ink/2010/main" type="line" rotatedBoundingBox="2788,12723 5957,11626 6419,12959 3250,14056"/>
            </emma:interpretation>
          </emma:emma>
        </inkml:annotationXML>
        <inkml:traceGroup>
          <inkml:annotationXML>
            <emma:emma xmlns:emma="http://www.w3.org/2003/04/emma" version="1.0">
              <emma:interpretation id="{FFD6A4E5-9CE4-41BE-A086-EBCF8047970B}" emma:medium="tactile" emma:mode="ink">
                <msink:context xmlns:msink="http://schemas.microsoft.com/ink/2010/main" type="inkWord" rotatedBoundingBox="2788,12723 5957,11626 6419,12959 3250,14056"/>
              </emma:interpretation>
              <emma:one-of disjunction-type="recognition" id="oneOf0">
                <emma:interpretation id="interp0" emma:lang="" emma:confidence="0">
                  <emma:literal>eject</emma:literal>
                </emma:interpretation>
                <emma:interpretation id="interp1" emma:lang="" emma:confidence="0">
                  <emma:literal>Eject</emma:literal>
                </emma:interpretation>
                <emma:interpretation id="interp2" emma:lang="" emma:confidence="0">
                  <emma:literal>ejects</emma:literal>
                </emma:interpretation>
                <emma:interpretation id="interp3" emma:lang="" emma:confidence="0">
                  <emma:literal>desist</emma:literal>
                </emma:interpretation>
                <emma:interpretation id="interp4" emma:lang="" emma:confidence="0">
                  <emma:literal>ejecta</emma:literal>
                </emma:interpretation>
              </emma:one-of>
            </emma:emma>
          </inkml:annotationXML>
          <inkml:trace contextRef="#ctx0" brushRef="#br0">2746 11993 424 0,'0'16'156'0,"0"8"-120"0,5 21-8 0,-5-5 44 16,4 21-44-16,-4 8-28 16,0 0-4-16,-4-4 52 15,-5-13-24-15,-5-7 76 16,-9-9-52-16,-4-8 44 16,0-11-52-16,-1-5 8 0,-4-12-32 15,0-12 8-15,5-13-12 16,4-3-68-16,1-29 28 15,8-3-576 1</inkml:trace>
          <inkml:trace contextRef="#ctx0" brushRef="#br0" timeOffset="3.0108">2696 11698 572 0,'5'-61'208'0,"4"49"-160"0,4 0-12 16,-4 8-48-16,1-1 0 15,3 5-216-15,5 17 128 16,1-5-192-16</inkml:trace>
          <inkml:trace contextRef="#ctx0" brushRef="#br0" timeOffset="1939.6711">3147 12685 392 0,'0'0'148'0,"-5"4"-116"0,5-8-8 0,0 4 108 15,-4 0-76-15,-1-4 76 16,10 4-76-16,-5 0-20 0,0-4-24 16,0-4 0-16,-5-8-8 15,5-5 8-15,0-7-8 16,-4-12-12-16,-1-9 4 0,5-12-4 15,0-11 0-15,-5 3-36 16,5 4 24-16,0 8-28 16,0 5 28-16,5 3-8 15,9 5 16-15,-1-1 16 16,1 5 0-16,4-5-4 16,5 5 4-16,4-1 48 15,5 5-28-15,5-1 24 16,4 9-28-16,-10 16-16 31,6 4-8-31,-5 12-4 0,-10 8 0 16,-12 8 32-16,-20 9-12 0,-8 3 12 15,-14 0-12-15,1 1-76 0,-10-5 32 16,9-8-40-16,0-4 40 16,5-3-76-16,4-5 56 15,5 0 8 1,8 0 28-16,10-8-32 15,10 8 28-15,3 0 32 16,1 4-4-16,9-4 60 16,-1 8-36-16,6-3 72 15,-6 3-56-15,-8-4 44 16,4 4-52-16,-18 0 68 0,-9 0-60 16,-4-3 36-16,-10 11-48 15,0-12-12-15,0 4-12 16,1-4 0-16,-6-4-8 0,5-4 16 15,5-4-12-15,9 0-84 16,5 5 44-16,4-5-236 16,13 4 148-16,10 4-352 15</inkml:trace>
          <inkml:trace contextRef="#ctx0" brushRef="#br0" timeOffset="2078.9147">3566 12143 548 0,'-14'4'204'0,"9"4"-156"0,-8 8-16 0,4 0 80 0,-5 4-68 0,-4 5 0 15,9 3-28-15,4 0-4 16,5 1-4 0,0-5-16-16,9 0 4 0,5 1-16 0,0-9 12 15,-1-4-260 1</inkml:trace>
          <inkml:trace contextRef="#ctx0" brushRef="#br0" timeOffset="2239.3426">3761 12058 416 0,'-18'-16'152'0,"14"20"-116"0,-10-8-12 0,9 4 76 0,1 4-60 15,-1 0 0-15,1 4-24 16,4 4-460-16</inkml:trace>
          <inkml:trace contextRef="#ctx0" brushRef="#br0" timeOffset="2882.936">3971 12151 592 0,'-9'0'220'0,"9"8"-172"0,-14 8-12 0,5 0 84 16,-9 9-72-16,0 7 24 15,-5 8-40-15,0 5-20 16,0-9-8-16,5-3-24 15,0-9 12-15,0-4-112 0,4-4 68 16,9-7-252 0,5-9 168-16,10-5-176 15</inkml:trace>
          <inkml:trace contextRef="#ctx0" brushRef="#br0" timeOffset="2693.4211">3784 12171 364 0,'5'-8'132'0,"-10"12"-100"0,10-4-12 0,4 4 124 0,0 4-84 16,-5 0 88-1,6 4-84-15,3 17-4 0,1 3-40 16,0 0-12-16,-1-3-4 16,5-1 28-16,-4-8-16 15,0 1-4-15,-5-9-8 0,0 0-4 16,-9-12 0-16,0 0-256 16,-5 0 140-16,1 0-308 15</inkml:trace>
          <inkml:trace contextRef="#ctx0" brushRef="#br0" timeOffset="3143.9287">4221 11904 280 0,'0'-20'104'0,"0"20"-84"0,9 4 0 15,0 4 172-15,1 0-108 16,3 4 88-16,10 4-100 16,0 0 8-16,9 1-48 15,4 3-12-15,5-4-12 16,-5 4 20-16,1-3-16 0,-5-1 32 15,-5-4-28-15,-9-4-164 16,-4 4 80-16,-10-4-408 16,6 0 268-1,-6 8 28-15</inkml:trace>
          <inkml:trace contextRef="#ctx0" brushRef="#br0" timeOffset="3337.8741">4649 11932 592 0,'0'8'220'0,"-9"-8"-172"0,-9 8-12 0,4 9 84 16,-4-5-72-16,-9 4 24 15,-1 8-40-15,-8-3-12 16,-10-1-12-16,5 4-8 0,0 0 4 16,5-3-48-16,4-1 24 15,0-4-256-15,10-4 152 16,-1 0-292-16</inkml:trace>
          <inkml:trace contextRef="#ctx0" brushRef="#br0" timeOffset="-630.0205">1708 12871 300 0,'5'16'112'0,"13"-8"-88"0,-18 5-8 16,14-5 48-16,-5 0-40 15,0 0 60-15,4 0-48 16,10-4 0-16,0-4-20 16,-5-4-20-16,19-8 0 15,-6 0 28-15,15-4-12 16,9-1-12-16,-10-3-4 16,1 0 12-16,-5 0-4 15,-5 3 24-15,-9 1-16 0,1 0-4 16,-6 0-4-16,-3 4-16 15,-10-4 8-15,-5 3 20 16,-4 1-8-16,-4 0-12 16,-5 4 0-16,-5 0 20 15,-4 0-8-15,-5 0 16 16,0 0-16-16,-4 4-48 16,-5 4 24-16,-4 0 12 15,-5 4 4-15,4 0 0 16,5 0 4-16,0 4-16 15,1-4 8-15,3 4-4 16,6 4 0-16,-1 0 0 0,0 0 0 16,0 5 32-1,0-1-12-15,5 4-56 0,-4 8 20 16,8 5 36-16,-13 7-4 16,4 5 44-16,-5 3-28 15,1 1 4-15,-5 3-16 16,10-7 20-16,3-5-20 15,15-7 32-15,4-1-28 0,4-8-4 16,24-3-8-16,-6-5 12 31,1 0-8-31,23 0 4 0,-1-8-4 16,-4 0 4-16,0-3-8 16,-4 3-4-16,-1-4 4 15,-4-4 4-15,-5 4-4 0,0-4-4 0,-4-4 4 16,0 4-68-16,0-4 36 15,0 0-136-15,4-5 88 16,5 1-324 0</inkml:trace>
          <inkml:trace contextRef="#ctx0" brushRef="#br0" timeOffset="9012.8734">1658 12021 476 0,'-9'-4'176'0,"13"8"-136"0,1 0-12 0,9-4 136 15,4 4-96 1,9 0 16-16,5 1-48 0,4-1-16 15,5 0-12-15,10-4 36 0,8 8-20 16,0-8-136-16,5-4 60 16,-10 8-448-1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0:08.8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3177E4-B973-40A8-968E-792C98FE8347}" emma:medium="tactile" emma:mode="ink">
          <msink:context xmlns:msink="http://schemas.microsoft.com/ink/2010/main" type="inkDrawing" rotatedBoundingBox="20258,5062 23973,4885 23975,4916 20260,5093" shapeName="Other"/>
        </emma:interpretation>
      </emma:emma>
    </inkml:annotationXML>
    <inkml:trace contextRef="#ctx0" brushRef="#br0">212 250 364 0,'-109'-8'132'0,"81"8"-100"0,-13 0-12 15,32 0-20-15,-5 0-4 0,1 0 28 16,4 0-12-1,0 0 40-15,9 0-28 0,22 0 136 16,24 0-88-16,50 0 64 16,36 0-76-16,50-16 20 15,64 8-48-15,63-4 36 0,5 4-40 16,50-8 4-16,-45 3-20 16,-9-7-16-16,-23 12 0 15,-51-4 48-15,-31-4-24 16,-23-5 8-16,-22 9-16 15,-37 4 36-15,-32 0-24 0,-32 4-40 16,-27 4 8-16,-32 0-192 16,-28 8 108-16,-17 4-416 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0:11.4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3EA16A-1779-4FBF-9358-80BA36062B0C}" emma:medium="tactile" emma:mode="ink">
          <msink:context xmlns:msink="http://schemas.microsoft.com/ink/2010/main" type="writingRegion" rotatedBoundingBox="21574,3883 23327,3883 23327,5883 21574,5883">
            <msink:destinationLink direction="with" ref="{50137327-F772-4DDC-88FC-3F2D83BDD78E}"/>
            <msink:destinationLink direction="with" ref="{22C84A74-7E9C-4F93-B093-255CD3312842}"/>
          </msink:context>
        </emma:interpretation>
      </emma:emma>
    </inkml:annotationXML>
    <inkml:traceGroup>
      <inkml:annotationXML>
        <emma:emma xmlns:emma="http://www.w3.org/2003/04/emma" version="1.0">
          <emma:interpretation id="{D4BD45F5-8940-4835-A0F0-CD4C9D29F0D0}" emma:medium="tactile" emma:mode="ink">
            <msink:context xmlns:msink="http://schemas.microsoft.com/ink/2010/main" type="paragraph" rotatedBoundingBox="21574,3883 23327,3883 23327,5883 21574,5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18407D-B84F-46CE-8CE8-D7F8066B3C2C}" emma:medium="tactile" emma:mode="ink">
              <msink:context xmlns:msink="http://schemas.microsoft.com/ink/2010/main" type="line" rotatedBoundingBox="21574,3883 23327,3883 23327,5883 21574,5883"/>
            </emma:interpretation>
          </emma:emma>
        </inkml:annotationXML>
        <inkml:traceGroup>
          <inkml:annotationXML>
            <emma:emma xmlns:emma="http://www.w3.org/2003/04/emma" version="1.0">
              <emma:interpretation id="{7D2632B7-7218-4E3B-A543-742A66EB2380}" emma:medium="tactile" emma:mode="ink">
                <msink:context xmlns:msink="http://schemas.microsoft.com/ink/2010/main" type="inkWord" rotatedBoundingBox="21574,3883 23327,3883 23327,5883 21574,5883"/>
              </emma:interpretation>
              <emma:one-of disjunction-type="recognition" id="oneOf0">
                <emma:interpretation id="interp0" emma:lang="" emma:confidence="1">
                  <emma:literal>s,</emma:literal>
                </emma:interpretation>
                <emma:interpretation id="interp1" emma:lang="" emma:confidence="0">
                  <emma:literal>s J</emma:literal>
                </emma:interpretation>
                <emma:interpretation id="interp2" emma:lang="" emma:confidence="0">
                  <emma:literal>S J</emma:literal>
                </emma:interpretation>
                <emma:interpretation id="interp3" emma:lang="" emma:confidence="0">
                  <emma:literal>b J</emma:literal>
                </emma:interpretation>
                <emma:interpretation id="interp4" emma:lang="" emma:confidence="0">
                  <emma:literal>5 J</emma:literal>
                </emma:interpretation>
              </emma:one-of>
            </emma:emma>
          </inkml:annotationXML>
          <inkml:trace contextRef="#ctx0" brushRef="#br0">1608 1577 340 0,'0'4'128'0,"0"-4"-100"0,13 8-8 0,-8-4 96 16,4 4-68-16,0 4 8 15,5 8-36-15,-5 9 40 16,0-1-32-16,-9 9 48 16,9-1-44-16,-5 0 20 15,-4 1-32-15,14-5 16 16,0 1-20-16,-10-1 44 16,10-4-32-16,0-8 28 0,-10-7-28 15,-4-9 44-15,-9-8-40 16,-14 0 36-1,1 0-36-15,-24-5-20 16,5 9-4-16,-9-8-20 16,0 8 8-16,-9-8-16 15,13 8 12-15,-4-4-208 16,14 8 120-16</inkml:trace>
          <inkml:trace contextRef="#ctx0" brushRef="#br0" timeOffset="-691.3389">369 31 392 0,'0'-20'148'16,"0"20"-116"-16,-4-8-8 0,-5 3 108 15,4 5-76-15,-13 0 40 16,-5 9-56-16,5-1-4 16,4 12-24-16,0 8 20 15,14 9-20-15,10 7 32 16,3 1-28-16,10 11 12 15,9-11-16-15,0 7 12 16,4-11-16-16,-9-13 24 16,-4 1-20-16,-5-5 48 15,-8-12-32-15,-20-4 56 16,-8 8-48-16,-32-16 12 0,5 4-32 16,-24-4 8-16,6 8-12 15,-15-8-8-15,28-4 0 0,-9-8-60 16,13 4 32-16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0:10.1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137327-F772-4DDC-88FC-3F2D83BDD78E}" emma:medium="tactile" emma:mode="ink">
          <msink:context xmlns:msink="http://schemas.microsoft.com/ink/2010/main" type="inkDrawing" rotatedBoundingBox="22745,4875 23571,6215 23483,6270 22657,4930" semanticType="scratchOut" shapeName="Other">
            <msink:sourceLink direction="with" ref="{203EA16A-1779-4FBF-9358-80BA36062B0C}"/>
          </msink:context>
        </emma:interpretation>
      </emma:emma>
    </inkml:annotationXML>
    <inkml:trace contextRef="#ctx0" brushRef="#br0">0 20 340 0,'0'0'128'0,"0"0"-100"0,13-8-8 15,-13 3 80 1,14 5-60-16,-5-4 36 0,0 8-44 15,-4-8 24-15,4 4-28 0,-9-4 0 16,0 4-16-16,9 0 36 16,0 8-24-16,0 1-12 15,-4 7-8-15,8 0 28 16,1 4-16-16,0 9 32 16,4-1-32-16,0 12 4 15,5 5-12-15,-1 28 20 16,10 4-16-16,9 32-4 15,5-12-4-15,18-16 20 16,-1-8-12-16,1-4 24 16,0-5-24-16,-5 5 24 0,-4-8-24 15,-14-5-20-15,-5-3 0 16,-13-4 20-16,-5-5-4 0,5-3 4 16,-14-9-4-16,-5-4 20 15,-4-3-16-15,0-13 24 16,-4 4-24-16,-5-16-40 15,0 0 16-15,-5 0-176 16,5-16 108-16,-5-4-532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0:48.5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38A3860-DC3E-49B5-AE0F-DD9FBDDBFF23}" emma:medium="tactile" emma:mode="ink">
          <msink:context xmlns:msink="http://schemas.microsoft.com/ink/2010/main" type="inkDrawing" rotatedBoundingBox="509,5811 10650,5603 10718,8928 577,9136" semanticType="enclosure" shapeName="Other">
            <msink:sourceLink direction="with" ref="{2FCAC6F0-8CFB-4B2F-A1DA-B0DF63899187}"/>
            <msink:sourceLink direction="with" ref="{6CE4E12B-9BFF-4B01-87B4-F082B9F5A4C3}"/>
            <msink:sourceLink direction="with" ref="{28E4E2D9-26E1-44D0-8A60-7E3B0E0F4D30}"/>
            <msink:sourceLink direction="with" ref="{57CCBF05-5A78-4FF9-B285-185165D7C8D1}"/>
            <msink:sourceLink direction="with" ref="{FF0ADE03-8BA7-42AA-9DB1-3B50B846C436}"/>
          </msink:context>
        </emma:interpretation>
      </emma:emma>
    </inkml:annotationXML>
    <inkml:trace contextRef="#ctx0" brushRef="#br0">1120 2238 480 0,'23'97'0'0,"18"45"-4"0,-14-77 16 16,10-1-8-16,-1-11-4 15,-4-9 4-15,-5-7 4 16,5-9-4-16,-5-3 24 16,5-9-16-16,0-8 12 15,5-8-12-15,4 0-8 16,13-4 0-16,14 0-4 15,5 0 0-15,5 0 8 16,-1 8-4-16,5 0-20 16,0-8 8-16,9 8 4 0,23 0 4 15,22 4-20-15,15 4 12 16,22-4 4-16,41 4 4 16,0 0 0-16,50-4 0 15,9 13 0-15,32-1 0 16,5 12 24-16,40 5-12 15,-18 7-4-15,37 5-4 16,-18-5 12-16,18-7-8 16,-28-9-40-16,19-8 20 15,-42-8 20-15,6 1-4 16,-15-13 80-16,-45-13-48 16,0-3-4-16,-31-8-20 15,-24-4 24-15,-36-9-20 16,-18-3-4-16,-9-5-8 15,-19 5 12-15,-22 3-8 16,-5-7-4-16,-14 3 0 0,-17 1 12 0,-10-13-8 16,-5-16-20-16,-3-15 4 15,-1-10 12-15,4 5 0 16,-4 4-36-16,-4 4 16 16,-5 9 4-16,-14-9 12 15,-13-12 8-15,-10-13-4 16,-8 5 76-16,-1 12-44 15,1 8-12-15,4 12-16 16,0 9 0-16,9 3-4 16,0-4-64-16,0 5 32 0,5-9-48 15,-5 4 40-15,0 1 4 16,-9 7 16-16,0 4 4 16,-9 13 4-16,0 8 0 15,-5 7 0-15,0-3 8 16,-4 4 0-16,0 4 0 15,4 0 0-15,-4-5-12 16,0 5 8-16,-5 0 4 16,0 0 0-16,-4 4 8 15,0-9-4-15,-10 5-4 16,-8-4 4-16,-14-4-68 16,-19-1 36-1,-17 1-68-15,-15-8 56 16,10-1-60-16,-5-7 56 15,-27-13 12-15,-22 1 20 16,3-1 28-16,-13 4-8 0,-40-3 148 16,-6 15-88-16,-17 1 60 15,-38 4-72-15,10 11 12 16,-45-3-40-16,18 12-8 16,-28-12-12-16,14 12 4 15,-9-5-8-15,0 5 8 0,0-4-8 16,-9 0-12-16,18 0 4 15,-32 4 12-15,19-5-4 16,-33 1-36-16,23 16 16 16,-27 0 16-16,14 4 0 15,-19 8 0-15,33 9 4 0,-1-9 12 16,5 8-8-16,45 4 60 16,10 9-40-16,22-1-12 15,37 8-8-15,40 9-8 16,33 8 0-16,22 11-64 15,19 5 36-15,27 4-288 16,27-8 176 0,27 8-100-16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0:40.4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CAC6F0-8CFB-4B2F-A1DA-B0DF63899187}" emma:medium="tactile" emma:mode="ink">
          <msink:context xmlns:msink="http://schemas.microsoft.com/ink/2010/main" type="writingRegion" rotatedBoundingBox="3387,5933 5169,6988 3848,9220 2066,8165">
            <msink:destinationLink direction="with" ref="{338A3860-DC3E-49B5-AE0F-DD9FBDDBFF23}"/>
          </msink:context>
        </emma:interpretation>
      </emma:emma>
    </inkml:annotationXML>
    <inkml:traceGroup>
      <inkml:annotationXML>
        <emma:emma xmlns:emma="http://www.w3.org/2003/04/emma" version="1.0">
          <emma:interpretation id="{34B56352-6681-4966-A092-C1EE73CFBF7D}" emma:medium="tactile" emma:mode="ink">
            <msink:context xmlns:msink="http://schemas.microsoft.com/ink/2010/main" type="paragraph" rotatedBoundingBox="3745,6144 5169,6988 4907,7431 3483,6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BCEE52-AE8C-4EF4-A3EC-9082FB591CB3}" emma:medium="tactile" emma:mode="ink">
              <msink:context xmlns:msink="http://schemas.microsoft.com/ink/2010/main" type="line" rotatedBoundingBox="3745,6144 5169,6988 4907,7431 3483,6587"/>
            </emma:interpretation>
          </emma:emma>
        </inkml:annotationXML>
        <inkml:traceGroup>
          <inkml:annotationXML>
            <emma:emma xmlns:emma="http://www.w3.org/2003/04/emma" version="1.0">
              <emma:interpretation id="{2ED4131E-2D88-4BEF-A3D0-B9B04454F1F8}" emma:medium="tactile" emma:mode="ink">
                <msink:context xmlns:msink="http://schemas.microsoft.com/ink/2010/main" type="inkWord" rotatedBoundingBox="3672,6268 3989,6456 3855,6682 3538,6494"/>
              </emma:interpretation>
            </emma:emma>
          </inkml:annotationXML>
          <inkml:trace contextRef="#ctx0" brushRef="#br0">879-2967 288 0,'64'-20'108'0,"-64"20"-84"0,64 0-4 0,-37 0 40 15,0 8-36-15,0 4 0 16,-4 4-16-16,-18 1 72 16,-1-1-44-16,-26 4 56 15,-1 0-52-15,-18-4 52 16,4 5-56-16,-4-5 44 16,14 0-44-16,0-8 16 15,9 4-32-15,13-8 0 16,14 0-12-16,23-8 12 15,9 4-12-15,14-4-64 16,4 4 28-16,5-4-192 16,-1 8 124-16</inkml:trace>
        </inkml:traceGroup>
        <inkml:traceGroup>
          <inkml:annotationXML>
            <emma:emma xmlns:emma="http://www.w3.org/2003/04/emma" version="1.0">
              <emma:interpretation id="{C3546EE1-5690-40BE-8266-52BFA81FFD32}" emma:medium="tactile" emma:mode="ink">
                <msink:context xmlns:msink="http://schemas.microsoft.com/ink/2010/main" type="inkWord" rotatedBoundingBox="4745,6737 5169,6988 4907,7431 4483,7180"/>
              </emma:interpretation>
            </emma:emma>
          </inkml:annotationXML>
          <inkml:trace contextRef="#ctx0" brushRef="#br0" timeOffset="838.361">1776-2161 384 0,'-23'0'140'0,"23"0"-108"0,0 0-8 0,9 0 76 16,0 0-60-16,5-4 44 16,18 4-48-16,13-9 52 15,1 13-52-15,18-8 0 16,-5 0-20-16,0 0-4 15,0-4-4-15,10 0-24 16,-15 8 8-16,-8-4-40 16,-14 4 28-16</inkml:trace>
          <inkml:trace contextRef="#ctx0" brushRef="#br0" timeOffset="946.1474">2117-2489 444 0,'-9'-41'164'0,"9"41"-124"0,5 16-16 16,-5 1 52-1,0 3-48-15,-5 24 52 16,5 5-48-16,-13 12 4 0,13-1-24 16,-14 13-8-1,5-8 0-15,-18 16 20 0,17-12-12 0</inkml:trace>
        </inkml:traceGroup>
      </inkml:traceGroup>
    </inkml:traceGroup>
    <inkml:traceGroup>
      <inkml:annotationXML>
        <emma:emma xmlns:emma="http://www.w3.org/2003/04/emma" version="1.0">
          <emma:interpretation id="{79CEE210-130A-4144-AE35-2430AC7F4F1D}" emma:medium="tactile" emma:mode="ink">
            <msink:context xmlns:msink="http://schemas.microsoft.com/ink/2010/main" type="paragraph" rotatedBoundingBox="2845,6522 4333,6966 3795,8769 2307,8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792A0D-598F-44AB-8E71-5488DAC87817}" emma:medium="tactile" emma:mode="ink">
              <msink:context xmlns:msink="http://schemas.microsoft.com/ink/2010/main" type="line" rotatedBoundingBox="2845,6522 4333,6966 3795,8769 2307,8325"/>
            </emma:interpretation>
          </emma:emma>
        </inkml:annotationXML>
        <inkml:traceGroup>
          <inkml:annotationXML>
            <emma:emma xmlns:emma="http://www.w3.org/2003/04/emma" version="1.0">
              <emma:interpretation id="{BBBE94DE-21D8-4132-BB6B-87E0A57A5000}" emma:medium="tactile" emma:mode="ink">
                <msink:context xmlns:msink="http://schemas.microsoft.com/ink/2010/main" type="inkWord" rotatedBoundingBox="2845,6522 4333,6966 3795,8769 2307,8325"/>
              </emma:interpretation>
            </emma:emma>
          </inkml:annotationXML>
          <inkml:trace contextRef="#ctx0" brushRef="#br0" timeOffset="-1463.8964">333-1801 104 0,'-14'-4'36'0,"14"4"-28"0,23 0 0 0,-10-4 4 16,6 4-8-16,3-4 8 15,10 0-8-15,5-5 68 16,-5 5-40-16,13-4 76 15,-13 8-60-15,9-8 8 16,-9 8-32-16,-5 0-4 16,0 8-12-16,-4-8 4 15,-9 4-8-15,4 0-4 16,-4 0 4-16</inkml:trace>
          <inkml:trace contextRef="#ctx0" brushRef="#br0" timeOffset="-464.7436">1366-1850 416 0,'-36'49'152'0,"36"-49"-116"0,-28 73-12 0,6-41 4 15,13 0-20-15,-19 5 4 16,10-5-4-16,-9-4 20 16,4-3-16-16,-9-5 12 15,9 0-12-15,-4-8-52 16,4 0 24-16</inkml:trace>
          <inkml:trace contextRef="#ctx0" brushRef="#br0" timeOffset="-648.228">993-1886 280 0,'0'0'104'0,"0"0"-84"0,18 12 0 0,-13 0 120 16,8 8-80-16,10 13 64 15,0 3-72-15,4 9-20 16,5 3-20-16,0-3 0 16,4-5-8-16,-8-7 16 15,-1-1-12-15,-4-8 40 16,-1 0-24-16,-12-11-252 15,3-1 124-15</inkml:trace>
          <inkml:trace contextRef="#ctx0" brushRef="#br0" timeOffset="-1117.9689">752-2036 288 0,'-5'8'108'0,"5"-8"-84"0,-18 12-4 0,13 4 92 16,5 1-64-16,-18 15 44 15,18 4-56-15,-9 13 24 16,4 0-32-16,-4 3-8 16,0 1-12-16,5-5 28 15,-6-3-20-15,6-9 20 16,8-3-20-16,-4-13 20 15,5 0-24-15,4-8 40 16,5-8-28-16,-1-4-92 16,6 0 36-16</inkml:trace>
          <inkml:trace contextRef="#ctx0" brushRef="#br0" timeOffset="-1742.1371">-373-984 80 0,'-9'-36'32'0,"9"36"-24"0,14-41-4 0,-5 13 8 15,0 8-8-15,4-29-12 16,1 9 4-16,0-17 108 16,4 9-56-16,-4-21 104 15,8 16-88-15,-8-36 52 16,-5 16-72-16,9-24-4 16,-4 16-24-16,9-8 32 15,0 16-24-15,4-8 32 16,0 21-32-16,0-17-4 15,5 16-12-15,5-20 36 16,-1 16-20-16,10-7-12 16,-1 11-8-16,5 0-4 0,-4 17 0 15,-1 3 8 1,1 17-4-16,-10 0-12 16,-4 11 4-16,0 1-24 0,-5 12 16 15,-8 4 32-15,-1 4-12 0,-14 17-8 16,1-5-4-16,-19 16 12 15,1 1-4-15,-15 7 24 16,6-7-16-16,-15-5-4 16,10 0-4-16,-5-7 4 15,9-5-4-15,0-4-20 16,14-4 8-16,5 0-12 16,8 1 8-16,10 3 16 15,9 0 0-15,13 4-20 16,10 0 8-16,8 5-4 15,-8 3 4-15,-5 0 8 16,0 1 0-16,-14-5 8 16,-4 4-4-16,-23-3 16 15,-9-5-12-15,-19 0-4 16,-3 4 0-16,-24-3 12 16,0-5-8-16,-8-4-4 15,17-4 0-15,-9-8-4 16,19 0 0-16,4-4 0 15,9 4 0-15,5-8 0 16,14 4 0-16,4-4 0 16,4 4 0-16,14-4-144 15,-4 8 80-15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1:40.1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A0F603-4C6F-4732-A1C0-9F07C83EA8B1}" emma:medium="tactile" emma:mode="ink">
          <msink:context xmlns:msink="http://schemas.microsoft.com/ink/2010/main" type="inkDrawing" rotatedBoundingBox="15030,11745 17106,11687 17108,11743 15032,11801" semanticType="underline" shapeName="Other">
            <msink:sourceLink direction="with" ref="{CBF5D59E-6190-4FA6-B0D0-D78F61894608}"/>
          </msink:context>
        </emma:interpretation>
      </emma:emma>
    </inkml:annotationXML>
    <inkml:trace contextRef="#ctx0" brushRef="#br0">0 90 260 0,'5'-8'96'16,"-1"0"-76"-16,1 0-4 0,-5 8 192 0,13 0-116 15,-4 0 52-15,0 0-84 16,5-4 8-16,-5 4-40 16,5 0 28-16,0 0-32 15,-1 0 40-15,1 0-36 0,9 0 12 16,9 0-24-16,9 0 20 16,31-8-24-16,42 0 40 15,23 0-28-15,22 0 20 16,46-5-24-16,0 5 0 15,-18 4-12-15,-1 0 28 16,-8 0-20-16,-37 8-4 16,-32 0-8-16,-27 0 4 15,-27 0-4-15,-28 4-12 16,-27-8 4-16,-23 9-172 0,-27-5 96 16,-9 4-464-1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1:41.5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4BF01C-2369-4488-B37A-0BB5476E1156}" emma:medium="tactile" emma:mode="ink">
          <msink:context xmlns:msink="http://schemas.microsoft.com/ink/2010/main" type="writingRegion" rotatedBoundingBox="14900,12460 19352,10320 19722,11090 15270,13229"/>
        </emma:interpretation>
      </emma:emma>
    </inkml:annotationXML>
    <inkml:traceGroup>
      <inkml:annotationXML>
        <emma:emma xmlns:emma="http://www.w3.org/2003/04/emma" version="1.0">
          <emma:interpretation id="{BD2A5AC0-E48D-42F4-88A9-86E714F14242}" emma:medium="tactile" emma:mode="ink">
            <msink:context xmlns:msink="http://schemas.microsoft.com/ink/2010/main" type="paragraph" rotatedBoundingBox="14900,12460 19352,10320 19722,11090 15270,13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B6054B-FB27-4A4F-911A-E341C0AE20AF}" emma:medium="tactile" emma:mode="ink">
              <msink:context xmlns:msink="http://schemas.microsoft.com/ink/2010/main" type="line" rotatedBoundingBox="14900,12460 19352,10320 19722,11090 15270,13229"/>
            </emma:interpretation>
          </emma:emma>
        </inkml:annotationXML>
        <inkml:traceGroup>
          <inkml:annotationXML>
            <emma:emma xmlns:emma="http://www.w3.org/2003/04/emma" version="1.0">
              <emma:interpretation id="{5D36B56D-E06D-4E0B-AFC2-01BC4AD11629}" emma:medium="tactile" emma:mode="ink">
                <msink:context xmlns:msink="http://schemas.microsoft.com/ink/2010/main" type="inkWord" rotatedBoundingBox="14900,12460 16028,11918 16398,12687 15270,132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1242 1178 528 0,'0'-8'196'0,"9"8"-152"16,18-4-12-16,-13 4 132 0,4-4-96 16,9 0-8-16,5-4-40 15,5 0 4-15,4-9-16 16,4-3 4-16,10-8-4 0,9-9-8 16,4-11 4-16,5-9 4 15,-5-8-4-15,-4-3-12 16,-10-1 4-16,-13 12 28 15,-4 5-12-15,-10 7-12 16,-4 0-4-16,-5 21-48 16,-4-4 24-16,-5 16 40 15,-5-4-4-15,-8 16-52 16,-5 0 20-16,4 16 28 16,1 4 0-16,-5 8 36 15,-5 29-24-15,0 4 20 0,1 3-20 16,-1 1 20-16,-4-8-24 15,9-5 12-15,0-7-12 16,9-13 36-16,4-7-24 16,5-9 20-16,5-8-24 15,4-12-72-15,9-12 28 16,1-13-96-16,4-15 64 16,-5-9-60-16,5-8 68 15,-5 1 24-15,-9 3 16 16,-4 13-4-16,0 7 8 0,-5 13 64 15,-9 0-32 1,0 7 52-16,-5 17-48 0,1 17 48 16,-6 7-48-16,6 12-8 15,-1 17-12-15,1-5 16 16,-1 1-16-16,1-8 12 16,4-1-12-16,0-4 28 15,-5-7-24-15,1-9 48 16,-1 4-36-16,1-12-136 15,-1 5 56-15,0-17-352 16</inkml:trace>
          <inkml:trace contextRef="#ctx0" brushRef="#br0" timeOffset="304.4125">2421 976 312 0,'14'0'112'0,"4"4"-84"0,5 4-12 0,-5 0 56 16,0 0-44-16,0 0 16 16,1 0-28-16,-10 0 20 0,-14 4-24 15,-13 5 4-15,-19-5-8 16,-8 8 4-16,-5 0-8 15,4-8 24-15,10 4-16 16,4 1 100-16,14-9-60 16,9-4 84-16,27-4-80 15,18-4-8-15,19 0-32 16,4 0-28-16,5 0 4 0,-9 4-364 16,-14 0 200-1,-19 4-184-15</inkml:trace>
        </inkml:traceGroup>
        <inkml:traceGroup>
          <inkml:annotationXML>
            <emma:emma xmlns:emma="http://www.w3.org/2003/04/emma" version="1.0">
              <emma:interpretation id="{6433FD5B-7E0C-4ECE-A942-051486C66CF6}" emma:medium="tactile" emma:mode="ink">
                <msink:context xmlns:msink="http://schemas.microsoft.com/ink/2010/main" type="inkWord" rotatedBoundingBox="17411,11261 19355,10327 19704,11052 17759,119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22.7277">4115-251 208 0,'9'4'76'0,"-9"9"-60"0,0 11-4 16,0-4 240-16,-9 21-140 16,9 23 44-16,-14 17-92 15,5 4 28-15,-5-8-52 0,-4-8 24 16,0-12-36-16,4-13 44 0,1-7-40 15,-1-5 20-15,5-8-32 16,0-8 28-16,4-4-32 16,5-12-84-16,5 0 36 15,8-8-388 1</inkml:trace>
          <inkml:trace contextRef="#ctx0" brushRef="#br0" timeOffset="1771.2267">3705-251 404 0,'-9'-8'148'0,"4"8"-112"0,5 0-12 0,0 0 128 16,5 0-88-16,13 0 44 15,14-4-64-15,13 4 28 16,15 0-40-16,12 0-20 0,6 4-4 15,8-4 16-15,-8 0-12 16,-10 0 12-16,9 0-12 0,-22 0-44 16,-9-4 20-16,-14 4-176 15,-19 4 108-15</inkml:trace>
          <inkml:trace contextRef="#ctx0" brushRef="#br0" timeOffset="2518.961">5039-882 560 0,'0'16'208'0,"4"13"-164"0,1 15-8 0,-10-8 84 15,1 9-72-15,-1 16 16 16,1-1-40-16,-1-3 24 15,-4-8-32-15,0-9 48 0,5-8-36 0,-6-7 28 16,1-9-28-16,0 0-204 16,5-12 96-16,-10-8-524 15</inkml:trace>
          <inkml:trace contextRef="#ctx0" brushRef="#br0" timeOffset="2286.3469">4857-846 632 0,'4'-20'236'0,"10"20"-184"0,4-8-16 15,0 8 60-15,5-8-60 16,5 4 68-16,8 0-64 16,19 0 0-16,8-4-24 15,1 8 16-15,-5 0-20 0,-4 0-144 16,-19 0 68-16,-17 8-264 16</inkml:trace>
          <inkml:trace contextRef="#ctx0" brushRef="#br0" timeOffset="3061.4567">5713-874 424 0,'4'-12'156'0,"1"8"-120"0,-5-8-8 16,0 12 0-16,-9 0-20 16,4 0 60-16,-4 0-40 15,0 0-12-15,0 0-8 16,0 0 52-16,0 0-32 0,0-8 8 15,-1 8-24-15,-3 0-24 16,-1 0 4-16,0-8 4 0,1 8 4 16,4 0 24-16,0 0-12 15,-5 8 24-15,5 4-24 16,0 0 24-16,-5 8-24 16,0 13 24-16,1-1-24 15,-5 17 24-15,4-5-24 16,0 1 12-16,1-1-12 15,-1-7-8-15,0-9 0 16,5-4 28-16,5-4-16 16,4-7 32-16,4-5-32 15,10-4-4-15,4 4-8 0,5-4 12 16,4 4-8-16,0 0 4 16,-4-8-4-16,0 16-32 15,0-12 12-15,-5 12-152 16,0-8 88-16,-9-8-188 15</inkml:trace>
          <inkml:trace contextRef="#ctx0" brushRef="#br0" timeOffset="3238.9222">5389-655 372 0,'0'-8'140'0,"10"4"-112"0,8-5-4 0,-5 5 172 16,10 0-112-16,0 4 44 16,4 4-76-16,5 4 8 15,5 9-40-15,-1-9 0 0,5 12-12 16,-5-4-24-16,-4-4 8 15,0 9-428 1,-9-1 240-16,0-4-88 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58:57.4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711FDF-15AA-4791-84EB-ED5C6A8F22A0}" emma:medium="tactile" emma:mode="ink">
          <msink:context xmlns:msink="http://schemas.microsoft.com/ink/2010/main" type="writingRegion" rotatedBoundingBox="9367,5609 12641,5880 12522,7313 9248,7041"/>
        </emma:interpretation>
      </emma:emma>
    </inkml:annotationXML>
    <inkml:traceGroup>
      <inkml:annotationXML>
        <emma:emma xmlns:emma="http://www.w3.org/2003/04/emma" version="1.0">
          <emma:interpretation id="{4C11C942-7A95-4E01-A7B6-B191AA25DF2A}" emma:medium="tactile" emma:mode="ink">
            <msink:context xmlns:msink="http://schemas.microsoft.com/ink/2010/main" type="paragraph" rotatedBoundingBox="9367,5609 12641,5880 12522,7313 9248,7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872D53-187A-4E0A-B370-61456CD8DA75}" emma:medium="tactile" emma:mode="ink">
              <msink:context xmlns:msink="http://schemas.microsoft.com/ink/2010/main" type="inkBullet" rotatedBoundingBox="11676,5800 12305,5853 12300,5917 11671,586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8938-3462 476 0,'-5'-8'176'0,"5"8"-136"0,5-4-12 0,-5-4 136 16,9 16-96-16,4-8 88 16,6 8-92-16,3-4 40 15,6 4-64-15,8-8 24 16,0 0-36-16,19 0 8 15,0 0-20-15,8-4 0 16,-3 4-8-16,3 0 20 16,-8 4-16-16,-14-8 40 15,-9 4-28-15,-14-8-112 16,0 8 48-16,-13 0-276 16,-5-8 176-16</inkml:trace>
      </inkml:traceGroup>
      <inkml:traceGroup>
        <inkml:annotationXML>
          <emma:emma xmlns:emma="http://www.w3.org/2003/04/emma" version="1.0">
            <emma:interpretation id="{30FD160A-B0B8-4D17-A239-6A96A027D3C0}" emma:medium="tactile" emma:mode="ink">
              <msink:context xmlns:msink="http://schemas.microsoft.com/ink/2010/main" type="line" rotatedBoundingBox="9316,6225 12590,6497 12522,7313 9248,7041"/>
            </emma:interpretation>
          </emma:emma>
        </inkml:annotationXML>
        <inkml:traceGroup>
          <inkml:annotationXML>
            <emma:emma xmlns:emma="http://www.w3.org/2003/04/emma" version="1.0">
              <emma:interpretation id="{FF0ADE03-8BA7-42AA-9DB1-3B50B846C436}" emma:medium="tactile" emma:mode="ink">
                <msink:context xmlns:msink="http://schemas.microsoft.com/ink/2010/main" type="inkWord" rotatedBoundingBox="9316,6225 12590,6497 12522,7313 9248,7041">
                  <msink:destinationLink direction="with" ref="{338A3860-DC3E-49B5-AE0F-DD9FBDDBFF2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4.3978">9224-2870 456 0,'-18'-4'168'0,"18"4"-128"0,-14-4-16 16,5 0 80 0,5 4-64-16,-10-5 44 15,10 10-48-15,-5-5 24 16,4 8-32-16,-4 8 36 15,4 4-36-15,1 21 28 16,-1 7-28-16,5 17 0 16,0 0-16-16,9 4-8 0,5-13 0 15,18-11-4 1,-5-9 0-16,23-7 44 0,-4-13-24 16,18-12 44-16,-10-4-36 15,-4-12-48-15,-9 0 8 0,-9-17 20 16,0 1-4-16,-23-21 0 15,0 9 0-15,-32-17-40 16,10 9 20-16,-19-5 16 16,0 16 0-16,-14 1-8 15,10 12 4-15,-19 3-92 16,10 13 48-16,-1 4-84 16,10 8 76-16,-1 0 12 15,6 4 24-15,-1 5 16 16,14-1 4-16,-5 4 60 15,14 0-32-15,9 0 128 16,4 5-84-16,10-1 0 16,-5-4-44-16,32 0 20 15,-5-4-32-15,24-12 40 16,8 0-32-16,5-4-24 16,-19 4 0-16,-4-4-88 15,-9 4 48-15,-18 0-116 16,-5 8 88-16,-13 1-276 15,-1 3 192-15</inkml:trace>
          <inkml:trace contextRef="#ctx0" brushRef="#br0" timeOffset="1499.3479">9721-2315 332 0,'-9'12'120'0,"9"-12"-92"0,-14 32-8 0,5-16 184 16,9 0-116-16,-5 5 72 16,5-1-96-16,-4 4 44 15,4 1-64-15,0-1 32 16,9 0-44-16,0 1-8 15,-5-5-16-15,6-4 20 16,-1-4-16-16,4-8-40 16,5 4 16-16,-4-12-236 15,0 0 136-15</inkml:trace>
          <inkml:trace contextRef="#ctx0" brushRef="#br0" timeOffset="1271.5256">9570-2198 508 0,'0'0'188'0,"0"0"-148"0,5 0-8 0,-1 0 96 16,1 0-76 0,0 0 68-16,8 0-68 0,5 0 16 15,5 4-40-15,0 0 8 16,4 0-20-16,-4-4 8 15,0 4-12-15,-5-4 20 16,0 0-20-16,-4 0-76 16,-5 0 36-16,-14 0-228 15,5 0 140-15</inkml:trace>
          <inkml:trace contextRef="#ctx0" brushRef="#br0" timeOffset="133266.779">6552-2793 216 0,'36'-16'80'0,"-36"16"-60"0,46 8-8 0,-28-8 28 31,5 0-24-31,0 8 40 0,4-4-32 0,-4 4 20 16,-1 5-24-16,-8-1 16 15,0 4-20-15,-14 0 52 16,0 0-36-16,-9 0 12 16,-1 9-28-16,-3-13 44 15,4 4-32-15,-5-8 28 16,10 4-28-16,-6-4-16 15,10-8-8-15,5 0 4 16,9 8-4-16,8-8-4 16,6 9 4-16,4-5-60 15,4 4 32-15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2:33.3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265D67-0A03-46AD-975C-DD2A3AFCFB7B}" emma:medium="tactile" emma:mode="ink">
          <msink:context xmlns:msink="http://schemas.microsoft.com/ink/2010/main" type="writingRegion" rotatedBoundingBox="2055,17544 4005,16567 4378,17312 2428,18289"/>
        </emma:interpretation>
      </emma:emma>
    </inkml:annotationXML>
    <inkml:traceGroup>
      <inkml:annotationXML>
        <emma:emma xmlns:emma="http://www.w3.org/2003/04/emma" version="1.0">
          <emma:interpretation id="{3B37170E-86C3-4270-B171-2DF61C52F215}" emma:medium="tactile" emma:mode="ink">
            <msink:context xmlns:msink="http://schemas.microsoft.com/ink/2010/main" type="paragraph" rotatedBoundingBox="2055,17544 4005,16567 4378,17312 2428,18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B4DDA1-4311-47B0-8E8C-809B18482BD1}" emma:medium="tactile" emma:mode="ink">
              <msink:context xmlns:msink="http://schemas.microsoft.com/ink/2010/main" type="line" rotatedBoundingBox="2055,17544 4005,16567 4378,17312 2428,18289"/>
            </emma:interpretation>
          </emma:emma>
        </inkml:annotationXML>
        <inkml:traceGroup>
          <inkml:annotationXML>
            <emma:emma xmlns:emma="http://www.w3.org/2003/04/emma" version="1.0">
              <emma:interpretation id="{B2D12BCD-97FD-4225-9921-82C32A4DE892}" emma:medium="tactile" emma:mode="ink">
                <msink:context xmlns:msink="http://schemas.microsoft.com/ink/2010/main" type="inkWord" rotatedBoundingBox="2055,17544 4005,16567 4378,17312 2428,18289"/>
              </emma:interpretation>
              <emma:one-of disjunction-type="recognition" id="oneOf0">
                <emma:interpretation id="interp0" emma:lang="" emma:confidence="0">
                  <emma:literal>XTF</emma:literal>
                </emma:interpretation>
                <emma:interpretation id="interp1" emma:lang="" emma:confidence="0">
                  <emma:literal>x TE</emma:literal>
                </emma:interpretation>
                <emma:interpretation id="interp2" emma:lang="" emma:confidence="0">
                  <emma:literal>x TF</emma:literal>
                </emma:interpretation>
                <emma:interpretation id="interp3" emma:lang="" emma:confidence="0">
                  <emma:literal>MTE</emma:literal>
                </emma:interpretation>
                <emma:interpretation id="interp4" emma:lang="" emma:confidence="0">
                  <emma:literal>x If</emma:literal>
                </emma:interpretation>
              </emma:one-of>
            </emma:emma>
          </inkml:annotationXML>
          <inkml:trace contextRef="#ctx0" brushRef="#br0">151 0 528 0,'-22'4'196'0,"22"12"-152"0,-14 29-12 16,14-13 116-16,-9 33-88 16,9 24 52-16,-9 0-64 15,4-8 20-15,1 0-40 16,4-12 8-16,-5 0-20 0,-4-13 36 16,-5-11-28-16,5-5 12 15,-13-20-20-15,3-7-272 16,6-26 140-16,13 1-484 15</inkml:trace>
          <inkml:trace contextRef="#ctx0" brushRef="#br0" timeOffset="-185.5278">-72-32 676 0,'-32'-29'248'0,"23"34"-192"0,18-5-16 0,1 4 40 16,26 0-52-16,19 0 76 15,8 0-56-15,15-4 0 16,8 4-28-16,14-4 4 0,1-4-12 15,-10 4 12-15,-14 4-16 0,-18 4-56 16,-22 0 24-16,-19 0-184 16,-32 4 116-16,-13 0-436 15</inkml:trace>
          <inkml:trace contextRef="#ctx0" brushRef="#br0" timeOffset="481.7447">1089-494 464 0,'-9'17'176'0,"18"11"-140"0,-18 29-8 0,9-25 120 15,-4 13-88-15,-1 3 28 16,1 5-52-16,-6-9 12 16,10-11-28-16,-4-1 44 0,-1-8-36 15,5-4-112-15,5-11 44 16</inkml:trace>
          <inkml:trace contextRef="#ctx0" brushRef="#br0" timeOffset="321.3224">894-437 384 0,'9'-12'140'0,"4"4"-108"16,-8 0-8-16,-1 4 188 0,10-4-120 16,4 0 68-16,0-1-92 15,10 1 40-15,4 0-64 16,4 0-20-16,14 4-16 0,0 0-20 15,9 4 8-15,-4 0 40 16,-9 0-24-16,-15 8-64 16,-12 0 28-16,-19 0-152 15,-14 4 100-15,-13 1-336 16</inkml:trace>
          <inkml:trace contextRef="#ctx0" brushRef="#br0" timeOffset="869.3283">1731-607 676 0,'-13'0'248'0,"13"0"-192"0,-10 0-16 15,6 8-32-15,-1-4-12 16,1 0 4-16,-1 0 0 16,-4-4-20-16,5 0 12 15,-1 8-24-15,-9 1 20 0,1-5 4 16,-5 8 8-16,-1 0-20 16,-3 4 12-16,-1 4 40 15,0 9-20-15,5 7 24 16,0 9-20-16,4 3 8 15,5 1-12-15,4-5-16 16,5 1 0-16,9-13 28 0,-13-4-12 16,4-7 24-16,0-1-24 15,0-8 40-15,-5 0-28 16,5-4-24-16,0-8 0 16,5 4 16-16,4-4-8 15,5 4-12-15,4 0 0 16,-5 0-164-16,6 1 92 15</inkml:trace>
          <inkml:trace contextRef="#ctx0" brushRef="#br0" timeOffset="1034.8045">1499-194 560 0,'14'-24'208'0,"-14"24"-164"0,27-13-8 16,-13 13 24 0,8 9-40-16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0:44.7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D83AC0-E6BC-4FE4-A547-30E8264A3C28}" emma:medium="tactile" emma:mode="ink">
          <msink:context xmlns:msink="http://schemas.microsoft.com/ink/2010/main" type="writingRegion" rotatedBoundingBox="2815,6171 22192,6509 21974,19023 2597,18686"/>
        </emma:interpretation>
      </emma:emma>
    </inkml:annotationXML>
    <inkml:traceGroup>
      <inkml:annotationXML>
        <emma:emma xmlns:emma="http://www.w3.org/2003/04/emma" version="1.0">
          <emma:interpretation id="{8664DA9D-0EA2-4929-8472-6894213D9C52}" emma:medium="tactile" emma:mode="ink">
            <msink:context xmlns:msink="http://schemas.microsoft.com/ink/2010/main" type="paragraph" rotatedBoundingBox="6746,5703 9947,7066 9294,8600 6093,72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7CCBF05-5A78-4FF9-B285-185165D7C8D1}" emma:medium="tactile" emma:mode="ink">
              <msink:context xmlns:msink="http://schemas.microsoft.com/ink/2010/main" type="line" rotatedBoundingBox="6746,5703 9947,7066 9294,8600 6093,7238">
                <msink:destinationLink direction="with" ref="{338A3860-DC3E-49B5-AE0F-DD9FBDDBFF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99A5EC0-ECD0-4E02-A600-C4C5DC232399}" emma:medium="tactile" emma:mode="ink">
                <msink:context xmlns:msink="http://schemas.microsoft.com/ink/2010/main" type="inkWord" rotatedBoundingBox="6543,6180 6956,6356 6853,6598 6440,64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3756-3032 60 0,'5'-12'24'0,"-5"12"-20"0,36-16 0 0,-17 4 88 16,3 8-52-16,6-4 124 16,4 4-92-16,-1 4-24 15,1 8-32-15,-4 4-24 16,-6 4 4-16,1 9 72 16,-5-5-36-16,-13 8 48 15,-5 4-44-15,-14-11 60 16,-4 3-56-16,-5-12-8 15,10 8-20-15,-10-12 60 16,5 5-40-16,13-13-4 16,-4 4-16-16,23-4 0 15,8 0-8-15,19 0-400 16,0 0 220-16</inkml:trace>
          <inkml:trace contextRef="#ctx0" brushRef="#br0" timeOffset="-689.1042">4020-2866 208 0,'5'0'76'0,"-5"0"-60"0,-5 13-4 0,-4-5 100 16,9-8-64-16,-9 8 44 16,-4 4-56-16,-10-8 52 15,5 4-52-15,4-8 72 16,5 4-60-16,18-8 8 16,0 4-32-16,18-4-20 15,5 0-8-15,9-4 28 16,-4 8-12-16,8 0-232 15,-13 0 116-15</inkml:trace>
        </inkml:traceGroup>
        <inkml:traceGroup>
          <inkml:annotationXML>
            <emma:emma xmlns:emma="http://www.w3.org/2003/04/emma" version="1.0">
              <emma:interpretation id="{EDD43B8C-3E6F-4447-8076-642E0ACC4BD1}" emma:medium="tactile" emma:mode="ink">
                <msink:context xmlns:msink="http://schemas.microsoft.com/ink/2010/main" type="inkWord" rotatedBoundingBox="7702,6967 7882,7044 7758,7334 7578,72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5.0201">4926-2234 780 0,'-9'-16'288'0,"9"16"-224"0,28-17-20 0,-6 5-20 16,1 4-24-16,18-8-64 15,5 8 36-15</inkml:trace>
          <inkml:trace contextRef="#ctx0" brushRef="#br0" timeOffset="430.8742">4922-2040 560 0,'4'8'208'0,"-4"-8"-164"0,41 0-8 16,-9-4-320-1,9 0 148-15</inkml:trace>
        </inkml:traceGroup>
        <inkml:traceGroup>
          <inkml:annotationXML>
            <emma:emma xmlns:emma="http://www.w3.org/2003/04/emma" version="1.0">
              <emma:interpretation id="{F6574B8E-F405-4651-8E4A-5F47D34589EF}" emma:medium="tactile" emma:mode="ink">
                <msink:context xmlns:msink="http://schemas.microsoft.com/ink/2010/main" type="inkWord" rotatedBoundingBox="8962,6647 9947,7066 9294,8600 8309,81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21.2633">5960-980 384 0,'-5'-4'140'0,"5"4"-108"0,5-20-8 0,-5 4 12 16,0 0-24-16,9-29 120 15,-9 1-76-15,9-21 68 16,-4 8-72-16,4-24 60 16,-9 8-64-16,9-44-16 15,-4 8-20-15,8-25-20 16,-4 21 4-16,0-17-16 15,5 29 12-15,0-12 32 16,4 24-16-16,5-4-8 16,9 24-4-16,-10 8 56 15,15 17-28-15,-10 7-12 16,0 13-4-16,-4 12-20 16,4 12 8-16,-13 16 12 15,0 8-4-15,-5 17 16 16,0-1-12-16,-9 9 24 0,0-5-20 0,-9-3 4 15,9-5-8-15,-9-7-60 16,4-1 28-16,-13-8-40 16,18-4 32-16,0-3-24 15,0 3 32-15,9-4-8 16,5 4 20-16,9 0 0 16,-1 4 4-16,-13 5 24 15,14 3-8-15,-23 0-20 16,9 1 4-16,-22-1 32 15,-1 0-16-15,-22-3 60 16,4-1-36-16,-18-12 36 16,9 0-36-16,-14-12 8 15,9 0-24-15,10-8-8 16,9 0-4-16</inkml:trace>
          <inkml:trace contextRef="#ctx0" brushRef="#br0" timeOffset="1425.1421">6661-1935 624 0,'41'20'228'0,"-41"-20"-176"0,41 25-16 0,-27-9-28 15,8 0-12-15,-8 4 4 16,4 1 0-1,-9 11 0-15,1-4 0 0,-24 1 32 16,0 3-16-16,-18-8 40 16,1 1-32-16,-6-5 108 15,10 0-72-15,4-8 20 16,14 4-48-16,32-8 32 16,4 5-36-16,23-9 40 15,0 0-40-15,5-4-384 16,-1 8 192-16</inkml:trace>
        </inkml:traceGroup>
      </inkml:traceGroup>
    </inkml:traceGroup>
    <inkml:traceGroup>
      <inkml:annotationXML>
        <emma:emma xmlns:emma="http://www.w3.org/2003/04/emma" version="1.0">
          <emma:interpretation id="{13E92411-74B6-477B-AA6E-CACA67230690}" emma:medium="tactile" emma:mode="ink">
            <msink:context xmlns:msink="http://schemas.microsoft.com/ink/2010/main" type="paragraph" rotatedBoundingBox="5217,8459 6004,6534 6487,6731 5700,86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E4E12B-9BFF-4B01-87B4-F082B9F5A4C3}" emma:medium="tactile" emma:mode="ink">
              <msink:context xmlns:msink="http://schemas.microsoft.com/ink/2010/main" type="line" rotatedBoundingBox="5217,8459 6004,6534 6487,6731 5700,8656">
                <msink:destinationLink direction="with" ref="{338A3860-DC3E-49B5-AE0F-DD9FBDDBFF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B37F692-0F19-4F95-9928-B5771EF831BC}" emma:medium="tactile" emma:mode="ink">
                <msink:context xmlns:msink="http://schemas.microsoft.com/ink/2010/main" type="inkWord" rotatedBoundingBox="5217,8459 6004,6534 6487,6731 5700,8656"/>
              </emma:interpretation>
            </emma:emma>
          </inkml:annotationXML>
          <inkml:trace contextRef="#ctx0" brushRef="#br0" timeOffset="-2360.8378">2659-794 196 0,'0'-12'72'0,"0"12"-56"0,18-16-4 0,-4 4 40 15,9 4-32-15,-10-20-8 16,6 3-8-16,3-27 40 15,-3-1-24-15,-6-24 80 16,1 12-56-16,0-20 32 16,-1 13-44-16,1-34-20 15,0 13-4-15,-1-28-20 16,5 20 8-16,1-9 56 16,-1 21-28-16,9-12 24 15,1 20-28-15,8-24 8 16,0 12-16-16,10-8 12 15,-5 16-16-15,-5 8 4 16,5 20-4-16,-9 5 48 16,-5 19-32-16,-8 5-12 15,3 12-4-15,1 8-28 16,-9 12 12-16,-5 8 12 16,9 8 0-16,-13 12-4 15,4 5 4-15,-9 7-4 16,0-3 0-16,-5-1 16 15,5 1-8-15,-4-9 16 0,-1 1-16 16,1-9-48-16,4 0 24 16,0 0-52-16,9 1 40 0,0-1 24 15,9 0 4 1,0 5-8-16,5-1 4 0,0 4-24 16,0-3 16-16,-10-5 12 15,1 0 4-15,-14-4-4 16,-5 1 4-16,-17-9 72 15,3 0-40-15,-22-8 40 16,0 4-44-16,-27-8-20 16,13 0-4-16,-8 0-8 15,13 0 0-15,4 4 0 16,14-4 0-16,14 0-196 16,13 0 108-16</inkml:trace>
        </inkml:traceGroup>
      </inkml:traceGroup>
    </inkml:traceGroup>
    <inkml:traceGroup>
      <inkml:annotationXML>
        <emma:emma xmlns:emma="http://www.w3.org/2003/04/emma" version="1.0">
          <emma:interpretation id="{85F33AA3-10EB-472B-8A9F-0A1054847037}" emma:medium="tactile" emma:mode="ink">
            <msink:context xmlns:msink="http://schemas.microsoft.com/ink/2010/main" type="paragraph" rotatedBoundingBox="6332,7307 7023,7545 6853,8036 6163,77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8E4E2D9-26E1-44D0-8A60-7E3B0E0F4D30}" emma:medium="tactile" emma:mode="ink">
              <msink:context xmlns:msink="http://schemas.microsoft.com/ink/2010/main" type="line" rotatedBoundingBox="6332,7307 7023,7545 6853,8036 6163,7798">
                <msink:destinationLink direction="with" ref="{338A3860-DC3E-49B5-AE0F-DD9FBDDBFF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0324ED-262E-4DE9-8F9D-0FD80DEF07BD}" emma:medium="tactile" emma:mode="ink">
                <msink:context xmlns:msink="http://schemas.microsoft.com/ink/2010/main" type="inkWord" rotatedBoundingBox="6332,7307 7023,7545 6853,8036 6163,7798"/>
              </emma:interpretation>
            </emma:emma>
          </inkml:annotationXML>
          <inkml:trace contextRef="#ctx0" brushRef="#br0" timeOffset="-1627.2574">3688-1987 60 0,'-4'0'24'0,"4"0"-20"0,0 16 0 0,-5 0 52 15,5 0-32-15,-5 17 140 16,5-5-92-16,-4 12 92 16,8 1-96-16,-8 3 72 15,-1 1-80-15,-4-5 40 16,0-3-60-16,-5-1-4 15,10-3-20-15,-10-5-12 16,10-4 0-16,4-4-4 16,4-3 0-16,5-5 8 15,10-4-4-15,8-8-268 16,9 4 148-16</inkml:trace>
          <inkml:trace contextRef="#ctx0" brushRef="#br0" timeOffset="-1918.5282">3483-1660 364 0,'-9'-4'132'0,"9"4"-100"0,0-8-12 0,5 4 68 16,4 4-52-16,0-4 76 15,5 0-64-15,4-4-8 16,9 4-24-16,14-4-4 15,0 4-4-15,9-4 12 16,0 4-12-16</inkml:trace>
          <inkml:trace contextRef="#ctx0" brushRef="#br0" timeOffset="-1303.3348">4121-1692 184 0,'36'-8'68'0,"-36"8"-52"0,23 0-4 15,-14 0 128 1,5 8-80-16,-5 0 36 15,0 8-56-15,-5 0 28 16,1 5-36-16,-14 3 44 0,4 0-44 0,-13 1 28 16,4 3-32-16,-8-4-16 15,3-4-8-15,-3-3 4 16,3 3-4-16,1-4-4 16,5 0 4-16,3-8 20 15,6 4-12-15,4-3-12 16,9-1-4-16,5-4-40 15,8 0 24-15</inkml:trace>
          <inkml:trace contextRef="#ctx0" brushRef="#br0" timeOffset="-1174.743">4061-1433 652 0,'-27'-20'244'0,"27"20"-192"0,18 0-12 15,-4 0-4 1,4 0-28-16</inkml:trace>
        </inkml:traceGroup>
      </inkml:traceGroup>
    </inkml:traceGroup>
    <inkml:traceGroup>
      <inkml:annotationXML>
        <emma:emma xmlns:emma="http://www.w3.org/2003/04/emma" version="1.0">
          <emma:interpretation id="{DA347F45-5BC7-4CD0-9ADC-AECFB9D73B58}" emma:medium="tactile" emma:mode="ink">
            <msink:context xmlns:msink="http://schemas.microsoft.com/ink/2010/main" type="paragraph" rotatedBoundingBox="2716,8942 10397,8835 10420,10525 2740,10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7BD449-52C2-481A-85CA-9C7125DB134B}" emma:medium="tactile" emma:mode="ink">
              <msink:context xmlns:msink="http://schemas.microsoft.com/ink/2010/main" type="line" rotatedBoundingBox="2716,8942 10397,8835 10420,10525 2740,10632"/>
            </emma:interpretation>
          </emma:emma>
        </inkml:annotationXML>
        <inkml:traceGroup>
          <inkml:annotationXML>
            <emma:emma xmlns:emma="http://www.w3.org/2003/04/emma" version="1.0">
              <emma:interpretation id="{6A2CDFDC-E810-45AC-9D9A-6D0613598B40}" emma:medium="tactile" emma:mode="ink">
                <msink:context xmlns:msink="http://schemas.microsoft.com/ink/2010/main" type="inkWord" rotatedBoundingBox="2718,9065 4857,9035 4877,10515 2738,1054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473.183">0 1218 156 0,'9'-4'56'0,"-9"-12"-44"0,14-1-4 15,-5 1 120-15,-9-4-72 16,14-8 32-16,-14-9-52 16,9-11 12-16,0-9-28 15,0-4-8-15,0 1-8 16,0-1 4-16,5 4-4 15,0 5-12-15,-1-5 4 16,6-4 48-16,-1-4-24 16,0-3 36-16,5-1-32 0,-5 8 12 15,5 0-20-15,-1 9 8 16,1 7-12 0,0 5 20-16,4 7-20 0,5 9 24 15,5 4-24-15,-5 4 4 0,-1 8-8 16,-3 4-24-16,-6 8 8 15,-8 4 12-15,-5 12 0 16,-13 8 8-16,-10 9-8 16,-9-1 8-16,-4 5-8 15,-9-1-20-15,4-3 8 0,-5-9 12 16,10-8 0-16,9 0-12 16,9-8 4-16,13 5-32 15,14-1 20-15,10 4-4 16,13 4 12-16,-5 5 8 15,0-1 0-15,1-4 16 16,-5 1-8-16,-9-9-4 16,-5 0 0-16,-14-4 20 15,-8-4-12-15,-14 4-4 16,-14-4-4-16,-14 1 12 16,-4-5-8-16,-5 0-4 15,1-4 0-15,8 0 4 16,5 8-4-16,9-4-20 15,5 4 8-15,9 0-68 16,4-4 44-16,10 0-244 16,4 0 156-16,4 4-152 15</inkml:trace>
          <inkml:trace contextRef="#ctx0" brushRef="#br0" timeOffset="15814.2055">711 639 268 0,'-10'8'100'0,"15"0"-76"0,-10 0-8 16,5 4 124-16,-4 5-80 16,-5 3 20-16,0 0-48 15,0 0 24-15,4 1-32 16,0-5 12-16,-4-4-20 16,5-4 8-16,4-8-12 15,-5 0 20-15,5-4-20 0,9-8-172 16,0-4 88-1,5-1-316-15</inkml:trace>
          <inkml:trace contextRef="#ctx0" brushRef="#br0" timeOffset="15923.9936">829 501 436 0,'-14'-12'160'0,"14"12"-124"0,5 0-8 0,-5 0-104 16,0 0 36-1</inkml:trace>
          <inkml:trace contextRef="#ctx0" brushRef="#br0" timeOffset="16360.3275">1353 542 496 0,'-23'4'184'0,"18"8"-140"0,-8 12-16 0,-1-7 20 16,-9 3-32-16,-9 8 20 15,5 0-20-15,-5-3-8 16,5-5-4-16,-1-4-4 0,1-4 0 16,4-4-292-1,1-4 160-15,-1 1-132 16</inkml:trace>
          <inkml:trace contextRef="#ctx0" brushRef="#br0" timeOffset="16157.1221">1170 546 260 0,'-13'-16'96'0,"13"28"-76"0,0 4-4 15,4-4-20-15,1 0 0 16,4 5-4-16,5-1 0 16,-1 0 52-16,5 0-24 15,-4 0 60-15,0 1-44 16,-1-1 20-16,-3-4-36 16,-6 0-8-16,5 4-8 15,-13-4-48-15</inkml:trace>
          <inkml:trace contextRef="#ctx0" brushRef="#br0" timeOffset="16750.7492">961-259 392 0,'5'-8'148'0,"4"3"-116"0,4 1-8 0,-4 8 64 15,5 5-52-15,-5 3-4 16,0 0-20-16,5 4 52 16,0 0-36-16,-5 0 8 15,0-3-24-15,4-5 56 16,-3 0-40-16,-1-8 52 0,0 8-48 15,0-4-16-15,0-4-8 16,5 0-20-16,8 4 8 16,1-4 12-16,-5 4-4 15,19 4-300 1,-5 0 160-16,4 4-264 16</inkml:trace>
          <inkml:trace contextRef="#ctx0" brushRef="#br0" timeOffset="17217.4908">2122-21 404 0,'-18'17'148'0,"9"-1"-112"0,-10 16-12 0,10-4-4 0,0 21-16 16,-4 12 24-1,-6 4-16-15,6 3 4 0,4-3-8 16,-5-12-164-16,0-9 84 16,1 5-192-16</inkml:trace>
        </inkml:traceGroup>
        <inkml:traceGroup>
          <inkml:annotationXML>
            <emma:emma xmlns:emma="http://www.w3.org/2003/04/emma" version="1.0">
              <emma:interpretation id="{BE674F59-0D99-4F5E-81A5-3A7E22F6CECF}" emma:medium="tactile" emma:mode="ink">
                <msink:context xmlns:msink="http://schemas.microsoft.com/ink/2010/main" type="inkWord" rotatedBoundingBox="5669,9255 6608,9242 6624,10385 5684,10398"/>
              </emma:interpretation>
            </emma:emma>
          </inkml:annotationXML>
          <inkml:trace contextRef="#ctx0" brushRef="#br0" timeOffset="18056.4393">2946 1072 228 0,'0'0'84'0,"0"-8"-64"0,0 8-8 16,5-8 144-16,-1 0-88 16,1-8 52-16,4-5-72 15,0-15 28-15,0-9-44 16,5-3-8-16,4-9-16 15,-14 5 4-15,6-5-8 16,-1-4-36-16,-9-12 16 0,0-3-12 16,-5-18 16-16,5 9 8 15,5 9 4-15,4 7 44 16,9 8-24-16,5 12 36 0,9 5-32 16,4 8 20-1,14 7-24-15,-9 9 8 0,0 8-16 16,-5 4-16-16,5 8 0 15,-4 4-24-15,-14 4 16 16,-5 4 24-16,-5 4-8 16,-13 4 8-16,-4 5-4 15,-10-1-16-15,-4 0 4 16,0-3-16-16,0-5 12 16,-5-4-48-16,5 0 28 15,13 0 8-15,5 4 8 0,14 9-8 16,9 3 12-16,4 8 12 15,5 5 0-15,-5 3-20 16,-4-3 8-16,-5-9 4 16,-9-3 4-16,-9-1 68 15,-9-4-36-15,-18-4 32 16,-10-3-36-16,-17-9 16 16,-1-4-24-16,9-4-8 15,10 0-8-15,13-4-324 16,5-4 176-1,18 8-224-15</inkml:trace>
          <inkml:trace contextRef="#ctx0" brushRef="#br0" timeOffset="18544.5978">3879 562 372 0,'-9'-8'140'0,"0"8"-112"0,-14 12-4 16,19-4 64-16,-14 4-52 15,-5 5 32-15,0 3-40 16,5 0 52-16,4 0-44 15,1 1 0-15,13-5-20 16,0 0-4-16,0-8-4 16,13-4-60-16,10-8 28 0</inkml:trace>
        </inkml:traceGroup>
        <inkml:traceGroup>
          <inkml:annotationXML>
            <emma:emma xmlns:emma="http://www.w3.org/2003/04/emma" version="1.0">
              <emma:interpretation id="{EF4FC8C4-B7C7-43C6-8D48-7761FAED480F}" emma:medium="tactile" emma:mode="ink">
                <msink:context xmlns:msink="http://schemas.microsoft.com/ink/2010/main" type="inkWord" rotatedBoundingBox="6626,9096 8114,9075 8131,10265 6643,102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747.0491">3898-207 320 0,'-10'-16'120'0,"20"8"-96"0,8 8-4 15,-9 4-20-15,0 4-4 16,5 4 48-16,-1 4-24 16,1-3 44-16,0-1-36 15,-5 0 28-15,0 4-28 16,-5-4 52-16,-4-4-44 16,-4 0 12-16,-10 0-32 15,1 1 0-15,-6-9-8 16,1 0 12-16,4 0-12 0,5 4-12 0,9-4 0 15,9 0 48-15,14 0-24 16,5 4-8-16,12 0-8 16,6 0-156-16,-5-4 84 15,-5 4-376 1</inkml:trace>
          <inkml:trace contextRef="#ctx0" brushRef="#br0" timeOffset="18611.2709">4002 416 592 0,'-22'-24'220'0,"31"24"-172"0,-5-4-12 0,5 8-240 15,-9 4 104-15,0-8-236 16</inkml:trace>
          <inkml:trace contextRef="#ctx0" brushRef="#br0" timeOffset="19259.5281">4071 744 436 0,'0'-20'160'0,"9"16"-124"0,13-4-8 15,1 4 0-15,0 0-20 16,0 0-4-16,18 4 0 16,0-4-324-16</inkml:trace>
          <inkml:trace contextRef="#ctx0" brushRef="#br0" timeOffset="19113.1058">4125 566 456 0,'-23'-16'168'0,"23"24"-128"0,-9-4-16 16,9-4-8-16,9 0-16 15,1 0 16-15,3 0-8 16,5 0-4 0,-4-4 24-16,9 0-16 15,0 4 24-15,-5 0-24 0,5 0-20 16,-1 0 0-16,-8 4-4 15,-5 4 4-15,5 4 16 16,-19 5-4-16,-4 3 8 16,0 4-8-16,-5 8-12 15,-8 1 4-15,12-1 64 16,1 1-32-16,-4-1-4 16,4-4-12-16,-5-3-20 15,5-5 4-15,9-4 40 0,-9 0-24 16,18-4-20-16,-9-4 4 15,13 0 0-15,1 1-148 16,0-1 84-16,4-4-332 16</inkml:trace>
          <inkml:trace contextRef="#ctx0" brushRef="#br0" timeOffset="20353.1746">5059 530 704 0,'-51'-8'264'0,"47"12"-208"0,8-4-12 15,15 0-16-15,3 0-24 16,24-4-12-16,18 0 4 16,4 4-304-16,9 0 168 15,1 4-228-15</inkml:trace>
          <inkml:trace contextRef="#ctx0" brushRef="#br0" timeOffset="20197.0773">5172 218 748 0,'-41'-24'276'0,"41"20"-216"0,0 4-16 15,23 0-12-15,9-4-28 16,9 4-4-16,5 4-52 15,8 0 28-15,1 4-260 16</inkml:trace>
        </inkml:traceGroup>
        <inkml:traceGroup>
          <inkml:annotationXML>
            <emma:emma xmlns:emma="http://www.w3.org/2003/04/emma" version="1.0">
              <emma:interpretation id="{D93F9F71-FEEE-462C-B68D-203845DCCE8C}" emma:medium="tactile" emma:mode="ink">
                <msink:context xmlns:msink="http://schemas.microsoft.com/ink/2010/main" type="inkWord" rotatedBoundingBox="8685,9191 9734,9176 9753,10534 8704,1054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073.5621">5965 1222 236 0,'0'0'88'0,"13"0"-68"0,5-4-4 0,-4 0 24 0,-5 0-24 15,5-8 20-15,9-5-20 16,-5-7 132-16,-5-4-80 16,-3-13 32-16,3-15-60 15,-4-13-16-15,0-8-12 16,1 0-28-16,-6-4 8 15,5-8-136-15,5-20 76 16,-5-9 4-16,0 9 40 16,-4 16 140-16,4 16-64 15,13 12 88-15,-8 9-80 16,0 11 32-16,4 9-56 16,5 3 8-16,4 9-28 15,10 12 28-15,17 8-28 0,-8 4-4 16,8 8-8-16,1 8 4 15,-10 0-4-15,10 1 8 16,-32 3-8-16,9 0-20 16,-23 4 8-16,-23 1-84 15,-18-1 52-15,-18 0-56 0,-9-4 56 16,4-3 12-16,10-5 16 16,4 0 4-16,-5 0 0 15,24 0-28-15,3 0 20 16,15 5-12-16,8 3 16 15,15 0-8-15,17 0 8 16,19-4 8-16,-1 1 4 16,-8-1-12-16,-5 0 8 15,-18-4 40-15,-23 4-24 0,-14 1 60 16,-27 3-40-16,-14 0 20 16,-13-4-32-16,4-8 52 15,-4 4-40-15,4-8 12 16,19 5-28-16,13-9-36 15,9 4 12-15,14 0-140 16,18 0 80-16</inkml:trace>
          <inkml:trace contextRef="#ctx0" brushRef="#br0" timeOffset="21354.8321">7003 368 612 0,'-14'4'228'0,"14"12"-180"0,9 12-12 0,-18-3-16 15,0-1-20-15,9 8-12 16,-9 1 8-16,0-5 40 15,-5 0-24-15,9-3 8 0,5-1-12 16,0-4-164-16,0-4 84 16,-9 1-360-16</inkml:trace>
        </inkml:traceGroup>
        <inkml:traceGroup>
          <inkml:annotationXML>
            <emma:emma xmlns:emma="http://www.w3.org/2003/04/emma" version="1.0">
              <emma:interpretation id="{DC7D0656-3830-43D3-B508-BE3BA8C4A68E}" emma:medium="tactile" emma:mode="ink">
                <msink:context xmlns:msink="http://schemas.microsoft.com/ink/2010/main" type="inkWord" rotatedBoundingBox="3467,8931 10397,8835 10404,9349 3474,9446"/>
              </emma:interpretation>
            </emma:emma>
          </inkml:annotationXML>
          <inkml:trace contextRef="#ctx0" brushRef="#br0" timeOffset="22589.6279">729-361 248 0,'0'-8'92'0,"0"8"-72"0,9-4-4 15,5 0 44-15,-5 0-36 16,9 0 16-16,0 0-24 16,5 0 20-16,0 0-24 15,-1 4 40-15,1 0-28 16,0 8 40-16,0 4-36 15,-5 4 48-15,-4 9-44 16,-5-1-16-16,0 0-8 16,-9 1 44-16,-9-1-28 0,0-4 8 0,4 0-20 15,-13 1-16-15,0-5 0 16,4 0 4-16,-4-4 0 16,-1-4 8-16,1 0-4 15,0 4-12-15,9-3 4 16,-5-5 48-16,5 0-24 15,9-4 8-15,0 0-16 16,14 0 28-16,4 0-24 16,14 0 12-16,4 0-16 15,5-4-16-15,5 0 0 16,4 4 12-16,-5-5-4 16,-8 5-4-16,-5 0 4 0,-5 0-4 15,-4 0 0-15,-10 0 24 16,1 5-12-16,0-5 4 15,-14 0-8-15,0 0-40 16,-18 0-344 0</inkml:trace>
          <inkml:trace contextRef="#ctx0" brushRef="#br0" timeOffset="16975.8445">1758 105 464 0,'-5'-16'176'0,"19"12"-140"0,13 0-8 16,-4 4-48-16,9 0 4 16,9 0 60-16,4 0-24 15,5 0-208-15</inkml:trace>
          <inkml:trace contextRef="#ctx0" brushRef="#br0" timeOffset="26810.745">7253-385 8 0,'0'0'4'0,"5"0"-4"0,-1 0 0 0,1 0 36 16,4 8-20-16,4 0 144 16,-3 5-88-16,12-5-4 15,1 0-44-15,0 4-8 16,0 4-8-16,4 4 4 15,-13 5-8-15,-5-5-4 16,-5-4 4-16,-8 4-4 16,-15-12 0-16,-3 8 68 15,-1-7-36-15,-9 3 156 16,9-4-108-16,1 0 36 0,22 0-68 16,9-8 0-16,27 0-32 15,19 0 0-15,8 0-8 0,6-8-104 16,-1 4 52-1,-4 4-456-15</inkml:trace>
        </inkml:traceGroup>
      </inkml:traceGroup>
    </inkml:traceGroup>
    <inkml:traceGroup>
      <inkml:annotationXML>
        <emma:emma xmlns:emma="http://www.w3.org/2003/04/emma" version="1.0">
          <emma:interpretation id="{0CE859CA-EA05-48D3-9E74-6566B07F8ED2}" emma:medium="tactile" emma:mode="ink">
            <msink:context xmlns:msink="http://schemas.microsoft.com/ink/2010/main" type="paragraph" rotatedBoundingBox="4550,10970 16556,9989 16737,12199 4731,131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558E69-BF48-4EF5-98B4-E3EC45C4A7EC}" emma:medium="tactile" emma:mode="ink">
              <msink:context xmlns:msink="http://schemas.microsoft.com/ink/2010/main" type="line" rotatedBoundingBox="4550,10970 16556,9989 16737,12199 4731,13180"/>
            </emma:interpretation>
          </emma:emma>
        </inkml:annotationXML>
        <inkml:traceGroup>
          <inkml:annotationXML>
            <emma:emma xmlns:emma="http://www.w3.org/2003/04/emma" version="1.0">
              <emma:interpretation id="{D2CA2FAF-4E45-4659-8E85-90E33402F03D}" emma:medium="tactile" emma:mode="ink">
                <msink:context xmlns:msink="http://schemas.microsoft.com/ink/2010/main" type="inkWord" rotatedBoundingBox="4331,11152 7742,10417 8189,12493 4779,1322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7830.3134">5127 1918 300 0,'-14'-12'112'0,"5"16"-88"0,-14-4-8 15,14 4 12-15,-14 4-20 16,-8 0 32-16,-6 4-24 0,-18 0 48 15,10 5-36-15,-28 3 72 16,-4 8-52-16,-14 21 88 16,0 23-76-16,9 22 60 15,13-1-68-15,10 0 32 0,18 0-48 16,5 8 0-16,22 12-24 16,5 5 12-16,23-17-16 15,8-12 40-15,15-16-24 16,4-17 40-16,23-11-36 15,-10-9-156-15,15-3 68 16,-15-13-320-16,-8-8 212 16</inkml:trace>
          <inkml:trace contextRef="#ctx0" brushRef="#br0" timeOffset="48108.5448">5177 2489 384 0,'36'-29'140'0,"-8"21"-108"0,-6 0-8 16,-8 4 120-16,-5 4-84 16,0 4 88-16,-4 24-84 15,-10 1 28-15,-13 3-52 16,4 4 48-16,-8 9-52 0,-6-1 0 0,1 13-20 15,4 4 16-15,-4-4-20 16,9-9 40-16,-10-3-28 16,15-9-156-16,-5-4 72 15</inkml:trace>
          <inkml:trace contextRef="#ctx0" brushRef="#br0" timeOffset="47047.9843">2013 3755 332 0,'0'20'120'0,"4"-11"-92"0,-4-1-8 0,9-4 124 15,0 0-84 1,14-8 8-16,5-13-12 15,3-7-36-15,10-12 8 16,14-13-16-16,9-3-24 0,4-5 4 16,0 8-76-16,-8 1 48 15,-6 3-12-15,-8 5 28 16,-10-5-12 0,-4 5 16-16,-9-1 28 15,-10 5-8-15,6 8 44 16,-19 3-24-16,4 9 40 15,-4 8-36-15,-4 4 12 16,4 12-24-16,-5 0 20 0,0 8-24 16,-4 9 32-16,9 3-28 0,-4 0 20 15,-1 5-20-15,1-5-8 16,4 0-4-16,-5 1 12 16,5-9-8-16,5-4 48 15,4-4-28-15,9-8-4 16,5-4-16-16,0-8-16 15,4-8 4-15,5-4-76 16,0-4 44-16,4-9-56 16,0-3 52-16,-4-5 4 15,-4 1 20-15,-15 3-4 16,6 9 8-16,-10 8 44 16,-9 8-20-16,-5 8 36 0,-4 12-32 15,-5 8 84-15,1 12-56 16,-6 5 32-16,6-1-44 15,4 0 0-15,0 1-20 16,4-5 0-16,0-4-4 16,1 1 20-16,-1-5-16 15,1-4 24-15,-1 0-24 16,1-4 32-16,4-4-28 16,-5-3-128-16,1-5 60 15,4 0-528 1,0 0 320-1</inkml:trace>
          <inkml:trace contextRef="#ctx0" brushRef="#br0" timeOffset="47228.4611">3265 3334 476 0,'4'-12'176'0,"-13"20"-136"0,0 0-12 15,4 5 120-15,-13 7-88 16,0 8 28-16,0 9-52 15,0 3-4-15,-1 4-20 16,1 1-32-16,5-9 8 0,-1-3-180 16,5-9 104-16,4-8-348 15</inkml:trace>
          <inkml:trace contextRef="#ctx0" brushRef="#br0" timeOffset="45257.8591">1894 2654 372 0,'14'4'140'0,"0"-4"-112"0,-1 0-4 0,-4 5 120 15,5-1-84-15,0 0 36 16,4 4-56-16,5 0 4 15,18 0-28-15,4-8 36 0,33 0-28 16,31 4 32-16,23 0-32 16,-5-4 4-16,46-4-16 15,5 4 0-15,-1 0-4 16,-4-12-8-16,-4 4 4 16,-14 4-16-16,-14 0 8 15,-41 0 20-15,-4 0-8 0,-37-1 4 16,-14 1-4-16,-17 4 4 15,-15 0-8-15,-13 0-72 16,-9-4 36-16,-14 4-252 16,1 0 160-1,-1 4-284-15</inkml:trace>
          <inkml:trace contextRef="#ctx0" brushRef="#br0" timeOffset="43624.4935">2218 2739 384 0,'9'-20'140'0,"-5"12"-108"0,5-8-8 0,-4 8 108 16,9-4-76-16,-5-5 16 15,4-7-48-15,6-4-4 16,-1-13-12-16,0-7 4 0,5-17-8 16,4-16 16-16,0-4-12 0,-13 8-12 15,9 4 0-15,0 9-4 16,4 3 0-16,-4 0 8 16,-1 5 0-16,1-1-20 15,14 0 12-15,-6 1 64 16,1 3-28-16,0 13 40 15,5 7-36-15,4 9-28 16,-5 12-4-16,5 12 0 16,4 8 0-16,-4 16 8 15,-4-4-4-15,-14 9 8 16,-1 3-8-16,-22 5 16 16,-13-1-12-16,-19 0-12 15,0-7 0-15,-4-9-32 16,-5 4 20-16,9-12-28 15,-5-4 24-15,-4-4-16 16,19-4 20-16,8 0-28 0,14 0 0 16,14 13 24-1,8-1-8-15,10 0 16 16,0 0 24-16,0 0-4 16,0 0-12-16,-9 0 0 15,-10 1 72-15,-13 3-36 16,-13 4 32-16,-10 0-36 15,-9-4 0-15,-14-3-16 16,5-5-8-16,-13-4 0 16,-1-4 4-16,-4-4-4 15,18 4-4-15,9 0 4 16,9 4-224-16,10 4 120 16</inkml:trace>
          <inkml:trace contextRef="#ctx0" brushRef="#br0" timeOffset="43993.9893">3078 2064 208 0,'0'0'76'0,"-5"4"-60"0,-4 4-4 0,0 4 172 16,-4 8-104-16,4 4 100 16,-14 9-104-16,0 3 12 15,0 1-52-15,5-1 32 16,4-4-40-16,-8-7 20 0,12-5-28 15,-3-4 0-15,13-8-12 16,-9 0-104-16,9-4 52 16,9-4-492-1,4 0 280 1</inkml:trace>
          <inkml:trace contextRef="#ctx0" brushRef="#br0" timeOffset="44390.0287">3306 2064 164 0,'0'-9'60'0,"13"9"-44"0,-4 0-8 15,1 9 32-15,-6-1-24 16,5-4 56-16,5 4-40 15,-5 4 72-15,0 4-56 16,-9 0 20-16,14 5-40 0,-14 3 16 16,0-4-24-16,-14 4 0 15,-4 5-12-15,-5 3 28 16,-13 4-20-16,13-7 4 16,-18 7-12-16,5 1-24 15,4-9 8-15,9-4 40 16,9 1-20-16,1-5 0 15,3-4-8-15,10-4 20 16,10-4-12-16,-6 0-4 0,19-8-4 16,0 4-24-16,-5 4 12 15,18-8-84-15,-13 0 52 16,4 0-348 0,-13 0 216-16,0-8 48 0</inkml:trace>
          <inkml:trace contextRef="#ctx0" brushRef="#br0" timeOffset="44600.5846">3073 2266 352 0,'0'-12'132'0,"5"12"-104"0,4-4-8 15,0 4 156-15,5 4-100 16,4 4-4-16,5 0-44 15,0 4 8-15,22 4-24 16,1-8-64-16,-5 5 24 0,-5-5-268 16,5 0 160-16,5 4-108 15</inkml:trace>
        </inkml:traceGroup>
        <inkml:traceGroup>
          <inkml:annotationXML>
            <emma:emma xmlns:emma="http://www.w3.org/2003/04/emma" version="1.0">
              <emma:interpretation id="{4127010F-FB75-4E08-883D-6AF06698EE17}" emma:medium="tactile" emma:mode="ink">
                <msink:context xmlns:msink="http://schemas.microsoft.com/ink/2010/main" type="inkWord" rotatedBoundingBox="8621,11953 9169,11908 9172,11941 8624,11986"/>
              </emma:interpretation>
            </emma:emma>
          </inkml:annotationXML>
          <inkml:trace contextRef="#ctx0" brushRef="#br0" timeOffset="48295.7327">5883 2634 808 0,'54'-12'300'16,"1"16"-232"-16,13 0-20 0,-36 0 0 0,9-4-36 16,5 0 12-16,8-4-12 15,5 0-132-15,19-4 68 16,-15 4-580-16</inkml:trace>
        </inkml:traceGroup>
        <inkml:traceGroup>
          <inkml:annotationXML>
            <emma:emma xmlns:emma="http://www.w3.org/2003/04/emma" version="1.0">
              <emma:interpretation id="{EB004CCB-C2EC-4746-8184-464A85CBB323}" emma:medium="tactile" emma:mode="ink">
                <msink:context xmlns:msink="http://schemas.microsoft.com/ink/2010/main" type="inkWord" rotatedBoundingBox="10265,10946 13141,10711 13285,12481 10410,1271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0336.4239">8154 2007 612 0,'69'-16'228'0,"-60"20"-180"0,14 16-12 0,-14-4 8 16,4 17-32-16,-4 11 12 15,1 9-12-15,-6 3 12 16,-8 5-16-16,-6-4 48 0,-12-9-28 0,-1-3-60 16,-23-9 20-16,-4-7-116 15,-18-13 72-15,4-4-44 16,5 0 56-16,4-8-100 15,15-4 84 1,17-4 8-16,9 4 32 16,14 8 96-16,9 4-44 15,14 9 124-15,4 7-88 16,23 8 28-16,5 9-56 16,4 7 4-16,-4 9-28 15,-10-4 8-15,-4-17-12 0,-4 5 44 16,-10-17-28-16,0-28 4 15,-8-20-328 1,-6-9 160 0,5-3-280-16</inkml:trace>
          <inkml:trace contextRef="#ctx0" brushRef="#br0" timeOffset="50560.517">8678 1720 464 0,'23'-21'176'0,"9"13"-140"0,9-4-8 0,-9 8 120 16,4-4-88-16,9 0 44 0,-4-4-60 15,14 8-8-15,-9 0-20 16,-1 4-72-16,-13 8 28 0,-18 4-368 15</inkml:trace>
          <inkml:trace contextRef="#ctx0" brushRef="#br0" timeOffset="50773.5857">8874 1663 528 0,'13'44'196'0,"-17"-11"-152"0,-5 19-12 16,9-27 60-16,0 3-56 16,-9 4 12-16,-5-3-28 0,9-1 24 15,-4-4-28-15,0-3-24 0,-4-5 4 16,13-4-336 0,0-4 188-16,0 4-168 15</inkml:trace>
          <inkml:trace contextRef="#ctx0" brushRef="#br0" timeOffset="51255.9424">9862 1606 560 0,'18'-69'208'0,"-23"69"-164"0,-13 0-8 0,5 5-12 0,-6 3-20 15,-13-4-28 1,-4 0 12-16,0 0 4 0,-5 0 8 15,4-4-20-15,1-4 12 16,4-4-12-16,5 0 8 16,4-5 8-16,0 5 4 15,0 0 52-15,5 8-28 16,-5 8-12-16,1 17-4 16,-1 11 88-16,-9 13-52 15,0 11 8-15,5-3-32 0,-5-8-4 16,9-5-8-16,5-8 4 15,-5-7-8-15,9-5 32 16,1-4-20-16,13-8 40 16,0-3-32-16,13-9 12 15,10 0-20-15,9 0-8 16,9 0-4-16,-4-4-48 0,17 8 24 16,-13 4-328-1,-4 4 192-15,-6-8-268 16</inkml:trace>
          <inkml:trace contextRef="#ctx0" brushRef="#br0" timeOffset="62904.104">7658 2699 340 0,'0'-4'128'0,"0"4"-100"0,9 0-8 15,-9 0 52-15,-9 4-44 16,9-4 40-16,0 0-36 16,0 8 24-16,0 0-28 15,9 0 44-15,-4 4-40 16,-5 5 48-16,9 7-48 16,-9 0 12-16,9 4-28 0,-9 5 8 15,-9 7-12-15,9 1 12 16,-9-1-16-16,4-3 4 0,-4-5-4 15,0-8-8-15,9 1 4 16,0-9 12-16,0-12-8 16,9 8-48-16,-9-12 24 15,9 0-272 1,-4 0 160 0</inkml:trace>
          <inkml:trace contextRef="#ctx0" brushRef="#br0" timeOffset="61384.4119">7899 2096 208 0,'0'-8'76'0,"0"0"-60"0,10-4-4 16,-6 12 116-16,-4-8-72 15,9-1-20-15,-9 1-24 16,0-4-12-16,0 4 0 15,-9 0 0-15,-5 0 0 16,5 8 0-16,-4-4 0 16,-5 4 44-16,8 0-24 15,1-4 44-15,9 4-36 16,-4 0-4-16,4 0-16 0,0 0 28 16,0 0-20-16,0 0 40 15,0 0-32-15,0 0 20 16,0 0-24-16,0 0-8 15,0 0-8-15,-9 8 12 0,9 0-8 16,-9 4 32-16,9 0-24 16,0 4 20-16,0 5-20 15,-14 3-8-15,14 4-4 16,-5 5 12-16,-4 7-8 16,9 5 24-16,-9-1-20 15,9 1-4-15,-14 3-4 0,5-3 4 16,5-9-4-16,-1-3 8 15,1-5-8-15,-5-4 16 16,9-4-12-16,0-3 4 16,0-1-4-16,9-4 36 15,0 0-20-15,-5 0-348 16,-13 4 176-16,18 13-332 16</inkml:trace>
          <inkml:trace contextRef="#ctx0" brushRef="#br0" timeOffset="50011.0633">7854 2610 384 0,'-14'53'140'0,"10"-13"-108"0,-10 25-8 16,14-29 32-16,-9 9-36 15,9-5 60-15,-5-3-44 16,1-9 20-16,-1-8-36 16,5-12 52-16,0-16-40 0,5-20-52 15,4-21 12-15,0-3-204 16,5-9 116-16,-5-8-248 16</inkml:trace>
          <inkml:trace contextRef="#ctx0" brushRef="#br0" timeOffset="51629.9429">10262 1396 612 0,'32'24'228'0,"-9"13"-180"0,18 43-12 0,-23-15 124 16,0 16-96-16,14 12 80 15,-13 41-84-15,-15 36 12 16,-4-16-40-16,-23-25-4 0,-9 9-16 15,-50-1 44-15,-40 5-28 16,-6-13-40-16,1-27 4 16,-19-26-184-16,-4-15 104 15,13-12-436 1,23-13 292-16,19-12-84 16</inkml:trace>
          <inkml:trace contextRef="#ctx0" brushRef="#br0" timeOffset="51324.6254">9229 1902 592 0,'-23'-29'220'0,"23"17"-172"0,23 0-12 0,0 8 76 15,9 0-68-15,13-4 0 0,28 0-28 16,-5 16 8-16</inkml:trace>
        </inkml:traceGroup>
        <inkml:traceGroup>
          <inkml:annotationXML>
            <emma:emma xmlns:emma="http://www.w3.org/2003/04/emma" version="1.0">
              <emma:interpretation id="{218D7727-E16E-48A6-B533-E45183D9A83D}" emma:medium="tactile" emma:mode="ink">
                <msink:context xmlns:msink="http://schemas.microsoft.com/ink/2010/main" type="inkWord" rotatedBoundingBox="13758,11273 14331,11226 14359,11560 13785,1160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2017.9688">11041 2209 748 0,'4'-8'276'0,"28"20"-216"0,23 5-16 0,-23-9-56 16,13 0-4-16,19 8-584 15</inkml:trace>
          <inkml:trace contextRef="#ctx0" brushRef="#br0" timeOffset="51868.0692">11287 1971 944 0,'77'-53'352'0,"-36"53"-276"0,23 0-20 16,-37 0-28-1,-4 4-28-15,18 4 44 0,-5 0-24 0</inkml:trace>
        </inkml:traceGroup>
        <inkml:traceGroup>
          <inkml:annotationXML>
            <emma:emma xmlns:emma="http://www.w3.org/2003/04/emma" version="1.0">
              <emma:interpretation id="{CBF5D59E-6190-4FA6-B0D0-D78F61894608}" emma:medium="tactile" emma:mode="ink">
                <msink:context xmlns:msink="http://schemas.microsoft.com/ink/2010/main" type="inkWord" rotatedBoundingBox="15050,10480 16586,10355 16727,12074 15190,12200">
                  <msink:destinationLink direction="with" ref="{B3A0F603-4C6F-4732-A1C0-9F07C83EA8B1}"/>
                </msink:context>
              </emma:interpretation>
              <emma:one-of disjunction-type="recognition" id="oneOf9">
                <emma:interpretation id="interp9" emma:lang="" emma:confidence="0">
                  <emma:literal>PZ</emma:literal>
                </emma:interpretation>
                <emma:interpretation id="interp10" emma:lang="" emma:confidence="0">
                  <emma:literal>Pa</emma:literal>
                </emma:interpretation>
                <emma:interpretation id="interp11" emma:lang="" emma:confidence="0">
                  <emma:literal>Pee</emma:literal>
                </emma:interpretation>
                <emma:interpretation id="interp12" emma:lang="" emma:confidence="0">
                  <emma:literal>fee</emma:literal>
                </emma:interpretation>
                <emma:interpretation id="interp13" emma:lang="" emma:confidence="0">
                  <emma:literal>Pao</emma:literal>
                </emma:interpretation>
              </emma:one-of>
            </emma:emma>
          </inkml:annotationXML>
          <inkml:trace contextRef="#ctx0" brushRef="#br0" timeOffset="53789.3957">12452 2873 196 0,'-4'-49'72'0,"8"29"-56"0,-4-16-4 15,5 11 160-15,4-3-96 16,0-4 96-16,5-17-104 16,-5-24-16-16,5-20-32 15,4-16 12-15,-5 4-20 16,10 0 12-16,0-17-12 0,4-15-8 0,10-1 0 15,8 17 56-15,10 15-32 16,9 17 32-16,4 0-32 16,-4 16 16-16,-5 9-24 15,-5 7-8-15,-13 17-8 16,-4 15-24-16,-14 21 12 16,-1 12 4-16,-8 13 4 15,-9 7 16-15,-15 4-8 16,-3 1 24-16,-5-5-20 15,-5-4-12-15,-9-4-4 16,0-3-24-16,-4-1 16 16,4-4-20-16,4-8 16 0,19 0-36 15,18-4 32-15,10 4-12 16,8 4 20-16,5 4 0 31,4 9 4-31,10 15-20 0,-5 17 16 16,-5 3 4-16,-8-3 8 15,-19-5 24 1,-5 1-12-16,-17 0 76 0,-15-9-52 16,-13-12 40-16,-23-3-44 15,-4-9 16-15,-5-8-28 16,10-4 8-16,13-4-16 0,18 0-60 16,18 0 24-16,23-4-324 15,14 4 192 1,13 4-280-16</inkml:trace>
          <inkml:trace contextRef="#ctx0" brushRef="#br0" timeOffset="54137.5107">13285 1841 196 0,'10'-8'72'0,"-6"4"-56"0,14-4-4 0,-4 0 180 16,4 0-108-16,10 4 44 15,3 4-76-15,1 4 8 16,0 12-40-16,-5-8 8 0,-8 12-16 16,-10 4 44-16,-14-11-28 15,-4 11 28-15,-14-12-28 0,-9 8 28 16,-4 0-32-16,-5-3 4 16,9-5-16-16,-4 0 0 15,4 4-4-15,18-8 20 16,5-8-16-16,0 8 4 15,9-8-8-15,18 0 28 16,5 0-20-16,13 0 20 16,5 0-20-16,5 0 8 15,-5 0-12-15,-5 0-120 16,-4 4 56-16,5 0-368 16</inkml:trace>
          <inkml:trace contextRef="#ctx0" brushRef="#br0" timeOffset="54479.4205">13754 1865 196 0,'0'-4'72'0,"10"8"-56"0,3-12-4 0,-4 8 152 15,0 0-92-15,5 0-12 16,4 8-36-16,5 0-12 15,-9-4-4-15,-1 5-8 16,6-1 4-16,-15 0 92 16,-18 8-52-16,5-4 44 0,-13-4-52 15,-15 8 24-15,-13-4-32 16,5 5 28-16,-1-1-32 0,5-4 20 16,5 4-24-16,22 0 44 15,14-4-36-15,14-3-16 16,22-1-4-16,5-4 24 15,5 0-16-15,-5 0-200 16,-5-4 100-16,5 0-336 16,-18 0 232-1,-1 0-60-15</inkml:trace>
          <inkml:trace contextRef="#ctx0" brushRef="#br0" timeOffset="54659.8985">13668 1938 248 0,'9'-8'92'0,"0"16"-72"0,-4-8-4 0,4 0 184 15,14 8-112-15,-1-8 60 16,1 8-84-16,9-4-20 16,0 4-28-16,0 1-160 15,4-1 76-15,-9 8-332 16</inkml:trace>
        </inkml:traceGroup>
      </inkml:traceGroup>
    </inkml:traceGroup>
    <inkml:traceGroup>
      <inkml:annotationXML>
        <emma:emma xmlns:emma="http://www.w3.org/2003/04/emma" version="1.0">
          <emma:interpretation id="{E323814E-95F1-434A-82FB-9F46C45F7EF3}" emma:medium="tactile" emma:mode="ink">
            <msink:context xmlns:msink="http://schemas.microsoft.com/ink/2010/main" type="paragraph" rotatedBoundingBox="7696,13466 17478,12554 17651,14412 7869,1532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9B0CC5F-EE1B-4FAF-800A-C7FACF6141EE}" emma:medium="tactile" emma:mode="ink">
              <msink:context xmlns:msink="http://schemas.microsoft.com/ink/2010/main" type="line" rotatedBoundingBox="7696,13466 17478,12554 17651,14412 7869,15324"/>
            </emma:interpretation>
          </emma:emma>
        </inkml:annotationXML>
        <inkml:traceGroup>
          <inkml:annotationXML>
            <emma:emma xmlns:emma="http://www.w3.org/2003/04/emma" version="1.0">
              <emma:interpretation id="{796410B5-5752-40BF-B2BC-E32A249FD60B}" emma:medium="tactile" emma:mode="ink">
                <msink:context xmlns:msink="http://schemas.microsoft.com/ink/2010/main" type="inkWord" rotatedBoundingBox="9766,13793 9937,13778 9982,14269 9812,14285"/>
              </emma:interpretation>
            </emma:emma>
          </inkml:annotationXML>
          <inkml:trace contextRef="#ctx0" brushRef="#br0" timeOffset="67697.0619">7198 4451 332 0,'-45'77'120'0,"36"-32"-92"0,-5 7-8 16,5-19 124-16,0 15-84 15,0 5 0-15,4-1-36 0,10-3-8 16,-5-8-8-16,-9-13 64 16,4-8-40-16,1-12 48 15,-1-12-44-15,0-12 0 0,1-12-24 16,-1-5-52-16,5-7 24 15,9-5-244 1</inkml:trace>
        </inkml:traceGroup>
        <inkml:traceGroup>
          <inkml:annotationXML>
            <emma:emma xmlns:emma="http://www.w3.org/2003/04/emma" version="1.0">
              <emma:interpretation id="{A3E31965-43CA-4990-A6AC-090FE1C9A8B8}" emma:medium="tactile" emma:mode="ink">
                <msink:context xmlns:msink="http://schemas.microsoft.com/ink/2010/main" type="inkWord" rotatedBoundingBox="7735,13886 10412,13636 10489,14453 7811,1470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7211.696">5878 4686 780 0,'23'8'288'0,"0"-16"-224"0,31 8-20 15,-22 0 68-15,23 0-72 16,8 4-16-16,6-8-16 16,17-8 36-16,5 4-24 15,0 0-36-15,-4 4 8 0,-19 0-68 16,-18 4 40-16,-13 0-80 15,-19 0 64-15,-18 0-156 16,-9 4 112-16,-14 0-356 16</inkml:trace>
          <inkml:trace contextRef="#ctx0" brushRef="#br0" timeOffset="67406.283">6374 4443 436 0,'-13'8'160'0,"4"8"-124"0,-1 13-8 0,1-13 168 16,5 12-112-16,-5 9 28 15,-5-1-68-15,-4 9 0 16,4-1-28-16,5 1 44 0,-5-1-32 16,-4 9-68-16,4-9 20 0,5-7-248 15,5-5 148-15</inkml:trace>
          <inkml:trace contextRef="#ctx0" brushRef="#br0" timeOffset="66884.2652">5122 4674 476 0,'-27'48'176'0,"18"-19"-136"0,-5 19-12 15,5-19 120-15,9 7-88 16,-4 5 72-16,-1-1-76 16,0-8 24-16,-4-7-48 15,9-5 24-15,5-8-28 0,-5-4-28 16,4-12 0-16,1-4-424 16</inkml:trace>
          <inkml:trace contextRef="#ctx0" brushRef="#br0" timeOffset="67991.3551">7412 4387 496 0,'100'-57'184'0,"-72"49"-140"0,8 8-16 0,-18 16 120 16,5 0-88-16,-9 12 36 0,0 1-56 15,4 7 20-15,-14 1-32 16,-4-1 16-16,-9-8-24 0,-9-3-88 15,-9-5 36-15,-5 0-192 16,-9-8 124-16,-5-8-104 16,1-4 116-1,4 4 32-15,9 0 32 16,9 5 72-16,14-1-24 16,18 8 200-16,5 12-124 15,18 13 48-15,9 7-88 16,9 9 8-16,0 4-40 15,-5-5 16-15,-4-7-24 0,-4-9 28 16,-10-7-32-16,-4-9-68 16,-10-8 28-16,1-12-248 15,-5-8 152-15,-9-4-336 16</inkml:trace>
        </inkml:traceGroup>
        <inkml:traceGroup>
          <inkml:annotationXML>
            <emma:emma xmlns:emma="http://www.w3.org/2003/04/emma" version="1.0">
              <emma:interpretation id="{4C97F4BC-37D6-48E7-8B6F-81EFCA08C127}" emma:medium="tactile" emma:mode="ink">
                <msink:context xmlns:msink="http://schemas.microsoft.com/ink/2010/main" type="inkWord" rotatedBoundingBox="10894,13168 11949,13069 11999,13597 10943,1369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8231.0301">8168 3974 580 0,'32'-16'216'0,"-5"24"-168"0,19-4-12 0,-19-4 40 0,5-4-48 15,18 0 16 1,5 4-28-16,-1-4-8 0,-4 0-4 16,-13 4-120-16,-10 0 64 0,-18 12-436 15</inkml:trace>
          <inkml:trace contextRef="#ctx0" brushRef="#br0" timeOffset="68415.0199">8346 3986 520 0,'-19'16'192'0,"15"8"-152"0,-5 17-8 15,9-13 72-15,0 9-64 16,0 7 44-16,0 5-48 0,0-5 24 16,0-7-32-16,9-5-192 0,-5-12 88 15</inkml:trace>
          <inkml:trace contextRef="#ctx0" brushRef="#br0" timeOffset="68967.9869">8892 4043 780 0,'-5'-17'288'0,"19"17"-224"0,13-4-20 0,-8 4 68 0,8-4-72 15,9 4 0-15,5 0-24 16,14 8-180-16,9-8 92 16,4 8-564-16</inkml:trace>
          <inkml:trace contextRef="#ctx0" brushRef="#br0" timeOffset="68787.008">9161 3804 520 0,'-5'-12'192'0,"1"4"-152"0,-1-9-8 0,0 13 0 0,5 0-24 15,-4 0-20-15,-1 0 4 16,1 4-24-16,-1 0 20 16,-8 4 68-16,-1 4-32 15,5 4 80-15,-14 5-56 16,5 3 52-16,-5 8-56 16,0 1 24-16,1-1-40 0,3 4-16 15,6 1-8-15,4 3 20 16,-1 0-12-16,1 9 32 15,9-9-28-15,0-7-4 16,0-1-8-16,-9-4 40 16,9-12-24-16,-9 5 16 15,9-9-20-15,0-8 0 16,9 0-8-16,9 8-24 16,5-4 8-16,5 0 20 15,-1-4-4-15,9 12-224 16,-13-8 120-16</inkml:trace>
        </inkml:traceGroup>
        <inkml:traceGroup>
          <inkml:annotationXML>
            <emma:emma xmlns:emma="http://www.w3.org/2003/04/emma" version="1.0">
              <emma:interpretation id="{7B47B726-1F37-4D06-8E8A-78637AFBA89A}" emma:medium="tactile" emma:mode="ink">
                <msink:context xmlns:msink="http://schemas.microsoft.com/ink/2010/main" type="inkWord" rotatedBoundingBox="12956,13873 13324,13839 13346,14073 12978,1410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9463.8095">10235 4731 664 0,'23'12'244'0,"9"-4"-188"0,31 8-16 16,-26-16-48-16</inkml:trace>
          <inkml:trace contextRef="#ctx0" brushRef="#br0" timeOffset="69346.7008">10376 4532 652 0,'23'0'244'0,"-5"8"-192"0,5 4-12 0,-9-7 12 16,8 7-36-16,19 0-260 0,-4 0 132 16,4 8-284-16</inkml:trace>
        </inkml:traceGroup>
        <inkml:traceGroup>
          <inkml:annotationXML>
            <emma:emma xmlns:emma="http://www.w3.org/2003/04/emma" version="1.0">
              <emma:interpretation id="{09C9FDBC-8227-42EE-ADA6-0AF38EE526CE}" emma:medium="tactile" emma:mode="ink">
                <msink:context xmlns:msink="http://schemas.microsoft.com/ink/2010/main" type="inkWord" rotatedBoundingBox="14874,13753 15282,13715 15367,14625 14959,1466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9715.48">12138 4455 676 0,'0'-24'248'0,"23"20"-192"0,32-4-16 0,-24 8 84 16,20 0-76-16,8 0 0 15,0 4-32-15,5 0-116 16,4 4 52-16</inkml:trace>
          <inkml:trace contextRef="#ctx0" brushRef="#br0" timeOffset="69958.1219">12430 4646 612 0,'-5'40'228'0,"5"-16"-180"0,-14 33-12 16,10-8 52-16,-5 27-56 15,4 5 32-15,1-4-36 0,-1-4 28 16,0-16-32-16,-4-5-56 0,0-15 16 15,0-13-184-15,5-4 112 16,-1-8-400 0</inkml:trace>
        </inkml:traceGroup>
        <inkml:traceGroup>
          <inkml:annotationXML>
            <emma:emma xmlns:emma="http://www.w3.org/2003/04/emma" version="1.0">
              <emma:interpretation id="{62AF54B1-CBCE-4D7B-BF3B-4AFECCB05859}" emma:medium="tactile" emma:mode="ink">
                <msink:context xmlns:msink="http://schemas.microsoft.com/ink/2010/main" type="inkWord" rotatedBoundingBox="16275,13049 17513,12933 17562,13459 16324,1357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0479.567">14078 3678 352 0,'-23'-4'132'0,"18"12"-104"0,-4 0-8 16,5-3 168-16,-1-1-108 15,1 4 28-15,-1 0-64 16,0 0 0 0,1 0-28-16,-1 0-8 0,-4 0 20 15,0-4-16-15,5-4 4 16,-1-4-8-16,-4 4-8 16,0-4 4-16,0 0 20 15,0-4-12-15,0 4 32 16,-1-4-28-16,-3 4-4 15,-5 0-8-15,-1 0-4 16,1 0 0-16,-5 4 0 0,-4 0 0 16,0 4 44-1,-5 0-24-15,0 4-52 0,0 0 16 16,5 0 12-16,0-4 4 16,4 4-8-16,0 4 4 15,5-8 28-15,4-4-12 16,5 0-40-16,4 0 16 15,5-4-140-15,5 0 84 16,4-4-472 0</inkml:trace>
          <inkml:trace contextRef="#ctx0" brushRef="#br0" timeOffset="70709.6814">13723 3824 488 0,'-5'32'180'0,"5"-32"-140"0,0 33-12 16,-5-21 120 0,5 12-88-16,5 5 44 15,-5-1-60-15,0 8 12 16,-5 1-36-16,5-1 16 0,0 1-20 15,-9-5 36-15,9-4-28 0,0 1-84 16,0-13 32-16,0-12-368 16</inkml:trace>
          <inkml:trace contextRef="#ctx0" brushRef="#br0" timeOffset="71250.1357">14192 3897 696 0,'4'0'256'0,"10"8"-196"0,18-12-20 0,-10 8 56 16,15 4-60-16,4 0 4 0,-5 0-24 15,1 0-628-15,-10 13 336 16,-9-5 44-16</inkml:trace>
          <inkml:trace contextRef="#ctx0" brushRef="#br0" timeOffset="71084.7009">14528 3686 600 0,'19'-44'224'0,"-19"44"-176"0,18-4-12 0,-9 4-8 16,-9 0-24-16,-5 8 32 0,1 4-20 16,-10 16-4-16,-9 5-8 15,-4 7 20-15,-9-3-12 0,-5-1 56 16,0-4-36-16,9-3 56 15,0-5-52-15,5-4 0 16,13 1-20-16,9-5 8 16,5-4-16-16,10 4 16 15,12 0-16-15,1 0 16 16,4 1-16-16,5 3 40 16,0-12-24-16,5 4-120 15,-15-4 52-15,-3-8-116 16,3-4 92-16,-8 0-76 15,0-4 84-15,-10 4-356 16,-8-12 232-16,-19 16-12 16</inkml:trace>
          <inkml:trace contextRef="#ctx0" brushRef="#br0" timeOffset="72166.0702">14324 3929 464 0,'18'0'176'0,"-9"0"-140"0,14 0-8 16,-5 0 48-16,5-4-48 16,4 4 8-16,5 4-24 15,4-4-8-15,5 0 0 16,-9 0 12-16,4 0-8 0,-8 0-20 16,-5 0 4-16,-10 0-76 15,-4 0 48-15,-9 0-136 16</inkml:trace>
          <inkml:trace contextRef="#ctx0" brushRef="#br0" timeOffset="71776.0353">14515 3751 496 0,'-9'-12'184'0,"13"4"-140"0,5-4-16 0,0 4 180 0,5 0-120 15,4 0 8-15,5-1-56 16,0 1 4-16,4 4-24 16,0 0 8-16,5 0-16 0,-4 4-252 15,-6 0 128-15,-3-4-200 16,-6 0 176 0,-8 0-108-16,-5 4 144 15,-5 0 16-15</inkml:trace>
        </inkml:traceGroup>
      </inkml:traceGroup>
    </inkml:traceGroup>
    <inkml:traceGroup>
      <inkml:annotationXML>
        <emma:emma xmlns:emma="http://www.w3.org/2003/04/emma" version="1.0">
          <emma:interpretation id="{E6F85A13-774C-4EF7-B2E5-0458D6171924}" emma:medium="tactile" emma:mode="ink">
            <msink:context xmlns:msink="http://schemas.microsoft.com/ink/2010/main" type="paragraph" rotatedBoundingBox="2860,14332 20126,14633 20091,16694 2824,16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BA75F6-8D00-43C8-AD17-D079DA9342E2}" emma:medium="tactile" emma:mode="ink">
              <msink:context xmlns:msink="http://schemas.microsoft.com/ink/2010/main" type="line" rotatedBoundingBox="2860,14332 20126,14633 20091,16694 2824,16393"/>
            </emma:interpretation>
          </emma:emma>
        </inkml:annotationXML>
        <inkml:traceGroup>
          <inkml:annotationXML>
            <emma:emma xmlns:emma="http://www.w3.org/2003/04/emma" version="1.0">
              <emma:interpretation id="{58E3D016-17CD-4023-A7C2-7240491F040A}" emma:medium="tactile" emma:mode="ink">
                <msink:context xmlns:msink="http://schemas.microsoft.com/ink/2010/main" type="inkWord" rotatedBoundingBox="2853,14775 5286,14817 5266,15976 2832,1593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9371.9422">392 6062 300 0,'-27'-24'112'0,"22"16"-88"0,-4-13-8 0,4 13 128 16,5 0-84-16,0-12 28 15,0-4-52-15,5 3 32 16,-1 1-40-16,1 12-16 16,-5 16-4-16,0 12 36 15,-5 13-24-15,-4 7 24 0,-4 29-24 16,-6 16 36-16,1 8-32 15,0-8 12-15,0-4-20 0,0-16 44 16,-5-13-32-16,0-19 28 16,0-5-28-16,1-12 36 15,3-16-36-15,6-16 20 16,-1-24-28-16,5-21-88 16,13-16 36-16,10-8-184 15,13 8 120-15,14 0-140 16,14 8 132-16,4 5 48 15,5 15 32-15,-5 13 156 16,-4 7-72-16,4 29 64 16,-4 9-72-16,-5 7 24 15,-5 0-44-15,1 4-8 16,-5-4-16-16,-14 5 36 0,-9-1-20 16,-22-4-84-16,-14 8 32 15,-10 1-184-15,-17-5 116 16,-10-8-52-1,-13-4 84-15,-5-8 40 16,5-8 16-16,8 8-4 16,15-8 8-16,13 8 160 15,32 8 40 1,23 12-96-16,13 13 28 16,19 15-84-16,-5 9-4 0,0 3-24 15,0-7 8-15,-9 0-16 16,0-9 24-16,-14-15-20 0,1-1 32 15,-6-4-28-15,-3-12-32 16,-6-12 8-16,-4-8-124 16,-4-12 76-16,-5-4-584 15,0-13 352 1,9-11 112-16</inkml:trace>
          <inkml:trace contextRef="#ctx0" brushRef="#br0" timeOffset="79582.5001">993 5613 676 0,'9'-37'248'0,"9"41"-192"0,9-4-16 0,5 4 12 15,5 0-36-15,-1 1 32 16,5-5-32-16,0 0 12 15,0 0-16-15,-4 0-16 0,-6 0 0 16,1 0-208-16,-9 4 116 16</inkml:trace>
          <inkml:trace contextRef="#ctx0" brushRef="#br0" timeOffset="79783.5352">1243 5560 528 0,'-23'4'196'16,"28"12"-152"-16,0 17-12 0,-10-9 116 0,0 12-88 16,-8 5 64-16,13 3-72 15,-5 5-12-15,5-9-24 16,-4-7 32-16,4-9-24 0,9 0-224 16,-5-11-404-1</inkml:trace>
          <inkml:trace contextRef="#ctx0" brushRef="#br0" timeOffset="80318.4559">1421 5868 624 0,'-14'-16'228'0,"19"7"-176"0,-1-3-16 0,5 12 140 15,5-4-104-15,13 4 16 16,14 4-52-16,14 0 0 15,13 0-20-15,10 9-360 16</inkml:trace>
          <inkml:trace contextRef="#ctx0" brushRef="#br0" timeOffset="80138.4797">1872 5512 572 0,'9'-8'208'0,"-9"-1"-160"0,-5-3-12 0,1 12-4 16,-6-4-24-16,-12 4-20 15,3 4 4-15,-8-4 12 16,-5 12 0-16,-4 5 8 0,-5 3-8 16,0 4-4-16,9 8 4 15,-4 1 64-15,13 7-36 16,-9 5 40-16,9-1-40 16,10 1 8-16,-1-5-24 15,5-3 28-15,0-5-28 16,4 5-4-16,5-13-8 0,-4-4 20 15,4-4-12-15,0-4-4 16,0 1-4-16,4-5-16 16,-4-8 8-16,9 4 12 15,5-4-4-15,4-4-28 16,5 4 12-16,0-4-284 16,4 0 160-16</inkml:trace>
          <inkml:trace contextRef="#ctx0" brushRef="#br0" timeOffset="81037.4329">2127 6467 592 0,'-5'-17'220'0,"19"17"-172"0,17-4-12 16,-3-4-4-16,17 8-24 15,15-4-20-15,12 4 4 16,-8 12-488-16</inkml:trace>
          <inkml:trace contextRef="#ctx0" brushRef="#br0" timeOffset="80935.0947">2350 6143 756 0,'-5'-28'280'0,"10"28"-216"0,4-9-20 0,4 1 12 15,1 16-40-15,13-8 12 16,1 9-16-16,4-1-200 16,-1 4 100-16,1 4-456 0</inkml:trace>
        </inkml:traceGroup>
        <inkml:traceGroup>
          <inkml:annotationXML>
            <emma:emma xmlns:emma="http://www.w3.org/2003/04/emma" version="1.0">
              <emma:interpretation id="{51AE5BA3-767A-42BA-AF1D-56A0A6CE7261}" emma:medium="tactile" emma:mode="ink">
                <msink:context xmlns:msink="http://schemas.microsoft.com/ink/2010/main" type="inkWord" rotatedBoundingBox="6292,14770 8915,14816 8891,16206 6267,1616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2091.1395">4157 5499 528 0,'-14'-12'196'0,"1"4"-152"0,-5 0-12 0,8 8 80 16,-3 0-68-16,-28 8 16 15,-5 0-36-15,-22 33 48 16,4 3-40-16,-13 33 48 16,18 4-48-16,-14 20 28 15,23-4-32-15,4 25 36 16,23-1-36-16,19 21 40 0,13-25-40 15,18-20-48-15,23-8 8 16,23-8-396-16,9-4 228 16,-4-12-344-16</inkml:trace>
          <inkml:trace contextRef="#ctx0" brushRef="#br0" timeOffset="84536.412">4412 6187 456 0,'0'0'168'0,"0"-8"-128"0,9 4-16 16,-4 0 112-16,4 0-80 15,-5-4 40-15,5 0-56 16,1-8-16-16,3 4-12 16,1-5 8-16,0-3-12 0,-1 0-4 15,5-4 0-15,1-1 4 0,-1-15-4 16,0-9 16-16,5-7-12 16,-5-5-4-16,-4 4 0 15,8 1-16-15,1-1 8 16,0 13-4-16,9 3 0 15,-9 13 24-15,8 4-8 16,-8 7 4-16,0 5-4 16,-5 4-8-16,5 8 4 15,-9 4 4-15,-1 4-4 16,-4 8 8-16,-9 1-8 16,0 3 16-16,-4 4-12 15,-5 0 48-15,-5 1-28 16,-4-1-48-16,-5-4 8 0,9 0-104 15,-4-7 64-15,9-5-108 16,5 0 92-16,4-8-200 16,9 4 152-1,4 4 48-15,1 0 40 16,9 0 64-16,-5 8-24 16,5 5 104-16,-10-1-64 15,6 4 108-15,-10-4-88 16,-5-4 40-16,-8 1-64 15,-15-1 36-15,6-8-48 16,-10 16 0-16,-9-12-24 0,5-4 0 16,0 1-4-16,-1-5 4 15,5 0-8-15,5 0-80 16,9 4 40-16,9-8-76 0,0 0 68 16,14 4-200-1,4 0 136-15,-4 4-216 16</inkml:trace>
          <inkml:trace contextRef="#ctx0" brushRef="#br0" timeOffset="84809.1594">5059 5807 404 0,'0'4'148'15,"0"0"-112"-15,0 8-12 0,0 0 64 0,0 5-52 16,0 3-4-16,0 0-20 16,0 8 68-16,-10-7-44 15,10-1 40-15,-9 0-44 16,-4 0 0-16,8-3-20 16,-4-5 44-16,0 0-28 0,0-4-48 15,0 0 8-15,4-4-228 16,-4-4 132-16,9 0-312 15</inkml:trace>
          <inkml:trace contextRef="#ctx0" brushRef="#br0" timeOffset="85904.6348">3975 6111 464 0,'-14'-5'176'0,"10"5"-140"0,4-4-8 0,0 4 84 16,0 0-68-16,0 0 44 15,9 9-52-15,0-1 24 16,9 4-32-16,5 0 28 0,13 0-32 16,5 0 12-16,23 0-20 15,27-4 8-15,37 9-12 16,-5-13 12-16,-1 8-16 15,6 0-28-15,9-8 8 0,-10-4-40 16,-18 0 32 0,-18-4 8-16,-13 0 8 0,-24 0 4 15,-8-4 0-15,-28 8 24 32,5-4-12-32,-32-4-20 15,9 8 0-15</inkml:trace>
          <inkml:trace contextRef="#ctx0" brushRef="#br0" timeOffset="85289.4968">5200 5937 520 0,'27'0'192'0,"-9"0"-152"0,5 8-8 0,-9 0 8 15,17 4-28-15,-8 0-188 16</inkml:trace>
          <inkml:trace contextRef="#ctx0" brushRef="#br0" timeOffset="85136.0879">5213 5864 236 0,'9'4'88'0,"5"-8"-68"0,9 0-4 0,-5 4 60 16,9 8-44-16,1 0 16 15,4-4-32-15,-10 4 0 16,-3-4-8-16,-10 16 64 16,-14-12-40-16,-4 4 24 0,-9 1-36 15,-19-1 52-15,5 0-40 16,1 0 108-16,8-4-80 15,0 0-24-15,0 0-24 16,14 0 4-16,18-4-8 0,5 5 24 16,9-5-20-16,4 0-128 15,0 0 64-15,5 0-432 16,-9 0 268 0,-14 4 32-16</inkml:trace>
          <inkml:trace contextRef="#ctx0" brushRef="#br0" timeOffset="87553.3404">4098 6799 372 0,'-5'-9'140'0,"1"9"-112"0,17 0-4 15,-3 0 136 1,12 0-20-16,-3-4-68 16,3 0-24-16,6-4-32 15,3-4-4-15,15-4-4 0,9 0-76 16,13 0 36-16,-4-5-112 16,-5-3 84-16,-9 0-36 15,-5-5 56 1,-13 1-4-16,-9 4 28 15,-9-5 16-15,-5 5 4 0,-9 4 32 16,-9 8-20-16,0 4 76 16,-5 8-56-16,0 12 32 15,1 16-40-15,4-4 72 16,-1 9-56-16,6 7 24 16,4-3-40-16,0-9-8 0,9 0-12 15,0-3 36-15,0-5-20 16,0-4 20-16,5-4-24 15,0-4 16-15,8 0-20 16,-3-16-60-16,3 0 20 16,1-4-120-16,0-4 80 15,0 0-80-15,-5-5 84 0,0-7 32 16,-4-4 20-16,-1-1 8 16,-3 9 0-16,-1 4 132 15,-9 4-72-15,4 8 20 16,-4 8-48-16,0 8 56 15,5 16-48-15,-5 0 0 16,0 1-24-16,0 3 16 16,0-4-20-16,-5-4 12 15,1 1-12-15,-1-5 36 16,1 0-24-16,-1-4 32 16,0 0-32-16,1-4-216 15,-1 0 104-15,1 1-540 16,4 3 352-1,9 4 92-15</inkml:trace>
          <inkml:trace contextRef="#ctx0" brushRef="#br0" timeOffset="87704.7772">5104 6685 632 0,'-5'-12'236'0,"1"24"-184"0,-1 0-16 0,1-4 148 15,-1 9-108-15,-4 3-12 16,5 8-40-16,4 1-56 15,4-5 20-15,1-4-264 16,4-8 156-16,4-8-368 16</inkml:trace>
          <inkml:trace contextRef="#ctx0" brushRef="#br0" timeOffset="87933.8881">5773 6159 872 0,'5'-8'324'0,"18"0"-252"0,9-4-20 16,-10 8 68-16,10 0-76 15,14 4-28-15,8 0-12 16,-8 4-4-16,8 0 0 15,-13 0-264-15,-4 0 144 0</inkml:trace>
        </inkml:traceGroup>
        <inkml:traceGroup>
          <inkml:annotationXML>
            <emma:emma xmlns:emma="http://www.w3.org/2003/04/emma" version="1.0">
              <emma:interpretation id="{B5FC3AA9-4AA1-4761-B971-5FE60E14928C}" emma:medium="tactile" emma:mode="ink">
                <msink:context xmlns:msink="http://schemas.microsoft.com/ink/2010/main" type="inkWord" rotatedBoundingBox="9400,14572 11804,14614 11770,16549 9366,1650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9612.4201">6643 6600 364 0,'-5'-16'132'0,"10"16"-100"0,4-8-12 0,0 0 176 15,0-4-112-15,5 0 44 16,4-13-76-16,5-7-4 15,4-9-28-15,-4-7 4 0,4-13-12 16,-4 5 36-16,0 3-24 16,0-8 20-16,-5-8-24 15,5-3-16-15,-1-17-8 16,-3-13-16-16,-6 13 12 16,14 16-12-16,1 1 8 0,-1 19 80 15,5 9-40-15,0 7 28 16,0 9-36-16,4 12-8 15,-9 3-8-15,5 17 4 16,-4 9-4-16,-1 7-4 16,-4 8 4-16,-10 9 12 15,-4-1-8-15,-18 9 40 16,-9 3-24-16,-9-7-24 16,-14-5 0-16,-5-8-80 15,10-3 44-15,-5-13-48 16,18-4 48-16,0-8-84 15,10-8 64-15,13-4-8 16,13 4 40-16,1-1-32 16,18 1 36-16,0 16 8 15,0 9 8-15,-5 3 48 0,-9 0-24 16,5 4 88-16,-23-7-60 16,0 3 64-16,-14 0-60 15,-13 4 4-15,-9-12-32 16,4 5 4-16,4-5-16 15,1-4 12-15,0-4-16 16,9 0-180-16,8 0 96 16,10-4-448-1,10 8 292-15,12 4-32 16</inkml:trace>
          <inkml:trace contextRef="#ctx0" brushRef="#br0" timeOffset="89955.9024">7453 5888 664 0,'-13'-8'244'0,"13"16"-188"0,13 12-16 15,-4-12-48-15,10 0-4 16,-1 5 4-16,0-5 8 16,5 0 0-16,0 0 0 15,-5 0 16-15,-5 0-8 0,-13-8-4 16,-9 8 0-16,-13 0-4 15,-1 0 0-15,-9 0-28 16,0 0 16-16,-4 1 12 16,4-1 4-16,0 0 32 15,18 0-20-15,5 8 4 16,18-4 24-16,5 0-28 16,4 0-4-16,-4 1-8 15,9-5-32-15,-1 0 16 16,1 0-108-16,-14-4 64 15,9 0-248 1,-13 0 168-16,-5-4-132 16</inkml:trace>
          <inkml:trace contextRef="#ctx0" brushRef="#br0" timeOffset="90122.6081">7403 6050 260 0,'0'0'96'0,"0"0"-76"0,0 0-4 16,0 0 236-16,14 4-140 16,0 0-36-16,8 4-48 15,6 0-28-15,-1 0 4 16,5 0-472-16</inkml:trace>
          <inkml:trace contextRef="#ctx0" brushRef="#br0" timeOffset="90461.7471">7836 5928 340 0,'23'9'128'0,"-14"3"-100"0,-5 4-8 0,-8-4 80 16,-5 0-60-16,-5 0 96 15,-4 4-76-15,-5 1 32 16,5-1-52-16,-5 0 4 16,0 0-28-16,0-4-8 0,1 0-4 15,13-3 4-15,-5-1-4 16,14 0-48-1,0 0 28-15,9-4-140 0,0-4 88 16,5 0-364-16</inkml:trace>
          <inkml:trace contextRef="#ctx0" brushRef="#br0" timeOffset="90585.5762">7663 6058 300 0,'-23'-12'112'0,"32"12"-88"0,-18-8-8 15,9 8 144-15,18 0-92 16,-4 0 24-16,4 0-52 16,9 4-60-16</inkml:trace>
          <inkml:trace contextRef="#ctx0" brushRef="#br0" timeOffset="92761.5828">7640 6038 464 0,'9'0'176'0,"-9"-4"-140"0,9-4-8 0,-4 8 32 0,4-4-40 16,5-1 60-16,-5-3-44 15,4 4 12-15,-4-4-32 16,14 4 8-16,-5 4-12 15,-4 0 12-15,4 0-16 0,-4 4-4 16,4 0 0-16,-4 4 40 16,-5-4-24-16,-5 5 16 15,-4-1-20-15,0 4 8 16,-4-4-12-16,-14 0 20 31,13 8-20-31,-13 0-4 0,0 0-4 16,-5 1-4-16,0-1 0 15,9 0 8-15,1 0-4 16,4-4 8-16,0 1-8 0,4-1 16 0,5 0-12 16,0-4 32-16,5 0-24 15,8-4 20-15,-4-4-20 16,14 0 8-16,0 0-12 16,0-4 12-16,4 4-16 15,-4 0-4-15,0 0 0 16,-1 4-24-16,-4 0 12 15,1 0-40-15,-10 0 28 16,-9-4-80-16,0 0 56 16,0 0-80-16,-14 0 72 15,0-4-140-15,-4-4 108 0</inkml:trace>
          <inkml:trace contextRef="#ctx0" brushRef="#br0" timeOffset="92928.5864">7681 6115 580 0,'-9'0'216'0,"9"-4"-168"0,9-1-12 16,0 5 92-16,5 0-76 16,-1 0 60-16,6-4-68 15,8 0-4-15,5 4-24 16,0 0-12-16,9 0 0 0,-5 0-236 15,-4 4 128-15</inkml:trace>
          <inkml:trace contextRef="#ctx0" brushRef="#br0" timeOffset="91219.7376">6657 6406 392 0,'9'-12'148'0,"0"12"-116"0,0-8-8 16,0 8 108-16,0-4-76 15,0 4 48-15,5 0-60 16,4 0 20-16,0 0-36 15,14 0 8-15,9 8-20 0,5-8 28 16,8 0-28-16,42 0 4 16,31-8-12-16,10 4 4 15,0-4-8-15,17-1 24 16,1 5-16-16,-14 0 12 16,-18 0-12-16,-14-4-32 15,-31 0 8-15,-23 8-4 16,-10 4 8-16,-18 4 8 15,-4 8 0 1</inkml:trace>
          <inkml:trace contextRef="#ctx0" brushRef="#br0" timeOffset="94819.3878">8505 5325 392 0,'9'-24'148'0,"14"20"-116"0,13-4-8 0,-8 4 136 0,13 0-92 16,4 4 36-16,10 8-64 15,9 16 28-15,-1 13-36 16,-8 32 16-16,-5 44-28 0,-9 16-8 16,-14 5-8-16,-18 28 20 15,-9 4-12-15,-22-13 24 16,-24-23-24-16,-40-1 48 16,-19-3-32-16,0-5 28 15,14-15-28-15,18-34-124 31,14 1 52-31,9-20-528 0,23-17 312 16,27-40-12-16</inkml:trace>
          <inkml:trace contextRef="#ctx0" brushRef="#br0" timeOffset="91736.7074">6784 7155 540 0,'-18'24'200'0,"18"-24"-156"0,9 4-12 16,0-8 140-16,9-4-100 16,0-4-12-16,10-9-36 15,4-7 0-15,4-4-16 16,10-9-40-16,13-7 20 0,0-1-52 15,0 5 36-15,-4 3-28 16,-10 9 32-16,-13-9-8 16,-9 9 20-16,-9 4 24 15,-5 3-4-15,-9 9 76 16,-9 8-48-16,-5 4 24 16,0 12-40-16,1 8 36 0,-1 9-32 15,0 3-4-15,10 8-12 16,4 5 12-16,4 3-12 15,10-7 32-15,4-5-24 16,0-4 48-16,10-15-36 16,4-5-128-16,-1-8 52 15,1-12-160-15,0-5 120 16,-4-7-148 0,-6-4 136-16,-4-1 16 15,-8 1 52-15,-1 0 76 16,-5 3-24-16,-4 5 232 15,-4 4-140-15,-1 8 68 16,-4 12-72-16,0 8-60 16,4 8-12-16,5 9-24 0,0-1 36 15,9 0-24-15,1 1 12 16,-6-5-20-16,5-8-176 16,-4 4 88-16,-5-7-460 15</inkml:trace>
          <inkml:trace contextRef="#ctx0" brushRef="#br0" timeOffset="91915.1649">7667 6851 520 0,'14'-16'192'0,"-5"20"-152"0,9 0-8 0,-9 0 124 15,-4 8-92-15,-1 4 52 16,-4 9-68-16,-4 7 20 15,-1 5-40-15,-4 3-16 0,-4-4-8 16,4-7 12-16,4-5-8 16,0-4-12-16,1-8 0 15,4-12 12-15,14 0-4 16,4-4-108-16,4 0 56 16,6-8-436-1,-1 12 264-15,0-4-52 16</inkml:trace>
        </inkml:traceGroup>
        <inkml:traceGroup>
          <inkml:annotationXML>
            <emma:emma xmlns:emma="http://www.w3.org/2003/04/emma" version="1.0">
              <emma:interpretation id="{6B0C6D10-C025-4333-B974-D82095D52E24}" emma:medium="tactile" emma:mode="ink">
                <msink:context xmlns:msink="http://schemas.microsoft.com/ink/2010/main" type="inkWord" rotatedBoundingBox="11972,14660 15923,14728 15890,16601 11939,1653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9279.4628">12666 5863 592 0,'14'-12'220'0,"4"12"-172"0,5-4-12 0,-14 8 24 15,5 4-40-15,-1 8-36 16,1 5 8-16,-9-1 36 16,-10 4-16-16,-4 0 0 15,-5-4-8-15,-9 1 4 0,-4-1-4 16,0 0 16-16,-5 0-12 15,5 1-4-15,4-1 0 16,5 0-4-16,-1 0 0 16,10-4 0-16,9 1 0 0,9-5 16 15,1-4-8-15,8-4-100 16,9-4 48-16,0 0-464 16,-4 0 280-1,5 4 84-15</inkml:trace>
          <inkml:trace contextRef="#ctx0" brushRef="#br0" timeOffset="98753.0413">11901 6829 436 0,'-18'-4'160'0,"18"4"-124"0,9-4-8 16,-9 0 88-16,5-4-68 15,-1 0 8-15,1-8-36 16,-5 8 48-16,9-12-36 16,-9 7 56-16,0-11-52 0,-9-4 44 15,9-17-44-15,-5-7-12 16,-4-21-12-16,0-8-28 15,0 0 8-15,5 1 20 16,-1-1-4-16,0 0 4 0,1-20-4 16,-1 0-24-16,5 0 8 15,5 12-4-15,4 12 4 16,5 20 0-16,8 1 0 16,6 15 16-16,4 9-4 15,4 8-28-15,5 8 12 16,0 7 12-16,-5 9 4 15,1 9-12-15,-5 7 4 16,-10 4 20-16,-8 4-8 16,-5 4-4-16,-13 9 0 15,-10-5 40-15,-13 1-24 0,-5-1 8 16,-5-4-16-16,6-4-68 16,-1-7 28-16,9-5-40 15,14 0 36-15,9-4-32 16,13 0 32-16,10 0-8 15,9 4 24-15,5 4 0 16,-1 5 8-16,0-1-12 16,-4 4 12-16,-4-4 56 15,-6 1-24-15,-13-5 52 16,-13 0-44-16,-10-4 12 16,-4-4-28-16,-9 0 20 15,-10 0-24-15,-4 0 32 16,0 0-28-16,5 1-4 15,4-5-8-15,0 0-4 16,5 0 0-16,4 0-80 0,9-4 44 16,5 4-152-16,5-4 104 15,4 0-296 1,9 0 212-16,14 4-56 16</inkml:trace>
          <inkml:trace contextRef="#ctx0" brushRef="#br0" timeOffset="98980.1666">12502 5851 600 0,'-9'-8'224'0,"0"12"-176"0,0 12-12 0,9 0 60 0,0 9-60 15,0-1 12-15,0 4-28 16,0-4 16-16,9-3-24 15,-4-1 24-15,-5-4-24 0,0-4-40 16,-5-4 16-16,1 0-208 16,-1-4 120-16,1 0-372 15</inkml:trace>
          <inkml:trace contextRef="#ctx0" brushRef="#br0" timeOffset="99460.7752">12575 6049 476 0,'14'-4'176'0,"-14"4"-136"0,23-4-12 16,-5 0 92-1,0 4-72-15,19-4-12 16,3 4-20-16,11-4-32 16,-1 8 8-16</inkml:trace>
          <inkml:trace contextRef="#ctx0" brushRef="#br0" timeOffset="96380.7426">10376 5394 288 0,'0'-12'108'0,"0"12"-84"0,9-4-4 16,-13 4 108-16,-1 4-72 16,-4 4-20-16,-5 4-24 15,-13 13 64-15,-18 27-40 16,-19 25 92-1,-4 16-72-15,-37 37 36 0,-4 28-56 16,8 7 0-16,-12-11-24 16,3-24 64-16,1-17-44 15,23-20 32-15,8-4-36 0,10-12 16 16,31-20-24-16,19-13-104 0,9-19 40 16</inkml:trace>
          <inkml:trace contextRef="#ctx0" brushRef="#br0" timeOffset="97867.4481">11273 5372 404 0,'-36'-4'148'0,"22"4"-112"0,-9 4-12 0,14 4 48 0,-14 4-44 16,-8 8 32-16,-20 13-32 16,-12 23 28-16,-15 33-32 15,-13 21 76-15,0 3-56 16,9 29 56-16,14 32-56 0,13-16 68 15,14-17-64-15,28-15 36 16,13-1-48-16,22-7 24 16,42-17-32-16,27-16 8 15,9-16-20-15,-4-17-404 16,-14-7 212-16</inkml:trace>
          <inkml:trace contextRef="#ctx0" brushRef="#br0" timeOffset="100090.0384">11055 6509 416 0,'9'-4'152'0,"4"-4"-116"0,1-1-12 0,4 5 128 16,-4 4-88-16,22-4 80 15,14 0-84-15,28 0 4 16,22 4-40-16,18 0 12 0,14-4-20 16,37-8 20-16,17 3-24 15,-13-3 24-15,19 4-24 16,-6 0-4-16,-22-1-4 16,-27 1-24-16,-32 4 12 15,-28 4-4-15,-13-4 4 16,-32 4 24-16,-10 0-8 0,-8 4-4 15,-5 8 0-15,-18-8-216 16,-5 9 116-16,-8-1-448 16</inkml:trace>
          <inkml:trace contextRef="#ctx0" brushRef="#br0" timeOffset="101682.1631">11510 7234 496 0,'-14'0'184'0,"19"8"-140"0,4-8-16 0,0 4 84 0,5-4-68 15,8 0 24-15,10 0-36 16,0-4-4-16,14-4-16 16,-1-8 28-16,-4-5-24 0,14-15 12 15,13-12-16-15,10-9-104 16,3 5 48-16,1-5-60 16,-9 4 60-16,-14 9-12 15,-4 8 32-15,-19-1 32 16,-17 9-4-16,-6 0 0 15,-4 4 0-15,-9 7 28 16,0-3-16-16,0 12 76 31,-9 0-56-31,5 8-4 0,-5 8-20 16,0 0-12-16,9 8 4 16,-10-4 4-16,-3 13-4 0,4 3 40 15,-19 8-20-15,10 1 40 0,5 7-36 16,-1 5 12-16,-4-9-24 15,9-4 28-15,9-15-28 16,9 3 56-16,13-8-40 16,1-16-84-16,23-8 24 15,-19-8-184-15,0-13 116 16,5-3-132 0,0-4 132-16,-9 7-84 15,-5-7 104-15,0 12 20 16,-13-4 36-16,-5-1 88 15,0 13-40-15,-5-4 160 0,-8 12-108 16,8 8 64-16,1 0-84 16,-10 8 28-16,14 12-52 15,0-4 16 1,0 13-32-16,0 3 0 16,14 0-12-16,-5 5 36 15,4-9-20-15,-13 12-24 16,9-7 0-16,-9-9-308 15,0 0 168-15</inkml:trace>
          <inkml:trace contextRef="#ctx0" brushRef="#br0" timeOffset="101862.2452">12757 6919 612 0,'-18'24'228'0,"18"-24"-180"0,-18 52-12 0,18-23 80 15,-9 11-72-15,9-4 24 16,0 5-36-16,0-5-144 16,9-4 60-16,0-7-280 15,-4-13 184-15,-5-4-164 16</inkml:trace>
        </inkml:traceGroup>
        <inkml:traceGroup>
          <inkml:annotationXML>
            <emma:emma xmlns:emma="http://www.w3.org/2003/04/emma" version="1.0">
              <emma:interpretation id="{C06C0C0D-7EE1-47ED-BB59-C5F9E5F8BC94}" emma:medium="tactile" emma:mode="ink">
                <msink:context xmlns:msink="http://schemas.microsoft.com/ink/2010/main" type="inkWord" rotatedBoundingBox="16270,15522 16756,15530 16748,15979 16262,15971"/>
              </emma:interpretation>
            </emma:emma>
          </inkml:annotationXML>
          <inkml:trace contextRef="#ctx0" brushRef="#br0" timeOffset="102366.988">13527 6472 384 0,'4'-13'140'0,"1"13"-108"0,4-4-8 0,-4 4 164 16,4-4-108-16,4 0 100 15,6 0-104-15,3 0 12 16,10 0-52-16,5 4 4 0,4 0-24 16,9-4 8-16,-5 0-12 15,1 0 20-15,4 0-20 16,-14 0 4-16,-4 0-8 15,-9 4-68-15,-14 0 32 0,-9 0-40 16,-9 4 36-16,-5 0-176 16,-4-4 116-16,4 0-408 15</inkml:trace>
          <inkml:trace contextRef="#ctx0" brushRef="#br0" timeOffset="102613.1704">13855 6201 456 0,'-5'0'168'0,"5"4"-128"0,0 0-16 16,0 4 112-16,0 4-80 16,0 8 48-16,9 4-60 0,-18 13 36 15,9-1-44-15,0 9 16 16,-5-1-32-16,1-3 0 15,4-1-12-15,-5-8 48 16,1 1-32-16,-5-9-56 16,4-4 20-16,-8-8-196 15,8 0 116-15</inkml:trace>
        </inkml:traceGroup>
        <inkml:traceGroup>
          <inkml:annotationXML>
            <emma:emma xmlns:emma="http://www.w3.org/2003/04/emma" version="1.0">
              <emma:interpretation id="{A8199A67-980F-41D4-85B4-C52CEC4393E6}" emma:medium="tactile" emma:mode="ink">
                <msink:context xmlns:msink="http://schemas.microsoft.com/ink/2010/main" type="inkWord" rotatedBoundingBox="17301,14584 18882,14612 18849,16495 17268,16468"/>
              </emma:interpretation>
            </emma:emma>
          </inkml:annotationXML>
          <inkml:trace contextRef="#ctx0" brushRef="#br0" timeOffset="105358.9416">14542 6427 548 0,'5'0'204'0,"-1"-4"-156"0,1-4-16 16,4 8 60-16,-5-4-56 15,10 0 40-15,0 0-44 16,-1 4 24-16,6 0-28 15,3 0 0-15,15 0-16 0,22 0 20 16,27 0-20-16,15 4 12 0,8-8-12 16,14 0 0-16,32-8-4 15,-5 0 28-15,-9-1-20 16,-23-3-4-16,-17 0-8 16,-15 4-4-16,-13 0 0 15,-23 0-12 1,-5 4 8-16,-22 0 12 15,-5 8-4-15,-18 0 16 16,-4 8-12-16,-14 0-116 16,-1 8 56-16,-8 0-488 15,4 4 296-15,-18 0-28 16</inkml:trace>
          <inkml:trace contextRef="#ctx0" brushRef="#br0" timeOffset="104271.7508">15416 5877 280 0,'9'-20'104'0,"-4"24"-84"0,9 0 0 16,-1-4 164-16,5 4-104 15,5 12 44-15,9 1-72 16,4-5-4-16,-4-4-28 16,0 8 16-16,-4 4-24 15,-15-12-12-15,-8 8-4 0,-14-3 40 16,-14 3-24-16,-14-4 8 0,-8 4-12 15,-1 0 20-15,5 4-16 16,10-12 84-16,8 9-52 16,5-5 12-16,4-4-32 15,14 0 4-15,14-4-16 16,8-4 36-16,15-4-24 16,8 4-112-16,5-4 48 15,0 0-292-15,-9 0 184 16,-9 0-316-1</inkml:trace>
          <inkml:trace contextRef="#ctx0" brushRef="#br0" timeOffset="104609.6488">15703 6011 340 0,'5'0'128'0,"13"0"-100"0,5 0-8 0,-5 0 24 15,0 8-28-15</inkml:trace>
          <inkml:trace contextRef="#ctx0" brushRef="#br0" timeOffset="104495.3996">15799 5930 352 0,'18'-8'132'0,"-4"0"-104"0,8 8-8 16,-8 0 156-16,0 8-100 15,-1-8 32-15,5 8-64 16,-8 8-36-16,-1 0-8 16,-5 0 44-16,-8-4-24 0,-1 1 60 15,-4-1-44-15,-5 0 12 16,1 0-32-16,-6-4-8 16,6 0-4-16,-1 4 4 15,5 0-4-15,5-4 16 16,-1 1-12-16,5-1-40 15,-5 0 20-15,10 0-88 0,-5-8 60 16,5 8-92-16,-5-8 76 16,9 4-280-1,-9-4 188-15,0 0-80 16</inkml:trace>
          <inkml:trace contextRef="#ctx0" brushRef="#br0" timeOffset="103842.0918">14806 6617 416 0,'18'-8'152'0,"-9"-4"-116"0,1 0-12 0,-1 4 100 16,0-4-72-16,0-1 104 16,-5-11-92-16,1-4 52 15,0 0-72-15,-1-17 32 0,1-3-44 16,-1-9 0-16,5-4-20 15,-4 5 12-15,4-1-16 16,-4-8-20-16,4-11 4 16,0-17 20-16,0-17-4 0,4 9-28 15,6 12 8-15,3 13 12 16,1 15 4-16,9 8-36 16,9 5 16-16,-5 12 24 15,10-1-4-15,0 17 0 16,-5 8 0-16,13 12-4 15,-8 12 0-15,-10-4-44 16,5 8 24-16,-18 4 60 16,-9 5-20-16,-14-1 12 15,-5 4-20-15,-13 5 28 16,-14 3-24-16,5 4 12 16,-14-3-16-16,4-5-104 15,-17-4 48-15,13-3-44 16,9-9 52-16,9 0-8 15,5-4 28-15,18 0 0 0,13 0 8 16,10 5-28-16,9 3 20 16,-5 4 32-16,5 0-8 15,-5 5 44-15,-8-1-28 16,-6 0 40-16,-8 1-36 16,-10-9 40-16,-8-4-40 15,-15 0 20-15,-3-4-28 16,-10-4 0-16,-10-4-12 15,1-4 12-15,0 0-12 16,9 0-232-16,9 0 120 16,14 0-528-1</inkml:trace>
          <inkml:trace contextRef="#ctx0" brushRef="#br0" timeOffset="106858.342">14642 7045 528 0,'-4'13'196'0,"8"-5"-152"0,5 0-12 15,0-4 88-15,10 0-72 16,8-8 24-16,18-8-40 16,15-9-4-16,22-7-16 0,0-4-44 15,0-5 20-15,-10 1-44 0,-8-1 36 16,-9 5-20 0,-10-4 24-16,-4 3 8 0,-18 1 8 15,-9-1 0-15,-1 1 0 16,-8 0 24-16,-10 3-12 15,1 9 76-15,-5 12-52 16,-5 12-12-16,0 12-16 16,1 9 24-16,-1 7-16 15,0 4 4-15,5 9-12 16,0 3 20-16,-4 5-16 16,13 0 24-16,-5-1-24 15,10-7 32-15,-5-9-28 0,13-11 56 16,-8-9-40-16,-1-12-16 15,5-8-8-15,0-12-116 16,5-13 60-16,-5-7-40 16,5-9 48-16,9 1-56 15,-5-1 56-15,-4 5 8 16,8 3 20-16,-3 5 36 16,-6 8-12-16,-4 3 128 15,0 9-76-15,-4 4 4 16,-5 8-40-16,0 8-8 15,0 4-12-15,-5 5 28 16,1 3-20-16,-1 4 12 16,1 4-16-16,4 1 28 15,0-5-24-15,-5 0 56 0,5-3-40 16,0-5-76-16,0-4 20 16,-4 0-152-16,-5-4 100 15,4 8-268-15,5 1 196 16</inkml:trace>
          <inkml:trace contextRef="#ctx0" brushRef="#br0" timeOffset="107063.8509">15744 6900 424 0,'0'-8'156'0,"0"8"-120"0,18 16-8 0,-13-8 96 0,13 12-72 15,-9 0-4-15,5 13-28 16,-1-5 20-16,-3 0-24 16,-6-3 4-16,-4-5-12 0,-4 12 28 15,-10-20-20-15,0 1 4 16,5-1-12-16,5-8 12 16,8-4-12-16,10-12-20 15,9 4 4-15,4-1-164 16,9 9 96-16,-4 0-376 15</inkml:trace>
        </inkml:traceGroup>
        <inkml:traceGroup>
          <inkml:annotationXML>
            <emma:emma xmlns:emma="http://www.w3.org/2003/04/emma" version="1.0">
              <emma:interpretation id="{987837D5-464E-412F-BFBF-C4490C6E1FB2}" emma:medium="tactile" emma:mode="ink">
                <msink:context xmlns:msink="http://schemas.microsoft.com/ink/2010/main" type="inkWord" rotatedBoundingBox="19598,14630 20126,14639 20099,16227 19570,1621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7460.2292">16859 5338 600 0,'78'-33'224'0,"-33"41"-176"16,33 8-12-16,-28 5 116 0,4 15-92 16,6 29 44-16,-6 44-60 15,-8 13 20-15,-14-1-36 16,-14 21 8-16,-18 19-20 0,-23-7 80 15,-22-20-52-15,-42-17-32 16,-27 13-8-16,0-1-216 16,1-7 116-16</inkml:trace>
        </inkml:traceGroup>
      </inkml:traceGroup>
    </inkml:traceGroup>
    <inkml:traceGroup>
      <inkml:annotationXML>
        <emma:emma xmlns:emma="http://www.w3.org/2003/04/emma" version="1.0">
          <emma:interpretation id="{032EC052-1C2A-423A-BD55-C27AEB1D02FA}" emma:medium="tactile" emma:mode="ink">
            <msink:context xmlns:msink="http://schemas.microsoft.com/ink/2010/main" type="paragraph" rotatedBoundingBox="4452,16517 22021,17064 21956,19146 4387,185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6EFE93-B417-4BDF-8F1F-63A45C8661DB}" emma:medium="tactile" emma:mode="ink">
              <msink:context xmlns:msink="http://schemas.microsoft.com/ink/2010/main" type="line" rotatedBoundingBox="4452,16517 22021,17064 21956,19146 4387,18599"/>
            </emma:interpretation>
          </emma:emma>
        </inkml:annotationXML>
        <inkml:traceGroup>
          <inkml:annotationXML>
            <emma:emma xmlns:emma="http://www.w3.org/2003/04/emma" version="1.0">
              <emma:interpretation id="{39161341-61C2-415C-A6F1-75FBED6ACE81}" emma:medium="tactile" emma:mode="ink">
                <msink:context xmlns:msink="http://schemas.microsoft.com/ink/2010/main" type="inkWord" rotatedBoundingBox="4417,17626 4831,17639 4818,18065 4404,18052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0125.2965">1876 8324 736 0,'0'-16'272'0,"9"16"-208"0,9 0-20 16,1 0 44-16,3 0-56 16,6 12 24-16,4-4-36 15,-1 8-440-15,-3 5 228 16,-1 3-216-16</inkml:trace>
          <inkml:trace contextRef="#ctx0" brushRef="#br0" timeOffset="110242.7531">1667 8672 632 0,'0'8'236'0,"22"9"-184"0,42-17-16 0,-23 12 28 15,14-4-44-15,13 8-580 16</inkml:trace>
        </inkml:traceGroup>
        <inkml:traceGroup>
          <inkml:annotationXML>
            <emma:emma xmlns:emma="http://www.w3.org/2003/04/emma" version="1.0">
              <emma:interpretation id="{722131C4-5770-4058-8566-88D11E6FE8FB}" emma:medium="tactile" emma:mode="ink">
                <msink:context xmlns:msink="http://schemas.microsoft.com/ink/2010/main" type="inkWord" rotatedBoundingBox="6079,17044 8773,17127 8737,18279 6043,1819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0560.4579">3424 8247 600 0,'-32'-28'224'0,"32"28"-176"0,-9 0-12 16,5 8 36 0,8 4-48-16,-4 17 60 15,0 11-48-15,-4 29 28 16,-1-8-36-16,0 11 8 16,5-7-20-16,-4-12 20 0,-5-1-24 15,0-15 12-15,0-1-12 16,-1-16-236-16,1 5 120 15,-4-13-468-15</inkml:trace>
          <inkml:trace contextRef="#ctx0" brushRef="#br0" timeOffset="110734.5359">3542 8539 768 0,'19'-61'284'0,"-1"57"-220"0,36-20-20 0,-22 20 68 15,18-4-72-15,10 16 16 16,8 4-32-16,-13-4-164 16,-1 4 76-16,-8-4-408 15,-10 0 264-15</inkml:trace>
          <inkml:trace contextRef="#ctx0" brushRef="#br0" timeOffset="110931.4652">3734 8276 528 0,'9'12'196'0,"-9"-12"-152"0,0 77-12 15,0-37 88 1,0 1-72-16,0 11 32 16,0 5-44-16,-9-4 12 15,9-13-28-15,-9 0-8 16,9-11-8-16,-10-1-384 0,6 0 208 15,4-3-188-15</inkml:trace>
          <inkml:trace contextRef="#ctx0" brushRef="#br0" timeOffset="111184.6363">4230 8458 184 0,'-5'105'68'0,"10"-52"-52"0,13-1-4 0,-4-32 28 16,-5 1-24-16,0-5-4 0,0-8-8 16,-9-8 56-16,5-4-32 15,-5 0-256-15</inkml:trace>
          <inkml:trace contextRef="#ctx0" brushRef="#br0" timeOffset="111500.9856">4567 8134 404 0,'64'-16'148'0,"-37"32"-112"0,9-4-12 16,-17 0 108-16,-6 0-76 15,-4 9 32-15,-9 3-52 16,-9 8-4-16,-9 9-20 15,-14-1-16-15,-9-3 0 0,-4-9-16 16,4-4 12-16,4-7-12 0,5-5 8 16,10 0 0-1,8 4 4-15,9 4 24 0,14 9-8 16,10 7 60-16,13 4-40 16,13 1 60-16,10 3-52 15,-5-3 0-15,0 3-20 16,-9-7 40-16,-5-1-28 15,-13-11-32-15,-5-5 0 16,-9 0-104-16,-13-12 56 16,-5-8-80-16,0 0 72 15,-10-16-372 1,-3 4 236-16</inkml:trace>
          <inkml:trace contextRef="#ctx0" brushRef="#br0" timeOffset="111756.1552">5118 7924 756 0,'63'-25'280'0,"-63"25"-216"0,96-12-20 16,-55 12 76 0,5 0-76-16,-1 0 8 0,5 4-32 15,-13 0-20-15,4 4-4 0,-23 0-192 16,5 1 108-16</inkml:trace>
          <inkml:trace contextRef="#ctx0" brushRef="#br0" timeOffset="111905.553">5373 7932 528 0,'9'36'196'0,"-9"-36"-152"0,-9 37-12 0,4-17 140 16,10-4-100-16,-10 12 8 16,5-3-52-16,-4-1 8 15,-1 8-20-15</inkml:trace>
          <inkml:trace contextRef="#ctx0" brushRef="#br0" timeOffset="112461.7418">5769 8065 560 0,'-9'-8'208'0,"9"8"-164"0,22 0-8 15,1 0 100 1,-5 0-80-16,5 0-20 16,14 0-24-16</inkml:trace>
          <inkml:trace contextRef="#ctx0" brushRef="#br0" timeOffset="112311.1317">6033 7859 476 0,'-32'-41'176'0,"32"41"-136"0,-14 0-12 15,-4 0 12 1,9-4-28-16,-5-4 40 16,5 8-28-16,14-4 48 15,-5 4-40-15,-5-4 56 0,10 4-52 16,-10 4 36-16,1 4-40 0,-5 0 0 16,-5 13-20-16,-4-1 36 15,4 12-24-15,-4-3-4 16,0-1-12-16,-1 0 4 0,1-4-8 15,14-3 8-15,-5-1-8 16,9-4 8-16,0 0-8 16,9 1 24-16,-5-5-16 15,5 0 12-15,0-8-12 16,5 8 12-16,4-4-16 16,5 0 24-16,4 0-20 15,-8-4-100-15,12 4 44 16,-8-4-120-16,0 0 88 0,-9-4-304 15</inkml:trace>
        </inkml:traceGroup>
        <inkml:traceGroup>
          <inkml:annotationXML>
            <emma:emma xmlns:emma="http://www.w3.org/2003/04/emma" version="1.0">
              <emma:interpretation id="{0422F79D-DD77-4915-AAF7-F1A3D43D5A65}" emma:medium="tactile" emma:mode="ink">
                <msink:context xmlns:msink="http://schemas.microsoft.com/ink/2010/main" type="inkWord" rotatedBoundingBox="9330,17843 9918,17861 9909,18136 9322,18118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4831.677">6588 8773 520 0,'-4'-4'192'0,"22"8"-152"0,18-4-8 15,-8 0 96-15,8 4-76 16,14 9 24-16,5-5-44 0,4-8-12 15,9 0-12-15,10 0-376 16,4 0 200-16,-5 0-160 16</inkml:trace>
          <inkml:trace contextRef="#ctx0" brushRef="#br0" timeOffset="114661.8431">6793 8555 416 0,'-14'-8'152'0,"10"0"-116"0,4 0-12 0,0 4 128 16,0 4-88-16,4-4 52 0,10 4-68 16,4 0 20-16,5 8-40 15,14 0 0-15,-6 0-16 0,1 4 36 16,5 4-24-16,-1-4-276 16,1 9 136-16,-15-1-364 15</inkml:trace>
        </inkml:traceGroup>
        <inkml:traceGroup>
          <inkml:annotationXML>
            <emma:emma xmlns:emma="http://www.w3.org/2003/04/emma" version="1.0">
              <emma:interpretation id="{DAEFC56A-B6DB-4478-8C41-A7EACEFEA03D}" emma:medium="tactile" emma:mode="ink">
                <msink:context xmlns:msink="http://schemas.microsoft.com/ink/2010/main" type="inkWord" rotatedBoundingBox="11422,17126 11855,17140 11844,17479 11411,1746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5282.376">8919 7835 404 0,'23'-17'148'0,"4"9"-112"0,10 8-12 15,-24 8 108-15,6 9-76 16,-1 3-4-16,5 12-32 16,-5 1-8-16,-9-1-4 15,-9-4 20-15,-5 1-16 0,-8-1 32 16,-15-4-28-16,-8-8 12 0,-23-3-16 15,-5-1-8-15,-4 0 0 16,4-12-24-16,14 4 12 16,23 8 92-16,8-12-44 15,19 0 0-15,28 0-24 16,17 0 8-16,15 0-16 16,3 8 40-16,10-8-24 15,4 12-348-15,10-12 176 16</inkml:trace>
        </inkml:traceGroup>
        <inkml:traceGroup>
          <inkml:annotationXML>
            <emma:emma xmlns:emma="http://www.w3.org/2003/04/emma" version="1.0">
              <emma:interpretation id="{F3619249-045F-47FB-BCC3-FD18075EF994}" emma:medium="tactile" emma:mode="ink">
                <msink:context xmlns:msink="http://schemas.microsoft.com/ink/2010/main" type="inkWord" rotatedBoundingBox="12154,16908 17694,17080 17634,19012 12094,1883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22249.6122">13759 7802 208 0,'-23'-20'76'0,"14"12"-60"0,-27 4-4 0,17 4 144 15,-17 12-88-15,-19 8 16 16,-17 13-48-16,-1 7 52 16,-9 5-48-16,-14 3 124 15,-13 13-92-15,0 28 72 16,-5 40-84-16,9 9 40 0,14-5-60 15,14 17 40-15,17 8-44 16,19-4-12-16,32-17-12 16,5-27 60-16,17-5-40 15,24-12-364-15,13-12 180 0,9-4-492 16</inkml:trace>
          <inkml:trace contextRef="#ctx0" brushRef="#br0" timeOffset="123871.6261">13759 8660 228 0,'5'16'84'0,"-1"-20"-64"0,1 12-8 0,-5-8 84 0,0 8-56 15,0-8 28-15,0 9-40 16,0-9 72-16,0 0-56 15,-5 0 56-15,5-4-56 16,-4-1 48-16,-1-7-52 16,5-8 16-16,0-16-36 15,0-9 16-15,0-12-20 0,9-11 8 16,5-5-12-16,-1 0 0 16,6 8-4-16,3 0-8 15,-3-3 4-15,8-9-16 31,0 16 8-31,10-4-4 16,-5 13 0-16,13-1 0 16,1 17 0-16,4 11 24 15,-14 17-8-15,14 16-4 16,-9 9 0-16,-14 7 12 16,1 8-8-16,-28 9 16 0,-14 3-16 0,-18-3 24 15,-13-9-20-15,4-4 32 16,-9 1-28-16,4-5-68 0,1-8 28 15,8-4-72-15,10-8 56 16,9-4-96-16,18 0 76 16,9 0-60-16,9-4 72 15,9 4-20 1,10 0 40-16,4 8 24 16,0-3 4-16,-9 11 20 15,-10-8-12-15,-13 12 164 0,-18-4-96 16,-13 0 76-16,-10-3-88 15,-9 3 8-15,-9 0-40 16,0 4-4-16,4-16-16 0,0 4 20 16,1-4-20-16,18 0-20 15,13-4 0-15,9 0-320 16,15 0 176-16</inkml:trace>
          <inkml:trace contextRef="#ctx0" brushRef="#br0" timeOffset="124096.8671">14310 8138 572 0,'-41'-4'208'0,"27"8"-160"0,1 16-12 0,8-8 32 16,0 5-44-16,5 11 8 15,5 8-20-15,4 9 28 16,5-13-24-16,-5 13 4 0,5-13-12 15,-10-8 12-15,-4 1-12 16,-4-9-100-16,-6-8 48 16,1-8-332-1</inkml:trace>
          <inkml:trace contextRef="#ctx0" brushRef="#br0" timeOffset="124397.5573">14574 8174 404 0,'18'-16'148'0,"-13"16"-112"0,4-4-12 16,0 4 180-16,0 0-116 15,-4 0-36-15,4 4-32 16,-5 8-20-16,1-3 0 16,-10 11 24-16,1 0-12 0,-5 4 4 15,-1 1-8-15,-8 11 4 16,0-12-8-16,-5 9-4 15,1-5 4-15,-1-4 4 16,9-3-4-16,0-1-12 16,10 0 4-16,-1-4 20 15,14 4-8-15,5-7 32 16,4-1-24-16,5-4-136 0,-5 4 64 16,0-8-476-1</inkml:trace>
          <inkml:trace contextRef="#ctx0" brushRef="#br0" timeOffset="124532.4133">14410 8377 312 0,'14'-16'112'0,"-5"16"-84"0,18 0-12 0,-9 4 72 15,5 4-52-15,9 0-12 16</inkml:trace>
          <inkml:trace contextRef="#ctx0" brushRef="#br0" timeOffset="120732.261">11633 7867 756 0,'41'32'280'0,"-18"13"-216"0,4 11-20 0,-9-19 156 16,0 20-120-16,-4 40 44 15,-5 20-72-15,0 4 32 16,-22-11-48-16,-24-1 16 0,-36 16-32 15,-27 1-256-15,-14-1 128 16,0-23-136-16,-8-26 144 16,8-11-496-1,4-4 332-15,1-13 100 0</inkml:trace>
          <inkml:trace contextRef="#ctx0" brushRef="#br0" timeOffset="119864.694">9539 9518 580 0,'-14'-12'216'0,"18"24"-168"0,1-12-12 15,4 0 120-15,9-12-92 0,10 12 0 16,3 0-40-16,1-8 12 15,14-8-24-15,13-5 4 0,9-3-8 16,-8-4-104-16,3-9 52 16,-8-7 0-16,-10-9 28 15,-4 1 20-15,-18-13 0 16,-9 4-20-16,4 21 8 16,-13-13 4-16,-1 25 4 15,5-1 76-15,-4 9-40 16,-5 20-20-1,4 0-16-15,-4 16 16 16,5 9-8-16,-10 11 24 16,14 17-20-16,1-13 32 15,-1 9-28-15,-5-9 12 16,5 1-16-16,0-5 28 16,-4-8-24-16,13-11-24 15,-4-9 4-15,4-8-116 16,5 0 68-16,0-20-128 15,-1 7 100-15,-8-31-100 16,13 7 100-16,-8-19-8 16,3 7 48-16,-8 1 72 15,0-5-16-15,-5 17 188 16,-9 11-112-16,0-3 84 16,0 20-104-16,-9 4 8 15,4 12-48-15,5 8 12 0,0 8-24 16,0 13 8-16,0-1-16 15,0 21 28-15,5-13-24 16,-5-7 48-16,9-5-36 0,-9-3-76 16,-5-1 24-1,5-8-228-15,0 0 136 0</inkml:trace>
          <inkml:trace contextRef="#ctx0" brushRef="#br0" timeOffset="120060.0909">10663 9206 728 0,'-4'17'268'0,"4"-17"-208"0,-19 36-16 0,19-20 28 16,0 5-48-16,0-1 24 15,0 0-28-15,5 0-80 16,-5 0 32-16,0 1-380 0,0-9 228 15,0-4-164-15</inkml:trace>
          <inkml:trace contextRef="#ctx0" brushRef="#br0" timeOffset="121920.7378">12771 7729 300 0,'-9'-20'112'0,"4"16"-88"0,-8 0-8 0,4 12 128 15,-10 12-84-15,-3 21 64 16,-6 15-72-16,-4 17 68 15,1 8-68-15,-15 12 36 16,-9 25-52-16,-8 7-20 0,-19-7-8 16,-14-17 16-16,0-8-12 15,10 4 24-15,13-8-24 16,9-8 48-16,5-12-32 16,14-5-48-16,13-15 8 15,14-13-244-15,18-23 140 0,13-1-400 16</inkml:trace>
          <inkml:trace contextRef="#ctx0" brushRef="#br0" timeOffset="117345.5853">9862 7786 416 0,'0'-20'152'0,"0"12"-116"0,-5 8-12 16,-4 0 32-16,-5 8-36 16,-4 12 60-16,-5 8-44 15,-4 9 36-15,-14 11-40 16,-4 5 80-16,-10 4-64 15,-4 15 64-15,0 38-60 0,4 7 16 16,19-8-40-16,13-12-16 16,14-12-8-16,18-4 56 15,9-4-32-15,14 4-136 0,4-12 60 16,1-12-444 0,-5-5 272-16,-5 1-124 15</inkml:trace>
          <inkml:trace contextRef="#ctx0" brushRef="#br0" timeOffset="119371.8807">9566 8717 592 0,'9'0'220'0,"-5"-4"-172"0,10 4-12 16,-5 0 76-16,5 0-68 15,9 0 36-15,13 0-48 16,19-4 52-16,31-8-48 16,37 8 0-16,14-1-20 0,8-11 40 15,28 0-28-15,-4 8 20 0,-19 0-28 16,-27 4 8-16,-23 4-16 15,-13-8-24-15,-33 8 4 16,-8 8 4 0,-14 4 4-1,-19 0-72-15,-3 0 40 0</inkml:trace>
          <inkml:trace contextRef="#ctx0" brushRef="#br0" timeOffset="117865.0156">9780 9352 592 0,'0'0'220'0,"0"-16"-172"0,0 8-12 15,0-4 92-15,4-8-76 16,1-1 32-1,9-7-48-15,-14-13-12 16,9 1-16-16,4-21 64 16,-4 9-40-16,5-21 4 15,0 20-20-15,-1-36-4 0,1 8-4 0,0-28 12 16,4 4-12-16,0-9-56 16,0 13 24-16,5 8-8 15,0 16 20-15,4-8 8 16,1 21 4-16,-1-9-20 15,5 16 12-15,-5 13-12 16,0 11 8-16,1 9-8 16,-6 16 8-16,-3 12 16 15,3 12 0-15,-3 8 8 16,-1 1-8-16,0 11 40 16,-4-4-20-16,-10 1-40 15,-4-5 8-15,-4-8-148 16,-1 1 84-16,1-5-144 15,4-4 124-15,0-4-132 16,13-4 56 0,5 4 88-16,1 0 36 0,-1 4 32 15,-4 5 80-15,-10-1-36 16,-4 0 156-16,-9-4-108 16,-5 0 124-16,-8-4-116 15,-6 0 52-15,-13-4-80 16,0 0-8-16,0 1-32 15,9-5 16-15,5 0-24 0,9 0-12 16,18-5-80 0,14 5 40-16,4 0-360 15,0 0 220 1,-4 5-116-16</inkml:trace>
          <inkml:trace contextRef="#ctx0" brushRef="#br0" timeOffset="118167.3477">10467 8158 268 0,'0'-4'100'0,"5"8"-76"16,-1 4-8-16,-4 0 156 0,-4 5-96 15,-1 7 24-15,1 8-60 16,-1 1 16-16,1 3-28 16,-1 0 0-16,5-3-16 15,0-9 12-15,-4-4-16 0</inkml:trace>
          <inkml:trace contextRef="#ctx0" brushRef="#br0" timeOffset="118498.1979">10618 8134 424 0,'13'-16'156'0,"-13"16"-120"0,50-4-8 0,-27-4 88 16,4 16-68-16,5-8-12 16,5 4-20-16,-5 8-40 15,-5-4 12-15,-14 4 12 16,1-4 4-16,-23 8 8 16,0 1-8-16,-23-1 96 15,0 0-56-15,-13 12 16 16,13-3-36-16,-5-5 24 15,6 12-32-15,12-3 12 0,6-1-16 16,13-4 0-16,13-4-4 16,6-3 36-16,8-5-20 15,0 0-156-15,0-4 72 0,1-8-380 16</inkml:trace>
          <inkml:trace contextRef="#ctx0" brushRef="#br0" timeOffset="118662.6337">10627 8268 364 0,'9'-17'132'0,"-9"17"-100"0,36 0-12 0,-13 0 60 16,9 0-48-16,0 8-100 15,0 9 36-15,-1 7-276 16</inkml:trace>
          <inkml:trace contextRef="#ctx0" brushRef="#br0" timeOffset="125926.2541">13176 9457 372 0,'-4'-4'140'0,"13"4"-112"0,0 4-4 16,0-4 84-16,0 0-64 15,0 0 36-15,9-4-48 16,1 0 8-16,8-4-24 16,9 0 8-16,10-5-12 15,9 5 12-15,8-12-16 0,6 8 4 16,3-16-4-16,-3 8-24 16,-10 0 8-16,-9-8 4 15,-5-4 4-15,-13-1 16 0,-4-3-8 16,-10-4-4-16,-9 8 0 15,-4 4 4 1,4 0-4-16,-9 8 52 16,0-1-32-16,0 1-20 15,0 16-4-15,0 0 8 16,0 4-4-16,-5 8-20 0,1 8 8 16,-1 17 40-16,-4-1-20 15,-5 8 44-15,1 8-32 16,-1-8 32-16,5 1-32 15,4-13 4-15,5 4-16 16,9-12 64-16,5-12-44 16,4 0 32-16,5-16-36 0,9 0-96 15,0-12 36-15,9-12-44 16,-5 0 44-16,-4-5 12 16,-9-3 8-16,-5 0 12 15,-9 4 0-15,-9 0-12 16,-4 12 8-16,-1-9 4 15,0 17 0-15,-4 4 32 32,5 12-16-32,-10 16-4 15,5-4-8-15,-5 29 40 16,10-13-24-16,-5 16 24 16,9-8-24-16,-5 0 0 15,5 0-12-15,-4-7 56 16,4-1-36-16,-5-8-64 15,5 8 16-15</inkml:trace>
          <inkml:trace contextRef="#ctx0" brushRef="#br0" timeOffset="125042.3942">13276 8737 456 0,'0'0'168'0,"5"0"-128"0,-5 0-16 0,0 0 112 16,0 0-80-16,14 0 76 16,-1 8-76-16,5-8 4 15,19 0-36-15,22 8 4 0,28-4-16 16,17 8 36-16,19-12-24 15,41-4-12-15,14-4-8 0,-19 8 28 16,0 0-16 0,-13-8-4-16,-18 4-8 0,-24 4-4 15,-31-8 0-15,-23 8 8 16,-22 0-4-16,-28 0 8 16,-10 8-8-16,-21-4-80 15,-6 4 40-15,5 4-548 16</inkml:trace>
          <inkml:trace contextRef="#ctx0" brushRef="#br0" timeOffset="126123.7774">14583 9312 580 0,'-5'-8'216'0,"-8"32"-168"0,-10 8-12 0,14-20 68 0,-5 8-64 16,1 0 16-16,8 1-32 15,1-1 4-15,-1 0-16 16,5-4-316-16</inkml:trace>
        </inkml:traceGroup>
        <inkml:traceGroup>
          <inkml:annotationXML>
            <emma:emma xmlns:emma="http://www.w3.org/2003/04/emma" version="1.0">
              <emma:interpretation id="{80452BF8-A2FE-43BF-8632-C69EBCAD2F06}" emma:medium="tactile" emma:mode="ink">
                <msink:context xmlns:msink="http://schemas.microsoft.com/ink/2010/main" type="inkWord" rotatedBoundingBox="18049,17011 20548,17088 20493,18857 17994,18779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6739.4139">15298 8685 676 0,'-18'-8'248'0,"18"8"-192"0,13-8-16 15,-4 0 128-15,0 8-100 0,23-12-20 16,-9 12-28-16,32-8 0 16,-1 4-12-16,15 4 16 15,-6 4-16-15,-3 4-268 16</inkml:trace>
          <inkml:trace contextRef="#ctx0" brushRef="#br0" timeOffset="126934.1166">15644 8472 488 0,'-9'20'180'0,"9"-20"-140"0,-46 56-12 0,33-24 100 16,-1-4-76-16,-9 13 24 15,5 7-44-15,0-8 40 16,0 8-40-16,13-3-200 15,5-1 88-15,9 4-408 0</inkml:trace>
          <inkml:trace contextRef="#ctx0" brushRef="#br0" timeOffset="127534.6036">16081 9183 548 0,'0'-4'204'0,"4"-12"-156"0,6-4-16 0,-1 16 96 16,0-12-76-16,-5-4 16 15,15-16-44-15,-6 0 32 16,5-21-32-16,1 9 20 0,3-4-24 15,-3-9-16-15,17-23-8 16,5-24 28-16,5-13-12 16,8 16-20-16,-4 1 0 15,-4 3 12-15,4 1 0 0,-5 16 84 32,1 3-44-32,-5 1 12 15,4 31-32-15,1 9 12 0,-5 16-20 16,-5 24-24-16,-13 20 0 15,-5 16 20-15,-13 13-4 16,-14-1 48-16,-14 0-28 0,-9-8-24 16,-4 1-4-16,-5-9-140 15,4-4 72-15,-4-8-84 16,9-4 88-16,14-4-100 16,14-4 96-16,13-4-68 15,4 0 80-15,10-4 32 16,9 4 16-16,0 4 104 15,0 0-52-15,9 4 96 16,-14 0-80-16,0 4 8 0,-13-3-44 16,-14-1 48-16,-14 0-40 15,-8 0 4-15,-6 4-24 16,-3-8-8-16,-6 8 0 16,5-12 40-16,0 4-24 15,0-4-256-15,19-4 128 16</inkml:trace>
          <inkml:trace contextRef="#ctx0" brushRef="#br0" timeOffset="129335.923">16181 9461 508 0,'-36'8'188'0,"40"0"-148"0,5-8-8 16,0 4 148-16,5-4-104 15,18 0-20-15,4-4-36 16,24 0 44-16,8 0-36 16,-9-4-36-16,9-4 0 0,-13-4-68 15,-9-5 40-15,-6-7 24 0,-3-8 12 16,-19-8 12-16,5-4-8 16,-9 3-12-16,-14 5 4 15,0 8 20-15,0 8-8 16,-14 4 4-16,14 20-4 15,0 12-16-15,0 16 4 16,0 8 72-16,0 8-36 16,-9 5 4-16,18-1-20 15,-9-12 8-15,14 0-16 16,-5-12 32-16,4-3-24 16,-4-9 56-16,1 0-40 0,12-8-60 15,1-8 16-15,9-8-144 16,0 4 88-16,0-13-56 15,4-11 72-15,5-8-8 16,-5-12 36-16,-4-4 4 16,5-1 12-16,-28 13 156 15,14 8-80-15,-14 12 68 16,-9 8-76-16,0 28 28 16,0 12-52-16,-9 8 0 15,9 8-24-15,0 8 20 16,0-3-20-16,0-9 40 15,0-4-28-15,9-4-100 16,-9-8 40-16,0 0-396 16,0-4 240-16</inkml:trace>
          <inkml:trace contextRef="#ctx0" brushRef="#br0" timeOffset="128899.7298">16054 8809 540 0,'0'-12'200'0,"9"12"-156"0,-9-4-12 16,9 4 96-16,4-4-76 16,-3 4 104-16,8-4-92 0,0-4 24 15,9 8-52 1,10 0 20-16,17 0-28 0,37 0 8 0,5 0-20 16,4-4 28-16,41-4-28 15,19 0 48 1,-10 16-36-16,5-16 28 0,-10 8-28 15,-8-4 0-15,-19 0-16 16,-17 4-16-16,-29 0 0 16,-17 0-60-16,-46 0-200 15,-36 4 140 1,-10 8-344 0,-17 0 268-16,-10 8-164 15</inkml:trace>
          <inkml:trace contextRef="#ctx0" brushRef="#br0" timeOffset="127848.9008">16982 8174 456 0,'-9'-16'168'0,"9"20"-128"0,9-4-16 16,0 0 112-16,5 0-80 15,9 12-4-15,4-4-32 16,5 12-16-16,-5 1 0 16,-4 7-4-16,-5 0 0 0,-13 0 32 15,-14-4-16-15,-9 8-4 16,-19-8-8-16,-13 1 48 16,0 3-28-16,-5-16-12 15,10 4-4-15,13-4 52 16,9 4-32-16,5-4-12 15,18-4-8-15,14-4 16 16,18 4-12-16,9-8 24 0,4 4-24 16,19 4-208-16,-10 0 108 15</inkml:trace>
        </inkml:traceGroup>
        <inkml:traceGroup>
          <inkml:annotationXML>
            <emma:emma xmlns:emma="http://www.w3.org/2003/04/emma" version="1.0">
              <emma:interpretation id="{1CF23BA4-A7CE-4B7C-A446-9B8C1B7A63FB}" emma:medium="tactile" emma:mode="ink">
                <msink:context xmlns:msink="http://schemas.microsoft.com/ink/2010/main" type="inkWord" rotatedBoundingBox="19894,18672 20237,18683 20231,18894 19887,18883"/>
              </emma:interpretation>
              <emma:one-of disjunction-type="recognition" id="oneOf26">
                <emma:interpretation id="interp30" emma:lang="" emma:confidence="0">
                  <emma:literal>2</emma:literal>
                </emma:interpretation>
                <emma:interpretation id="interp31" emma:lang="" emma:confidence="0">
                  <emma:literal>z</emma:literal>
                </emma:interpretation>
                <emma:interpretation id="interp32" emma:lang="" emma:confidence="0">
                  <emma:literal>Z</emma:literal>
                </emma:interpretation>
                <emma:interpretation id="interp33" emma:lang="" emma:confidence="0">
                  <emma:literal>1</emma:literal>
                </emma:interpretation>
                <emma:interpretation id="interp3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31002.7647">17160 9356 364 0,'-5'-4'132'0,"10"4"-100"16,-5-4-12-16,0 4 68 0,4 0-52 16,15 0 40-16,-6 0-44 15,10 0 44-15,-5 0-44 16,5 4 12-16,-9 0-28 15,9 8 36 1,-5-4-20-16,-5 5-16 0,-3-5-12 16,-6 4 0-16,5-4-4 15,-9 12 0-15,0-12 16 16,-9 4-8-16,-5-4 24 16,1 1-20-16,-5-1-12 15,4-4-4-15,-4 4 4 16,-5-4 0-16,14 4 0 0,4-8 0 15,-4 12 24-15,23-4-12 16,4 0 40-16,14-4-28 16,4 4 20-1,5-8-24-15,-4 0-148 0,8 0 64 16,5 21-544 0</inkml:trace>
        </inkml:traceGroup>
        <inkml:traceGroup>
          <inkml:annotationXML>
            <emma:emma xmlns:emma="http://www.w3.org/2003/04/emma" version="1.0">
              <emma:interpretation id="{5FCBE622-7D57-49B5-AF9D-392E10418D8D}" emma:medium="tactile" emma:mode="ink">
                <msink:context xmlns:msink="http://schemas.microsoft.com/ink/2010/main" type="inkWord" rotatedBoundingBox="20012,17504 20299,17513 20258,18811 19972,18802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8163.3494">17378 8194 456 0,'14'-12'168'0,"0"12"-128"0,-5 0-16 0,0 0 96 0,0 8-72 15,-4 0 44-15,-5 5-56 16,-5 3 24-16,1 0-32 15,-15 4 52-15,1 4-44 0,-9 0 56 16,9 8-56-16,-1-8-8 16,6 4-16-16,-1-3 8 15,10 3-12-15,4 0 16 16,4-4-16-16,19 4 40 16,-5-8-24-16,5-4-120 15,-14-12 52-15,18-4-212 16,-18 12 140-16</inkml:trace>
          <inkml:trace contextRef="#ctx0" brushRef="#br0" timeOffset="128316.1413">17269 8323 548 0,'32'-16'204'0,"0"16"-156"0,0 0-16 0,-14 4-8 16,5 8-20-16,4-4-284 15,-4 12 152-15,4-4-132 16</inkml:trace>
          <inkml:trace contextRef="#ctx0" brushRef="#br0" timeOffset="129624.1571">17342 9388 624 0,'9'-8'228'0,"-9"12"-176"0,9-4-16 15,5 8 96-15,0 0-72 16,-5 0-24-16,0 4 4 16,4 1-28-16,-3-5 4 0,-10 4-8 15,0-4 4-15,0 0-8 16,-10 0 8-16,6-4-8 0,-5-4 16 15,0 0-12-15,9 0-72 16,9 0 32-16,4 0-40 16,10-4 40-16,5 0-456 15,-6 0 268 1,6 16-24-16</inkml:trace>
        </inkml:traceGroup>
        <inkml:traceGroup>
          <inkml:annotationXML>
            <emma:emma xmlns:emma="http://www.w3.org/2003/04/emma" version="1.0">
              <emma:interpretation id="{FE40F0EE-1235-4C3C-9E7A-E878CAE53154}" emma:medium="tactile" emma:mode="ink">
                <msink:context xmlns:msink="http://schemas.microsoft.com/ink/2010/main" type="inkWord" rotatedBoundingBox="21242,17040 22021,17064 21974,18574 21195,18550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0072.877">18503 7736 684 0,'82'-20'252'0,"-41"28"-192"15,14 20-20-15,-24 0 180 0,24 29-128 16,13 3 112-16,28 12-116 16,-5 29 76-16,-4 48-96 15,-19-1 12-15,-23-15-48 0,-13-4 4 16,-36 15-20-16,-55-3-148 15,-42-8 68-15,1-25-388 16,-32-27 252-16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22:36.2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76E137E-C67A-40C6-96B1-2CEEF44CDBCC}" emma:medium="tactile" emma:mode="ink">
          <msink:context xmlns:msink="http://schemas.microsoft.com/ink/2010/main" type="writingRegion" rotatedBoundingBox="13376,13095 18860,11186 19398,12732 13914,14640"/>
        </emma:interpretation>
      </emma:emma>
    </inkml:annotationXML>
    <inkml:traceGroup>
      <inkml:annotationXML>
        <emma:emma xmlns:emma="http://www.w3.org/2003/04/emma" version="1.0">
          <emma:interpretation id="{12292AB6-E60A-4B10-9CAA-EA0E73D20DB5}" emma:medium="tactile" emma:mode="ink">
            <msink:context xmlns:msink="http://schemas.microsoft.com/ink/2010/main" type="paragraph" rotatedBoundingBox="13376,13095 18860,11186 19398,12732 13914,14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7665F5-F668-4CB1-B1F2-4111E734E4C7}" emma:medium="tactile" emma:mode="ink">
              <msink:context xmlns:msink="http://schemas.microsoft.com/ink/2010/main" type="line" rotatedBoundingBox="13376,13095 18860,11186 19398,12732 13914,14640"/>
            </emma:interpretation>
          </emma:emma>
        </inkml:annotationXML>
        <inkml:traceGroup>
          <inkml:annotationXML>
            <emma:emma xmlns:emma="http://www.w3.org/2003/04/emma" version="1.0">
              <emma:interpretation id="{FCD22683-C4AA-4002-83EF-2C05DA75D8A2}" emma:medium="tactile" emma:mode="ink">
                <msink:context xmlns:msink="http://schemas.microsoft.com/ink/2010/main" type="inkWord" rotatedBoundingBox="13376,13095 18860,11186 19398,12732 13914,14640"/>
              </emma:interpretation>
              <emma:one-of disjunction-type="recognition" id="oneOf0">
                <emma:interpretation id="interp0" emma:lang="" emma:confidence="0">
                  <emma:literal>re-sax</emma:literal>
                </emma:interpretation>
                <emma:interpretation id="interp1" emma:lang="" emma:confidence="0">
                  <emma:literal>re-jinx</emma:literal>
                </emma:interpretation>
                <emma:interpretation id="interp2" emma:lang="" emma:confidence="0">
                  <emma:literal>ace-sax</emma:literal>
                </emma:interpretation>
                <emma:interpretation id="interp3" emma:lang="" emma:confidence="0">
                  <emma:literal>foe-sax</emma:literal>
                </emma:interpretation>
                <emma:interpretation id="interp4" emma:lang="" emma:confidence="0">
                  <emma:literal>Foe-sax</emma:literal>
                </emma:interpretation>
              </emma:one-of>
            </emma:emma>
          </inkml:annotationXML>
          <inkml:trace contextRef="#ctx0" brushRef="#br0">14329 11923 716 0,'0'-12'264'0,"9"16"-204"0,4-4-16 0,1 0 44 16,0 4-56-16,8 0 4 15,19-4-20-15,5 0-196 16</inkml:trace>
          <inkml:trace contextRef="#ctx0" brushRef="#br0" timeOffset="182.59">15025 11806 340 0,'0'-24'128'0,"0"28"-100"0,0 8-8 16,5-4 8-16,-1 8-20 15,1 12 136-15,-1 9-76 16,1 3 12-16,-1 9-44 16,1 3-52-16,-5 5 8 15,0-4 52-15,-5-5-20 0,-4-3 104 16,-9-13-72-16,-9-8 28 15,-5-11-48-15,-14-13-4 16,-8-9-20-16,-5-11-96 16,4-8 48-16</inkml:trace>
          <inkml:trace contextRef="#ctx0" brushRef="#br0" timeOffset="322.4211">14916 11494 612 0,'14'-77'228'0,"-10"81"-180"0,10 0-12 0,-5 5-168 16,4 11 64-16,-3 4-332 15</inkml:trace>
          <inkml:trace contextRef="#ctx0" brushRef="#br0" timeOffset="902.8839">15376 12623 404 0,'-19'4'148'0,"19"4"-112"0,-4-3-12 16,4-5 180-16,-5 4-116 16,1-4 96-16,4 0-104 15,0 0-28-15,0-4-32 16,4-5-32-16,5 1 4 0,1-8 20 16,3-8-4-16,-4-4-4 15,0-17 0-15,-4-16 4 0,0-16-4 16,-1-4-12-1,1 5 4-15,-1 3-32 0,10 0 20 16,-5-8-4-16,5-12 12 16,4 0 24-16,0-4-8 15,5 8 60-15,0 16-40 16,-1 12 24-16,6 17-32 16,-1 7-16-16,5 9-8 15,0 4-4-15,0 11 0 16,-5 9-12-16,5 12 12 0,-5 5 12 15,0 11 0-15,-8 8 8 16,-10 9-8-16,-5-1 8 16,-4 1-8-16,-9-1-12 15,-4-3 4-15,-6-9-40 16,1-12 24-16,0 8-180 16,0-16 112-16,4-8-232 15,5 0 176 1,9 0-148-16,4 4 168 15,10 5 52-15</inkml:trace>
          <inkml:trace contextRef="#ctx0" brushRef="#br0" timeOffset="1059.2992">15917 11911 496 0,'28'28'184'0,"-28"-15"-140"0,-14-1-16 16,0-4 180-16,-4 0-120 16,-14 0 96-16,-9 4-104 0,-9-12 0 15,0 0-48 1,0-4 12-16,5 0-24 0,8 0-72 0,10 4 28 15,18-4-292-15,18 4 176 16,14 4-400 0</inkml:trace>
          <inkml:trace contextRef="#ctx0" brushRef="#br0" timeOffset="1252.3681">15867 12000 592 0,'-13'-12'220'16,"22"8"-172"-16,14 0-12 0,-5 4 76 0,5-8-68 15,8 8 44-15,10-8-52 16,5 8-20-16,4 0-8 16,-4 0-124-16,-5 4 64 0,-14 0-420 15</inkml:trace>
          <inkml:trace contextRef="#ctx0" brushRef="#br0" timeOffset="1492.9853">16050 11911 464 0,'0'8'176'0,"0"-8"-140"0,-5 8-8 0,0-4 48 16,1 8-48-16,-5 5 32 15,0 3-32-15,0 8 16 16,-1-8-24-16,1 5 8 16,9-5-16-16,-4 4-8 15,4-4 0-15,4 5-4 16,5-17 0-16,5 4 32 16,4-8-16-16,10-4-68 15</inkml:trace>
          <inkml:trace contextRef="#ctx0" brushRef="#br0" timeOffset="1765.2083">16459 11972 384 0,'-9'-12'140'0,"9"8"-108"0,0 0-8 16,0 4 20-16,9 4-28 15,5 0 92-15,4 4-60 16,9 0 64-16,10 4-60 16,-1 4 24-16,5 0-44 15,0 5-20-15,-9-1-4 0,0 0 24 16,-9 0-16-16,-5 1 4 16,-9-5-12-16,-9-4-260 15,-9-4 136-15,-5-4-332 16</inkml:trace>
          <inkml:trace contextRef="#ctx0" brushRef="#br0" timeOffset="1960.2266">16751 11931 600 0,'-5'0'224'0,"1"8"-176"0,-15 9-12 0,6-9 52 16,-6 4-56-16,-8 4-4 15,0 4-16-15,0 0 16 16,4 5-16-16,0-5-20 0,5 0 0 0,0-4-128 16,4-3 76-16,0-5-252 15</inkml:trace>
          <inkml:trace contextRef="#ctx0" brushRef="#br0" timeOffset="2680.9755">17097 11336 600 0,'9'-12'224'16,"0"12"-176"-16,5 4-12 0,-5-4 88 0,0 12-76 15,9 5 24 1,5 7-40-16,9 12-4 0,13 21-16 16,5-4 20-16,5 3-20 0,-1-3 24 15,-8-9-24-15,-10-7 12 16,-8-13-12-16,-10-4-176 16,-14-8 92-1,-8-7-520-15,-5-10 328 16,-5-3 88-16</inkml:trace>
          <inkml:trace contextRef="#ctx0" brushRef="#br0" timeOffset="2696.0138">17506 11357 716 0,'-22'8'264'0,"8"0"-204"0,-18 8-16 0,14 0 72 15,-19 17-72-15,1 7-20 16,4 13-12-16,0-1 4 15,0 1-8-15,10-1-100 0,-1-7 48 16,0-9-228-16,0-7 152 16,5 3-316-16</inkml:trace>
          <inkml:trace contextRef="#ctx0" brushRef="#br0" timeOffset="-910.0207">12043 13311 748 0,'-5'0'276'0,"28"-4"-216"0,9 4-16 15,-9 0 56-15,9 0-64 16,13 0 12-16,10 0-28 16,13-8-128-16,23 8 60 15,14 0-528-15,-5 4 316 0,0 0 40 16</inkml:trace>
          <inkml:trace contextRef="#ctx0" brushRef="#br0" timeOffset="-1073.9329">12038 13089 748 0,'14'0'276'0,"9"-4"-216"0,18 0-16 0,-18 0 48 15,4 4-60-15,14 0-12 16,0 0-12-16,4 0-44 0,10 16 20 15,-9-12-400-15,-10 12 228 16,-4 12-176-16</inkml:trace>
          <inkml:trace contextRef="#ctx0" brushRef="#br0" timeOffset="-431.037">13627 13052 644 0,'0'-8'236'0,"5"16"-180"0,13 0-20 0,-18-8 36 16,9 0-48-16,14 0 44 16,4-8-40-16,23-12-16 15,19 0-4-15,-6-8 0 0,6 3-4 0,-6-3 8 16,-3 0-8-16,-19-1-12 15,-19 1 4 1,1 4-4-16,-36-1 0 0,-15 5 16 16,-22 4-4-16,-14 8-36 15,-13 8 16-15,9 16 16 16,-5 8 0-16,5 17 72 16,4 15-40-16,9 9 4 15,19 12-20-15,4-12 8 16,32 0-16-16,9-13 24 15,23-3-20-15,4-13 24 16,28-7-24-16,36-13 56 16,9 8-36-16,14-8-236 15,-13-12 112-15,-1 0-596 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3:12.0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2B830E-3FE7-452C-ABCE-440EA83D46AA}" emma:medium="tactile" emma:mode="ink">
          <msink:context xmlns:msink="http://schemas.microsoft.com/ink/2010/main" type="writingRegion" rotatedBoundingBox="17324,7582 20210,7773 20124,9063 17239,8872">
            <msink:destinationLink direction="with" ref="{F23D95A2-D952-4F3B-9906-7FADABF34257}"/>
          </msink:context>
        </emma:interpretation>
      </emma:emma>
    </inkml:annotationXML>
    <inkml:traceGroup>
      <inkml:annotationXML>
        <emma:emma xmlns:emma="http://www.w3.org/2003/04/emma" version="1.0">
          <emma:interpretation id="{21834AD8-D4B0-432B-8D66-5B859F7BE8B9}" emma:medium="tactile" emma:mode="ink">
            <msink:context xmlns:msink="http://schemas.microsoft.com/ink/2010/main" type="paragraph" rotatedBoundingBox="17324,7582 20210,7773 20124,9063 17239,8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3DEAE7-4BD0-46C6-BE38-2692E160A74D}" emma:medium="tactile" emma:mode="ink">
              <msink:context xmlns:msink="http://schemas.microsoft.com/ink/2010/main" type="line" rotatedBoundingBox="17324,7582 20210,7773 20124,9063 17239,8872"/>
            </emma:interpretation>
          </emma:emma>
        </inkml:annotationXML>
        <inkml:traceGroup>
          <inkml:annotationXML>
            <emma:emma xmlns:emma="http://www.w3.org/2003/04/emma" version="1.0">
              <emma:interpretation id="{D81E0812-7FD6-42F5-AF97-A96FECC479D8}" emma:medium="tactile" emma:mode="ink">
                <msink:context xmlns:msink="http://schemas.microsoft.com/ink/2010/main" type="inkWord" rotatedBoundingBox="17324,7582 20210,7773 20124,9063 17239,8872">
                  <msink:destinationLink direction="with" ref="{9384414A-A738-4453-9C6B-95894736BE4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722 995 320 0,'-5'0'120'0,"-4"12"-96"0,4-4-4 0,-4 8 80 16,5 4-60-16,-1 5 28 16,1 3-40-16,4 5 28 15,4-5-32-15,1-4 32 16,-5 1-32-16,0-9 56 15,4-8-44-15,-4-8 36 0,0 0-40 0,5-4 16 16,-1-4-28-16,1-4 0 16,4-5-12-16,-4-3-16 15,-1-8 4-15,14-5 28 16,5-3-12-16,-5-1-4 16,14-3-4-16,-5-13 48 15,10 8-28-15,-5 1 0 16,4 7-16-16,5 5-40 15,-9 12 16-15,-5 8 24 16,1 12-4-16,-6 0 20 16,-8 12-16-16,9-4-28 15,0 8 8-15,-1-4-232 16,-8-4 132-16</inkml:trace>
          <inkml:trace contextRef="#ctx0" brushRef="#br0" timeOffset="446.6609">1295 942 404 0,'5'0'148'0,"13"12"-112"0,9-4-12 0,-9-4 32 15,-4 4-36-15,9 0-28 16,0-8 4-16,-1 9 16 0,6-13-4 15,-5-5 24-15,-10 9-20 16,10-8 40-16,-9 0-28 16,-5 4-4-16,0-12-12 15,-9 8 4-15,0-12-8 16,-9 3-12-16,4-3 4 0,-13-4 28 16,9 12-12-16,-14-5 12 15,0 17-12-15,1 9 0 16,-1-1-4-16,-5 12 12 15,1-4-12-15,0 17 32 16,0-5-24-16,4-4 32 16,9 17-32-16,-4-1 32 15,9-3-32-15,9-1 32 16,4-7-32-16,10-5 32 16,4-4-32-16,5-4-24 15,9-3 4-15,-5-13-168 16,14 0 96-16,0 0-280 15</inkml:trace>
          <inkml:trace contextRef="#ctx0" brushRef="#br0" timeOffset="-370.7635">303 0 52 0,'-19'4'16'0,"15"8"-12"0,-14 16 0 0,9-8 112 0,-5 13-64 16,5 7 148-16,-5 9-116 15,-4 12 104-15,0 28-108 16,0 25-16-16,-10 7-40 16,15-16 12-16,-6-7-24 15,6-5 32-15,4-12-28 0,-1 0 32 16,6-16-32-16,-10-8 20 16,10-13-20-16,-5-11 44 15,0-9-32-15,-1-8 12 16,1-8-24-16,0-8-112 15,5-8 48-15,4-16-228 16,0 0 156 0,0-9-132-16,4 1 144 15,1-5 76-15,-1 1 24 16,1 11 144-16,4-3-72 16,-4 0 164-16,-1 12-128 15,5-9 40-15,9 21-80 0,10-12 76 16,8-4-76-16,14 3 16 15,18 1-44-15,10-4 12 0,8 4-24 16,-8 4-8-16,-5-5-8 16,-5-3 4-16,-13 8-4 15,-19 4-4-15,5 4 4 16,-14 4-4-16,-4 8 0 16,-14 0 0-16,0 4 0 15,-4 4-240-15,-1 1 132 16,-4 3-500-1</inkml:trace>
          <inkml:trace contextRef="#ctx0" brushRef="#br0" timeOffset="1036.3733">2169 860 436 0,'9'-29'160'0,"-9"29"-124"0,0-8-8 15,-9 8 8-15,0 0-4 0,-4 8-20 16,-6-8-4-16,-3 8-4 16,8 4-4-16,-4-3 0 15,-5-5-12-15,9-4 8 16,1 4 4-16,4 0 0 16,-1 4 0-16,1 4 0 15,18 4 24-15,1 0-12 16,3 5 12-16,1 3-12 15,-5 8 0-15,14 5-4 16,-10-1-24-16,1 4 8 16,0-3 12-16,-1-1 0 15,-8-7 16-15,-10-5-12 16,-4-4 16-16,-9-4-16 16,-14-3 16-16,-13-5-16 0,-10-8-12 15,-4 0 0-15,0-4 4 16,13 0 0-16,1-5-28 0,17 1 16 15,15-4-452 1</inkml:trace>
          <inkml:trace contextRef="#ctx0" brushRef="#br0" timeOffset="1397.8363">2597 787 112 0,'-9'0'44'15,"9"0"-36"-15,5 0 0 0,-5 0-24 0,0 8 8 16,0 4 100-16,-5 4-48 16,-4 0 184-16,9 0-128 15,-9 9 36-15,9-1-84 16,-14 4 8-16,5 5-40 15,-4-1 16-15,-6 5-20 16,-3-1 52-16,3 0-36 0,10-7 4 16,-9-9-24-16,9-4 36 15,9-8-24-15,-5-8 4 16,5-8-16-16,5-8 12 16,4-4-16-16,0-5-4 15,9-3 0-15,10-4-40 16,-6 7 20-16,10 1-40 0,9 0 36 15,-4 4-4-15,-1-1 16 16,-4 5 0-16,9 0 0 16,-9 4 0-16,0 4 0 15,-9 4 24-15,-1 12-8 16,-8 0 48-16,9 8-28 16,-19 4 20-16,1 5-28 15,-1 7 16-15,1 4-20 16,-10 5 28-16,1 7-28 15,-1-3 4-15,-4 0-12 16,0-9 28-16,4-8-20 16,-8-3 4-16,13-5-12 15,-5-8-16-15,5-12 4 0,5-8-332 16,13-8 184-16,-9-5-380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3:10.9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9A14FC-B544-462D-9DBC-3B743F88AD4D}" emma:medium="tactile" emma:mode="ink">
          <msink:context xmlns:msink="http://schemas.microsoft.com/ink/2010/main" type="inkDrawing" rotatedBoundingBox="17312,7665 18664,7600 18667,7654 17314,7719" semanticType="underline" shapeName="Other">
            <msink:sourceLink direction="with" ref="{1AE51620-BDFD-41CC-8AB2-2139DFE0591C}"/>
          </msink:context>
        </emma:interpretation>
      </emma:emma>
    </inkml:annotationXML>
    <inkml:trace contextRef="#ctx0" brushRef="#br0">66 85 320 0,'14'0'120'0,"8"4"-96"16,10-4-4-16,-4 0 80 0,26 0-60 16,28 0 72-16,27-4-64 15,14 4 72-15,-9-4-68 16,5 4-16-16,3 0-24 16,-8-8 32-16,-14 8-20 0,-13-9 12 15,-14 5-20-15,-19 0 0 16,-13-4-8-16,-13 0 48 15,-6 0-32-15,-8-4-44 16,-14 4 8-16,-4 4-120 16,-6 0 72-16,-12 8-396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3:14.2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384414A-A738-4453-9C6B-95894736BE45}" emma:medium="tactile" emma:mode="ink">
          <msink:context xmlns:msink="http://schemas.microsoft.com/ink/2010/main" type="inkDrawing" rotatedBoundingBox="20270,8503 21704,7866 22147,8864 20712,9500" semanticType="callout" shapeName="Other">
            <msink:sourceLink direction="with" ref="{D81E0812-7FD6-42F5-AF97-A96FECC479D8}"/>
            <msink:sourceLink direction="with" ref="{F23D95A2-D952-4F3B-9906-7FADABF34257}"/>
          </msink:context>
        </emma:interpretation>
      </emma:emma>
    </inkml:annotationXML>
    <inkml:trace contextRef="#ctx0" brushRef="#br0">3267 981 456 0,'0'8'168'0,"9"4"-128"0,4 0-16 15,1-4 16-15,4 1-28 16,5-5-4-16,0 0-4 0,0-4 56 15,-1 0-32-15,-4-4 32 16,5 0-32-16,-5-1-16 16,-4 1-8-16,-5-4 28 15,0 4-16-15,-9-8-24 16,-9 0 4-16,0-4 28 16,-5 0-16-16,-8 3 0 15,-1 1-4-15,-4 4 20 0,-1 0-12 16,-4 8 24-16,1 8-24 15,-1 4-12-15,0 5-4 16,0 7 40-16,5 8-24 16,4 5 24-16,5 7-20 0,13 5 8 15,10-5-12-15,13-7 28 16,14-5-24-16,18-8 64 16,9-7-44-16,-4-5-24 15,13-8-12-15,-18-8-44 16,18-8 24-16,-4-9-36 15,9-3 32-15,0-12-44 16,-10-1 40-16,15 1-12 16,-10-9 24-16,-13-3 0 15,4-1 8-15,-9-12 16 16,-4-7-4-16,-5-17-4 16,-5-4 4-16,-4 8-4 15,9 8 0-15,-9 8-12 16,0 12 8-16,-14 9 40 15,5 12-24-15,-14 3 44 16,9 5-32-16,-14 8-24 0,-13 16 12 16,-4 12-12-1,-19 12 44-15,14 21-20 16,-10 28 56-16,-8 28-44 16,-5 0 28-16,9-8-36 15,0-4 0-15,5 4-16 16,9 4 12-16,13 0-16 15,10-8 48-15,8-16-28 16,5-8 28-16,14-8-28 16,14-21-184-16,-1-12 84 15,1-8-484-15,-5-3 308 16,-5-17-180-16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3:15.0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3D95A2-D952-4F3B-9906-7FADABF34257}" emma:medium="tactile" emma:mode="ink">
          <msink:context xmlns:msink="http://schemas.microsoft.com/ink/2010/main" type="inkDrawing" rotatedBoundingBox="16910,9391 22109,9241 22112,9318 16912,9468" semanticType="underline" shapeName="Other">
            <msink:sourceLink direction="with" ref="{632B830E-3FE7-452C-ABCE-440EA83D46AA}"/>
            <msink:destinationLink direction="with" ref="{9384414A-A738-4453-9C6B-95894736BE45}"/>
          </msink:context>
        </emma:interpretation>
      </emma:emma>
    </inkml:annotationXML>
    <inkml:trace contextRef="#ctx0" brushRef="#br0">0 142 164 0,'5'-12'60'0,"-5"12"-44"0,4 4-8 16,-4-4 8-16,5 4-12 16,9 4-12-16,-5-4 4 15,4 0 188-15,-4-4-100 16,14-4 116-16,5 0-116 16,3 0 64-16,10-4-88 15,-9 4-4-15,14 0-36 16,-5 0 16-16,13 0-24 0,6 0 4 15,22-4-8-15,31-1 48 16,24-3-32-16,9 4 44 16,49-4-40-16,24 4 40 15,13-4-40-15,28 8-4 16,-10-4-16-16,32 0 28 0,-8 8-20 16,3-8 56-16,24 3-40 15,-37 1 36-15,14-4-36 16,-24 8 8-16,-21 0-24 15,-15-4 8-15,-17 4-12 16,-38 4 12-16,-35 0-16 16,-28 0-28-16,-23 0 8 15,-17-4-232-15,-19 5 132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26.2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EA3418-2569-483A-A323-87DD1CD42C88}" emma:medium="tactile" emma:mode="ink">
          <msink:context xmlns:msink="http://schemas.microsoft.com/ink/2010/main" type="writingRegion" rotatedBoundingBox="7592,1239 3396,4640 1601,2426 5797,-974"/>
        </emma:interpretation>
      </emma:emma>
    </inkml:annotationXML>
    <inkml:traceGroup>
      <inkml:annotationXML>
        <emma:emma xmlns:emma="http://www.w3.org/2003/04/emma" version="1.0">
          <emma:interpretation id="{FE1FD71D-2E77-466A-9158-590A3064DC96}" emma:medium="tactile" emma:mode="ink">
            <msink:context xmlns:msink="http://schemas.microsoft.com/ink/2010/main" type="paragraph" rotatedBoundingBox="7592,1239 3396,4640 2474,3503 6670,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888258-0206-4BBC-8F8E-D6791BB8EE43}" emma:medium="tactile" emma:mode="ink">
              <msink:context xmlns:msink="http://schemas.microsoft.com/ink/2010/main" type="line" rotatedBoundingBox="7592,1239 3396,4640 2474,3503 6670,101"/>
            </emma:interpretation>
          </emma:emma>
        </inkml:annotationXML>
        <inkml:traceGroup>
          <inkml:annotationXML>
            <emma:emma xmlns:emma="http://www.w3.org/2003/04/emma" version="1.0">
              <emma:interpretation id="{785A2BD3-1100-4ACB-B658-A6B7E845BB4B}" emma:medium="tactile" emma:mode="ink">
                <msink:context xmlns:msink="http://schemas.microsoft.com/ink/2010/main" type="inkWord" rotatedBoundingBox="7522,1153 5666,2657 4814,1606 6670,1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4033-44 288 0,'0'-8'108'0,"0"8"-84"0,4-4-4 0,-4 0 56 16,0 8-44-16,0-4 76 15,0 0-60-15,0 0 36 16,0 0-48-16,0 0 24 16,0 0-32-16,0 0 36 15,0 0-36-15,0 0 4 16,0 0-20-16,0 0 28 15,0 0-24-15,0 0 12 16,0 0-16-16,0 0-8 16,0 0 0-16,0 0-4 15,0 0 0-15,-4 4 16 16,4 9-8-16,0-1 4 16,0 4-4-16,0 4-24 15,0 0 8-15,-10 8 20 16,10 9-4-16,-9-1-4 15,9-4 0-15,-4 0 4 16,8-3-4-16,-4-5 16 16,0-4-12-16,-4-8 16 15,4 0-16-15,0-8-20 16,0 0 4-16,0-8-144 16,0 4 80-16,-9-8-380 15,18 4 248-15</inkml:trace>
          <inkml:trace contextRef="#ctx0" brushRef="#br0" timeOffset="-7041.9683">3404 775 208 0,'-9'0'76'0,"9"-8"-60"0,9-8-4 0,-9 4 128 16,14 0-80-16,-5-12 28 16,5-5-52-16,4-23 48 15,-4 8-48-15,8-53 12 16,1 12-32-16,-5-24-16 15,10 16-4-15,-10-7 20 16,0 11-8-16,0-12 60 16,5 12-40-16,4 1 76 15,1 19-56-15,-1 5 20 16,5 15-40-16,0 5 16 16,4 16-24-16,-4-1 8 15,0 13-16-15,-5 4 0 16,-4 8-4-16,-5 4 4 15,0 4-8-15,-4 8-12 16,-5 4 4-16,-13 9 28 16,4-1-12-16,-14 4-84 0,0 0 40 15,-13 4-96 1,9-3 72-16,-10-1-44 0,10-4 60 0,0 0 20 16,9 0 16-16,4-3-32 15,10 3 20-15,4 0-4 16,9 0 12-16,5 0 24 15,4 1-8-15,-4-9 16 16,0-4-16-16,0 0 32 16,-14 0-24-16,0-4 40 15,-9 4-32-15,-9 0 32 16,0 0-32-16,-19 1 32 16,1 3-32-16,-23-4-4 15,4 4-12-15,-8-4 4 16,8 0-8-16,5-8 8 15,9 8-8-15,5-16-20 16,9 4 8-16,4-8-128 16,14 4 76-16,0-4-296 15,9-4 200-15</inkml:trace>
          <inkml:trace contextRef="#ctx0" brushRef="#br0" timeOffset="-6615.8645">4133-80 436 0,'0'-8'160'0,"0"8"-124"0,0 4-8 0,0 0 96 15,0 0-72-15,-9 4 32 16,9 0-48-16,-14 4 12 16,14 9-28-16,-9 3-16 15,0 0-8-15,4 0 12 16,5 0-4-16,-9 1 8 16,9-5-8-16,-9-4-72 15,9-4 36-15</inkml:trace>
          <inkml:trace contextRef="#ctx0" brushRef="#br0" timeOffset="-5952.5395">4142 69 476 0,'0'-12'176'0,"0"12"-136"0,13-4-12 0,-13 0 76 15,10 8-64-15,17-8 28 16,-9 4-40-16,-4-4 0 15,4 8-16-15</inkml:trace>
          <inkml:trace contextRef="#ctx0" brushRef="#br0" timeOffset="-6200.6666">4278-80 260 0,'0'-12'96'0,"0"12"-76"0,10-4-4 0,-10 0 80 16,9 8-56-16,4-4 52 16,10 0-52-16,0 0 8 15,9 0-32-15,-10 0-16 16,1 8-4-16,-5 0 4 16,-13 8 0-16,-10-4 24 15,5 5-12-15,-18-1 48 16,5 4-32-16,-10 0 12 15,0 4-24-15,0-8 36 16,-4 9-28-16,4-9-24 16,19 4 0-16,-15-8 0 15,15 0 0-15,-5-4-12 16,9 4 8-16,9-4 12 16,-5 0-4-16,6-4-4 15,3 4 4-15,5-4-16 16,-4 5 8-16,-5-5 4 15,5 4 0-15,-5-4-220 16,5 0 120-16</inkml:trace>
          <inkml:trace contextRef="#ctx0" brushRef="#br0" timeOffset="5900.7576">3441-712 312 0,'-19'4'112'0,"19"-4"-84"0,-18 8-12 0,5-4 56 16,8 0-44-16,-13 4 84 15,4 0-60-15,-13 8 36 16,4 1-52-16,-22 19 16 16,4 8-32-16,-28 37 88 15,19 0-60-15,-14 49 100 16,10-5-84-16,8 49 40 16,14-4-60-16,37 41 12 15,9-13-36-15,49 0 44 16,6-28-36-16</inkml:trace>
          <inkml:trace contextRef="#ctx0" brushRef="#br0" timeOffset="-44469.7799">2139 529 696 0,'-5'-4'256'0,"5"4"-196"0,-5 0-20 16,1 0 136-1,8 0-104-15,-4 0 52 16,0 0-76-16,0 0-16 15,10 0-20-15,3 0 24 16,10 0-20-16,13-4 32 16,-4 4-32-16,5-4 4 15,4 0-12-15,-9 0 4 16,-1 4-8-16,-8 0-12 0,0 0 4 16,-9 0 12-16,-5 8-4 0,-9-8-108 15,0 0 56-15,0 0-288 16,0 8 188-1</inkml:trace>
          <inkml:trace contextRef="#ctx0" brushRef="#br0" timeOffset="-44185.0236">2020 707 528 0,'-4'4'196'0,"4"-4"-152"0,13 0-12 0,-4 0 148 16,1 0-104-16,12-4 84 15,6 4-92-15,8-4 8 16,5 0-44-16,5-5-4 16,-5 9-16-16,-5 0 0 15,-4 4-4-15,-9 1 4 16,-10 3-8-16,-4-4 24 15,0 4-16-15,-9-4-100 16,5 0 44-16,-5 0-440 16,9 0 268-16</inkml:trace>
        </inkml:traceGroup>
        <inkml:traceGroup>
          <inkml:annotationXML>
            <emma:emma xmlns:emma="http://www.w3.org/2003/04/emma" version="1.0">
              <emma:interpretation id="{043F14F1-CE87-4CFF-8750-F3D11FA073F3}" emma:medium="tactile" emma:mode="ink">
                <msink:context xmlns:msink="http://schemas.microsoft.com/ink/2010/main" type="inkWord" rotatedBoundingBox="4987,3351 3396,4640 2627,3691 4217,24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938.9598">-142 2469 404 0,'-19'8'148'0,"24"-8"-112"0,4-8-12 0,-9 8 120 15,14 0-84-15,8 0 72 16,19 0-76-16,32-4 40 16,14 4-56-16,18-9-4 15,-14 5-20-15,9 0-20 16,-5 4 0-16,-8 0 20 15,-10 0-8-15,-13 0-4 16,-9 8 0-16,-23 5 56 16,-5-5-32-16</inkml:trace>
          <inkml:trace contextRef="#ctx0" brushRef="#br0" timeOffset="38184.9671">308 2626 548 0,'-13'65'204'0,"13"-65"-156"0,-9 97-16 0,4-32 72 16,5-8-64-16,-5 24 0 16,5-8-24-16,-4-13 32 15,8 1-24-15,-8-12 32 16,4-13-32-16,-9-4 4 15,9-11-16-15,0-13-332 16,13 0 172-16</inkml:trace>
          <inkml:trace contextRef="#ctx0" brushRef="#br0" timeOffset="38598.2331">1064 2076 496 0,'-23'32'184'0,"23"-32"-140"0,-18 81-16 0,4-36 64 16,10-5-56-16,-10 9-4 15,10-1-20-15,-5-7 8 16,9-5-12-16</inkml:trace>
          <inkml:trace contextRef="#ctx0" brushRef="#br0" timeOffset="38428.258">978 1995 612 0,'0'-8'228'0,"0"8"-180"0,9 0-12 0,-5 0 132 16,10 8-100-16,4-4 44 16,0 0-68-16,10 0-8 15,4 4-20-15,-1-4 8 16,6 5-16-16,4-9 32 15,-9 4-24-15</inkml:trace>
          <inkml:trace contextRef="#ctx0" brushRef="#br0" timeOffset="39185.2764">1365 1979 548 0,'-14'8'204'0,"14"-8"-156"0,-14 41-16 0,5-13 96 16,9 0-76-16,-9 25 16 15,5 3-44-15,-1 5-4 16,5 0-12-16,0-13-8 15,9-3 4-15,-4-13 12 16,-1-7-8-16,-4-13 40 16,5-4-24-16,-10-12 12 15,1 0-20-15,-5-17 0 16,4 1-8-16,-4-20-52 16,9-1 28-16,-5-15-84 15,10 7 56-15,-1 1 0 16,10 11 28-16,0 5 4 15,4 7 4-15,0 9 52 16,0 12-24-16,-4 16 44 16,0 9-36-16,-10 19 40 15,1 5-40-15,-10 7 28 16,5-3-28-16,-4-9 8 16,8-7-20-16,5-17 20 15,10-8-24-15,3-28 24 16,10-1-24-16,5-27-76 15,4-1 36-15,0-11-88 16,-5 7 64-16,0-8 0 16,-4 21 32-16,-4-1 20 15,-6 21 4-15,-8 4 76 16,4 24-44-16,-13 8 40 0,4 8-44 16,-9 17 68-16,0 7-52 0,0 13 0 31,0 8-28-31,-9-12 24 0,9-1-28 0,-5-11 20 15,-4-9-20-15,-14-7-176 16,14-5 88-16</inkml:trace>
        </inkml:traceGroup>
      </inkml:traceGroup>
    </inkml:traceGroup>
    <inkml:traceGroup>
      <inkml:annotationXML>
        <emma:emma xmlns:emma="http://www.w3.org/2003/04/emma" version="1.0">
          <emma:interpretation id="{5F07815A-B6D1-4195-891D-8663200A30D5}" emma:medium="tactile" emma:mode="ink">
            <msink:context xmlns:msink="http://schemas.microsoft.com/ink/2010/main" type="paragraph" rotatedBoundingBox="2737,1373 4626,373 5109,1286 3220,22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ED431B-7411-4CC4-9366-EAAB767CB9A7}" emma:medium="tactile" emma:mode="ink">
              <msink:context xmlns:msink="http://schemas.microsoft.com/ink/2010/main" type="line" rotatedBoundingBox="2737,1373 4626,373 5109,1286 3220,2286"/>
            </emma:interpretation>
          </emma:emma>
        </inkml:annotationXML>
        <inkml:traceGroup>
          <inkml:annotationXML>
            <emma:emma xmlns:emma="http://www.w3.org/2003/04/emma" version="1.0">
              <emma:interpretation id="{76D64FEF-7F01-484D-9B87-73E70E6D7694}" emma:medium="tactile" emma:mode="ink">
                <msink:context xmlns:msink="http://schemas.microsoft.com/ink/2010/main" type="inkWord" rotatedBoundingBox="2737,1373 4626,373 5109,1286 3220,2286"/>
              </emma:interpretation>
            </emma:emma>
          </inkml:annotationXML>
          <inkml:trace contextRef="#ctx0" brushRef="#br0" timeOffset="-46198.4352">299 69 436 0,'0'-8'160'0,"5"4"-124"0,-1-4-8 15,-4 4 96 1,0 4-72-16,-4-4 52 15,4 4-64-15,-5-4 60 16,5 0-60-16,-9 0 8 16,9 4-28-16,-9 0-28 0,9 8 0 0,-9 8-12 15,0 8 8-15,-9 33 16 16,-1-1 0-16,-8 21 8 16,0-8-8-16,-5 3-4 15,9-7 4-15,-4-5 12 16,4-15-8-16,0-9-4 15,10-4 0-15,-1-12 20 16,5-4-12-16,0-12 12 16,9 0-12-16,0-16-52 15,4 0 24-15,1-16-76 16,4 4 52-16,5-29-140 16,-1 5 100-16,1-29 0 15,4 13 52-15,0-17 28 16,1 21 0-16,8 3 44 15,0 13-20-15,14-4 84 16,-4 19-60-16,8 5 56 16,-4 8-60-16,0 4 4 15,-4 8-28-15,-6 4-12 16,1 8-4-16,-4 4 20 16,-6 8-12-16,-8 4 4 15,0 9-8-15,-14 3 28 16,0 4-20-16,-14 5 4 15,0-1-12-15,-13-8-40 16,4 1 16-16,-13-13 16 16,4 0 0-16,-9-16 0 0,14-4 4 15,-1-12-4-15,10 4 0 16,4-12-12-16,14 0 8 0,5-4-32 16,4 11 20-1,5-7-4-15,4 8 12 0,5 8 8 16,0 8 0-16,-5 8 24 15,5 9-12-15,-1 11 56 16,6 4-36-16,-6 9 12 16,6-5-28-16,-10 4 28 15,9 1-28-15,1 3 12 16,-1-3-16-16,0-1-16 16,-4 0 0-16,-5-3 48 15,5-9-24-15,-5-8 36 16,0-8-32-16,-9-16-164 15,5 1 76-15,-9-26-416 16,-1 1 268-16</inkml:trace>
          <inkml:trace contextRef="#ctx0" brushRef="#br0" timeOffset="-45925.7142">1009-265 600 0,'-9'-29'224'0,"9"29"-176"0,0-12-12 0,0 12 148 16,0 0-108-16,5-4 24 16,9 4-60-16,4 0 16 15,9 4-28-15,10-4-8 16,-1 4-12-16,5-8 36 15,4 4-20-15,-4-4-84 16,-4 4 32-16,-5-4-228 16,-5 0 140-16</inkml:trace>
          <inkml:trace contextRef="#ctx0" brushRef="#br0" timeOffset="-45715.9554">1155-366 508 0,'-18'40'188'0,"18"-40"-148"0,-14 69-8 15,5-37 140 1,9 0-100-16,-13 5 32 16,-1-1-60-16,-4-4-8 15,4-8-24-15,0 5 12 16,5-5-16-16,0-12-40 15,9 0 20-15</inkml:trace>
          <inkml:trace contextRef="#ctx0" brushRef="#br0" timeOffset="-45041.8001">1305-443 652 0,'-13'53'244'0,"13"-53"-192"0,-9 60-12 0,4-32 48 16,5 5-56-16,-4 3 16 16,4 0-32-16,-5-4 0 15,10 1-8-15,-5-9 12 16,0 0-12-16,-5-8 24 16,10 0-20-16,-15-8 4 15,20 1-8-15,-20-13 20 16,10-1-16-16,-4-15-4 15,4 4-4-15,0-20-16 16,9 0 8-16,0-13-40 16,9 9 24-16,1 0-20 15,-1 7 24-15,0 5 16 16,0 12 4-16,-9 16 52 16,5 8-32-16,-10 16 52 15,1 4-44-15,-5 9 56 16,5 3-52-16,-10-4-24 15,14-3-12-15,-4-9 16 16,4 0-8-16,9-12 40 16,-4 0-24-16,4-12 12 15,0 4-20-15,0-16-16 0,1 4-4 16,-1-16-48-16,4 0 24 0,10-21-28 16,-4 5 32-16,-10-16-24 15,5 11 28-15,-10-3-16 16,10 11 20-16,-5 9-28 15,-4 12 28-15,0 4 68 16,4 12-28-16,-5 4 56 16,6 8-48-16,-6 8 4 15,6 4-24-15,-15 9 0 16,14-1-4-16,-13 4 28 16,-1 1-20-16,-8 3 20 15,-1 0-20-15,-17-3 28 16,8-1-28-16,-13-8-4 15,8-4-8-15,-3-8-128 16,3 1 68-16,6-9-200 16,13-4 148-16,0-4-412 15,9 0 292-15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22.3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0348C7-B3EF-433A-B521-AEA5C2BAD009}" emma:medium="tactile" emma:mode="ink">
          <msink:context xmlns:msink="http://schemas.microsoft.com/ink/2010/main" type="writingRegion" rotatedBoundingBox="4148,2470 11063,-469 12395,2664 5480,5604"/>
        </emma:interpretation>
      </emma:emma>
    </inkml:annotationXML>
    <inkml:traceGroup>
      <inkml:annotationXML>
        <emma:emma xmlns:emma="http://www.w3.org/2003/04/emma" version="1.0">
          <emma:interpretation id="{A10126F5-0618-47DE-9F0B-3A110E018B78}" emma:medium="tactile" emma:mode="ink">
            <msink:context xmlns:msink="http://schemas.microsoft.com/ink/2010/main" type="paragraph" rotatedBoundingBox="6137,1573 10806,423 11104,1636 6436,27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91C6FD-623D-4CE2-8B28-32A284E83564}" emma:medium="tactile" emma:mode="ink">
              <msink:context xmlns:msink="http://schemas.microsoft.com/ink/2010/main" type="line" rotatedBoundingBox="6137,1573 10806,423 11104,1636 6436,2786"/>
            </emma:interpretation>
          </emma:emma>
        </inkml:annotationXML>
        <inkml:traceGroup>
          <inkml:annotationXML>
            <emma:emma xmlns:emma="http://www.w3.org/2003/04/emma" version="1.0">
              <emma:interpretation id="{49982AF4-0460-4699-9726-F321CE0B1301}" emma:medium="tactile" emma:mode="ink">
                <msink:context xmlns:msink="http://schemas.microsoft.com/ink/2010/main" type="inkWord" rotatedBoundingBox="6148,1618 7652,1248 7911,2298 6407,2668"/>
              </emma:interpretation>
            </emma:emma>
          </inkml:annotationXML>
          <inkml:trace contextRef="#ctx0" brushRef="#br0">3209 533 392 0,'0'0'148'0,"-10"4"-116"0,10-4-8 0,0 0 92 16,0 0-68-16,10 0 52 15,-10 0-60-15,9 0 32 16,-9 8-40-16,13 0 16 15,5 0-28-15,5-4 44 16,9 5-36-16,46-5-4 16,-1-4-16-16,46 8 20 15,-14-8-16-15,37 0-4 16,-1 0-4-16,-3-4-32 16,-6 8 16-16,-13-4 32 15,-27 4-12-15,-14-4 8 16,-14 0-8-16,-13-4 4 15,-14 4-8-15,-10-8-80 16,-8 8 40-16,-9-9-296 16,-5 9 188-16</inkml:trace>
          <inkml:trace contextRef="#ctx0" brushRef="#br0" timeOffset="629.1692">4160 864 456 0,'-5'-16'168'0,"5"16"-128"0,-4-8-16 16,-1 4 80 0,1 4-64-16,-10-4 28 15,5 4-40-15,-9 0 8 16,0 8-20-16,-10-4 0 0,10 8-8 15,-18 4 12-15,4 4-12 16,-14 4 60 0,10 0-40-16,-14 5 24 15,13 3-32-15,-4 4 28 0,10 1-32 0,8 7 32 16,9-8-32 0,23 1 4-16,9-5-12 0,14-4 20 15,9-4-16-15,5-4 40 16,-1 1-28-16,-4-9-32 15,-4-4 4-15,-10-4-104 16,0 0 56-16,-8-4-232 16,-1 0 160-16</inkml:trace>
          <inkml:trace contextRef="#ctx0" brushRef="#br0" timeOffset="828.882">3741 1223 664 0,'0'12'244'0,"0"-12"-188"0,23 8-16 15,-5-4 84 1,5 4-76-16,9-4 16 16,0 0-40-16,9-8-12 15,0-4-8-15,9-8-4 16,-9 12 0-16</inkml:trace>
          <inkml:trace contextRef="#ctx0" brushRef="#br0" timeOffset="1036.4143">4388 1170 580 0,'-14'8'216'0,"14"-8"-168"0,-14 37-12 0,5-25 48 16,5 4-52-16,-10 8-4 16,10 0-16-16,-6-3-28 15,10 3 8-15,-9-4-320 16,9 0 176-16</inkml:trace>
        </inkml:traceGroup>
        <inkml:traceGroup>
          <inkml:annotationXML>
            <emma:emma xmlns:emma="http://www.w3.org/2003/04/emma" version="1.0">
              <emma:interpretation id="{096E9E21-6101-4BB6-83E9-4FF63EEB11E5}" emma:medium="tactile" emma:mode="ink">
                <msink:context xmlns:msink="http://schemas.microsoft.com/ink/2010/main" type="inkWord" rotatedBoundingBox="8470,1661 8934,1546 8968,1684 8504,17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509.8837">5521 582 340 0,'0'-4'128'0,"0"4"-100"0,0 4-8 0,0-4 104 16,0 0-72-16,0 0 76 16,0 0-72-16,0 0 48 15,0 0-60-15,0 0 84 16,0 0-72-16,0 0 24 16,0 0-44-16,0 0 20 15,0 0-28-15,0-4 8 16,9 4-20-16,1-4 8 15,3 8-12-15,5-4 12 16,5 0-16-16,14 0 16 16,8 0-16-16,1 0 4 15,8 0-4-15,-8 0-16 16,-5 8 4-16,4-8 12 16,-13 4-4-16,-9 0 24 15,9 0-16-15,-19-4 56 16,-3 4-36-16,-10-4 4 15,0 0-24-15,0-4 12 16,-10 0-16-16,-3-4-152 0,13 8 76 16,-9-8-308-16,-5 4 212 0</inkml:trace>
        </inkml:traceGroup>
        <inkml:traceGroup>
          <inkml:annotationXML>
            <emma:emma xmlns:emma="http://www.w3.org/2003/04/emma" version="1.0">
              <emma:interpretation id="{9D1EFB38-CB2D-4A55-B563-A7A1B996FB5B}" emma:medium="tactile" emma:mode="ink">
                <msink:context xmlns:msink="http://schemas.microsoft.com/ink/2010/main" type="inkWord" rotatedBoundingBox="9266,959 10591,391 11109,1602 9784,2170">
                  <msink:destinationLink direction="with" ref="{327C37B0-B8B3-4F8B-BA25-2240ECDDE25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60.7982">6764 896 332 0,'-13'-4'120'0,"13"4"-92"0,-5-16-8 16,5 4 140-1,5 0-92-15,-1-12 80 16,1-1-88-16,-1-11 48 0,5 4-64 0,-4-25 32 15,-1 9-44 1,1-41 0-16,4 9-20 0,-4-33-16 16,4 24 0-16,0-20 28 15,0 28-12 1,5-15 12-16,-1 15-12 0,19-8 20 16,5 17-20-16,4 7 68 15,9 13-48-15,0 7 4 16,4 9-20-16,1 12-20 15,0 16 0-15,-10 8 4 16,-13 8 0-16,4 4 16 16,-8 8-8-16,-1 0 4 15,-9 4-4-15,-13 5 12 16,-1 3-12-16,-22-4-128 16,-5 0 68-16,-18-3-88 15,0-5 80-15,-13-4-92 16,13-4 88-16,4-12-16 15,10 8 52-15,13-8-48 16,5 0 44-16,23 0 8 16,9 12 12-16,4 0 4 15,0 8 0-15,-8 1 24 16,3 3-8-16,-8-4 104 16,4-4-64-16,-31 4 60 15,-1 4-64-15,-27-3 16 16,-5-5-40-16,-26 4 0 15,17 4-12-15,-4-4 12 16,18-4-12-16,9-8-84 0,9 1 44 16,23-18-476-16,0 1 284 15</inkml:trace>
          <inkml:trace contextRef="#ctx0" brushRef="#br0" timeOffset="6605.4978">7429-60 488 0,'0'4'180'0,"0"-4"-140"0,23 0-12 0,-10 0 40 15,1 0-44-15,4 0 0 16,0 8-16-16,-4-4 12 16,4 1-12-16,-13 3 16 15,4 0-16-15,-18 4 24 16,4 0-20-16,-17 0 40 15,3 4-28-15,-8 0 32 16,4 4-32-16,-4-3 40 16,4-1-36-16,0 0-4 15,14 0-16-15,5-4 12 16,8 4-12-16,5-8-4 16,5 4 0-16,0-8 20 15,4 4-12-15,0-8 4 16,0 4-8-16,-4-4-84 15,4 4 40-15,-9-4-164 16,5 4 116-16</inkml:trace>
          <inkml:trace contextRef="#ctx0" brushRef="#br0" timeOffset="7678.1209">7679 77 528 0,'0'-12'196'0,"0"12"-152"0,9 0-12 15,-4 0 88 1,9 0-72-16,4 0 24 16,5 4-40-16</inkml:trace>
          <inkml:trace contextRef="#ctx0" brushRef="#br0" timeOffset="7535.4713">7693-19 384 0,'-5'-4'140'0,"5"4"-108"0,5-4-8 15,-5 0 92 1,9 8-68-16,0-8 0 0,5 4-32 0,-5-4-12 16,5 4 0-16,-5-4 20 15,0 8-12-15,0-4 12 16,0 0-12-16,-9 0 20 16,0 0-20-16,0 0-4 15,0 0-4-15,-4 0 4 16,4 0-4-16,-5 0 8 15,5 0-8-15,-5 0-4 16,10 0 4-16,-5 0-16 16,0 0 8-16,0 0 4 15,0 0 0-15,0 0 0 16,0 0 0-16,0 0 8 16,0 0-4-16,0 0 8 15,0 0-8-15,-5 0 8 16,5 0-8-16,-4 0 40 15,4 0-20-15,-5 0-4 16,10 0-12-16,-5 0 4 16,0 0-8-16,4 0 32 15,1 0-20-15,0 0 4 16,4 0-12-16,4 0 20 16,6 0-16-16,-1 0-12 15,0 0-4-15,0 0-4 16,0 4 0-16,-4 0 32 15,0 0-12-15,-10 4-4 16,5 0-4-16,-9 0 4 16,0 4-4-16,-9 4 24 0,0 0-16 15,-9 4 4-15,0-3-8 0,-10-1 4 16,10 4-8-16,-9-4-12 31,4 4 4-31,0-8 4 0,10 4 0 16,-1-4-12-16,9 5 8 0,5-5-4 15,10 0 0 1,8-8 24-16,5 4-8 0,8-12-4 16,1 4 0-16,-4-4-148 15,-1 0 80-15,-9-4-220 16,-4 4 160-16</inkml:trace>
          <inkml:trace contextRef="#ctx0" brushRef="#br0" timeOffset="9044.365">7479 1223 528 0,'5'0'196'0,"-5"0"-152"0,22 20-12 0,-13-16 160 32,5 0-112-32,0 4 0 0,-1 0-48 0,-8 8-4 15,9-4-16-15,-14 5 28 16,4-1-24-16,-8-4 4 15,-1 4-12-15,1-4 28 16,-1-4-20-16,-4 0 32 16,4 0-32-16,5 0 12 15,9-4-16-15,5-4-24 16,9 0 4-16</inkml:trace>
        </inkml:traceGroup>
      </inkml:traceGroup>
    </inkml:traceGroup>
    <inkml:traceGroup>
      <inkml:annotationXML>
        <emma:emma xmlns:emma="http://www.w3.org/2003/04/emma" version="1.0">
          <emma:interpretation id="{A4A15521-8B0D-421F-B4F3-D0EFABFF1CAD}" emma:medium="tactile" emma:mode="ink">
            <msink:context xmlns:msink="http://schemas.microsoft.com/ink/2010/main" type="paragraph" rotatedBoundingBox="4530,3368 11445,428 12395,2664 5480,5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B4934D-8E7C-49EB-9FA9-FCE00B9883B2}" emma:medium="tactile" emma:mode="ink">
              <msink:context xmlns:msink="http://schemas.microsoft.com/ink/2010/main" type="line" rotatedBoundingBox="4530,3368 11445,428 12395,2664 5480,5604"/>
            </emma:interpretation>
          </emma:emma>
        </inkml:annotationXML>
        <inkml:traceGroup>
          <inkml:annotationXML>
            <emma:emma xmlns:emma="http://www.w3.org/2003/04/emma" version="1.0">
              <emma:interpretation id="{97EC5EFE-8993-401D-BE98-278B486067B1}" emma:medium="tactile" emma:mode="ink">
                <msink:context xmlns:msink="http://schemas.microsoft.com/ink/2010/main" type="inkWord" rotatedBoundingBox="4825,4064 5221,3896 5349,4197 4953,4365"/>
              </emma:interpretation>
            </emma:emma>
          </inkml:annotationXML>
          <inkml:trace contextRef="#ctx0" brushRef="#br0" timeOffset="43770.7475">1961 3124 736 0,'-14'12'272'0,"14"-12"-208"0,0 13-20 0,9-9 96 15,1 0-84-15,3 4 68 16,5 0-72-16,10-4-12 15,4 0-24-15,9-4 8 16,0 0-16-16,0-8-224 16,-5 8 120-16,-13-4-352 15,0 8 252-15</inkml:trace>
          <inkml:trace contextRef="#ctx0" brushRef="#br0" timeOffset="43578.2778">2016 2926 612 0,'-9'0'228'0,"9"0"-180"0,4 0-12 0,1 0 160 15,-1 0-116-15,5-4 56 16,10 0-80-16,8-4 28 16,5 0-48-16,9 0-12 15,4 4-12-15,-8 4 0 16,-1 4-8-16,-9 4-276 16,-4 8 148-16,-14 8-520 15,0 4 360-15</inkml:trace>
        </inkml:traceGroup>
        <inkml:traceGroup>
          <inkml:annotationXML>
            <emma:emma xmlns:emma="http://www.w3.org/2003/04/emma" version="1.0">
              <emma:interpretation id="{CE8229C1-CD42-46C9-842D-781A2EF32912}" emma:medium="tactile" emma:mode="ink">
                <msink:context xmlns:msink="http://schemas.microsoft.com/ink/2010/main" type="inkWord" rotatedBoundingBox="6208,3840 8191,2997 8714,4229 6732,50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540.8818">3605 2618 520 0,'-10'-4'192'0,"10"4"-152"0,-9 4-8 0,5 9 80 16,-1 3-68-16,-13 28 24 15,0 5-36-15,-9 28 24 16,8 0-32-16,1 3 20 16,14-3-24-16,-10-12 8 15,9-12-16-15,5-13 28 16,9-11-24-16</inkml:trace>
          <inkml:trace contextRef="#ctx0" brushRef="#br0" timeOffset="45767.5705">4046 2796 832 0,'23'9'308'0,"-23"-9"-240"0,59 0-20 16,-22 0-16-1,8 8-28-15,19-8 24 16,4 4-16-16,5-8 12 15,-9-4-12-15,-5-5-24 16,-9 5 4-16,-14-4-180 0,-4 8 100 0,-18 0-472 16,-5 4 312-16</inkml:trace>
          <inkml:trace contextRef="#ctx0" brushRef="#br0" timeOffset="45962.0858">4433 2574 520 0,'-18'8'192'0,"18"-8"-152"0,0 32-8 0,-5-11 72 16,5 3-64-16,-9 24 16 15,0 13-32-15,-9 20 4 16,4 4-16-16,-4-4 20 16,5-8-20-16,-1-12 4 15,9-9-8-15,1-19-112 16,4-5 56-16</inkml:trace>
          <inkml:trace contextRef="#ctx0" brushRef="#br0" timeOffset="46575.7186">5244 2420 444 0,'4'0'164'0,"-4"0"-124"0,0 49-16 0,0-21 52 16,5 4-48-16,-10 21 68 16,1 4-56-16,-5 19-24 15,4-3-16-15,-4 4 68 16,0-12-36-16,0-12 48 16,9-9-44-16,-19-16 44 15,15-7-48-15,-23-21-24 16,22 0-8-16,-18-29 8 15,14-3-4-15,0-25-20 16,9 9 8-16,23-25-92 16,4 8 52-16,19-12-72 15,-1 13 64-15,1-1 24 16,-1 20 16-16,1 13 60 16,-1 20-24-16,-13 16 16 15,-9 12-20-15,-9 8 20 16,-5 5-24-16,-18-1 12 15,4 8-12-15,-4-11 44 16,-5-5-28-16,-4 0 12 16,4-8-24-16,-8-8-16 15,13 0-4-15,-5-4 4 16,9 0 0-16,1 4-36 16,4 4 20-16,0 17 60 15,4 7-24-15,5 21 56 16,5 7-44-16,9 9 28 15,0-4-32-15,8-16 16 16,-3-5-24-16,4-8 16 16,0-7-20-16,-10-13 8 0,1 0-12 15,-14-24-140-15,-9 8 72 16,0-24-220-16,-9 4 156 0</inkml:trace>
        </inkml:traceGroup>
        <inkml:traceGroup>
          <inkml:annotationXML>
            <emma:emma xmlns:emma="http://www.w3.org/2003/04/emma" version="1.0">
              <emma:interpretation id="{299EB708-930B-47DA-8E5D-5A1AD31CF0D8}" emma:medium="tactile" emma:mode="ink">
                <msink:context xmlns:msink="http://schemas.microsoft.com/ink/2010/main" type="inkWord" rotatedBoundingBox="8790,3113 9564,2784 9829,3408 9055,37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6755.6948">5858 2032 684 0,'0'-9'252'0,"0"9"-192"0,14 0-20 0,4 0 32 15,-4 5-48-15,9 3 0 16,8-4-16-16,6-4 12 15,4 0-12-15,4-4-48 16,-13 4 24-16,5-4-200 16,-5 4 120-16</inkml:trace>
          <inkml:trace contextRef="#ctx0" brushRef="#br0" timeOffset="46903.7019">6004 2052 540 0,'0'4'200'0,"0"-4"-156"0,-9 44-12 16,4-15 28-16,5-1-40 0,-9 17 0 16,9-1-12-16,-9 1-192 15,5-5 100-15</inkml:trace>
          <inkml:trace contextRef="#ctx0" brushRef="#br0" timeOffset="47472.1775">6350 1926 716 0,'0'8'264'0,"0"-8"-204"0,-5 21-16 0,-4-5 0 16,5 4-32-16,-10 17 4 15,0-1-8-15,-4 8-16 16,5 1 4-16,-1-5 4 15,5-7 0-15,4-13 24 16,5-4-12-16,0-16-4 16,9-4-4-16,-4-16-24 15,-1 0 12-15,1-9 20 16,4 1-4-16,0-4-20 16,0 7 4-16,0-11 4 15,5 12 4-15,0 3 8 16,-1 5-4-16,1 4 96 15,4 12-56-15,-4 8-8 16,4 12-24-16,-4 1 16 16,-1 11-16-16,-3 4 4 15,3 1-8-15,-8-9 12 0,13 1-12 16,-4-13 16-16,4-12-16 16,-4-8 16-16,-1-8-16 15,5-9 16-15,-4 1-16 0,4-16-4 16,-4 11 0-16,0-7 4 15,4 4-4-15,0 3-56 16,0 5 28-16,0 0-24 16,1 16 28-16,-6 8 52 15,6 16-12-15,-10 0 8 16,4 13-16-16,-4 11 28 16,-4 1-24-16,-5 3 12 15,4 5-16-15,-4-17 12 16,10 1-16-16,-10-13-160 15,0-4 80-15</inkml:trace>
        </inkml:traceGroup>
        <inkml:traceGroup>
          <inkml:annotationXML>
            <emma:emma xmlns:emma="http://www.w3.org/2003/04/emma" version="1.0">
              <emma:interpretation id="{3C05B949-D721-49B0-9B27-1F0E3CA190C2}" emma:medium="tactile" emma:mode="ink">
                <msink:context xmlns:msink="http://schemas.microsoft.com/ink/2010/main" type="inkWord" rotatedBoundingBox="9749,2056 10328,1810 10605,2460 10026,2706"/>
              </emma:interpretation>
            </emma:emma>
          </inkml:annotationXML>
          <inkml:trace contextRef="#ctx0" brushRef="#br0" timeOffset="10391.4876">8321-580 520 0,'41'16'192'0,"-41"-16"-152"0,151 121-8 0,-83-44 104 15,-9-1-80-15,14 78-40 16,-5-1-12-16,-27 45 28 15,-9-17-20-15,-41 9 16 16,-5-25-16-16,-63 4 36 16,-1-32-24-16,-40-3 4 15,18-22-16-15</inkml:trace>
          <inkml:trace contextRef="#ctx0" brushRef="#br0" timeOffset="8167.7674">6646 565 332 0,'-9'-4'120'0,"9"4"-92"0,0 0-8 0,4 0 176 15,1 0-112-15,-1 0 52 16,1 0-76-16,0 0 40 16,8 8-56-16,1-8 24 15,4 5-40-15,5-5 16 16,0 4-24-16,22-4 16 16,5 0-20-16,41-4 36 15,0-1-28-15,32-3-4 16,0 8-12-16,9-16 12 15,0 12-12-15,0-4-4 16,-18 0 0-16,-14 0-4 16,-22 8 0-16,-19 0 8 15,-9-4-4-15,-18 4-100 0,-5 4 52 16,-18-4-360-16,0 8 224 16</inkml:trace>
          <inkml:trace contextRef="#ctx0" brushRef="#br0" timeOffset="8759.5176">6910 1178 716 0,'-23'0'264'0,"23"0"-204"0,5-4-16 0,-1 0 124 16,10 4-100-16,18-8 52 15,4 4-72-15,28-4-8 16,4 8-24-16,19-8-108 16,-23 8 48-16</inkml:trace>
        </inkml:traceGroup>
        <inkml:traceGroup>
          <inkml:annotationXML>
            <emma:emma xmlns:emma="http://www.w3.org/2003/04/emma" version="1.0">
              <emma:interpretation id="{5AED0412-2771-4053-B26B-B8E82191B069}" emma:medium="tactile" emma:mode="ink">
                <msink:context xmlns:msink="http://schemas.microsoft.com/ink/2010/main" type="inkWord" rotatedBoundingBox="10709,741 11445,428 12144,2072 11408,2386">
                  <msink:destinationLink direction="with" ref="{327C37B0-B8B3-4F8B-BA25-2240ECDDE25D}"/>
                </msink:context>
              </emma:interpretation>
            </emma:emma>
          </inkml:annotationXML>
          <inkml:trace contextRef="#ctx0" brushRef="#br0" timeOffset="8586.5612">7420 848 404 0,'0'-24'148'0,"0"24"-112"0,-14-13-12 0,5 5 120 15,9 8-84-15,-14-8 72 16,1 0-76-16,-15 12 12 16,6-4-36-16,-15 0 4 15,-4 8-20-15,-4 0 8 16,-1 9-12-16,1 3 44 15,13 8-28-15,-18 12 20 16,18 1-28-16,5 11 44 16,-1-4-36-16,10 5 28 15,9-9-28-15,9-7-16 16,5-5-8-16,22-12 40 0,-4 0-24 16,18-8-28-16,4-4 4 15,1-4-220-15,-1 0 124 0,-4-4-280 16,-4 0 216-16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9:21.1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F38064-366A-40C8-9333-8DD6EBBCF794}" emma:medium="tactile" emma:mode="ink">
          <msink:context xmlns:msink="http://schemas.microsoft.com/ink/2010/main" type="inkDrawing" rotatedBoundingBox="3532,7794 4417,5599 5239,5930 4355,8125" semanticType="verticalRange" shapeName="Other">
            <msink:sourceLink direction="with" ref="{D080CE0A-2776-4190-BA6F-76DD6128B677}"/>
          </msink:context>
        </emma:interpretation>
      </emma:emma>
    </inkml:annotationXML>
    <inkml:trace contextRef="#ctx0" brushRef="#br0">336 1328 260 0,'-32'0'96'0,"9"4"-76"0,-22 12-4 0,13 5 44 15,-14 27-36-15,-8 33 68 16,8 24-52-16,10 5-24 16,17-13-16-16,15-12 16 15,22-8-8-15,19-13 24 16,13-11-20-16,13-13 12 15,6-23-12-15,-6-17 36 16,10-21-24-16,0-19-48 16,-9-29 12-16,0-36-24 15,-10-21 20-15,-13 5-116 16,-18-13 76-16,-14-11-24 16,-18-5 52-16,-9 21 48 0,-10 19-8 15,1 13 96-15,0 4-60 16,-1 0 20-16,10-4-36 15,5 8 24-15,3 0-32 16,10 8-40-16,10 8 8 16,17 4 52-16,28 8-20 15,22 1 8-15,23 19-20 16,9 9-8-16,-9 16 0 16,10 16 4-16,4 16-4 0,-1 12-292 15,-8 37 156 1,-27 24-140-16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9:22.1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7DF7AF-1301-4B6E-8311-0A2638F59AED}" emma:medium="tactile" emma:mode="ink">
          <msink:context xmlns:msink="http://schemas.microsoft.com/ink/2010/main" type="inkDrawing" rotatedBoundingBox="6761,7176 11445,4225 12372,5697 7688,8649" semanticType="callout" shapeName="Other">
            <msink:sourceLink direction="with" ref="{5956A960-4E31-44E3-ABA2-8B41C50696CD}"/>
            <msink:sourceLink direction="with" ref="{A903ABD9-6BC6-4D23-ABE3-C2EBEB6853A5}"/>
          </msink:context>
        </emma:interpretation>
      </emma:emma>
    </inkml:annotationXML>
    <inkml:trace contextRef="#ctx0" brushRef="#br0">37 2003 676 0,'-41'61'248'0,"32"-8"-192"0,9 28-16 15,9 0-40-15,14 28-8 16,9 8 48-16,4-12-20 16,1-12-36-16,4-24 8 15,-14-12 8-15,5-13 4 0,-5-23 52 16,1-13-32-16,-1-20 16 16,5-21-24-16,9-36-8 15,9-48-4-15,4-12-112 16,15-17 60-16,13-48-376 15,-14 3 236 1,-4-3-72-16,-10-16 308 31,15-86-24-31,-19 66 120 16,0 39-80-16,0 38 4 16,-5 23-44-16,-4 29 24 15,19 20-32-15,-6 12 48 16,5 17-36-16,-8 15 20 15,8 1-28-15,-5 16 36 16,10-5-32-16,27 5 40 16,18 4-36-16,33 16-24 15,-1 0-4-15,36-8 0 0,42 16 0 0,4-12 32 16,55 8-16 0,-19-12 20-16,23 0-20 0,-8 4-16 15,-42-4-4-15,-5-17 56 16,-13 1-28-16,-36 0 24 15,-32 7-28-15,-46 5 16 16,-27 4-20-16,-19 8-244 16,-31 12 120-16,-32 13-396 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33.8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7C37B0-B8B3-4F8B-BA25-2240ECDDE25D}" emma:medium="tactile" emma:mode="ink">
          <msink:context xmlns:msink="http://schemas.microsoft.com/ink/2010/main" type="inkDrawing" rotatedBoundingBox="11745,2200 13057,460 13112,502 11800,2242" semanticType="callout" shapeName="Other">
            <msink:sourceLink direction="with" ref="{9D1EFB38-CB2D-4A55-B563-A7A1B996FB5B}"/>
            <msink:sourceLink direction="with" ref="{5AED0412-2771-4053-B26B-B8E82191B069}"/>
          </msink:context>
        </emma:interpretation>
      </emma:emma>
    </inkml:annotationXML>
    <inkml:trace contextRef="#ctx0" brushRef="#br0">10133-568 384 0,'5'-12'140'0,"-5"12"-108"0,0-8-8 0,0 4 108 16,4 4-76-16,-4-4 84 16,0 8-80-16,-13 4 12 15,-1 8-40-15,-36 37 4 16,0 7-20-16,-32 49 72 16,14-8-52-16,-42 60-12 15,10-8-16-15,-27 29-8 16,13-21 0-16,-13 1 32 15,22-21-16-15,-14-8 32 16,37-24-32-16,-22-21 4 16,22-15-12-16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9:23.2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1C263C-802D-4326-BE5E-68B2FDB726AD}" emma:medium="tactile" emma:mode="ink">
          <msink:context xmlns:msink="http://schemas.microsoft.com/ink/2010/main" type="inkDrawing" rotatedBoundingBox="8698,7218 12199,7115 12200,7152 8699,7254" semanticType="underline" shapeName="Other">
            <msink:sourceLink direction="with" ref="{FF80FE29-D124-46E8-8BA6-49A9076B6FB9}"/>
          </msink:context>
        </emma:interpretation>
      </emma:emma>
    </inkml:annotationXML>
    <inkml:trace contextRef="#ctx0" brushRef="#br0">-256-393 456 0,'-5'4'168'0,"32"0"-128"0,28 0-16 0,-14 4 16 15,23 1-28-15,18-9 40 16,59-9-28-16,36 5 40 16,51-12-36-16,31 0 12 15,33-4-24-15,13 12 8 0,-18 0-12 16,4-1 28-16,-27 9-24 0,-36-4 4 16,-14 0-12-16,-28 0-16 15,-31 4 4-15,-32-4-48 16,-41 8 24-16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22:44.4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DF1561-5721-4B17-AB1A-3264C822CAFF}" emma:medium="tactile" emma:mode="ink">
          <msink:context xmlns:msink="http://schemas.microsoft.com/ink/2010/main" type="writingRegion" rotatedBoundingBox="10282,14171 23480,14682 23425,16085 10228,15574"/>
        </emma:interpretation>
      </emma:emma>
    </inkml:annotationXML>
    <inkml:traceGroup>
      <inkml:annotationXML>
        <emma:emma xmlns:emma="http://www.w3.org/2003/04/emma" version="1.0">
          <emma:interpretation id="{B4A5B74C-6E50-401F-86AF-E1184B30A320}" emma:medium="tactile" emma:mode="ink">
            <msink:context xmlns:msink="http://schemas.microsoft.com/ink/2010/main" type="paragraph" rotatedBoundingBox="10282,14171 23480,14682 23425,16085 10228,15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84DAC5-B886-4C6C-84A9-B505C570978B}" emma:medium="tactile" emma:mode="ink">
              <msink:context xmlns:msink="http://schemas.microsoft.com/ink/2010/main" type="line" rotatedBoundingBox="10282,14171 23480,14682 23425,16085 10228,15574"/>
            </emma:interpretation>
          </emma:emma>
        </inkml:annotationXML>
        <inkml:traceGroup>
          <inkml:annotationXML>
            <emma:emma xmlns:emma="http://www.w3.org/2003/04/emma" version="1.0">
              <emma:interpretation id="{B44070BB-3A0A-42C7-B92E-DCC1C49DC7DB}" emma:medium="tactile" emma:mode="ink">
                <msink:context xmlns:msink="http://schemas.microsoft.com/ink/2010/main" type="inkWord" rotatedBoundingBox="10271,14476 13106,14586 13072,15475 10236,15366"/>
              </emma:interpretation>
              <emma:one-of disjunction-type="recognition" id="oneOf0">
                <emma:interpretation id="interp0" emma:lang="" emma:confidence="0">
                  <emma:literal>phase</emma:literal>
                </emma:interpretation>
                <emma:interpretation id="interp1" emma:lang="" emma:confidence="0">
                  <emma:literal>Phase</emma:literal>
                </emma:interpretation>
                <emma:interpretation id="interp2" emma:lang="" emma:confidence="0">
                  <emma:literal>phrase</emma:literal>
                </emma:interpretation>
                <emma:interpretation id="interp3" emma:lang="" emma:confidence="0">
                  <emma:literal>Phrase</emma:literal>
                </emma:interpretation>
                <emma:interpretation id="interp4" emma:lang="" emma:confidence="0">
                  <emma:literal>base</emma:literal>
                </emma:interpretation>
              </emma:one-of>
            </emma:emma>
          </inkml:annotationXML>
          <inkml:trace contextRef="#ctx0" brushRef="#br0">9557 13944 652 0,'23'-8'244'0,"-9"8"-192"0,-10 16-12 0,1-4 56 0,-5 8-60 16,-5 8 4-16,1 13-24 16,-1 28 16-16,-4 24-20 15,4 8 24-15,1-8-24 0,-1-12 4 16,-4-12-8-16,0-4-8 16,5-21 4-16,-6-3 28 15,-3-9-16-15,-5-8 56 16,8-12-40-16,-3-8 12 15,4-8-28-15,4-8-24 16,5-12 0-16,5-8-112 16,13-13 68-16,-4-4-4 15,17-11 32-15,10 7-8 16,5 5 16-16,-1 11 0 16,-4 9 8-16,-4 12-12 15,-5 16 12-15,-10 12 56 0,-8 20-24 16,-9 9 32-16,-5 3-28 15,-5 5-8-15,5-1-12 16,0-7 4-16,0-5-8 16,9-3 8-16,0-5-8 15,-4-4 52-15,-5-4-32 16,9-8-20-16,-9-3-4 16,0-9-44-16,14 0 24 15,-5-9-100-15,14-7 68 16,-1 4-124-16,10-4 96 15,9-4 40-15,-4 0 28 0,4-5 0 16,-5 1 8-16,5-4 12 16,-5-1-4-16,-4-7 68 15,-9 3-40-15,-5 1 4 16,-9 4-20-16,-4-9 8 16,-10 9-16-16,-4 0 4 15,-4 3-4-15,3 17-16 16,-3 0 4-16,-1 16-40 15,-4 9 24-15,4 11 84 16,1 8-32-16,-1 1 0 16,-4 7-20-16,4-7-12 15,-4-5 4-15,4 4 4 16,5-11-4-16,5-1 16 16,-6-4-12-16,10-4-12 15,10-3 0-15,-1-5-76 16,4-4 44-16,1-8-144 0,4-4 100 15,-4-5-60 1,4 1 80-16,0 0 8 16,0-4 32-16,-8 8 144 15,-1 8-64-15,-5 0 72 16,10 8-76-16,-10 0 4 16,-4 4-36-16,5 0 4 15,-5-8-16-15,9 13 12 0,-4-9-16 16,13-8 16-1,-4 0-112-15,-5-8 48 16,9-9-124-16,-5 5 88 0,1-12-92 16,-5-4 96-1,9-9-52-15,1-3 72 16,3 11 44-16,1-3 8 16,9 12 260-16,0 16-144 15,0 4 52-15,0 8-100 16,0 4 0-16,4 4-36 15,-4 8 24-15,-5 1-32 16,-4-9 4-16,-5 8-16 0,-4-8 12 16,-5-3-16-16,-9 3-40 15,-14-8 20-15,5-4-52 16,-14 4 36-16,-8 0-4 16,-6 0 20-16,5 0 36 15,5-8-16-15,0 0 28 16,13 0-24-16,5 0-4 15,9 0-4-15,23 0 12 0,8 0-8 16,15 0 4-16,9-8-4 16,-1 4 4-16,5-8-8 15,1 0-12-15,8-4 4 16,-4-1-24-16,-5-3 16 16,-5-4-4-16,-8 4 8 15,-14-5 16-15,-9 1-4 16,-14-4 68-16,-9-5-40 15,-14 5 24-15,0 4-36 16,-4 8 16-16,0 3-20 16,-5 9 8-16,-4 13-12 0,-5 11-8 15,5 8 0-15,13 0-32 16,0 1 16-16,14-1 24 16,10 0-8-16,12-3 52 15,19-9-28-15,18 4-84 16,23-12 28-16,0 4-280 15,5 0 168-15,-1-3-360 16</inkml:trace>
          <inkml:trace contextRef="#ctx0" brushRef="#br0" timeOffset="-1367.0816">8770 14226 332 0,'-23'48'120'0,"14"17"-92"0,4 32-8 0,5-48 68 16,0 8-52-16,0-5 40 15,0-3-44-15,0-9 44 0,0-3-44 16,0-9 36-16,-14-8-36 16,14-4 36-16,-9-8-40 15,-4-8 4-15,4-8-20 0,-5-8-32 16,0-8 8-16,5-8-32 16,0-17 28-16,0-12-48 15,9-20 36-15,9 9 16 16,14 3 8-16,4 12-24 15,0 8 16-15,10 13 100 16,4 12-44-16,9 12 0 16,5 20-28-16,-1 16 32 15,1 21-24-15,-5-1 4 16,-9 5-16-16,-18-1 28 16,-14-7-24-16,-18-1 56 0,-19-3-40 15,-13-9 4-15,-9 0-24 16,-4-12-8-16,8-8 0 15,5-8-24-15,5-12 12 16,18-12-268-16,13-8 148 16</inkml:trace>
        </inkml:traceGroup>
        <inkml:traceGroup>
          <inkml:annotationXML>
            <emma:emma xmlns:emma="http://www.w3.org/2003/04/emma" version="1.0">
              <emma:interpretation id="{7703E00F-46AA-499D-B35B-3B854E48F576}" emma:medium="tactile" emma:mode="ink">
                <msink:context xmlns:msink="http://schemas.microsoft.com/ink/2010/main" type="inkWord" rotatedBoundingBox="13969,14598 20366,14441 20395,15604 13997,15761"/>
              </emma:interpretation>
              <emma:one-of disjunction-type="recognition" id="oneOf1">
                <emma:interpretation id="interp5" emma:lang="" emma:confidence="0">
                  <emma:literal>muralist</emma:literal>
                </emma:interpretation>
                <emma:interpretation id="interp6" emma:lang="" emma:confidence="0">
                  <emma:literal>match's ☺</emma:literal>
                </emma:interpretation>
                <emma:interpretation id="interp7" emma:lang="" emma:confidence="0">
                  <emma:literal>metal's ☺</emma:literal>
                </emma:interpretation>
                <emma:interpretation id="interp8" emma:lang="" emma:confidence="0">
                  <emma:literal>melodist</emma:literal>
                </emma:interpretation>
                <emma:interpretation id="interp9" emma:lang="" emma:confidence="0">
                  <emma:literal>meth's ☺</emma:literal>
                </emma:interpretation>
              </emma:one-of>
            </emma:emma>
          </inkml:annotationXML>
          <inkml:trace contextRef="#ctx0" brushRef="#br0" timeOffset="18935.3708">18217 14470 508 0,'18'-4'188'0,"-9"4"-148"0,5 4-8 15,-1 0 0-15,5 0-24 16,5 0 40-16,9 4-24 15,5-4-12-15,8 0-8 16,1 0 20-16,4-4-12 0,-5 0-12 16,10 0-4-16,-14 0 4 15,-9 0 0-15,-10 0 8 0,-17 4-4 16,-5 0-124 0,-14-4 64-16</inkml:trace>
          <inkml:trace contextRef="#ctx0" brushRef="#br0" timeOffset="19201.6024">18590 14150 280 0,'-9'-4'104'0,"18"8"-84"0,-9 0 0 0,-5 8 56 0,15 0-44 15,3 9 4-15,5 7-20 16,1 4-12-16,12 9 0 15,-3 3-4-15,-1 1 0 16,-4-1 52-16,-9 1-28 16,-14-1 32-16,-14 1-28 15,-9 3 28-15,-9-3-32 16,0-5-76-16,10-3 28 16,-6-9-372-16,1-4 220 15,22-3 56-15</inkml:trace>
          <inkml:trace contextRef="#ctx0" brushRef="#br0" timeOffset="2432.7712">12366 14458 436 0,'9'8'160'0,"-4"4"-124"15,4 12-8-15,0-4 80 0,0 9-64 16,0 7-8-16,-4-4-24 15,4-3 24-15,5-1-20 16,-10-4 48-16,-4-3-36 0,0-5 4 16,-4-4-20-16,-1-4 56 15,-9 0-40-15,5-8-4 16,0-8-12-16,5-4-20 16,4 0 4-16,9-8 4 15,4-9 0-15,10 1-132 16,5-4 72-16,3 3-4 15,1 5 40-15,5 12 36 0,-5-4-8 16,-5 16 72 0,-4 8-44-16,-5 8 60 0,-4 4-56 15,-5 12 0-15,0-15-20 16,-5 7 16-16,-4-4-20 16,0 0 32-16,0-3-28 15,0-9 12-15,5 8-16 16,-1-8 28-16,5-4-24 15,1-4-32-15,3-4 8 16,1-4-60-16,4-8 36 16,0 0-56-16,5 3 52 0,0-11-28 15,4-4 40-15,1 12 20 16,-1-5 4-16,0 9 108 16,5 4-60-16,-5 8 0 15,-4 8-32-15,0 4 32 16,-5 5-24-16,-4-1-12 15,-5 0-8-15,-5 0 12 16,-4 4-8-16,-4-3 32 16,4-5-24-16,-5 4 20 15,1-4-20-15,4-4-24 16,0-8 0-16,9 4-76 16,4-4 48-16,6-4-40 15,3-4 44-15,10 0-68 16,9-4 56-16,9-4-16 15,5 3 36-15,0 1 24 16,4-4 0-16,-9-4-8 0,-14 0 4 16,1-1 4-16,-14 1 0 15,-10-4 60-15,-13 4-32 16,-4-1-20-16,-10 5-8 16,-9 4 36-16,-9 8-24 15,0 8 0-15,1 8-8 16,3 8 4-16,6 1-4 15,17-1 16-15,23 8-12 16,5-8 24-16,9 1-20 16,4-5 32-16,1-8-28 15,-5 0-100-15,-5 0 40 0,-4-8-76 16,-5-4 64-16,-9 0-64 16,-9 0-24-1,-9-4 80 1,-5 0-4-16,1 4 44 15,3 4 68-15,6 4-24 16,4 4 100-16,4 4-68 16,10 0 48-16,9 0-60 15,4-4 8-15,14-3-32 16,14-1 0-16,4-4-8 0,5 0 28 16,-1 0-20-16,-3-4-68 15,-10-9 28-15,-5 1-28 16,-4-4 32-16,-4-12 8 15,-6-9 12-15,-3-23-20 16,-5-13 12-16,-5-4-12 16,0 8 8-16,-4 16 52 0,-10 9-20 15,-4 20 60-15,-4 12-44 16,-1 24 72-16,-4 24-60 16,0 33 28-16,4 4-44 15,-4 8 8-15,0-9-24 16,9-3 20-16,0-12-24 15,-4-8-84-15,-6-9 40 16,1-12-68-16,-4-16 56 16,-6-8-40-16,-8-12 48 15,0-8 4-15,-5-4 16 16,0-8 20-16,-4-9 0 0,4-3 16 16,4 3-12-16,10 1 16 15,9 8-16-15,9 7 16 16,18 5-16-16,19 0 24 15,13 8-20-15,9 4 40 16,5 4-28-16,18-4 20 16,13 4-24-16,15-4 0 15,-10 0-12-15,-9 0 28 16,-14-4-20-16,-18-1-4 16,-18 1-8-16,-13-12 40 15,-15 8-24-15,-13-4 0 16,-9 8-12-16,-4 4-32 15,-10 4 12-15,-9 8 12 16,0 8 4-16,0 4-28 16,-9 4 12-16,-4 5 24 15,-1-1-8-15,1 0 0 0,4 1 0 16,4 3-32-16,5-8 16 16,10 1-4-16,8-5 8 15,14 0 0-15,0-4 0 16,23-3 44-16,9-5-24 15,22-4 36-15,15 0-32 16,8-4-136-16,0 0 64 16,1-4-52-16,-14-13 64 15,-10-3 8-15,14-12 20 16,-13-5 4-16,-9-11 4 16,-5-13 24-16,-5-12-8 0,-4 9 4 15,-14-5-4-15,-9 20-8 16,-4 1 4-16,-5 23 20 15,-9 1-12-15,0 16 24 16,-5 20-24-16,0 12 4 16,1 25-8-16,3 12 36 15,1 7-20-15,0-3-12 16,0-4-8-16,5-8 40 16,4-9-24-16,-10-12 8 15,1-7-16-15,9-5 36 16,0-4-24-16,0-8-24 15,9-8 0-15,1-8-132 16,17 0 72-16,14-12-180 16,-5 12 136-16,14-4 24 15,-4-1 48-15,9 5 68 16,-10 8-16-16,-4 8 140 0,5 5-88 16,-1-1 4-16,1 4-48 15,4-4 0-15,0-4-16 16,4-4 20-16,6 0-20 15,-1 0 32-15,0-4-28 16,0 0 4-16,0 0-12 16,-9 0-40-16,-9-8 16 15,5 0-84-15,4-4 60 16,0 0 4-16,9-4 24 16,14 3-32-16,23 5 24 0,13 8 8 15,5 0 8-15,-5 0 36 16,5 4-16-16,13-4 20 15,5 4-20-15,-9 5-16 16,-27-9-4-16,-23-4 28 16,-14-1-12-16,-18-3 24 15,-14-8-24-15,-8 0-4 16,-19 0-4-16,-5 12 12 16,-9 4-8-16,-4 20 4 15,-5 0-4-15,1 9 48 16,3 7-32-16,-3 13 16 15,17 3-24-15,0 5 8 16,1 4-12-16,-1-9 36 16,-8-7-24-16,-6-9-32 15,-17-12 4-15,-9-7-236 16,-15-13 128-16,-8-8-560 16</inkml:trace>
          <inkml:trace contextRef="#ctx0" brushRef="#br0" timeOffset="2575.1918">16851 13948 808 0,'0'-37'300'0,"9"41"-232"0,23 8-20 0,-9 5-300 16,-23 15 128-16,-19 0-352 15</inkml:trace>
        </inkml:traceGroup>
        <inkml:traceGroup>
          <inkml:annotationXML>
            <emma:emma xmlns:emma="http://www.w3.org/2003/04/emma" version="1.0">
              <emma:interpretation id="{89BFD4FD-0780-4F2A-A3ED-6EA5DA399E6D}" emma:medium="tactile" emma:mode="ink">
                <msink:context xmlns:msink="http://schemas.microsoft.com/ink/2010/main" type="inkWord" rotatedBoundingBox="21130,15232 23455,15322 23425,16085 21100,15995"/>
              </emma:interpretation>
              <emma:one-of disjunction-type="recognition" id="oneOf2">
                <emma:interpretation id="interp10" emma:lang="" emma:confidence="0">
                  <emma:literal>law</emma:literal>
                </emma:interpretation>
                <emma:interpretation id="interp11" emma:lang="" emma:confidence="0">
                  <emma:literal>ear</emma:literal>
                </emma:interpretation>
                <emma:interpretation id="interp12" emma:lang="" emma:confidence="0">
                  <emma:literal>ten</emma:literal>
                </emma:interpretation>
                <emma:interpretation id="interp13" emma:lang="" emma:confidence="0">
                  <emma:literal>on</emma:literal>
                </emma:interpretation>
                <emma:interpretation id="interp14" emma:lang="" emma:confidence="0">
                  <emma:literal>low</emma:literal>
                </emma:interpretation>
              </emma:one-of>
            </emma:emma>
          </inkml:annotationXML>
          <inkml:trace contextRef="#ctx0" brushRef="#br0" timeOffset="22144.3424">19496 15420 300 0,'-9'-8'112'0,"18"8"-88"0,23-12-8 0,-9 4-4 16,13 0-12-16,14-9-12 15,5-11 8-15,9-12-48 16,-14-9 24-16,4-16-48 16,-4 1 44-16,0-21 0 15,-9 4 16-15,-9 12 4 0,-14 9 4 16,-8 7 244-16,-10 9-128 16,-5 11 132-16,-13 17-136 15,4 12-4-15,0 12-60 16,-4 12 16-16,-5 13-28 15,1 11 16-15,8 21-24 0,5 8 16 16,0 3-20-16,9 1-16 16,0-12-4-16,14-8 20 15,4-9-8-15,4-16 32 16,19-3-24-16,14-13-4 16,18-4-8-16,9-12-84 15,0-12 44-15,9-12-12 16,-18-13 28-16,-5-11-4 0,-9-5 12 15,-9 1 24-15,-4 7-4 16,-19 1 40-16,-13 11-24 16,-14 13 12-16,-9 12-20 15,-10 8-16-15,-8 16-4 16,-5-4 12-16,10 13-4 16,-10-1-12-16,0 8 4 15,9-8 12-15,5 1-4 16,4-1-4-16,14-4 4 15,18-12-16-15,-4 4 8 16,13-12-92-16,1-4 48 16,-6-8-64-16,10-8 64 0,0 4-32 15,9 4 48-15,-9 8 20 16,0 4 8-16,-5 8 136 16,-4 8-72-16,9 4 36 15,-9 4-56-15,-1 1-16 16,15-1-12-16,4-8 32 15,-9 0-20-15,9-8 12 16,-10 0-20-16,-3-8-80 16,-5-8 36-16,-10-8-60 15,15 0 48-15,-15-4-68 16,-4-4 64-16,0-5-80 16,-4 5 72-16,4 4 8 15,9 12 28-15,-13 8 92 16,4 8-44-16,14 8 132 0,-1 4-92 15,10 4 36-15,0 5-64 16,14-1 4-16,-1-4-32 16,5-4 20-16,-18 1-24 15,14-5 48-15,-14-8-32 16,-1 4-4-16,-3-12-16 16,4-4-24-16,-14-16 8 15,0-13 20-15,-4-19-4 16,-1-1-4-16,6 5 0 15,-6-5-16-15,5 9 8 16,-8 7-4-16,-10 1 0 0,0 20-740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34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8547BB-F5C0-4176-A433-8D31F9ECC762}" emma:medium="tactile" emma:mode="ink">
          <msink:context xmlns:msink="http://schemas.microsoft.com/ink/2010/main" type="inkDrawing" rotatedBoundingBox="12925,2320 13965,216 14514,487 13475,2591" semanticType="callout" shapeName="Other">
            <msink:sourceLink direction="with" ref="{0827A8A6-6BF7-4EE6-8CD8-5293CD4710B7}"/>
            <msink:sourceLink direction="with" ref="{7C5BE4A9-B814-4864-B0BD-C546534A6956}"/>
          </msink:context>
        </emma:interpretation>
      </emma:emma>
    </inkml:annotationXML>
    <inkml:trace contextRef="#ctx0" brushRef="#br0">11399-672 364 0,'-14'-12'132'0,"14"12"-100"0,-22-4-12 15,3 4 104 1,1 4-72-16,-23 4 32 16,-4 4-48-16,-10 13 32 15,-4 7-40-15,-23 33 92 16,9 3-68-16,-41 42 64 16,14-1-64-16,-18 61 60 15,22 4-64-15,-4 45 20 16,23-13-40-16,8 0 0 15,37-36-16-15,14-12 12 16,27-28-16-16,28-13-64 16,13-24 28-16,36-24-268 0,10-17 160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35.0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3CF455-80FB-47A1-8C65-3735689A84BA}" emma:medium="tactile" emma:mode="ink">
          <msink:context xmlns:msink="http://schemas.microsoft.com/ink/2010/main" type="inkDrawing" rotatedBoundingBox="13829,2357 14747,345 15176,540 14258,2553" semanticType="callout" shapeName="Other">
            <msink:sourceLink direction="with" ref="{A5A2803A-A803-479F-A775-C652DA0D03A7}"/>
            <msink:sourceLink direction="with" ref="{7C5BE4A9-B814-4864-B0BD-C546534A6956}"/>
          </msink:context>
        </emma:interpretation>
      </emma:emma>
    </inkml:annotationXML>
    <inkml:trace contextRef="#ctx0" brushRef="#br0">11253 1445 416 0,'-9'-20'152'0,"9"20"-116"0,0-37-12 16,0 13 120 0,0 12-84-16,0-33 88 15,9 9-84-15,-9-53 12 16,14-4-44-16,9-29-4 15,-5 13-16-15,14-45-44 0,-5 17 20 16,10-17 64-16,-1 24-28 16,5 1 36-16,0 24-32 15,14-17 0-15,-10 25-16 0,14-4 36 16,-4 20-24-16,13 4 12 16,1 20-20-16,-6 9 0 15,-4 19-8-15,-4 9-8 16,-9 12 4-16,-15 12-4 15,-3 8 0-15,-28 25 16 16,-9-1-8-16,-32 13-12 16,-5-5 0-16,-4-11-32 15,9 3 20-15,-4-4-20 16,13-7 20-16,4-5-36 16,15-4 32-16,4 0-20 15,9 5 24-15,18 3 0 16,5 0 8-16,4 0 16 15,5-3-4-15,-5-1-4 16,-4 0 4-16,-19-4 40 16,1 0-24-16,-37-3 24 15,-4 7-24-15,-28-8 8 16,9 0-16-16,-27-8 0 16,10 0-4-16,-6-4 4 15,19 0-8-15,13-4-80 16,24 4 40-16,22 0-372 15,13 8 224-15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36.4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B2E0D9-8B84-4739-9ECB-51D91D2A05E0}" emma:medium="tactile" emma:mode="ink">
          <msink:context xmlns:msink="http://schemas.microsoft.com/ink/2010/main" type="writingRegion" rotatedBoundingBox="15247,924 15568,1339 15175,1643 14854,1228"/>
        </emma:interpretation>
      </emma:emma>
    </inkml:annotationXML>
    <inkml:traceGroup>
      <inkml:annotationXML>
        <emma:emma xmlns:emma="http://www.w3.org/2003/04/emma" version="1.0">
          <emma:interpretation id="{B5577C68-332E-462E-A47E-4AA1595845F3}" emma:medium="tactile" emma:mode="ink">
            <msink:context xmlns:msink="http://schemas.microsoft.com/ink/2010/main" type="paragraph" rotatedBoundingBox="15247,924 15568,1339 15175,1643 14854,1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89FFC4-2BA7-4E1C-82FC-49E93405ED1C}" emma:medium="tactile" emma:mode="ink">
              <msink:context xmlns:msink="http://schemas.microsoft.com/ink/2010/main" type="line" rotatedBoundingBox="15247,924 15568,1339 15175,1643 14854,1228"/>
            </emma:interpretation>
          </emma:emma>
        </inkml:annotationXML>
        <inkml:traceGroup>
          <inkml:annotationXML>
            <emma:emma xmlns:emma="http://www.w3.org/2003/04/emma" version="1.0">
              <emma:interpretation id="{7C5BE4A9-B814-4864-B0BD-C546534A6956}" emma:medium="tactile" emma:mode="ink">
                <msink:context xmlns:msink="http://schemas.microsoft.com/ink/2010/main" type="inkWord" rotatedBoundingBox="15247,924 15568,1339 15175,1643 14854,1228">
                  <msink:destinationLink direction="with" ref="{E58547BB-F5C0-4176-A433-8D31F9ECC762}"/>
                  <msink:destinationLink direction="with" ref="{DE3CF455-80FB-47A1-8C65-3735689A84B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12118-16 384 0,'0'-4'140'0,"0"4"-108"0,5 4-8 0,-10 0 128 15,5 8-88-15,-9 4 16 16,5 12-44-16,-10 5-16 16,5-1-12-16,-5 9-8 15,5-5 4-15,5 1 12 16,-5-9-8-16,-1-12 4 15,1 4-4-15,9-12-52 16,0 1 28-16</inkml:trace>
          <inkml:trace contextRef="#ctx0" brushRef="#br0" timeOffset="365.3252">12314-4 260 0,'23'-12'96'0,"-23"12"-76"0,18 0-4 15,-4 0 80 1,-5 4-56-16,5-4 124 0,-5 4-92 0,4 0 36 16,-4 4-64-16,-9 4 36 15,10 0-44-15,-20 13 8 16,10-5-28-16,-4 4 36 15,-5 4-28-15,-9 1-4 16,13-1-12-16,-13 0-8 16,18-3 4-16,-14-1 4 15,14-4-4 1,-9 0 24-16,18-3-16 0,-9-5 24 16,9 4-24-16,-4-8-4 15,13 4-4-15,-4-4-92 16,-1 0 48-16,-4-4-240 15,10 5 156-15</inkml:trace>
          <inkml:trace contextRef="#ctx0" brushRef="#br0" timeOffset="537.5837">12282 308 456 0,'-13'-4'168'0,"13"4"-128"0,9-9-16 15,-5 5 96 1,1 4-72-16,-1-4 52 16,19 4-60-16,-5-4-4 15,-4 4-20-15,9 0-20 16,-5 8 0-16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37.9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7024DC-46E8-4302-9F33-023AB6384A66}" emma:medium="tactile" emma:mode="ink">
          <msink:context xmlns:msink="http://schemas.microsoft.com/ink/2010/main" type="inkDrawing" rotatedBoundingBox="13747,1799 16019,1695 16021,1746 13749,1850" shapeName="Other"/>
        </emma:interpretation>
      </emma:emma>
    </inkml:annotationXML>
    <inkml:trace contextRef="#ctx0" brushRef="#br0">10812 745 456 0,'-14'-13'168'0,"14"13"-128"0,0-8-16 15,0 4 140 1,0 4-96-16,5-4 44 0,-1 8-68 0,5-4 4 16,5 4-32-1,13 0-8-15,5 5-4 16,32-5-4-16,9-4 0 0,54 0 24 15,1 0-12-15,63-9-4 32,-4 5-4-32,36-12 48 0,-23 0-28 15,9-4 8-15,-31 12-20 16,-19-4 0-16,-27 12-4 0,-27-17 4 16,-23 13-8-16,-27-4 32 15,-14 8-20-15,-23-4-40 16,-9 8 12-16,-18-4-244 15,0 4 140-15,-14 0-444 16,5 8 312-16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39.5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88FFD6-7F85-4E4E-84F7-FAC63AA082A3}" emma:medium="tactile" emma:mode="ink">
          <msink:context xmlns:msink="http://schemas.microsoft.com/ink/2010/main" type="writingRegion" rotatedBoundingBox="14592,1726 19060,387 19452,1696 14984,3036">
            <msink:destinationLink direction="with" ref="{957611AE-F8A7-4B0E-83E3-A66F4C29A7E5}"/>
          </msink:context>
        </emma:interpretation>
      </emma:emma>
    </inkml:annotationXML>
    <inkml:traceGroup>
      <inkml:annotationXML>
        <emma:emma xmlns:emma="http://www.w3.org/2003/04/emma" version="1.0">
          <emma:interpretation id="{F1197A37-FA4D-40DD-8A41-666194FD53F6}" emma:medium="tactile" emma:mode="ink">
            <msink:context xmlns:msink="http://schemas.microsoft.com/ink/2010/main" type="paragraph" rotatedBoundingBox="14592,1726 19060,387 19452,1696 14984,3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46224-6EBB-4147-B823-E7AF2CED3BDA}" emma:medium="tactile" emma:mode="ink">
              <msink:context xmlns:msink="http://schemas.microsoft.com/ink/2010/main" type="line" rotatedBoundingBox="14592,1726 19060,387 19452,1696 14984,3036"/>
            </emma:interpretation>
          </emma:emma>
        </inkml:annotationXML>
        <inkml:traceGroup>
          <inkml:annotationXML>
            <emma:emma xmlns:emma="http://www.w3.org/2003/04/emma" version="1.0">
              <emma:interpretation id="{A5A2803A-A803-479F-A775-C652DA0D03A7}" emma:medium="tactile" emma:mode="ink">
                <msink:context xmlns:msink="http://schemas.microsoft.com/ink/2010/main" type="inkWord" rotatedBoundingBox="14728,2180 15331,1999 15528,2654 14924,2835">
                  <msink:destinationLink direction="with" ref="{DE3CF455-80FB-47A1-8C65-3735689A84BA}"/>
                </msink:context>
              </emma:interpretation>
            </emma:emma>
          </inkml:annotationXML>
          <inkml:trace contextRef="#ctx0" brushRef="#br0">12493 1287 676 0,'0'16'248'0,"0"-16"-192"15,-5 32-16-15,5-11-20 16,0 3-20-16,-4 16 16 15,4 1-8-15,-9-1 24 16,4 1-20-16,-4-5-180 16,9-7 92-16</inkml:trace>
          <inkml:trace contextRef="#ctx0" brushRef="#br0" timeOffset="-367.9993">12261 1032 464 0,'13'-12'176'0,"-13"12"-140"0,9-8-8 0,-4 0 152 15,4 4-104-15,-9-9 68 16,5 9-84-16,-10-12 0 15,0 12-36-15,-13 0-32 16,0 4 4-16,-9 4 16 16,-5 8-4-16,-18 0-12 15,-5 5 0-15,0 3 64 16,10 0-32-16,-5 4 32 16,13 5-32-16,1 3 16 15,13 0-24-15,10 1 0 16,8-1-12-16,14-3 20 15,14-1-16-15,18-4 4 16,4 0-8-16,10-3-40 16,0-1 16-16,-1-8-152 15,-4-4 92-15</inkml:trace>
          <inkml:trace contextRef="#ctx0" brushRef="#br0" timeOffset="-201.5582">11851 1238 736 0,'-28'4'272'0,"28"-4"-208"0,0 4-20 0,5 0 72 15,9 1-72-15,13-5 52 16,9 4-56-16,24-4-4 16,-1 4-20-16</inkml:trace>
        </inkml:traceGroup>
        <inkml:traceGroup>
          <inkml:annotationXML>
            <emma:emma xmlns:emma="http://www.w3.org/2003/04/emma" version="1.0">
              <emma:interpretation id="{6C079E81-D134-4382-9BDD-002344A50707}" emma:medium="tactile" emma:mode="ink">
                <msink:context xmlns:msink="http://schemas.microsoft.com/ink/2010/main" type="inkWord" rotatedBoundingBox="16425,1591 16878,1456 16983,1809 16531,19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98.3493">13503 599 768 0,'32'-4'284'0,"-32"4"-220"0,46 4-20 0,-23-4 128 15,-1 0-104-15,19-4 88 16,-4 4-92-16,13-4 20 16,-5 4-48-16,1-8-32 15,-5 8-4-15,-5-4-116 16,-4 8 64-16,-14-4-252 16,1 0 168-16</inkml:trace>
          <inkml:trace contextRef="#ctx0" brushRef="#br0" timeOffset="508.3719">13822 409 572 0,'-27'4'208'0,"27"-4"-160"0,0 36-12 15,0-16 112 1,-5 1-88-16,5 7 28 0,0 0-52 15,-9 9 4-15,9 3-24 0,-9 9 8 16,9-5-12-16,-14 5-88 16,14-5 44-16</inkml:trace>
        </inkml:traceGroup>
        <inkml:traceGroup>
          <inkml:annotationXML>
            <emma:emma xmlns:emma="http://www.w3.org/2003/04/emma" version="1.0">
              <emma:interpretation id="{BCF8D9A6-7BC8-4D69-A871-BF879659A7C1}" emma:medium="tactile" emma:mode="ink">
                <msink:context xmlns:msink="http://schemas.microsoft.com/ink/2010/main" type="inkWord" rotatedBoundingBox="17296,1455 18743,380 19624,1566 18177,26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64.8021">14887 1093 364 0,'-5'0'132'0,"5"0"-100"0,5-21-12 16,-1 9 176-1,1 4-112-15,-1-20 88 16,5 4-100-16,9-25 52 15,-8 9-72-15,8-25 76 16,5 12-72-16,-5-32-8 16,9 12-32-16,0-48-12 15,5 12 0-15,-9-25-16 16,13 29 8-16,-8-12 4 16,4 19 0-16,9-11 52 0,4 20-28 0,14 4 16 15,1 16-24-15,8 13 36 16,-18 11-28-16,0 13-24 15,0 16 0 1,-14 7-20-16,-8 14 12 0,-15 11 20 16,6 4-4-16,-24 8 4 15,-9 1-4-15,-8-1-68 16,-10 0 32-16,-5-3-60 16,6-5 52-16,-1-4-88 15,18-4 68-15,0 0-32 16,10-4 48-16,8 0 16 15,19 1 12-15,14 11-24 16,-1 0 20-16,5 8 4 16,0 1 12-16,-5-1 0 15,-13 0 0-15,-9-3 0 16,-5 3 0-16,-32-8 32 16,9-4-16-16,-36 5 4 15,9-5-12-15,-22-8 12 16,8 4-12-16,5-8 4 15,14 0-4-15,13-8-40 16,9 0 16-16,19-4-320 16,8 8 184-16</inkml:trace>
          <inkml:trace contextRef="#ctx0" brushRef="#br0" timeOffset="2671.8074">15815-28 496 0,'0'-8'184'0,"0"8"-140"0,32 8-16 0,-18-4 76 16,-1 0-64-16,1 4 28 15,0 0-40-15,-5 8-8 16,0 4-12-16,-9 1 12 16,9 3-12-16,-18 0 16 15,-5 4-16-15,-4 1 84 16,4-5-48-16,-4 0 24 15,9-3-40-15,5-1-8 16,-5 4-12-16,9-8 28 16,9-4-20-16,-5-3 20 15,10-1-20-15,4-4-44 16,0 0 16-16,0-8-308 16,5 4 180-16</inkml:trace>
          <inkml:trace contextRef="#ctx0" brushRef="#br0" timeOffset="3133.1205">16084 194 520 0,'4'-8'192'0,"-4"8"-152"0,51-4-8 16,-24 0 52 0,5 8-52-16,13-4 4 15,1 4-20-15</inkml:trace>
          <inkml:trace contextRef="#ctx0" brushRef="#br0" timeOffset="2971.2813">16207-36 624 0,'0'-4'228'0,"0"4"-176"0,27 4-16 0,-13-4 52 16,-1 4-56-16,-3 0 4 15,12 4-20-15,-8 4-4 16,0 4-4-16,-14 8 20 16,0-3-16-16,-9 3 4 15,-5 0-8-15,-13 0 64 16,8-3-40-16,-3-1 40 16,3-4-40-16,-3 0-8 15,8 0-16-15,5-3-52 16,9 3 28-16,4-4 20 15,10 4 0-15</inkml:trace>
          <inkml:trace contextRef="#ctx0" brushRef="#br0" timeOffset="3566.8341">14914 635 392 0,'-23'0'148'0,"23"0"-116"0,-4 0-8 0,-1 0 164 16,10 0-108-16,-5 0 56 15,0 0-80-15,4 0 56 16,10 4-64-16,8-4 28 15,6 4-44-15,22-4 0 16,-9 0-20-16,54-4 0 16,1 0-4-16,45-4 28 15,-4 4-20-15,36 0-4 16,-14 4-8-16,5-4 20 0,-23 4-12 16,-22 4-32-1,-24-4 12-15,-17 0-16 0,-24-4 12 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43.6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87230C-3BE1-46F5-92FF-399C72BD1C63}" emma:medium="tactile" emma:mode="ink">
          <msink:context xmlns:msink="http://schemas.microsoft.com/ink/2010/main" type="writingRegion" rotatedBoundingBox="19046,1867 19516,4082 18632,4270 18161,2055">
            <msink:destinationLink direction="with" ref="{957611AE-F8A7-4B0E-83E3-A66F4C29A7E5}"/>
          </msink:context>
        </emma:interpretation>
      </emma:emma>
    </inkml:annotationXML>
    <inkml:traceGroup>
      <inkml:annotationXML>
        <emma:emma xmlns:emma="http://www.w3.org/2003/04/emma" version="1.0">
          <emma:interpretation id="{9C43F42E-76BA-4A89-89CF-C9EE85B18B03}" emma:medium="tactile" emma:mode="ink">
            <msink:context xmlns:msink="http://schemas.microsoft.com/ink/2010/main" type="paragraph" rotatedBoundingBox="19046,1867 19516,4082 18632,4270 18161,2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C0988A-3ACA-42E8-829A-D30476708DC9}" emma:medium="tactile" emma:mode="ink">
              <msink:context xmlns:msink="http://schemas.microsoft.com/ink/2010/main" type="line" rotatedBoundingBox="19046,1867 19516,4082 18632,4270 18161,2055"/>
            </emma:interpretation>
          </emma:emma>
        </inkml:annotationXML>
        <inkml:traceGroup>
          <inkml:annotationXML>
            <emma:emma xmlns:emma="http://www.w3.org/2003/04/emma" version="1.0">
              <emma:interpretation id="{D4357FE1-8405-4B3F-AD88-BBE93FBEEF64}" emma:medium="tactile" emma:mode="ink">
                <msink:context xmlns:msink="http://schemas.microsoft.com/ink/2010/main" type="inkWord" rotatedBoundingBox="19046,1867 19184,2515 18299,2703 18161,2055"/>
              </emma:interpretation>
            </emma:emma>
          </inkml:annotationXML>
          <inkml:trace contextRef="#ctx0" brushRef="#br0">15305 1238 748 0,'-41'-20'276'0,"41"20"-216"0,10 4-16 0,-1-4 84 16,4 0-80-16,24-4 32 15,4 0-44-15,27 0-4 16,5 4-20-16,9-4-236 15,-9 4 120-15</inkml:trace>
          <inkml:trace contextRef="#ctx0" brushRef="#br0" timeOffset="-163.4327">15911 838 592 0,'-23'0'220'0,"23"0"-172"16,-27 0-12-16,9 0 84 16,-1 8-72-16,-35 12 120 15,4 0-92-15,-28 13-12 16,15-1-40-16,-10 13 28 15,9-1-28-15,18 1 32 16,5-1-32-16,19-3 20 16,13-5-24-16,27-4 28 15,9-3-32-15,23-9 20 16,5 0-20-16,9-8-228 16,-5 0 116-16,-5-8-380 15,-8 5 268-15</inkml:trace>
          <inkml:trace contextRef="#ctx0" brushRef="#br0" timeOffset="312.8359">15879 1331 320 0,'0'-8'120'0,"0"8"-96"0,27 8-4 16,-13-8 16 0,4 0-24-16,0 0 68 15,5 9-48-15,-9-1 32 16,-5 4-36-16,-9-4 72 16,0 8-56-16,-9-8 100 0,0 4-80 0,0 4 84 15,4 1-84-15,5-5 12 16,5-4-44-1,13 0 4-15,5-8-20 0,22-8-148 16,5 8 68-16,14-16-564 16,-5 8 348-1</inkml:trace>
        </inkml:traceGroup>
        <inkml:traceGroup>
          <inkml:annotationXML>
            <emma:emma xmlns:emma="http://www.w3.org/2003/04/emma" version="1.0">
              <emma:interpretation id="{F37773A1-C41B-4C2A-837A-EBB501F2C96E}" emma:medium="tactile" emma:mode="ink">
                <msink:context xmlns:msink="http://schemas.microsoft.com/ink/2010/main" type="inkWord" rotatedBoundingBox="19136,3606 19250,4139 18763,4242 18650,37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2484.8187">15874 2590 548 0,'-22'12'204'0,"22"-12"-156"0,-14 29-16 0,0-13 52 16,10 0-52-16,-10 12 48 15,10 1-44-15,-5 7 16 16,9 0-32-16,-5 9 0 16,5-9-12-16,-9 1 12 15,9-5-12-15,0-4-56 16,0-3 24-16</inkml:trace>
          <inkml:trace contextRef="#ctx0" brushRef="#br0" timeOffset="62813.6927">16034 2606 756 0,'18'0'280'0,"-18"0"-216"0,27 4-20 15,-13 0 4 1,4 4-36-16,0 1-4 16,5-1-4-16,5 4 12 15,-6 4-8-15,-8 0-4 16,-5 4 0-16,-9 5 12 16,-9 3-8-16,-14 0 16 15,-9 5-16-15,-9 3 4 16,-4-8-4-16,8 1-8 15,19-5 4-15,-5 0-4 0,10 1 0 16,13-1 8-16,0-4-4 0,23-4-4 16,8-4 4-16,6-3-192 15,4-1 104-15,4-8-204 16,1 4 164-16</inkml:trace>
          <inkml:trace contextRef="#ctx0" brushRef="#br0" timeOffset="62964.5925">15988 2817 496 0,'23'0'184'0,"-23"0"-140"0,64 12-16 0,-37-4-24 16,10 0-8-16,-6 12-252 15,15 5 140-15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6:44.5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57611AE-F8A7-4B0E-83E3-A66F4C29A7E5}" emma:medium="tactile" emma:mode="ink">
          <msink:context xmlns:msink="http://schemas.microsoft.com/ink/2010/main" type="inkDrawing" rotatedBoundingBox="20673,561 20780,2673 20304,2697 20197,585" semanticType="verticalRange" shapeName="Other">
            <msink:sourceLink direction="with" ref="{3087230C-3BE1-46F5-92FF-399C72BD1C63}"/>
            <msink:sourceLink direction="with" ref="{2688FFD6-7F85-4E4E-84F7-FAC63AA082A3}"/>
          </msink:context>
        </emma:interpretation>
      </emma:emma>
    </inkml:annotationXML>
    <inkml:trace contextRef="#ctx0" brushRef="#br0">17322-494 736 0,'18'-8'272'0,"-18"8"-208"0,69 20-20 0,-28 9 96 16,0 3-84-16,18 29 112 15,5 8-96-15,-1 68 104 16,-13 13-100-16,-18 81-12 15,-18-9-40-15,-28 21 44 16,-8-24-36-16,-47-5 12 16,-4-32-28-16,-40-8-68 0,-15-40 24 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7:15.2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69F9CF-B70A-4C3D-AAB0-BBA409922417}" emma:medium="tactile" emma:mode="ink">
          <msink:context xmlns:msink="http://schemas.microsoft.com/ink/2010/main" type="inkDrawing" rotatedBoundingBox="12856,4214 14481,4232 14480,4300 12855,4283" semanticType="underline" shapeName="Other">
            <msink:sourceLink direction="with" ref="{0827A8A6-6BF7-4EE6-8CD8-5293CD4710B7}"/>
          </msink:context>
        </emma:interpretation>
      </emma:emma>
    </inkml:annotationXML>
    <inkml:trace contextRef="#ctx0" brushRef="#br0">9965 3140 416 0,'-23'-8'152'0,"23"8"-116"0,-14 8-12 0,5-8 144 16,9 4-96-16,-9 1 96 15,9 3-100-15,-4-4 28 16,8 4-56-16,5 0 28 16,5 0-36-16,22-8 8 15,1 8-24-15,27-4 44 16,-5 0-32-16,59-4 20 15,-9 4-28-15,33-12 0 16,-6 0-12-16,19 4 12 16,-18-4-12-16,4 4 4 15,-18 4-4-15,-19 0 4 16,-22 4-8-16,-18-4 24 16,-18 4-16-16,-19 0-172 15,-9-4 88-15,-22 0-344 16,-6 0 232-16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7:47.5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BD516A-FB46-4B65-BC08-6DB8947CCC44}" emma:medium="tactile" emma:mode="ink">
          <msink:context xmlns:msink="http://schemas.microsoft.com/ink/2010/main" type="writingRegion" rotatedBoundingBox="17478,3142 23824,3058 23858,5608 17512,5692"/>
        </emma:interpretation>
      </emma:emma>
    </inkml:annotationXML>
    <inkml:traceGroup>
      <inkml:annotationXML>
        <emma:emma xmlns:emma="http://www.w3.org/2003/04/emma" version="1.0">
          <emma:interpretation id="{27A4B04D-BAF1-4261-AD77-526C42CB3277}" emma:medium="tactile" emma:mode="ink">
            <msink:context xmlns:msink="http://schemas.microsoft.com/ink/2010/main" type="paragraph" rotatedBoundingBox="17478,3142 23824,3058 23858,5608 17512,5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005D24-688B-4900-9F3E-2BDBC0C06ADF}" emma:medium="tactile" emma:mode="ink">
              <msink:context xmlns:msink="http://schemas.microsoft.com/ink/2010/main" type="line" rotatedBoundingBox="17478,3142 23824,3058 23858,5608 17512,5692"/>
            </emma:interpretation>
          </emma:emma>
        </inkml:annotationXML>
        <inkml:traceGroup>
          <inkml:annotationXML>
            <emma:emma xmlns:emma="http://www.w3.org/2003/04/emma" version="1.0">
              <emma:interpretation id="{125188C6-DE32-4DD1-8E77-B617B33352E2}" emma:medium="tactile" emma:mode="ink">
                <msink:context xmlns:msink="http://schemas.microsoft.com/ink/2010/main" type="inkWord" rotatedBoundingBox="17478,3142 20252,3105 20282,5431 17509,5468"/>
              </emma:interpretation>
            </emma:emma>
          </inkml:annotationXML>
          <inkml:trace contextRef="#ctx0" brushRef="#br0">15292 3913 716 0,'-59'-16'264'0,"59"16"-204"0,-10 8-16 16,10-4 196-1,10 4-140-15,3 1 56 0,1 7-92 16,18-8-12-16,9 4-32 0,18-4-152 16,5-4 68-16,13 8-332 15,-13-8 216-15</inkml:trace>
          <inkml:trace contextRef="#ctx0" brushRef="#br0" timeOffset="-210.3315">15742 3667 580 0,'10'-21'216'0,"-10"21"-168"0,-23-12-12 0,5 8 100 16,-5 8-80-16,-23 0 16 15,1 8-48-15,-28 13 56 16,18-1-44-16,-4 4 44 16,4 1-44-16,10 7 112 15,13 0-80-15,9 5 12 16,5-5-48-16,14-11-4 16,17 7-16-16,19-8-24 15,0-4 4-15,23-7-128 16,-10-1 76-16</inkml:trace>
          <inkml:trace contextRef="#ctx0" brushRef="#br0" timeOffset="195.0199">16038 4035 808 0,'-22'44'300'0,"22"-44"-232"0,-32 69-20 0,23-37 8 15,-5 1-40-15,5 7-12 16,-5-3-8-16,1-9-16 15,8 0 12-15,5-15-384 16,5-5 216-16</inkml:trace>
          <inkml:trace contextRef="#ctx0" brushRef="#br0" timeOffset="-601.6152">14550 3314 580 0,'-5'0'216'0,"5"0"-168"0,27-12-12 0,-8 8 112 16,-1 4-88-16,23-4 52 15,9 4-64-15,27 0-8 16,5 4-24-16,64-4 24 15,4 4-24-15,55-8 20 16,-14 0-20-16,23 0-8 16,-18 4-4-16,-9-4 12 15,-33 4-8-15,-22-4-4 16,-31 8 0-16,-10 0-60 16,-37 0 32-16,-22-4-184 15,-18 0 116-15</inkml:trace>
          <inkml:trace contextRef="#ctx0" brushRef="#br0" timeOffset="-1681.3172">14768 3917 384 0,'-14'-4'140'15,"14"4"-108"-15,5-16-8 0,0 4 92 16,4 8-68-16,0-24 68 15,4-1-64-15,6-35 16 16,-1 3-40-16,0-28-8 16,5 8-12-16,-5-36 4 15,0 7-8-15,-4-31 24 16,4 15-16-16,0-3 84 16,1 23-52-16,8-11 48 15,5 20-52-15,18-16 52 16,4 20-56-16,10-5 20 15,9 30-36-15,9 7-8 0,-5 20-8 16,-4 9-4-16,-9 12 0 16,-14 8 8-16,-4 8-4 0,-19 8 24 15,-9 4-16-15,-27 8-20 16,0 8 0-16,-32 1-48 16,5 3 28-16,-19-4-64 15,9 0 52-15,1 1 0 16,13-5 24-16,5 0-32 15,18 5 28-15,18 3-12 16,4 4 20-16,19 5 0 16,9-5 4-16,5 0 0 15,4-3 0-15,-9-1 16 16,-9-4-4-16,-19 1 52 16,5-5-32-16,-36-8 8 15,5 0-20-15,-33-4 36 16,-9 0-24-16,-8-4-12 15,8 9-8-15,0-13-40 16,10 0 20-16</inkml:trace>
          <inkml:trace contextRef="#ctx0" brushRef="#br0" timeOffset="451.8825">16985 3213 912 0,'14'-4'340'0,"-14"4"-264"0,41-4-24 0,-18 0 52 15,0 8-68-15,13-4 32 16,-4 4-40-16,13 0-16 15,-4 0-8-15,0 0-324 16,-4 0 176-16</inkml:trace>
          <inkml:trace contextRef="#ctx0" brushRef="#br0" timeOffset="659.7541">17304 2962 632 0,'-27'37'236'0,"27"-37"-184"0,-23 81-16 16,9-37 140-1,5 1-104-15,-14 24 44 16,5-1-72-16,-9 21-60 16,4 0 8-16,5-4-196 15,4-12 112-15,14-16-276 16,14-9 204-16</inkml:trace>
        </inkml:traceGroup>
        <inkml:traceGroup>
          <inkml:annotationXML>
            <emma:emma xmlns:emma="http://www.w3.org/2003/04/emma" version="1.0">
              <emma:interpretation id="{931A8AEE-2329-4173-8DA3-48AE0057C854}" emma:medium="tactile" emma:mode="ink">
                <msink:context xmlns:msink="http://schemas.microsoft.com/ink/2010/main" type="inkWord" rotatedBoundingBox="20770,3259 23826,3218 23858,5608 20802,5649"/>
              </emma:interpretation>
            </emma:emma>
          </inkml:annotationXML>
          <inkml:trace contextRef="#ctx0" brushRef="#br0" timeOffset="2177.8449">19353 3011 520 0,'-5'-4'192'0,"5"4"-152"0,37 8-8 15,-15 0 80 1,1 4-68-16,9 0-88 15,14 5 20-15</inkml:trace>
          <inkml:trace contextRef="#ctx0" brushRef="#br0" timeOffset="2016.8598">19398 2829 488 0,'9'-8'180'0,"-9"8"-140"0,23 4-12 0,-14 0 20 16,5 4-32-16,-5 8 64 15,5 4-44-15,-14 9 36 16,13-1-40-16,-17 4 44 15,-5 5-44-15,-5-5 72 16,10-4-56-16,-15 1 28 16,6-9-44-16,-6 0-8 15,-3 5-16-15,22-9-8 16,0-4 4-16,0-4-40 16,13 0 20-16</inkml:trace>
          <inkml:trace contextRef="#ctx0" brushRef="#br0" timeOffset="2611.3255">17850 3399 528 0,'-13'-8'196'0,"13"8"-152"0,4 0-12 0,-4 0 148 16,0 0-104-16,9 0 84 15,5 0-92-15,18-4 52 16,0 4-68-16,59-4 68 16,4 4-68-16,60-4 52 15,0 4-60-15,54-4 4 16,-17 4-28-16,44-4-12 15,-22 4-4-15,-18 0-4 16,-36 4 0-16,-33-8 0 16,-27 0 0-16,-22 4-132 15,-24 0 72-15,-17-8-296 16,-15 16 200-16</inkml:trace>
          <inkml:trace contextRef="#ctx0" brushRef="#br0" timeOffset="1260.3502">17951 3873 384 0,'-23'0'140'0,"23"0"-108"0,0 8-8 0,0-12 188 16,9 0-120-16,-5-16 68 16,6 3-92-16,-1-27 24 15,0 4-56-15,9-37 8 16,0 0-28-16,10-24-36 15,-1 7 12-15,18-43-24 16,-4 3 16-16,14-19 16 16,-5 27 4-16,9 1 76 15,-4 28-44-15,4-5 100 16,-4 21-76-16,-1 4 52 16,-8 25-68-16,8 11 4 15,-8 17-28-15,-10 16 4 16,-4 24-12-16,-18 9-8 15,0 7 0-15,-23 0 12 16,-5 5-8-16,-13-1-108 16,-1 1 52-16,-13-9-68 0,18-4 68 0,-4-8-100 15,14 1 84-15,-1-5-48 16,23 0 64-16,9 0-8 16,0 0 32-16,14 8-4 15,9-3 16-15,-4 11-44 16,-5 0 28-16,-19 5 24 15,5 3 4-15,-27 0 64 16,-4 1-36-16,-15-1 24 16,6-3-32-16,-19-13-8 15,9 0-8-15,-9-12 4 16,23 0-4-16,-5-12-256 16,9 4 136-16</inkml:trace>
          <inkml:trace contextRef="#ctx0" brushRef="#br0" timeOffset="1725.5862">19071 2817 520 0,'18'-8'192'0,"-18"8"-152"0,32-9-8 0,-14 5 124 16,-4 8-92-16,13-4 60 15,-9 5-68-15,5 3 0 16,-5 8-32-16,-13 8 4 16,-5 8-16-16,-14 5 12 15,14-1-16-15,-32 1 4 16,14-1-4-16,-19-3 64 16,6-5-40-16,-10-12 24 15,13 8-36-15,5-3 8 16,10-5-16-16,4 0 12 15,9-12-16-15,9-4-12 16,9 16 0-16,9-16-76 16,5 8 44-16,5-8-348 15,-5 0 212-15</inkml:trace>
          <inkml:trace contextRef="#ctx0" brushRef="#br0" timeOffset="2957.2452">19052 3569 560 0,'-41'-8'208'0,"41"8"-164"0,-27-8-8 0,0 8 120 16,4 0-92-16,-13 8 96 16,-5 0-92-16,-5 5 36 15,10 7-60-15,-10 8 36 16,5 4-44-16,9 5 68 16,0 3-56-16,19 5 28 15,4-5-44-15,9-3-20 16,9-1-4-16,13-12-28 15,1 5 12-15,18-17-172 16,-4 0 100-16,8-8-252 16,5 4 188-16</inkml:trace>
          <inkml:trace contextRef="#ctx0" brushRef="#br0" timeOffset="3108.1454">18624 3812 880 0,'-4'0'328'0,"4"0"-256"0,13 4-16 0,-3 0 72 16,-1 0-80-16,23-4-20 15,9 4-16-15</inkml:trace>
          <inkml:trace contextRef="#ctx0" brushRef="#br0" timeOffset="3409.4473">19121 3958 476 0,'22'16'176'0,"-22"-16"-136"0,50 4-12 16,-27-4 56-1,-9 8-52-15,18-8 60 16,0 8-56-16,-19 4-8 15,10-3-16-15,-14-1 16 16,-9 0-16-16,-4 8 112 16,-10-4-72-16,0-4 128 15,1 12-100-15,-6-11 40 16,15 7-72-16,4 0-32 16,4-4-16-16,15-4-28 0,-6 0 16 15,33-16-312-15,-14 0 176 0</inkml:trace>
          <inkml:trace contextRef="#ctx0" brushRef="#br0" timeOffset="3801.0547">20455 2161 892 0,'31'-20'332'0,"-31"20"-260"0,82 0-20 15,-45 12 72 1,-5 4-80-16,13 37 148 16,-8 7-108-16,22 54 104 15,-4 7-108-15,-24 73-16 16,-8-3-40-16,-55 76-16 16,-4-20-4-16,-64 16-92 0,13-33 48 15,-49-19 32-15,-1-45 8 16,-31-25-416-16,22-31 224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6:32.8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66C8228-A652-4908-8B16-0E9AA8312B7C}" emma:medium="tactile" emma:mode="ink">
          <msink:context xmlns:msink="http://schemas.microsoft.com/ink/2010/main" type="inkDrawing" rotatedBoundingBox="15088,9495 18660,8063 19169,9332 15596,10764" semanticType="callout" shapeName="Other">
            <msink:sourceLink direction="with" ref="{AD4310EC-C7FA-436C-83DC-39950D11F572}"/>
            <msink:sourceLink direction="with" ref="{17053994-2010-4193-9FD8-B5A12AF03801}"/>
          </msink:context>
        </emma:interpretation>
      </emma:emma>
    </inkml:annotationXML>
    <inkml:trace contextRef="#ctx0" brushRef="#br0">12369 8883 696 0,'-14'-8'256'0,"14"24"-196"0,18 41-20 0,-4-9 32 15,9 33-48-15,9 12-20 16,4-8-4-16,5-4 8 0,0-8-4 16,-5 0 60-16,5-12-36 15,-4-21 68-15,-5-7-56 0,-5-13 64 16,0-20-64-16,-4-16-24 15,0-13-16-15,-5-7-88 16,0-25 48-16,10-40-116 16,-10-29 88-16,-5 9-92 15,1-17 92-15,0 1 88 16,4 7-8-16,-9 13 56 16,5 16-40-16,-5 16-16 15,-5 12-4-15,19 12 0 16,-9 9-4-16,-5 3 52 15,5 5-32-15,8 3 52 16,-3 9-44-16,3-1 28 16,6 5-32-16,4 8-8 15,4 8-12-15,0 4 36 16,10-5-20-16,9 13 4 0,8 4-16 16,6 9 28-16,8-1-24 15,28-4-4-15,49 0-8 16,20 0 4-16,30-4-4 15,29 0 8-15,-10-8-8 16,4 0-4-16,-4 0 4 16,-18 0 28-16,-36-8-16 15,-28-8-12-15,-18 3-8 16,-18-3 20-16,-19 0-8 16,-22 0-64-16,-19 4 28 15,-17-1-136-15,-19 13 88 0,-28 8-476 16,-12 13 308-1,-10 3-116-15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23:04.0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A09D60-F954-435C-90E5-9985F9565DA3}" emma:medium="tactile" emma:mode="ink">
          <msink:context xmlns:msink="http://schemas.microsoft.com/ink/2010/main" type="writingRegion" rotatedBoundingBox="21092,14245 23357,14060 23418,14809 21153,14993"/>
        </emma:interpretation>
      </emma:emma>
    </inkml:annotationXML>
    <inkml:traceGroup>
      <inkml:annotationXML>
        <emma:emma xmlns:emma="http://www.w3.org/2003/04/emma" version="1.0">
          <emma:interpretation id="{9EC2C55E-548D-426D-9EE4-5F3EF18B8805}" emma:medium="tactile" emma:mode="ink">
            <msink:context xmlns:msink="http://schemas.microsoft.com/ink/2010/main" type="paragraph" rotatedBoundingBox="21092,14245 23357,14060 23418,14809 21153,14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D64AAA-0974-4B0D-94CF-CCB58F80B31D}" emma:medium="tactile" emma:mode="ink">
              <msink:context xmlns:msink="http://schemas.microsoft.com/ink/2010/main" type="line" rotatedBoundingBox="21092,14245 23357,14060 23418,14809 21153,14993"/>
            </emma:interpretation>
          </emma:emma>
        </inkml:annotationXML>
        <inkml:traceGroup>
          <inkml:annotationXML>
            <emma:emma xmlns:emma="http://www.w3.org/2003/04/emma" version="1.0">
              <emma:interpretation id="{45D44FA2-3C23-478C-A792-AFE71160479F}" emma:medium="tactile" emma:mode="ink">
                <msink:context xmlns:msink="http://schemas.microsoft.com/ink/2010/main" type="inkWord" rotatedBoundingBox="21092,14245 23357,14060 23418,14809 21153,14993"/>
              </emma:interpretation>
              <emma:one-of disjunction-type="recognition" id="oneOf0">
                <emma:interpretation id="interp0" emma:lang="" emma:confidence="1">
                  <emma:literal>Shells</emma:literal>
                </emma:interpretation>
                <emma:interpretation id="interp1" emma:lang="" emma:confidence="0">
                  <emma:literal>Shell}</emma:literal>
                </emma:interpretation>
                <emma:interpretation id="interp2" emma:lang="" emma:confidence="0">
                  <emma:literal>Snell}</emma:literal>
                </emma:interpretation>
                <emma:interpretation id="interp3" emma:lang="" emma:confidence="0">
                  <emma:literal>shells</emma:literal>
                </emma:interpretation>
                <emma:interpretation id="interp4" emma:lang="" emma:confidence="0">
                  <emma:literal>Shell!</emma:literal>
                </emma:interpretation>
              </emma:one-of>
            </emma:emma>
          </inkml:annotationXML>
          <inkml:trace contextRef="#ctx0" brushRef="#br0">20010 13818 280 0,'-9'-28'104'0,"0"16"-84"0,5-4 0 0,-5 7 4 16,-14-3-16-16,0 0 48 16,0 0-28-16,-9 4 40 0,1 4-40 15,-10 4 4-15,13 8-20 16,6 4-16-1,-6 4 0-15,15 5-4 0,-1 7 0 16,14 8 8-16,14 5 0 16,17-1 16-16,-8 1-8 15,14-1-12-15,-6 1 0 16,1-1 40-16,-9 1-24 16,-14-5-8-16,0-4-8 15,-18-3 20-15,-14-9-8 16,-18-8 24-16,-4-12-20 15,-23-4 32-15,4-8-28 16,5-4 20-16,9-5-20 16,18 1-148-16</inkml:trace>
          <inkml:trace contextRef="#ctx0" brushRef="#br0" timeOffset="1095.5324">20024 13944 156 0,'-4'0'56'0,"8"12"-44"0,-4 12-4 0,0-8 220 16,0 4-128-16,0 5 48 16,0 3-88-16,0 4-12 15,0 5-28-15,0-1 16 0,0-3-24 16,0-5 56-16,0-8-36 15,0-4 20-15,0-16-32 0,0-8 28 16,0-4-32-16,9-12-24 16,-4-8 4-16,13 3-60 31,-9 1 32-31,14 0-36 0,0-5 36 16,-1 13-16-16,-8 4 28 15,13 8 0-15,-13 4 12 16,-9 0 68-16,-5 8-32 0,0 4 24 31,0 4-32-31,0 12 36 0,9 4-32 16,0 9-4-16,0-9-12 15,14-3 12-15,-1 3-12 16,1-12 16-16,9-4-16 0,14-8 24 0,-5-8-20 16,4-8 4-16,-13-4-8 15,4-4-32-15,-4-5 12 16,-4-3 12-16,-1 0 4 15,-23 3-20-15,15 5 8 16,-19 0-4-16,0 4 4 16,0 0 0-16,-23 7 0 15,14 9-12-15,-9 0 12 16,4 9 4-16,0-1 4 16,-9 8 16-16,5-4-8 15,5 4 4-15,4 4-4 16,9-3 4-16,0-1-8 0,13-4 24 15,1 4-16-15,4-8-4 16,9-8-4-16,-8-8-68 16,12 0 36-16,1-8-68 15,9-4 56-15,-9-1-36 16,-14-11 44-16,14-4 0 16,-4-9 20-16,-10-8-8 15,-18-3 8-15,13-1 24 16,-13 13-4-16,-13 7 68 15,8 13-44-15,-4 16 48 16,-5 16-44-16,-4 16 32 16,14 13-36-16,-10 11-8 15,0 1-16-15,14-5 4 16,14-3-8-16,0-1 24 16,-14 1-16-16,13-1 4 0,-4-3-8 15,1-5-32-15,-6-8 12 16,10-4-56-16,4-11 36 15,-4-14-88-15,13-11 64 16,5-8-76-16,4-8 72 16,5-9-152-1,5-11 116-15,-1-21-148 16,-8-24 140-16,4 12 124 16,-9 8-8-16,-10 12 332 15,-8 20-188-15,-5 17 64 16,-18 4-128-16,4 24 4 15,-8 16-56-15,-5 20 20 0,-10 25-32 16,15 8-16-16,-1 0-8 0,5 0 48 16,0-13-28-16,18 1-20 15,0-5-4-15,-9-3 8 16,0-4-4-16,9-5 32 16,-9-8-20-16,0-7-48 15,0-9 16-15,0-16-140 31,5 0 88-31,4-16-504 0</inkml:trace>
          <inkml:trace contextRef="#ctx0" brushRef="#br0" timeOffset="1395.346">21613 13677 632 0,'-45'-17'236'0,"17"25"-184"0,10 21-16 0,-9-13-16 15,8 12-20-15,-8 9 0 16,14 7 0-16,3-3 8 16,20-5-4-16,12-8-196 15,15-3 104-15,26-5-68 16,-3-12 88-16,3 4 32 16,-17-4 20-16,-1-4 156 15,-31-4 108 1,-32 0-124-16,-23 4 52 15,-9 9-108-15,-14 3 16 0,9 8-48 16,5 4-4-16,0 9-20 0,9 7-288 16,23 9 148-16,0-9-404 15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6:16.9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4F4FB7-D1A8-4DB6-84B5-BBC6557EB405}" emma:medium="tactile" emma:mode="ink">
          <msink:context xmlns:msink="http://schemas.microsoft.com/ink/2010/main" type="writingRegion" rotatedBoundingBox="3632,9325 14935,9195 15000,14879 3697,15009"/>
        </emma:interpretation>
      </emma:emma>
    </inkml:annotationXML>
    <inkml:traceGroup>
      <inkml:annotationXML>
        <emma:emma xmlns:emma="http://www.w3.org/2003/04/emma" version="1.0">
          <emma:interpretation id="{44669519-70B9-49AC-849C-1D6B5C1F3952}" emma:medium="tactile" emma:mode="ink">
            <msink:context xmlns:msink="http://schemas.microsoft.com/ink/2010/main" type="paragraph" rotatedBoundingBox="3632,9325 14935,9195 14958,11179 3654,11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FE7380-77A3-4E1D-8D17-2625EA528994}" emma:medium="tactile" emma:mode="ink">
              <msink:context xmlns:msink="http://schemas.microsoft.com/ink/2010/main" type="line" rotatedBoundingBox="3632,9325 14935,9195 14958,11179 3654,11309"/>
            </emma:interpretation>
          </emma:emma>
        </inkml:annotationXML>
        <inkml:traceGroup>
          <inkml:annotationXML>
            <emma:emma xmlns:emma="http://www.w3.org/2003/04/emma" version="1.0">
              <emma:interpretation id="{A903ABD9-6BC6-4D23-ABE3-C2EBEB6853A5}" emma:medium="tactile" emma:mode="ink">
                <msink:context xmlns:msink="http://schemas.microsoft.com/ink/2010/main" type="inkWord" rotatedBoundingBox="3632,9325 5466,9304 5488,11207 3654,11229">
                  <msink:destinationLink direction="with" ref="{FF7DF7AF-1301-4B6E-8311-0A2638F59AE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1720 9089 280 0,'22'-8'104'0,"-3"4"-84"0,3 4 0 15,-8 0 56-15,4 4-44 16,-4 0 40-16,-5 9-40 0,5 3 36 16,-5 4-40-16,-9 4 28 15,0 1-28-15,-9 3 16 16,0 4-24-16,-14 5-16 15,0-9-8-15,-9-8 64 16,9 5-32-16,-13-1 24 16,13-8-32-16,1 0 0 15,3-4-12-15,10 0-16 16,5-3 4-16,17-9 20 0,-4 8-8 16,14-8 16-16,0 0-16 15,9 0 16-15,-14 4-16 0,9 4-64 16,1-4 28-1,-10 0-156-15,0 0 104 0,9-4-292 32,1 0 140-32</inkml:trace>
          <inkml:trace contextRef="#ctx0" brushRef="#br0" timeOffset="-577.4507">709 10146 52 0,'-5'-4'16'0,"5"4"-12"0,0-17 0 0,0 13 140 16,10-8-80-16,-6-8 88 16,14-8-88-16,-9-13 56 15,10-7-68-15,-1-13 16 16,5-8-40-16,-1 4-8 15,1 1-12-15,4 3-52 16,1-4 28-16,-1-12-96 16,10-20 64-16,-15-4 60 15,10 0-8-15,0 8 104 16,-5 12-60-16,10 0 64 16,-10 0-60-16,5 0 4 15,0 0-32-15,0 0 32 16,9 0-32-16,4 8 12 0,1 13-20 15,-1 7 0-15,1 13-8 16,-1 3-8-16,-4 13 4 0,0 8 4 16,-9 4-4-16,-5 7 8 15,-8 10-8-15,-6 7-4 16,-8 12 4-16,-14 12 4 16,-14 17-4-16,-13 8-36 15,-10-1 16-15,-9-3-48 16,1-4 36-16,4-9-48 15,4-7 44-15,5-9-12 16,5-8 28-16,13-4-28 16,5-3 28-16,9 3-48 15,13-4 36-15,10 0 16 0,9 0 8 16,13 0 80-16,14-4-40 16,0 0 68-1,5 9-64 1,-5-1-24-16,-9 0-16 0,-14-4 88 15,-22 0-48-15,-19 4 0 16,-22 9-24-16,-14-1 16 0,-5 4-20 16,0-3-4-16,1-1-4 15,8 4-48-15,5-3 24 16,9-9-312 0,10 0 184-16,22 0-244 15</inkml:trace>
          <inkml:trace contextRef="#ctx0" brushRef="#br0" timeOffset="478.7379">2148 9417 528 0,'0'-12'196'0,"9"8"-152"0,14 4-12 0,-1 0-16 16,1 0-16-16,9-4 24 15,13-4-12-15,-4 8-48 16,10 4 20-16,-6-4-376 15,-4 0 216-15,9 4 28 16</inkml:trace>
          <inkml:trace contextRef="#ctx0" brushRef="#br0" timeOffset="278.7072">2193 9215 144 0,'0'-16'52'0,"14"16"-40"0,4-4 0 0,5 0 88 15,0 0-56-15,-1-5 80 16,1 9-72-16,9 0 28 15,0 9-48-15,-9 3 8 16,-1 0-24-16,-8 4 28 16,0 0-28-16,-10 9 64 15,-8-5-44-15,-1 0 44 16,-8 8-44-16,-1-7-20 16,-13-1-8-16,-1 0 8 0,-4-4-8 15,0-4-4-15,10 0 0 16,-10-3-16-16,18-1 8 15,-4-4-16 1,9 8 12-16,4-8-32 0,5-4 24 16,9 8-28-16,10 0 24 15,8-4-212-15,-4 0 132 16,-1 4-216-16</inkml:trace>
        </inkml:traceGroup>
        <inkml:traceGroup>
          <inkml:annotationXML>
            <emma:emma xmlns:emma="http://www.w3.org/2003/04/emma" version="1.0">
              <emma:interpretation id="{60034F3E-C451-4A08-AB96-38E590DD02B9}" emma:medium="tactile" emma:mode="ink">
                <msink:context xmlns:msink="http://schemas.microsoft.com/ink/2010/main" type="inkWord" rotatedBoundingBox="5963,9995 6276,9991 6279,10270 5966,10274"/>
              </emma:interpretation>
            </emma:emma>
          </inkml:annotationXML>
          <inkml:trace contextRef="#ctx0" brushRef="#br0" timeOffset="832.3216">3017 9191 572 0,'28'-8'208'0,"13"3"-160"0,4 1-12 0,-4 0-4 16,-4 0-24-16,3 0-144 15</inkml:trace>
          <inkml:trace contextRef="#ctx0" brushRef="#br0" timeOffset="683.279">3095 8948 652 0,'0'-33'244'0,"0"33"-192"0,22-4-12 15,-8 4-40-15,18 0-8 16,0 4-120-16,-9 5 72 16,13-5-268-16,5 0 180 15,-9 4-48-15</inkml:trace>
        </inkml:traceGroup>
        <inkml:traceGroup>
          <inkml:annotationXML>
            <emma:emma xmlns:emma="http://www.w3.org/2003/04/emma" version="1.0">
              <emma:interpretation id="{45A73794-B629-4441-83A5-CAF251AA3979}" emma:medium="tactile" emma:mode="ink">
                <msink:context xmlns:msink="http://schemas.microsoft.com/ink/2010/main" type="inkWord" rotatedBoundingBox="7813,9590 10540,9559 10559,11176 7831,11208">
                  <msink:destinationLink direction="with" ref="{E2EC22B6-AB22-484B-B745-BAB6972AF7B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65.3447">6459 10020 404 0,'0'-8'148'0,"9"16"-112"0,-9 4-12 0,0-12 64 16,14 0-52-16,-5-4 84 15,0 0-68-15,-4-8 36 16,4-4-52-16,0-4 44 0,-4-13-48 16,4-11-8-16,9-13-12 0,-14-4-20 15,15-3 4-15,-15-1-24 16,14-8 16-16,-4-8-12 15,0-20 12-15,4-4 44 16,5 4-20-16,-1 16 8 16,1 8-12-16,0 12 36 15,9 4-20-15,9 5 4 16,0-1-16-16,0 4-8 16,13 13 0-16,-13 12-16 15,5 11 8-15,-14 13 4 16,0 16 0-16,-19 9 0 15,-13 7 0-15,-9-4 32 16,-9 5-16-16,-9-1 4 16,-5 4-12-16,-5-3 4 15,5-1-8-15,1-4-56 0,8 1 28 16,9-5-120-16,5-4 80 16,9-4-16-16,14 0 48 15,18 0-8-15,-1 5 24 16,15 7 28-16,4 12-8 15,-4 5 64-15,-10-5-40 16,-4-7 52-16,-18-1-48 16,-14-4 80-16,-23-4-60 15,-14-3 36-15,-17-5-52 16,-1-4-20-16,5 0-8 16,-5-8-8-16,5-8 0 0,18 0-160 15,1 4 88-15,17-4-360 16,5 8 244-1,18 4-156-15</inkml:trace>
          <inkml:trace contextRef="#ctx0" brushRef="#br0" timeOffset="5244.0397">7297 9255 436 0,'0'-20'160'0,"14"20"-124"0,-5-8-8 0,0 8 96 16,4 8-72-16,6-4 96 16,3 12-88-16,1 9 16 15,0-5-44-15,0 8-12 0,4 13-12 16,0-17-8-16,-4-4 4 16,0-4 40-16,0 5-24 15,-14-5 8-15,4-8-16 0,-8 0-76 16,-10-4 32-16,1-4-356 15,-5-4 212 1,0-4-188-16</inkml:trace>
          <inkml:trace contextRef="#ctx0" brushRef="#br0" timeOffset="5465.1285">7538 9138 508 0,'0'8'188'0,"0"4"-148"0,-9 29-8 16,0-21 96-16,-5 8-76 16,5 17 68-16,-4-1-68 15,-6-3-28-15,-3-13-16 16,-1 9 16-16,0-5-12 0,0-12 4 0,10-8-8 16,-6 4-32-16,-3-11 12 15,13-5-216-15,9-5 128 16,-5-3-376-1</inkml:trace>
          <inkml:trace contextRef="#ctx0" brushRef="#br0" timeOffset="2664.2949">4893 10125 340 0,'0'-12'128'0,"9"4"-100"0,-4-8-8 16,-5 0 68-16,0-8-52 16,0-9 92-16,-5-15-72 15,-4-13 24-15,9-12-44 16,-9 4 20-16,9 0-28 16,-5-3-8-16,1-9-12 0,4-12 28 15,9-4-20-15,9-1 20 16,9 1-20-16,24 16-8 15,3 17-4-15,5 11 4 16,-13 8-4-16,9 5 24 16,-1 12-16-16,-22 3-20 0,14 9 0 15,-24 8 12-15,6 8 0 16,-15 4 16-16,-4 12-12 16,-9 0 24-16,-18 9-20 15,-5-1-4-15,-8 4-4 16,8-3-32-16,-23-5 16 15,14-4-32-15,1-4 28 16,8-4-48-16,0-4 36 16,14 4-28-16,9-8 32 0,18 9-8 15,5 3 20-15,9 8-8 16,-9 8 8-16,13 5 8 16,-9 3 4-16,-4 0 24 15,-9-3-12-15,-1-5 100 16,-17-4-60-16,-5-3 28 15,-14-1-44-15,-9-4-4 16,-13-8-20-16,-10 0-8 16,0-8 0-16,10 0-104 15,4 0 56-15,9-8-316 16,9 8 200 0</inkml:trace>
          <inkml:trace contextRef="#ctx0" brushRef="#br0" timeOffset="3047.8125">5280 9413 424 0,'-9'-16'156'0,"27"8"-120"0,5 4-8 0,-14 0 60 16,5 8-52-16,-1 0 48 0,6 0-48 16,-6 12-12-16,10 0-12 15,-5 1-12-15,-4 3 4 16,-5-4 20-16,-9 0-12 0,-9 0 12 16,0 1-12-16,-5-9 28 15,5 8-24-15,-5-8 20 16,-8-4-20-16,12 4 28 15,1 0-28-15,9-8-4 16,19 8-20 0,-6 0 4-16,10-8 20 15,0 0-8-15,9-8-196 16,9 4 100-16,-5 0-420 16</inkml:trace>
          <inkml:trace contextRef="#ctx0" brushRef="#br0" timeOffset="3555.1936">5731 8588 540 0,'45'-13'200'0,"-22"22"-156"0,-14 3-12 0,5 0 0 0,-14 4-24 15,0 0 128 1,0 4-72-16,-23 1 4 0,0-5-40 16,1 0 64-16,-10 0-56 0,9-4 32 15,0-3-40-15,0-1 0 16,14-4-16-16,9-4-24 15,23-4 4-15,18 0-12 16,5 4 8-16,8 0 24 16,-8 4-4-16,-1 4-216 15,-4 0 116-15,-4 4-336 16</inkml:trace>
          <inkml:trace contextRef="#ctx0" brushRef="#br0" timeOffset="3611.4392">5954 9093 748 0,'9'5'276'0,"23"-1"-216"0,4 0-16 0,-13-4-32 16,18 4-16-16,23-4-500 16</inkml:trace>
          <inkml:trace contextRef="#ctx0" brushRef="#br0" timeOffset="5810.3254">7429 8491 548 0,'14'-13'204'0,"-5"21"-156"16,0 9-16-16,0-1 60 0,0 4-56 15,0 4 12-15,-4 5-28 16,-1-5 32-16,5 4-28 15,-9-3 4-15,-9-13-16 0,5 12 36 16,-5-12-24-16,0-12 12 16,-1 0 0-1,6 0-24-15,4 0-28 16,4-4 4-16,6-4 4 16,21 8 8-16,6-8-144 0,8 8 80 15</inkml:trace>
        </inkml:traceGroup>
        <inkml:traceGroup>
          <inkml:annotationXML>
            <emma:emma xmlns:emma="http://www.w3.org/2003/04/emma" version="1.0">
              <emma:interpretation id="{978FBD3E-70F2-4F22-9C6B-5D29114B36EF}" emma:medium="tactile" emma:mode="ink">
                <msink:context xmlns:msink="http://schemas.microsoft.com/ink/2010/main" type="inkWord" rotatedBoundingBox="11560,9951 11826,9948 11838,10950 11571,10954"/>
              </emma:interpretation>
            </emma:emma>
          </inkml:annotationXML>
          <inkml:trace contextRef="#ctx0" brushRef="#br0" timeOffset="13161.347">8831 9437 488 0,'-4'-12'180'0,"17"12"-140"0,1 12-12 0,-5 5-24 15,-9-1-8-15,0 8 40 16,-4 4-24-16,-6 13 8 16,1 3-12-16,-13 17 20 15,-24 8-16-15,5-12-196 16,-9-13 96-16,-9-11-236 16</inkml:trace>
          <inkml:trace contextRef="#ctx0" brushRef="#br0" timeOffset="6675.8538">8713 8879 664 0,'4'-12'244'0,"10"20"-188"0,23-4-16 0,-6 4-32 16,6-8-12-16,4 0-40 15</inkml:trace>
        </inkml:traceGroup>
        <inkml:traceGroup>
          <inkml:annotationXML>
            <emma:emma xmlns:emma="http://www.w3.org/2003/04/emma" version="1.0">
              <emma:interpretation id="{5FFE0CFE-B114-47B4-848B-F864AD08FAFE}" emma:medium="tactile" emma:mode="ink">
                <msink:context xmlns:msink="http://schemas.microsoft.com/ink/2010/main" type="inkWord" rotatedBoundingBox="12772,9478 14053,9463 14073,11189 12792,112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767.1135">10812 9073 664 0,'13'-16'244'0,"-4"16"-188"0,-9 0-16 0,19 0 40 15,-6 4-52-15,10 0 52 16,-5 4-48-16,10 0-84 16,4 0 24-16,4 1-484 0,14 3 280 15,9-8-16-15</inkml:trace>
          <inkml:trace contextRef="#ctx0" brushRef="#br0" timeOffset="13999.5767">9851 10117 580 0,'-9'0'216'0,"14"4"-168"0,8-8-12 0,-4 0 4 16,0-4-28-16,1-4 56 15,-1-4-36-15,-5-12 80 16,1-17-60-16,-5-8 0 0,13-15-32 15,-13-5 40-15,0-4-32 16,0 4-40-16,0-4 4 16,9-12 0-16,1-28 8 15,-1 8-12-15,4-1 8 16,1 21 28-16,4 8-12 0,0 8 40 16,5 1-28-16,0 3 20 15,9-4-24-15,0 4 0 16,9 0-12-16,0 9 20 15,0 3-16-15,4 21 12 16,-4 19-12-16,-4 13-32 16,-6 16 8-16,-8 29 12 15,-9 8 4-15,-19 3 32 16,-8 1-20-16,-10-9-12 16,0-7-8-16,-4-5 4 15,-1-8 0-15,6-7-44 16,3-9 24-16,1-4-72 15,9-4 52-15,5 0-44 16,8-4 48-16,10 4-8 0,4 4 28 16,5 4-16-16,4 4 16 15,0 4 36-15,1 0-12 16,-15 4 72-16,-8 1-48 16,-14-1 92-16,-9 4-68 15,-5-4 8-15,-9-3-40 16,0-5 4-16,0-8-16 15,-4-4-88-15,4-4 44 16,5 0-244-16,13 0 152 16,9 4-508-16</inkml:trace>
          <inkml:trace contextRef="#ctx0" brushRef="#br0" timeOffset="14261.2705">10630 8867 716 0,'-28'-4'264'0,"24"16"-204"0,-5 8-16 15,9-4-24-15,-5 9-20 16,1 3 8-16,-1 8-4 16,0 5 96-16,1 3-56 15,-1 1 16-15,-8-5-36 0,8-3-4 16,1-5-12-16,-1-8 12 15,-4-3-12-15,9-5-28 0,0-8 8 16,9-8-224-16,5-8 128 16,4-4-464-1</inkml:trace>
          <inkml:trace contextRef="#ctx0" brushRef="#br0" timeOffset="14570.595">10894 8891 808 0,'18'-4'300'0,"5"8"-232"0,-1 0-20 0,-8 4-68 0,0 0 0 15,4 5-12-15,0 3 20 16,-4 4 8-16,-10 4 4 16,-4 1 16-16,-18 3-8 0,5 0 16 15,-15 0-16-15,-4 5 24 16,-9-1-20-16,0-3 40 15,5-5-28-15,9 0 20 16,4 0-24-16,9 1-8 16,5-1-8-16,23-4-4 15,9-8 0-15,-5 1-80 16,14-1 44-16,-1-8-136 16,-3-8 96-16,-1 4-200 15,-9 0 152 1,-4-4-232-16</inkml:trace>
        </inkml:traceGroup>
        <inkml:traceGroup>
          <inkml:annotationXML>
            <emma:emma xmlns:emma="http://www.w3.org/2003/04/emma" version="1.0">
              <emma:interpretation id="{AD4310EC-C7FA-436C-83DC-39950D11F572}" emma:medium="tactile" emma:mode="ink">
                <msink:context xmlns:msink="http://schemas.microsoft.com/ink/2010/main" type="inkWord" rotatedBoundingBox="14593,9853 14942,9849 14945,10034 14595,10039">
                  <msink:destinationLink direction="with" ref="{966C8228-A652-4908-8B16-0E9AA8312B7C}"/>
                </msink:context>
              </emma:interpretation>
            </emma:emma>
          </inkml:annotationXML>
          <inkml:trace contextRef="#ctx0" brushRef="#br0" timeOffset="15171.374">11645 8924 736 0,'27'4'272'0,"14"-4"-208"0,37 4-20 0,-24 0-388 0,19 0 180 16,4 8-188-16</inkml:trace>
          <inkml:trace contextRef="#ctx0" brushRef="#br0" timeOffset="15008.2954">11672 8778 780 0,'9'-8'288'0,"5"8"-224"0,9 4-20 16,0 0-144-16,8-4 44 15,10 4-444-15</inkml:trace>
        </inkml:traceGroup>
      </inkml:traceGroup>
    </inkml:traceGroup>
    <inkml:traceGroup>
      <inkml:annotationXML>
        <emma:emma xmlns:emma="http://www.w3.org/2003/04/emma" version="1.0">
          <emma:interpretation id="{E5DCC590-EE44-48C2-98D9-E6B26766DF93}" emma:medium="tactile" emma:mode="ink">
            <msink:context xmlns:msink="http://schemas.microsoft.com/ink/2010/main" type="paragraph" rotatedBoundingBox="6079,11617 6374,12572 5584,12817 5288,118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80CE0A-2776-4190-BA6F-76DD6128B677}" emma:medium="tactile" emma:mode="ink">
              <msink:context xmlns:msink="http://schemas.microsoft.com/ink/2010/main" type="line" rotatedBoundingBox="6079,11617 6374,12572 5584,12817 5288,11862">
                <msink:destinationLink direction="with" ref="{2FF38064-366A-40C8-9333-8DD6EBBCF7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5778E54-1967-4E67-87A3-FCEB438D6A04}" emma:medium="tactile" emma:mode="ink">
                <msink:context xmlns:msink="http://schemas.microsoft.com/ink/2010/main" type="inkWord" rotatedBoundingBox="6079,11617 6374,12572 5584,12817 5288,118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3796.9957">2664 10692 548 0,'9'-12'204'0,"-9"12"-156"0,4-4-16 16,5 0 96-16,0 4-76 15,5-4 96-15,4 4-88 16,5 0-12-16,0 0-28 15,13 4 12-15,5 0-20 0,5 0-4 16,-1-8-4-16,6 8-4 16,-6 0 0-16,-8 0 24 15,-5-4-12-15,-10 0-4 16,1 0-4-16,-5-4-32 0,-13 0 16 16,-5 4-84-16,0 0 56 15,-23 24-400 1,-9-8 16-1</inkml:trace>
          <inkml:trace contextRef="#ctx0" brushRef="#br0" timeOffset="93145.2625">3206 11279 332 0,'-14'-16'120'0,"14"8"-92"0,14 16-8 0,-14-8-44 16,9 8 8-16,0 0 4 15,5 0 12-15,-5 4 24 16,4 4-12-16,-3-8-12 16,-1 5-4-16,-5 3 12 15,-4-8-4-15,0 0 68 16,-4 12-40-16,-5-12-4 15,-1 0-16-15,-3 4-12 16,4 5 4-16,-5-9 4 16,-4 4-4-16,4-4 40 15,10 4-20-15,-6-4 32 0,1-4-32 16,5 4 20-16,4-8-24 16,4 8 0-16,5-4-12 15,5-4 12-15,0 0-12 0,9 0 24 16,-1 0-20-16,1 0-12 15,-5 0-4-15,5 0-84 16,-5 0 48-16,1 0-232 16,-6 0 152-1,-4 0-132-15</inkml:trace>
          <inkml:trace contextRef="#ctx0" brushRef="#br0" timeOffset="92700.8798">2586 11566 424 0,'0'-4'156'0,"0"8"-120"0,-5-8-8 0,5 4 132 16,10 0-92-16,-6-4 24 0,-4-4-52 16,9 4 0-16,0-4-24 15,1-4 0-15,-1-4-8 0,0-5-8 16,4-7 4-16,-3-4-4 16,8-13 0-16,-9-8-12 15,-5-7 8-15,10-1 12 16,-14 4-4-16,9 5-4 15,-9 7 4-15,9 1 20 16,-4 7-12-16,13 9 12 16,-4 8-12-16,9 0 12 15,8 3-16-15,1 9-40 16,14 4 20-16,-14 4-8 16,13 8 12-16,-13 8 0 15,0 1 0-15,-9 3 44 16,-9-4-24-16,-5 4-8 15,-9 5-8-15,-9-1 48 16,-14-4-24-16,0-4-20 16,-9 1 0-16,0-5-80 0,-4-4 44 15,13-4-188-15,14-4 124 16,0 0-104 0,18 0 116-16,14 4 56 15,13 4 24-15,1 4 108 16,-5 0-56-16,-5 4 104 15,-4 5-84-15,-5-5 68 16,-4 4-76-16,-14 0 76 16,-10-4-76-16,-12 1 8 0,-1-1-40 15,0-4-12-15,-9 0-8 16,-4 0-40-16,4 0 20 0,0-8-100 16,5 1 64-16,-1 3-320 15,5 0 208 1,10 0-140-16</inkml:trace>
        </inkml:traceGroup>
      </inkml:traceGroup>
    </inkml:traceGroup>
    <inkml:traceGroup>
      <inkml:annotationXML>
        <emma:emma xmlns:emma="http://www.w3.org/2003/04/emma" version="1.0">
          <emma:interpretation id="{31102236-8EB0-497A-87A4-E48BDB3824F2}" emma:medium="tactile" emma:mode="ink">
            <msink:context xmlns:msink="http://schemas.microsoft.com/ink/2010/main" type="paragraph" rotatedBoundingBox="5412,15549 3491,12564 4447,11950 6367,149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EE8385-B5CB-4FFA-BB45-867A1E4958A8}" emma:medium="tactile" emma:mode="ink">
              <msink:context xmlns:msink="http://schemas.microsoft.com/ink/2010/main" type="line" rotatedBoundingBox="5412,15549 3491,12564 4447,11950 6367,14934"/>
            </emma:interpretation>
          </emma:emma>
        </inkml:annotationXML>
        <inkml:traceGroup>
          <inkml:annotationXML>
            <emma:emma xmlns:emma="http://www.w3.org/2003/04/emma" version="1.0">
              <emma:interpretation id="{9B271281-B0DC-41E3-8C39-6E7F969210D1}" emma:medium="tactile" emma:mode="ink">
                <msink:context xmlns:msink="http://schemas.microsoft.com/ink/2010/main" type="inkWord" rotatedBoundingBox="6099,15107 5867,14747 6136,14574 6367,1493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5023.0843">3019 13614 332 0,'-5'-12'120'0,"10"12"-92"0,4-8-8 16,-9 8 60-16,9-4-48 0,5 0 24 15,4 4-36-15,0-4 36 16,10 4-32-16,-6-4 76 16,10 4-56-16,-9 0 24 15,0 0-40-15,-5 8 28 16,0 4-32-16,-4 4 4 0,-5 0-16 15,-9 8 28-15,-4 5-24 16,-15-1 48-16,1 4-36 16,-5 1-24-16,1-5-4 15,-6-4 16-15,-4-3-8 0,0-5 16 16,19-4-16-16,-5 0-12 16,18-8 0-16,9-4 20 15,4 0-8-15,19-4-4 16,0-4 0-16,5 4-4 15,-6-4 0-15,1 0 24 16,5 4-12-16,-19 0 12 16,5 4-12-16,-9 4-16 15,-5 4 0-15,-9 8-280 16,-5 0 156-16</inkml:trace>
        </inkml:traceGroup>
        <inkml:traceGroup>
          <inkml:annotationXML>
            <emma:emma xmlns:emma="http://www.w3.org/2003/04/emma" version="1.0">
              <emma:interpretation id="{B437D1E8-FBB8-4325-85EF-9C0A73A364FB}" emma:medium="tactile" emma:mode="ink">
                <msink:context xmlns:msink="http://schemas.microsoft.com/ink/2010/main" type="inkWord" rotatedBoundingBox="4512,14150 3491,12564 4402,11978 5422,13564">
                  <msink:destinationLink direction="with" ref="{BB889981-7698-4506-837B-B36331281174}"/>
                  <msink:destinationLink direction="with" ref="{15D789CC-99CC-46D6-B6DB-3805DBC704D8}"/>
                </msink:context>
              </emma:interpretation>
            </emma:emma>
          </inkml:annotationXML>
          <inkml:trace contextRef="#ctx0" brushRef="#br0" timeOffset="73498.472">1246 11619 288 0,'-4'-4'108'0,"8"0"-84"0,-4 0-4 0,0 4 12 16,9 0-20-16,1 0 24 16,-6 0-24-16,-4 0 24 15,9 0-24-15,-4 0 12 16,-5 0-12-16,0 0 36 15,9 0-24-15,0-4 40 16,0 4-36-16,0-4 4 16,0 0-20-16,0-1 12 15,5 5-16-15,0-4-4 16,-1 0 0-16,1 0 20 0,0 4-12 16,-1 0 4-16,6 0-8 15,-1 0-8-15,0 0 4 16,5 0-16-16,0 0 8 0,-1 4 4 15,6 0 0 1,4-4 0-16,-5 4 0 0,0-4 8 16,-4 0-4-16,-5 5-20 15,1-1 8-15,-6 0 12 16,1-4 0-16,-5 4-4 16,0 4 4-16,0-4 12 15,10 0-8-15,-6 0-4 16,1 0 0-16,4 0-16 15,0-4 8-15,-4 0 28 16,0 4-12-16,-1 0 24 16,1-4-24-16,0 8-32 15,-5 0 12-15,0-4 0 16,0 4 8-16,-4-4 16 16,-1 5-8-16,5 3-12 15,0 0 0-15,-4 4 4 16,0-8 0-16,4 12-12 15,0-3 8-15,-5-5 20 0,5 0-8 16,-4 0-12-16,0-4 0 16,-5 8 20-16,4-4-8 15,1-4-4-15,-1 9 0 16,1-5-4-16,-1-4 0 16,1 8-12-16,-1 0 8 15,1 0 48-15,4 1-24 0,0-1-8 16,0 4-8-16,0-4 4 15,1 4-4-15,-1-3-4 16,0-1 4-16,0 4-16 16,-5-4 8-16,1 0 12 15,0-3-4-15,-1 3 16 16,-4-4-12-16,0 0-20 16,0-8 4-16,0 4 12 15,5 4 0-15,4 1-4 16,-9-13 4-16,4 12 4 15,-4-4-4-15,0 0 24 16,0 0-16-16,0 4-4 16,-4-4-4-16,-5 0 12 15,4 0-8-15,1 5-12 16,-6-5 0-16,-3 4 20 16,4 0-8-16,0 0-12 15,9-4 0-15,-10 4 12 0,6 0-4 16,-5 1 8-1,9-1-8-15,-9 0-12 0,4 0 4 16,5 4 4-16,-9 0 0 16,9 1 0-16,0-1 0 15,0 0 0-15,-9 4 0 16,4-4 0-16,1 1 0 16,-1-1 0-16,1 0 0 15,-1 4 8-15,1-4-4 16,-1 0 8-16,0 1-8 0,1-5-12 15,4 0 4-15,-5 0 4 16,1 4 0-16,4-4 0 16,-5 1 0-16,1-1 16 15,-1 0-8-15,1-4-12 16,-1 0 0-16,0 0 12 16,1 4-4-16,-1-4-4 15,1 0 4-15,-1 1-16 16,-4-1 8-16,0 0 12 15,0 0-4-15,0 0-4 16,-5-4 4-16,5 4-4 16,0 0 0-16,0-4 0 15,0-4 0-15,-1 4-12 16,1 4 8-16,5-4 4 16,-1-4 0-16,1 4-12 15,-5 1 8-15,-1-1 12 0,6 0-4 16,-5-4 24-16,-5 0-16 15,5 4 4-15,0 0-8 16,0-4 4-16,0 0-8 16,4 0-4-16,-4 0 4 15,4 0-4-15,1 0 0 16,-1 0 8-16,1 0-4 16,4 0 16-16,-5-4-12 15,1 4-20-15,-5 0 4 16,4 0-56-16,0-4 32 0,1 4-132 15,-5 0 88 1,4 0-344-16,-8-4 236 16,8 8-60-16</inkml:trace>
          <inkml:trace contextRef="#ctx0" brushRef="#br0" timeOffset="74670.9923">1620 12865 156 0,'-9'-4'56'0,"13"12"-44"0,1-8-4 0,-5 0 68 15,0 0-44-15,0 0 104 16,-5 4-80-16,1-4 36 15,-1 8-52-15,-4-3 4 16,0 3-28-16,-5-4 52 0,1 4-36 16,-1-4 4-16,-4 0-24 15,0 0 0-15,4 4-4 16,5-4-8-16,0-4 4 0,4 0-120 16,5 0 64-16</inkml:trace>
          <inkml:trace contextRef="#ctx0" brushRef="#br0" timeOffset="84593.221">1205 12295 208 0,'5'-4'76'0,"-5"8"-60"0,13-8-4 0,-13 4 128 0,0 0-80 15,0-4 64-15,10 0-72 16,-10 4-12-16,13-5-24 15,-8 1 24-15,-1 0-24 16,6 0 4-16,-1 0-12 16,0 0 4-16,0 4-8 15,0-4 16-15,0 0-12 0,-4 0 24 16,-5 4-20-16,0 0 24 16,0 0-24-16,0 0 4 15,0 0-8-15,0 0-24 16,0 0 8-16,0 0 12 15,0 0 0-15,0 0-12 16,0 0 4-16,0 0 4 16,0 0 0-16,0 0 0 15,0 0 0-15,0 0 24 32,0 0-12-32,0 0-12 0,0 0-4 15,0 0 20-15,0 0-8 0,0 0-20 16,0 0 4-16,0 0 4 0,0 0 4 15,0 0 24-15,0 0-12 16,0 0 32-16,0 0-28 16,0 0-4-16,4-4-8 15,-4 4 4-15,0 0-4 16,0 0 24-16,5-4-16 16,-5 4-20-16,0-4 0 15,0 4 32-15,0-4-16 16,0 4 16-16,0-4-12 0,0 0 0 15,0 0-4-15,0 0-8 16,0 0 4-16,0 0 12 16,0 0-8-16,0 0-20 15,4-5 4-15,-4 5 12 16,0 0 0-16,0 0 8 16,0-4-8-16,0-4-12 15,0 4 4-15,-4 0 12 16,-1 0-4-16,1-4 16 15,4-1-12-15,0 1 4 16,0 0-4-16,0-4-16 16,0 0 4-16,0 0 12 15,0-1-4-15,0 1-4 16,0-4 4-16,0 4 4 0,-5 0-4 16,1-1 8-16,-1 1-8 15,0 0 8-15,1 0-8 16,4 0-4-16,0 0 4 15,0-1-4-15,4-3 0 16,-4 0 0-16,0 0 0 16,0-1 16-16,-4 5-8 15,4 0 16-15,-5-4-16 16,1 4-4-16,-1 3 0 16,1 1-16-16,-1 0 8 0,1-4-16 15,4 4 12-15,0-4 12 16,0-1 0-1,4 1-4-15,1 0 12 16,-5 0-8-16,4-4 24 16,-4-1-16-16,0 1-32 15,0 0 12-15,0 0-8 16,0 0 8-16,0-1 8 16,0 1 0-16,0 0 8 15,0 0-4-15,-4-1 8 16,4 1-8-16,0 0-20 15,0 4 8-15,0-1 4 16,0 1 4-16,0 0 0 16,4 0 0-16,1 4 0 15,-1 0 0-15,1-1 8 16,-5 1-4-16,0 0 16 0,0 0-12 16,-5 4-28-16,1 0 8 15,-1 0 32-15,5 0-12 16,0 0-8-16,0 0-4 15,0-1-24-15,5 1 16 16,-1 4 12-16,1-4 4 16,-1 0-4-16,6 0 4 15,-6 4 12-15,5-4-8 16,-4 0-4-16,-1 0 0 16,-4 4-4-16,5-4 0 15,-5 3 0-15,0 1 0 16,0 0 0-16,4 0 0 15,-4 4 0-15,0-4 0 0,0 4-12 16,5-4 8-16,-5 4 12 16,0 0-4-16,0 0-4 15,0 0 4-15,0 0-4 16,0 0 0-16,0 0 0 16,0 0 0-16,0 0 0 15,0 0 0-15,0 0 0 16,0 0 0-16,5 8 0 15,-1 0 0-15,-4-8 0 16,5 9 0-16,-5-1-12 16,0 0 8-16,0 0 4 15,0 4 0-15,-5-4-12 16,1 0 8-16,-1 0 4 16,5 0 0-16,-5 0-12 15,1 5 8-15,-1-1 4 0,-4 4 0 16,0 0-12-16,0 4 8 15,0 1 12-15,-5 3-4 16,5 0-4-16,0-4 4 16,0 1 4-16,0-1-4 15,4-4-12-15,1-4 4 16,-1 0-4-16,0-4 0 16,1 0 24-16,-1-3-8 15,1-1-4-15,-1 0 0 16,1 0-4-16,4-4 0 0,-5 4 0 15,1-4 0-15,4 0-12 16,0 0 8 0,4-4-4-16,1 0 0 0,-1 0 0 15,5-5 0-15,0 1 16 16,5-4-4-16,0 4-12 16,0 0 4-16,4 0-4 15,0 0 0-15,0 4 16 16,5 0-4-16,0 4 8 15,0 0-8-15,-1 0-12 16,-3 0 4-16,-1 0-4 16,-5 0 0-16,-3-4 32 15,-6 0-12-15,1 0 24 16,-5 0-24-16,0-5 24 16,0 1-24-16,-5 0 24 15,1-4-24-15,-1 0 4 0,-4-4-8 16,0 0 36-16,-5-1-20 15,-4 1 4-15,0 4-16 16,-1 0-8-16,1 4 0 16,0 0 4-16,4 4-4 15,1 0-4-15,4 0 4 16,-1 4-32-16,6 0 16 16,4 0-56-16,0 8 36 15,4 0-204-15,6 4 132 16,-1 4-540-1,13 4 360-15,1-7 108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7:10.6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6AE433-276C-4A27-8055-C9D182FBA213}" emma:medium="tactile" emma:mode="ink">
          <msink:context xmlns:msink="http://schemas.microsoft.com/ink/2010/main" type="writingRegion" rotatedBoundingBox="7421,6746 14658,206 18280,4215 11043,10754"/>
        </emma:interpretation>
      </emma:emma>
    </inkml:annotationXML>
    <inkml:traceGroup>
      <inkml:annotationXML>
        <emma:emma xmlns:emma="http://www.w3.org/2003/04/emma" version="1.0">
          <emma:interpretation id="{40FA0952-763C-4C88-A3DC-687C9CF59045}" emma:medium="tactile" emma:mode="ink">
            <msink:context xmlns:msink="http://schemas.microsoft.com/ink/2010/main" type="paragraph" rotatedBoundingBox="10579,3663 11958,3849 11877,4458 10497,42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84D763-8DB8-435B-92BC-20177077B217}" emma:medium="tactile" emma:mode="ink">
              <msink:context xmlns:msink="http://schemas.microsoft.com/ink/2010/main" type="inkBullet" rotatedBoundingBox="10555,3843 10925,3893 10875,4260 10505,421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7556 3128 704 0,'0'-4'264'0,"0"4"-208"0,41-4-12 0,-9 0 8 16,5 0-36-16,8-4 40 15,10 4-32-15,0-4-260 16,-1 8 128-16</inkml:trace>
        <inkml:trace contextRef="#ctx0" brushRef="#br0" timeOffset="-138.867">7652 2857 624 0,'-9'-32'228'0,"9"32"-176"0,-9-12-16 0,9 4 148 16,9 8-108-16,-4-9 24 15,13 9-60-15,4-4-16 16,10 0-16-16,14 4 20 16,-1 0-16-16,1 8-172 15,4 5 88-15,-14-5-448 16,-8 16 288-16</inkml:trace>
      </inkml:traceGroup>
      <inkml:traceGroup>
        <inkml:annotationXML>
          <emma:emma xmlns:emma="http://www.w3.org/2003/04/emma" version="1.0">
            <emma:interpretation id="{EEF5A519-48E0-48EC-B13F-A02D608FB08A}" emma:medium="tactile" emma:mode="ink">
              <msink:context xmlns:msink="http://schemas.microsoft.com/ink/2010/main" type="line" rotatedBoundingBox="11587,3799 11958,3849 11877,4458 11505,4407"/>
            </emma:interpretation>
          </emma:emma>
        </inkml:annotationXML>
        <inkml:traceGroup>
          <inkml:annotationXML>
            <emma:emma xmlns:emma="http://www.w3.org/2003/04/emma" version="1.0">
              <emma:interpretation id="{C5D22AD5-9A89-4B1D-8EC4-9717231FD2C4}" emma:medium="tactile" emma:mode="ink">
                <msink:context xmlns:msink="http://schemas.microsoft.com/ink/2010/main" type="inkWord" rotatedBoundingBox="11587,3799 11958,3849 11877,4458 11505,44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76.189">8635 2792 456 0,'0'-12'168'0,"14"0"-128"0,4 0-16 0,-4 4 156 16,4 4-104-16,10-4 84 15,-1 8-92-15,0 0 16 16,0 8-48-16,5 4-4 15,-9 12-20-15,-14 13 20 16,9-5-20-16,-22 17 12 16,-10-5-12-16,-18 5-16 15,10-1 0-15,-33-7 12 16,9-5-4-16,-8-8 16 16,17-3-12-16,-4-5 16 15,28-8-16-15,13-4 40 16,4 4-24-16,28 1 4 0,14 3-16 15,-1 0 0-15,-4 0-4 16,5 0 12 0,-5 4-12-16,-19-7-4 0,6-1 0 15,-10-4-128-15,-4 4 68 0,-5-8-188 16,0 4 136-16</inkml:trace>
        </inkml:traceGroup>
      </inkml:traceGroup>
    </inkml:traceGroup>
    <inkml:traceGroup>
      <inkml:annotationXML>
        <emma:emma xmlns:emma="http://www.w3.org/2003/04/emma" version="1.0">
          <emma:interpretation id="{E00FDDE5-8ADD-4CA5-8A31-E5433828B270}" emma:medium="tactile" emma:mode="ink">
            <msink:context xmlns:msink="http://schemas.microsoft.com/ink/2010/main" type="paragraph" rotatedBoundingBox="8158,7562 15396,1023 18280,4215 11043,10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A12284-83DD-4A6A-B620-132A3BCCF6DC}" emma:medium="tactile" emma:mode="ink">
              <msink:context xmlns:msink="http://schemas.microsoft.com/ink/2010/main" type="line" rotatedBoundingBox="8158,7562 15396,1023 18280,4215 11043,10754"/>
            </emma:interpretation>
          </emma:emma>
        </inkml:annotationXML>
        <inkml:traceGroup>
          <inkml:annotationXML>
            <emma:emma xmlns:emma="http://www.w3.org/2003/04/emma" version="1.0">
              <emma:interpretation id="{FF80FE29-D124-46E8-8BA6-49A9076B6FB9}" emma:medium="tactile" emma:mode="ink">
                <msink:context xmlns:msink="http://schemas.microsoft.com/ink/2010/main" type="inkWord" rotatedBoundingBox="8392,7820 10806,5638 12613,7639 10199,9820">
                  <msink:destinationLink direction="with" ref="{201C263C-802D-4326-BE5E-68B2FDB726AD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276.2891">7192 5180 260 0,'37'-57'96'0,"-15"41"-76"0,19-12-4 0,-13 20 52 15,8 0-40-15,1 4 52 16,-1 4-48-16,5 28 56 16,0 21-52-16,-5 3 20 15,-8 9-36-15,-10 0 36 16,-9 7-32-16,-18-3-4 15,-14 4-12-15,-9 0 28 0,-13-21-20 16,-19-15 20-16,-13-21-20 16,-5-16 0-16,0-12-8 15,9-9 20-15,18-7-16 0,23 4-40 16,14 3 16-16,23 5-60 16,22 4 40-16,23 12 24 15,23 16 8-15,0 16 20 16,4 17-12-16,1 7 32 15,13 5-24-15,4-4-12 16,-8-5-8-16,-14-15-104 16,-19-9 60-16,-17-4-120 15</inkml:trace>
          <inkml:trace contextRef="#ctx0" brushRef="#br0" timeOffset="132983.2144">6245 6601 248 0,'-4'-53'92'0,"4"45"-72"0,0-4-4 0,0 12 36 15,-9 12-32-15,-10 8 16 16,-3 17-20-16,-6 11 88 16,-13 1-56-16,9 3 32 15,10 1-48-15,-1 4-20 16,0-1-4-16,14 1 44 16,9-9-28-16,9-11-28 0,14-17 0 15,9-12-28-15,4-16 20 16,19-12-180-1,18-13 104-15,0 1-188 0</inkml:trace>
          <inkml:trace contextRef="#ctx0" brushRef="#br0" timeOffset="133161.2879">6582 6908 384 0,'-18'33'140'0,"18"-5"-108"0,4 20-8 16,1-23 64-16,4 11-52 16,5-8 4-16,9-3-24 15,8-17 24-15,1-20-24 16,5-17 32-16,-1-15-32 15,5-17 4-15,5 4-12 16,-1-3 12-16,-4-13-12 0,-4-8-56 16,-10-8 24-16,-4 4-128 15,-10 12 80-15,-4 21-36 16</inkml:trace>
          <inkml:trace contextRef="#ctx0" brushRef="#br0" timeOffset="133761.834">6660 8041 580 0,'-41'-12'216'0,"31"12"-168"0,10-4-12 0,0 0 48 0,10-8-52 15,12-8-4-15,1-21-16 16,9-15-20-16,18-25 4 16,5-4-24-16,13-4 16 0,9-4-40 15,14-41 32-15,0-12-136 16,-4 17 88 0,-14 15-56-16,-14 9 72 15,-18 20 72-15,-9 16-8 16,-9 21 96-16,-5 3-60 15,-9 45 4 1,-4 13 48-16,-10 11-56 16,0 12 32-16,-4 9-44 15,0 7-36-15,5 9 0 16,4 4 8-16,9 0 0 0,0-17 16 0,5-11-12 16,4-13 32-16,4-16-24 15,6-24-48-15,4-21 16 16,9-11-52-16,0-17 40 15,0 4-100-15,0-3 72 16,-5-9 0-16,-4-4 32 16,-9 12 112-16,-10 12-44 15,-4 13 80-15,-22 52-56 16,-10 20-32 0,-4 13 12-16,-1 8-32 15,1 7 12-15,9 5-16 16,4 8 12-16,5 8-16 0,0-8 24 15,4-13-20-15,1-7-76 16,4-8 36-16,4-9-300 16</inkml:trace>
          <inkml:trace contextRef="#ctx0" brushRef="#br0" timeOffset="135048.4953">8595 6665 184 0,'63'-8'68'0,"-35"8"-52"0,13 16-4 0,-23 1 100 16,-5 7-64-16,6 8 88 16,-6 17-80-16,-8 20 24 15,-10 20-44-15,-4-4-4 16,-9-4-20-16,-18-17 64 16,-10-11-44-16,-18-13 48 15,-13-11-44-15,4-13 0 16,5-16-24-16,9-12 12 0,8-25-16 15,10-23 4-15,10-5-4 16,17-12-24-16,5 12 8 16,13 9-12-16,15-1 8 0,17 4 8 15,19 5 4-15,18-9-12 16,8 13 8-16,6 7-32 16,-1 1 20-16,1 3 40 15,4 9-12-15,0 12 24 16,18 8-20-16,-13 8-8 15,4 8-4-15,-9-4 28 16,-4 0-16-16,-5-8-4 16,13-4-8-16,5-12-332 15</inkml:trace>
        </inkml:traceGroup>
        <inkml:traceGroup>
          <inkml:annotationXML>
            <emma:emma xmlns:emma="http://www.w3.org/2003/04/emma" version="1.0">
              <emma:interpretation id="{5956A960-4E31-44E3-ABA2-8B41C50696CD}" emma:medium="tactile" emma:mode="ink">
                <msink:context xmlns:msink="http://schemas.microsoft.com/ink/2010/main" type="inkWord" rotatedBoundingBox="11909,4173 15396,1023 18280,4215 14794,7365">
                  <msink:destinationLink direction="with" ref="{FF7DF7AF-1301-4B6E-8311-0A2638F59AED}"/>
                </msink:context>
              </emma:interpretation>
            </emma:emma>
          </inkml:annotationXML>
          <inkml:trace contextRef="#ctx0" brushRef="#br0" timeOffset="5053.305">10916 3403 540 0,'-13'-12'200'0,"13"12"-156"0,4-4-12 0,-8 0 72 16,-1 4-64-16,-4 0 16 15,0 0-32-15,-14 0-4 16,5 4-12-16,-14-4 72 16,5 4-44-16,-19 4 40 15,5 1-44-15,-9 3 16 16,9 0-28-16,-9 12 60 16,9-4-44-16,0 9 36 15,14 3-40-15,0 8 8 16,13 1-24-16,5 3 8 15,9-3-12-15,14-9 0 16,4 1-4-16,23-9 12 16,4-4-12-16,5-8-108 15,-9 0 52-15,0-12-184 16,-9 0 132-16,-9-8-192 0,-9 8 164 16</inkml:trace>
          <inkml:trace contextRef="#ctx0" brushRef="#br0" timeOffset="5220.7512">10470 3658 652 0,'-22'-20'244'0,"22"20"-192"0,0-12-12 0,0 8 112 16,13 8-92-16,5-4 88 15,5 0-84-15,14-4-4 16,4 12-40-16,4 0-4 16,10 0-8-16,-1-4-140 15,-8 4 76-15,-5-12-244 16,-5 8 168-16</inkml:trace>
          <inkml:trace contextRef="#ctx0" brushRef="#br0" timeOffset="32962.9125">11035 3832 392 0,'4'0'148'15,"-8"-4"-116"-15,-1 4-8 0,-4 4 64 16,18 0-52-16,-18-4 68 16,9 5-64-16,0-5 52 15,0 4-52-15,-4-4 40 16,8 0-44-16,-4 0 52 15,0 0-52-15,0 0 28 16,0 0-36-16,0 0 8 16,0 0-20-16,0 0 0 15,0 0-8-15,0 0 12 16,0 0-12-16,0 0 16 16,0 0-16-16,-4 0 16 15,4 0-16-15,-5-4 16 0,10 4-16 16,-5-5 24-16,0 5-20 0,0-4 24 15,0 4-24-15,0-4 12 16,0 8-12-16,-5-4 12 16,5 0-16-16,-4 0-4 15,4 4 0-15,-10 1 4 16,10-1-4-16,0 0 8 16,-9 8-8-16,9 8 24 15,0 4-16-15,-4 5 40 16,-1-1-28-16,-4 4-4 15,5 1-12-15,-1-1 4 16,5 0-8-16,-5-3-4 16,1-1 4-16,-5-8 4 15,9-3-4-15,0-13-12 16,0 0 4-16,0-8-48 16,13 0 24-16,-13-5-188 15,5 1 120-15,0 0-312 16,-5 8 232-16</inkml:trace>
          <inkml:trace contextRef="#ctx0" brushRef="#br0" timeOffset="14181.1902">11754 2287 260 0,'-4'-17'96'0,"4"17"-76"0,0-4-4 0,0 0 96 15,4 4-64-15,-4-4 88 16,0 4-80-16,0-4 60 15,0 4-64-15,0-4 4 16,0 8-32-16,0-4 32 16,9 0-32-16,0 0 20 15,5 0-24-15,0 4 8 16,4 4-16-16,5 17 44 16,4 3-28-16,5 20 40 15,4 5-40-15,10 24 28 16,-1 4-28-16,5 40 16 15,0-3-24-15,-4 15 16 16,-14-11-20-16,-9 7 0 16,-14-16-8-16,-27 13 20 15,-5-17-16-15,-32 4 4 16,-9-19-8-16,-27-5-236 16,14-17 124-16</inkml:trace>
          <inkml:trace contextRef="#ctx0" brushRef="#br0" timeOffset="2951.9448">10056 3861 352 0,'-18'-12'132'0,"18"12"-104"0,9-25-8 0,-5 9 168 15,6 0-108-15,-6-29 80 16,5 1-92-16,-4-21 16 16,8 9-48-16,1-25-4 15,0 8-20-15,-5-41-8 16,9 13 0-16,-4-24-4 15,-1 24 0-15,-4-13 32 16,14 29-16-16,0-12 40 16,0 16-32-16,9-8 40 15,-1 16-36-15,15-4 64 16,-5 17-52-16,0 3 20 16,0 21-40-16,4 7-28 15,-4 13 4-15,-4 12 0 16,-1 8 4-16,-13 12 24 15,0 9-12-15,-19 7-64 16,-4 4 24-16,-22 1-112 0,-1-5 80 16,-18-3-108-16,9-1 100 15,-9-8-32-15,14 0 60 16,-1-7-48-16,10-5 52 0,9-4-20 16,9 4 36-16,9 4 8 15,9 0 12-15,5 4 52 16,4 4-28-16,-4 1 44 15,0 3-40-15,-9-8 92 16,-5 4-68-16,-18-3 56 16,-5-1-64-16,-18-4 16 15,0 4-40-15,-9 0 16 16,5-4-20-16,-1-8 0 16,10 5-8-16,0-9-60 15,9 4 28-15</inkml:trace>
          <inkml:trace contextRef="#ctx0" brushRef="#br0" timeOffset="4130.6709">11035 2752 632 0,'-9'-4'236'0,"9"4"-184"0,9 8-16 0,-5-8 36 16,5 4-48-16,5 0 8 15,4 4-20-15,5-4-112 16,4 4 52-16</inkml:trace>
          <inkml:trace contextRef="#ctx0" brushRef="#br0" timeOffset="3957.7129">11053 2635 540 0,'5'-4'200'0,"-5"4"-156"0,22-5-12 0,-13 1 60 16,5 8-56-16,4-4 32 15,5 9-40-15,-5-5-28 16,5 4 0-16,-9 4 16 16,-1 0-8-16,-13 0 48 15,9 4-28-15,-27-4 40 16,14 5-40-16,-24-1-16 15,15 0-4-15,-5 0 24 16,-1 4-16-16,1-3 12 16,9-1-16-16,0 0-8 15,4 4 0-15,5-8-16 0,9 5 8 16,1-9-4-16,3 4 0 16,1-12-188-16,9 4 108 0,-10-4-288 15,1 0 208 1</inkml:trace>
          <inkml:trace contextRef="#ctx0" brushRef="#br0" timeOffset="12499.2281">10261 2056 268 0,'9'-8'100'0,"-9"8"-76"0,4-4-8 0,6 0 112 15,-10 4-72-15,0-8 60 16,9 8-72-16,-9-4 60 15,4 4-64-15,-4-5 44 16,0 5-48-16,0-4 0 16,0 8-24-16,-4-4-8 15,-5 0 0-15,-1 0-4 16,6 5 0-16,-19-1 16 16,5 8-8-16,-14-4-4 15,5 0 0-15,-23 4-32 16,18 4 16-16,-14 13 32 0,10-1-12 15,-14 20 36-15,4 5-28 16,1 24-4-16,4-4-8 16,4 24 48-16,5-4-28 15,1 36 8-15,17-3-20 0,-9 20 0 16,10-25-4-16,3 25 4 16,10-25-8-16,0 5 16 15,5-17-12-15,0-8 32 16,8-20-24-16,5-12-112 15,1-13 52-15,12-3-320 16,6-17 204-16</inkml:trace>
          <inkml:trace contextRef="#ctx0" brushRef="#br0" timeOffset="3620.2162">10889 2639 456 0,'0'0'168'0,"0"0"-128"0,9 4-16 15,-9-4 88 1,0 0-68-16,0 4 112 0,0 8-84 16,0 4-4-16,0 4-40 0,0 5 64 15,0-1-56-15,-4 4-12 16,-1 0-16-16,-4-3 0 16,4-1-4-16,-4-4 24 15,5-4-16-15,-5-7-76 16,4-5 36-16,-4-12-280 15,4 3 168-15</inkml:trace>
          <inkml:trace contextRef="#ctx0" brushRef="#br0" timeOffset="34017.3543">13493 2335 436 0,'9'-28'160'0,"-9"16"-124"0,-4-1-8 0,-5 18 116 15,0 3-84-15,-23 20 88 16,5 8-84-16,-37 29 116 15,14 16-100-15,-37 57 48 16,19-1-72-16,-37 33-24 16,23-12-20-16,-27 16 44 15,18-28-32 1,4-9 16-16,15-23-24 0,17-21-24 16,9-20 0-16,15-17-24 15,12-11 20-15</inkml:trace>
          <inkml:trace contextRef="#ctx0" brushRef="#br0" timeOffset="34344.3669">14490 2202 312 0,'-36'-9'112'0,"36"9"-84"0,-68 29-12 0,22-9 128 16,5 8-84-16,-36 21 88 15,-5 3-84-15,-18 25 72 16,22-4-76-16,-17 53 144 16,8 7-112-16,-4 61 184 15,14 1-156-15,18 27-48 16,27-23-48-16,36 15-12 16,19-24-8-16,23-16-124 15,4-28 64-15,18-25-436 16,0-23 272-16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7:33.7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D789CC-99CC-46D6-B6DB-3805DBC704D8}" emma:medium="tactile" emma:mode="ink">
          <msink:context xmlns:msink="http://schemas.microsoft.com/ink/2010/main" type="inkDrawing" rotatedBoundingBox="2137,13305 6331,13038 6338,13142 2144,13409" semanticType="underline" shapeName="Other">
            <msink:sourceLink direction="with" ref="{B437D1E8-FBB8-4325-85EF-9C0A73A364FB}"/>
          </msink:context>
        </emma:interpretation>
      </emma:emma>
    </inkml:annotationXML>
    <inkml:trace contextRef="#ctx0" brushRef="#br0">-2 263 332 0,'0'-4'120'0,"5"12"-92"0,4-4-8 16,-9-4 96-16,5 0-68 16,4 4 44-16,4-4-56 15,6-4 8-15,-6 4-28 16,10-4 8-16,0 0-12 15,4 4-8-15,0 0 0 0,5 0-4 16,0 0 0-16,0 0 0 16,4 0 0-16,5 4 24 0,-9 0-12 15,5 0-4 1,4 0-4-16,-5 4 12 0,5-8-8 16,-9 8-4-16,13-8 0 15,-8 0-16-15,13-8 8 16,5 8 4-16,4 0 0 15,9 0 16-15,0 0-8 16,1 0-12-16,-6 0 0 16,1 4 4-16,0-8 0 15,-5-4-44-15,5 4 24 16,4-4 8-16,5 4 8 0,0 0-8 16,0 0 8-16,-5 0 4 15,-4 0 0-15,-5-4 0 16,-5 4 0-16,-3 4 0 15,-6 0 0-15,5 0 0 16,5-9 0-16,-1 5 0 16,10 4 0-16,9-8 0 15,4 0 0-15,1 4 16 16,4-4-8-16,-5-4-28 16,5 0 8-16,5 0 12 15,8-1 4-15,5 5-12 16,1 0 4-16,-6 0-24 15,-8 0 16-15,4 0-64 16,9 0 40-16,9 0-20 16,0-4 36-1,-4 0 8-15,-9-1 12 0,-19 1 132 16,-4 4-72-16,-14 0 0 16,-13 4-36-16,-10-4 0 15,-4 8-12-15,-9-8 0 16,-10 4-4-16,-3 4-16 0,-10 0 4 15,-5 12-288 1,-9-12 160-16,5 16-168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6:18.7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EC22B6-AB22-484B-B745-BAB6972AF7B0}" emma:medium="tactile" emma:mode="ink">
          <msink:context xmlns:msink="http://schemas.microsoft.com/ink/2010/main" type="inkDrawing" rotatedBoundingBox="6674,9635 10606,8389 10965,9523 7033,10769" semanticType="strikethrough" shapeName="Other">
            <msink:sourceLink direction="with" ref="{45A73794-B629-4441-83A5-CAF251AA3979}"/>
          </msink:context>
        </emma:interpretation>
      </emma:emma>
    </inkml:annotationXML>
    <inkml:trace contextRef="#ctx0" brushRef="#br0">3969 9199 508 0,'0'4'188'0,"-9"16"-148"0,18 29-8 0,0-17 124 16,0 8-92-16,-4 9 8 15,8-5-44-15,5 5 0 16,5 0-16-16,0-17 20 0,9 0-20 16,0-7 48-16,4-9-32 15,1-12 12-15,-1-12-24 16,0-8 36-16,-4-9-28 15,0-7-32-15,-9-17 4 16,0-28-176-16,-1-24 100 16,1-12-144-16,5 4 128 0,-15 12 12 15,10-1 52-15,-9 5 84 16,4 4-28-16,-5 12-24 16,-3 9-4-16,3 7 36 15,5 8-20-15,1 5 44 16,-10 7-32-16,4 5 12 15,10 4-20-15,-14 7-8 16,5 9-4-16,-5 4 28 16,0 0-16-16,5 4 20 15,-5 0-20-15,0 8 20 16,-4 0-24-16,-5 0 4 16,9 8-8-16,0 0 20 15,4 0-16-15,10 0 24 16,0 4-24-16,9-12-4 0,18 8-4 15,9-8-4-15,5 8 0 16,22 0 16-16,-8 0-8 16,22-8-4-16,50-4 0 15,19 4-16-15,-5-4 8 16,54-4 4-16,5-4 0 16,9-4 8-16,10 4-4 15,-24 0 8-15,-27-5-8 16,-4-3 8-16,-23 8-8 15,-18 4-12-15,-28 0 4 16,-18 4 28-16,-32 4-12 0,-13 0-172 16,-37 8-352-1,-13 4 264 1,-19 12 8-16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7:54.3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A90D1D-1DE1-4965-8A26-A18948074513}" emma:medium="tactile" emma:mode="ink">
          <msink:context xmlns:msink="http://schemas.microsoft.com/ink/2010/main" type="inkDrawing" rotatedBoundingBox="12978,13351 17515,13020 17522,13120 12985,13451" semanticType="underline" shapeName="Other">
            <msink:sourceLink direction="with" ref="{36115738-D3E9-4646-9949-79D9B44BACBD}"/>
            <msink:sourceLink direction="with" ref="{4D71A8C8-55AB-4746-B9E9-93B068ADBE0B}"/>
          </msink:context>
        </emma:interpretation>
      </emma:emma>
    </inkml:annotationXML>
    <inkml:trace contextRef="#ctx0" brushRef="#br0">0 324 528 0,'4'-4'196'0,"24"8"-152"0,17-4-12 0,-9 0 52 0,19 0-52 15,27-4 4-15,46 4-20 16,17 0 16-16,24-8-20 16,40 0-4-16,19 0-4 0,45 0 12 15,5 0-8-15,-14-4-28 31,13-4 8-31,74-9 32 0,-23-3-12 16,-23-8-16-16,-14-9 0 16,-45 13 76-16,-50 3-40 15,-23 1 8-15,-27 8-20 0,-33 8 16 16,-26 4-20-16,-28 16-164 16,-36 12 84-16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7:53.9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9B3A33-240B-418A-9283-5F229C459618}" emma:medium="tactile" emma:mode="ink">
          <msink:context xmlns:msink="http://schemas.microsoft.com/ink/2010/main" type="inkDrawing" rotatedBoundingBox="13193,13246 17430,12969 17433,13020 13197,13297" semanticType="underline" shapeName="Other">
            <msink:sourceLink direction="with" ref="{36115738-D3E9-4646-9949-79D9B44BACBD}"/>
            <msink:sourceLink direction="with" ref="{4D71A8C8-55AB-4746-B9E9-93B068ADBE0B}"/>
          </msink:context>
        </emma:interpretation>
      </emma:emma>
    </inkml:annotationXML>
    <inkml:trace contextRef="#ctx0" brushRef="#br0">0 318 384 0,'9'-16'140'0,"0"16"-108"0,5-9-8 0,-5 9 84 15,9-4-64-15,1-4 88 16,3 4-76-16,1 0 44 16,4 0-60-16,5 0 32 15,0-4-40-15,0 8-8 0,0-4-16 16,4 8 20-16,1-4-16 16,4 0 4-16,9 0-8 15,4 0-16-15,6-4 4 16,8-4 12-16,28 0-4 15,31-4-12-15,19-5 4 0,8 5 12 16,38-4-4-16,13 4-4 16,4 0 4-16,32 0-4 15,-8-5 0-15,-1-3-20 16,18 12 12-16,-18-4 12 16,1 0 0-16,-1 0 16 15,-27 4-12-15,-37 4 24 16,-22-4-20-16,-32-1 32 15,-28 1-28-15,-27 0-4 16,-22-4-8-16,-24 8-32 16,-22 4 16-16,-14 4-224 15,-18 0 128-15,-22 4-456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9:21.3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5863FA-819C-4D56-B175-2F7EEE677D08}" emma:medium="tactile" emma:mode="ink">
          <msink:context xmlns:msink="http://schemas.microsoft.com/ink/2010/main" type="inkDrawing" rotatedBoundingBox="5925,6646 6149,6626 6157,6713 5932,6734" shapeName="Other"/>
        </emma:interpretation>
      </emma:emma>
    </inkml:annotationXML>
    <inkml:trace contextRef="#ctx0" brushRef="#br0">2995 5650 520 0,'-19'-77'192'0,"47"69"-152"0,31-1-8 16,-18 14 28-16,4 7-40 15,10 4-160-15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9:21.5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006319-90A4-4967-A66C-E1BBAC2207CB}" emma:medium="tactile" emma:mode="ink">
          <msink:context xmlns:msink="http://schemas.microsoft.com/ink/2010/main" type="inkDrawing" rotatedBoundingBox="5630,7209 5890,7237 5889,7245 5629,7218" shapeName="Other"/>
        </emma:interpretation>
      </emma:emma>
    </inkml:annotationXML>
    <inkml:trace contextRef="#ctx0" brushRef="#br0">2717 6139 644 0,'-37'-12'236'0,"46"20"-180"0,28-4-20 0,8 0-8 16,15 0-24-16,49 8-196 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7:25.9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889981-7698-4506-837B-B36331281174}" emma:medium="tactile" emma:mode="ink">
          <msink:context xmlns:msink="http://schemas.microsoft.com/ink/2010/main" type="inkDrawing" rotatedBoundingBox="2523,14854 2838,11381 4744,11554 4429,15027" hotPoints="0,0 4192,11430 4243,15167" semanticType="enclosure" shapeName="RightTriangle">
            <msink:sourceLink direction="with" ref="{8E13FD59-BA62-4083-8C68-862F41060AE5}"/>
            <msink:sourceLink direction="with" ref="{B437D1E8-FBB8-4325-85EF-9C0A73A364FB}"/>
          </msink:context>
        </emma:interpretation>
      </emma:emma>
    </inkml:annotationXML>
    <inkml:trace contextRef="#ctx0" brushRef="#br0">1278 10514 112 0,'-14'-24'44'0,"28"16"-36"0,-14-5 0 16,9 9 48-16,-9-8-32 16,9 4 44-16,-4 4-40 15,4-4 4-15,5 4-20 16,-5 8-24-16,0 4 4 16,-9 4-24-16,0 13 20 15,0-1-12-15,0 4 12 16,0 5 8-16,-5-1 4 15,1 4 88-15,-5 9-48 16,9 3 88-16,0 1-72 16,4 4 24-16,-4 19-44 0,9 30 40 15,0 19-44-15,5-8 12 16,0-3-28-16,-5 7 0 16,0 25-8-16,0-9 36 0,-4-3-20 15,-1-5 20-15,1 17-24 16,-1 16 16-16,10-1-20 15,0-11-8-15,4 12-4 16,0 16-4-16,0-20 0 16,-4-21 16-16,-5-23-8 0,-9-13 16 15,-5-12-16-15,-4-8 32 16,5-13-24-16,-14-11 32 16,13-4-32-16,-4-5-12 15,0-12-8-15,9-7-48 16,-5-5 24-16,1-4-72 15,4 0 56-15,0-4-244 16,-5 1 160 0,5 3-236-16</inkml:trace>
    <inkml:trace contextRef="#ctx0" brushRef="#br0" timeOffset="2432.2756">1110 10866 372 0,'9'-8'140'0,"-5"12"-112"0,5-8-4 15,-9 4 4-15,10 0-20 16,-10 0 4-16,4-4-4 15,-4 4-32-15,0 0 12 16,0 0 32-16,9 0-12 0,-9 0 44 16,0 0-28-16,0 0-12 15,0 0-8-15,0 0 4 16,0 0-4-16,0 0-4 16,0 0 4-16,0 0 20 15,0 0-12-15,0 0 48 16,-4 0-32-16,-1-4 28 15,1 4-28-15,-6 0-28 16,10-4 0 0,-9 0 16-16,0 4-8 0,-4 0-4 15,-1 0-20-15,0 4 8 16,-4-4 12-16,0 0 0 0,-5 4-4 16,-4 0 4-16,-5 0 12 15,-9 8-8-15,4-8-4 16,-4 4 0-16,1 0-4 15,-1 0 0-15,0 1 0 16,4 3 0-16,5 0 24 16,-4 0-12-16,9-4 12 15,-5 4-12-15,4-4 12 16,-8 4-16-16,-1 5-4 16,-3-1 0-16,-1 12 40 15,-10-4-24-15,6 9 8 16,-5 3-16-16,0 1-16 15,4-1 0-15,10 0 48 16,4 1-24-16,0 3-8 16,0-11-8-16,9 3-16 0,1-4 8 15,3 1 56-15,-3-5-28 16,8 4-28-16,-4 1 0 16,0-1 0-16,-1-4 4 15,6 5 0-15,-1 7 0 16,0-4 16-16,5 1-8 15,-4-1 4-15,4 13-4 16,-1-9 4-16,6 9-8 16,-1-9-4-16,1 13 4 15,-1-5 12-15,5 5-8 16,-4-9-20-16,-5 5 4 0,4-9 12 16,0 1 0-16,10-5 8 15,-5-4-8-15,0 1-4 16,0-1 4-16,5-4-24 15,8 4 12-15,-13 9 12 16,0-1 0-16,9 1-4 16,0 3 4-16,-4 1 12 15,4 3-8-15,-4-7-28 16,4-1 8-16,0 0 24 16,-5 1-8-16,6-9 8 15,-1-3-4-15,0 7-8 16,0-8 4-16,5 0 4 15,-5-7-4-15,4 7-4 16,-8-4 4-16,8-4-4 16,6-4 0-16,-1 13 16 0,5-5-8 15,-1 0 24-15,10 5-20 16,-9-5-32-16,9 12 12 16,-5-4 20-16,1 1-8 15,-6-5 0-15,6 4 0 16,4 5-4-16,-1-9 0 15,1-4 0-15,0 5 0 16,-5-1-12-16,1 0 8 16,4-4 20-16,0 1-8 15,-10-1 4-15,-4 0-4 16,14-4-8-16,-9-4 4 16,0 5-4-16,0-5 0 0,-1 0 16 15,10-4-8-15,0 0-28 16,0 0 8-16,4-4 24 15,5 0-8-15,-4 0-8 16,8 0 0-16,-13 0 28 16,0 0-12-16,9-4-12 15,-9 4-4-15,-5 1 12 16,1-5-4-16,-1 4-20 16,-4 0 8-16,-1 0-4 15,1 4 4-15,-5-4 24 16,-4-4-8-16,-5 4 16 15,14-4-16-15,-9 4-12 16,-5-4 0-16,0 0 20 16,-9 0-8-16,0 0-12 0,0 0 0 15,0 0-68-15,0-4 40 16,0 8-296-16,-9 4 184 16</inkml:trace>
    <inkml:trace contextRef="#ctx0" brushRef="#br0" timeOffset="113081.4521">99 13565 184 0,'9'-4'68'0,"5"0"-52"0,4-4-4 0,-9 8 56 15,5-8-40-15,8 0 68 16,-3 4-56-16,-6-8-8 0,10 0-20 16,0-5 24-16,0 1-20 15,-1 4 20-15,-3-4-20 16,8 0-8-16,-4 0-4 15,-1-5-4-15,1 5 0 16,-5-4 16-16,5-4-8 16,-5-1-4-16,1 1 0 15,-6-4-4-15,5-1 0 16,5 1 8-16,0-4-4 16,0 3 16-16,-1 1-12 15,10 0-12-15,0-1 0 16,0 5 4-16,5 0 0 15,-1 0 0-15,0-1 0 16,1 5-12-16,-1-4 8 16,1 0 56-16,-1-5-28 0,-9 1-36 15,5-5 4-15,0 1 20 16,-5 0-8-16,-4-5 20 16,0 9-16-16,0-8 24 15,-1 7-20-15,-8-7 4 16,0 7-8-16,-1 5 4 0,1 0-8 15,4 4-12-15,-13-1 4 16,4 5-4-16,0 4 0 16,-4 0 16-16,4 0-4 15,-9 4 24-15,0 0-16 0,0 0 32 32,0 3-28-32,0 1-32 0,0 0 8 15,0 4-52-15,-5 4 32 16,1 9-388-16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8:36.8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F5F83E2-DAAD-4DB0-BA5D-58AF852366E6}" emma:medium="tactile" emma:mode="ink">
          <msink:context xmlns:msink="http://schemas.microsoft.com/ink/2010/main" type="inkDrawing" rotatedBoundingBox="13161,13175 17285,13147 17286,13227 13161,13255" semanticType="underline" shapeName="Other">
            <msink:sourceLink direction="with" ref="{36115738-D3E9-4646-9949-79D9B44BACBD}"/>
            <msink:sourceLink direction="with" ref="{4D71A8C8-55AB-4746-B9E9-93B068ADBE0B}"/>
          </msink:context>
        </emma:interpretation>
      </emma:emma>
    </inkml:annotationXML>
    <inkml:trace contextRef="#ctx0" brushRef="#br0">0 20 40 0,'9'8'16'0,"-5"-4"-12"0,1 0-4 15,13 9 36-15,0-1 104 16,10-4-72-16,4 0 64 16,18-8-76-16,13 4 32 15,19 0-52-15,9 0 0 16,14-8-24-16,32-4-8 16,49-4 0-16,15 8 12 15,54 4-8-15,-5 4-20 16,41-4 4-16,-4 8-4 15,-14-4 4-15,5 0 0 0,-27-4 0 16,-33-8 68 0,-4-4-32-16,-18 0 76 0,-37 4-56 15,-27-1 8-15,-22 1-32 16,-29-4-40-16,-21 4 8 16,-19 4-244-16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9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emf"/><Relationship Id="rId5" Type="http://schemas.openxmlformats.org/officeDocument/2006/relationships/customXml" Target="../ink/ink110.xml"/><Relationship Id="rId4" Type="http://schemas.openxmlformats.org/officeDocument/2006/relationships/image" Target="../media/image1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1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2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.emf"/><Relationship Id="rId18" Type="http://schemas.openxmlformats.org/officeDocument/2006/relationships/customXml" Target="../ink/ink9.xml"/><Relationship Id="rId3" Type="http://schemas.openxmlformats.org/officeDocument/2006/relationships/image" Target="../media/image111.emf"/><Relationship Id="rId21" Type="http://schemas.openxmlformats.org/officeDocument/2006/relationships/image" Target="../media/image9.emf"/><Relationship Id="rId7" Type="http://schemas.openxmlformats.org/officeDocument/2006/relationships/image" Target="../media/image113.emf"/><Relationship Id="rId12" Type="http://schemas.openxmlformats.org/officeDocument/2006/relationships/customXml" Target="../ink/ink6.xml"/><Relationship Id="rId17" Type="http://schemas.openxmlformats.org/officeDocument/2006/relationships/image" Target="../media/image7.emf"/><Relationship Id="rId25" Type="http://schemas.openxmlformats.org/officeDocument/2006/relationships/image" Target="../media/image11.emf"/><Relationship Id="rId2" Type="http://schemas.openxmlformats.org/officeDocument/2006/relationships/customXml" Target="../ink/ink2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emf"/><Relationship Id="rId24" Type="http://schemas.openxmlformats.org/officeDocument/2006/relationships/customXml" Target="../ink/ink12.xml"/><Relationship Id="rId15" Type="http://schemas.openxmlformats.org/officeDocument/2006/relationships/image" Target="../media/image6.emf"/><Relationship Id="rId23" Type="http://schemas.openxmlformats.org/officeDocument/2006/relationships/image" Target="../media/image10.emf"/><Relationship Id="rId10" Type="http://schemas.openxmlformats.org/officeDocument/2006/relationships/customXml" Target="../ink/ink5.xml"/><Relationship Id="rId19" Type="http://schemas.openxmlformats.org/officeDocument/2006/relationships/image" Target="../media/image8.emf"/><Relationship Id="rId4" Type="http://schemas.openxmlformats.org/officeDocument/2006/relationships/customXml" Target="../ink/ink3.xml"/><Relationship Id="rId9" Type="http://schemas.openxmlformats.org/officeDocument/2006/relationships/image" Target="../media/image3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8.emf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image" Target="../media/image13.emf"/><Relationship Id="rId21" Type="http://schemas.openxmlformats.org/officeDocument/2006/relationships/image" Target="../media/image22.emf"/><Relationship Id="rId7" Type="http://schemas.openxmlformats.org/officeDocument/2006/relationships/image" Target="../media/image15.emf"/><Relationship Id="rId12" Type="http://schemas.openxmlformats.org/officeDocument/2006/relationships/customXml" Target="../ink/ink18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7.emf"/><Relationship Id="rId24" Type="http://schemas.openxmlformats.org/officeDocument/2006/relationships/customXml" Target="../ink/ink24.xml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28" Type="http://schemas.openxmlformats.org/officeDocument/2006/relationships/customXml" Target="../ink/ink26.xml"/><Relationship Id="rId10" Type="http://schemas.openxmlformats.org/officeDocument/2006/relationships/customXml" Target="../ink/ink17.xml"/><Relationship Id="rId19" Type="http://schemas.openxmlformats.org/officeDocument/2006/relationships/image" Target="../media/image21.emf"/><Relationship Id="rId4" Type="http://schemas.openxmlformats.org/officeDocument/2006/relationships/customXml" Target="../ink/ink14.xml"/><Relationship Id="rId9" Type="http://schemas.openxmlformats.org/officeDocument/2006/relationships/image" Target="../media/image16.e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2.emf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9" Type="http://schemas.openxmlformats.org/officeDocument/2006/relationships/image" Target="../media/image45.emf"/><Relationship Id="rId3" Type="http://schemas.openxmlformats.org/officeDocument/2006/relationships/image" Target="../media/image27.emf"/><Relationship Id="rId21" Type="http://schemas.openxmlformats.org/officeDocument/2006/relationships/image" Target="../media/image36.emf"/><Relationship Id="rId34" Type="http://schemas.openxmlformats.org/officeDocument/2006/relationships/customXml" Target="../ink/ink43.xml"/><Relationship Id="rId7" Type="http://schemas.openxmlformats.org/officeDocument/2006/relationships/image" Target="../media/image29.emf"/><Relationship Id="rId12" Type="http://schemas.openxmlformats.org/officeDocument/2006/relationships/customXml" Target="../ink/ink32.xml"/><Relationship Id="rId17" Type="http://schemas.openxmlformats.org/officeDocument/2006/relationships/image" Target="../media/image34.emf"/><Relationship Id="rId25" Type="http://schemas.openxmlformats.org/officeDocument/2006/relationships/image" Target="../media/image38.emf"/><Relationship Id="rId33" Type="http://schemas.openxmlformats.org/officeDocument/2006/relationships/image" Target="../media/image42.emf"/><Relationship Id="rId38" Type="http://schemas.openxmlformats.org/officeDocument/2006/relationships/customXml" Target="../ink/ink45.xml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29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37" Type="http://schemas.openxmlformats.org/officeDocument/2006/relationships/image" Target="../media/image44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10" Type="http://schemas.openxmlformats.org/officeDocument/2006/relationships/customXml" Target="../ink/ink31.xml"/><Relationship Id="rId19" Type="http://schemas.openxmlformats.org/officeDocument/2006/relationships/image" Target="../media/image35.emf"/><Relationship Id="rId31" Type="http://schemas.openxmlformats.org/officeDocument/2006/relationships/image" Target="../media/image41.emf"/><Relationship Id="rId4" Type="http://schemas.openxmlformats.org/officeDocument/2006/relationships/customXml" Target="../ink/ink28.xml"/><Relationship Id="rId9" Type="http://schemas.openxmlformats.org/officeDocument/2006/relationships/image" Target="../media/image30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39.emf"/><Relationship Id="rId30" Type="http://schemas.openxmlformats.org/officeDocument/2006/relationships/customXml" Target="../ink/ink41.xml"/><Relationship Id="rId35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emf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64.emf"/><Relationship Id="rId21" Type="http://schemas.openxmlformats.org/officeDocument/2006/relationships/image" Target="../media/image55.emf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68.emf"/><Relationship Id="rId50" Type="http://schemas.openxmlformats.org/officeDocument/2006/relationships/customXml" Target="../ink/ink70.xml"/><Relationship Id="rId55" Type="http://schemas.openxmlformats.org/officeDocument/2006/relationships/image" Target="../media/image72.emf"/><Relationship Id="rId7" Type="http://schemas.openxmlformats.org/officeDocument/2006/relationships/image" Target="../media/image48.emf"/><Relationship Id="rId12" Type="http://schemas.openxmlformats.org/officeDocument/2006/relationships/customXml" Target="../ink/ink51.xml"/><Relationship Id="rId17" Type="http://schemas.openxmlformats.org/officeDocument/2006/relationships/image" Target="../media/image53.emf"/><Relationship Id="rId25" Type="http://schemas.openxmlformats.org/officeDocument/2006/relationships/image" Target="../media/image57.emf"/><Relationship Id="rId33" Type="http://schemas.openxmlformats.org/officeDocument/2006/relationships/image" Target="../media/image61.emf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2" Type="http://schemas.openxmlformats.org/officeDocument/2006/relationships/customXml" Target="../ink/ink46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59.emf"/><Relationship Id="rId41" Type="http://schemas.openxmlformats.org/officeDocument/2006/relationships/image" Target="../media/image65.emf"/><Relationship Id="rId54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11" Type="http://schemas.openxmlformats.org/officeDocument/2006/relationships/image" Target="../media/image50.emf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63.emf"/><Relationship Id="rId40" Type="http://schemas.openxmlformats.org/officeDocument/2006/relationships/customXml" Target="../ink/ink65.xml"/><Relationship Id="rId45" Type="http://schemas.openxmlformats.org/officeDocument/2006/relationships/image" Target="../media/image67.emf"/><Relationship Id="rId53" Type="http://schemas.openxmlformats.org/officeDocument/2006/relationships/image" Target="../media/image71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23" Type="http://schemas.openxmlformats.org/officeDocument/2006/relationships/image" Target="../media/image56.emf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69.emf"/><Relationship Id="rId57" Type="http://schemas.openxmlformats.org/officeDocument/2006/relationships/image" Target="../media/image73.emf"/><Relationship Id="rId10" Type="http://schemas.openxmlformats.org/officeDocument/2006/relationships/customXml" Target="../ink/ink50.xml"/><Relationship Id="rId19" Type="http://schemas.openxmlformats.org/officeDocument/2006/relationships/image" Target="../media/image54.emf"/><Relationship Id="rId31" Type="http://schemas.openxmlformats.org/officeDocument/2006/relationships/image" Target="../media/image60.emf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4" Type="http://schemas.openxmlformats.org/officeDocument/2006/relationships/customXml" Target="../ink/ink47.xml"/><Relationship Id="rId9" Type="http://schemas.openxmlformats.org/officeDocument/2006/relationships/image" Target="../media/image49.emf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58.emf"/><Relationship Id="rId30" Type="http://schemas.openxmlformats.org/officeDocument/2006/relationships/customXml" Target="../ink/ink60.xml"/><Relationship Id="rId35" Type="http://schemas.openxmlformats.org/officeDocument/2006/relationships/image" Target="../media/image62.emf"/><Relationship Id="rId43" Type="http://schemas.openxmlformats.org/officeDocument/2006/relationships/image" Target="../media/image66.emf"/><Relationship Id="rId48" Type="http://schemas.openxmlformats.org/officeDocument/2006/relationships/customXml" Target="../ink/ink69.xml"/><Relationship Id="rId56" Type="http://schemas.openxmlformats.org/officeDocument/2006/relationships/customXml" Target="../ink/ink73.xml"/><Relationship Id="rId8" Type="http://schemas.openxmlformats.org/officeDocument/2006/relationships/customXml" Target="../ink/ink49.xml"/><Relationship Id="rId51" Type="http://schemas.openxmlformats.org/officeDocument/2006/relationships/image" Target="../media/image70.emf"/><Relationship Id="rId3" Type="http://schemas.openxmlformats.org/officeDocument/2006/relationships/image" Target="../media/image46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39" Type="http://schemas.openxmlformats.org/officeDocument/2006/relationships/image" Target="../media/image92.emf"/><Relationship Id="rId21" Type="http://schemas.openxmlformats.org/officeDocument/2006/relationships/image" Target="../media/image83.emf"/><Relationship Id="rId34" Type="http://schemas.openxmlformats.org/officeDocument/2006/relationships/customXml" Target="../ink/ink90.xml"/><Relationship Id="rId42" Type="http://schemas.openxmlformats.org/officeDocument/2006/relationships/customXml" Target="../ink/ink94.xml"/><Relationship Id="rId47" Type="http://schemas.openxmlformats.org/officeDocument/2006/relationships/image" Target="../media/image96.emf"/><Relationship Id="rId50" Type="http://schemas.openxmlformats.org/officeDocument/2006/relationships/customXml" Target="../ink/ink98.xml"/><Relationship Id="rId55" Type="http://schemas.openxmlformats.org/officeDocument/2006/relationships/image" Target="../media/image100.emf"/><Relationship Id="rId63" Type="http://schemas.openxmlformats.org/officeDocument/2006/relationships/image" Target="../media/image104.emf"/><Relationship Id="rId7" Type="http://schemas.openxmlformats.org/officeDocument/2006/relationships/image" Target="../media/image76.emf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29" Type="http://schemas.openxmlformats.org/officeDocument/2006/relationships/image" Target="../media/image87.emf"/><Relationship Id="rId41" Type="http://schemas.openxmlformats.org/officeDocument/2006/relationships/image" Target="../media/image93.emf"/><Relationship Id="rId54" Type="http://schemas.openxmlformats.org/officeDocument/2006/relationships/customXml" Target="../ink/ink100.xml"/><Relationship Id="rId62" Type="http://schemas.openxmlformats.org/officeDocument/2006/relationships/customXml" Target="../ink/ink10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6.xml"/><Relationship Id="rId11" Type="http://schemas.openxmlformats.org/officeDocument/2006/relationships/image" Target="../media/image78.emf"/><Relationship Id="rId24" Type="http://schemas.openxmlformats.org/officeDocument/2006/relationships/customXml" Target="../ink/ink85.xml"/><Relationship Id="rId32" Type="http://schemas.openxmlformats.org/officeDocument/2006/relationships/customXml" Target="../ink/ink89.xml"/><Relationship Id="rId37" Type="http://schemas.openxmlformats.org/officeDocument/2006/relationships/image" Target="../media/image91.emf"/><Relationship Id="rId40" Type="http://schemas.openxmlformats.org/officeDocument/2006/relationships/customXml" Target="../ink/ink93.xml"/><Relationship Id="rId45" Type="http://schemas.openxmlformats.org/officeDocument/2006/relationships/image" Target="../media/image95.emf"/><Relationship Id="rId53" Type="http://schemas.openxmlformats.org/officeDocument/2006/relationships/image" Target="../media/image99.emf"/><Relationship Id="rId58" Type="http://schemas.openxmlformats.org/officeDocument/2006/relationships/customXml" Target="../ink/ink102.xml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28" Type="http://schemas.openxmlformats.org/officeDocument/2006/relationships/customXml" Target="../ink/ink87.xml"/><Relationship Id="rId36" Type="http://schemas.openxmlformats.org/officeDocument/2006/relationships/customXml" Target="../ink/ink91.xml"/><Relationship Id="rId49" Type="http://schemas.openxmlformats.org/officeDocument/2006/relationships/image" Target="../media/image97.emf"/><Relationship Id="rId57" Type="http://schemas.openxmlformats.org/officeDocument/2006/relationships/image" Target="../media/image101.emf"/><Relationship Id="rId61" Type="http://schemas.openxmlformats.org/officeDocument/2006/relationships/image" Target="../media/image103.emf"/><Relationship Id="rId10" Type="http://schemas.openxmlformats.org/officeDocument/2006/relationships/customXml" Target="../ink/ink78.xml"/><Relationship Id="rId19" Type="http://schemas.openxmlformats.org/officeDocument/2006/relationships/image" Target="../media/image82.emf"/><Relationship Id="rId31" Type="http://schemas.openxmlformats.org/officeDocument/2006/relationships/image" Target="../media/image88.emf"/><Relationship Id="rId44" Type="http://schemas.openxmlformats.org/officeDocument/2006/relationships/customXml" Target="../ink/ink95.xml"/><Relationship Id="rId52" Type="http://schemas.openxmlformats.org/officeDocument/2006/relationships/customXml" Target="../ink/ink99.xml"/><Relationship Id="rId60" Type="http://schemas.openxmlformats.org/officeDocument/2006/relationships/customXml" Target="../ink/ink103.xml"/><Relationship Id="rId4" Type="http://schemas.openxmlformats.org/officeDocument/2006/relationships/customXml" Target="../ink/ink75.xml"/><Relationship Id="rId9" Type="http://schemas.openxmlformats.org/officeDocument/2006/relationships/image" Target="../media/image77.emf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86.emf"/><Relationship Id="rId30" Type="http://schemas.openxmlformats.org/officeDocument/2006/relationships/customXml" Target="../ink/ink88.xml"/><Relationship Id="rId35" Type="http://schemas.openxmlformats.org/officeDocument/2006/relationships/image" Target="../media/image90.emf"/><Relationship Id="rId43" Type="http://schemas.openxmlformats.org/officeDocument/2006/relationships/image" Target="../media/image94.emf"/><Relationship Id="rId48" Type="http://schemas.openxmlformats.org/officeDocument/2006/relationships/customXml" Target="../ink/ink97.xml"/><Relationship Id="rId56" Type="http://schemas.openxmlformats.org/officeDocument/2006/relationships/customXml" Target="../ink/ink101.xml"/><Relationship Id="rId8" Type="http://schemas.openxmlformats.org/officeDocument/2006/relationships/customXml" Target="../ink/ink77.xml"/><Relationship Id="rId51" Type="http://schemas.openxmlformats.org/officeDocument/2006/relationships/image" Target="../media/image98.emf"/><Relationship Id="rId3" Type="http://schemas.openxmlformats.org/officeDocument/2006/relationships/image" Target="../media/image74.emf"/><Relationship Id="rId12" Type="http://schemas.openxmlformats.org/officeDocument/2006/relationships/customXml" Target="../ink/ink79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33" Type="http://schemas.openxmlformats.org/officeDocument/2006/relationships/image" Target="../media/image89.emf"/><Relationship Id="rId38" Type="http://schemas.openxmlformats.org/officeDocument/2006/relationships/customXml" Target="../ink/ink92.xml"/><Relationship Id="rId46" Type="http://schemas.openxmlformats.org/officeDocument/2006/relationships/customXml" Target="../ink/ink96.xml"/><Relationship Id="rId59" Type="http://schemas.openxmlformats.org/officeDocument/2006/relationships/image" Target="../media/image10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3" Type="http://schemas.openxmlformats.org/officeDocument/2006/relationships/image" Target="../media/image105.emf"/><Relationship Id="rId7" Type="http://schemas.openxmlformats.org/officeDocument/2006/relationships/image" Target="../media/image107.emf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5" Type="http://schemas.openxmlformats.org/officeDocument/2006/relationships/image" Target="../media/image106.emf"/><Relationship Id="rId4" Type="http://schemas.openxmlformats.org/officeDocument/2006/relationships/customXml" Target="../ink/ink106.xml"/><Relationship Id="rId9" Type="http://schemas.openxmlformats.org/officeDocument/2006/relationships/image" Target="../media/image10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82" y="1372849"/>
            <a:ext cx="8838435" cy="52568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723901" y="100198"/>
              <a:ext cx="4257360" cy="784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541" y="85078"/>
                <a:ext cx="4275000" cy="8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52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929" y="1825625"/>
            <a:ext cx="5608142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022341" y="-49562"/>
              <a:ext cx="1432800" cy="900756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301" y="-54962"/>
                <a:ext cx="1448640" cy="911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4718821" y="145954"/>
              <a:ext cx="3993480" cy="12762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0181" y="135154"/>
                <a:ext cx="4014720" cy="12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36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075" y="1463316"/>
            <a:ext cx="50543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197" y="1825625"/>
            <a:ext cx="5221605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154525" y="3760318"/>
              <a:ext cx="460440" cy="291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5525" y="3748798"/>
                <a:ext cx="47952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10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73" y="1825625"/>
            <a:ext cx="5835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596" y="1825625"/>
            <a:ext cx="6250808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3096301" y="320878"/>
              <a:ext cx="4461120" cy="5605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8021" y="313678"/>
                <a:ext cx="4481280" cy="5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76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42638"/>
            <a:ext cx="7886700" cy="39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/>
              <p14:cNvContentPartPr/>
              <p14:nvPr/>
            </p14:nvContentPartPr>
            <p14:xfrm>
              <a:off x="1713541" y="6565834"/>
              <a:ext cx="967680" cy="76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01" y="-62126"/>
                <a:ext cx="8016840" cy="68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0" name="Ink 239"/>
              <p14:cNvContentPartPr/>
              <p14:nvPr/>
            </p14:nvContentPartPr>
            <p14:xfrm>
              <a:off x="832629" y="2057271"/>
              <a:ext cx="1274040" cy="29448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3909" y="2038551"/>
                <a:ext cx="13114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31301" y="-44846"/>
              <a:ext cx="7990200" cy="5094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701" y="-62126"/>
                <a:ext cx="8016840" cy="51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6539341" y="1994914"/>
              <a:ext cx="500400" cy="1839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7461" y="1983754"/>
                <a:ext cx="52452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1138261" y="4385674"/>
              <a:ext cx="1115640" cy="625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6741" y="4375234"/>
                <a:ext cx="113760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4916821" y="4284154"/>
              <a:ext cx="1983960" cy="744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04941" y="4272994"/>
                <a:ext cx="200844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3689581" y="5215834"/>
              <a:ext cx="4749480" cy="543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78421" y="5203594"/>
                <a:ext cx="477504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7608181" y="5077954"/>
              <a:ext cx="816120" cy="267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8101" y="5066074"/>
                <a:ext cx="8366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1854661" y="5706154"/>
              <a:ext cx="3796920" cy="1105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6381" y="5697514"/>
                <a:ext cx="381204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4915381" y="6143194"/>
              <a:ext cx="1611360" cy="657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06741" y="6132754"/>
                <a:ext cx="162684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7116781" y="2521234"/>
              <a:ext cx="1731600" cy="5011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03461" y="2508994"/>
                <a:ext cx="1754640" cy="5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58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75" y="1450151"/>
            <a:ext cx="8917851" cy="51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5" name="Ink 104"/>
              <p14:cNvContentPartPr/>
              <p14:nvPr/>
            </p14:nvContentPartPr>
            <p14:xfrm>
              <a:off x="8753701" y="6545674"/>
              <a:ext cx="360" cy="36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4981" y="6526954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8966821" y="6552874"/>
              <a:ext cx="360" cy="36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48101" y="6534154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5" name="Ink 124"/>
              <p14:cNvContentPartPr/>
              <p14:nvPr/>
            </p14:nvContentPartPr>
            <p14:xfrm>
              <a:off x="6395716" y="594874"/>
              <a:ext cx="2636625" cy="83736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3476" y="579747"/>
                <a:ext cx="2665065" cy="866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8" name="Ink 277"/>
              <p14:cNvContentPartPr/>
              <p14:nvPr/>
            </p14:nvContentPartPr>
            <p14:xfrm>
              <a:off x="2931061" y="6098554"/>
              <a:ext cx="66960" cy="7596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2341" y="6079834"/>
                <a:ext cx="1044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7" name="Ink 326"/>
              <p14:cNvContentPartPr/>
              <p14:nvPr/>
            </p14:nvContentPartPr>
            <p14:xfrm>
              <a:off x="6509821" y="6641794"/>
              <a:ext cx="1101960" cy="179640"/>
            </p14:xfrm>
          </p:contentPart>
        </mc:Choice>
        <mc:Fallback>
          <p:pic>
            <p:nvPicPr>
              <p:cNvPr id="327" name="Ink 3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1101" y="6623074"/>
                <a:ext cx="11394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7" name="Ink 336"/>
              <p14:cNvContentPartPr/>
              <p14:nvPr/>
            </p14:nvContentPartPr>
            <p14:xfrm>
              <a:off x="781501" y="0"/>
              <a:ext cx="8028360" cy="5502754"/>
            </p14:xfrm>
          </p:contentPart>
        </mc:Choice>
        <mc:Fallback>
          <p:pic>
            <p:nvPicPr>
              <p:cNvPr id="337" name="Ink 3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0341" y="-10440"/>
                <a:ext cx="8051040" cy="5525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3" name="Ink 352"/>
              <p14:cNvContentPartPr/>
              <p14:nvPr/>
            </p14:nvContentPartPr>
            <p14:xfrm>
              <a:off x="5156581" y="2942640"/>
              <a:ext cx="2427120" cy="877474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5061" y="2927517"/>
                <a:ext cx="2455920" cy="9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" name="Ink 409"/>
              <p14:cNvContentPartPr/>
              <p14:nvPr/>
            </p14:nvContentPartPr>
            <p14:xfrm>
              <a:off x="4030141" y="3095794"/>
              <a:ext cx="1073880" cy="736200"/>
            </p14:xfrm>
          </p:contentPart>
        </mc:Choice>
        <mc:Fallback>
          <p:pic>
            <p:nvPicPr>
              <p:cNvPr id="410" name="Ink 40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23661" y="3087154"/>
                <a:ext cx="108900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1" name="Ink 410"/>
              <p14:cNvContentPartPr/>
              <p14:nvPr/>
            </p14:nvContentPartPr>
            <p14:xfrm>
              <a:off x="4118701" y="3864240"/>
              <a:ext cx="430200" cy="33634"/>
            </p14:xfrm>
          </p:contentPart>
        </mc:Choice>
        <mc:Fallback>
          <p:pic>
            <p:nvPicPr>
              <p:cNvPr id="411" name="Ink 4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12941" y="3854475"/>
                <a:ext cx="447120" cy="50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3" name="Ink 412"/>
              <p14:cNvContentPartPr/>
              <p14:nvPr/>
            </p14:nvContentPartPr>
            <p14:xfrm>
              <a:off x="6673981" y="3254554"/>
              <a:ext cx="1100160" cy="730440"/>
            </p14:xfrm>
          </p:contentPart>
        </mc:Choice>
        <mc:Fallback>
          <p:pic>
            <p:nvPicPr>
              <p:cNvPr id="413" name="Ink 4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67501" y="3245194"/>
                <a:ext cx="111600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9" name="Ink 418"/>
              <p14:cNvContentPartPr/>
              <p14:nvPr/>
            </p14:nvContentPartPr>
            <p14:xfrm>
              <a:off x="8475061" y="3916440"/>
              <a:ext cx="95040" cy="336394"/>
            </p14:xfrm>
          </p:contentPart>
        </mc:Choice>
        <mc:Fallback>
          <p:pic>
            <p:nvPicPr>
              <p:cNvPr id="419" name="Ink 4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62461" y="3902394"/>
                <a:ext cx="118440" cy="35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0" name="Ink 419"/>
              <p14:cNvContentPartPr/>
              <p14:nvPr/>
            </p14:nvContentPartPr>
            <p14:xfrm>
              <a:off x="6683701" y="4025880"/>
              <a:ext cx="669240" cy="5554"/>
            </p14:xfrm>
          </p:contentPart>
        </mc:Choice>
        <mc:Fallback>
          <p:pic>
            <p:nvPicPr>
              <p:cNvPr id="420" name="Ink 4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77941" y="4015142"/>
                <a:ext cx="686160" cy="25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3" name="Ink 442"/>
              <p14:cNvContentPartPr/>
              <p14:nvPr/>
            </p14:nvContentPartPr>
            <p14:xfrm>
              <a:off x="1605901" y="5293954"/>
              <a:ext cx="3639240" cy="225720"/>
            </p14:xfrm>
          </p:contentPart>
        </mc:Choice>
        <mc:Fallback>
          <p:pic>
            <p:nvPicPr>
              <p:cNvPr id="443" name="Ink 44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98701" y="5281354"/>
                <a:ext cx="3656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8" name="Ink 447"/>
              <p14:cNvContentPartPr/>
              <p14:nvPr/>
            </p14:nvContentPartPr>
            <p14:xfrm>
              <a:off x="6196981" y="3369600"/>
              <a:ext cx="2756520" cy="615394"/>
            </p14:xfrm>
          </p:contentPart>
        </mc:Choice>
        <mc:Fallback>
          <p:pic>
            <p:nvPicPr>
              <p:cNvPr id="448" name="Ink 44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90141" y="3360598"/>
                <a:ext cx="2779560" cy="6351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88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1" name="Ink 80"/>
              <p14:cNvContentPartPr/>
              <p14:nvPr/>
            </p14:nvContentPartPr>
            <p14:xfrm>
              <a:off x="3432181" y="1167238"/>
              <a:ext cx="1126080" cy="3996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1381" y="1156438"/>
                <a:ext cx="1149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6" name="Ink 145"/>
              <p14:cNvContentPartPr/>
              <p14:nvPr/>
            </p14:nvContentPartPr>
            <p14:xfrm>
              <a:off x="3445501" y="2090278"/>
              <a:ext cx="1944720" cy="12888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5061" y="2075518"/>
                <a:ext cx="19713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1" name="Ink 170"/>
              <p14:cNvContentPartPr/>
              <p14:nvPr/>
            </p14:nvContentPartPr>
            <p14:xfrm>
              <a:off x="1095421" y="87598"/>
              <a:ext cx="6237360" cy="47880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7501" y="71038"/>
                <a:ext cx="625896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0" name="Ink 189"/>
              <p14:cNvContentPartPr/>
              <p14:nvPr/>
            </p14:nvContentPartPr>
            <p14:xfrm>
              <a:off x="963301" y="634438"/>
              <a:ext cx="3521160" cy="71568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4301" y="621838"/>
                <a:ext cx="353952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0" name="Ink 199"/>
              <p14:cNvContentPartPr/>
              <p14:nvPr/>
            </p14:nvContentPartPr>
            <p14:xfrm>
              <a:off x="3581941" y="2947798"/>
              <a:ext cx="2051640" cy="5652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1861" y="2934838"/>
                <a:ext cx="20728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5" name="Ink 244"/>
              <p14:cNvContentPartPr/>
              <p14:nvPr/>
            </p14:nvContentPartPr>
            <p14:xfrm>
              <a:off x="1255261" y="638038"/>
              <a:ext cx="6713280" cy="593100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9141" y="623638"/>
                <a:ext cx="6730560" cy="59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8" name="Ink 257"/>
              <p14:cNvContentPartPr/>
              <p14:nvPr/>
            </p14:nvContentPartPr>
            <p14:xfrm>
              <a:off x="3463501" y="3853198"/>
              <a:ext cx="2175480" cy="8100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55941" y="3840238"/>
                <a:ext cx="2196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6" name="Ink 335"/>
              <p14:cNvContentPartPr/>
              <p14:nvPr/>
            </p14:nvContentPartPr>
            <p14:xfrm>
              <a:off x="5633221" y="1713718"/>
              <a:ext cx="3130920" cy="2331720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17021" y="1695718"/>
                <a:ext cx="3157920" cy="23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3" name="Ink 382"/>
              <p14:cNvContentPartPr/>
              <p14:nvPr/>
            </p14:nvContentPartPr>
            <p14:xfrm>
              <a:off x="1960141" y="4209958"/>
              <a:ext cx="1227960" cy="740520"/>
            </p14:xfrm>
          </p:contentPart>
        </mc:Choice>
        <mc:Fallback>
          <p:pic>
            <p:nvPicPr>
              <p:cNvPr id="383" name="Ink 3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54381" y="4198798"/>
                <a:ext cx="124488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86" name="Ink 385"/>
              <p14:cNvContentPartPr/>
              <p14:nvPr/>
            </p14:nvContentPartPr>
            <p14:xfrm>
              <a:off x="5592181" y="4246318"/>
              <a:ext cx="1121400" cy="741960"/>
            </p14:xfrm>
          </p:contentPart>
        </mc:Choice>
        <mc:Fallback>
          <p:pic>
            <p:nvPicPr>
              <p:cNvPr id="386" name="Ink 3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86061" y="4237678"/>
                <a:ext cx="113616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2" name="Ink 391"/>
              <p14:cNvContentPartPr/>
              <p14:nvPr/>
            </p14:nvContentPartPr>
            <p14:xfrm>
              <a:off x="6389581" y="4580038"/>
              <a:ext cx="2493000" cy="859680"/>
            </p14:xfrm>
          </p:contentPart>
        </mc:Choice>
        <mc:Fallback>
          <p:pic>
            <p:nvPicPr>
              <p:cNvPr id="392" name="Ink 3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9501" y="4568158"/>
                <a:ext cx="251604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03" name="Ink 402"/>
              <p14:cNvContentPartPr/>
              <p14:nvPr/>
            </p14:nvContentPartPr>
            <p14:xfrm>
              <a:off x="706261" y="4248118"/>
              <a:ext cx="494640" cy="648360"/>
            </p14:xfrm>
          </p:contentPart>
        </mc:Choice>
        <mc:Fallback>
          <p:pic>
            <p:nvPicPr>
              <p:cNvPr id="403" name="Ink 40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781" y="4235158"/>
                <a:ext cx="50904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7" name="Ink 446"/>
              <p14:cNvContentPartPr/>
              <p14:nvPr/>
            </p14:nvContentPartPr>
            <p14:xfrm>
              <a:off x="6757501" y="4963438"/>
              <a:ext cx="678600" cy="20520"/>
            </p14:xfrm>
          </p:contentPart>
        </mc:Choice>
        <mc:Fallback>
          <p:pic>
            <p:nvPicPr>
              <p:cNvPr id="447" name="Ink 44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49581" y="4950118"/>
                <a:ext cx="699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6" name="Ink 455"/>
              <p14:cNvContentPartPr/>
              <p14:nvPr/>
            </p14:nvContentPartPr>
            <p14:xfrm>
              <a:off x="480181" y="4234798"/>
              <a:ext cx="2596320" cy="794520"/>
            </p14:xfrm>
          </p:contentPart>
        </mc:Choice>
        <mc:Fallback>
          <p:pic>
            <p:nvPicPr>
              <p:cNvPr id="456" name="Ink 4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701" y="4228678"/>
                <a:ext cx="261108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98" name="Ink 497"/>
              <p14:cNvContentPartPr/>
              <p14:nvPr/>
            </p14:nvContentPartPr>
            <p14:xfrm>
              <a:off x="1100101" y="6552478"/>
              <a:ext cx="604440" cy="34200"/>
            </p14:xfrm>
          </p:contentPart>
        </mc:Choice>
        <mc:Fallback>
          <p:pic>
            <p:nvPicPr>
              <p:cNvPr id="498" name="Ink 49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2541" y="6541678"/>
                <a:ext cx="6264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99" name="Ink 498"/>
              <p14:cNvContentPartPr/>
              <p14:nvPr/>
            </p14:nvContentPartPr>
            <p14:xfrm>
              <a:off x="2995861" y="6503878"/>
              <a:ext cx="1024920" cy="20160"/>
            </p14:xfrm>
          </p:contentPart>
        </mc:Choice>
        <mc:Fallback>
          <p:pic>
            <p:nvPicPr>
              <p:cNvPr id="499" name="Ink 49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0821" y="6493798"/>
                <a:ext cx="10364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00" name="Ink 499"/>
              <p14:cNvContentPartPr/>
              <p14:nvPr/>
            </p14:nvContentPartPr>
            <p14:xfrm>
              <a:off x="4759501" y="6516838"/>
              <a:ext cx="1150560" cy="13320"/>
            </p14:xfrm>
          </p:contentPart>
        </mc:Choice>
        <mc:Fallback>
          <p:pic>
            <p:nvPicPr>
              <p:cNvPr id="500" name="Ink 49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53021" y="6502798"/>
                <a:ext cx="1170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2" name="Ink 501"/>
              <p14:cNvContentPartPr/>
              <p14:nvPr/>
            </p14:nvContentPartPr>
            <p14:xfrm>
              <a:off x="2014861" y="6556438"/>
              <a:ext cx="455400" cy="27360"/>
            </p14:xfrm>
          </p:contentPart>
        </mc:Choice>
        <mc:Fallback>
          <p:pic>
            <p:nvPicPr>
              <p:cNvPr id="502" name="Ink 50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07301" y="6545998"/>
                <a:ext cx="475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04" name="Ink 503"/>
              <p14:cNvContentPartPr/>
              <p14:nvPr/>
            </p14:nvContentPartPr>
            <p14:xfrm>
              <a:off x="4675981" y="6526198"/>
              <a:ext cx="1419840" cy="13680"/>
            </p14:xfrm>
          </p:contentPart>
        </mc:Choice>
        <mc:Fallback>
          <p:pic>
            <p:nvPicPr>
              <p:cNvPr id="504" name="Ink 50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69861" y="6516838"/>
                <a:ext cx="143712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90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28341" y="114238"/>
              <a:ext cx="6345720" cy="564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061" y="98038"/>
                <a:ext cx="636372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Ink 46"/>
              <p14:cNvContentPartPr/>
              <p14:nvPr/>
            </p14:nvContentPartPr>
            <p14:xfrm>
              <a:off x="2340301" y="1713718"/>
              <a:ext cx="3925080" cy="482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3101" y="1705078"/>
                <a:ext cx="39427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4164421" y="837838"/>
              <a:ext cx="50040" cy="14828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3261" y="830998"/>
                <a:ext cx="73080" cy="14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3" name="Ink 52"/>
              <p14:cNvContentPartPr/>
              <p14:nvPr/>
            </p14:nvContentPartPr>
            <p14:xfrm>
              <a:off x="3274501" y="1066438"/>
              <a:ext cx="936720" cy="7124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4421" y="1058518"/>
                <a:ext cx="96120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6267541" y="1691398"/>
              <a:ext cx="398520" cy="13896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3501" y="1678798"/>
                <a:ext cx="4226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3" name="Ink 62"/>
              <p14:cNvContentPartPr/>
              <p14:nvPr/>
            </p14:nvContentPartPr>
            <p14:xfrm>
              <a:off x="4222741" y="1786798"/>
              <a:ext cx="927360" cy="109332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13381" y="1778878"/>
                <a:ext cx="94572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7" name="Ink 86"/>
              <p14:cNvContentPartPr/>
              <p14:nvPr/>
            </p14:nvContentPartPr>
            <p14:xfrm>
              <a:off x="5157661" y="1797598"/>
              <a:ext cx="97200" cy="76068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9381" y="1789318"/>
                <a:ext cx="11340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9" name="Ink 88"/>
              <p14:cNvContentPartPr/>
              <p14:nvPr/>
            </p14:nvContentPartPr>
            <p14:xfrm>
              <a:off x="4635301" y="2236078"/>
              <a:ext cx="496800" cy="38772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9461" y="2222398"/>
                <a:ext cx="5263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6" name="Ink 95"/>
              <p14:cNvContentPartPr/>
              <p14:nvPr/>
            </p14:nvContentPartPr>
            <p14:xfrm>
              <a:off x="6511621" y="603118"/>
              <a:ext cx="1357560" cy="10044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5861" y="592318"/>
                <a:ext cx="13759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8" name="Ink 97"/>
              <p14:cNvContentPartPr/>
              <p14:nvPr/>
            </p14:nvContentPartPr>
            <p14:xfrm>
              <a:off x="4757701" y="699958"/>
              <a:ext cx="1090440" cy="3852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1221" y="691318"/>
                <a:ext cx="1104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0" name="Ink 99"/>
              <p14:cNvContentPartPr/>
              <p14:nvPr/>
            </p14:nvContentPartPr>
            <p14:xfrm>
              <a:off x="1306021" y="610678"/>
              <a:ext cx="2616120" cy="6840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0621" y="598078"/>
                <a:ext cx="2630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1" name="Ink 100"/>
              <p14:cNvContentPartPr/>
              <p14:nvPr/>
            </p14:nvContentPartPr>
            <p14:xfrm>
              <a:off x="3010621" y="1066078"/>
              <a:ext cx="1123200" cy="71424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02341" y="1055638"/>
                <a:ext cx="114264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0" name="Ink 109"/>
              <p14:cNvContentPartPr/>
              <p14:nvPr/>
            </p14:nvContentPartPr>
            <p14:xfrm>
              <a:off x="5575621" y="818398"/>
              <a:ext cx="2392560" cy="30600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64461" y="807238"/>
                <a:ext cx="24177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3" name="Ink 112"/>
              <p14:cNvContentPartPr/>
              <p14:nvPr/>
            </p14:nvContentPartPr>
            <p14:xfrm>
              <a:off x="7520701" y="1331758"/>
              <a:ext cx="648360" cy="43236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13141" y="1322398"/>
                <a:ext cx="66888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4" name="Ink 113"/>
              <p14:cNvContentPartPr/>
              <p14:nvPr/>
            </p14:nvContentPartPr>
            <p14:xfrm>
              <a:off x="7300741" y="1737838"/>
              <a:ext cx="1329840" cy="8964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91381" y="1722718"/>
                <a:ext cx="1354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7" name="Ink 116"/>
              <p14:cNvContentPartPr/>
              <p14:nvPr/>
            </p14:nvContentPartPr>
            <p14:xfrm>
              <a:off x="7766941" y="1398718"/>
              <a:ext cx="631080" cy="71928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52181" y="1387918"/>
                <a:ext cx="65988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8" name="Ink 117"/>
              <p14:cNvContentPartPr/>
              <p14:nvPr/>
            </p14:nvContentPartPr>
            <p14:xfrm>
              <a:off x="8158981" y="1768438"/>
              <a:ext cx="306720" cy="48240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0701" y="1757278"/>
                <a:ext cx="3294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3" name="Ink 142"/>
              <p14:cNvContentPartPr/>
              <p14:nvPr/>
            </p14:nvContentPartPr>
            <p14:xfrm>
              <a:off x="188221" y="2069758"/>
              <a:ext cx="3652920" cy="116316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461" y="2059318"/>
                <a:ext cx="3668400" cy="11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9" name="Ink 168"/>
              <p14:cNvContentPartPr/>
              <p14:nvPr/>
            </p14:nvContentPartPr>
            <p14:xfrm>
              <a:off x="852061" y="2282158"/>
              <a:ext cx="980640" cy="72180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6661" y="2273878"/>
                <a:ext cx="99720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1" name="Ink 200"/>
              <p14:cNvContentPartPr/>
              <p14:nvPr/>
            </p14:nvContentPartPr>
            <p14:xfrm>
              <a:off x="5411821" y="4213918"/>
              <a:ext cx="747360" cy="3276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05341" y="4198798"/>
                <a:ext cx="76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0" name="Ink 209"/>
              <p14:cNvContentPartPr/>
              <p14:nvPr/>
            </p14:nvContentPartPr>
            <p14:xfrm>
              <a:off x="5410021" y="3822598"/>
              <a:ext cx="1638000" cy="75564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00301" y="3811078"/>
                <a:ext cx="165384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2" name="Ink 241"/>
              <p14:cNvContentPartPr/>
              <p14:nvPr/>
            </p14:nvContentPartPr>
            <p14:xfrm>
              <a:off x="3345061" y="2104318"/>
              <a:ext cx="1166760" cy="52776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38941" y="2093518"/>
                <a:ext cx="118620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9" name="Ink 308"/>
              <p14:cNvContentPartPr/>
              <p14:nvPr/>
            </p14:nvContentPartPr>
            <p14:xfrm>
              <a:off x="832261" y="6073678"/>
              <a:ext cx="664200" cy="51048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741" y="6061798"/>
                <a:ext cx="6850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4" name="Ink 313"/>
              <p14:cNvContentPartPr/>
              <p14:nvPr/>
            </p14:nvContentPartPr>
            <p14:xfrm>
              <a:off x="986341" y="2246518"/>
              <a:ext cx="6932520" cy="456156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0581" y="2238238"/>
                <a:ext cx="6957000" cy="45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5" name="Ink 364"/>
              <p14:cNvContentPartPr/>
              <p14:nvPr/>
            </p14:nvContentPartPr>
            <p14:xfrm>
              <a:off x="6209221" y="2735038"/>
              <a:ext cx="1045800" cy="476640"/>
            </p14:xfrm>
          </p:contentPart>
        </mc:Choice>
        <mc:Fallback>
          <p:pic>
            <p:nvPicPr>
              <p:cNvPr id="365" name="Ink 36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96981" y="2729998"/>
                <a:ext cx="10717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8" name="Ink 367"/>
              <p14:cNvContentPartPr/>
              <p14:nvPr/>
            </p14:nvContentPartPr>
            <p14:xfrm>
              <a:off x="6232981" y="2737198"/>
              <a:ext cx="488160" cy="30240"/>
            </p14:xfrm>
          </p:contentPart>
        </mc:Choice>
        <mc:Fallback>
          <p:pic>
            <p:nvPicPr>
              <p:cNvPr id="368" name="Ink 36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26141" y="2725678"/>
                <a:ext cx="5079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69" name="Ink 368"/>
              <p14:cNvContentPartPr/>
              <p14:nvPr/>
            </p14:nvContentPartPr>
            <p14:xfrm>
              <a:off x="7338901" y="2833318"/>
              <a:ext cx="472680" cy="428040"/>
            </p14:xfrm>
          </p:contentPart>
        </mc:Choice>
        <mc:Fallback>
          <p:pic>
            <p:nvPicPr>
              <p:cNvPr id="369" name="Ink 36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25581" y="2819998"/>
                <a:ext cx="4993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70" name="Ink 369"/>
              <p14:cNvContentPartPr/>
              <p14:nvPr/>
            </p14:nvContentPartPr>
            <p14:xfrm>
              <a:off x="6088621" y="3348838"/>
              <a:ext cx="1872360" cy="53640"/>
            </p14:xfrm>
          </p:contentPart>
        </mc:Choice>
        <mc:Fallback>
          <p:pic>
            <p:nvPicPr>
              <p:cNvPr id="370" name="Ink 36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82861" y="3331558"/>
                <a:ext cx="189288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5061" y="133678"/>
              <a:ext cx="1662120" cy="1458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6421" y="126838"/>
                <a:ext cx="1680480" cy="14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0" name="Ink 149"/>
              <p14:cNvContentPartPr/>
              <p14:nvPr/>
            </p14:nvContentPartPr>
            <p14:xfrm>
              <a:off x="1763221" y="181198"/>
              <a:ext cx="2486880" cy="138348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0621" y="172918"/>
                <a:ext cx="25113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2" name="Ink 151"/>
              <p14:cNvContentPartPr/>
              <p14:nvPr/>
            </p14:nvContentPartPr>
            <p14:xfrm>
              <a:off x="1329421" y="2087038"/>
              <a:ext cx="547560" cy="77220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0061" y="2076238"/>
                <a:ext cx="56304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9" name="Ink 158"/>
              <p14:cNvContentPartPr/>
              <p14:nvPr/>
            </p14:nvContentPartPr>
            <p14:xfrm>
              <a:off x="2662861" y="2037718"/>
              <a:ext cx="1788120" cy="104508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0981" y="2024398"/>
                <a:ext cx="181080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1" name="Ink 170"/>
              <p14:cNvContentPartPr/>
              <p14:nvPr/>
            </p14:nvContentPartPr>
            <p14:xfrm>
              <a:off x="4228501" y="177958"/>
              <a:ext cx="483840" cy="61488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101" y="166798"/>
                <a:ext cx="50976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3134461" y="2570518"/>
              <a:ext cx="1258200" cy="3924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5461" y="2558638"/>
                <a:ext cx="1278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6" name="Ink 225"/>
              <p14:cNvContentPartPr/>
              <p14:nvPr/>
            </p14:nvContentPartPr>
            <p14:xfrm>
              <a:off x="4751941" y="143398"/>
              <a:ext cx="414360" cy="79020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36101" y="134038"/>
                <a:ext cx="43740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7" name="Ink 226"/>
              <p14:cNvContentPartPr/>
              <p14:nvPr/>
            </p14:nvContentPartPr>
            <p14:xfrm>
              <a:off x="5110141" y="178678"/>
              <a:ext cx="328320" cy="73188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98621" y="163558"/>
                <a:ext cx="35496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8" name="Ink 227"/>
              <p14:cNvContentPartPr/>
              <p14:nvPr/>
            </p14:nvContentPartPr>
            <p14:xfrm>
              <a:off x="5392381" y="384958"/>
              <a:ext cx="149400" cy="14688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80861" y="376318"/>
                <a:ext cx="171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9" name="Ink 228"/>
              <p14:cNvContentPartPr/>
              <p14:nvPr/>
            </p14:nvContentPartPr>
            <p14:xfrm>
              <a:off x="4950661" y="614278"/>
              <a:ext cx="814320" cy="4428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39501" y="599878"/>
                <a:ext cx="839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0" name="Ink 229"/>
              <p14:cNvContentPartPr/>
              <p14:nvPr/>
            </p14:nvContentPartPr>
            <p14:xfrm>
              <a:off x="5318581" y="188758"/>
              <a:ext cx="1683360" cy="780120"/>
            </p14:xfrm>
          </p:contentPart>
        </mc:Choice>
        <mc:Fallback>
          <p:pic>
            <p:nvPicPr>
              <p:cNvPr id="230" name="Ink 22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5261" y="172558"/>
                <a:ext cx="171144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1" name="Ink 230"/>
              <p14:cNvContentPartPr/>
              <p14:nvPr/>
            </p14:nvContentPartPr>
            <p14:xfrm>
              <a:off x="6557701" y="692398"/>
              <a:ext cx="349200" cy="80460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5461" y="680518"/>
                <a:ext cx="37152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2" name="Ink 231"/>
              <p14:cNvContentPartPr/>
              <p14:nvPr/>
            </p14:nvContentPartPr>
            <p14:xfrm>
              <a:off x="7298221" y="214318"/>
              <a:ext cx="164520" cy="75744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88501" y="202078"/>
                <a:ext cx="19224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3" name="Ink 232"/>
              <p14:cNvContentPartPr/>
              <p14:nvPr/>
            </p14:nvContentPartPr>
            <p14:xfrm>
              <a:off x="4628461" y="1519678"/>
              <a:ext cx="582840" cy="2340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15501" y="1510678"/>
                <a:ext cx="610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7" name="Ink 236"/>
              <p14:cNvContentPartPr/>
              <p14:nvPr/>
            </p14:nvContentPartPr>
            <p14:xfrm>
              <a:off x="6301021" y="1127638"/>
              <a:ext cx="2278440" cy="89604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90581" y="1111798"/>
                <a:ext cx="230832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0" name="Ink 239"/>
              <p14:cNvContentPartPr/>
              <p14:nvPr/>
            </p14:nvContentPartPr>
            <p14:xfrm>
              <a:off x="5516941" y="3222118"/>
              <a:ext cx="1326960" cy="63720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05061" y="3207718"/>
                <a:ext cx="135324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2" name="Ink 241"/>
              <p14:cNvContentPartPr/>
              <p14:nvPr/>
            </p14:nvContentPartPr>
            <p14:xfrm>
              <a:off x="1318261" y="3353158"/>
              <a:ext cx="4062600" cy="204012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12141" y="3340198"/>
                <a:ext cx="4075200" cy="20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3" name="Ink 252"/>
              <p14:cNvContentPartPr/>
              <p14:nvPr/>
            </p14:nvContentPartPr>
            <p14:xfrm>
              <a:off x="3225901" y="1117918"/>
              <a:ext cx="3053160" cy="2167200"/>
            </p14:xfrm>
          </p:contentPart>
        </mc:Choice>
        <mc:Fallback>
          <p:pic>
            <p:nvPicPr>
              <p:cNvPr id="253" name="Ink 2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5101" y="1106038"/>
                <a:ext cx="3070800" cy="21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1" name="Ink 260"/>
              <p14:cNvContentPartPr/>
              <p14:nvPr/>
            </p14:nvContentPartPr>
            <p14:xfrm>
              <a:off x="770701" y="4696678"/>
              <a:ext cx="1509120" cy="10476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2781" y="4685158"/>
                <a:ext cx="1528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0" name="Ink 269"/>
              <p14:cNvContentPartPr/>
              <p14:nvPr/>
            </p14:nvContentPartPr>
            <p14:xfrm>
              <a:off x="2491501" y="3332998"/>
              <a:ext cx="1428480" cy="52596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81781" y="3319318"/>
                <a:ext cx="14457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6" name="Ink 275"/>
              <p14:cNvContentPartPr/>
              <p14:nvPr/>
            </p14:nvContentPartPr>
            <p14:xfrm>
              <a:off x="4672741" y="4693438"/>
              <a:ext cx="1634400" cy="11664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64461" y="4680118"/>
                <a:ext cx="1654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7" name="Ink 276"/>
              <p14:cNvContentPartPr/>
              <p14:nvPr/>
            </p14:nvContentPartPr>
            <p14:xfrm>
              <a:off x="4751221" y="4672558"/>
              <a:ext cx="1522080" cy="11484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43661" y="4658518"/>
                <a:ext cx="15436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3" name="Ink 282"/>
              <p14:cNvContentPartPr/>
              <p14:nvPr/>
            </p14:nvContentPartPr>
            <p14:xfrm>
              <a:off x="2134021" y="2391958"/>
              <a:ext cx="82080" cy="3240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24301" y="2381878"/>
                <a:ext cx="101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4" name="Ink 283"/>
              <p14:cNvContentPartPr/>
              <p14:nvPr/>
            </p14:nvContentPartPr>
            <p14:xfrm>
              <a:off x="2027821" y="2596438"/>
              <a:ext cx="93240" cy="1116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7021" y="2585638"/>
                <a:ext cx="1144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6" name="Ink 285"/>
              <p14:cNvContentPartPr/>
              <p14:nvPr/>
            </p14:nvContentPartPr>
            <p14:xfrm>
              <a:off x="960061" y="4144438"/>
              <a:ext cx="651600" cy="126504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45661" y="4136878"/>
                <a:ext cx="678600" cy="12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1" name="Ink 290"/>
              <p14:cNvContentPartPr/>
              <p14:nvPr/>
            </p14:nvContentPartPr>
            <p14:xfrm>
              <a:off x="4738261" y="4735918"/>
              <a:ext cx="1485360" cy="3168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3221" y="4726198"/>
                <a:ext cx="1499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9" name="Ink 298"/>
              <p14:cNvContentPartPr/>
              <p14:nvPr/>
            </p14:nvContentPartPr>
            <p14:xfrm>
              <a:off x="4145341" y="4986118"/>
              <a:ext cx="1347840" cy="363240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35261" y="4973158"/>
                <a:ext cx="13712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5" name="Ink 304"/>
              <p14:cNvContentPartPr/>
              <p14:nvPr/>
            </p14:nvContentPartPr>
            <p14:xfrm>
              <a:off x="1004701" y="4800718"/>
              <a:ext cx="511560" cy="33336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97141" y="4791718"/>
                <a:ext cx="5324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7" name="Ink 316"/>
              <p14:cNvContentPartPr/>
              <p14:nvPr/>
            </p14:nvContentPartPr>
            <p14:xfrm>
              <a:off x="365341" y="4935358"/>
              <a:ext cx="689400" cy="70416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2741" y="4924198"/>
                <a:ext cx="71640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4" name="Ink 343"/>
              <p14:cNvContentPartPr/>
              <p14:nvPr/>
            </p14:nvContentPartPr>
            <p14:xfrm>
              <a:off x="5985301" y="5340358"/>
              <a:ext cx="1378800" cy="473400"/>
            </p14:xfrm>
          </p:contentPart>
        </mc:Choice>
        <mc:Fallback>
          <p:pic>
            <p:nvPicPr>
              <p:cNvPr id="344" name="Ink 34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75221" y="5325958"/>
                <a:ext cx="14022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61" name="Ink 360"/>
              <p14:cNvContentPartPr/>
              <p14:nvPr/>
            </p14:nvContentPartPr>
            <p14:xfrm>
              <a:off x="2502661" y="3270358"/>
              <a:ext cx="5867280" cy="3236040"/>
            </p14:xfrm>
          </p:contentPart>
        </mc:Choice>
        <mc:Fallback>
          <p:pic>
            <p:nvPicPr>
              <p:cNvPr id="361" name="Ink 36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87901" y="3263158"/>
                <a:ext cx="5893920" cy="32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11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79741" y="147358"/>
              <a:ext cx="8010000" cy="3868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141" y="135838"/>
                <a:ext cx="8037000" cy="38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498901" y="605638"/>
              <a:ext cx="5068800" cy="1450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701" y="594478"/>
                <a:ext cx="5083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/>
              <p14:cNvContentPartPr/>
              <p14:nvPr/>
            </p14:nvContentPartPr>
            <p14:xfrm>
              <a:off x="981661" y="1340038"/>
              <a:ext cx="5335200" cy="428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3741" y="1328878"/>
                <a:ext cx="5353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3008821" y="2043118"/>
              <a:ext cx="1913400" cy="4896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9101" y="2030878"/>
                <a:ext cx="1936080" cy="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91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663" y="1825625"/>
            <a:ext cx="5920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18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42</cp:revision>
  <dcterms:created xsi:type="dcterms:W3CDTF">2018-08-30T17:22:35Z</dcterms:created>
  <dcterms:modified xsi:type="dcterms:W3CDTF">2019-02-11T23:59:10Z</dcterms:modified>
</cp:coreProperties>
</file>