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302" r:id="rId3"/>
    <p:sldId id="315" r:id="rId4"/>
    <p:sldId id="316" r:id="rId5"/>
    <p:sldId id="317" r:id="rId6"/>
    <p:sldId id="318" r:id="rId7"/>
    <p:sldId id="304" r:id="rId8"/>
    <p:sldId id="312" r:id="rId9"/>
    <p:sldId id="305" r:id="rId10"/>
    <p:sldId id="313" r:id="rId11"/>
    <p:sldId id="306" r:id="rId12"/>
    <p:sldId id="307" r:id="rId13"/>
    <p:sldId id="308" r:id="rId14"/>
    <p:sldId id="314" r:id="rId15"/>
    <p:sldId id="309" r:id="rId16"/>
    <p:sldId id="310" r:id="rId17"/>
    <p:sldId id="311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945" autoAdjust="0"/>
    <p:restoredTop sz="94660"/>
  </p:normalViewPr>
  <p:slideViewPr>
    <p:cSldViewPr snapToGrid="0">
      <p:cViewPr>
        <p:scale>
          <a:sx n="74" d="100"/>
          <a:sy n="74" d="100"/>
        </p:scale>
        <p:origin x="19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6:28.1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8E6DE0-F6C1-4E69-A856-5974BA2FF578}" emma:medium="tactile" emma:mode="ink">
          <msink:context xmlns:msink="http://schemas.microsoft.com/ink/2010/main" type="writingRegion" rotatedBoundingBox="980,609 16781,670 16776,1802 975,1740">
            <msink:destinationLink direction="with" ref="{6C1FB01E-DA78-4E0B-AF67-30A1FAD82031}"/>
          </msink:context>
        </emma:interpretation>
      </emma:emma>
    </inkml:annotationXML>
    <inkml:traceGroup>
      <inkml:annotationXML>
        <emma:emma xmlns:emma="http://www.w3.org/2003/04/emma" version="1.0">
          <emma:interpretation id="{1B8A9292-FB98-4F46-A0FF-25C625D537D6}" emma:medium="tactile" emma:mode="ink">
            <msink:context xmlns:msink="http://schemas.microsoft.com/ink/2010/main" type="paragraph" rotatedBoundingBox="980,609 16781,670 16776,1802 975,1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A7F156-CAF2-4795-87C4-E73E3B6A452C}" emma:medium="tactile" emma:mode="ink">
              <msink:context xmlns:msink="http://schemas.microsoft.com/ink/2010/main" type="line" rotatedBoundingBox="979,608 16781,670 16776,1802 975,1740"/>
            </emma:interpretation>
          </emma:emma>
        </inkml:annotationXML>
        <inkml:traceGroup>
          <inkml:annotationXML>
            <emma:emma xmlns:emma="http://www.w3.org/2003/04/emma" version="1.0">
              <emma:interpretation id="{E54307D1-0CC7-4A75-9BDF-A6350B08B219}" emma:medium="tactile" emma:mode="ink">
                <msink:context xmlns:msink="http://schemas.microsoft.com/ink/2010/main" type="inkWord" rotatedBoundingBox="979,608 3997,620 3993,1658 975,16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1054 598 832 0,'-18'21'308'0,"18"-21"-240"0,9 24-20 0,0-16 8 16,5-4-40-16,4-4 12 15,4 0-16-15,6-12 0 16,4 4-4-16,9-8-8 16,-5 4 4-16,-13-13 4 15,0 9-4-15,-23-8 32 16,0 12-20-16,-23-1-4 16,5 5-8-16,-14 0-16 15,9 8 8-15,-13 0 48 16,8 8-24-16,-4 9 24 15,5 3-24-15,4 24-16 16,10-7-8-16,8 15-16 16,10-7 12-16,8-1-4 15,6-7 4-15,12-9-44 16,1-8 24-16,18-12-92 16,5 1 68-16,13-18-144 15,1 1 112-15,3-20-172 16,-12 8 144-16,3-17-68 15,-17 5 104-15,-5-4 172 16,-5 11-44-16,-8 1 228 16,-6 8-156-16,-8 12 60 15,0 8-112-15,-5 24 48 0,0 9-68 16,-18 15-20-16,9 1-20 0,0 3 0 16,-9-7-8-16,4-8 8 15,5-9-8-15,-4-12 24 16,8 0-16-16,-4-16-20 15,0-4 0-15,9-20 12 16,5 0 0-16,-5-37-48 16,5 5 28-16,8-17-68 15,-8 8 48-15,9 0-20 16,9 21 36-16,-10 4-8 16,-3 15 16-16,3 1 8 15,1 12 4-15,-5 0 16 16,5 8-8-16,4 0-4 15,5 0 0-15,14-8-104 16,-1 8 56-16,5-8-140 16,-9 0 104-16,-9-5 44 15,0 5 28-15,-9 0 64 16,-5 4-32-16,-9 0 120 16,-4 8-76-16,-10 4 64 15,1 9-76-15,-5 15 4 16,4 12-36-16,-4 5-12 15,4 0-8-15,5-1-16 16,5-7 8-16,0-9 20 16,-1-4-8-16,1-12 24 15,-1 1-20-15,-8-13-20 0,4-4 0 16,-9-12-4-16,4 3 4 16,-4-11 16-16,9-4-4 0,0-12-4 15,4 3 4 1,10-7-32-16,9 7 16 0,0-3 4 15,-1 8 8-15,1-1-20 16,0 9 12-16,-5-4 4 16,0 16 4-16,-9-5 0 15,5 9 0-15,-14 8 24 16,5 5-12-16,-10 15 48 16,5 8-32-16,-9 17 12 15,4-1-24-15,-4 5 0 16,9-4-8-16,-4-5-16 15,8-8 4-15,-4-3 48 16,0-9-24-16,0-8 16 16,5-4-20-16,-5-7-16 15,4-5-4-15,1-13-24 16,4 1 16-16,-4-16-92 16,4 4 56-16,0-25-20 15,0 9 40-15,5-13-40 16,-1 13 40-16,1-1-4 15,4 13 20-15,0 3 60 16,1 9-24-16,-1 12 76 16,5 8-52-16,-5 16 0 15,0 9-28-15,-9 11 32 16,5 1-28-16,-10 7-12 0,5-3-8 16,-9-5 28-16,5 1-16 0,-5-9-56 15,0-4 16-15,0-7-84 16,0-5 56-16,0-8-60 15,0-4 64-15,4-16-152 16,10 4 112-16</inkml:trace>
          <inkml:trace contextRef="#ctx0" brushRef="#br0" timeOffset="347.619">2993 720 1028 0,'-72'117'380'0,"72"-117"-296"0,-28 73-20 15,19-45 8 1,9-3-52-16,0-1 44 16,5-4-36-16,4-4-84 0,9-3 28 0,5-9-160 15,-1 4 108-15,1-16-388 16,5 4 260-16</inkml:trace>
          <inkml:trace contextRef="#ctx0" brushRef="#br0" timeOffset="-1651.3648">-2 28 456 0,'0'-12'168'0,"0"12"-128"0,0-8-16 0,0 4 80 15,0 8-64-15,0-8 148 16,0 4-104-16,0-5 0 16,0 5-56-16,0 5 44 15,9 3-40-15,9 0-8 16,5 0-12-16,13 0 8 15,10 4-12-15,13-4 4 16,9 0-4-16,23-4 36 16,-4 4-20-16,26-4-4 15,1 0-12-15,-14-4 28 16,-13 5-20-16,-10-10 32 16,-8 5-32-16,-28-8 12 15,-5 0-16-15,-18 0 12 16,10 0-16-16,-10-4-196 15,-14 4 100-15</inkml:trace>
          <inkml:trace contextRef="#ctx0" brushRef="#br0" timeOffset="-1351.0155">808 52 716 0,'-14'24'264'0,"14"-24"-204"0,-32 57-16 0,19-16 72 16,4-5-72-16,-14 21 44 15,-9-5-52-15,9 21 8 16,-9 8-28-16,10 8 8 15,-1 0-12-15,0-4 36 16,14-12-24-16,0-16 4 16,4-13-16-16,5-12-16 15,5-3 0-15</inkml:trace>
        </inkml:traceGroup>
        <inkml:traceGroup>
          <inkml:annotationXML>
            <emma:emma xmlns:emma="http://www.w3.org/2003/04/emma" version="1.0">
              <emma:interpretation id="{60106890-8F40-4B92-B7E8-E2BCCD5B6157}" emma:medium="tactile" emma:mode="ink">
                <msink:context xmlns:msink="http://schemas.microsoft.com/ink/2010/main" type="inkWord" rotatedBoundingBox="4194,859 7049,870 7046,1764 4190,17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4.4124">3276 250 728 0,'-37'13'268'0,"37"-13"-208"0,-23 12-16 0,19-4-24 15,4 4-20-15</inkml:trace>
          <inkml:trace contextRef="#ctx0" brushRef="#br0" timeOffset="1426.6053">3417 513 560 0,'-18'0'208'0,"18"0"-164"0,-14 21-8 0,5-5 136 16,9 4-100-16,-5 8 60 15,1 9-76-15,-10 11 44 16,9 9-56-16,-8-4-28 16,13-9-16-16,-5-3 16 15,5-9-8-15,-4-4 16 16,4-3-16-16,-5-5-4 15,10-8 0-15,-5-12-4 16,0 0 0-16,0-8-72 16,9 4 40-16,0-24-32 15,5-1 40-15,-1-15-68 16,1-5 52-16,4-3-16 16,0 11 32-16,-4 5 48 0,13 11-12 15,-8 5 68-15,3 12-44 0,-13 8 36 16,14 12-40-16,-14 17 16 15,0 7-28-15,-9 4 0 16,0 1-12-16,-9 3-16 16,9-3 4-16,0-5 20 15,9 1-8-15,0-9-48 16,5-4 24-16,9-7-68 16,0-5 48-16,9-8-36 15,4-4 40-15,5-12-68 16,0-1 56-16,4-7-8 15,1 4 32-15,-1-8 20 16,1 8 4-16,-5-9 76 16,-5 5-44-16,-8-4 100 15,-6 3-76-15,-17-3 0 16,0 4-40-16,-19 0 4 16,5 8-12-16,-14 4 12 15,9 8-16-15,-8 8-56 16,3 4 24-16,1 8 12 15,9 8 8-15,-5-3-84 16,10-1 48-16,-1-4-72 16,10 0 64-16,-1-8-56 15,6 1 60-15,3-13-92 16,10 4 76-16,-5-8-96 16,0 0 92-16,-8 0-4 15,3 4 40-15,-13-5 96 0,5 10-36 0,-5-1 236 16,4 8-148-16,1 4 88 15,4 0-120-15,9 0 20 16,9 0-64-16,10-3-24 16,8-1-12-16,5-4 16 15,5 0-12-15,-5-8-4 16,0-4-4-16,0-4-76 16,-4 0 40-16,-1-13-4 15,-4 5 20-15,-4-20 4 16,-5 8 4-16,4-29 32 15,-4 0-12-15,0-20 12 16,0 9-12-16,-10-1 28 16,1 16-24-16,-14-4 92 15,5 17-60-15,-5 4 48 16,0 15-56-16,-9 1-12 16,0 12-16-16,-9 8-36 15,9 12 12-15,-23 21 24 16,14 3-8-16,-27 49 8 15,18 0-4-15,-19 12-24 16,14-4 8-16,-8-8-24 16,21-16 20-16,-3-16-40 15,4-5 32-15,9-20-160 16,0-7 100-16,0-13-308 16,9 0 216-16</inkml:trace>
          <inkml:trace contextRef="#ctx0" brushRef="#br0" timeOffset="1594.1873">4387 619 1184 0,'-46'-8'440'0,"46"8"-344"0,5-4-24 0,-1-1-8 16,10 10-48-16,13-10-12 16,5 5-8-16,9-4 12 15,9 4-4-15,0 0-136 16,5 4 76-16</inkml:trace>
          <inkml:trace contextRef="#ctx0" brushRef="#br0" timeOffset="2312.5523">4974 857 880 0,'4'9'328'0,"-4"-9"-256"0,28 8-16 0,-10-4 72 15,5 4-80-15,9-8 24 16,-1 0-40-16,6-8 12 15,-1 4-24-15,5-9 8 16,-13 5-16-16,3-4 0 16,-8 4-4-16,-5-12 48 15,5 4-32-15,-23-9 8 16,9 5-20-16,-13-12 0 16,-1 8-4-16,-8-5-24 15,-1 13 8-15,-9 4 20 16,5 12-4-16,-9 12-20 0,8 0 4 15,-3 21 12 1,8 3 0-16,0 9-4 0,14-5 4 0,14 4-24 16,4-3 12-16,19-5-92 15,13-7 52-15,18-17-48 16,0 4 56-16,19-12-40 16,-1-4 44-16,-8-16 20 15,-10 0 12-15,-13-29 48 16,-10 9-24-16,-13-33 124 15,0 12-80-15,-23-3 32 16,5 15-56-16,-5 5 12 16,-9 11-32-16,-9 13-16 15,-1 4-8-15,-3 24-16 16,-10 4 12-16,0 29 4 16,1 3 4-16,3 13-80 15,6-4 44-15,13-5-56 16,0-3 52-16,13-17-32 15,-4-3 40-15,14-13-68 16,0-4 56-16,-9-16 8 16,13-4 24-16,-13-33 28 15,8 1-8-15,-8-29 40 16,-5 4-24-16,9-12 20 16,-4 17-24-16,-5 3 80 15,5 13-56-15,-5 7 48 16,0 17-52-16,-4 0 68 15,-5 8-60-15,0 3-16 0,0 13-20 0,-14 9-20 16,5 7 4-16,-5 20-4 16,-4 13 0-16,4 20 32 15,-4 0-12-15,4 4-76 16,5-5 36-16,5-7-168 16,4-12 112-16</inkml:trace>
        </inkml:traceGroup>
        <inkml:traceGroup>
          <inkml:annotationXML>
            <emma:emma xmlns:emma="http://www.w3.org/2003/04/emma" version="1.0">
              <emma:interpretation id="{BF051B67-C640-4AFE-9BA3-38D9977A8766}" emma:medium="tactile" emma:mode="ink">
                <msink:context xmlns:msink="http://schemas.microsoft.com/ink/2010/main" type="inkWord" rotatedBoundingBox="8387,737 11618,749 11614,1589 8384,15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62.0017">10073 554 932 0,'23'-12'348'0,"-23"12"-272"0,27-8-20 0,-22 4 48 16,-1 8-68-16,-4 0-20 16,5 8-16-16,-10 8 8 15,5 8-4-15,-9 9-4 16,0-1 4-16,-5 5-4 16,10-5 0-16,-5-7 8 15,4-5-4-15,-4-8 24 16,9 0-16-16,0-16 4 15,5-4-8-15,-1-16-8 16,10 4 4-16,-1-21-16 16,6 9 8-16,3-13-76 15,6 5 44-15,-6 0-32 16,1 11 44-16,-9 1 12 16,0 12 8-16,-10 0 36 15,1 12-16-15,-10 12 48 16,1 8-36-16,-6 17 64 15,10-1-52-15,-4 9 8 16,4-5-28-16,0 0-4 16,4-3-8-16,1-9-8 15,9 1 4-15,-5-9 28 16,4-4-16-16,1-8-40 16,4-4 12-16,-4-12-60 0,0 4 40 0,-5-12-64 15,4 0 56-15,-4-21-36 16,5 9 44-16,-5-9 12 15,5 5 8-15,-5 4 4 16,0 3 0-16,5 13 112 16,-1 4-56-16,1 0 52 15,4 16-60-15,1 12 40 16,-1 5-44-16,0 11 8 16,0-8-28-16,-4 9 20 15,4-5-24-15,-4 1 4 16,-1-1-8-16,-8-12-120 15,4 5 60-15,-9-9-192 16,-5-4 140-16,5-12-244 16,5-4 196-16</inkml:trace>
          <inkml:trace contextRef="#ctx0" brushRef="#br0" timeOffset="4054.4234">7410 279 880 0,'-5'-8'328'0,"5"8"-256"0,23 0-16 0,4-4-8 15,10 0-36-15,40-9 12 16,9 1-12-16,24-4 12 16,-10 4-16-16,9-12 32 15,-4 16-24-15,-10-5-32 16,-17 9 8-16,-33 0-192 16,-13 8 108-16</inkml:trace>
          <inkml:trace contextRef="#ctx0" brushRef="#br0" timeOffset="4250.9466">7883 129 456 0,'-23'4'168'0,"23"-4"-128"0,0 28-16 15,-9-3 140-15,9 3-96 0,-23 25 36 16,14-9-64-16,-23 37 12 16,19-4-32-16,-19 20 28 15,18-12-32-15,-4-8-4 16,4-12-8-16,5-17 12 15,9-11-8-15,9-17-328 16,5-8 172-16</inkml:trace>
          <inkml:trace contextRef="#ctx0" brushRef="#br0" timeOffset="5645.7742">8234 445 832 0,'0'12'308'0,"0"-12"-240"0,-14 44-20 0,5-7 52 16,0-5-64-16,0 17 12 16,-5 7-28-16,9-7-20 15,1-5-4-15,-5-7 28 16,9-5-12-16,-5-24 12 16,10 0-12-16,-5-20 0 15,13-4-4-15,-8-16 4 16,9-5-8-16,4-19-56 15,-4 11 28-15,13-3-60 16,0 11 48-16,23-3 0 16,0 19 20-16,19 5 28 15,-1 8-4-15,0 4-4 0,-9 8 0 16,5-8-4-16,-9 8 0 0,-10 0 44 16,-8-4-24-16,-14 0 96 15,-10 4-64-15,-13-4-4 16,-4 0-32-16,-19 0-12 15,14 8 0-15,-28-8-4 16,15 8 0-16,-15 5-20 16,10 7 12-16,-10 8-32 15,15-8 24-15,-6 17-12 16,15 7 16-16,4-7 0 16,13-1 4-16,5-8 16 15,9 1-4-15,10-13-12 16,-1-8 4-16,0-8-112 15,5 0 64-15,-9-12-60 16,0 0 68-16,-5-17 4 16,-4 17 24-16,-5-16 4 15,-9 4 4-15,-14 3 44 16,14 5-24-16,-9 16 104 16,4 0-64-16,-4 16 20 15,9-3-40-15,0 15-4 16,9-4-16-16,5-4 20 15,9 5-20-15,9-9 32 16,0-4-28-16,4-12-24 16,0 8 4-16,-4-16-72 15,0 0 44-15,-14 4 12 16,5-12 16-16,-18-9-32 0,4 13 20 0,0-16 4 16,-9 12 12-1,0-8-12-15,4 11 8 0,-4 13 64 16,0 0-32-16,0 8 40 15,0 13-36-15,0 7-20 16,5 8-4-16,0-3-8 16,4 3 0-16,0-7 16 15,14-5-8-15,-19-12 4 16,14 4-4-16,-9-8-84 16,1-4 40-16,-15-8-64 15,10-4 56-15,-1-16-4 16,5 12 28-16,-9-33-12 15,9 1 16-15,5-17-28 16,13 17 28-16,1-1-12 16,-1 9 16-16,0 3 80 15,-4 17-40-15,0 4 88 16,9 12-64-16,-14 8 0 16,-5 8-32-16,-8 17 32 15,-5 7-28-15,-9 5 48 16,-5-1-40-16,5 1 28 15,0-1-32-15,-5-8-16 16,5-3-8-16,0-13-4 16,5-4 0-16,4-4-44 15,9-3 24-15,-5-9-196 16,10 0 120-16,4-17-92 0,0 9 112 16,10-12-40-16,-1 4 68 0,9-21 0 15,1 13 28-15,8-12 20 16,1 3 4-16,-1-11 32 15,1 7-20-15,-10-3 120 16,-8 12-80-16,-19-1 120 16,0 13-100-16,-18 0 68 15,4 8-84-15,-13 4-4 16,4 4-36-16,-8 8-28 16,8 4 0-16,0 8 4 15,5 0 4-15,9 5-72 16,5 3 40-16,8 0-68 15,10 5 60-15,0-1 16 16,0 1 20-16,-5-1 4 16,5-4 0-16,-14-4 8 15,-5 1-4-15,-13-9 76 16,5 0-44-16,-15-8 112 16,1 0-88-16,-14-8 28 15,10 0-52-15,-10-8 4 16,4 4-24-16,-3-12-112 15,3 8 48-15,1-20-112 16,13 11 92-16,1-7-208 16,13 8 156-16,4-4-480 15,10 4 332-15</inkml:trace>
        </inkml:traceGroup>
        <inkml:traceGroup>
          <inkml:annotationXML>
            <emma:emma xmlns:emma="http://www.w3.org/2003/04/emma" version="1.0">
              <emma:interpretation id="{A333A806-8118-4A63-9C7D-03A8AAE38CB2}" emma:medium="tactile" emma:mode="ink">
                <msink:context xmlns:msink="http://schemas.microsoft.com/ink/2010/main" type="inkWord" rotatedBoundingBox="11856,985 14088,993 14086,1571 11854,15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319.004">12686 582 728 0,'-118'8'268'0,"118"-8"-208"0,5 8-16 0,-5-8 116 16,0 0-96-16,-5 0 72 16,5 9-80-16,-9 7 24 15,0 4-48-15,-9 4 16 16,4 9-28-16,-9-1-8 16,14 0-8-16,0-3 12 15,9-1-8-15,14-8 4 16,8-4-4-16,10-7-112 15,0-5 56-15,4-8-60 16,5-1 64-16,-9-11-48 16,-4 0 52-16,-10-12 12 15,0-1 16-15,-13-7 28 16,-1 4-8-16,-8-5 4 16,-1 13-4-16,-4-4 100 15,9 3-60-15,-5 17-12 16,10-4-20-16,0 12-24 15,8 0 4-15,1 0 12 0,4 8-4 16,0-8 8-16,5 8-8 0,0-4 8 16,0 4-8-16,-1 1-4 15,1-1 4-15,-9-8-16 16,4 8 8-16,-9 0-4 16,0-4 0-16,-13 12 16 15,4 0-4-15,-9 4 40 16,4 5-20-16,-4-1 12 15,9 4-20-15,-5-3 28 16,5-9-28-16,0-4 12 16,9 4-16-16,1-12 12 15,-1 4-16-15,0-16 16 16,4 4-16-16,-4-4-64 16,1 0 28-16,-6-12 4 15,1 12 12-15,-1-21 20 16,5 13-4-16,-4-16-4 15,4 16 4-15,-9-1-16 16,5 9 8-16,-5 8 92 16,4 16-48-16,-8 1 28 15,4 15-40-15,0 4 44 16,4-7-40-16,1 3-216 16,8-4 96-16,1-11-672 15,4-1 424-15</inkml:trace>
          <inkml:trace contextRef="#ctx0" brushRef="#br0" timeOffset="6530.806">11061 380 860 0,'-5'-4'320'0,"5"4"-248"0,-18 0-20 15,5 0 112 1,-1 8-100-16,-13 0-28 16,4 4-20-16,-5 4-36 15,10 1 12-15,0 11-356 16,0 4 196-16,13 17-324 16,5-5 280-16,0 5 84 0,5-5 84 0,4-3 356 15,-9-5-168-15,9-7 116 16,-4-1-148-16,-5-8 24 15,0 0-80-15,-5-7-24 16,5-1-20-16,0-12-44 16,5 4 16-16,4-20-180 15,9 3 108-15</inkml:trace>
          <inkml:trace contextRef="#ctx0" brushRef="#br0" timeOffset="7162.0997">11493 582 756 0,'64'-24'280'0,"-64"24"-216"0,14-12-20 0,-14 4 188 15,4 0-136-15,-13 0 24 16,0 8-72-16,-14-9 32 16,1 9-48-16,-19 0 4 15,4 0-24-15,-8 17-8 16,13 7 0-16,0 8-40 16,14 1 20-16,4 7-40 15,14 5 36-15,5-5-92 16,4 1 64-16,9-9-12 15,0 0 36-15,0-7-12 16,10-5 20-16,-15-8 0 16,-3 0 8-16,-10-4 0 15,4 4 0-15,-18-8 52 16,1 5-24-16,-15-9 24 16,1 4-24-16,-5-8 44 15,10 4-36-15,-10-9-16 0,18 5-4 16,14-8-80-16,14 0 40 15,18-12-188-15,4 4 120 0,14-9-200 16,5 5 168-16,13-12-16 16,-13 7 92-16,13-7 200 15,-14 3-76-15,-8-11 216 16,0 16-160-16,-15-9 92 16,-8 13-128-16,-14-4 40 15,0 7-72-15,-27 5-8 16,5 8-28-16,-24 8-12 15,19 4-4-15,-5 8-32 16,5 8 16-16,13 9-20 16,5-1 16-16,9 9-16 15,14 3 16-15,23 5 0 16,-10-1 8-16,10-3 0 16,-5-5 0-16,-9-8 16 15,-1 1-4-15,-40-9 52 16,-4-4-32-16,-33-8 0 15,5 4-16-15,-27-4 92 16,18-4-56-16,-5-8-8 16,19-4-24-16,4 0-12 15,18 0 4-15,14-16-444 16,14 4 240-16</inkml:trace>
          <inkml:trace contextRef="#ctx0" brushRef="#br0" timeOffset="7506.8203">12122 768 684 0,'-14'13'252'0,"14"-13"-192"0,0 20-20 0,0-12 40 16,0 4-52-16,5-4-4 15,4 4-12-15,4 0 0 16,15 5-8-16,-15-9-48 15,10 4 28-15,-9-4-184 16,4 0 112-16,-9-4-320 16,5 4 224-16</inkml:trace>
          <inkml:trace contextRef="#ctx0" brushRef="#br0" timeOffset="7329.3289">12327 473 984 0,'-32'-20'368'0,"32"20"-288"0,-23 0-20 0,5 0 72 15,13 4-84 1,-18 4-44-16,14 0-8 0,0 8-116 16,0-4 64-16,9 13-292 15,9-5 192-15</inkml:trace>
        </inkml:traceGroup>
        <inkml:traceGroup>
          <inkml:annotationXML>
            <emma:emma xmlns:emma="http://www.w3.org/2003/04/emma" version="1.0">
              <emma:interpretation id="{17C51542-5FF3-4CA0-8EF0-4975F633A63B}" emma:medium="tactile" emma:mode="ink">
                <msink:context xmlns:msink="http://schemas.microsoft.com/ink/2010/main" type="inkWord" rotatedBoundingBox="14880,750 16780,757 16778,1512 14878,1504"/>
              </emma:interpretation>
              <emma:one-of disjunction-type="recognition" id="oneOf4">
                <emma:interpretation id="interp4" emma:lang="" emma:confidence="0">
                  <emma:literal>Line</emma:literal>
                </emma:interpretation>
                <emma:interpretation id="interp5" emma:lang="" emma:confidence="0">
                  <emma:literal>Live</emma:literal>
                </emma:interpretation>
                <emma:interpretation id="interp6" emma:lang="" emma:confidence="0">
                  <emma:literal>line</emma:literal>
                </emma:interpretation>
                <emma:interpretation id="interp7" emma:lang="" emma:confidence="0">
                  <emma:literal>Like</emma:literal>
                </emma:interpretation>
                <emma:interpretation id="interp8" emma:lang="" emma:confidence="0">
                  <emma:literal>live</emma:literal>
                </emma:interpretation>
              </emma:one-of>
            </emma:emma>
          </inkml:annotationXML>
          <inkml:trace contextRef="#ctx0" brushRef="#br0" timeOffset="9143.5283">14029 141 612 0,'10'4'228'0,"-20"0"-180"0,10 12-12 0,-9 1 88 15,5 3-76-15,-14 16 44 16,-1 1-56-16,-3 15 16 16,3 1-32-16,1 20 28 15,9-9-32-15,0 9-12 16,4-8-8-16,5-16 64 15,5-9-32-15,-5-12 52 16,18-3-48-16,-4-17 28 16,-1-4-32-16,6-16-8 15,-6 4-12-15,10 4-24 16,0 0 8-16,9 8-40 16,-10 0 28-16,10 16 52 15,14 0-16-15,-5-8-4 16,-5 8-8-16,10-11 40 15,-14 3-24-15,9-12-20 16,-5 4 0-16,-4-12-184 0,0 0 96 16,9-9-364-1,-14 9 248-15</inkml:trace>
          <inkml:trace contextRef="#ctx0" brushRef="#br0" timeOffset="9458.3661">14699 647 1080 0,'-60'69'400'0,"60"-69"-312"0,-31 52-24 0,17-31 0 15,9 3-48-15,-4-4-32 16,5 4 8-16,4-11-68 16,9-1 40-16,5-12-204 15,4 4 136-15,4-8-476 16,1 4 324-16</inkml:trace>
          <inkml:trace contextRef="#ctx0" brushRef="#br0" timeOffset="9295.9332">14863 352 984 0,'0'-29'368'0,"0"29"-288"0,9-4-20 0,-9 0 0 16,0 0-44-16,-9-4-76 15,-14 8 32-15,14 8-632 16,9 4 360-16</inkml:trace>
          <inkml:trace contextRef="#ctx0" brushRef="#br0" timeOffset="10013.8855">14885 513 572 0,'-9'9'208'0,"9"-9"-160"0,37 24-12 0,-33-4 112 15,-4 0-88-15,0 17 88 16,-4 3-84-16,-5 5-4 16,9-5-40-16,-5 1 32 15,10-5-28-15,-5-12 32 16,9 1-32-16,0-13 48 16,9-4-40-16,-9-16-16 15,5 4-8-15,-1-12-52 16,1-1 24-16,0-15-100 15,4 0 68-15,-4-9-100 16,-1 13 88-16,-4-1 28 16,5 13 28-16,-5 8 60 15,0 12-28-15,-4 12 76 16,4 5-52-16,9 7-8 16,-4 0-24-16,18-3 16 15,-10-1-20-15,24-12-4 16,9 0-4-16,13-4-40 15,-4-8 20-15,-1-8-28 16,-3 4 24-16,-15-16-16 16,-9 0 20-16,-13-13 36 15,0 5-12-15,-18-8-8 0,-1 7-4 0,-13-3 56 16,4 12-28-16,-8 3 120 16,-1 13-76-16,-4 12-8 15,9 9-36-15,4 15-24 16,10 4-4-16,4 9 20 15,9-1-8-15,9-3-72 16,10-1 32-16,8-11-208 16,1-9 136-16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7:46.8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454CE2-6710-4565-ABF3-C823636CD7EE}" emma:medium="tactile" emma:mode="ink">
          <msink:context xmlns:msink="http://schemas.microsoft.com/ink/2010/main" type="writingRegion" rotatedBoundingBox="19530,5853 24204,5458 24458,8468 19784,8862"/>
        </emma:interpretation>
      </emma:emma>
    </inkml:annotationXML>
    <inkml:traceGroup>
      <inkml:annotationXML>
        <emma:emma xmlns:emma="http://www.w3.org/2003/04/emma" version="1.0">
          <emma:interpretation id="{91A53BD3-C930-40B2-86FA-92BFA70518DA}" emma:medium="tactile" emma:mode="ink">
            <msink:context xmlns:msink="http://schemas.microsoft.com/ink/2010/main" type="paragraph" rotatedBoundingBox="20689,5742 23578,5722 23583,6459 20694,64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837E1C-DDED-4678-BE82-588788067284}" emma:medium="tactile" emma:mode="ink">
              <msink:context xmlns:msink="http://schemas.microsoft.com/ink/2010/main" type="line" rotatedBoundingBox="20689,5742 23578,5722 23583,6459 20694,6479"/>
            </emma:interpretation>
          </emma:emma>
        </inkml:annotationXML>
        <inkml:traceGroup>
          <inkml:annotationXML>
            <emma:emma xmlns:emma="http://www.w3.org/2003/04/emma" version="1.0">
              <emma:interpretation id="{DE96A7B3-E6E5-41BC-BAB5-5E3A50A9F325}" emma:medium="tactile" emma:mode="ink">
                <msink:context xmlns:msink="http://schemas.microsoft.com/ink/2010/main" type="inkWord" rotatedBoundingBox="20689,5742 23578,5722 23583,6459 20694,64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 76 748 0,'0'-36'276'0,"0"27"-216"15,0 1-16-15,0 0 56 16,5 4-64-16,-5-4 40 16,9 4-44-16,-18 4 24 15,9 4-28-15,-9 16 16 16,0 9-24-16,-14 39-8 15,5 1-8-15,-14 24 4 16,9-12-4-16,0-16 16 16,5 0-12-16,13-17 32 15,-4-11-24-15,18-9 20 16,-4-4-20-16,18-16-44 16,9-4 16-16,4-16-68 0,10 4 44 15,-10-32-20-15,10 11 36 0,-5-23-36 16,-5 7 36-16,-13 9 40 15,-1 8-8-15,-17 11 88 16,0 25-56-16,-19 17 12 16,5 3-32-16,-14 9-4 15,18 7-12 1,-4-8-8-16,5 1 4 0,4-9-4 16,9-4 0-16,0-7-12 15,14-5 8-15,0-12-76 16,4 4 44-16,-4-8 12 15,-1 0 20-15,-3-8-24 16,-1-1 16-16,-14-11-4 16,15 4 8-16,-15-8-28 15,5 3 20-15,-13-3 24 16,4 4-4-16,-5 4 64 16,1 11-40-16,-5 1-12 15,9 4-8-15,0 0-28 16,4 4 12-16,14-4 4 15,5 8 4-15,13-8 0 16,-4 4 0-16,14-16-12 16,-14 16 8-16,13-8 4 15,-13 0 0-15,-9-4 16 16,0 4-8-16,-14-5 24 16,-5 9-20-16,-4-4-20 0,0 8 0 15,-9 4 4-15,5 8 4 0,-1 5-20 16,5 7 12-16,0 8-12 15,5-7 8-15,-1 11 16 16,5-8 0-16,5 9-28 31,-9-9 12-31,13 0 32 16,-9-3-12-16,-9-5 16 0,4-4-12 0,-13-4 12 16,5 0-16-16,-14-8 40 15,4 1-24-15,0-10 20 16,-4 5-24-16,9-4-28 15,0 0 4-15,-5-4-36 16,14 4 24-16,0-4-72 16,18 4 48-16,-9-4-36 15,-4 8 44-15,13-8-32 16,-9 8 32-16,10-8-44 16,3 4 44-16,1-8-72 15,-5 4 60-15,19-9-68 16,-5 1 64-16,9-8 48 15,0 4 4-15,-1-13 136 16,1 13-76-16,-9-4 76 16,0 4-80-16,-18-9 100 15,0 5-88-15,-14 4 32 16,0 12-60-16,-5-9-8 16,-4 17-20-16,-5 0-28 15,10 8 4-15,-10 9-32 0,28 3 24 0,-10 8-4 16,5-3 12-16,5 3 8 15,0 8 0-15,-1-7 0 16,-4-1 0 0,10-4 16-16,-10-4-8 0,-18-3 48 15,4-5-28-15,-18 0 40 16,1 0-40-16,-6-4-4 16,5 0-16-16,-4-8 4 15,4 4-8-15,1-8-80 16,12 0 40-16</inkml:trace>
          <inkml:trace contextRef="#ctx0" brushRef="#br0" timeOffset="918.6375">1635 100 684 0,'4'-8'252'0,"-4"8"-192"0,0-4-20 0,0 8 180 16,0 4-128-16,-4 16 88 16,-5 9-108-16,-10 24 32 15,6-1-60-15,8 9-8 16,-8 0-20-16,-6-9 16 15,10-3-20-15,-9-17-48 16,14 5 20-16,-10-17-156 16,9 0 96-16</inkml:trace>
          <inkml:trace contextRef="#ctx0" brushRef="#br0" timeOffset="1668.2444">1812 525 808 0,'5'-16'300'0,"-5"16"-232"0,23-16-20 0,-5 12-24 15,-4 4-24-15,17-25-36 16,-3 17 20-16,-10-20 40 16,14 12-12-16,-9-13 0 15,-1 9-8-15,-22-4 4 16,-13 12-4-16,-6-12 40 15,-3 24-20-15,-15 0 32 16,5 20-32-16,-13 4 48 16,13 12-40-16,0 1 28 15,14-1-32-15,0 5-16 16,9-13-8-16,18-4 20 16,4 5-12-16,6-17-56 15,8 4 20-15,5-8-104 16,0 4 72-16,4-16-116 15,-4 4 96-15,0 0-100 16,-9 0 96-16,-1-8-52 16,6 0 72-16,-6-12-44 15,-8 4 60-15,13-21 12 16,-8 5 20-16,12-13 136 16,10 9-72-16,-4-9 160 15,8 13-120-15,-13-4 60 16,0 11-88-16,-5-3 80 0,-8 12-84 15,-10 0 60-15,-5 12-68 0,-17 4-28 16,-1 8-16-16,-9 8-8 16,14 4 0-16,-9 8 8 15,4 1-4-15,10 7-12 16,-1 1 4-16,5-9-16 16,9 8 12-16,5-11 4 15,-5 3 4-15,14-8-44 16,0 0 24-16,-1-7-48 15,-3 3 40-15,3-4-4 16,-8-4 20-16,-14 4 36 16,-5-4-16-16,-13 4 16 15,14-4-12-15,-15-4 56 16,6 5-40-16,-5-5 32 16,4 4-32-16,-9-8-8 15,14 0-12-15,-14-4 4 16,5 4-8-16,-9-4-80 15,4 4 40-15,5-8-84 16,9 3 68-16,-5-3-96 16,14 4 84-16</inkml:trace>
          <inkml:trace contextRef="#ctx0" brushRef="#br0" timeOffset="1988.1339">2864 238 996 0,'23'-24'368'0,"-23"24"-284"0,-9-17-24 0,4 9 108 16,-4 4-104-16,-5 0 16 15,-4 8-44-15,-14 8-16 16,10 5-12-16,-6 15-32 16,15 4 12-16,-1 9-20 15,23 3 16-15,0-3 16 16,14-1 4-16,-9 1 32 15,8-13-20-15,-13-3 4 16,1-9-12-16,-10 0-16 16,-19-4 4-16,-3-8-32 15,-1 5 20-15,-23-9-136 16,14 0 84-16,1-4-576 16,12 0 356-16</inkml:trace>
        </inkml:traceGroup>
      </inkml:traceGroup>
    </inkml:traceGroup>
    <inkml:traceGroup>
      <inkml:annotationXML>
        <emma:emma xmlns:emma="http://www.w3.org/2003/04/emma" version="1.0">
          <emma:interpretation id="{5DC1FF94-D98B-4957-9BB9-9F124F7A51C2}" emma:medium="tactile" emma:mode="ink">
            <msink:context xmlns:msink="http://schemas.microsoft.com/ink/2010/main" type="paragraph" rotatedBoundingBox="19641,7168 24315,6773 24458,8468 19784,8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2C2937-B96E-4EF2-AD40-BFEC1DD7C4DC}" emma:medium="tactile" emma:mode="ink">
              <msink:context xmlns:msink="http://schemas.microsoft.com/ink/2010/main" type="line" rotatedBoundingBox="19641,7168 24315,6773 24458,8468 19784,8862"/>
            </emma:interpretation>
          </emma:emma>
        </inkml:annotationXML>
        <inkml:traceGroup>
          <inkml:annotationXML>
            <emma:emma xmlns:emma="http://www.w3.org/2003/04/emma" version="1.0">
              <emma:interpretation id="{8979A999-F4BD-4479-9E3B-94CC5EED1946}" emma:medium="tactile" emma:mode="ink">
                <msink:context xmlns:msink="http://schemas.microsoft.com/ink/2010/main" type="inkWord" rotatedBoundingBox="19649,7264 21054,7146 21151,8294 19746,84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92.4778">-938 2670 612 0,'-9'0'228'0,"18"0"-180"0,5-4-12 0,-5-4 124 15,5 0-96-15,0-16 80 16,4 3-84-16,0-31 92 15,0 7-88-15,-4-28 24 16,4 9-52-16,0-21-12 16,0 12-16-16,5-24-24 15,5 12 8-15,3-17 64 16,1 17-28-16,5-4 32 16,-1 21-32-16,10-1-8 15,-10 24-12-15,10 1 20 16,-1 7-16-16,14 13-32 15,-4 16 12-15,-14 4 20 16,4 8-8-16,-22 20 20 16,-5 9-16-16,-27 11 24 0,0 5-20 0,-23 3-40 15,10-3 16-15,-6-9-52 16,-4-7 36-16,1-9-56 16,12 0 48-16,1-8-116 15,9-3 88-15,0-5-80 16,9 0 84-16,9 4-40 15,0 0 60-15,28 4 12 16,-6 5 16-16,15-1 20 16,-10 0-4-16,5 0 60 15,-9 5-36-15,-23-9 112 16,5-4-80-16,-50 4 72 16,17-4-76-16,-40 0-4 15,18 0-32-15,-23-8 4 16,19 1-12-16,-14-14-16 15,27 5 0-15,-14-8-112 16,28 4 64-16,-5-8-216 16,23 8 148-16</inkml:trace>
          <inkml:trace contextRef="#ctx0" brushRef="#br0" timeOffset="3213.319">255 2006 892 0,'-18'-4'332'0,"18"4"-260"0,27 8-20 0,10-8 20 16,-5 4-52-16</inkml:trace>
          <inkml:trace contextRef="#ctx0" brushRef="#br0" timeOffset="3080.5674">319 1836 1048 0,'-9'-20'388'0,"9"20"-300"0,0 0-28 0,0-4 112 16,4 4-108-16,1-4-36 15,13 8-20-15,10-4-148 16,3 4 72-16</inkml:trace>
        </inkml:traceGroup>
        <inkml:traceGroup>
          <inkml:annotationXML>
            <emma:emma xmlns:emma="http://www.w3.org/2003/04/emma" version="1.0">
              <emma:interpretation id="{0D058A05-BFB3-4E4D-A8FA-0FCBE19A35C7}" emma:medium="tactile" emma:mode="ink">
                <msink:context xmlns:msink="http://schemas.microsoft.com/ink/2010/main" type="inkWord" rotatedBoundingBox="21326,7025 24315,6773 24458,8468 21469,87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69.3916">756 2731 860 0,'0'0'320'0,"0"0"-248"0,0-8-20 0,0 0 92 15,0 3-88-15,0-11 60 16,0 4-72-16,0-16 4 15,9 8-28-15,-4-21-4 16,8 1-8-16,1-25-8 16,4 4 4-16,1-20-32 15,8 17 16-15,-4-34-76 16,4 21 52-16,-4-32-32 16,-1 12 44-16,-3-8 0 15,13 20 16-15,-19 8 68 16,15 20-32-16,-10 5 52 15,9 19-48-15,0-3 28 16,-4 16-32-16,18 4 0 16,-4 7-16-16,3 1-8 0,-3 8 0 15,4 8 20-15,-5 1-12 16,-8 7 24-16,-10 8-24 0,-23 4-76 16,-4 1 36-16,-23 3-80 15,5 0 64-15,-23-3-44 16,18-1 52-16,-13-12-52 15,13-4 52-15,4-8 0 16,10 0 20-16,18-4-32 16,14 0 28-16,4 5-4 15,14 7 16-15,4 8 16 16,1 8-4-16,-5 1 32 16,-1 3-20-16,-12 0 76 15,-6 1-56-15,-13-5 100 16,0-8-76-16,-22-4 88 15,-1 1-88-15,-9-9 16 16,9 4-44-16,-18-12 4 16,9 0-20-16,-4-4-68 15,9 0 24-15,-1-8-208 16,15 4 132-16,-1-9-308 16,14 5 232-16</inkml:trace>
          <inkml:trace contextRef="#ctx0" brushRef="#br0" timeOffset="4296.4067">1699 1217 1028 0,'-14'-16'380'0,"14"16"-296"0,-14-4-20 0,5 4 156 15,5 4-132-15,-15 0 28 16,19 4-72-16,-13 4-28 15,13 8-8-15,-9 1-44 16,18 3 20-16,-9 0-364 16,0 1 208-16</inkml:trace>
          <inkml:trace contextRef="#ctx0" brushRef="#br0" timeOffset="8215.893">1744 1820 780 0,'5'-8'288'0,"8"4"-224"0,6 4-20 0,-6 0 68 16,14 0-72-16,10 0 16 15,4 0-32-15,9 0-4 16,-5 0-12-16,-4 0 28 16,0 0-20-16,-18 0 12 15,0 0-16-15,-9 0-88 16,-5 0 44-16,-5 0-220 16,1 0 140-16</inkml:trace>
          <inkml:trace contextRef="#ctx0" brushRef="#br0" timeOffset="8637.5141">2345 1407 956 0,'-9'-8'352'0,"9"8"-272"0,18 0-24 16,-9 0-4-1,-4 8-40-15</inkml:trace>
          <inkml:trace contextRef="#ctx0" brushRef="#br0" timeOffset="8517.7524">2409 1796 580 0,'0'0'216'0,"0"0"-168"0,4 16-12 0,-4-12 48 16,9 12-52-16,-9 5 76 15,5 15-60-15,-10 8-16 16,5 1-20-16,-9 24 8 16,5-4-12-16,-10 7 68 15,5-3-44-15,-9 0 112 16,4-12-84-16,-18-17 80 16,23-8-80-16,-14-11-4 15,1-9-36-15,-10-24-20 16,9-4-4-16,0-33-192 15,0 4 108-15</inkml:trace>
          <inkml:trace contextRef="#ctx0" brushRef="#br0" timeOffset="9413.5796">2723 2808 684 0,'-23'8'252'0,"23"-8"-192"0,-23-4-20 0,23 0 92 16,0-4-80-16,-13-1 40 15,26 1-52-15,-13-12 12 16,0 4-32-16,10-12 28 16,-6 3-32-16,5-31 4 15,0 11-12-15,-9-32 4 16,23 4-8-16,-14-12-4 16,5 9 4-16,-1 3-60 15,1 20 32-15,4-16-32 16,1 21 32-16,-6-17 12 15,15 8 8-15,-10-12 4 16,0 13 0-16,-4-5 44 16,4 13-24-16,-5-1 52 15,1 13-40-15,4 3 4 0,-4 13-24 16,0 0-16-16,-1 8 0 0,1-1 12 16,4 9-4-16,-4 4-20 15,4 4 8-15,-13 9 20 16,8 3-4-16,-13 8 32 15,9 0-24-15,-22 5-56 16,-1 3 16-16,-13-8-52 16,9 1 44-16,-1-13-12 15,6 0 28-15,-1-12-60 16,9 4 40-16,5-8-8 16,5 0 24-16,9 4-24 15,4 4 28-15,5 8-12 16,-1 4 16-16,10 13 8 15,0-1 4-15,-9 0-12 16,0 5 8-16,-23-5 92 16,0 0-48-16,-14-3 60 15,-4-5-56-15,-14-4 60 16,5-4-64-16,-5-8 0 16,14 0-24-16,-14-8-20 15,4 0 0-15,6-8 20 16,8 4-8-16,0-8-40 15,10 4 20-15,4-9-176 16,4 9 108-16,1-8-376 16,8 8 256-16</inkml:trace>
          <inkml:trace contextRef="#ctx0" brushRef="#br0" timeOffset="9655.8837">3356 1189 840 0,'4'-16'312'0,"-4"16"-244"0,9 0-16 0,-9 4 24 16,5 8-52-16,-10 4 52 15,5 4-44-15,-9 0-96 16,18 5 36-16,-9-9-160 15,5 0 104-15,9-4-480 16,-1 0 312-16</inkml:trace>
          <inkml:trace contextRef="#ctx0" brushRef="#br0" timeOffset="9803.2052">3634 1173 1080 0,'-19'32'400'0,"19"-32"-312"0,-9 20-24 16,9-4-32 0,9-3-32-16,-9-5-204 15,5 8 112-15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7:38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DE4020-7C51-4A24-9A06-39A7B45C97BF}" emma:medium="tactile" emma:mode="ink">
          <msink:context xmlns:msink="http://schemas.microsoft.com/ink/2010/main" type="writingRegion" rotatedBoundingBox="11109,4581 22119,2018 22857,5188 11847,7751"/>
        </emma:interpretation>
      </emma:emma>
    </inkml:annotationXML>
    <inkml:traceGroup>
      <inkml:annotationXML>
        <emma:emma xmlns:emma="http://www.w3.org/2003/04/emma" version="1.0">
          <emma:interpretation id="{B21546E8-64DB-418E-9881-94E616A1B18A}" emma:medium="tactile" emma:mode="ink">
            <msink:context xmlns:msink="http://schemas.microsoft.com/ink/2010/main" type="paragraph" rotatedBoundingBox="11189,4422 15034,4400 15039,5244 11193,5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24A8B9-E025-43B9-BB91-37306CDF72AE}" emma:medium="tactile" emma:mode="ink">
              <msink:context xmlns:msink="http://schemas.microsoft.com/ink/2010/main" type="line" rotatedBoundingBox="11189,4422 15034,4400 15039,5244 11193,5266"/>
            </emma:interpretation>
          </emma:emma>
        </inkml:annotationXML>
        <inkml:traceGroup>
          <inkml:annotationXML>
            <emma:emma xmlns:emma="http://www.w3.org/2003/04/emma" version="1.0">
              <emma:interpretation id="{9776E15B-721F-4AE8-81BB-7E98C0C3E107}" emma:medium="tactile" emma:mode="ink">
                <msink:context xmlns:msink="http://schemas.microsoft.com/ink/2010/main" type="inkWord" rotatedBoundingBox="11189,4422 13754,4408 13759,5252 11193,5266">
                  <msink:destinationLink direction="with" ref="{58E43DA1-C33F-41E8-B2BA-78CC5A34474B}"/>
                  <msink:destinationLink direction="with" ref="{9C738E43-DA3C-4902-B4F1-A751657362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9461 1148 716 0,'-4'0'264'0,"13"-8"-204"0,-14 8-16 0,5-4 64 16,5 4-68-16,-1-9 140 15,5 5-100-15,5-4-8 16,4 4-48-16,5-4 56 16,0 0-48-16,13 0 16 15,1 8-32-15,22-4 0 16,0 4-8-16,9 0 4 15,1 4-8-15,-6-4 16 16,-4 0-12-16,-4 0 16 16,-5 0-16-16,-4 0 24 0,-10 0-20 15,-9 0 48-15,1 0-32 0,-15 0 28 16,1 0-28-16,-9 0-36 16,-1 0 4-16,-8 0-124 15,4 0 72-15,-5 0-188 16,10 0 136-16</inkml:trace>
          <inkml:trace contextRef="#ctx0" brushRef="#br0" timeOffset="315.3737">10094 634 624 0,'-9'-4'228'0,"9"4"-176"0,-5 0-16 16,-4 0 140-1,-4 8-104-15,-6 0 44 16,6 8-72-16,-6 16 36 16,6 5-44-16,-5 28 16 15,4 3-32-15,-4 13 28 16,4-8-32-16,-4-4 4 15,9-8-12-15,-9-9 20 16,8-3-16-16,1-9 4 16,9-7-8-16,5-5-8 0,9-4 4 15,4-12-208-15,0 1 112 16</inkml:trace>
          <inkml:trace contextRef="#ctx0" brushRef="#br0" timeOffset="946.0706">11437 1059 684 0,'23'-29'252'0,"-23"29"-192"0,23-40-20 0,-23 20 56 16,9 7-60-16,-18-15 56 15,9 4-52-15,-10-4 8 16,-3 3-32-16,-10-3 28 16,-9 12-28-16,-22 0 40 15,8 3-32-15,-22 5 32 16,13 8-32-16,-13 8 32 15,18 9-32-15,-5 15 20 16,14 8-24-16,0 13-8 16,18 4-8-16,5-5-24 0,14-11 12 0,8-1 12 15,14-3 0-15,23-17-56 16,9 4 28-16,14-16-68 16,4 0 52-16,-4-8-44 15,-9 4 48 1,-5-12 36-16,-5 0 4 0,-8-12-16 15,-5 0 4-15,-19-17 56 16,6 5-24-16,-19-13 76 16,4 13-52-16,-8-4 36 15,4 11-48-15,-5 9 0 16,5 8-24-16,-9 20 12 16,9 13-16-16,-14 15 32 15,5 5-24-15,-4 3 4 16,8 1-12-16,-4-9-32 15,9-3 12-15,-5-5 24 16,10 0-8-16,-5-7 8 16,0-1-4-16,0-8-192 15,0-4 100-15,9-4-248 16,-4 0 188-16</inkml:trace>
          <inkml:trace contextRef="#ctx0" brushRef="#br0" timeOffset="1202.3747">11642 1459 984 0,'-23'0'368'0,"23"0"-288"0,5 4-20 0,-1-4 72 15,10 0-84-15,9-4 32 16,9 4-44-16,9-4 12 15,0 4-28-15,-5-8-8 16,9 8-8-16,-8 0-136 16,-1 0 72-16,-13 0-128 15,9 8 108-15,-18-4-172 16,8 0 144-16</inkml:trace>
        </inkml:traceGroup>
        <inkml:traceGroup>
          <inkml:annotationXML>
            <emma:emma xmlns:emma="http://www.w3.org/2003/04/emma" version="1.0">
              <emma:interpretation id="{A765B0E1-401C-4D9F-9A33-3CC053521071}" emma:medium="tactile" emma:mode="ink">
                <msink:context xmlns:msink="http://schemas.microsoft.com/ink/2010/main" type="inkWord" rotatedBoundingBox="14527,4505 15035,4502 15039,5146 14530,51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41.5651">12826 994 1016 0,'-28'12'376'0,"28"-12"-292"0,-4 24-20 15,8-12-48 1,5 1-20-16,10-1 20 16,8 0-8-16,14-12 4 0,5 4-4 0,13-12 4 15,-5 0-8-15,10-8 32 16,-5-5-20-16,-13-7 48 15,-10 4-36-15,-18-13 20 16,-8 1-28-16,-20-9 0 16,-3 13-12-16,-15-8 4 31,-3 11-8-31,-10 9-12 0,18 4 4 0,-14 8-4 16,10 8 0-16,-5 0 16 15,9 8-4-15,-8 8 16 16,8 12-12-16,-4 17 24 15,-5 3-20-15,0 13 40 16,9 0-28-16,0-1-48 16,14-7 12-16,9 0-8 15,9-9 12-15,19-3 32 16,3-9-12-16,33-8-76 16,0-3 36-16,18-5-168 15,-5-4 112-15,-8-4-372 16,-10 4 256-16</inkml:trace>
        </inkml:traceGroup>
      </inkml:traceGroup>
    </inkml:traceGroup>
    <inkml:traceGroup>
      <inkml:annotationXML>
        <emma:emma xmlns:emma="http://www.w3.org/2003/04/emma" version="1.0">
          <emma:interpretation id="{4536D3BB-2329-4032-8EFF-1C67C6E94EDA}" emma:medium="tactile" emma:mode="ink">
            <msink:context xmlns:msink="http://schemas.microsoft.com/ink/2010/main" type="paragraph" rotatedBoundingBox="12821,6203 22565,3934 22857,5188 13113,7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363621-0060-4B79-AC03-1BA2E9A5FEEA}" emma:medium="tactile" emma:mode="ink">
              <msink:context xmlns:msink="http://schemas.microsoft.com/ink/2010/main" type="inkBullet" rotatedBoundingBox="20728,4679 21629,4470 21774,5093 20873,5302"/>
            </emma:interpretation>
          </emma:emma>
        </inkml:annotationXML>
        <inkml:trace contextRef="#ctx0" brushRef="#br0" timeOffset="5404.6763">18999 900 964 0,'-4'-4'360'0,"4"4"-280"0,13 4-24 0,-3-4 32 15,8 0-60-15,9-4 24 16,5 0-32-16,9 0-204 15,-5 4 100-15,28 0-664 16,0 4 416-16</inkml:trace>
        <inkml:trace contextRef="#ctx0" brushRef="#br0" timeOffset="5689.9088">19878 685 832 0,'9'4'308'0,"-9"-4"-240"0,14 33-20 16,-5-5 20 0,-9 4-48-16,0 33 8 15,4 8-16-15,-8 8 20 16,-5-8-20-16,4-4 4 15,1-9-8-15,-19-7 92 16,9-9-56-16,-27-7 44 16,0-9-52-16,-22-12 44 0,3-7-48 15,-3-14-52 1,13-7 12-16</inkml:trace>
      </inkml:traceGroup>
      <inkml:traceGroup>
        <inkml:annotationXML>
          <emma:emma xmlns:emma="http://www.w3.org/2003/04/emma" version="1.0">
            <emma:interpretation id="{56672E04-FAF7-423A-856E-7F49D85D20FF}" emma:medium="tactile" emma:mode="ink">
              <msink:context xmlns:msink="http://schemas.microsoft.com/ink/2010/main" type="line" rotatedBoundingBox="12821,6203 22565,3934 22857,5188 13113,7456"/>
            </emma:interpretation>
          </emma:emma>
        </inkml:annotationXML>
        <inkml:traceGroup>
          <inkml:annotationXML>
            <emma:emma xmlns:emma="http://www.w3.org/2003/04/emma" version="1.0">
              <emma:interpretation id="{D1B2AA2A-7EAF-4D5A-A1E9-70D9BF827538}" emma:medium="tactile" emma:mode="ink">
                <msink:context xmlns:msink="http://schemas.microsoft.com/ink/2010/main" type="inkWord" rotatedBoundingBox="12821,6203 22565,3934 22857,5188 13113,7456">
                  <msink:destinationLink direction="with" ref="{58E43DA1-C33F-41E8-B2BA-78CC5A34474B}"/>
                </msink:context>
              </emma:interpretation>
              <emma:one-of disjunction-type="recognition" id="oneOf2">
                <emma:interpretation id="interp2" emma:lang="" emma:confidence="0">
                  <emma:literal>(2)</emma:literal>
                </emma:interpretation>
                <emma:interpretation id="interp3" emma:lang="" emma:confidence="0">
                  <emma:literal>(7)</emma:literal>
                </emma:interpretation>
                <emma:interpretation id="interp4" emma:lang="" emma:confidence="0">
                  <emma:literal>(2</emma:literal>
                </emma:interpretation>
                <emma:interpretation id="interp5" emma:lang="" emma:confidence="0">
                  <emma:literal>(t)</emma:literal>
                </emma:interpretation>
                <emma:interpretation id="interp6" emma:lang="" emma:confidence="0">
                  <emma:literal>(F)</emma:literal>
                </emma:interpretation>
              </emma:one-of>
            </emma:emma>
          </inkml:annotationXML>
          <inkml:trace contextRef="#ctx0" brushRef="#br0" timeOffset="5842.816">20133 321 1120 0,'14'-16'416'0,"-14"16"-324"0,4 0-24 0,-4 8-160 16,5 0 36-16,4 8-540 16,18 5 328-16</inkml:trace>
          <inkml:trace contextRef="#ctx0" brushRef="#br0" timeOffset="6499.6121">20238 1588 664 0,'-5'16'244'0,"5"-16"-188"0,9 0-16 15,-9-4 144 1,0 4-108-16,0-8 60 16,0 0-80-16,9-17 36 0,-4 5-52 0,9-20 24 31,-1 7-36-31,5-19 0 0,1 11-16 0,8-15-8 16,0-1 0-16,-4-32-104 15,4 0 56-15,10-8-8 16,-24 16 32-16,19 4 12 15,5 16 8-15,-15 5 76 16,-3 15-40-16,8 1 40 16,-9 11-44-16,14 1 16 15,-5 12-28-15,14-4 16 16,-4 12-20-16,8 8-8 16,-4 0-4-16,-9 8 4 15,-9 8-4-15,-9-4 32 16,-5-4-20-16,-32 12-40 15,0-4 12-15,-22-7-68 16,8 11 44-16,-13-12-52 16,18 4 48-16,0-8-40 15,5 0 44-15,18-4-52 16,0 0 52-16,9 0-20 16,9 8 36-16,9 4-36 15,0 5 36-15,14 11-12 16,9 4 20-16,-9 9 80 15,-9-1-40-15,0 1 96 16,-10-5-68-16,-22-8 112 16,-4 1-92-16,-10-9 60 15,0-4-80-15,-13-8 40 0,8 0-56 0,-8-8 8 16,9 4-32-16,-5 0-24 16,4-4 0-16,10 0-156 15,4 9 92-15,1-9-304 16,13 0 208-16</inkml:trace>
          <inkml:trace contextRef="#ctx0" brushRef="#br0" timeOffset="29877.0617">11109 2511 580 0,'-4'-21'216'0,"8"17"-168"0,10 4-12 0,-14 4 92 16,9 4-76-16,5 9 84 15,4 7-76-15,5 12 4 16,-1 5-40-16,6 19-4 16,4 9-12-16,-1 4 4 15,6 0-8-15,-5-12 84 16,0-13-44-16,-5-15 76 15,-4-13-68-15,-1-24 36 16,6-4-52-16,4-37 32 16,0 1-36-16,9-17 16 15,0 12-28-15,9-11-8 16,0 7-8-16,0 0-4 16,-5 17 0-16,-8-4-36 15,-1 15 20-15,-9 5-116 0,-4 12 72 16,-5 4-204-16,-4 12 148 0</inkml:trace>
          <inkml:trace contextRef="#ctx0" brushRef="#br0" timeOffset="30178.6573">11733 3279 1060 0,'5'-4'392'0,"-5"4"-304"16,22-8-28-16,-3 4 68 15,-1 4-84-15,9-4 16 16,0 4-36-16,10-4-4 15,-1 8-12-15,1-4-128 16,-5 0 64-16,-1-4-188 16,-3 4 136-16,4-8-576 15,4 4 380-15</inkml:trace>
        </inkml:traceGroup>
        <inkml:traceGroup>
          <inkml:annotationXML>
            <emma:emma xmlns:emma="http://www.w3.org/2003/04/emma" version="1.0">
              <emma:interpretation id="{174ACF0E-B795-4EEC-A999-A9C7BC755DA0}" emma:medium="tactile" emma:mode="ink">
                <msink:context xmlns:msink="http://schemas.microsoft.com/ink/2010/main" type="inkWord" rotatedBoundingBox="14291,6365 14717,6266 14894,7029 14469,7128"/>
              </emma:interpretation>
            </emma:emma>
          </inkml:annotationXML>
          <inkml:trace contextRef="#ctx0" brushRef="#br0" timeOffset="30477.3869">12990 2551 612 0,'-10'-40'228'0,"10"40"-180"0,5-21-12 0,-10 13 184 16,1 8-128-16,-10 0 96 15,-4 4-108-15,-5 12 16 16,1 5-56-16,-19 11 4 15,9 4-28-15,-18 25 36 16,13 8-28-16,1 24-12 16,13 0-8-16,14-4 4 15,13-8-4-15,10-12-20 16,9-17 8-16,4-11-216 16,1-9 124-16,3-7-588 15,6-5 384-15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9:21.4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419727-1FC8-4DF7-B40A-AE5A9C36C992}" emma:medium="tactile" emma:mode="ink">
          <msink:context xmlns:msink="http://schemas.microsoft.com/ink/2010/main" type="inkDrawing" rotatedBoundingBox="2360,5630 3505,11759 2287,11986 1143,5858" semanticType="callout" shapeName="Other">
            <msink:sourceLink direction="to" ref="{B164AD92-F709-47ED-ADA2-BF79F53F29B2}"/>
            <msink:sourceLink direction="to" ref="{5B3921E2-489F-49A8-8E04-D80D75BDAEC0}"/>
          </msink:context>
        </emma:interpretation>
      </emma:emma>
    </inkml:annotationXML>
    <inkml:trace contextRef="#ctx0" brushRef="#br0">62 37 664 0,'-50'-29'244'0,"41"29"-188"0,5-4-16 0,4 0-40 15,0 4-8 1,9 0-68-16,4 8 44 0,10 5-164 16,4 3 112-16,1 8-96 15,4 20 104-15,-5 29 12 16,0 16 40-16,-9 21 8 16,-4 3 8-16,-9 25 52 15,-1 40-24-15,5-4 36 16,5 28-32-16,9 29 20 0,-1-5-24 15,6 33 36-15,4-8-32 16,-5 4 12-16,14 24-20 16,4-28-52-16,15 37 20 15,-10-25-120-15,4 0 76 16,6 0 24-16,-6-28 28 16,1-13 76-16,-5 5-36 15,9-13 148-15,-4-36-104 16,-5-16 12-16,4 0-52 15,-3-12-24-15,-11-21-8 16,6-15-60-16,-5-21 32 16,0-16-272-16,-5-17 164 15,-13-3-32-15</inkml:trace>
    <inkml:trace contextRef="#ctx0" brushRef="#br0" timeOffset="360.9691">554 5836 476 0,'0'16'176'0,"0"-16"-136"0,41 45-12 0,-18-25 128 16,13 0-92-16,14 8 28 16,9 1-56-16,19-1 4 0,-14-12-24 15,13-4 8-15,0-7-12 16,-8-14 72-16,8-15-48 16,-13-16 136-1,4 3-96-15,-4-32 80 16,4 9-92-16,-4-21 12 15,-10 12-44-15,-8-8-12 16,-10 16-12-16,-4-3-404 16,0 19 220-16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7:24.85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6T15:36:50.634"/>
    </inkml:context>
  </inkml:definitions>
  <inkml:traceGroup>
    <inkml:annotationXML>
      <emma:emma xmlns:emma="http://www.w3.org/2003/04/emma" version="1.0">
        <emma:interpretation id="{BA763BBC-AF91-44E8-87D7-5D01C2B0FA9B}" emma:medium="tactile" emma:mode="ink">
          <msink:context xmlns:msink="http://schemas.microsoft.com/ink/2010/main" type="writingRegion" rotatedBoundingBox="1737,3678 18900,3983 18653,17880 1490,17575"/>
        </emma:interpretation>
      </emma:emma>
    </inkml:annotationXML>
    <inkml:traceGroup>
      <inkml:annotationXML>
        <emma:emma xmlns:emma="http://www.w3.org/2003/04/emma" version="1.0">
          <emma:interpretation id="{93D3867E-9CA3-468E-B450-216F853E8D8F}" emma:medium="tactile" emma:mode="ink">
            <msink:context xmlns:msink="http://schemas.microsoft.com/ink/2010/main" type="paragraph" rotatedBoundingBox="1763,3561 9043,4356 8736,7166 1456,6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867290-24D4-4BFC-B4D4-588794F9795C}" emma:medium="tactile" emma:mode="ink">
              <msink:context xmlns:msink="http://schemas.microsoft.com/ink/2010/main" type="line" rotatedBoundingBox="1763,3561 8168,4261 8043,5408 1638,4708"/>
            </emma:interpretation>
          </emma:emma>
        </inkml:annotationXML>
        <inkml:traceGroup>
          <inkml:annotationXML>
            <emma:emma xmlns:emma="http://www.w3.org/2003/04/emma" version="1.0">
              <emma:interpretation id="{B164AD92-F709-47ED-ADA2-BF79F53F29B2}" emma:medium="tactile" emma:mode="ink">
                <msink:context xmlns:msink="http://schemas.microsoft.com/ink/2010/main" type="inkWord" rotatedBoundingBox="1763,3561 3709,3773 3583,4921 1638,4708">
                  <msink:destinationLink direction="to" ref="{7C419727-1FC8-4DF7-B40A-AE5A9C36C99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41 116 572 0,'-9'-29'208'0,"9"29"-160"0,0-16-12 0,-9 8 68 15,9 4-64-15,-4-4 44 16,4 4-48-16,-10-4 16 16,10 8-32-16,-9-4 16 15,9 4-20-15,9 4 8 16,5 8-12-16,13 28 20 16,-4 13-20-16,5 28 4 15,-1 4-8-15,-4 4 4 16,-5-8-8-16,-5 0 8 15,1-16-8-15,0-9 8 16,4-3-8-16,0-25 68 16,5-12-40-16,4-16-4 15,5-8-16-15,0-20 0 16,0-8-8-16,0-33-56 16,18 0 28-16,-14-28-24 15,5 8 28-15,-4 8-8 16,-5 8 16-16,-5 12 80 15,-4 17-40-15,-5 7 36 16,-4 17-36-16,-5 4-16 16,0 4-8-16,-5 4-16 15,1 0 8-15,-1 0 20 16,5 8-8-16,1-9-116 16,3 9 56-16,-4-8-180 15,5 8 128-15</inkml:trace>
          <inkml:trace contextRef="#ctx0" brushRef="#br0" timeOffset="420.1175">1353-74 372 0,'-19'-5'140'0,"19"5"-112"0,-13-4-4 0,8 0 120 15,5 8-84-15,-14-4 36 16,5 4-56-16,-18 1 20 16,13-5-32-16,-22 8 8 15,9 8-20-15,-5-4 64 16,4 4-48-16,-13 4 24 15,10-3-36-15,-6 19 28 16,5 8-32-16,-9 29 12 16,14-4-16-16,-14 12 12 15,9 0-16-15,9-4 32 16,19-4-24-16,-1-4 32 16,14-9-32-16,1 5-4 15,12-12-8-15,10-5-84 0,-9 5 44 16,0-9-64-16,4-7 56 15,-13-13-208-15,-1 0 140 0</inkml:trace>
          <inkml:trace contextRef="#ctx0" brushRef="#br0" timeOffset="1290.9343">1120 589 476 0,'5'-8'176'0,"-5"8"-136"0,-5 8-12 15,1-8 144 1,8 0-100-16,1 0 88 0,-1 0-96 15,1 0 84-15,4 0-88 0,9-8 44 16,5 8-64-16,9-8-12 16,0 8-16-16,4-8 16 15,5 8-16-15,0-4-20 16,-4 4 0-16,-10 0 32 16,5 4-16-16,-9 4-88 15,-5 0 44-15,-5-8-112 16,6 0 84-16,-15 0-172 15,14 0 132-15</inkml:trace>
          <inkml:trace contextRef="#ctx0" brushRef="#br0" timeOffset="945.5159">1198 383 580 0,'9'-16'216'0,"-9"16"-168"0,23-21-12 0,-10 13 76 16,1 8-68-16,9-8 24 15,-1 8-36-15,10-8 32 16,0 4-36-16,5-4 28 15,4 8-28-15,-10 0 28 16,1 12-32-16,-9-8 20 16,0 4-24-16,-9 4 28 15,-5 5-32-15,-14-5 20 16,5 4-20-16,-18 12-8 16,4-8-4-16,-22 13 20 15,-5-5-12-15,-14 9-4 16,14-9-4-16,-9 4-32 0,9-3 16 15,0-9 4-15,14 4 8 16,-5-12 0-16,23 4 0 0,-5-7-44 16,14 7 24-16,5-16 32 15,8 4-4-15,15-12-8 16,4 4-4-16,13-4 12 16,1 8-4-16,-1-9-20 15,-4 9 8-15,5 0 20 16,-14 9-4-16,-10-9-72 15,-3 8 32-15,-10-8-84 16,-5 0 64-16,-4 0-156 16,0 0 112-16</inkml:trace>
          <inkml:trace contextRef="#ctx0" brushRef="#br0" timeOffset="1756.4151">1790 31 476 0,'-9'0'176'0,"9"0"-136"0,0 0-12 16,0 0 136-16,0 0-96 16,0-8 52-16,9 8-72 0,0 0 12 15,0 0-40-15,-5 0 8 16,1 8-16-16,4 4 12 16,5 12-16-16,-1 4 16 15,1 17-16-15,-5 16 40 16,5 3-24-16,-5 9 4 15,5-8-16-15,-14 12 44 16,0-12-28-16,-10 8 12 16,-3-9-24-16,-10 5 8 15,5 4-12-15,-19 0 28 16,10-8-24-16,-9-13-100 16,8-7 40-16,-8-17-272 15,4-4 176-15</inkml:trace>
        </inkml:traceGroup>
        <inkml:traceGroup>
          <inkml:annotationXML>
            <emma:emma xmlns:emma="http://www.w3.org/2003/04/emma" version="1.0">
              <emma:interpretation id="{93AC248C-C3FD-47DD-AC8A-BD71E74F00CD}" emma:medium="tactile" emma:mode="ink">
                <msink:context xmlns:msink="http://schemas.microsoft.com/ink/2010/main" type="inkWord" rotatedBoundingBox="4497,4347 4963,4398 4935,4655 4469,46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06.2069">2773 626 416 0,'-18'0'152'0,"27"0"-116"0,0 0-12 0,-9-8 128 15,9 16-88-15,-4-16 116 16,4 8-104-16,0 0 32 15,5 0-64-15,-14 0 36 16,9 0-44-16,-9 0 60 16,9 8-56-16,-5-8 0 15,15 0-24-15,8-4 32 16,14 4-24-16,-5-4 20 16,14 4-24-1,-13 0 0-15,4 0-12 0,-9 0 4 16,4 0-8-16,-13-9 8 15,0 9-8-15,-10 0 24 16,-4 4-16-16,-9-4 32 16,0 0-28-16,0-4-224 15,0 4 112-15</inkml:trace>
          <inkml:trace contextRef="#ctx0" brushRef="#br0" timeOffset="4549.6056">2755 788 624 0,'-14'8'228'0,"14"-8"-176"0,0 0-16 0,0 0 148 15,0 0-108-15,9 0 68 16,5 0-84-16,4 0 64 16,5 0-72-16,9 0-8 15,-5 0-28-15,14-4-4 16,-5 4-4-16,1 0-16 16,-5 4 4-16,-5-4 40 15,0 8-24-15,-8-4-44 16,-1 4 16-16,-9 0-164 15,5 0 100-15,-5 4-328 16,0 4 228-16</inkml:trace>
        </inkml:traceGroup>
        <inkml:traceGroup>
          <inkml:annotationXML>
            <emma:emma xmlns:emma="http://www.w3.org/2003/04/emma" version="1.0">
              <emma:interpretation id="{C029F1E3-EE26-4273-A530-40DDC9DC75FF}" emma:medium="tactile" emma:mode="ink">
                <msink:context xmlns:msink="http://schemas.microsoft.com/ink/2010/main" type="inkWord" rotatedBoundingBox="5813,4067 8161,4323 8049,5354 5700,5097">
                  <msink:destinationLink direction="with" ref="{9C738E43-DA3C-4902-B4F1-A7516573623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285.0561">4367 727 580 0,'31'-12'216'0,"-31"12"-168"0,32-8-12 0,-18 4 172 15,4 4-120-15,-4-13 72 16,-1 5-96-16,1-4 16 15,4 12-44-15,-4-16-12 16,0 8-16-16,-5-8 4 16,0 4-8-16,0-5 16 15,0 5-12-15,-9-12 16 16,0 16-16-16,-9-12 24 16,4 3-20-16,-8-3-20 15,-1 12 0-15,-13 0 12 16,-1 0 0-16,-17 8-12 15,-1 8 4-15,-8 8 4 16,4 4 0-16,-14 5-12 16,14 3 8-16,-5 8 12 15,14 1-4-15,5 11-20 16,18 5 8-16,9 0 4 16,9-1 4-16,18-3-28 15,4-9 16-15,19-11-64 0,0-5 40 16,10-12-8-16,-6-4 24 0,-4-16-24 15,0 0 28-15,-5-20 4 16,-4 3 12-16,0-15 8 16,-9 3-4-16,-5-7-20 15,0 8 8-15,-4-1 20 16,4 13-4-16,-9-5 24 16,5 21-20-16,-14-8 76 15,5 12-52-15,-5-4 12 16,0 8-28-16,-5 0-4 15,5 8-8-15,-5 12 12 16,1 1-12-16,-5 19 24 16,9-3-20-16,-5 11 32 15,-4 13-28-15,5-5 12 16,4-3-16-16,0-4-16 16,4-9 0-16,-8-8-40 15,13-3 24-15,-9-9-212 16,4 4 128-16,5-12-416 15,10-3 292-15</inkml:trace>
          <inkml:trace contextRef="#ctx0" brushRef="#br0" timeOffset="5617.4596">4599 1306 832 0,'-14'-9'308'0,"14"9"-240"0,9-4-20 0,-4 0 96 16,13 8-88-16,-4-8 4 15,17 0-36-15,1-8 12 16,14 12-24-16,-1-8 4 15,5 0-8-15,1 0-8 16,-6 8 4-16,-8-8 12 16,-1 8-8-16,-22-8 40 15,4 8-24-15,-14-8-76 16,1 8 28-16,-5-9-196 16,0 5 124-16</inkml:trace>
          <inkml:trace contextRef="#ctx0" brushRef="#br0" timeOffset="5918.7688">4831 1014 652 0,'0'0'244'0,"0"0"-192"0,0 16-12 0,-5-4 92 15,5-3-80-15,-9 11 76 16,9 12-72-16,-18-4 76 16,4 9-76-16,1-1 24 15,-1 1-44-15,5-5-12 16,0-4-16-16,-5 1 12 16,14-5-12-16,-9-12-64 15,9 4 28-15,0-7-180 16,0-9 112-16,5 0-440 15,-1 0 300-15</inkml:trace>
          <inkml:trace contextRef="#ctx0" brushRef="#br0" timeOffset="6921.8896">5632 666 664 0,'5'8'244'0,"-1"-4"-188"0,19 8-16 15,-14-4 56 1,9 1-60-16,14 3 56 15,9 0-52-15,-4-4-12 16,4 4-16-16,4-16-20 0,1 8 4 0,8-12 4 16,1 4 0-16,0-8 24 15,-1 4-12-15,-17-8 24 16,4 7-24-16,-23-11 12 16,0 8-12-16,-18-8 0 15,0 4-4-15,-18-5 4 16,9 9-8-16,-23-8-12 15,0 4 4-15,-4-4 4 16,4 7 0-16,-9-3 0 16,4 8 0-16,-4 0 0 15,14 0 0-15,-9 4-20 16,8 8 12-16,-4 4 12 16,10 0 0-16,-6 4 24 15,6 9-16-15,-6 3 32 16,5 8-28-16,-4 5 32 15,4 3-32-15,5 17 20 16,9 3-20-16,9 9-8 16,9-4-4-16,19-4-4 15,3-9 0-15,15-11 8 16,-1-5-4-16,15-12 16 16,-1 1-12-16,9-17-20 15,0 4 4-15,1-4-84 16,-10 0 52-16,-9-8-64 0,-5 4 60 15,-13-12-156-15,-9 4 116 16</inkml:trace>
        </inkml:traceGroup>
      </inkml:traceGroup>
      <inkml:traceGroup>
        <inkml:annotationXML>
          <emma:emma xmlns:emma="http://www.w3.org/2003/04/emma" version="1.0">
            <emma:interpretation id="{99A309D7-16ED-4DDA-8A1B-C5966355BB29}" emma:medium="tactile" emma:mode="ink">
              <msink:context xmlns:msink="http://schemas.microsoft.com/ink/2010/main" type="line" rotatedBoundingBox="5939,5884 8808,5777 8849,6877 5981,6985"/>
            </emma:interpretation>
          </emma:emma>
        </inkml:annotationXML>
        <inkml:traceGroup>
          <inkml:annotationXML>
            <emma:emma xmlns:emma="http://www.w3.org/2003/04/emma" version="1.0">
              <emma:interpretation id="{1A0A4E8E-ADCE-4451-9E78-9358AAE22C5E}" emma:medium="tactile" emma:mode="ink">
                <msink:context xmlns:msink="http://schemas.microsoft.com/ink/2010/main" type="inkWord" rotatedBoundingBox="5939,5884 8808,5777 8849,6877 5981,6985"/>
              </emma:interpretation>
              <emma:one-of disjunction-type="recognition" id="oneOf3">
                <emma:interpretation id="interp3" emma:lang="" emma:confidence="0">
                  <emma:literal>(22)</emma:literal>
                </emma:interpretation>
                <emma:interpretation id="interp4" emma:lang="" emma:confidence="0">
                  <emma:literal>.22)</emma:literal>
                </emma:interpretation>
                <emma:interpretation id="interp5" emma:lang="" emma:confidence="0">
                  <emma:literal>122)</emma:literal>
                </emma:interpretation>
                <emma:interpretation id="interp6" emma:lang="" emma:confidence="0">
                  <emma:literal>.72)</emma:literal>
                </emma:interpretation>
                <emma:interpretation id="interp7" emma:lang="" emma:confidence="0">
                  <emma:literal>'(2.)</emma:literal>
                </emma:interpretation>
              </emma:one-of>
            </emma:emma>
          </inkml:annotationXML>
          <inkml:trace contextRef="#ctx0" brushRef="#br0" timeOffset="38840.3515">4207 2154 716 0,'5'-32'264'0,"8"28"-204"0,10-12-16 0,-14 8 88 16,5 8-80-16,0 0 52 15,4 8-64-15,0 12 24 16,5 12-36-16,-5 25 36 16,0 12-36-16,0 8-16 15,5-4-4-15,-5-5-8 16,1-11 0-16,3-12 44 15,1-9-24-15,0-12 80 16,0-4-56-16,13-15 24 16,-4-5-40-16,18-21 8 15,-4 1-20-15,13-20 0 16,-5-1-8-16,10-20 20 16,-5 9-16-16,-4-9-56 0,-5 8 20 15,-4 5 4-15,-5 20 8 16,-10-9 12-16,1 9 0 0,-9 4 0 15,-5 7 0-15,-4 1-12 16,-5 8 8-16,-9 0-224 16,5 8 120-16,-5 0-288 15,4 8 224-15</inkml:trace>
          <inkml:trace contextRef="#ctx0" brushRef="#br0" timeOffset="39128.2446">5013 2919 652 0,'-9'12'244'15,"9"-12"-192"-15,0 8-12 0,0-3 180 16,0-1-128-16,9-4 80 15,5 4-104-15,4 0 44 16,-4 0-68-16,13-4 4 16,-9 0-28-16,5 0 4 15,0 0-12-15,-5-4-52 16,0 0 24-16,-9 4-200 16,5-8 120-16,-10-1-400 15,5 9 280-15</inkml:trace>
          <inkml:trace contextRef="#ctx0" brushRef="#br0" timeOffset="39367.3573">5177 2737 684 0,'-18'0'252'0,"18"0"-192"0,-23 8-20 0,9-8 100 16,14 8-84-16,-9-8 32 15,9 12-52-15,-4 13 20 16,4-1-28-16,-5 12-16 15,10 1-8-15,-10 7 20 16,5 1-12-16,-4-5 24 16,-1 1-24-16,-4-13-40 15,0 1 16-15,-5-9-132 16,10 0 84-16,4-12-180 16,4-4 136-16</inkml:trace>
          <inkml:trace contextRef="#ctx0" brushRef="#br0" timeOffset="39665.6512">5960 2243 684 0,'-9'-44'252'0,"9"44"-192"0,0-24-20 16,-5 16 40-16,5 8-52 15,-9 0 76-15,0 0-56 0,-23 16 36 16,10 4-48-16,-24 29 68 16,14 3-56-16,-23 17 64 15,10 0-64-15,4 4 0 16,14-5-28-16,18 5 4 16,9-4-12-16,27-4-104 15,9-13 48-15,10-11-148 16,4-13 108-16,9-20-508 15,-4-8 328-15</inkml:trace>
          <inkml:trace contextRef="#ctx0" brushRef="#br0" timeOffset="39950.9087">6238 2426 788 0,'-23'-33'292'0,"23"33"-228"0,46-28-16 16,-19 20 52-1,-4 4-64-15,4 0 24 16,5 8-40-16,-9 12 8 16,8-4-16-16,-12 12-8 15,-6 1 0-15,-22 3 20 16,-4 4-12-16,-33 5-4 16,10-9-4-16,-15-4 72 15,6 1-40-15,4-5-4 16,9-4-20-16,14-4 0 15,18 0-8-15,18-4 8 0,9 0-8 0,19-3-72 16,-1 3 36 0,6-4-136-16,-6 0 92 0</inkml:trace>
          <inkml:trace contextRef="#ctx0" brushRef="#br0" timeOffset="40149.939">6224 2579 780 0,'-14'-8'288'0,"14"8"-224"0,5-4-20 0,-5 4 144 15,9 4-112-15,5-4 40 16,9 0-68-16,13 0-28 16,0 8-12-16,5-8-168 15,5 4 88-15,-5-8-324 16,-5 8 224-16</inkml:trace>
          <inkml:trace contextRef="#ctx0" brushRef="#br0" timeOffset="40374.035">6811 2146 880 0,'23'8'328'0,"-23"-8"-256"0,64 49-16 0,-32-13 116 16,13-3-104-16,-4 31 8 16,-4 1-48-16,-15 4-16 15,-3-4-8-15,-51 4-48 16,0-9 24-16,-32 9-100 16,-4-4 68-16</inkml:trace>
        </inkml:traceGroup>
      </inkml:traceGroup>
    </inkml:traceGroup>
    <inkml:traceGroup>
      <inkml:annotationXML>
        <emma:emma xmlns:emma="http://www.w3.org/2003/04/emma" version="1.0">
          <emma:interpretation id="{4981EFEE-A62C-4327-A8F3-EE1E74832021}" emma:medium="tactile" emma:mode="ink">
            <msink:context xmlns:msink="http://schemas.microsoft.com/ink/2010/main" type="paragraph" rotatedBoundingBox="3012,7459 14089,7656 14062,9214 2984,9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1D9393-37FE-4D5C-9C66-6251DFB06152}" emma:medium="tactile" emma:mode="ink">
              <msink:context xmlns:msink="http://schemas.microsoft.com/ink/2010/main" type="inkBullet" rotatedBoundingBox="3012,7459 4187,7480 4166,8639 2991,8618"/>
            </emma:interpretation>
          </emma:emma>
        </inkml:annotationXML>
        <inkml:trace contextRef="#ctx0" brushRef="#br0" timeOffset="79436.1385">1275 3834 436 0,'0'-24'160'0,"14"7"-124"0,-5-11-8 0,5 12 132 16,-5 4-92-16,0-13 68 15,14 5-76-15,-14 4 20 16,4 12-48-16,-4 24 0 16,5 9-20-16,4 35-32 15,10 5 8-15,-6 36 48 16,6 1-16-16,4 15 0 16,-1-8-12-16,6-12-8 15,-1-16 4-15,1-20 40 16,4-16-24-16,0-21 60 15,-5-8-44-15,14-36 28 16,0-4-36-16,19-45 0 16,-6 0-16-16,6-20 20 15,-10 9-20-15,-5 3-12 16,-8 20-4-16,-5 4-4 16,-9 21 0-16,-9 0-20 15,-10 12 16-15,-4-1-32 16,-4 13 28-16,-1 0-64 15,1 4 44-15,-5 0-160 16,4 8 112-16,-4 1-520 0,5 3 336 0</inkml:trace>
        <inkml:trace contextRef="#ctx0" brushRef="#br0" timeOffset="79798.1091">2172 4838 540 0,'-14'0'200'0,"14"0"-156"0,-9 0-12 0,5 0 132 16,8 0-96-16,1 0 68 16,4 4-76-16,5-4 8 15,8 4-36-15,6-8 4 16,4 4-20-16,-1 0 0 16,1 4-8-16,-9-4 12 15,0 0-12-15,-10-4 32 16,6 4-24-16,-10-4-92 15,0-1 40-15,0-3-316 16,-4 4 196-16</inkml:trace>
      </inkml:traceGroup>
      <inkml:traceGroup>
        <inkml:annotationXML>
          <emma:emma xmlns:emma="http://www.w3.org/2003/04/emma" version="1.0">
            <emma:interpretation id="{F4B74735-E8EF-4995-BF0C-1CAC8E2F39D6}" emma:medium="tactile" emma:mode="ink">
              <msink:context xmlns:msink="http://schemas.microsoft.com/ink/2010/main" type="line" rotatedBoundingBox="4614,7635 14087,7804 14062,9214 4589,9046"/>
            </emma:interpretation>
          </emma:emma>
        </inkml:annotationXML>
        <inkml:traceGroup>
          <inkml:annotationXML>
            <emma:emma xmlns:emma="http://www.w3.org/2003/04/emma" version="1.0">
              <emma:interpretation id="{0864F8C1-F964-43C8-97E7-02249A5BDCC8}" emma:medium="tactile" emma:mode="ink">
                <msink:context xmlns:msink="http://schemas.microsoft.com/ink/2010/main" type="inkWord" rotatedBoundingBox="4614,7635 6852,7675 6831,8900 4593,886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0187.7232">3338 3878 508 0,'-23'-16'188'0,"23"16"-148"0,-23-8-8 0,9 8 124 16,5 0-92-16,-13 0 36 15,8 8-60-15,-13 0 12 16,8 8-32-16,-8 13 36 16,4-9-32-16,-4 16 20 15,4 1-24-15,-9 32 8 16,10-1-16-16,-15 38 12 16,5-5-16-16,-9 8 24 15,14-12-20-15,4 0 4 16,14-16-8-16,14 4 12 15,4-12-12-15,14-12 40 16,8-9-24-16,6-15-244 16,4-9 120-16</inkml:trace>
          <inkml:trace contextRef="#ctx0" brushRef="#br0" timeOffset="80776.7909">3142 4546 756 0,'-14'0'280'0,"14"0"-216"0,-4 0-20 0,8-8 92 15,5 8-84-15,5 0 68 16,9 0-68-16,13-12-4 16,5 8-28-16,9-8 4 15,0 12-12-15,0-8-132 16,5 8 68-16</inkml:trace>
          <inkml:trace contextRef="#ctx0" brushRef="#br0" timeOffset="80577.7918">3301 4247 364 0,'-4'-25'132'0,"4"25"-100"0,18-20-12 0,-5 4 168 15,6 16-108-15,8-16 56 16,5 8-80-16,9 0-16 16,-5 4-24-16,-4 4 24 15,0 4-24-15,-9 8-4 16,-5 4-8-16,-18 12 12 15,0 1-8-15,-18 11 24 16,0 1-20-16,-14 7 24 16,4-3-24-16,-8-1-12 15,4-3-4-15,-9-1 12 16,14-12-4-16,-5-3 8 16,14 3-8-16,0-4 16 15,8-4-12-15,1-3 4 16,9-1-4-16,5-4 12 15,9 0-12-15,4-4 4 16,4 4-4-16,6-8-156 16,-1 5 80-16,0-9-560 0,5 0 344 0</inkml:trace>
          <inkml:trace contextRef="#ctx0" brushRef="#br0" timeOffset="81133.5882">3843 4583 768 0,'-14'12'284'0,"14"-12"-220"0,9 8-20 0,-4-4 40 16,9 0-56-16,8 0 16 15,6 0-28-15,13-8 0 16,0 4-8-16,13-4-112 16,1 4 56-1,0-4-208-15,-1 0 140 0</inkml:trace>
          <inkml:trace contextRef="#ctx0" brushRef="#br0" timeOffset="81003.0462">3911 4315 956 0,'-4'-8'352'0,"4"8"-272"0,-5-8-24 16,1 4 148-1,8 8-124-15,1-8-44 16,8 4-24-16,10-4-64 16,4 8 24-16,10-4-364 15,4 4 216-15</inkml:trace>
          <inkml:trace contextRef="#ctx0" brushRef="#br0" timeOffset="81404.1036">4549 4449 684 0,'0'-8'252'0,"0"8"-192"0,-9 8-20 16,-1-8 112 0,10 12-92-16,-13 4 28 15,4 5-52-15,-10-1-32 16,10 4-4-16,5 0 24 15,4 1-12-15,9-5 4 16,5 0-8-16,-1-16-60 16,5 0 28-16,5-16-16 15,-5 0 24-15,-8-12 28 0,-6-1-8 16,-8-11-24-16,-1 8 8 0,-4-5 4 16,0 9 8-16,0 0-20 15,4 12 12-15,5-1-376 16,5 9 212-16</inkml:trace>
          <inkml:trace contextRef="#ctx0" brushRef="#br0" timeOffset="81642.7392">4794 4044 644 0,'28'0'236'0,"-28"0"-180"0,64 21-20 0,-33 3 132 16,6 8-100-16,4 45 96 16,0 4-96-16,-14 24 28 15,-4-4-56-15,-14-3 108 16,0-13-80-16,-45 0 44 16,-1-9-64-16,-40 5-112 15,4-12 32-15,-18-4-460 16,18-4 272-16</inkml:trace>
          <inkml:trace contextRef="#ctx0" brushRef="#br0" timeOffset="83040.0353">4385 4688 456 0,'13'-16'168'0,"-13"16"-128"0,19-25-16 0,-15 17 88 16,5 4-68-16,0-12 52 16,0 8-56-16,-4-8-20 15,4 4-12-15,0-9-8 16,0 13 0-16,0-8 8 16,1 4-4-16,-6-4 40 15,5 4-20-15,-4-5 48 16,4 5-40-16,0-4 12 15,0 12-28-15,0-12 0 16,0 12-8-16,-4-4 12 16,4 8-12-16,0 0-12 15,0 8 0-15,5 0 4 16,-5 8 0-16,0 0 8 16,5 0-4-16,-5 1-12 15,4 3 4-15,-3 0 20 16,3 4-8-16,-13 1 24 15,9-1-20-15,-9 0-12 16,0 0-4-16,-4 1 20 16,4-5-8-16,-5-4 4 15,-8 4-4-15,-6 1 20 16,10-1-16-16,-14-12 12 16,10 0-12-16,-24 0 0 0,15-4-4 15,-15-8 4-15,10-4-8 0,-5-4 8 16,14 0-8-16,0-12-4 15,4 7 4-15,9-11-4 16,5 4 0-16,5-9-28 16,13 5 16-16,-9-4 12 15,5 7 4-15,-5 1-4 16,0 4 4-16,0 8 4 16,0 4-4-16,0 4-108 15,1 4 56-15,-1-4-112 16,4 8 92-16,6-4-260 15,-1 0 184-15</inkml:trace>
        </inkml:traceGroup>
        <inkml:traceGroup>
          <inkml:annotationXML>
            <emma:emma xmlns:emma="http://www.w3.org/2003/04/emma" version="1.0">
              <emma:interpretation id="{99341DE2-DB18-43C4-861B-11598C119EB0}" emma:medium="tactile" emma:mode="ink">
                <msink:context xmlns:msink="http://schemas.microsoft.com/ink/2010/main" type="inkWord" rotatedBoundingBox="7451,8442 7639,8445 7635,8622 7448,861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3423.0669">5728 4680 924 0,'-5'-8'340'0,"5"8"-260"0,-4-9-28 0,8 9 36 16,10-8-60-16,4 8-20 15,0 0-8-15,5 0-88 16,0 8 48-16,4 1-416 15,1-1 252-15</inkml:trace>
          <inkml:trace contextRef="#ctx0" brushRef="#br0" timeOffset="83605.0505">5751 4809 780 0,'-37'-8'288'0,"37"8"-224"0,5 0-20 0,-5 0 112 16,9 8-96-16,4-8 20 15,10 8-48-15,5-8-120 16,-1 8 48-16,9 0-460 16,10-8 276-16</inkml:trace>
        </inkml:traceGroup>
        <inkml:traceGroup>
          <inkml:annotationXML>
            <emma:emma xmlns:emma="http://www.w3.org/2003/04/emma" version="1.0">
              <emma:interpretation id="{8E3989E0-B373-434A-90E4-BCB832D27E33}" emma:medium="tactile" emma:mode="ink">
                <msink:context xmlns:msink="http://schemas.microsoft.com/ink/2010/main" type="inkWord" rotatedBoundingBox="8312,7905 9228,7922 9206,9128 8290,911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4136.7652">6625 4210 632 0,'-14'-8'236'0,"14"8"-184"0,14-4-16 16,-10 4 88-1,1 8-76-15,-5 4-20 16,0 5-16-16,4 23 20 0,-4 5-16 15,0 19 20-15,0 1-20 0,0 8 52 16,0-8-36-16,-9 3 12 16,5-7-28-16,-14 12 20 15,8-8-24-15,-8-1 32 16,14-7-28-16,-10-12-112 16,14-5 52-16,9-16-344 15,-4-3 212-15</inkml:trace>
          <inkml:trace contextRef="#ctx0" brushRef="#br0" timeOffset="83882.7897">6994 4170 768 0,'18'-16'284'0,"-18"16"-220"0,36-13-20 0,-13 9 128 16,9 4-104-16,13-8-8 15,5 8-40-15,5 0-8 16,-14 4-4-16,0 0-16 16,0 9 4-16,-9 7 20 15,-19-8-8-15,-13 8 32 16,0 4-24-16,-22 5-32 16,4-1 8-16,-28 0-388 15,14-3 220-15</inkml:trace>
          <inkml:trace contextRef="#ctx0" brushRef="#br0" timeOffset="84495.9686">7235 4894 600 0,'9'16'224'0,"-9"-16"-176"0,-18 33-12 15,13-13 116 1,5 4-92-16,-9 9 36 16,0 7-56-16,-5 1 48 15,5-5-52-15,0-4 44 16,5 5-44-16,-6-9 60 16,1-4-56-16,9-3 20 15,0-5-40-15,0-4 28 16,19 0-32-16,3-8 4 15,10 0-12-15,5-12 12 0,4 8-12 16,-5-8 4-16,5 8-4 0,-5 0-16 16,-13 4 4-16,-5-4-32 15,-4 8 20-15,-14-4-100 16,5 4 64-16,-10-8-320 16,0 4 208-16</inkml:trace>
        </inkml:traceGroup>
        <inkml:traceGroup>
          <inkml:annotationXML>
            <emma:emma xmlns:emma="http://www.w3.org/2003/04/emma" version="1.0">
              <emma:interpretation id="{7A1705B6-0FE5-47B1-B8EA-BE978F6331CC}" emma:medium="tactile" emma:mode="ink">
                <msink:context xmlns:msink="http://schemas.microsoft.com/ink/2010/main" type="inkWord" rotatedBoundingBox="9845,7869 11186,7892 11166,9002 9825,8979"/>
              </emma:interpretation>
              <emma:one-of disjunction-type="recognition" id="oneOf7">
                <emma:interpretation id="interp11" emma:lang="" emma:confidence="0">
                  <emma:literal>V+(t=o)</emma:literal>
                </emma:interpretation>
                <emma:interpretation id="interp12" emma:lang="" emma:confidence="0">
                  <emma:literal>VT (2=0)</emma:literal>
                </emma:interpretation>
                <emma:interpretation id="interp13" emma:lang="" emma:confidence="0">
                  <emma:literal>VT (7=0)</emma:literal>
                </emma:interpretation>
                <emma:interpretation id="interp14" emma:lang="" emma:confidence="0">
                  <emma:literal>V+(f=o)</emma:literal>
                </emma:interpretation>
                <emma:interpretation id="interp15" emma:lang="" emma:confidence="0">
                  <emma:literal>VT (2=00)</emma:literal>
                </emma:interpretation>
              </emma:one-of>
            </emma:emma>
          </inkml:annotationXML>
          <inkml:trace contextRef="#ctx0" brushRef="#br0" timeOffset="85427.3979">8118 4186 416 0,'-9'-24'152'0,"9"24"-116"0,5-21-12 16,-5 9 172 0,0 8-112-16,4-8 124 15,5 4-120-15,0-4-16 16,5 8-48-16,-5-4-32 15,0 16 0-15,-4 12 56 16,-1 12-24-16,1 49 32 0,4 8-28 0,5 25-16 16,4-17-8-16,9 4 4 15,5-20-4-15,4 0 60 16,5-8-36-16,9-17 52 16,-9-11-48-16,5-29 64 15,-5-8-56-15,0-32 28 16,0 0-40-16,0-25 16 15,0 5-24-15,4-29 0 16,1 4-12-16,-1-24-8 16,-4 16 4-16,0-8-24 15,0 20 12-15,-4 0 20 16,-1 17-4-16,-4-1-48 16,-5 17 24-16,1 4-16 15,-1 11 20-15,-9 5-124 16,0 8 76-16,-4 8-224 15,4 8 160-15,-9 1-320 16,1 7 248-16</inkml:trace>
          <inkml:trace contextRef="#ctx0" brushRef="#br0" timeOffset="85700.2883">9038 4842 880 0,'13'-4'328'0,"-13"4"-256"0,41 0-16 0,-18 0 72 16,4 4-80-16,10-4 16 15,4 4-40-15,0-4 4 16,-5 4-16-16,1-4 12 15,-5 0-16-15,-5 0-48 16,-4 0 24-16,-10 0-104 16,-4 0 68-16</inkml:trace>
          <inkml:trace contextRef="#ctx0" brushRef="#br0" timeOffset="85983.0802">9329 4708 488 0,'-18'0'180'0,"18"0"-140"0,-9 4-12 16,4 0 208-1,10 4-136-15,-10 4 72 16,1 9-100-16,-5 3 20 16,9 4-52-16,-10 13 4 15,6 3-28-15,-10 5 8 16,14-1-12-16,-18 1 12 15,18-5-16-15,-14-7-100 16,14-9 48-16,-9-8-184 16,0 5 128-16,9-17-432 0,9 0 300 0</inkml:trace>
        </inkml:traceGroup>
        <inkml:traceGroup>
          <inkml:annotationXML>
            <emma:emma xmlns:emma="http://www.w3.org/2003/04/emma" version="1.0">
              <emma:interpretation id="{BD5CD400-94D1-486D-91FE-23DCF3BE21DF}" emma:medium="tactile" emma:mode="ink">
                <msink:context xmlns:msink="http://schemas.microsoft.com/ink/2010/main" type="inkWord" rotatedBoundingBox="11679,7771 14087,7813 14067,8927 11659,8884"/>
              </emma:interpretation>
            </emma:emma>
          </inkml:annotationXML>
          <inkml:trace contextRef="#ctx0" brushRef="#br0" timeOffset="86252.8165">10527 4004 684 0,'-28'-12'252'0,"28"12"-192"0,-54 4-20 0,17-4 144 15,10 0-108-15,-19 4 60 16,10 8-80-16,-5 12 0 15,0 5-32-15,-9 19 48 16,13 5-40-16,-13 40 28 16,14 0-32-16,-10 16 0 15,15-8-16-15,8 9 20 16,9-9-20-16,14 0-4 16,14-12-4-16,18-16-120 15,-1-12 64-15</inkml:trace>
          <inkml:trace contextRef="#ctx0" brushRef="#br0" timeOffset="86766.3039">10331 4587 1060 0,'-9'-13'392'0,"9"13"-304"0,22-4-28 0,-3 0 92 31,12 4-96-31,10-8 24 0,5 0-48 0,9 0 4 16,-1 8-20-16,10-4-316 15,-14 8 164-15</inkml:trace>
          <inkml:trace contextRef="#ctx0" brushRef="#br0" timeOffset="86583.3155">10599 4307 684 0,'14'-36'252'0,"-14"36"-192"0,27-12-20 0,-13 12 32 16,9 4-48-16,-10 4 16 15,10 4-24-15,-5 8 0 16,-4 5-8-16,-5 7 12 16,-4 4-12-16,-19 5-4 15,5 3 0-15,-23 1 48 16,0-1-28-16,-18 1 32 16,0-13-28-16,5-3 36 15,-1-5-36-15,14 0 28 16,9 0-28-16,14-7 0 15,18-1-16-15,5-8 12 16,18 4-16-16,0-8-224 16,4 4 120-16,-4-8-468 15,0 0 316-15</inkml:trace>
          <inkml:trace contextRef="#ctx0" brushRef="#br0" timeOffset="87157.372">11014 4676 892 0,'0'-8'332'0,"0"8"-260"0,18 4-20 0,-4-4 72 16,8 0-80-16,19-4-20 16,5 4-12-16,8-5-128 15,-8 10 64-15,9-10-356 16,-1 1 224-16</inkml:trace>
          <inkml:trace contextRef="#ctx0" brushRef="#br0" timeOffset="86961.3969">11105 4372 800 0,'0'-12'296'0,"0"12"-232"0,13-8-16 0,-4 4 132 16,5 4-108-16,18-4 32 15,0 8-60-15,0-4-20 16,13 8-12-16,-8 0-248 16,-1 4 128-16,-4 0-396 15,0 0 284-15</inkml:trace>
          <inkml:trace contextRef="#ctx0" brushRef="#br0" timeOffset="87424.0954">11847 4449 684 0,'-23'-16'252'0,"23"16"-192"0,-41 8-20 0,18-4 136 15,14 12-104-15,-23 8 16 16,10 1-52-16,-6 3-24 15,10 4-8-15,18-7 40 16,9-1-24-16,5-8-20 16,18-4 0-16,13-8-64 15,10 0 36-15,-10-8-24 16,-4 0 32-16,-9-16 8 16,-9 4 12-16,-32-12 24 15,0 3-12-15,-28-7 12 16,5 8-12-16,1-1-24 15,-1 9 4-15,9 4-4 16,18 8 4-16</inkml:trace>
          <inkml:trace contextRef="#ctx0" brushRef="#br0" timeOffset="87814.6338">12170 4145 860 0,'9'-4'320'0,"-9"4"-248"0,14 4-20 0,4 1 48 16,-4 7-64-16,8 20 68 15,1 4-64-15,0 33 8 16,9 8-28-16,-23 8 24 16,0-8-28-16,-18 4-24 15,-14-12 4-15,-9 4-80 16,5-13 48-16,-18-7 4 15,8-9 20-15,-8-19-164 16,17-5 96-16,5-28-288 16,14 0 208-16</inkml:trace>
        </inkml:traceGroup>
      </inkml:traceGroup>
    </inkml:traceGroup>
    <inkml:traceGroup>
      <inkml:annotationXML>
        <emma:emma xmlns:emma="http://www.w3.org/2003/04/emma" version="1.0">
          <emma:interpretation id="{76CA3933-CE2F-49E0-8EEA-1034612F9EF6}" emma:medium="tactile" emma:mode="ink">
            <msink:context xmlns:msink="http://schemas.microsoft.com/ink/2010/main" type="paragraph" rotatedBoundingBox="5349,9263 16257,10349 16041,12519 5133,1143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509C2A3-71B4-466D-B8F4-DA490EA23619}" emma:medium="tactile" emma:mode="ink">
              <msink:context xmlns:msink="http://schemas.microsoft.com/ink/2010/main" type="inkBullet" rotatedBoundingBox="5284,9914 6395,10025 6310,10886 5198,10775"/>
            </emma:interpretation>
          </emma:emma>
        </inkml:annotationXML>
        <inkml:trace contextRef="#ctx0" brushRef="#br0" timeOffset="99644.0434">3870 6598 260 0,'0'-20'96'0,"0"20"-76"0,14-37-4 0,-5 13 156 16,9 20-96-16,-4-32 40 16,4 7-68-16,5-11 52 15,0 7-60-15,-14-7 52 16,14 12-52-16,-23-5 40 16,9 13-44-16,-18-4 24 15,-1 7-32-15,-3 1 0 16,-5 8-16-16,-5-4-16 15,0 8 0-15,-9-8 4 16,9 16 0-16,-8-8-12 16,8 12 8-16,-23-8 28 15,14 8-12-15,-22 12-4 16,17-4-4-16,-4 29 48 16,5-5-28-16,4 17 8 0,18 4-20 0,-4-5 12 15,18-7-16 1,9-4 24-16,5-13-20 0,9-4 4 15,9-7-8-15,-1-9-24 16,15-4 8-16,-5-16-92 16,-5-4 52-16,-4-17-48 15,-4 1 56-15,-1-17-16 16,-4 9 36-16,-1-17 20 16,-13 17 0-16,1-1 28 15,-6 13-16-15,-4 4 56 16,0 8-36-16,-14 12 64 15,14 0-56-15,-9 12-8 16,0 4-20-16,-4 25 24 16,13-5-20-16,-14 9 20 15,9 3-20-15,-4 1 0 16,14-5-8-16,-14-7 4 16,13-5-8-16,-4-8-72 15,5 1 36-15,-1-9-188 16,1 0 120-16</inkml:trace>
        <inkml:trace contextRef="#ctx0" brushRef="#br0" timeOffset="104810.3679">4057 6999 352 0,'-14'8'132'0,"23"-8"-104"0,-9 0-8 16,5 0 168-1,-5 0-108-15,9 0 80 16,-9 4-92-16,14 0 24 15,-5 8-52-15,14-4 48 16,-5 0-52-16,5 0 44 16,13 0-44-16,5-8-12 15,14 0-12-15,-1-4 0 16,-8 0-8-16,8-8 16 16,-17 4-12-16,-5-4 4 15,0 4-4-15,-19 0 12 0,10 4-12 0,-18 0-20 16,-1 8 4-16,-8-4-276 15,4 8 152-15,-5-4-392 16,5 0 292-16</inkml:trace>
      </inkml:traceGroup>
      <inkml:traceGroup>
        <inkml:annotationXML>
          <emma:emma xmlns:emma="http://www.w3.org/2003/04/emma" version="1.0">
            <emma:interpretation id="{5E3CB813-5A29-4C17-8176-9401B3253DA8}" emma:medium="tactile" emma:mode="ink">
              <msink:context xmlns:msink="http://schemas.microsoft.com/ink/2010/main" type="line" rotatedBoundingBox="7544,9482 16257,10349 16096,11963 7384,11096"/>
            </emma:interpretation>
          </emma:emma>
        </inkml:annotationXML>
        <inkml:traceGroup>
          <inkml:annotationXML>
            <emma:emma xmlns:emma="http://www.w3.org/2003/04/emma" version="1.0">
              <emma:interpretation id="{B3728ACF-CB7D-426F-85B6-5C03238FCAAB}" emma:medium="tactile" emma:mode="ink">
                <msink:context xmlns:msink="http://schemas.microsoft.com/ink/2010/main" type="inkWord" rotatedBoundingBox="7458,10346 7974,10397 7946,10677 7430,1062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5515.0008">5732 6829 676 0,'-36'8'248'0,"36"-8"-192"0,14 0-16 15,-5 0 156 1,4 4-116-16,19-8 64 16,0 4-84-16,5-8-24 15,13 0-24-15,-5-5 8 16,10 5-12-16,-1-4-28 16,-8 4 8-16,-1 0-108 0,-4 4 64 15,-18 0-300-15,9 4 196 16</inkml:trace>
          <inkml:trace contextRef="#ctx0" brushRef="#br0" timeOffset="105316.4736">5910 6614 476 0,'-14'-4'176'0,"14"4"-136"0,0 8-12 0,-9-8 188 15,9 0-124-15,0 0 104 16,0 0-112-16,-4 0 40 16,8 0-68-16,-4-4 20 15,9 4-44-15,5-4 0 16,4 0-20-16,5-4-16 16,0 8 0-16,-1-8-92 15,1 8 48-15,9 0-180 16,-9 4 128-16,0 0-316 15,-14 8 232-15</inkml:trace>
        </inkml:traceGroup>
        <inkml:traceGroup>
          <inkml:annotationXML>
            <emma:emma xmlns:emma="http://www.w3.org/2003/04/emma" version="1.0">
              <emma:interpretation id="{06CB7B92-1437-4B87-B756-F7395285DED7}" emma:medium="tactile" emma:mode="ink">
                <msink:context xmlns:msink="http://schemas.microsoft.com/ink/2010/main" type="inkWord" rotatedBoundingBox="9169,9952 10354,10070 10258,11029 9073,1091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6400.4954">7667 6594 228 0,'5'-4'84'0,"-5"4"-64"0,32-4-8 16,-19 0 128-1,6 8-80-15,3-4 72 16,10 0-76-16,-9-8 56 0,0 4-60 0,0-13 60 15,-1 9-64-15,1-12-8 16,0 0-24-16,-14-4 24 16,14 3-24-16,-23-11 12 15,9 8-16-15,-9-9 20 16,0 9-20-16,-9-8 24 16,-5 7-24-16,-4-3 24 15,4 12-24-15,-18-4 4 16,0 8-8-16,-4-1-24 15,-5 5 8-15,-4 4 12 16,-1 8 0-16,0 4 8 16,5 9-8-16,-4 11 24 15,4 4-16-15,5 25 40 16,13-4-28-16,-9 7 48 16,23 1-40-16,-5-8-40 15,23-5 0-15,5-7-8 16,9-5 8-16,22-16 16 15,-4-4-4-15,18-20-56 16,5 4 28-16,0-16-16 16,-10 4 24-16,-8-16 16 15,-5-9 4-15,-14-7 24 16,-4-1-16-16,-5-7-4 16,-4 11-4-16,-14-3 12 15,9 15-8-15,-9 5 24 16,0 8-20-16,-9 8 4 0,9 8-8 15,0 12 36-15,0 8-20 0,-9 17 48 16,-5 3-40-16,5 17 20 16,5-9-32-16,-15-3 8 15,15-1-16-15,-5 1 0 16,0-9-4-16,9 1-8 16,0-9 4-16,0-4-92 15,9-12 48-15,0-3-248 16,-5-1 160-16</inkml:trace>
          <inkml:trace contextRef="#ctx0" brushRef="#br0" timeOffset="106719.7324">8059 6853 676 0,'-5'4'248'0,"5"-4"-192"0,-18-4-16 15,18 4 188 1,0 0-132-16,0 0 68 16,0 0-96-16,9 0 24 15,5 0-56-15,18-8 16 16,13 8-32-16,10 0 8 15,9-8-16-15,-1 8 0 0,6 0-4 0,-15-4-8 16,-8 8 4-16,-14-4-68 16,-10 0 36-16,-8 0-192 15,-5 0 124-15</inkml:trace>
          <inkml:trace contextRef="#ctx0" brushRef="#br0" timeOffset="106978.4168">8277 6703 404 0,'-9'8'148'0,"9"-8"-112"0,9 0-12 0,-9 0 196 16,10 8-124-16,-10-8 96 15,4 17-112-15,-4 3 32 16,5 8-64-16,-10 9 20 15,1-1-40-15,-15 17 44 16,6 3-40-16,-1 1-16 16,5 0-8-16,0-13-8 15,4-8 0-15,-4-7-168 16,9-9 92-16</inkml:trace>
          <inkml:trace contextRef="#ctx1" brushRef="#br0">8218 7177 0,'0'0'15,"0"0"-15,0 0 16,0 0-16</inkml:trace>
        </inkml:traceGroup>
        <inkml:traceGroup>
          <inkml:annotationXML>
            <emma:emma xmlns:emma="http://www.w3.org/2003/04/emma" version="1.0">
              <emma:interpretation id="{48DA8CC8-1D82-4D07-A1BB-776D8C3634EE}" emma:medium="tactile" emma:mode="ink">
                <msink:context xmlns:msink="http://schemas.microsoft.com/ink/2010/main" type="inkWord" rotatedBoundingBox="11043,9830 11846,9910 11751,10864 10948,1078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7587.0353">9356 6169 508 0,'0'-8'188'0,"0"8"-148"0,0 20-8 0,0-12 96 16,0 0-76-16,-9 8-28 15,9 5-20-15,-4 15 92 32,4 1-52-32,-5 7 24 0,1 9-36 0,-5 3 48 15,-1-3-44-15,-8 0 36 16,9-5-40-16,-9-3 24 15,9-9-28-15,-5-4-8 16,5 5-12-16,5-13-32 16,4-4 12-16,0-7-208 15,9-5 124-15</inkml:trace>
          <inkml:trace contextRef="#ctx0" brushRef="#br0" timeOffset="107319.8242">9470 6153 600 0,'-9'-8'224'0,"9"8"-176"0,9-12-12 0,0 3 184 16,5 9-128-16,18-8 60 15,9 0-88-15,18 0 24 16,5 0-52-16,4 8-12 16,-9 0-12-16,-9 8 0 15,-4 4-8-15,-23 4 32 16,-5-7-20-16,-23-1 32 15,1 12-32-15,-28-8 12 16,5 4-16-16,-19 0-132 16,5 1 68-16</inkml:trace>
          <inkml:trace contextRef="#ctx0" brushRef="#br0" timeOffset="108114.4813">9784 6671 632 0,'0'-4'236'0,"0"4"-184"0,5-4-16 16,-5 4 148-1,0 8-108-15,-5 0 68 16,-4 8-84-16,0 0-8 0,9 0-32 0,-13 9 24 16,8-5-28-16,-9 4 48 15,10 5-36-15,-10-1 40 16,10 0-40-16,-6 1 12 16,6-5-24-16,4-4-8 15,0-4-4-15,-9-8 12 16,9 4-8-16,0-7 32 15,0 3-24-15,-14-4-24 16,14 0 4-16,0-4 8 16,0 4 0-16,-9-4-12 15,18 0 4-15,-9 0 40 16,0 0-24-16,0 0 36 16,14 4-32-16,-5-4 32 15,14 0-32-15,-1 0-4 16,10 4-8-16,0 0 20 15,5 4-12-15,4-4 4 16,-10 4-8-16,-3 0 4 16,-10 0-8-16,5-4 8 15,-1 4-8-15,-12-8-204 16,-10 0 108-16,-10-4-640 16,10 4 404-16</inkml:trace>
        </inkml:traceGroup>
        <inkml:traceGroup>
          <inkml:annotationXML>
            <emma:emma xmlns:emma="http://www.w3.org/2003/04/emma" version="1.0">
              <emma:interpretation id="{39783926-E8C7-4424-A72B-C718EFADD4F9}" emma:medium="tactile" emma:mode="ink">
                <msink:context xmlns:msink="http://schemas.microsoft.com/ink/2010/main" type="inkWord" rotatedBoundingBox="14995,11045 16176,11162 16096,11963 14915,11846"/>
              </emma:interpretation>
              <emma:one-of disjunction-type="recognition" id="oneOf11">
                <emma:interpretation id="interp19" emma:lang="" emma:confidence="1">
                  <emma:literal>Z</emma:literal>
                </emma:interpretation>
                <emma:interpretation id="interp20" emma:lang="" emma:confidence="0">
                  <emma:literal>z</emma:literal>
                </emma:interpretation>
                <emma:interpretation id="interp21" emma:lang="" emma:confidence="0">
                  <emma:literal>7</emma:literal>
                </emma:interpretation>
                <emma:interpretation id="interp22" emma:lang="" emma:confidence="0">
                  <emma:literal>£</emma:literal>
                </emma:interpretation>
                <emma:interpretation id="interp23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134523.5001">14228 7484 600 0,'0'-16'224'0,"0"16"-176"0,0-12-12 16,9 4 72-1,0 8-68-15,5-16 44 16,4-1-48-16,5 1 24 16,0 8-32-16,4-4-8 15,0 8-12-15,-9 0-8 16,1 4 4-16,-10 4 20 0,0 4-12 0,-9 4 40 15,4 0-28-15,-8 0-4 16,4 5-12-16,-18 3-8 16,13 4 4-16,-22 9 28 15,13 3-16-15,-18 8-24 16,19 1 4-16,-10 0 28 16,5-5-16-16,-5-8 36 15,18 1-28-15,1-9 20 16,4 0-20-16,4-8-24 15,10-3 0-15,0-9 40 16,8 0-20-16,-3-4-196 16,3 0 100-16,1-4-248 15,0 4 184-15</inkml:trace>
          <inkml:trace contextRef="#ctx0" brushRef="#br0" timeOffset="134630.2842">14251 7614 748 0,'-23'-21'276'0,"23"21"-216"0,9-12-16 16,-9 8 100-1,9 4-88-15,0-4-40 16,5 4-12-16,9-8-60 16,-1 8 28-16,33-8-312 15,-9 8 188-15</inkml:trace>
          <inkml:trace contextRef="#ctx0" brushRef="#br0" timeOffset="134040.704">13245 7419 704 0,'0'-8'264'0,"0"8"-208"0,22-4-12 15,-3 0 28 1,3 0-48-16,10 0 68 15,5 4-52-15,4 0 36 16,0 8-44-16,0 4 8 16,4 9-24-16,-4 15 8 15,5 5-12-15,-15 27 12 16,10 5-16-16,-27 8-20 16,0 0 4-16,-14-16-12 15,-9-4 8-15,-10-5 52 0,1-15-20 16,-5-13 0-16,1-4-12 15,3-16 20-15,-3-8-16 0,8-20 56 16,5 0-36-16,4-33-8 16,10 1-12-16,4-29-20 15,5 8 4-15,18-8-16 16,-1 20 12-16,1 1 32 16,14 15-16-16,-14 1 36 15,0 11-28-15,-10 1-24 16,-8 12 4-16,9-1-176 15,-5 5 100-15</inkml:trace>
        </inkml:traceGroup>
      </inkml:traceGroup>
      <inkml:traceGroup>
        <inkml:annotationXML>
          <emma:emma xmlns:emma="http://www.w3.org/2003/04/emma" version="1.0">
            <emma:interpretation id="{0E0D1167-37FD-42F6-84CF-6D7182BAD688}" emma:medium="tactile" emma:mode="ink">
              <msink:context xmlns:msink="http://schemas.microsoft.com/ink/2010/main" type="line" rotatedBoundingBox="9382,11345 11016,11323 11024,11967 9391,11989"/>
            </emma:interpretation>
          </emma:emma>
        </inkml:annotationXML>
        <inkml:traceGroup>
          <inkml:annotationXML>
            <emma:emma xmlns:emma="http://www.w3.org/2003/04/emma" version="1.0">
              <emma:interpretation id="{54505CE3-945F-4AD6-A106-5E01B1DCC8E9}" emma:medium="tactile" emma:mode="ink">
                <msink:context xmlns:msink="http://schemas.microsoft.com/ink/2010/main" type="inkWord" rotatedBoundingBox="9382,11345 11016,11323 11024,11967 9391,11989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2348.2816">7667 8014 600 0,'-4'-12'224'0,"4"12"-176"0,-5 4-12 15,1-4 228 1,8 0-152-16,1 0 104 15,8 0-124-15,1 0 36 16,18 4-72-16,0 0-16 16,4 4-24-16,5-3-4 15,5-1-4-15,-5-4-288 16,-5 4 152-16</inkml:trace>
          <inkml:trace contextRef="#ctx0" brushRef="#br0" timeOffset="122796.0541">8327 7674 572 0,'-18'-12'208'0,"18"12"-160"0,0-12-12 0,14 4 48 16,4 4-52-16,5 0 48 15,13 8-44-15,-4 12-20 16,9 8-8-16,0 17 0 16,-4 8-4-16,-10 11 8 15,0 1-8-15,-18-4-4 16,5-5 4-16,-14-7 12 16,0-9-8-16,-14-8 24 15,5-3-20-15,-18-13 32 16,9 0-28-16,-5-12 76 15,9-4-56-15,-4-16 24 16,18 0-40-16,0-25-8 16,9 5-8-16,14-21-24 15,9 4 12-15,0-12-24 16,4 17 20-16,-4-5 12 16,4 17 4-16,-13-1 16 15,0 13-12-15,-14-1-4 16,5 13 0-16,-5-4-180 0,4 12 96 0,-3 0-376 15,12 8 256-15</inkml:trace>
          <inkml:trace contextRef="#ctx0" brushRef="#br0" timeOffset="123428.8031">8947 8063 840 0,'-23'-12'312'0,"23"12"-244"0,9-12-16 0,5 4 84 16,4 8-84-16,14-9 32 15,4 5-48-15,10 0-4 16,-1 4-20-16,5 0-176 15,-4 8 92-15,-10 1-316 16,-4-1 216-16</inkml:trace>
          <inkml:trace contextRef="#ctx0" brushRef="#br0" timeOffset="123231.2235">9010 7808 548 0,'-9'-24'204'0,"9"24"-156"0,9-21-16 0,-9 9 124 16,10 8-92-16,3-12 88 15,1 8-88-15,18-8 4 16,-10 8-44-16,10 8 12 15,0 8-20-15,5 0-8 16,-10 12-4-16,-13 13 12 16,-1-5-8-16,-17 16-4 15,-5-7 0-15,-14 7 40 16,-9-7-24-16,-14-1-28 16,5 5 4-16,-4-13 8 15,9-4 0-15,4-4 8 16,13 1-8-16,6-9 8 0,13-4-8 15,13-4 32-15,10 0-20 0,-5-4-24 16,14 4 4-16,-9 0-52 16,13 0 28-16,-13-4-160 15,-5 4 104-15,-4 0-284 16,9 0 208-16</inkml:trace>
        </inkml:traceGroup>
      </inkml:traceGroup>
    </inkml:traceGroup>
    <inkml:traceGroup>
      <inkml:annotationXML>
        <emma:emma xmlns:emma="http://www.w3.org/2003/04/emma" version="1.0">
          <emma:interpretation id="{615D37CF-FFE2-4391-ADC3-06B6504DF409}" emma:medium="tactile" emma:mode="ink">
            <msink:context xmlns:msink="http://schemas.microsoft.com/ink/2010/main" type="paragraph" rotatedBoundingBox="3805,11583 15185,12169 15118,13482 3738,128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D5E3596-5555-420D-829B-5E1F0E4ACC2B}" emma:medium="tactile" emma:mode="ink">
              <msink:context xmlns:msink="http://schemas.microsoft.com/ink/2010/main" type="line" rotatedBoundingBox="3805,11583 15185,12169 15118,13482 3738,12896"/>
            </emma:interpretation>
          </emma:emma>
        </inkml:annotationXML>
        <inkml:traceGroup>
          <inkml:annotationXML>
            <emma:emma xmlns:emma="http://www.w3.org/2003/04/emma" version="1.0">
              <emma:interpretation id="{5B3921E2-489F-49A8-8E04-D80D75BDAEC0}" emma:medium="tactile" emma:mode="ink">
                <msink:context xmlns:msink="http://schemas.microsoft.com/ink/2010/main" type="inkWord" rotatedBoundingBox="3805,11583 6493,11721 6427,13002 3739,12863">
                  <msink:destinationLink direction="to" ref="{7C419727-1FC8-4DF7-B40A-AE5A9C36C992}"/>
                </msink:context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7675.7894">2063 8128 228 0,'-9'-8'84'0,"9"8"-64"0,4-21-8 0,-4 13 128 16,5 8-80-16,-5-8 96 16,9 0-88-16,0 16 28 15,9 0-56-15,5 25 56 16,0 7-56-16,4 29-24 16,5 4-16-16,-5 16 16 15,1-8-8-15,-1-12 84 16,0-13-48-16,-4-11 76 15,0-9-68-15,-5-16 104 16,5-7-84-16,4-26 24 16,-4-3-56-16,4-36-16 15,5 3-12-15,4-24-20 16,5 8 4-16,0 1 48 16,-4 11-24-16,-5 0-8 15,-5 17-8-15,-9 4-104 16,9 7 56-16,-4-3-184 15,-5 8 128-15,1 0-344 16,3 7 252-16</inkml:trace>
          <inkml:trace contextRef="#ctx0" brushRef="#br0" timeOffset="117960.56">3438 7865 580 0,'0'0'216'0,"0"0"-168"0,-14 4-12 0,5 0 56 16,0 8-56-16,-14 4 4 16,5 4-24-16,-19 13 24 15,1 7-24-15,0 17 4 16,-5 4-12-16,-14 28 80 16,14 8-44-16,-18 20 56 15,13-12-56-15,-4 0-56 16,18-15 4-16,10-1 16 15,13-13-4-15,9-3 0 16,13-12 0-16,5-12-128 16,10-13 68-16,-1-20-384 15,5-4 244-15</inkml:trace>
          <inkml:trace contextRef="#ctx0" brushRef="#br0" timeOffset="118459.8899">3155 8702 756 0,'-13'-8'280'0,"13"8"-216"0,-5 0-20 15,10-4 128 1,4 4-104-16,9-8 24 15,5 4-52-15,13 0-16 16,5 4-16-16,18-8-60 16,1 12 28-16,13-4-236 15,-10 4 144-15</inkml:trace>
          <inkml:trace contextRef="#ctx0" brushRef="#br0" timeOffset="118277.402">3292 8496 476 0,'5'-41'176'0,"-5"41"-136"0,13-16-12 16,-4 16 108-1,5 4-80-15,9 0-28 16,0 13-24-16,8 7 12 16,-3 0-8-16,-5 4 68 15,-1 5-44-15,-17-1 48 16,-1-3-44-16,-17-1 24 15,-1 0-32-15,-18 1-16 0,0-5-8 16,-4-4 4-16,4 0-4 0,0-8 8 16,14 1-8-16,0-9 24 15,13 4-16-15,1-8-12 16,8 8-4-16,5-8-24 16,5 0 16-16,9 0-224 15,-1 0 128-15,6-4-436 16,-1 4 304-16</inkml:trace>
          <inkml:trace contextRef="#ctx0" brushRef="#br0" timeOffset="118786.3343">3884 8205 508 0,'14'0'188'0,"-14"0"-148"0,31 8-8 0,-12 0 140 15,-6 8-100-15,10 20 68 16,0 13-80-16,0 16 28 16,-5-1-52-16,-14 9 16 15,-4-4-32-15,-22 0 44 16,-10-8-36-16,-9-1 12 16,4-3-24-16,-8-4-16 15,8-9-4-15,-4-7-172 16,14-9 96-16,0-16-252 15,13 0 188-15</inkml:trace>
          <inkml:trace contextRef="#ctx0" brushRef="#br0" timeOffset="119212.348">4467 8791 892 0,'-32'17'332'0,"32"-17"-260"0,0 4-20 0,9 0 72 15,5-4-80-15,8 0 24 16,6 4-36-16,13-8-136 15,4 4 56-15,14 0-204 16,1 0 144-16</inkml:trace>
          <inkml:trace contextRef="#ctx0" brushRef="#br0" timeOffset="119014.9067">4535 8573 820 0,'14'-8'304'0,"-14"8"-236"0,18 0-20 0,-9 0 8 16,-4 8-40-16,17-8 12 16,-4 4-16-16,5 0-96 15,5 0 48-15</inkml:trace>
        </inkml:traceGroup>
        <inkml:traceGroup>
          <inkml:annotationXML>
            <emma:emma xmlns:emma="http://www.w3.org/2003/04/emma" version="1.0">
              <emma:interpretation id="{385783EE-D5D0-46DD-9D1A-5D98B0CA576F}" emma:medium="tactile" emma:mode="ink">
                <msink:context xmlns:msink="http://schemas.microsoft.com/ink/2010/main" type="inkWord" rotatedBoundingBox="7359,12147 9418,12253 9370,13186 7311,13080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0124.1055">5978 8686 548 0,'14'-12'204'0,"-14"12"-156"0,18-12-16 0,-13 4 80 16,4 4-68-16,-9-12 52 15,13 3-56-15,-13-11 32 16,0 4-40-16,0-12-20 15,-4 3-4-15,-14-7 16 16,13 3-12-16,-18 1-12 16,5 12-4-16,-14 0-16 15,9 20 12-15,-13 12 40 16,0 12-20-16,-14 25 60 16,4-1-40-16,-9 9 4 15,24-5-24-15,3-3-16 16,10-5 0-16,9-15 28 15,23 3-12-15,4-20-4 16,14 4-4-16,4-11-48 16,5-5 24-16,-5-17-28 15,5 5 28-15,-4-20 0 16,-5 8 12-16,-10-17 16 16,1 1-4-16,-14-5-4 15,5 17 4-15,-14-1 108 16,9 21-60-16,-18 16 96 15,9 13-88-15,0 15 24 16,-5 9-48-16,-4 11-4 16,9-7-20-16,-9-1-8 15,9 1 0-15,0 0-4 16,0-5 0-16,-4-3-124 0,-5-9 68 0,-1-4-332 16,10-4 220-16</inkml:trace>
          <inkml:trace contextRef="#ctx0" brushRef="#br0" timeOffset="120380.8371">6047 8990 880 0,'0'4'328'0,"0"-4"-256"0,9 0-16 0,0 0 44 15,4 0-64-15,28-4 48 16,5 0-48-16,9-8 8 16,4 7-28-16,-5-3 0 15,1 8-8-15,-9-4-96 16,-15 4 52-16,-8-4-220 16,-14 8 144-16,-18-4-264 15,9 4 208-15</inkml:trace>
          <inkml:trace contextRef="#ctx0" brushRef="#br0" timeOffset="120664.6227">6420 8820 424 0,'-9'-4'156'0,"9"4"-120"0,-14-8-8 0,-4 8 132 16,18 4-92-16,-14 0 132 16,5 8-116-16,-14 4 76 15,14 4-96-15,-14 17 40 16,14 7-64-16,-9 9 8 15,9-1-32-15,-9 1 28 16,9-4-28-16,-9-5-76 16,8-7 32-16,-12-9-192 15,13-4 120-15,-1-4-440 16,10-3 304-16</inkml:trace>
          <inkml:trace contextRef="#ctx0" brushRef="#br0" timeOffset="121924.1239">7148 8775 548 0,'-13'0'204'0,"13"0"-156"0,-32-8-16 16,23 8 148-1,9 8-104-15,-9 4 96 16,9-4-104-16,9 1-8 16,9 7-36-16,5 4-16 15,9-4-4-15,4-4 12 16,9-4-8-16,1-12 24 16,9 4-20-16,8-8-4 0,-8 4-4 0,0-4 12 15,-10 4-8-15,-13-8 24 16,0 4-20-16,-18-8-12 15,4 8-4-15,-14-13-32 16,-4 5 20-16,0-8-40 16,-4 4 36-16,-14-5 8 15,8 9 8-15,-17 0-8 16,9 4 8-16,-18 4 12 16,4 8-4-16,-9 4-20 15,13 4 8-15,-13 4 12 16,10 8 0-16,-15 0-28 15,5 5 12-15,-5 7 40 16,15 5-16-16,3 7 60 16,6 9-40-16,3 11 56 15,19 1-52-15,19 4 0 16,8-4-20-16,5-13-4 16,13-15-4-16,-4-5 12 15,5-8-12-15,8-7-20 16,-8-1 4-16,-1-8-120 15,6 0 72-15,-15-12-128 16,-4 8 104-16</inkml:trace>
        </inkml:traceGroup>
        <inkml:traceGroup>
          <inkml:annotationXML>
            <emma:emma xmlns:emma="http://www.w3.org/2003/04/emma" version="1.0">
              <emma:interpretation id="{33653CC4-65E7-43DF-B4A2-49A6FAF27AF8}" emma:medium="tactile" emma:mode="ink">
                <msink:context xmlns:msink="http://schemas.microsoft.com/ink/2010/main" type="inkWord" rotatedBoundingBox="11461,12636 12040,12666 12013,13180 11434,13150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1533.5748">9848 9022 364 0,'-32'4'132'0,"32"-4"-100"0,-27 8-12 0,13-4 140 16,10 0-92-16,-10-4 96 15,5 8-96-15,-5-8 100 16,10 0-96-16,-5 0 52 16,9 0-72-16,-5 0 68 15,10 0-68-15,-1 0 8 16,5 13-36-16,14-13-4 15,9 4-12-15,9-4 12 16,4 0-12-16,6 0 16 16,-1 0-16-16,4 0 16 15,-4 4-16-15,0 0-4 16,-4 4 0-16,-10-4 20 16,-4 4-12-16,-14-8 40 15,1 4-28-15,-10-8-144 16,-5 4 64-16,-4-8-272 15,0 0 184-15</inkml:trace>
          <inkml:trace contextRef="#ctx0" brushRef="#br0" timeOffset="131022.2749">10194 8872 548 0,'0'0'204'0,"0"0"-156"0,-4 8-16 0,-1-4 104 15,10 1-80-15,-10-1 76 16,5 4-76-16,-5 4 24 15,5 0-48-15,-4 8 36 16,8 4-40-16,-4 13 20 16,0 3-28-16,0 9 0 15,0-1-12-15,-4 1 4 16,4-4-8-16,-5-5 8 16,5-4-8-16,-4-11-36 15,4 3 16-15,-5-20-188 16,10 4 112-16</inkml:trace>
        </inkml:traceGroup>
        <inkml:traceGroup>
          <inkml:annotationXML>
            <emma:emma xmlns:emma="http://www.w3.org/2003/04/emma" version="1.0">
              <emma:interpretation id="{5F4A0DAA-EF6D-4B1A-AC89-0342B00FECF8}" emma:medium="tactile" emma:mode="ink">
                <msink:context xmlns:msink="http://schemas.microsoft.com/ink/2010/main" type="inkWord" rotatedBoundingBox="12793,12200 15177,12323 15121,13405 12738,13282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2283.6518">11173 8646 548 0,'-5'-8'204'0,"5"8"-156"0,0-13-16 0,-4 9 132 15,4 8-96-15,-5 1 52 16,5 7-72-16,-4 8 20 15,-1 4-40-15,-8 13 52 16,-1-1-44-16,-4 21 72 16,4 7-60-16,-4 9 0 15,4-4-28-15,-4-4 4 16,9 0-12-16,0-13 0 16,4-7-4-16,1-13-140 15,8-4 76-15,1-11-192 16,8-1 140-16,10-16-548 15,9-8 364-15</inkml:trace>
          <inkml:trace contextRef="#ctx0" brushRef="#br0" timeOffset="132032.3951">11173 8698 684 0,'-23'-4'252'0,"23"4"-192"0,-18-4-20 0,13 0 164 15,5 4-120-15,5-8 20 16,9 4-64-16,8-8 16 16,10 4-28-16,14-4 8 15,-1 8-20-15,5-17 0 16,1 13-8-16,-6-4-8 15,-4 8 4-15,-9 0 40 16,0 8-24-16,-9 4 60 16,-5 8-44-16,-14-3 36 15,-4 11-40-15,-9-4 24 0,5-4-28 16,-10 4-88-16,9-3 32 0,-8-9-292 31,8 0 180-15,-13-8-444-16,9 0 328 0</inkml:trace>
          <inkml:trace contextRef="#ctx0" brushRef="#br0" timeOffset="132734.763">11692 9071 704 0,'0'4'264'0,"0"-4"-208"0,5 16-12 0,-5-4 88 16,4 0-80-16,-4 12 52 15,0 5-64-15,0-1 24 16,0 4-36-16,-4 1-16 16,4-5-8-16,-10 0 20 15,6-3-12-15,-10 3-4 16,5-4-4-16,-4-3 28 15,8-1-16-15,-4-8 20 16,4 4-20-16,1-4-8 16,4 0-4-16,0-3 12 15,4 3-8-15,1-8-20 16,9 4 4-16,-5-4 4 16,4 0 4-16,1-8 16 15,0 4-8-15,4-4-4 16,0 4 0-16,5-4 40 15,4 8-24-15,0-4-8 16,5 0-8-16,-4 0 12 16,-1 0-8-16,-9 0 16 15,0 0-16-15,-9 0-100 16,5 0 48-16,-9-4-272 16,4 4 176-16</inkml:trace>
          <inkml:trace contextRef="#ctx0" brushRef="#br0" timeOffset="133598.5073">12634 8767 652 0,'-13'0'244'0,"13"0"-192"0,18 12-12 16,-4-8 92-1,8 4-80-15,15-8 32 0,-1 4-48 16,10-8 4-16,-1 0-24 0,10-8 20 15,-5 0-24-15,0-8 4 16,0 8-8-16,-9-13 12 16,-9 9-12-16,-14-8 4 15,-4 0-4-15,-19-5 28 16,-4 9-20-16,-13 0-24 16,-1 0 4-16,-5-1 8 15,6 9 0-15,-6 4 8 16,10 8-8-16,-5 0-12 15,5 8 4-15,-5 4 20 16,5 5-8-16,-14 3 24 16,10 4-20-16,-15 4 32 15,5 1-28-15,-9 3 20 16,9 1-20-16,1 3 20 16,8-4-24-16,5 9 12 15,13 3-12-15,10 5-16 16,4-1 0-16,9 1 12 15,9-5-4-15,1-7 8 16,-1-5-8-16,5-7-4 16,4-5 4-16,1-4-4 15,-1-4 0-15,5-4-20 16,0 4 12-16,14-8-4 16,4 5 4-16,0-9-72 15,0 4 44-15,-4-8-180 16,-5 4 120-16,0-13-476 0,-5 1 320 0</inkml:trace>
        </inkml:traceGroup>
      </inkml:traceGroup>
    </inkml:traceGroup>
    <inkml:traceGroup>
      <inkml:annotationXML>
        <emma:emma xmlns:emma="http://www.w3.org/2003/04/emma" version="1.0">
          <emma:interpretation id="{50925C32-BF5B-49BF-89D9-55113AB8A768}" emma:medium="tactile" emma:mode="ink">
            <msink:context xmlns:msink="http://schemas.microsoft.com/ink/2010/main" type="paragraph" rotatedBoundingBox="2814,13568 18722,13573 18721,15414 2813,154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9CD42C-0947-4BE9-A866-4DAA103443F4}" emma:medium="tactile" emma:mode="ink">
              <msink:context xmlns:msink="http://schemas.microsoft.com/ink/2010/main" type="line" rotatedBoundingBox="2814,13568 18722,13573 18721,15414 2813,15409"/>
            </emma:interpretation>
          </emma:emma>
        </inkml:annotationXML>
        <inkml:traceGroup>
          <inkml:annotationXML>
            <emma:emma xmlns:emma="http://www.w3.org/2003/04/emma" version="1.0">
              <emma:interpretation id="{1BE13724-BFBD-4458-AFF1-634DBC38A68F}" emma:medium="tactile" emma:mode="ink">
                <msink:context xmlns:msink="http://schemas.microsoft.com/ink/2010/main" type="inkWord" rotatedBoundingBox="2814,13568 5733,13569 5732,15366 2813,15365"/>
              </emma:interpretation>
            </emma:emma>
          </inkml:annotationXML>
          <inkml:trace contextRef="#ctx0" brushRef="#br0" timeOffset="158646.4786">1944 10456 488 0,'10'-8'180'0,"-6"4"-140"0,1 0-12 0,-5-1 136 16,0 1-96-16,0 0-8 15,4-4-40-15,1 0 48 16,-1-4-40-16,5-4 16 0,-4-4-28 16,4-1 20-16,0-3-24 15,0 0 32-15,-4-5-28 16,-5 5-12-16,-9-4-8 0,-5 0 20 16,-9-1-8-16,1 5-40 15,-10 4 20-15,0 8-8 16,0 8 12-16,5 4 32 15,-5 12-12-15,9 4 24 16,-9 8-24-16,9 4 32 16,5 5-28-16,14 3 40 15,-6 9-32-15,10-1-4 16,10 1-12-16,3-9 4 16,1-11-8-16,4-13-4 15,5-16 4-15,9-13 40 16,13-11-24-16,10-4-36 15,4-9 8-15,5 1-112 16,0-1 64-16,-19-15-28 16,1-5 48-16,-15 0 16 15,-8 1 8-15,-5 7 72 16,-4 4-32-16,-5 1 52 0,-9 19-48 16,0 5-16-16,-4 8-8 15,4 12 8-15,-9 16-8 16,-10 8-12-16,1 21 0 15,0 19 40-15,-5 1-24 16,5 0 36-16,-14-4-32 16,9 3-4-16,-9 9-8 15,10 0 20-15,-1-4-12 0,5-13-4 16,4-11-4-16,0-9 56 16,5-8-32-16,0-12-144 15,5-12 64-15,8-16-268 16,14-12 180-16</inkml:trace>
          <inkml:trace contextRef="#ctx0" brushRef="#br0" timeOffset="159125.4948">2468 9828 572 0,'0'-28'208'0,"0"16"-160"0,0 4-12 16,0 8 32-16,0 0-44 0,0 8 76 15,-5 20-52-15,1 9 64 16,4 19-64-16,0 13 8 0,4-4-32 16,-4-4 32-16,0 16-32 15,5 3 12-15,0 1-20 16,4-8 20-16,-5-8-24 15,1-16-4-15,-5-13-4 16,4-12 28-16,5-4-16 16,5-28 56-16,4-12-40 15,10-24-40-15,22-17 0 16,4-4-44-16,19 4 32 16,-5 5-48-16,-4 3 40 0,-14 1 52 15,-13 7-16-15,-5 5-4 16,-10 7-8-16,-8 5 28 15,-5 4-12-15,0 7-20 16,0 5 0-16,0 4-40 16,1 8 28-16,-1 4-320 15,0 8 188-15</inkml:trace>
          <inkml:trace contextRef="#ctx0" brushRef="#br0" timeOffset="160238.0178">1821 11334 592 0,'-18'4'220'0,"9"-8"-172"0,-4 0-12 15,8 4 84-15,-4-4-72 16,0 4 52-16,-9 4-60 15,-1 4-12-15,-8 8-16 16,-5 0 96-16,-4 9-60 0,-1 3 52 16,5-4-60-16,5 5-4 15,13-5-20-15,10-4-4 16,13-4-4-16,14 4-8 16,4-7 4-16,10-5-24 0,-1-8 12 15,0-12-40 1,5-5 28-16,0-7-64 0,5-12 48 15,-5-21-52-15,0-20 48 16,-5-12-4-16,5 0 24 16,-9 12-24-16,-5 8 28 15,-4 17 136-15,-14 11-60 16,5 13 80-16,-14 8-80 16,0 12 20-16,0 16-44 15,-14 16-12-15,-9 25-16 0,10 19 20 16,-5 9-16-16,-5-4-32 15,5 0 12-15,-5-12 36 16,0-13-16-16,0-3-116 16,5-9 56-16,0 1-132 15,-5-13 100-15,9-8-340 16,5-4 236 0</inkml:trace>
          <inkml:trace contextRef="#ctx0" brushRef="#br0" timeOffset="159682.9796">1088 10868 548 0,'-9'0'204'0,"14"-8"-156"0,-1 0-16 16,6 4 160-16,-6 0-112 16,1 0 56-16,-1 0-80 15,5 0-16-15,10 4-24 16,-1 0 68-16,9 0-48 0,10 0 12 15,17 8-28-15,24 0 16 16,22 0-24-16,4-8 12 16,56-8-12-16,26 8 28 15,-17 0-24-15,22 0 32 0,0 0-32 16,-18 4 20-16,-36-4-20 16,-28 0-16-16,-22 0-4 15,-28 0 40-15,-4-4-24 16,-24 0-108-16,-8 0 52 15,-9 0-264 1,-5 4 168-16,-9 4-560 16</inkml:trace>
          <inkml:trace contextRef="#ctx0" brushRef="#br0" timeOffset="160766.9267">2190 11454 652 0,'-45'-28'244'0,"45"28"-192"0,-14 4-12 16,10-4 164-16,4-4-120 15,4 0 108-15,5 0-112 16,14 0-32-16,9 0-32 16,4 0-4-16,5 4-8 0,0 4-204 0,5 4 108 15,-1 0-464 1</inkml:trace>
          <inkml:trace contextRef="#ctx0" brushRef="#br0" timeOffset="160621.0288">2222 11272 676 0,'32'-56'248'0,"0"35"-192"0,-5-7-16 15,-18 16 56-15,10 0-60 16,-1 0 48-16,-9 3-48 16,14 18 16-16,-5 7-32 0,-5 8-8 15,6 0 36-15,-10 5-28 16,-5-1-8-16,1 4-8 15,-1 1 56-15,-13-5-32 16,-4 4 8-16,-6 1-24 16,-12-9 0-16,-6 0-4 15,-4-3-8-15,5-5 4 16,-1-4 28-16,10-4-16 16,4 0-32-16,14 0 8 15,9 0 20-15,9-4-8 0,14 0-36 16,4 4 20-16,1-3 28 15,-1-1-8-15,0 0-52 16,-4 0 20-16,-5 0-140 16,-4-4 92-16,-5 0-276 15,0 0 196-15</inkml:trace>
          <inkml:trace contextRef="#ctx0" brushRef="#br0" timeOffset="161274.2734">3351 11078 820 0,'5'-8'304'0,"22"0"-236"0,28-4-20 0,-23 12 64 16,22-13-72-16,19 9 8 16,-5-4-28-16,1 8-152 15,-1-4 68-15,5 4-324 16,-9 12 216-16,-5 13-232 15</inkml:trace>
          <inkml:trace contextRef="#ctx0" brushRef="#br0" timeOffset="161137.9623">3561 10843 1100 0,'-28'-8'408'0,"28"8"-316"0,5-4-28 16,4 4-16-16,23 0-40 16,0 4 4-16,0-4-4 15,4 8-272-15,-4 0 148 16,-9 4-628-16</inkml:trace>
        </inkml:traceGroup>
        <inkml:traceGroup>
          <inkml:annotationXML>
            <emma:emma xmlns:emma="http://www.w3.org/2003/04/emma" version="1.0">
              <emma:interpretation id="{0B81451A-66F4-468E-856C-D51F2D831009}" emma:medium="tactile" emma:mode="ink">
                <msink:context xmlns:msink="http://schemas.microsoft.com/ink/2010/main" type="inkWord" rotatedBoundingBox="6206,14170 9612,14171 9611,15373 6205,15372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1952.7746">4480 10977 580 0,'-9'-4'216'0,"9"4"-168"0,0-4-12 16,0 4 112-16,14-4-88 15,0 0 72-15,8-9-76 16,10 1-12-16,14 0-28 16,8 0-4-16,6 0-4 0,-1 4-8 15,-9 0 4-15,-14 4 28 16,-8 0-16-16,-15 0-4 0,-13-1-8 15,-9 5-156 1,-5 0 84-16,-4 0-492 16,5 5 312-16,3 7 0 15</inkml:trace>
          <inkml:trace contextRef="#ctx0" brushRef="#br0" timeOffset="162370.4162">5254 10839 456 0,'5'0'168'0,"-5"8"-128"0,4 8-16 16,-4-3 156-16,0 19-104 16,-4 33 40-16,-1 24-68 15,5 4 0-15,-9-4-32 16,5-8 52-16,-15-12-36 0,-12-9 116 15,-1-15-80-15,-14-9 56 0,-13-11-72 16,-5-13 60 0,1 0-64-16,-15-12-24 15,14-8-16-15,14-13-140 16,18-19 72-16,19-13-452 16,26-32 284-16,24 0-308 15</inkml:trace>
          <inkml:trace contextRef="#ctx0" brushRef="#br0" timeOffset="162493.7135">5427 10467 956 0,'41'-49'352'0,"-22"37"-272"0,-1-4-24 0,-14 12 16 0,1 0-52 16,-5 4-372 0,9 28-292-16</inkml:trace>
          <inkml:trace contextRef="#ctx0" brushRef="#br0" timeOffset="163105.6448">5928 10811 508 0,'-9'-12'188'0,"9"12"-148"0,-9-4-8 0,4 0 116 16,1-5-88-16,-5 5 52 16,-5 0-64-16,0 4-8 15,-4 4-24-15,0 5 24 0,-5 3-24 16,-4 8 32-16,-5 4-32 15,5 5 32-15,4 3-32 16,5 4-24-16,9 5 4 16,4-1 28-16,14-3-16 15,14-5 8-15,0-8-8 0,9-12-52 16,-1-16 28-16,1-8-52 16,-4-8 40-16,-1-4-4 15,-13-5 20-15,-1 5 8 16,-4 4 4-16,0 4 44 15,-9 0-24-15,0 7 60 16,0 9-44-16,0 0-16 16,10 9-12-16,3-1 36 31,10 4-24-31,23 0 8 0,17-8-16 16,6 0 0-16,-15-4-4 15,15-12-24-15,-24 4 8 16,-13-4 48-1,-5-5-20-15,-22 1 16 0,-5 0-20 16,-18-8 28-16,4 0-28 0,-9-1-12 16,5 1-8-16,0-8-164 15,9 11 92-15,4-3-348 16,14 20 236-16</inkml:trace>
          <inkml:trace contextRef="#ctx0" brushRef="#br0" timeOffset="163541.3922">6657 10552 560 0,'0'-8'208'0,"4"4"-164"0,5 0-8 15,-9 4 112-15,0 0-88 16,0 8 108-16,0 12-96 15,0 8 52-15,-9 9-72 16,5 11 40-16,-6 1-52 0,1-1-12 16,-4 1-16-16,4 0 16 15,0 3-16-15,-5 5 32 16,0-1-28-16,14 1-12 16,-9-8-8-16,-5-13 40 15,14-8-24-15,-9-7-8 16,9-5-8-16,0 0-32 15,0 4 20-15,9-8-4 16,-9 1 12-16,14-5 60 0,-5 4-28 16,0-8 0-16,14 0-16 15,0-4 20-15,22-4-16 16,-4-4-12-16,19 4-4 16,-6 0-112-16,1-4 64 15,-1-1-200-15,1 1 144 16,-23 0-500-1,23-4 340-15,-10-12-12 16</inkml:trace>
          <inkml:trace contextRef="#ctx0" brushRef="#br0" timeOffset="164456.8527">7453 10608 880 0,'-9'-8'328'0,"14"0"-256"0,-5-4-16 15,4 4 64-15,15 0-76 16,-1-8 16-16,14 12-36 16,9-4-20-16,9 0-8 15,4 8 28-15,1 0-12 0,-10 0-56 16,-8 4 20-16,-10 0-60 15,-4 0 48-15,-9-4-44 16,-14 0 44-16,0 0-68 0,-9 0 60 16,-10 4-88-16,-3 4 76 15,-10 0-24-15,4 4 44 16,-3 4 24-16,8 4 8 16,-9 9 80-16,14-5-40 15,4 13 68-15,0-1-64 16,5 0 20-16,0 9-40 15,5 7 8-15,-6 5-16 16,-3 4-8-16,4 4 0 16,-5-13 12-16,-4-7-8 15,4-9 24-15,-4-8-20 16,-5-3-4-16,5-5-4 0,0-4-4 16,9-4 0-16,-5 0-36 15,5-3 20-15,9-1 32 16,-9 0-8-16,-5-4 44 15,14-4-28-15,0 0 76 16,-9 0-56-16,9 0-32 16,-23 0-8-16,23-4 12 15,-13 0-8-15,13 0-4 16,-9 4 0-16,9-4 28 16,0 0-16-16,0 4 4 15,0 0-12-15,-10 0-16 16,10-4 4-16,0 4 40 15,0 0-24-15,0 0-20 16,0 0 4-16,0 0 60 16,0 0-28-16,0 0 40 0,0 0-36 15,0 0 16-15,0 0-28 16,0 0 0-16,0 0-12 16,0 0-32-16,0 0 12 15,0 0-4-15,0 0 8 16,0 0 0-16,0 0 0 15,0 0 52-15,0 0-24 16,0 0 24-16,0 0-24 16,10-5 0-16,-10 1-12 15,22 0-8-15,1 0 4 16,9 4 20-16,23-4-12 0,17 0-32 16,1 4 12-16,-9 0 20 15,-9 0-8-15,-10 0 36 16,-4-8-24-16,-18 4-40 15,0-4 12-15,-14 0 28 16,-9-12-8-16,-5 3-204 31,1 9 108-31,-24-4-564 0</inkml:trace>
        </inkml:traceGroup>
        <inkml:traceGroup>
          <inkml:annotationXML>
            <emma:emma xmlns:emma="http://www.w3.org/2003/04/emma" version="1.0">
              <emma:interpretation id="{63D9A77F-4792-47BD-BFE5-9A36C2140137}" emma:medium="tactile" emma:mode="ink">
                <msink:context xmlns:msink="http://schemas.microsoft.com/ink/2010/main" type="inkWord" rotatedBoundingBox="10627,14506 11811,14507 11810,15308 10626,15307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6949.5545">8960 10880 444 0,'-9'-13'164'0,"9"13"-124"0,-4 0-16 16,4 0 80-16,-5-4-64 15,5 0 72-15,0 0-64 16,0 4 44-16,5-4-52 15,-1 0 68-15,1 0-60 0,4 4-24 16,0 0-16-16,5 0 16 16,8 0-12-16,10 4 4 15,14 0-8-15,8 4-8 16,6 0 4-16,3-8-16 16,6-4 8-16,13 0 40 15,4 4-24-15,-4-4 8 16,-9 0-12-16,-14 4-8 0,-13 0 4 15,-19 0-68-15,-27 0 36 16,-9 4-384 0,-18 8 228-16,-10 13-244 15</inkml:trace>
          <inkml:trace contextRef="#ctx0" brushRef="#br0" timeOffset="167594.7703">9616 10742 600 0,'-55'-24'224'0,"46"24"-176"0,0 0-12 0,9 0 8 15,-4 4-32-15,4-4 56 16,9 4-36-16,9 4 4 15,14 0-24-15,18 0 0 0,9 4-4 16,9 4-16-16,-4-3 4 0,-5 3 4 16,-13 0 0-16,-5 0 60 15,-5 0-32-15,-13-8 32 16,-5 5-32-16,-9 11 52 16,-4-4-44-16,-10 17 36 15,1 7-40-15,-15 17 24 16,-8 12-28-16,-14-5 0 15,-13-3-16-15,-10-8 0 16,-9-5-4-16,0-7-68 16,14-5 32-16,13-7-136 15,1-9 88-15</inkml:trace>
          <inkml:trace contextRef="#ctx0" brushRef="#br0" timeOffset="167204.2327">8892 11252 540 0,'5'-20'200'0,"8"16"-156"0,15-13-12 0,-6 9 60 16,6-4-56-16,8 4 84 0,5 4-68 16,5 0-8-16,-1 8-28 15,1 4 16-15,-5 0-20 0,4 0 24 16,5 0-24-16,5-3 32 15,-1-5-28-15,6 0 4 16,-6-5-12-16,-4 1 48 16,-9 0-32-16,-13-4-168 15,-10-4 76-15</inkml:trace>
        </inkml:traceGroup>
        <inkml:traceGroup>
          <inkml:annotationXML>
            <emma:emma xmlns:emma="http://www.w3.org/2003/04/emma" version="1.0">
              <emma:interpretation id="{C834A474-628D-4DD8-AB41-E80F3CC7A873}" emma:medium="tactile" emma:mode="ink">
                <msink:context xmlns:msink="http://schemas.microsoft.com/ink/2010/main" type="inkWord" rotatedBoundingBox="12521,13976 14966,13977 14965,15413 12520,15412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8555.9551">11660 10277 756 0,'27'-41'280'0,"-17"33"-216"0,-10-4-20 15,9 8 128-15,-9 0-104 16,0 4 24-16,0 8-52 16,4 8 0-16,1 16-24 15,4 21-8-15,5 16-4 0,8 4-4 16,6-9 0-16,4-7 16 15,-1-8-8-15,1-13 16 0,-4-8-16 16,-1-11 48-16,-4-13-28 16,4-12 20-16,-9-17-28 15,5-19 28-15,-5-17-32 16,0-12-4-16,5 13-8 16,-5 3 4-16,-4 12-4 15,0 9-12-15,-1 12 4 16,-4 3-136-1,-4 9 72-15,4 4-164 16,-9 0 132-16,9 20-340 16</inkml:trace>
          <inkml:trace contextRef="#ctx0" brushRef="#br0" timeOffset="169011.6033">10832 11106 652 0,'-23'-36'244'0,"23"36"-192"0,-9-16-12 16,9 8 144-16,-5-5-108 15,1 5 112-15,-1 4-108 16,5 0-32-16,0 0-32 0,0 4 20 16,0 0-20-16,23-4 48 15,13-4 0-15,37-4-36 16,41 0 4-16,13 0-20 16,19-5 36-16,45-3-24 15,-13 8-4-15,-32 4-12 16,-24 0 36-16,-8-4-20 15,-18 4-32-15,-23 0 4 16,-23 3 0-16,-23 1 4 16,-22 4-232-1,-5 4 128-15,-23 9-388 0,-9 3 276 16,5 12-324-16</inkml:trace>
          <inkml:trace contextRef="#ctx0" brushRef="#br0" timeOffset="169492.0819">11505 11361 456 0,'-13'8'168'0,"13"-8"-128"0,-5-8-16 15,1 8 192-15,-1 0-124 16,0-4 96-16,1 0-108 16,-10 4 24-16,-4 0-60 15,-5 8-8-15,-9 0-20 0,-13 4 24 16,-1 9-24-16,-4-1 32 15,0 8-32-15,0-3 32 16,18-1-32-16,14-4-32 0,9-4 8 16,14 0 28-16,8-3-12 15,10-5 44-15,0-4-28 16,4-4-32 0,5-4 4-16,0 0-104 0,0-4 56 15,-1-9-116-15,6-7 92 16,-5-8-76-16,-5-13 88 15,-4-16 8-15,-5-3 32 16,-4-5 148-16,4 12-64 16,-9 5 140-16,-4 11-112 15,-5 9 64-15,4 8-88 0,1 11-28 16,-5 13-20-16,-5 17-4 16,1 19-8-16,4 21-4 15,-10 11 4-15,-8-3 20 31,5-8-12-31,-6 8 12 0,6-13-12 16,-1-7-16-16,0-13 0 16,1-4-180-16,13-7 96 15,-9-5-304-15,31 0-256 16</inkml:trace>
          <inkml:trace contextRef="#ctx0" brushRef="#br0" timeOffset="169984.7249">11578 11535 912 0,'-27'0'340'0,"27"0"-264"0,0-8-24 16,4 4 108-16,6 0-100 16,8-4-8-16,18-4-32 0,19 4-24 15,13 4 0 1,5 8-268-16,-5 4 144 0,5 4-580 16</inkml:trace>
          <inkml:trace contextRef="#ctx0" brushRef="#br0" timeOffset="169816.6539">11851 11313 956 0,'32'-25'352'0,"-9"13"-272"0,0-4-24 15,-14 16 4-15,5 4-44 0,4 4-4 16,-5 12-8-16,1 5 4 16,-5 3-4-16,-9 4 8 0,-4 1-8 15,-10-5 32-15,-13-8-20 16,-10 1-4-16,-8-1-8 15,-10-4 12-15,0 0-8 16,10 4 16-16,8-11-16 16,10-1-12-16,9 0 0 15,9 0 4-15,9-8 0 0,18 4 16 16,18-4-8-16,10 8 16 16,9-8-16-16,-5 4-64 15,0 4 28-15,-9-8-156 16,-9 8 104-16,-10-8-144 15,-8 0 132-15,-14 0-468 16,-9 0 312 0,-9 8 72-16</inkml:trace>
          <inkml:trace contextRef="#ctx0" brushRef="#br0" timeOffset="170360.4863">12940 10835 820 0,'-23'-12'304'0,"18"8"-236"0,5-4-20 0,0 4 168 0,0 0-128 15,0-4 16 1,14 0-60-16,9-5-12 16,4 9-20-16,14 0-24 15,4 4 4-15,6 4-252 0,-1 4 144 0,-14 5-404 16,-4 11 292-16</inkml:trace>
          <inkml:trace contextRef="#ctx0" brushRef="#br0" timeOffset="170540.1549">12794 11033 880 0,'4'-4'328'0,"10"0"-256"0,9-8-16 0,-5 12 44 16,14-8-64-16,13 8-64 0,15-4 8 15,8 8-520-15,0 16 296 16,-18 5-140-16</inkml:trace>
          <inkml:trace contextRef="#ctx0" brushRef="#br0" timeOffset="168270.6442">11378 10673 808 0,'4'-16'300'0,"10"4"-232"0,0-12-20 0,-5 16 52 0,5-13-64 16,-5 5 4 0,0-4-24-16,-5-4 16 0,1 3-20 15,-5-3 12-15,0 4-12 0,-9 0 0 16,-9 3-4-16,-14 5-16 15,-18 16 4-15,-19 21 4 16,-13 7 0-16,0 25 76 16,10 3-40-16,12-7-12 15,19-4-16-15,9-9-44 16,14-4 20-16,14-11 4 16,17-9 12-16,19-12 32 15,18-4-16-15,14-8-68 16,4-12 28-16,1-1-52 15,-10-15 40-15,-9-9-52 0,-9-15 52 16,-5-1 8-16,-13-4 16 16,-5 5 28-16,-9 3-8 15,-4 8 16-15,-5 5-16 16,-5 7 40-16,1 13-24 16,4-4 48-16,4 12-40 15,-4 16-16-15,0 8-8 16,5 12 80-16,0 20-48 15,-5 25-44-15,-5 16 0 16,5-4 48-16,0-8-20 16,-5-13 8-16,-4-7-20 0,0-13-24 15,5-7 4-15,-1-9-100 16,1-4 56-16,17-28-188 16,1-12-208-1,4-21 236 1,5 1-192-16</inkml:trace>
        </inkml:traceGroup>
        <inkml:traceGroup>
          <inkml:annotationXML>
            <emma:emma xmlns:emma="http://www.w3.org/2003/04/emma" version="1.0">
              <emma:interpretation id="{807C660E-AAFA-4343-987C-7D40879284D2}" emma:medium="tactile" emma:mode="ink">
                <msink:context xmlns:msink="http://schemas.microsoft.com/ink/2010/main" type="inkWord" rotatedBoundingBox="15763,14004 18722,14005 18721,15191 15762,15190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2909.4063">15075 10592 580 0,'-14'-16'216'0,"14"16"-168"0,-4-8-12 0,4 0 68 16,0 4-64-16,0-4 96 16,4 0-76-16,-4 0 8 15,0-1-44-15,9 1 48 0,-9-4-40 16,9 4 36-16,-4-4-36 16,4 0 8-16,0 4-24 15,-9 0 0-15,9 4-8 16,-9 0-8-16,0 0 4 15,0 0 12-15,0-1-8 0,0 1 32 16,0 4-24-16,5-4-12 16,4-4-8-16,0 0 20 15,-4 0-8-15,13 0 16 16,5 0-16-16,8 0-12 16,6 0 0-16,17 0-4 15,15 0 0-15,-6 3 24 16,1 1-8-16,-9 0-28 15,-10 0 8-15,10 0-12 16,-9 0 12-16,-15 0 16 31,1 0 0-31,-9-4 24 16,-9 8-16-16,-5-8 4 0,4 8-8 16,-13-4-8-16,10 4 4 0,-10-4-24 15,0 4 12-15,0-4-12 16,0 8 8-16,0-4 16 15,0 0 0-15,0 0 24 16,0 0-16-16,0 0-32 16,0 4 12-16,-14-4 0 15,14 4 8-15,0-4 8 16,0 4-4-16,-9 0-12 16,9 0 4-16,-9-4 20 15,9 4-8-15,-5-4-12 16,5 4 0-16,-4-4 4 15,4 4 0-15,-5-4 8 16,5 0-4-16,0 0-48 16,0 0 28-16,0 0 28 15,0 0-4-15,0 0-8 16,0 4-4-16,-9 0 12 16,4 0-4-16,-4 0-4 15,9 5 4-15,-9-5-16 16,9 4 8-16,-9 0-4 15,4 0 0-15,-4 0 8 16,9 4 0-16,-13 0 16 16,8 0-8-16,-8 5-20 15,13 3 4-15,-14 4 12 16,5 4 0-16,-9 5-12 16,8 3 4-16,-12 5 4 0,3-5 0 15,-12 1-12-15,-1-5 8 16,-9 0 12-16,-5 1-4 0,1-1-12 15,-5 0 4-15,-5 5 12 16,5 3-4-16,4 1-4 0,5 3 4 16,5 1 12-16,4-5-8 15,5 1-20-15,4-5 4 16,-4-3-12-16,8-5 8 16,-3 4 0-16,8-3 4 15,-4-13 16-15,4 8-4 16,5-12-12-16,-5 0 4 15,5 0 20-15,9-8-8 0,-4 5-40 16,-1-9 20-16,5 0 20 16,0 0-4-16,0 0-8 15,0 0 0-15,0 0 12 16,0 0-4-16,0 0-20 16,-4 8 8-16,4-8 4 15,0 0 4-15,0 0 16 16,-5 0-8-16,5 0 16 15,0 0-16-15,9 0-4 16,0-8 0-16,0-1 20 16,5 5-12-16,-5-4 4 15,5 4-8-15,-5 0 4 16,0-4-8-16,5 8-20 16,-5 0 8-16,14 0-12 15,-1 8 8-15,1-4 24 0,18 0-4 16,-4-4-4-16,4 0 0 15,-5 0-4-15,-4 0 0 16,4-8 16-16,-8 8-8 16,8-8 24-16,-13 0-20 15,-5 4-20-15,5-4 0 16,9 0 20-16,-10 0-4 16,1 4 4-16,0 4-4 15,0 0 4-15,-10 4-8 16,5 0-4-16,-4 0 4 15,-14-4 12 1,9 0-8-16,-9 0 4 16,0 0-4-16,0-4-8 15,0 0 4-15,0-4-24 16,0 8 12-16,0-4-92 16,0 4 52-16,0-4-136 15,0 4 104-15,0-4-140 16,0 8 128-16,0-8-212 15,0 4 172-15</inkml:trace>
          <inkml:trace contextRef="#ctx0" brushRef="#br0" timeOffset="173210.2241">15020 10835 788 0,'-14'-12'292'0,"19"12"-228"0,-5-4-16 0,0 4 124 16,9-8-104-16,5 8 104 16,4-8-96-16,14 4 20 15,9 0-56-15,14 0 20 0,8 0-32 16,-4-1-16-16,10 5-8 15,-15 5-40-15,-4 3 20 16,-4-4-128-16,-10 4 84 16,-4 4-208-16,-4-4 152 0,-1 0-428 15</inkml:trace>
          <inkml:trace contextRef="#ctx0" brushRef="#br0" timeOffset="174170.4945">16646 10370 488 0,'-14'16'180'0,"14"-16"-140"0,-9 53-12 16,9-17 48 0,0 0-48-16,0 9 8 15,0 12-24-15,0-5-8 16,0 1 0-16,-9-1 20 0,0-3-12 16,-5-5-4-16,-4-3-4 15,4-5 12-15,5-3-8 16,-5-9-20-16,-4 0 4 0,13-16 56 15,-4 0-24-15,0 1-64 0,-4-1 20 16,13 4-36 0,-9-4 32-16,-5 4-148 15,5 4 96-15,-5 0-48 16,-4-3 76-16,4-1-8 16,5 0 32-16,-5-4 180 15,-4-4-84-15,14-4 124 16,-5 0-112-16,-1-4 96 15,-3 0-100-15,13 0 0 16,0-4-44-16,0 4 20 0,0 0-32 16,0 0-4-16,0 0-12 0,0 4 12 15,0-5-12-15,0 5 32 16,0 0-24-16,0 0 32 16,0 0-32-16,0 0 64 15,0 0-44-15,4-4 44 16,5 0-44-16,1 0-20 15,3 0-8-15,5 4-8 16,10 0 0-16,13 0-20 16,4 0 12-16,10 0 40 15,9 8-20-15,-19-4-8 16,1 5-8-16,-14-5 20 16,-1 0-8-16,-21 0 4 15,3-4-4-15,-13 0-148 16,-9 0 76-16,5 0-332 15,-6 0 216-15,1 8-420 16</inkml:trace>
          <inkml:trace contextRef="#ctx0" brushRef="#br0" timeOffset="173587.3283">16554 10333 788 0,'-18'-40'292'0,"18"40"-228"0,0-16-16 0,0 8 116 16,9 8-100-16,0-13 72 15,14 5-80-15,14-4-20 16,8 8-24-16,10-4-20 16,9 4 4-16,-10 0-24 15,1 4 16-15,-23 0-48 16,4 4 32-16,-22-4-20 15,4 4 28-15,-18-4 8 16,0 0 12-16,-9 0-72 16,0 0 40-16,-5 0-200 15,-9 8 132-15</inkml:trace>
          <inkml:trace contextRef="#ctx0" brushRef="#br0" timeOffset="171138.59">14028 10924 736 0,'0'-8'272'0,"0"8"-208"0,0-8-20 16,0 8 124-16,9-8-100 16,0 4 68-16,5 0-76 15,-1 4 44-15,5 0-60 16,5 0 4-1,4 4-28-15,10 0-28 0,-1-4 0 16,5 0 4-16,5 0 4 16,4 0 44-16,-5-4-24 15,-8 0 24-15,-10 0-24 0,-18 0 36 32,5 0-32-32,-19-4-200 0,-4 8 96 0,-9 0-392 15,0 8 264-15,18 16-372 16</inkml:trace>
        </inkml:traceGroup>
      </inkml:traceGroup>
    </inkml:traceGroup>
    <inkml:traceGroup>
      <inkml:annotationXML>
        <emma:emma xmlns:emma="http://www.w3.org/2003/04/emma" version="1.0">
          <emma:interpretation id="{8C521FA9-E3D9-43D5-A0CC-8325CCA68ACE}" emma:medium="tactile" emma:mode="ink">
            <msink:context xmlns:msink="http://schemas.microsoft.com/ink/2010/main" type="paragraph" rotatedBoundingBox="2170,16019 10794,15886 10819,17543 2196,17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286E73-E690-47DD-A2B5-91C5F7823A7B}" emma:medium="tactile" emma:mode="ink">
              <msink:context xmlns:msink="http://schemas.microsoft.com/ink/2010/main" type="line" rotatedBoundingBox="2170,16019 10794,15886 10819,17543 2196,17675"/>
            </emma:interpretation>
          </emma:emma>
        </inkml:annotationXML>
        <inkml:traceGroup>
          <inkml:annotationXML>
            <emma:emma xmlns:emma="http://www.w3.org/2003/04/emma" version="1.0">
              <emma:interpretation id="{529A3656-0F30-4F2A-9F02-C5504AF56F78}" emma:medium="tactile" emma:mode="ink">
                <msink:context xmlns:msink="http://schemas.microsoft.com/ink/2010/main" type="inkWord" rotatedBoundingBox="2173,16161 3412,16142 3428,17188 2189,1720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9228.9794">915 12365 372 0,'-13'4'140'16,"17"8"-112"-16,-17 16-4 0,13-3 108 0,-9 15-76 16,0 17 48-16,4 8-60 15,-4 7-8-15,-5 1-20 16,-4 4 16-16,-5 4-20 16,0 8-4-16,-13 12-4 0,0-12 12 15,-1-20-8-15,1 0-4 16,4-29 0-16,5 1 4 15,-1-25-4-15,10-12-4 16,0-12 4-16,4-12 12 16,5-13-8-16,0-3-20 15,4 4 4-15,-4 3 4 16,5 5 4-16,-1 4-12 16,1 8 8-16,-1 8 20 15,5 4-8-15,0 8 84 0,5 4-48 16,4 4 32-16,4 4-44 15,10 0 24-15,4-3-28 16,10-1 28-16,8-8-32 16,6 0 32-16,-1-8-32 15,4 0 4-15,-8-4-16 16,-1-4-220-16,-8-4 116 16</inkml:trace>
          <inkml:trace contextRef="#ctx0" brushRef="#br0" timeOffset="188870.0582">556 12458 560 0,'-14'-20'208'0,"14"16"-164"0,0-8-8 15,0 12 56-15,0-5-56 16,0 5 32-16,0 0-40 16,0 0 0-16,9 5-16 15,0-1 20-15,5 0-20 0,4 4 24 16,10-4-24-16,3 4 12 16,15 0-12-16,4 4-8 15,-4 4 0-15,-5-4 12 0,4 1-8 16,-9-5 24-16,-4 0-20 15,-9-8 12-15,-5-4-12 16,-4 0-8-16,-9-4 0 16,-1-1-60-16,-4 1 32 15,-4 0-148-15,-10 0-116 32,9-4 148-32,-4 0-160 15</inkml:trace>
          <inkml:trace contextRef="#ctx0" brushRef="#br0" timeOffset="189456.6427">1266 12846 488 0,'-23'-20'180'0,"28"24"-140"0,8 0-12 16,-3-4 76-16,8 4-64 15,9 0 28-15,5 0-40 16,9 0 8-16,5 5-20 16,-10-1-184-16,0 4 92 15,-13 0-360-15</inkml:trace>
          <inkml:trace contextRef="#ctx0" brushRef="#br0" timeOffset="189650.1509">1302 13029 664 0,'-9'-9'244'0,"18"9"-188"0,1 0-16 0,-1 0 128 15,4 0-100-15,10-4 16 16,9 0-48-16,9 4 8 16,0 4-24-16,9 5-148 0,-4 3 64 15,-5 0-528 1,-1 12 328-16,1-4 24 15</inkml:trace>
        </inkml:traceGroup>
        <inkml:traceGroup>
          <inkml:annotationXML>
            <emma:emma xmlns:emma="http://www.w3.org/2003/04/emma" version="1.0">
              <emma:interpretation id="{614EE26A-6078-4A23-A00C-842B5EFA81AF}" emma:medium="tactile" emma:mode="ink">
                <msink:context xmlns:msink="http://schemas.microsoft.com/ink/2010/main" type="inkWord" rotatedBoundingBox="3972,15991 6659,15950 6685,17606 3998,17647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90749.0227">2272 12944 600 0,'-9'0'224'0,"5"0"-176"0,-6 0-12 15,10 0 176-15,0 0-124 16,0 0 0-16,14 0-56 0,4 0 4 16,10-4-20-16,-1-1 0 0,0-3-8 15,1 4 4-15,8 0-8 16,-13 0-36-16,0 4 16 16,-5 4-224-16,-14 4 132 15</inkml:trace>
          <inkml:trace contextRef="#ctx0" brushRef="#br0" timeOffset="191272.9158">2878 12859 756 0,'-41'0'280'0,"41"0"-216"0,-5 8-20 0,5-8 76 16,23 0-60 0,9 0-24-16,13 0 12 15,10-8-32-15,0-1 12 0,13-11-16 0,0 4-24 16,5 8 4-16,-18 0-156 16,-10 4 92-16,-27 8-272 15,-13 16 196 1,-19 0-260-16</inkml:trace>
          <inkml:trace contextRef="#ctx0" brushRef="#br0" timeOffset="191033.7822">3274 12247 392 0,'-5'0'148'0,"5"0"-116"0,-9 17-8 15,5-5 120-15,-5 12-84 16,-1 13 36-16,1 7-56 16,0 13-32-16,0 12-8 15,0-5-8-15,-5-7 0 0,5-4-352 16,-4 3 192-1,8-3-68-15</inkml:trace>
          <inkml:trace contextRef="#ctx0" brushRef="#br0" timeOffset="193313.9829">3848 13037 676 0,'-10'-8'248'0,"10"4"-192"0,0-1-16 16,0 1 120-16,5 0-96 16,-5 4 8-16,0 0-44 15,14 0 8-15,-1 0-20 16,1 0 20-16,18 4-24 0,18 0 40 16,27-4-28-16,28 0-4 15,0-4-12-15,-1-4 20 16,15-8-16-16,-10 4-56 15,-4-4 20-15,-28 0-96 16,-9 16 68-16,-27-4-116 16,-13 0 92-16</inkml:trace>
          <inkml:trace contextRef="#ctx0" brushRef="#br0" timeOffset="192712.381">4257 12685 352 0,'18'-37'132'0,"-13"17"-104"0,9-21-8 0,-1 25 168 15,-8-12-108-15,-1 0 56 16,-4-9-80-16,-4 13-44 0,-1-4-8 16,-13-1 4-16,-9 17-4 0,-5 4 24 15,-18 16-16-15,0 12 40 16,0 21-28-16,0 11 76 15,9 9-56-15,0-4 4 16,18-5-28-16,9-3 16 16,5-9-24-16,5-11 32 15,8-9-28-15,14-12 32 16,10-12-32-16,13-8-100 16,-5-12 40-16,10-13-96 15,-10-7 80-15,10-21-40 16,-19 4 56-16,0-8-20 15,-4 5 40-15,0 3-8 16,-10-4 20-16,1 17 88 16,-5 7-44-16,-4 9 140 15,-1 16-96-15,-4 16 52 0,0 16-72 16,0 12-24-16,0 9-20 16,-4 15 8-1,-1 21-12-15,1 8 40 0,-1-4-24 16,0-16-56-16,5-1 16 15,-13-11-96-15,4-9 64 16,-10-15-172 0,15-1 124-16,-5-12-256 15,4-8 200-15,19-16-176 16</inkml:trace>
          <inkml:trace contextRef="#ctx0" brushRef="#br0" timeOffset="192982.6015">4617 12215 632 0,'-14'8'236'0,"5"4"-184"16,-9 13-16-16,9-9 168 0,4 12-120 15,1 13-8-15,8 15-48 16,-4 5-12-16,14-4-8 16,4-5 28-16,5-7-20 0,-9-17-4 15,8-8-8-15,-3-12 48 16,3-8-28-16,-8-12 0 15,4-12-16-15,5-12 20 16,0-13-16-16,4-4 4 16,5-3-8-16,-5 7-104 15,-4 9 52-15,-5 11-52 16,0 9 56-16,-8 12-208 0,-10 8 136 16</inkml:trace>
          <inkml:trace contextRef="#ctx0" brushRef="#br0" timeOffset="191796.4418">2705 13097 592 0,'4'-4'220'0,"15"-4"-172"0,8-12-12 0,0 12 40 16,10 0-48-1,4 8 8-15,9-8-24 0,-14 8-16 16,5 8 0-16,-9-4 12 0,0 4-4 16,-9 0-4-16,-1 0 4 15,-13 8-16-15,1 0 8 16,-1 1 28-16,0 3-12 15,-9 4 12-15,0 5-12 16,0-1-8-16,0 20 0 16,-9 5 12-16,-10 4-8 15,-3-5-40-15,-10 1 20 0,-14 0-16 16,-13-9 16-16,-5 13 16 16,5-9 0-16,4-7 40 15,10-9-20-15,13-12 56 16,14 1-44-16,9-13-16 15,13-16-12-15,15 8 0 16,12-9-4-16,6 1-12 16,4 0 4-16,0 8 12 15,0 0-4-15,-5 4-12 16,-4 4 4-16,0 1 4 16,-5-5 0-16,-4 4 16 15,-5-4-8-15,0 0-12 16,-4 0 0-16,0 4-104 15,-10 0 60-15,1-4-140 16,-5-4 108-16</inkml:trace>
          <inkml:trace contextRef="#ctx0" brushRef="#br0" timeOffset="192010.9928">2759 13591 892 0,'-9'-8'332'0,"23"4"-260"0,13 0-20 0,1-4 152 16,13 4-124-16,18-4 44 0,4-13-72 16,15 1-4-16,22-8-28 15,14 4-348-15,-5-1 180 0</inkml:trace>
          <inkml:trace contextRef="#ctx0" brushRef="#br0" timeOffset="193945.8349">4112 13429 652 0,'-51'8'244'0,"51"-8"-192"0,-54 29-12 0,31-13 68 15,-9 8-68-15,0 4 8 16,5 1-28-16,0 3 68 0,4 1-52 15,9-5-4-15,10 4-20 0,8-8 0 16,10-7-8-16,9-13 8 16,9-12-8-16,13-9-28 15,5-3 12-15,0 0-120 16,0-4 76-16,-13-1-84 16,-10-7 80-16,-4-12 32 15,-9-9 20-15,-10-4-12 16,-4 1 12-16,0 7 84 15,0 9-44-15,-4 7 96 16,13 5-72-16,-5 16 36 16,10 4-56-16,-14 24 8 15,9 8-28-15,-9 17 52 16,-5 11-36-16,-8 5-16 16,-5-1-8-16,-1-3 24 0,1 0-16 15,4-1-120-15,1-7 56 16,4-5-176-16,4-11 124 15,5-17-496 1,5 0 328-16,4-4 112 16</inkml:trace>
          <inkml:trace contextRef="#ctx0" brushRef="#br0" timeOffset="194138.3492">4448 13433 600 0,'19'-36'224'0,"-6"28"-176"0,1-17-12 0,-5 17 140 0,5 0-104 15,4 0 52 1,-4 0-76-16,4 8-32 0,5 8-16 16,-10 0 8-16,5 8-4 0,-4 13-12 15,-5-5 4-15,-4 4 12 16,-10 1-4-16,-4 3 32 16,-5 0-20-16,-8-7-12 15,-10 3-8-15,-9 4-104 16,4-3 60-16,1-13 20 15,4 8 20-15,0-8-12 16,19 1 12-16,4-5 48 16,18-4-20-16,4 0 36 15,15-8-32-15,-6 0 12 16,6-4-20-16,-6 8-80 16,6-4-200-1,-1-4 136-15,-9 0-392 16</inkml:trace>
          <inkml:trace contextRef="#ctx0" brushRef="#br0" timeOffset="194382.0121">4448 13632 880 0,'-27'-9'328'0,"18"14"-256"0,9-10-16 0,0 5 72 0,23 0-80 15,0 0 24-15,13 0-40 16,19-8-4-16,13-8-16 16,9 8-120-16,5 0 56 0,-13 4-480 15,-10 16 292 1,-18 4-188-16</inkml:trace>
        </inkml:traceGroup>
        <inkml:traceGroup>
          <inkml:annotationXML>
            <emma:emma xmlns:emma="http://www.w3.org/2003/04/emma" version="1.0">
              <emma:interpretation id="{665F934E-4A83-420A-B490-16C9C9454741}" emma:medium="tactile" emma:mode="ink">
                <msink:context xmlns:msink="http://schemas.microsoft.com/ink/2010/main" type="inkWord" rotatedBoundingBox="7492,16711 8172,16700 8184,17466 7504,17477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9543.5235">5974 12919 372 0,'0'0'140'0,"-5"0"-112"0,1 0-4 0,4 0 128 0,0 0-88 15,0 0 28-15,0 0-56 16,0 0 32-16,0 0-40 16,9 4 64-16,-9-4-52 0,9 0 80 15,-9 0-68-15,9 4-28 16,0-4-12-16,0 0 12 15,5 8-12-15,9-8-4 16,4 0-4-16,9 0 20 16,10-8-12-16,4 8-4 15,0 0-4-15,-5 8 12 16,-8-3-8-16,-5-1 4 16,0 0-4-16,-14-4 20 0,-9 0-16 15,0 8 32-15,-9-8-28 16,-4 8-208-16,-1-4 104 15,0 4-432 1</inkml:trace>
          <inkml:trace contextRef="#ctx0" brushRef="#br0" timeOffset="200087.6187">5769 13688 624 0,'9'-4'228'0,"5"4"-176"0,13 0-16 15,-18 0 124-15,5-8-96 16,-1 8 36-16,1-4-60 16,0 4 12-16,-1 0-32 15,-4 0 8-15,0 0-16 0,1 0 56 16,-1 0-40-16,4 0 24 16,6-4-32-16,12-8 36 15,1 8-32-15,14-4 4 0,-1 0-16 16,1 0 0-16,-5 3-4 15,-9-3 12-15,-5 8-12 16,-9-8 24-16,-4 8-20 16,-5 0-48-16,-9 0 20 15,0 0-104-15,0 0 68 16,14 0-212-16,4 0 144 16,5 8-524-1,13 0 356-15,-4 5 112 16</inkml:trace>
          <inkml:trace contextRef="#ctx1" brushRef="#br0" timeOffset="113215.7125">5878 13563 0,'0'0'15,"91"12"17,-36-49-32,-10 5 15</inkml:trace>
        </inkml:traceGroup>
        <inkml:traceGroup>
          <inkml:annotationXML>
            <emma:emma xmlns:emma="http://www.w3.org/2003/04/emma" version="1.0">
              <emma:interpretation id="{366EF011-431F-42E9-AC8F-77E27D6BA2DD}" emma:medium="tactile" emma:mode="ink">
                <msink:context xmlns:msink="http://schemas.microsoft.com/ink/2010/main" type="inkWord" rotatedBoundingBox="8884,16133 10797,16103 10815,17258 8902,1728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03446.7161">7881 12689 288 0,'-9'-8'108'0,"18"3"-84"0,-4-3-4 0,-5 0 64 16,4-4-48 0,-4-8 68-16,5 0-64 15,-5-5 96-15,0-3-76 0,-5 4 8 16,-4 0-44-16,0-5 40 15,-4 9-36-15,-6-4-4 0,1 3-16 16,-5 5 20-16,1 0-16 16,-1 4-12-16,5 0-4 15,-5 4 20-15,5 4-8 16,-5 0-20-16,0 4 4 16,0 4 20-16,-4 4-4 0,0 4-40 15,-1 8 20-15,-3 8-16 16,8 17 16-16,-9 8 52 15,14 11-20-15,-5 1 8 16,18 0-16-16,-4-4 0 16,14-13-4-16,8-3 20 15,15-13-16-15,13-8 24 16,-5-12-24-16,10 1 32 16,4-13-28-16,-5-5-56 15,-8-7 16-15,-1-4-24 16,-4 0 28-16,-9-12-16 15,-5-13 20-15,-4-3-52 16,4-5 36-16,-18 1 16 16,0 11 12-16,0 5-8 0,0 11 8 15,0 13 48-15,0 21-24 16,-5 11 24-16,1 16-24 16,-1 5 16-16,1 3-20 15,-1-3 20-15,1-5-24 16,-1-3 4-16,0-5-8 15,1-4 12-15,-1 1-12 16,1-5-216-16,-1 0 116 16,5-7-476-1</inkml:trace>
          <inkml:trace contextRef="#ctx0" brushRef="#br0" timeOffset="204017.6743">8100 12907 404 0,'-14'0'148'0,"19"0"-112"0,-5 0-12 0,0 0 128 0,-5 8-88 16,1 4 28-16,-1 5-56 15,1-1 76-15,-1 8-64 16,-4 17 20-16,0 7-36 0,0 5-20 16,0 3-8-16,4-3 4 15,0-4-4-15,1-9 24 16,4-12-16-16,-5-3-64 16,1-9 24-16,4-4-392 15,0-4 228 1,9-8-156-16</inkml:trace>
          <inkml:trace contextRef="#ctx0" brushRef="#br0" timeOffset="205504.1988">7167 13433 424 0,'0'4'156'0,"0"-4"-120"0,0 4-8 15,0-4 96-15,0 0-72 16,9 8 84-16,-9 1-76 16,0-9 48-16,0 0-64 15,-9 4 24-15,9-4-40 0,0 0 8 16,0 0-20-16,0 0 8 16,0 0-12-16,9 8 36 0,-5 0-24 15,-4-8 12-15,9 0-20 16,-9 12 8-16,0-12-12 15,14 4 12-15,-5 0-16 16,14-4 32-16,-5-8-24 16,5 4 4-16,9 0-12 15,9-4 12-15,36-4-12 16,19-1-4-16,13 1 0 16,14-8 12-16,23 16-8 15,27-12 24-15,-5 12-20 16,-22 0-20-16,-19 4 0 0,-13 0-4 15,-14 0 4-15,-18 0 16 16,-18 0-4-16,-14 0-12 16,-14 0 4-16,-8 0-24 15,-6-4 16-15,-3-4-108 16,-1 8 64-16,0-4-248 16,-4 0 168-16</inkml:trace>
          <inkml:trace contextRef="#ctx0" brushRef="#br0" timeOffset="204617.8661">8450 12405 476 0,'-22'-16'176'0,"22"8"-136"0,-5 0-12 0,5 4 100 0,0 0-76 15,5 0 8-15,4 0-40 16,4 0-4-16,10 0-8 16,4 4 20-16,1 0-16 0,4 8-4 15,0 12-4-15,-5 12 48 16,0 13-28-16,-4 12 0 16,-5 7-16-16,5 1 4 15,-5-4-8-15,-4-9 8 16,-5-7-8-16,-5-9-28 15,-4 1 12-15,-4-9-56 16,-10-4 36-16,1-3-36 16,-1-17 36-16,-4 12 20 15,0-16 8-15,-1-16 12 16,6 12-4-16,8-13 52 0,10-7-32 16,-1-8 44-16,5 3-40 15,10-15-16-15,-1-13-4 16,9-3-8-16,5-5 0 15,4 4 24-15,1 8-12 16,-5 9 12-16,-1 3-12 16,-3 9 36-16,-5 8-24 15,-5 8-12-15,0-1-8 16,-4 9-48-16,-5 4 24 16,0 8-388-1</inkml:trace>
          <inkml:trace contextRef="#ctx0" brushRef="#br0" timeOffset="203764.2165">7922 13114 612 0,'-4'-5'228'0,"13"1"-180"0,5-4-12 15,-5 8 124-15,9 0-96 16,0 0-8-16,0-4-36 15,0 0-8-15,5 0-4 16,0-4 4-16,0 8-8 0,0-4 40 16,-5 0-20-16,0 0-32 15,-4 4 4-15,-5 0-88 16,-9 0 52-16,0 0-188 0,0 0 128 16,0 0-376-1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8:09.5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93B0A0-1B04-45F9-9148-9C66A15FDAE7}" emma:medium="tactile" emma:mode="ink">
          <msink:context xmlns:msink="http://schemas.microsoft.com/ink/2010/main" type="writingRegion" rotatedBoundingBox="14573,6389 20603,3795 20939,4576 14909,7170"/>
        </emma:interpretation>
      </emma:emma>
    </inkml:annotationXML>
    <inkml:traceGroup>
      <inkml:annotationXML>
        <emma:emma xmlns:emma="http://www.w3.org/2003/04/emma" version="1.0">
          <emma:interpretation id="{2CC50423-A322-489A-9AFC-2D03E85AB28F}" emma:medium="tactile" emma:mode="ink">
            <msink:context xmlns:msink="http://schemas.microsoft.com/ink/2010/main" type="paragraph" rotatedBoundingBox="14573,6389 20603,3795 20939,4576 14909,7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3B6512-2DD3-4B22-9C85-F5859C28D1EB}" emma:medium="tactile" emma:mode="ink">
              <msink:context xmlns:msink="http://schemas.microsoft.com/ink/2010/main" type="line" rotatedBoundingBox="14573,6389 20603,3795 20939,4576 14909,7170"/>
            </emma:interpretation>
          </emma:emma>
        </inkml:annotationXML>
        <inkml:traceGroup>
          <inkml:annotationXML>
            <emma:emma xmlns:emma="http://www.w3.org/2003/04/emma" version="1.0">
              <emma:interpretation id="{E198BFE1-6174-40C3-9BC6-FA306E632734}" emma:medium="tactile" emma:mode="ink">
                <msink:context xmlns:msink="http://schemas.microsoft.com/ink/2010/main" type="inkWord" rotatedBoundingBox="14573,6389 20603,3795 20939,4576 14909,71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-5850 711 944 0,'27'-12'352'0,"-27"12"-276"0,50 0-20 0,-27 0 40 15,0 8-64-15,9 0 4 16,0 9-20-16,-10 3-4 15,1 4-4-15,-32 8 28 16,9 1-20-16,-32 7 20 16,-4-3-20-16,-19-1 0 15,10-4-8-15,-1-3-8 16,5-5 4-16,14-4-16 16,13 1 8-16,10-9 4 15,8 0 0-15,19-4 0 16,9 0 0-16,0-8-116 15,9 4 64-15</inkml:trace>
          <inkml:trace contextRef="#ctx0" brushRef="#br0" timeOffset="203.6382">-5923 865 932 0,'5'-8'348'0,"-5"8"-272"0,13 0-20 16,-8 0 104 0,4 0-100-16,0 0 44 15,14 0-60-15,13 0-8 16,1 0-20-16,-1 0-48 16,10 8 20-16</inkml:trace>
          <inkml:trace contextRef="#ctx0" brushRef="#br0" timeOffset="479.0156">-5185 570 892 0,'54'0'332'0,"-54"0"-260"0,73 36-20 0,-46-12 108 15,-4 1-100-15,-5 19 44 16,1 9-60-16,-28 24 36 16,-1 0-44-16,-35 8 44 15,-1-13-48-15,-17-11-148 16,8-8 64-16</inkml:trace>
          <inkml:trace contextRef="#ctx0" brushRef="#br0" timeOffset="-26499.2413">-3305 44 1008 0,'9'20'372'0,"-9"8"-288"0,0 17-24 0,0-13 20 15,0 0-56-15,-23 25-108 16,5-4 44-16,-41-1-312 15,-5-3 196-15</inkml:trace>
          <inkml:trace contextRef="#ctx0" brushRef="#br0" timeOffset="-25524.4134">5-1312 1060 0,'0'-12'392'0,"0"12"-304"0,36-4-28 16,-17 4 32 0,-1 4-64-16,5-4-20 15,4-4-8-15,-4 4-64 16,4 4 36-16</inkml:trace>
          <inkml:trace contextRef="#ctx0" brushRef="#br0" timeOffset="-25751.0572">-1165-1458 572 0,'9'-28'208'0,"-9"28"-160"0,32-16-12 0,-19 16 76 16,10 0-68-16,9 0 24 16,9 8-36-16,5 12 4 15,-1 8-20-15,10 17 20 16,-10 11-24-16,-4 29-40 15,-9 4 16-15,-9 5-24 16,0-9 20-16,-19-17 72 16,1-11-32-16,-10-17 56 15,1-3-48-15,-10-21 36 16,5 4-36-16,-5-16 0 16,5-4-20-16,-5-24 44 15,5 0-28-15,5-33-4 16,13 0-16-16,0-23-16 15,5 11 4-15,8-8 20 16,10 16-8-16,0-8-20 0,0 13 4 16,0-9 32-16,-5 12-16 0,1-3 36 15,-6 11-28-15,1 9 4 16,-9-1-12-16,4 9-16 16,0 4 4-16,0 7-68 15,1 5 40-15,8 12-208 16,-4 0 136-16,9 12-512 15,-1 5 344-15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0:57.9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1839C7-E6EA-4DB5-BF90-6F9203929D27}" emma:medium="tactile" emma:mode="ink">
          <msink:context xmlns:msink="http://schemas.microsoft.com/ink/2010/main" type="writingRegion" rotatedBoundingBox="14135,16879 18771,15608 19257,17380 14621,18651"/>
        </emma:interpretation>
      </emma:emma>
    </inkml:annotationXML>
    <inkml:traceGroup>
      <inkml:annotationXML>
        <emma:emma xmlns:emma="http://www.w3.org/2003/04/emma" version="1.0">
          <emma:interpretation id="{1370C104-682F-4FA5-A0F8-DA6484CFE069}" emma:medium="tactile" emma:mode="ink">
            <msink:context xmlns:msink="http://schemas.microsoft.com/ink/2010/main" type="paragraph" rotatedBoundingBox="14135,16879 18771,15608 19257,17380 14621,1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E0D5D5-2DC6-4691-80A6-1901EAC976DA}" emma:medium="tactile" emma:mode="ink">
              <msink:context xmlns:msink="http://schemas.microsoft.com/ink/2010/main" type="line" rotatedBoundingBox="14135,16879 18771,15608 19257,17380 14621,18651"/>
            </emma:interpretation>
          </emma:emma>
        </inkml:annotationXML>
        <inkml:traceGroup>
          <inkml:annotationXML>
            <emma:emma xmlns:emma="http://www.w3.org/2003/04/emma" version="1.0">
              <emma:interpretation id="{AF08734F-0067-4338-ADEB-78F13883E345}" emma:medium="tactile" emma:mode="ink">
                <msink:context xmlns:msink="http://schemas.microsoft.com/ink/2010/main" type="inkWord" rotatedBoundingBox="14188,17071 15744,16644 16035,17707 14479,181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13827 13623 704 0,'0'0'264'0,"-4"17"-208"0,-10-1-12 16,10 4 72-16,-6 0-72 16,1 13-8-16,0-1-24 15,5-4 44-15,-1 1-32 16,1-5 24-16,4-4-28 0,0-4-8 15,0 1-8-15,0-5 12 16,4 0-8-16,1 0 16 0,-1 0-16 16,5 0 68-16,5 0-44 15,9-3 4-15,9-1-20 16,9-4 8-16,9-4-16 16,-5 0 24-16,-4-4-20 15,-9-4-76-15,-9 8 36 16,-5-4-96-16,-9-1 68 15,-18 1-316-15,0 4 208 16,-14-8-360 0</inkml:trace>
          <inkml:trace contextRef="#ctx0" brushRef="#br0" timeOffset="-859.135">12507 13478 664 0,'5'-12'244'0,"4"8"-188"0,0 4-16 0,4 0 120 16,-3-4-96-16,12-1 36 0,10 1-60 16,0 0-4-16,14 0-24 15,-1 4 0-15,-4 0-4 0,-5 4 4 16,5 4-8-16,-13-8 24 16,-1 5-16-16,-13-5 76 15,-5 0-52-15,-9 0 32 16,0 0-40-16,0-5 0 15,-9 5-16-15,9 0-16 16,-9 0 0-16,9 0-324 16,0 0 180-16,9 0-564 15</inkml:trace>
          <inkml:trace contextRef="#ctx0" brushRef="#br0" timeOffset="-199.8106">13504 13012 600 0,'-4'-4'224'0,"-6"12"-176"0,10 9-12 0,0-1 140 16,-4 12-104-16,4 25 44 15,4 11-72-15,-4 9 28 16,-4 12-40-16,-5-20 0 0,0 0-20 16,0-13 12-16,-1 1-16 15,1 0 4-15,0-9-4 16,5-16-40-16,-1-3 16 15,5 7-232-15,5-20 136 16,-1-4-508-16</inkml:trace>
          <inkml:trace contextRef="#ctx0" brushRef="#br0" timeOffset="-600.4446">13591 12988 704 0,'0'-12'264'0,"9"8"-208"0,-9 0-12 0,13 4 88 0,-4-4-80 16,14 0-4-16,9 0-28 15,14-4 36-15,17 8-28 16,-3 0-4-16,-1 0-16 0,-9 12 4 16,-9 0-8-16,-9 0 8 15,-19 0-8-15,-4-4 68 16,-27 8-40-16,-5-7-12 15,-13 3-12-15,-5 4-152 16,5 0 80-16,-5-4-388 16,9 0 252-1,9 9-228-15</inkml:trace>
        </inkml:traceGroup>
        <inkml:traceGroup>
          <inkml:annotationXML>
            <emma:emma xmlns:emma="http://www.w3.org/2003/04/emma" version="1.0">
              <emma:interpretation id="{2A8FBBEC-249B-4016-9625-7CA226D0CFC3}" emma:medium="tactile" emma:mode="ink">
                <msink:context xmlns:msink="http://schemas.microsoft.com/ink/2010/main" type="inkWord" rotatedBoundingBox="16162,16323 18771,15608 19257,17380 16648,180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47.2091">15157 12531 728 0,'-5'-24'268'0,"14"11"-208"0,5-11-16 0,4 16 108 15,9 0-92-15,10 0 20 16,8 8-48-16,6 8-4 0,-6 4-16 16,1 8 12-16,-5-4-16 0,-5 9-92 15,-9-13 48-15,-13 4-176 31,4-4 120-31,-9-8-484 0,-9 8 320 16,-9-12 92-16</inkml:trace>
          <inkml:trace contextRef="#ctx0" brushRef="#br0" timeOffset="1489.3048">15462 12264 580 0,'-14'-8'216'0,"14"8"-168"0,-4 0-12 16,4 0 92-16,0 8-76 16,0 8 128-16,0 4-100 15,-5 21-20-15,0-5-40 0,1 21 20 16,-1-1-24-16,-4-3 48 0,0-5-36 16,0-11 20-16,0-1-28 15,-5-7-168-15,14-5 80 16,-9-8-364-1,5-4 244-15,-5-4-260 16</inkml:trace>
          <inkml:trace contextRef="#ctx0" brushRef="#br0" timeOffset="780.4187">14747 13292 912 0,'-23'0'340'0,"23"0"-264"0,0 0-24 0,14 8 20 0,4 0-52 15,9 4 16-15,5 0-20 16,9-4 20-16,18-4-24 15,-4-8 4-15,0 0-8 0,-1-4 28 16,-8-4-20-16,-14 0-12 16,-9-4-8-16,-14-5 4 15,-9 1 0-15,-9-4 8 16,-14 4-4-16,0-1-12 16,-9 1 4-16,9 4-24 15,-9 4 16-15,-4 8-20 16,4 8 16-16,0 8 0 15,-4 8 8-15,-5 8 8 16,-5 5 0-16,5 15-36 0,5-3 20 16,9 8 60-16,8-13-24 15,10 9 20-15,9-13-24 16,19-8 8-16,3 9-12 16,15-13 12-16,4-4-16 15,4-8-40-15,-13 1 20 16,5-1-120-16,-15-12 72 15,1 8-80-15,0-8 80 16,-10 0-136-16,1 0 112 16,-5 0-260-1,0-8 192-15,5 8-116 16</inkml:trace>
          <inkml:trace contextRef="#ctx0" brushRef="#br0" timeOffset="1921.6853">15694 12207 520 0,'18'-20'192'0,"-9"24"-152"0,5 0-8 16,-5-4 140-16,0 4-100 15,5 4 32-15,-1 0-60 16,1 4 44-16,4 8-52 15,1 9 0-15,-1 7-20 0,-5 9 8 16,1 7-16-16,0 1-48 16,-5-8 24-16,-9-9-24 15,-5-4 24-15,-8-7 0 16,-6-13 8-16,6-8 0 0,-10-12 0 16,5-13 24-16,4-11-8 15,0-8 4-15,10-9-4 16,4 0 20-16,14 1-16 15,8 7 48-15,19 5-32 16,14 4-32-16,0-1 0 16,4 13 16-16,-9 8-4 15,-9 0-84-15,-9 8 44 16,0 4-332-16,-5 0 200 16</inkml:trace>
          <inkml:trace contextRef="#ctx0" brushRef="#br0" timeOffset="3197.5496">16996 12256 560 0,'-9'-17'208'0,"18"9"-164"0,9 8-8 16,-4-4-20-16,4 4-16 15,5 0 8-15,4 0-4 16,-4 0-108-16,-5 4 56 16,-4 0 36-16,-14-4 12 15,0 8 32-15,0-4-20 16,-5 1 56-16,1 3-36 15,4 0 12-15,-5-8-28 16,5 0 36-16,0 8-28 16,-4 0 12-16,-1 4-20 0,5 0 0 15,0 12-8-15,0 5 20 16,-4 15-16-16,-1 13 24 16,-4 16-24-16,0 8 40 0,0 0-28 15,0-8 4-15,-5 12-16 16,5-5-24-16,4 30 4 15,1-13 48-15,-1-4-20 16,5-4 0-16,5-16-12 16,-5-8 4-16,-9-21-8 15,9-3 52-15,9-1-32 16,-9-12 60-16,0-3-48 16,0-9 44-16,-9 4-44 15,9-4 0-15,-5-4-24 16,-4 1 20-16,0-5-20 15,4-4-4-15,-4 0-4 0,0-4 28 16,5 0-16-16,-24 0-24 16,5 0 24-1,-8 0-16-15,-6 4-92 16,-8 8 48-16,-1-4-184 16,-13 12 128-16,0 9-660 15</inkml:trace>
          <inkml:trace contextRef="#ctx0" brushRef="#br0" timeOffset="2371.7646">16350 12272 684 0,'4'-4'252'0,"-8"0"-192"0,13-4-20 16,0 4 32-16,4-1-48 15,6 1-20-15,3 0-4 16,1 0 8-16,0-4-4 0,-5 4 8 0,0 4-8 16,-9 0-12-16,-9 0 4 15,0 0-16-15,-4 8 12 16,-5 0 32-16,-5 9-16 15,-4-1-8-15,0 4-4 16,0 4-4-16,4 9 0 16,0-1-12-16,5 0 12 15,-5 1 4-15,14-5 4 16,-9 0 44-16,9-7-24 16,5-5 16-16,-1-4-20 0,-4-4 0 15,14-4-8-15,-5-8 12 16,9 0-12-16,-4 0-100 15,0 0 48-15,-5 0-376 16</inkml:trace>
          <inkml:trace contextRef="#ctx0" brushRef="#br0" timeOffset="2539.2104">16395 12357 880 0,'-4'-12'328'0,"4"8"-256"0,4 0-16 16,5 4 64-16,5-5-76 15,4 1-28-15,19 4-12 16,3 4-376-16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0:52.0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F00908-BC0C-49BC-A49C-7DDA2F72206C}" emma:medium="tactile" emma:mode="ink">
          <msink:context xmlns:msink="http://schemas.microsoft.com/ink/2010/main" type="writingRegion" rotatedBoundingBox="9212,17448 14022,15253 14625,16576 9816,18771"/>
        </emma:interpretation>
      </emma:emma>
    </inkml:annotationXML>
    <inkml:traceGroup>
      <inkml:annotationXML>
        <emma:emma xmlns:emma="http://www.w3.org/2003/04/emma" version="1.0">
          <emma:interpretation id="{8538FF11-B00E-437D-8A0E-F495FECBB927}" emma:medium="tactile" emma:mode="ink">
            <msink:context xmlns:msink="http://schemas.microsoft.com/ink/2010/main" type="paragraph" rotatedBoundingBox="9212,17448 14022,15253 14625,16576 9816,18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F0FD91-7DEC-44B1-B749-52D73D0F4C4D}" emma:medium="tactile" emma:mode="ink">
              <msink:context xmlns:msink="http://schemas.microsoft.com/ink/2010/main" type="line" rotatedBoundingBox="9212,17448 14022,15253 14625,16576 9816,18771"/>
            </emma:interpretation>
          </emma:emma>
        </inkml:annotationXML>
        <inkml:traceGroup>
          <inkml:annotationXML>
            <emma:emma xmlns:emma="http://www.w3.org/2003/04/emma" version="1.0">
              <emma:interpretation id="{FB1B3B5F-11C2-4B9C-809A-DDB5D968509C}" emma:medium="tactile" emma:mode="ink">
                <msink:context xmlns:msink="http://schemas.microsoft.com/ink/2010/main" type="inkWord" rotatedBoundingBox="9326,17696 10127,17331 10477,18098 9676,18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7981 14206 464 0,'-9'0'176'0,"9"4"-140"0,0-4-8 16,0 0 144-16,0 0-100 16,9 8 52-16,-4 0-76 15,9-3 28-15,-1 7-44 16,10-8-8-16,4 0-16 0,10-4 12 16,8 0-12-16,1 0 4 15,-10 0-4-15,1 0 20 16,-1 0-16-16,-13 0 4 15,-5 0-8-15,-4 0 28 16,-14 0-20-16,0 0-92 0,9-4 40 16,-9 4-200-16,0 0 132 15</inkml:trace>
          <inkml:trace contextRef="#ctx0" brushRef="#br0" timeOffset="-377.5042">7918 13761 520 0,'-5'0'192'0,"5"0"-152"16,9 0-8-16,-9 0 80 0,0 0-68 15,-4 8 60-15,4-8-60 16,-5 4 60-16,5-4-64 15,0 0 8-15,0 0-28 0,9 0-4 16,5-4-8-16,9 0-16 16,-1-4 4-16,10 4 20 15,14 4-8-15,13-4 4 16,5 4-4-16,0 4 4 16,4 0-8-16,-9-4 8 15,-9 4-8-15,-18 4-12 16,-9-8 4-16,-5 0 28 15,-18 0-12-15,0 0-4 16,0 0 4-16,-5 0-8 16,1 0-12-16,-1 8 4 15,-4 0 4-15,0 9 0 16,-9 7 8-16,4 16-4 16,-13 5-28-16,0-1 12 15,-19 9-4-15,5 0 8 16,-4-9 8-16,-1 5 0 15,0-5 8-15,6-7-4 16,-1-1-4-16,0-4 4 0,4-7-16 16,5-1 8-1,5-4-4-15,4-8 0 0,0 9 8 16,5-5 0-16,9-4 0 16,5 0 0-16,-1 0-12 15,0-4 8-15,5 0 12 16,5 0-4-16,-5-8-12 15,9 4 4-15,-9-4 20 16,9 0-8-16,9 0-4 16,5 0 24-1,5-4-16-15,3 0-20 16,6 0 0-16,4 4 32 16,4 4-16-16,-4 4 28 15,0 1-24-15,-4-1-32 16,-10-4 12-16,-4 4 8 15,-10-4 4-15,-3-4-4 0,-6-4 4 16,-4-4-128-16,0 8 68 16,0-8-408-1</inkml:trace>
        </inkml:traceGroup>
        <inkml:traceGroup>
          <inkml:annotationXML>
            <emma:emma xmlns:emma="http://www.w3.org/2003/04/emma" version="1.0">
              <emma:interpretation id="{F0F977E6-0F43-4BEF-8A49-86771092B5FE}" emma:medium="tactile" emma:mode="ink">
                <msink:context xmlns:msink="http://schemas.microsoft.com/ink/2010/main" type="inkWord" rotatedBoundingBox="10893,16681 12114,16124 12717,17447 11497,18004"/>
              </emma:interpretation>
            </emma:emma>
          </inkml:annotationXML>
          <inkml:trace contextRef="#ctx0" brushRef="#br0" timeOffset="2400.8871">10203 12766 456 0,'18'-17'168'0,"-13"17"-128"0,4-8-16 0,-9 8 80 15,9-4-64-15,-9 0 44 16,-4 4-48-16,-1-4 16 15,1 0-32-15,-6 0 0 0,-3 0-12 16,4 0-8-16,-5-4 4 16,0 4-4-16,-8 0 0 15,-1-4 16-15,-9-9-8 16,0 1-12-16,0-4 0 16,0 0 40-16,1 0-24 15,8 3-8-15,5 5-8 0,8 4 20 16,6 4-8-16,-1 0-20 15,5 4 4-15,0 0 4 16,0 8 4-16,0 4-20 16,-4 8 12-16,-1 5 12 15,-4 7 0-15,5 17 24 16,-1 7-16-16,-4 5 12 16,0 20-12-16,-5 36 0 15,5 5-4-15,-9-9 4 16,4-16-8-16,1-12-12 15,-6-8 4-15,1-4 4 16,4 0 0-16,-4-8-12 16,-5-5 8-16,5-11-32 15,5-9 20-15,3 5-12 0,6-9 16 16,4-7 44-16,9-1-20 16,9-4 52-16,10-16-36 15,3 12 20-15,15-11-28 16,-10-1-8-16,5-4-8 15,-9-4 12-15,-9 4-8 16,0 0-4-16,-5 4 0 16,0-4-16-16,-9 0 8 15,0-4-24-15,-4 0 16 16,4-4-208-16,9 0 124 16</inkml:trace>
          <inkml:trace contextRef="#ctx0" brushRef="#br0" timeOffset="-1584.7379">9370 13194 456 0,'-14'5'168'0,"10"3"-128"0</inkml:trace>
          <inkml:trace contextRef="#ctx0" brushRef="#br0" timeOffset="3000.4812">10490 13409 676 0,'-9'4'248'0,"18"0"-192"0,5-4-16 0,4 12 48 16,9-4-56-16,10-4-4 15,4-4-16-15,0 0 8 16,0-4-12-16,0 0-28 0,-5 0 8 16,-9-8-40-16,-8 8 32 15,-6-4 8-15,-4-4 8 16,-13-4 4-16,-1-5 0 16,-4 9 0-16,-5-4 0 15,-4 0 16-15,0 4-8 0,-5 4-12 16,0 4 0-16,-4 8 12 15,0 4-4-15,-5 8-28 16,0 4 12-16,0 8 40 16,0 5-16-16,1 3 52 15,3-3-36-15,5 3 12 16,5-4-24-16,9 1 8 16,14-5-12-16,13 0 20 15,14-3-20-15,9-9 24 16,9-4-24-16,0-4 12 15,0-4-12-15,-9-4-120 16,-5-4 56-16,1-4-244 16,-5 8 168-16,-5 0-352 15</inkml:trace>
        </inkml:traceGroup>
        <inkml:traceGroup>
          <inkml:annotationXML>
            <emma:emma xmlns:emma="http://www.w3.org/2003/04/emma" version="1.0">
              <emma:interpretation id="{A8997688-B1AC-48FE-BE85-1CC99C1736DD}" emma:medium="tactile" emma:mode="ink">
                <msink:context xmlns:msink="http://schemas.microsoft.com/ink/2010/main" type="inkWord" rotatedBoundingBox="12700,16234 14164,15566 14498,16297 13034,169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91.3721">11619 12272 384 0,'18'-16'140'0,"-4"7"-108"0,9 1-8 0,-5 8 144 16,5 0-96-16,0 0 8 15,8 8-52-15,6 9 36 16,-10 15-36-16,0 13-24 0,-8 15-4 16,-6 13 8-16,-13 4-4 15,0-12-4-15,-9-9 4 16,-4-11 4-16,-6-9-4 16,1-11 24-16,-5-5-16 15,1-4 4-15,-1-16-8 16,0-16 48-16,5-4-32 0,4-21 60 15,14-20-48-15,9-11-16 16,19-5-12-16,8 8 0 16,14 12-4-16,9-3 16 15,5 7-12-15,-9 8 60 16,-10 5-40-16,-8 4 24 16,-10 3-32-16,-13 9-116 15,4 12 52-15,-14 8-336 16,-4 4 212-16</inkml:trace>
          <inkml:trace contextRef="#ctx0" brushRef="#br0" timeOffset="4097.0314">12266 12183 444 0,'22'-25'164'0,"-3"21"-124"0,8 0-16 0,0 0 80 15,-4 4-64-15,4 4 16 16,-4 4-32-16,0 9 32 16,-14-1-32-16,0 0 12 0,-9 4-20 15,-9 5 52-15,0-1-36 16,-9 0 12-16,-1 0-28 0,-3 1 36 15,-1-1-28-15,5 0-12 16,-5 1-8-16,0-5-16 16,14 0 8-16,-5-4-4 15,5 8 0-15,9-7 8 16,0-1 0-16,0 0 16 16,9-4-8-16,10 0 16 15,3 0-16-15,10-3-20 16,-4-1 4-16,13 0-340 15,-10 4 192-15,-8 0-292 16</inkml:trace>
          <inkml:trace contextRef="#ctx0" brushRef="#br0" timeOffset="4251.7334">12357 12345 904 0,'9'-17'332'0,"5"13"-256"0,13 0-24 0,5 0 8 16,18 0-44-16,14 8 12 16,4 4-16-16,-4 5-580 15</inkml:trace>
          <inkml:trace contextRef="#ctx0" brushRef="#br0" timeOffset="3259.1693">10977 12470 912 0,'9'-32'340'0,"5"24"-264"0,4 4-24 0,-4 4 72 0,9 4-80 15,9 4 24-15,4 0-36 16,9 0 12-16,6 4-24 16,-6 0-72-16,1 8 28 0,-5-7-372 15,-10-1 220-15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1:46.3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72A078-ABD6-4C85-9989-0C951C7954BF}" emma:medium="tactile" emma:mode="ink">
          <msink:context xmlns:msink="http://schemas.microsoft.com/ink/2010/main" type="writingRegion" rotatedBoundingBox="5827,17949 18743,18123 18728,19265 5812,19091"/>
        </emma:interpretation>
      </emma:emma>
    </inkml:annotationXML>
    <inkml:traceGroup>
      <inkml:annotationXML>
        <emma:emma xmlns:emma="http://www.w3.org/2003/04/emma" version="1.0">
          <emma:interpretation id="{EBA9CDAC-06BC-4D3A-A4EB-1A55CA76EF8E}" emma:medium="tactile" emma:mode="ink">
            <msink:context xmlns:msink="http://schemas.microsoft.com/ink/2010/main" type="paragraph" rotatedBoundingBox="5827,17949 18743,18123 18728,19265 5812,19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28FABC-8D09-45F9-A42A-6CF861D9214C}" emma:medium="tactile" emma:mode="ink">
              <msink:context xmlns:msink="http://schemas.microsoft.com/ink/2010/main" type="line" rotatedBoundingBox="5827,17949 18743,18123 18728,19265 5812,19091"/>
            </emma:interpretation>
          </emma:emma>
        </inkml:annotationXML>
        <inkml:traceGroup>
          <inkml:annotationXML>
            <emma:emma xmlns:emma="http://www.w3.org/2003/04/emma" version="1.0">
              <emma:interpretation id="{6C66D0BF-B6C3-4B97-B9AF-80CF8F9D8FE1}" emma:medium="tactile" emma:mode="ink">
                <msink:context xmlns:msink="http://schemas.microsoft.com/ink/2010/main" type="inkWord" rotatedBoundingBox="5827,17991 8493,18027 8478,19118 5812,190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6748 14328 572 0,'9'0'208'0,"-18"8"-160"0,0 8-12 0,-1-12 40 16,10 12-48-16,-9 4 8 16,-4 5-24-16,-1 3 0 15,0 4-4-15,1-3-8 16,-6 7 4-16,1-4-24 0,-9 5 12 16,4-13-40-16,0 5 28 15,1-13-20-15,-1 0 24 16,9-8-16-16,1 8 16 0,3-12-8 15,6 4 12 1,-1-4 8-16,1 0 4 0,4-4-28 16,0 4 16-16,0-4 40 15,0 0-16-15,-5 9 0 16,1-5-8-16,-1 0-4 16,1 0 0-16,-1-4-20 15,1 8 12-15,-1 0 12 16,-4-8 0-16,0 4-4 15,4 8 4-15,1-8 20 16,-1-4-12-16,5 0 48 16,5 4-32-16,-5-4 48 15,0 0-44-15,9 0 4 16,0 8-24-16,0 4-16 16,-4-3 0-16,-1 3 20 0,1-4-8 15,-1 0 4-15,1 0-4 16,-5 4 20-16,4 0-16 15,1 0 4-15,-1-4-8 16,5 5 20 0,1 3-8-16,-6-4-8 15,1 4-16-15,-5-4 0 16,0 8-4-16,-14 1 0 16,14-1 16-16,0-4-4 15,9 4 8-15,-9-3-8 16,0-1 24-16,5-4-16 0,-5-4 4 15,0 0-8-15,0-8 12 16,9 0-12-16,-9-8-20 16,9-4 4-16,-9 4-180 15,4-8 100-15,6-1-340 16,-1 1 240 0,4 12-64-16</inkml:trace>
          <inkml:trace contextRef="#ctx0" brushRef="#br0" timeOffset="-2987.3452">4089 14441 208 0,'9'-20'76'0,"0"20"-60"0,-4-8-4 16,-5 0 48-16,9 8-36 15,-9 0 44-15,9 0-40 16,4 0-4-16,6-5-16 0,3 10-16 16,1-5 4-16,14 0 64 15,4 0-32 1,-5 16 52-16,5 8-48 0,5 16 48 16,-15 21-48-16,6 20 20 15,-10-4-32-15,-4 0 0 16,-9-8-12-16,-1-9 4 0,-4-7-8 15,-13 0-28-15,-1-9 12 16,-4-3 4-16,-9-17 8 16,0-4 24-16,-1-20-12 15,1-20 4-15,9 0-8 16,9-13-8-16,5-15 4 0,4-1-16 16,9 1 8-16,5-9-4 15,0 0 0-15,-1 1 68 16,10 3-32-16,0 4-28 15,-9 9-4-15,9-1 8 16,-10 9 0-16,-8 4 32 16,4-1-20-16,-9 17 32 15,-9 0-32-15,0-4-12 16,0 8-8-16,0 8-288 16,0 0 160-1,14 8-272-15</inkml:trace>
          <inkml:trace contextRef="#ctx0" brushRef="#br0" timeOffset="-2671.3947">4968 14744 384 0,'36'-20'140'0,"-27"16"-108"0,14 4-8 0,-14 0 76 15,5 0-60-15,17 0 36 16,-8 4-44-16,9 4 8 0,-9-4-24 16,0 0-16-16,-5 0-4 15,-5 9 40-15,-3-5-4 16,-6 8-16-1,-8-4-8-15,-6 0-148 16,10 4 76-16,0-8-200 16</inkml:trace>
          <inkml:trace contextRef="#ctx0" brushRef="#br0" timeOffset="2554.6903">8942 15024 132 0,'5'0'52'0,"8"-8"-44"0,1 8 4 0,-9 8 156 16,4 0-92-16,4 0 32 16,-4 12-64-16,5-4 36 15,-5 5-48-15,-4-5 20 16,-5 12-32-16,-9-4 0 15,-5-3-12-15,-4 3-128 16</inkml:trace>
          <inkml:trace contextRef="#ctx0" brushRef="#br0" timeOffset="-1411.2129">5632 14595 280 0,'-18'-8'104'0,"13"4"-84"0,5-5 0 0,0 9 76 0,5-4-56 15,0-4 44-15,8 0-48 16,5 4 16-16,1-4-32 15,8-8 36-15,0 4-32 16,5 4 40-16,0-13-36 16,0 13 20-16,0-4-28 15,-5 8-8-15,-4 4-8 0,0-8 4 16,-1 8-4-16,1-8 8 16,-5 8-8-16,1 0-4 15,-6 0 4-15,1 0 12 16,-5 8-8-16,0-4 16 15,-4 4-16-15,-5-8 4 16,0 8-4-16,4 0-8 16,-4-4 4-16,0 13 12 15,0-5-8-15,-4 8-4 0,-5 0 0 16,-1 21-4-16,-3-1 0 16,-1 9-12-16,-9-1 8 15,-4 1 12-15,4-1-4 16,-9-7-4-16,1-9 4 15,-1 1 4-15,0-5-4 16,9-8-12-16,9 0 4 16,1-3 4-16,-6-5 0 15,10-4 8-15,9-4-4 16,-4 4-4-16,4-8 4 16,-9 4 12-16,0 0-8 15,4 0-4-15,-4-4 0 0,-5 8-4 16,5-4 0-16,0 0-12 15,0-4 8-15,27-4-16 16,-4-8 56 0,9 8-20-16,-1 0 40 15,10 0-32-15,0-4-40 16,0 8 8-16,-9-4 36 16,0 0-16-16,-10 4-8 15,5-4-8-15,-9 4 12 16,-9 0-4-16,0 0-72 15,0 0 36-15,0 0-172 16,0-8 112-16,0 8-272 16,5-8 200-1,4 4-72-15</inkml:trace>
          <inkml:trace contextRef="#ctx0" brushRef="#br0" timeOffset="-2207.1586">4899 15003 340 0,'-9'9'128'0,"5"-9"-100"0,4-9-8 0,0 9 68 16,9 0-52-16,0 0 112 15,4 0-88-15,6 0 36 0,8 0-56 16,-4 0 4-16,4 0-28 16,0 0 8-16,1 0-12 0,-6 0-8 15,6 0 0-15,-10 0 12 16,5-8-8-16,-10 8 32 16,6 0-24-16,-10-4-120 15,4 4 56-15,-8-8-344 16,13 8 216-1,-4 8-88-15</inkml:trace>
          <inkml:trace contextRef="#ctx0" brushRef="#br0" timeOffset="-1124.0607">5632 14886 384 0,'0'-20'140'0,"9"8"-108"0,14 4-8 0,0-4 108 16,0 7-76-16,-1-3 92 16,6 0-84-16,-1 0 12 15,-9 8-44-15,5 0 24 0,0 16-32 0,-10-3-4 16,6-5-12-16,-6 4-8 15,5 0 4-15,-4-4 12 16,0 8-8-16,-5-12-128 16,0 12 68-16,0-12-280 15,-4 9 184 1</inkml:trace>
          <inkml:trace contextRef="#ctx0" brushRef="#br0" timeOffset="-731.9207">6160 14348 288 0,'9'-12'108'0,"1"12"-84"0,-1 0-4 0,0 0 152 16,0 0-96-16,5 12 52 0,-1-12-80 15,5 8 56 1,1 0-64-16,-1 4 52 0,0 12-52 16,0-3-20-16,-4-1-12 0,0 12-8 15,-1-3 0-15,-4-5 44 16,5 4-24-16,-5 1-80 16,-4-9 32-16,-5 0-236 15,0-8 144-15</inkml:trace>
        </inkml:traceGroup>
        <inkml:traceGroup>
          <inkml:annotationXML>
            <emma:emma xmlns:emma="http://www.w3.org/2003/04/emma" version="1.0">
              <emma:interpretation id="{D231FE8F-92E1-4A0B-A397-CE3917EBBE04}" emma:medium="tactile" emma:mode="ink">
                <msink:context xmlns:msink="http://schemas.microsoft.com/ink/2010/main" type="inkWord" rotatedBoundingBox="10677,18804 10774,18805 10772,18999 10674,189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10.6727">10089 14518 332 0,'19'8'120'0,"-10"0"-92"0,9 32-8 16,0-19 88-16,-4 19-64 16,9 9 0-16,-1 7-28 0,6-3-20 15,-6-4 0-15,1-5 28 16,-18 1-12-16,-5-13-4 16,-9 8-4-16,-10-7 40 15,1-5-24-15,0-16 16 16,0-4-20-16,0-8 20 15,4-8-24-15,5-8 24 0,9-12-24 16,4-1 4-16,10-3-8 16,9-8 48-16,13-17-32 15,14-4 8-15,19 1-20 16,-6-9 44-16,6 20-28 0,-15 5-4 16,-13 3-16-16,-4 17-68 15,-1 4 32-15,-13 20-236 16,-5 0 148-16,0 0-312 15</inkml:trace>
        </inkml:traceGroup>
        <inkml:traceGroup>
          <inkml:annotationXML>
            <emma:emma xmlns:emma="http://www.w3.org/2003/04/emma" version="1.0">
              <emma:interpretation id="{1C736ECF-7134-49BA-A14D-3BC57D82B4A3}" emma:medium="tactile" emma:mode="ink">
                <msink:context xmlns:msink="http://schemas.microsoft.com/ink/2010/main" type="inkWord" rotatedBoundingBox="11827,18064 14841,18105 14826,19212 11812,191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24.5422">11127 14963 664 0,'-13'8'244'0,"26"-8"-188"0,10 0-16 16,-5 0 92-16,19 0-80 16,4 0-12-16,4 0-24 15,10 0-312-15,0 4 160 16,22 4-324-16</inkml:trace>
          <inkml:trace contextRef="#ctx0" brushRef="#br0" timeOffset="3368.8625">11159 14801 476 0,'0'0'176'0,"9"-8"-136"0,5 8-12 0,4 0 56 16,5 0-52-16,0 0 40 15,13 0-40-15,5 0-64 16,-4 0 20-16,4 0-256 16</inkml:trace>
          <inkml:trace contextRef="#ctx0" brushRef="#br0" timeOffset="7476.7239">12102 14311 372 0,'-5'-4'140'0,"5"0"-112"0,0 4-4 15,-4 0 120-15,-5 4-84 16,-10 0 36-16,-3 0-56 16,-6 17-4-16,-8 11-24 15,-5 25 36-15,-5 24-24 0,-4 16-32 16,9-8 4-16,9-8 52 15,19 0-24-15,17 12-12 16,24 4-4-16,22 0-28 16,18-8 12-16,14-16-340 15,23-12 192-15,13-13-176 16</inkml:trace>
          <inkml:trace contextRef="#ctx0" brushRef="#br0" timeOffset="4248.7037">12420 14744 320 0,'5'-12'120'0,"4"12"-96"0,0-8-4 0,-9 8 88 16,9 20-64-16,0 1 60 16,-4 7-60-16,0 8 92 15,-5 5-76-15,-5-1-20 0,-4 1-24 16,-5 3 12-16,-13-3-16 0,0-1 24 15,-5-3-24-15,0-9 4 16,-5-4-8-16,6-7 56 16,-1-9-36-16,-9-8-12 15,9-8-8-15,5-9-96 16,4-3 48-16,14-12-304 16</inkml:trace>
          <inkml:trace contextRef="#ctx0" brushRef="#br0" timeOffset="4371.5296">12439 14461 632 0,'0'-24'236'0,"4"28"-184"0,-4-4-16 16,0 0 36-16,0 12-48 0,9 0-232 16</inkml:trace>
          <inkml:trace contextRef="#ctx0" brushRef="#br0" timeOffset="5036.0009">12798 14696 268 0,'-4'4'100'0,"4"-4"-76"0,-5 4-8 0,5-4 68 0,5 8-48 0,-5 0 84 0,-5 4-68 15,5 0 36 1,-4 9-52-16,-10-1 32 0,5 8-36 16,-9 9 16-16,0-17-28 15,4 4 16-15,9-4-20 0,1 1-16 16,8-5-4-16,5-4 20 16,5 0-8-16,9-12-56 0,4 0 24 15,0-12-52-15,1 4 44 16,-1-4-44-16,-4 4 40 15,-5-4 48-15,-4 3-8 16,-5 5 32-16,-9 0-24 16,0 4 84-16,0 8-52 15,-5 1 24-15,1-1-40 16,4 4 52-16,4 0-44 16,5-4 20-16,5-8-36 15,4 0 8-15,0 0-16 16,5-8 20-16,0 0-20 0,4-4 12 15,-8 0-12-15,-10-1 12 16,4-7-16-16,-8 4 4 16,-5-4-4-16,0 0-68 15,-5-1 32-15,1-7-192 16,-5 8 124-16,9-5-444 16,0 9 304-1</inkml:trace>
          <inkml:trace contextRef="#ctx0" brushRef="#br0" timeOffset="6455.5596">13445 14506 372 0,'0'-12'140'0,"0"3"-112"0,-5 9-4 15,10-4 40-15,-5 0-40 0,9 0 24 16,0-4-28-16,0 8 36 16,-4-4-32-16,-5 0 20 15,0 4-24-15,0 0 0 16,0 0-12-16,0 8 20 0,0 12-16 16,0 17 32-16,-5 7-28 15,1 5 40-15,-5 12-32 16,-5-5 12-16,9-3-20 15,-4-9-24-15,5-3 0 16,-1-9 12-16,-4-7 0 0,9-5 8 16,0-4-8-16,-5-4 16 15,5-4-12-15,0 0-48 16,0-8 24-16,0 0-24 16,10 4 24-16,-10-4 8 15,0 0 8-15,0 0-12 16,0 0 8-16,0 0-4 15,0 0 0-15,0 0 16 16,0 0-4-16,0 0-4 16,0 0 4-16,0 0 4 15,0 0-4-15,0 0-20 16,0 0 8-16,0 0-12 16,4 8 8-16,5-8 16 31,-4 0 0-31,-5 0 16 0,9 9-12 0,5-9-4 15,-5 0 0 1,9 12 12-16,5-12 8 16,-1 0-8-16,1 0 8 0,4 0-16 15,-4 0 16-15,0 0-16 16,-5 0 16-16,-9-4-16 16,-9 4 32-16,0 0-24 15,0 0-4-15,-4 4-8 16,4-4-40-16,-5-4 20 15,5 4-92-15,9-8 60 16,0 8-444-16,10-9 272 16,3 9 12-16</inkml:trace>
        </inkml:traceGroup>
        <inkml:traceGroup>
          <inkml:annotationXML>
            <emma:emma xmlns:emma="http://www.w3.org/2003/04/emma" version="1.0">
              <emma:interpretation id="{3C195DCE-9944-4A50-9F37-A96BA917680B}" emma:medium="tactile" emma:mode="ink">
                <msink:context xmlns:msink="http://schemas.microsoft.com/ink/2010/main" type="inkWord" rotatedBoundingBox="15152,18074 18743,18123 18729,19164 15138,191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37.6923">14014 14448 464 0,'-18'0'176'0,"18"12"-140"0,0 5-8 16,9-5 108-16,9 24-80 16,9 9 112-16,10 23-96 15,4 1 24-15,-5-8-56 16,-4 12 4-16,-5-16-28 0,-13 3-44 15,-14-3 16-15,-18 8-120 16,-19-1 72-16,-17 9-96 0,-14-12 88 16,-1-4-160-1</inkml:trace>
          <inkml:trace contextRef="#ctx0" brushRef="#br0" timeOffset="8242.9433">14865 14347 572 0,'-18'0'208'0,"0"-8"-160"0,-18 8-12 16,13 0 48-16,-14 0-52 16,-13 8 40-16,-18 4-40 15,-9 17-8-15,-1 3-16 16,5 29 80-16,-4 7-44 0,9 21 12 15,8 1-32-15,19-14 24 16,23-11-32-16,23 4 4 16,18 0-12-16,13-13-128 15,10-11 64-15,17-5-276 16,15-11 184-16,8-1-288 16</inkml:trace>
          <inkml:trace contextRef="#ctx0" brushRef="#br0" timeOffset="8829.6328">15047 14699 464 0,'10'0'176'0,"-6"20"-140"0,-4 25-8 0,5-21 120 15,-1 25-88-15,-4-1-8 16,-4 5-32-16,-5 0 12 16,-1-5-20-16,-3 1 32 0,-1-1-28 0,-4-7 64 15,-5-1-44-15,-4-11-8 16,0-9-16-16,-5-8-28 15,0-12 8-15,4-12-172 16,6-17 100-16,13-3-452 16</inkml:trace>
          <inkml:trace contextRef="#ctx0" brushRef="#br0" timeOffset="8954.4414">15257 14335 612 0,'4'-20'228'0,"6"20"-180"0,-1-4-12 16,-9 4 72-16,0 0-68 16,0 8-88-16</inkml:trace>
          <inkml:trace contextRef="#ctx0" brushRef="#br0" timeOffset="9653.4977">15480 14699 476 0,'-5'-12'176'0,"5"4"-136"0,-4 8-12 16,-1 0 120-16,1 0-88 16,-5 16 20-16,0-4-48 15,-1 9 40-15,1 11-40 16,5 4 12-16,4-3-28 0,0 3 0 0,9-3-8 16,5-13-8-16,4 8 4 15,0-8 12-15,9-8-8 16,-4 1-40-16,0-9 20 15,9-4-120-15,-19-4 72 16,6-9-20-16,-6 1 52 16,-4-8-28-16,-9-8 32 15,0 8 12-15,0 11 8 16,-9 5 116-16,0 4-60 16,9 13 24-16,9-1-44 15,0 4 4-15,5-4-20 0,4 0 0 16,10-4-8-16,3 0-8 15,10-8 4-15,5-8-4 16,-14 8 0-16,-5-4 16 16,-4-12-8-16,-9 8 24 15,-10-8-20-15,-8-5 24 16,-6-7-24-16,-3-8-20 16,-1-5 0-16,10 1-172 15,-6 7 100-15,20 5-436 16</inkml:trace>
          <inkml:trace contextRef="#ctx0" brushRef="#br0" timeOffset="10141.7939">16541 14586 384 0,'-23'0'140'0,"14"0"-108"0,-14 4-8 0,14 0 136 16,-5 0-92-16,-4 4 52 15,-5-4-72-15,5 4 20 16,-5 8-40-16,1-3 44 0,3-5-40 0,1 16 28 15,0 8-32-15,0 1 60 16,13 11-48-16,1-3-8 16,8 7-20-16,10-7 8 15,4-9-12-15,0-4 4 16,10-7-4-16,-1-5-68 16,0-4 32-16,5 0-236 15,0-12 148-15</inkml:trace>
          <inkml:trace contextRef="#ctx0" brushRef="#br0" timeOffset="10361.9674">16805 14339 632 0,'-9'12'236'0,"22"4"-184"0,6 13-16 0,-6-5 104 0,19 25-84 16,5 27 68 0,-1 17-72-16,-9 9-12 0,-8-13-24 15,-10-4-224-15,-18-4 116 0,-23 4-512 16</inkml:trace>
          <inkml:trace contextRef="#ctx0" brushRef="#br0" timeOffset="371103.5078">5104 15197 260 0,'0'-8'96'0,"0"4"-76"0,5 4-4 0,-5 0 112 16,9 0-72-16,0 0 40 16,0 0-56-16,0 0 28 15,5 0-36-15,-5 0 36 16,4 4-40-16,-13 12 56 0,10-8-48 16,-1-4-8-16,4 16-16 0,-4-3 0 15,5-5-8-15,-5 0 8 16,5 4-8-16,-5-12 24 15,0 8-16-15,5-12-12 16,-14 0-4-16,4 0 28 16,1-12-12-16,-5 0 4 15,0-8-8-15,0 0-24 16,4-9 8-16,6 9 20 16,-10-8-4-16,4 7-4 15,5 1 0-15,0 8-24 16,-4-4 12-16,-1 4-4 15,5 0 4-15,-9-5 8 16,0 5 0-16,0-8-12 16,0 8 8-16,0-8-4 15,0-1 0-15,10-15-72 0,-10 12 44 16,4-13-12-16,-4-11 28 16,0 7 12-16,0-3 8 15,0 7-12-15,0-11 8 16,0 7 4-16,0 13 0 15,5-4 8-15,-5 3-4 16,0 5-12-16,0 0 4 16,0 3 4-16,-9 1 0 15,4 0 0-15,0 8 0 16,5-4-12-16,0 3 8 0,5-7 12 16,0 8-4-16,4 0-4 15,-5-4 4-15,14 8-24 16,-18-4 12-16,10-1 12 15,-10 1 0-15,0 4-4 16,0 8 4-16,0-4 12 16,0 0-8-16,0 4-12 15,0 0 0-15,4-8-32 16,-4 8 20-16,0 0 32 16,0 0-8-16,5 0 28 15,-5 0-24-15,0 0 12 16,0 0-12-16,0 0-24 15,4 8 4-15,-4-8 12 16,0 0 0-16,9 0 8 0,-9 0-8 16,0 0 16-16,9 0-12 15,-4-8-4-15,4 8 0 16,-4 0-16-16,4 0 8 16,0 0-4-16,0 0 0 15,0 0 44-15,5 0-24 16,-10 8 8-16,5-8-12 15,5 4-16-15,0 0 4 16,-1-4 40-16,1-4-24 16,0 4-8-16,4-4-8 15,0 4 4-15,0 0 0 16,-4-8-28-16,0 8 16 0,-1 0 32 16,6 0-12-16,-6 0 8 15,1 0-8-15,-1 0-16 16,6 0 4-16,-6-4 28 15,6 4-12-15,-1 0-12 16,0 4-4-16,0-4 4 16,0 0 0-16,-4 0 16 15,4 0-8-15,-4 0-12 16,0 0 0-16,-1 0 4 16,1 12 0-16,0-12 0 15,-1 0 0-15,5 4 8 16,1-4-4-16,3 0-20 15,1 0 8-15,0 0 12 16,0 4 0-16,-1-8-4 16,6 4 4-16,-1 4-24 0,5-8 12 15,0 4 12-15,-5-4 0 16,0 0 8-16,1 4-8 16,-5 0-12-16,-1 0 4 15,6 4 4-15,-10 0 0 16,5-4 8-16,-1 0-4 15,1 0-4-15,0-4 4 16,0 4-4-16,-5 0 0 16,0-4 8-16,0 4-4 15,-4 0-20-15,0 0 8 16,-1 0 4-16,1 8 4 0,0-8-20 16,-5 0 12-16,0 4 40 15,0 0-20-15,5-4-20 16,-1 0 4-16,-4 0 28 15,0-4-16-15,1 0-28 16,-10 4 12-16,9 0 0 16,-5 0 8-16,1-4 8 15,-5 4-4-15,0 0-12 16,0 0 4-16,0 0 4 16,0 0 0-16,0 0 16 15,0 0-8-15,-5 0-20 16,5-4 4-16,-4 4 20 15,-1-8-4-15,5 8-12 16,0 0 0-16,5-4 12 16,-5 0-4-16,4 0-64 15,-4 4 32-15,5 0-172 0,-5 0 108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8:11.9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9FAC8D-2AFF-4633-B260-7313C0D1883A}" emma:medium="tactile" emma:mode="ink">
          <msink:context xmlns:msink="http://schemas.microsoft.com/ink/2010/main" type="inkDrawing" rotatedBoundingBox="12979,17822 18793,17422 18880,18687 13066,19088" shapeName="Other"/>
        </emma:interpretation>
      </emma:emma>
    </inkml:annotationXML>
    <inkml:trace contextRef="#ctx0" brushRef="#br0">8 1178 312 0,'5'0'112'0,"-10"0"-84"0,-4 0-12 0,9 0 56 16,0 0-44-16,0 0 32 15,14 0-32-15,-5 0 16 16,5 0-24-16,-5 8-8 16,9-4-8-16,-4 12 4 15,-5-4-4-15,4 4 8 16,-3-3-8-16,3-5 16 16,-13 8-12-16,9-8 24 15,0-8-20-15,-9 0 12 16,5 12-12-16,-5-12 20 15,0 0-20-15,0 0-20 0,9-12 0 0,-9 12 32 16,9 0-16-16,-9-8-16 16,0-4 0-16,0 8 12 15,5-4 0-15,-1-5-4 16,-4-3 4-16,5-4-16 16,-1 12 8-16,1-12 40 15,4-1-24-15,-9 1-8 16,5-8-8-16,4 4 12 15,0-13-4-15,-5-7-4 16,5-13 4-16,5-4-40 16,0 1 20-16,-5 3-4 15,-5 4 12-15,6 5 8 16,-1 7 0-16,-5 5-20 0,5-1 12 16,0 1 20-16,1 12-4 15,-6-5-12-15,5 5 0 16,0 0-4-16,5-5 0 15,-5 9 24-15,5-4-8 16,-5-4-4-16,4-1 0 16,-3-3-4-16,-1 4 0 15,4-1-12-15,-4 1 8 16,5 4-4-16,-5 3 0 16,0 1 16-16,-9 0-4 15,9 0-4-15,-4 4 4 0,-5 3-4 16,0 5 0-16,-9 0 8 15,9-4-4-15,0 12-20 16,0-4 8-16,0 4 4 16,0 0 4-16,0 0 0 15,0 0 0-15,0 0 8 16,9 4-4-16,0 8-4 16,-9-4 4-16,0-8-16 15,0 0 8-15,5 8 12 16,4 1-4-16,-9-9 16 15,0 4-12-15,0-4-28 16,0 0 8-16,9 12 24 16,0-4-8-16,-9-8-8 15,9 0 0-15,-4 8 4 16,4-8 0-16,4 0 0 0,-4 4 0 16,-9-4-12-16,5 0 8 15,4 4 20-15,9 0-8 16,-13-4-20-16,13 0 4 15,-4 0-12-15,-5 0 8 16,5 0 24-16,4 12-4 16,-5-8 4-16,-4 0-4 15,14 4-8-15,-9-4 4 16,4-4-24-16,0 4 12 16,1-4 4-16,-6-4 4 15,5 4 0 1,-4 0 0-16,0 4 0 0,-1 5 16 15,1-5-8-15,-5 0-12 16,5 0 0-16,-1-4-16 16,1 0 12-16,4-4 32 15,5 0-16-15,0 0-8 16,9-5-4-16,-5 9 4 16,0-8 0-16,1 8-12 15,-6 0 8-15,1 8 20 16,-5-8-8-16,1 9 4 15,-1-9-4-15,5 0-16 16,-1 4 4-16,1-8-4 16,0 4 0-16,0 0 16 15,-1 0-4-15,1 0-4 16,0 4 4-16,-5-4-16 16,-4 0 8-16,9 0 20 15,-5 4-16-15,0 0 0 16,0 0-8-16,0-4 0 15,1 0 8-15,-1 8 0 16,0-8 8-16,-4 8-4 16,4 0-4-16,-4-8 4 15,8 0-32 1,-3 0 0-16,-1 0 12 16,0 4 16-16,0-4 4 15,0 8 8-15,1-4-8 16,-1 0-28-16,0 0 12 15,0 4 4-15,0 0 8 0,1-3 8 16,-6-5-4-16,1 8-12 16,0-4 4-16,4 0 12 15,0 0-4-15,0 4-4 16,5-8 4-16,-5 4-16 16,10-4 8-16,-10 4 28 15,5 0-12-15,-5-4-32 16,0 0 12-16,0 8 8 15,0-4 4-15,1 0-20 16,-1 0 8-16,-4 4 4 16,-1-4 4-16,1 0 8 15,-1 0-4-15,1 1-4 16,0-5 4-16,-1 0-24 16,-3 0 12-16,8 0 32 15,0 0-24-15,-4 0 4 16,4 0 4-16,-4 0-4 15,-1 0-4-15,10 0 4 16,0-9-16-16,4 9 8 16,-4-8-24-16,0 8 16 15,-5 0 68-15,0 0-32 16,0-4-52-16,0 4 16 16,1-4 32-16,-1 4-8 15,0 0-36-15,0-4 12 16,0 4 0-1,1 0 12-15,-1-4 16 0,5 4-8 0,-5 0-20 16,5-4 4-16,-5 4-4 16,0 0 4-16,0 0 0 15,5 0 0-15,-5 0 8 16,0 0 0-16,1 0 24 16,-6 0-12-16,1 0-12 15,0 0-4-15,-1 0 28 16,1 4-12-16,0-4-12 15,-1 4-4-15,1-4 4 16,4 0 0-16,-9 0 8 16,5 0-4-16,0 0 16 15,4-4-12-15,0 0-28 16,-4 4 8-16,4 0 4 16,0 0 8-16,0 0 8 15,-4 4-4-15,4 0-4 0,0-4 4 16,-4 0-16-1,4 0 8-15,0 0 20 0,1 8-8 16,-1-8-40-16,0 0 20 16,0 0-32-16,5 8 24 15,0-8 8-15,0-8 12 16,-1 8 0-16,6 0 0 16,-6 0 0-16,-3 0 0 15,3 0-12-15,1-4 8 16,-5 4 4-16,-4 4 0 15,0-4-12-15,-1 4 8 16,1-4 4-16,0 0 0 0,-1 0-12 16,-4 0 8-16,5 0 4 15,4 0 0-15,0 0 8 16,1 0-4-16,-1-8-4 16,0 8 4-16,0 0-16 15,1-8 8-15,-1 8 12 16,0 0-4-16,0 0-12 15,5-4 4-15,0-4 20 16,4 8-8-16,0 0 4 16,1-4-4-16,-1 0-24 15,0 4 8-15,-4 0 4 16,0 0 4-16,-5 4-12 16,0 0 8-16,0-4 20 15,1 0-8-15,-1 0-12 16,0 0 0-16,0 0-4 15,1 0 0-15,3 0 0 16,1-4 0-16,-5 4 32 16,0 0-12-16,1-4-20 15,-6 0 0-15,1 8 32 16,-5-4-16-16,0 4-16 16,0-4 0-16,0 0 4 15,5 0 4-15,0-4 0 16,4 0 0-16,0-4 0 15,5 8 0-15,0-4 0 16,-5 0 0-16,0 4 0 0,0 0 0 16,1 4 16-1,-1-4-8-15,-5 0-12 0,6 0 0 16,-1 0-4-16,0 0 0 16,5-8 8-16,0 8 0 15,4-8-12-15,0 8 8 16,1-9 12-16,-1 9-4 15,-4 0 8-15,4 0-8 16,-4 0-4-16,-5 9 4 16,0-9-24-16,0 0 12 15,-9 0 12-15,10 0 0 16,-10-5-4-16,4 1 4 16,10 0 4-16,-9 4-4 15,-5-8-12-15,9 8 4 16,-4 0 4-16,-1-4 0 15,-3 0 0-15,8 4 0 0,-5-4 16 16,10 4-8 0,-9 0 4-16,-5-8-4 0,9 8-16 15,-4 0 4-15,-1 0-16 16,-3 0 12-16,12 0 12 16,-3 8 0-16,-6-8 8 15,10 0-8-15,0-8-12 16,4 8 4-16,-4 0-4 15,-10 0 0-15,10 0 24 16,-5 0-8-16,1 8-20 16,-1-8 4-16,5 4 12 15,-1 0 0-15,1-4-28 0,0 0 12 16,-5 0 32-16,-4 0-12 16,9 0 0-16,-1 0-4 15,-3 0 4-15,-6 0-4 16,10 0-4-16,-5 0 4 15,-4 0 4-15,9 0-4 16,-5 0 40-16,-5 0-20 16,1 0 48-16,-5 0-40 15,-9 0 4-15,0-4-24 16,0 4 0-16,0 0-4 16,0 0 20-16,0 0-16 0,-4 0-100 15,-5 4 44-15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2:58.3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6D25ED-C86A-4087-8EFC-E190BA42E0B1}" emma:medium="tactile" emma:mode="ink">
          <msink:context xmlns:msink="http://schemas.microsoft.com/ink/2010/main" type="inkDrawing" rotatedBoundingBox="4937,2720 10210,2130 10338,3271 5065,3862" semanticType="callout" shapeName="Other">
            <msink:sourceLink direction="to" ref="{28FFB6D3-3CC0-4716-BB18-4A139B4763AE}"/>
            <msink:sourceLink direction="to" ref="{DFA337DB-CAF2-4F6F-8D75-45FF1F3DCE04}"/>
          </msink:context>
        </emma:interpretation>
      </emma:emma>
    </inkml:annotationXML>
    <inkml:trace contextRef="#ctx0" brushRef="#br0">-4 677 548 0,'0'-40'204'0,"9"28"-156"0,0-4-16 15,-9 8 36 1,0 8-44-16,0-4 44 16,0 4-40-16,5 20 84 0,13 12-64 0,4 33 48 31,10 4-56-31,14 8-28 0,-5-9-12 0,23-3 8 15,-14-12-4-15,0-9-12 16,-5-3 4-16,-4-13 20 16,-4-4-8-16,-5-12 4 15,-5 1-4-15,-4-17 28 16,-1 0-20-16,-3-25-24 16,-1 1 4-16,-5-37-80 15,10 0 48-15,-14-32-100 16,14 12 76-16,-9-8-8 15,-1 20 44-15,-8 0 12 16,4 21 12-16,-9-5 0 16,5 17 0-16,-5-5 16 15,4 13-8-15,1-5 16 16,4 13-16-16,5-8 4 16,-1 3-4-16,5-3 4 15,1 12-8-15,-1-17-12 16,5 13 4-16,-10-4 4 15,5 8 0-15,-8 3 16 16,3 9-8-16,-8-4-20 16,4 4 4-16,-9 0 40 15,4 8-20-15,-4 0 0 16,10 0-8-16,-1-4 4 0,4 4-4 16,5-4 16-16,1 0-12 0,3-4 4 15,1 4-4-15,-5-4 20 16,5 4-16-16,-9-1-4 15,0 5-4-15,-1 0-4 16,1 5 0-16,-5-1 0 16,5 4 0-16,4 0-12 15,-5 0 8-15,6 0 20 16,-1 0-8-16,5-8 16 16,4 0-16-16,9-8-12 15,1 4 0-15,22-8 4 16,5 8 0-16,18 4 0 15,0 4 0-15,4 0-12 16,-4 8 8-16,9 0 12 16,-4 0-4-16,26-4-4 15,-8 9 4-15,9-9 4 16,-14-4-4-16,32-4-12 16,-9-8 4-16,27-1 4 15,-13 1 0-15,18-4 0 16,-14 4 0-16,18 4 8 15,-13 0-4-15,9 4-12 16,-23 8 4-16,13 0 4 16,-12 8 0-16,8 1 16 15,-23-1-8-15,-9 0-4 16,-18-8 0-16,5-4-4 16,-10 0 0-16,10-8-12 0,-14 4 8 15,0-4-4-15,-9 4 0 0,-9-4 44 16,-19 0-24-16,-13-4 16 15,0 8-16-15,-28-4 12 16,5 8-16-16,-18-4-152 16,5 4 76-16,-28-4-324 15,9 4 220-15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6:39.7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1FB01E-DA78-4E0B-AF67-30A1FAD82031}" emma:medium="tactile" emma:mode="ink">
          <msink:context xmlns:msink="http://schemas.microsoft.com/ink/2010/main" type="inkDrawing" rotatedBoundingBox="1221,1936 17760,2297 17758,2424 1219,2063" semanticType="underline" shapeName="Other">
            <msink:sourceLink direction="with" ref="{278E6DE0-F6C1-4E69-A856-5974BA2FF578}"/>
          </msink:context>
        </emma:interpretation>
      </emma:emma>
    </inkml:annotationXML>
    <inkml:trace contextRef="#ctx0" brushRef="#br0">-8 28 580 0,'-23'-8'216'0,"23"0"-168"0,0-1-12 0,0 5 40 16,9 0-48-16,-4-8 52 15,4 8-48-15,0-4 80 16,4 8-60-16,1 0 28 16,0 4-48-16,-1 0 8 15,6 8-24-15,-1 0 0 16,5 1-8-16,8-1 4 15,1 0-8-15,23-4 24 16,0 0-16-16,27 0-12 16,-1 0-4-16,11-8 40 15,-6 8-24-15,28-4 0 16,0-4-8-16,31 8 4 0,-22 1-4 16,32-9 8-16,-23 8-8 0,32 0-4 15,-18-8 4-15,40-4-16 16,-8 8 8-16,18-4 20 15,-23 0-8-15,41 0 4 16,-28 0-4-16,42-4-16 16,-37 4 4-16,23 0 20 15,-23 4-8-15,19 0-4 16,-23 0 0-16,22 0 4 16,-31 4-4-16,26-8-4 15,-21 8 4-15,21-4-4 16,-31 4 0-16,46-4 16 15,-23 0-8-15,22-8 16 16,-17 4-16-16,13 4-20 16,-28 0 4-16,28-4 12 15,-18 0 0-15,23 0-4 16,-37 8 4-16,36 1-16 16,-22-1 8-16,27 0 4 15,-41 0 0-15,41 0 0 16,-27 4 0-16,36-8 0 15,-18 4 0-15,18 0-12 16,-31-4 8-16,45 4-32 16,-23 1 20-16,36-5 16 15,-40 0 0-15,36 0 0 16,-41 4 4-16,50 0 4 16,-37 4-4-16,51-4-12 0,-32 0 4 15,41-4 12-15,-37 0-4 16,46-4 8-16,-32 0-8 0,46 0-4 15,-42 4 4-15,56-4 4 16,-33 4-4-16,32-8 52 16,-40 8-32-16,44-4 8 15,-44 0-20-15,40-12-8 16,-32 8 0-16,14 0-112 16,-41-4 60-16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2:24.7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5557A5-C4DE-4243-AD2D-C6B6F4AB1F7B}" emma:medium="tactile" emma:mode="ink">
          <msink:context xmlns:msink="http://schemas.microsoft.com/ink/2010/main" type="writingRegion" rotatedBoundingBox="1171,463 23373,-52 23794,18090 1592,18605"/>
        </emma:interpretation>
      </emma:emma>
    </inkml:annotationXML>
    <inkml:traceGroup>
      <inkml:annotationXML>
        <emma:emma xmlns:emma="http://www.w3.org/2003/04/emma" version="1.0">
          <emma:interpretation id="{35A227E9-55FB-423E-B10E-73421BC608C4}" emma:medium="tactile" emma:mode="ink">
            <msink:context xmlns:msink="http://schemas.microsoft.com/ink/2010/main" type="paragraph" rotatedBoundingBox="2501,430 5914,355 5947,1824 2533,18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A37F47-E374-4ABA-BC3B-735E1AD2B8DA}" emma:medium="tactile" emma:mode="ink">
              <msink:context xmlns:msink="http://schemas.microsoft.com/ink/2010/main" type="inkBullet" rotatedBoundingBox="2501,430 3933,398 3966,1868 2533,1899"/>
            </emma:interpretation>
          </emma:emma>
        </inkml:annotationXML>
        <inkml:trace contextRef="#ctx0" brushRef="#br0">-69 539 664 0,'-36'-16'244'0,"36"16"-188"0,9 0-16 0,0 0 56 16,9 8-60-16,14-16 68 15,5 8-64-15,13-4 20 16,0 4-40-16,23-4 36 16,-10 0-32-16,10-4-40 15,0 8 8-15,-14 0-80 16,0 0 52-16,-8 0-128 16,-6 0 92-16,-9-4-272 15,1 0 192-15</inkml:trace>
        <inkml:trace contextRef="#ctx0" brushRef="#br0" timeOffset="-252.1687">136 94 456 0,'-9'-8'168'0,"9"4"-128"0,-9-4-16 16,4 4 192-1,5 4-124-15,-9-8 80 16,9 8-104-16,-9-4-8 15,9 8-40-15,-13-4 16 16,13 0-24-16,0 0 24 16,0 0-24-16,0-4-4 15,0 4-4-15,13-8 12 16,5 0-8-16,10-4-4 0,4 3 0 0,18-3 4 16,0 12-4-16,14-8 8 15,4 8-8-15,-9-4-12 16,0 8 4-16,-4-4 20 15,-5 4-8-15,-14-4 4 16,-4 0-4-16,-14 0 4 16,1 8-8-16,-15 4-4 15,5 5 4-15,-13 15 20 16,4 4-12-16,-28 13-20 16,15 0 0-16,-33 3-48 15,1 1 28-15,-28-1-4 16,9-3 20-16,-4 4 8 15,13-9 4-15,-13-7 0 16,18 7 0-16,-5-8-12 16,10 1 8-16,-1-1 12 15,14-7-4-15,5-5-12 16,9-4 4-16,9-4 40 16,9-3-24-16,9-9 16 15,9 0-16-15,0-4-16 16,9 4 0-16,-4 0 4 15,0 4 0-15,0 4 0 16,9 0 0-16,-1 0 8 16,1 4-4-16,5-3 8 15,8-1-8-15,-8-8 8 16,-1 4-8-16,-9-8-108 0,-4 0 56 16,-9-16-216-16,0 8 144 0</inkml:trace>
        <inkml:trace contextRef="#ctx0" brushRef="#br0" timeOffset="330.0896">1311-100 612 0,'0'0'228'0,"0"0"-180"0,4 0-12 0,-4 0 60 15,0 0-60-15,0 0 84 16,0 0-68-16,-13 8 36 16,4 4-52-16,-32 37 8 15,4 7-28-15,-27 42 36 16,10-1-28-16,-14 44 12 16,8-7-20-16,-17 16 28 15,9-13-28-15,-14-15 32 16,18-17-32-16,-4-16 20 15,13-8-20-15,10-16-8 16,13-5-4-16,0-19-136 16,18-9 72-16,10-24-188 15,13-4 140-15</inkml:trace>
      </inkml:traceGroup>
      <inkml:traceGroup>
        <inkml:annotationXML>
          <emma:emma xmlns:emma="http://www.w3.org/2003/04/emma" version="1.0">
            <emma:interpretation id="{9ACFD9B2-48B0-46E8-A8CB-AA5C323D0DAD}" emma:medium="tactile" emma:mode="ink">
              <msink:context xmlns:msink="http://schemas.microsoft.com/ink/2010/main" type="line" rotatedBoundingBox="3881,826 5924,782 5941,1577 3898,1622"/>
            </emma:interpretation>
          </emma:emma>
        </inkml:annotationXML>
        <inkml:traceGroup>
          <inkml:annotationXML>
            <emma:emma xmlns:emma="http://www.w3.org/2003/04/emma" version="1.0">
              <emma:interpretation id="{5A566F10-067E-44DD-8C6B-9650327485F5}" emma:medium="tactile" emma:mode="ink">
                <msink:context xmlns:msink="http://schemas.microsoft.com/ink/2010/main" type="inkWord" rotatedBoundingBox="3881,862 4553,847 4570,1607 3898,1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80.2854">1297 454 572 0,'-23'-8'208'0,"23"8"-160"0,-9 8-12 0,9-3 84 16,5-1-72-16,9 4 68 15,4 8-64-15,14 12 16 16,-1 5-40-16,6 23-8 31,-1 13-12-31,-8 8 12 16,-1 0-12-16,-4-8 4 0,-1-9-4 0,-8-7 20 16,-5-9-16-16,-13-11 32 15,-1-9-28-15,-18-16 20 16,5-8-20-16,4-20-8 15,1-4-4-15,-1-37-4 16,14 4 0-16,14-16-36 16,4 9 20-16,14-5-28 15,9 16 24-15,14-11 8 16,-1 23 12-16,1-3 44 16,-5 15-24-16,-5-3 16 15,-13 8-20-15,-14-9-36 16,5 13 12-16,-5-12-288 15,-8 3 160-15</inkml:trace>
        </inkml:traceGroup>
        <inkml:traceGroup>
          <inkml:annotationXML>
            <emma:emma xmlns:emma="http://www.w3.org/2003/04/emma" version="1.0">
              <emma:interpretation id="{2A912D98-1FD5-4F00-9965-E73439EEFAF1}" emma:medium="tactile" emma:mode="ink">
                <msink:context xmlns:msink="http://schemas.microsoft.com/ink/2010/main" type="inkWord" rotatedBoundingBox="5508,791 5924,782 5929,1023 5514,1032">
                  <msink:destinationLink direction="with" ref="{AEBA1BDA-96A8-4597-99EE-A02E09757BE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008.7454">2923 353 728 0,'-23'-4'268'0,"23"4"-208"0,-9 0-16 15,9 0 132 1,0 0-104-16,9-4 16 16,-5 4-52-16,10-4 0 0,4 4-20 0,10-8-8 15,-1 4-4-15,14-12 20 16,4 8-12-16,1-4-4 16,8 8-4-16,-8 0-104 15,-5 4 56-15</inkml:trace>
          <inkml:trace contextRef="#ctx0" brushRef="#br0" timeOffset="14235.3293">2927 531 860 0,'-14'-4'320'0,"14"4"-248"0,-13 4-20 0,13-4 48 15,13 0-64-15,-3 0 40 16,3 0-44-16,10 0-8 16,9 0-16-16,13-12 28 15,5 12-20-15,10-12-156 16,3 8 76-16,-8 0-240 16,-9 8 172-16</inkml:trace>
        </inkml:traceGroup>
      </inkml:traceGroup>
    </inkml:traceGroup>
    <inkml:traceGroup>
      <inkml:annotationXML>
        <emma:emma xmlns:emma="http://www.w3.org/2003/04/emma" version="1.0">
          <emma:interpretation id="{A8BFE574-F634-4753-AE66-1D93180C86D8}" emma:medium="tactile" emma:mode="ink">
            <msink:context xmlns:msink="http://schemas.microsoft.com/ink/2010/main" type="paragraph" rotatedBoundingBox="7032,425 12688,470 12677,1859 7021,18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978133D-4BE6-4AEA-8C93-0D73B8B187B8}" emma:medium="tactile" emma:mode="ink">
              <msink:context xmlns:msink="http://schemas.microsoft.com/ink/2010/main" type="line" rotatedBoundingBox="7032,425 12688,470 12677,1859 7021,1815"/>
            </emma:interpretation>
          </emma:emma>
        </inkml:annotationXML>
        <inkml:traceGroup>
          <inkml:annotationXML>
            <emma:emma xmlns:emma="http://www.w3.org/2003/04/emma" version="1.0">
              <emma:interpretation id="{E580FF5F-DF99-4A8D-B0C8-912CC0727D0E}" emma:medium="tactile" emma:mode="ink">
                <msink:context xmlns:msink="http://schemas.microsoft.com/ink/2010/main" type="inkWord" rotatedBoundingBox="7032,425 8995,441 8984,1830 7021,1815">
                  <msink:destinationLink direction="with" ref="{AEBA1BDA-96A8-4597-99EE-A02E09757BE6}"/>
                </msink:context>
              </emma:interpretation>
            </emma:emma>
          </inkml:annotationXML>
          <inkml:trace contextRef="#ctx0" brushRef="#br0" timeOffset="15508.4502">4425 256 652 0,'-14'-20'244'0,"14"20"-192"0,28-28-12 0,-10 11 76 15,5 5-72-15,22-12 52 16,10 8-56-16,13 0 8 15,5 8-32-15,4 3-16 16,-4 1-4-16,-5 4 4 16,-13 9 0-16,-5 7 8 15,-13 0-4-15,-6 0 76 16,-8 4-44-16,-14 9 12 16,-9 3-28-16,-9 17 24 15,9 3-28-15,-23 5 4 16,1-5-12-16,-24 5 4 15,14 0-8-15,-22 3 16 16,-6 1-12-16,-17 0 16 16,13-8-16-16,-13-9 4 15,13-3-4-15,5-9 4 16,9-4-8-16,4-8-4 16,19-3 4-16,9-5 4 15,13 0-4-15,14-4-20 16,14 0 8-16,18 0 20 15,14 0-4-15,13 0 4 16,5 5-4-16,-5-9 12 16,-4 4-12-16,-9-4 4 15,-5 4-4-15,-14-8 12 0,-4 4-12 16,-9-8 4-16,-5 4-4 0,-4-12-156 16,-5 4 80-16,-9-17-296 15,0 5 200-15</inkml:trace>
          <inkml:trace contextRef="#ctx0" brushRef="#br0" timeOffset="15749.2774">4461 665 632 0,'-13'-8'236'0,"13"8"-184"0,0-8-16 0,0 4 148 15,4 8-108-15,14-8 148 16,5 4-128-16,23-4 64 15,-5 0-92-15,36 0 36 16,1 4-64-16,4 0-4 16,-5 4-20-16,0 0 8 15,-8 4-16-15,-6 4-196 16,-13-4 100-16,-18 4-220 16,-4-4 176-16,-19 8-308 15,-5-3 248-15</inkml:trace>
          <inkml:trace contextRef="#ctx0" brushRef="#br0" timeOffset="47952.3167">5618-39 364 0,'0'0'132'0,"0"0"-100"0,-9 0-12 0,0 0 80 16,18 0-60-16,-9 0 16 16,0 0-32-16,0-4-12 15,0 4-8-15,0-4 12 16,0 4-8-16,0-4 32 15,0 4-24-15,0-4 40 16,0 4-32-16,0-4 40 16,0 8-36-16,0-8 12 15,0 4-24-15,0-5 20 16,0 10-24-16,0-5-4 16,0 0-4-16,-9 0-4 15,9 0 0-15,-5 0 0 16,5 0 0-16,0 0 16 15,0 0-8-15,0 0 60 0,0 0-40 0,-9 0 32 16,9 0-32-16,0 0-36 16,0 0 4-16,0 0-16 15,0 0 8-15,0 0 24 16,0 0-4-16,0 0-12 16,0 0 0-16,0 0 12 15,0 8-4-15,-9-4-4 16,9 0 4-16,-5 0-16 15,5 4 8-15,-9-4 12 16,9 0-4-16,0 0 8 16,0 4-8-16,-9-4 8 15,9 4-8-15,-14 0-12 16,14 4 4-16,-9-3 4 16,0 3 0-16,5 4-12 15,4 0 8-15,-9 0 12 16,-1 0-4-16,6 1-4 15,4 3 4-15,-9 0 4 16,0 0-4-16,-5 1-12 16,14 3 4-16,-18-4 4 15,13 4 0-15,-13-3 0 16,13-1 0-16,-4-4-12 16,9 4 8-16,-9-4 12 15,0 1-4-15,5-5-4 16,-5 4 4-16,-1-4-32 15,6 4 16-15,-10-4 12 16,10 5 4-16,-10-5-12 0,9 0 4 16,-4-4 4-16,5 4 0 0,-5 0-20 15,4 0 12-15,-4 1 4 16,4 3 4 0,-8-8-20-16,8 0 12 0,-4 4 4 15,5-4 4-15,-6 8 8 16,10-4-4-16,-9-3-12 15,9 7 4-15,-9 0 4 16,9-4 0-16,-4-4-12 16,4 12 8-16,-5-3 12 15,5-1-4-15,-9 4-12 16,4-4 4-16,-4 4-24 16,9 5 16-16,-9-5-12 15,5 4 12-15,-5-3 16 16,4-1 0-16,-4-4-4 15,9 0 4-15,-9 4-4 16,9-3 0-16,-5-5-12 16,5-4 8-16,-4 0 4 15,4 8 0-15,-5-8-12 16,5-4 8-16,-4 4 12 16,4 8-4-16,-9-7-4 15,9 3 4-15,-5-4-4 16,5 0 0-16,-5 0 8 15,5 4-4-15,-4-4-12 16,4 0 4-16,-5 0 4 16,5 1 0-16,-4-5-12 0,4 12 8 0,-5-8 12 15,5 0-4-15,-4 0-12 16,4 4 4-16,-5-4 12 16,5 0-4-16,-4-4-20 15,4 4 8-15,-5 1 20 16,0-1-4-16,-4-4-4 15,9 4 0-15,-9-4 12 16,9 4-8-16,-9-4 32 16,9 4-24-16,-9 0 12 15,9 0-16-15,-5-4 20 16,10 0-20-16,-10 0 4 16,5 5-8-16,-4-9-8 15,8 0 4-15,-4 0 4 16,0 0-4-16,0 0 16 15,0 0-12-15,0-9-20 16,5 9 4-16,-5-4-48 16,0 4 28-16,0-4-168 15,0 4 104-15</inkml:trace>
          <inkml:trace contextRef="#ctx0" brushRef="#br0" timeOffset="16022.5042">5509 119 676 0,'0'-13'248'0,"0"13"-192"0,22-16-16 0,-3 12 136 16,-6 4-104-16,10 4 68 16,-9 8-80-16,13 13 28 15,-4 3-52-15,-10 12-12 16,10 1-12-16,-9 3 16 16,4-3-16-16,-4-1-40 15,4 1 16-15,-5-9-272 16,6-3 156-16</inkml:trace>
          <inkml:trace contextRef="#ctx0" brushRef="#br0" timeOffset="16530.4014">6355 305 756 0,'19'-8'280'0,"-19"8"-216"0,0-8-20 15,-5 4 156 1,5 8-120-16,-9-4 0 15,4 8-48-15,-13 0-12 16,-5 12-12-16,-8-8-16 16,-6 4 4-16,-18 0-112 15,10 9 64-15,-19-5 4 16,19 8 28-16,-10-3-44 16,14-5 32-16,0 0 0 0,14 0 16 15,-5-3-16-15,18-1 20 0,-9-4-20 16,14 0 16-16,0-8-28 15,5 4 28-15,4-4 32 16,4 0-8-16,1-4-28 16,-1 4 12-16,-4-4 0 15,0 0 8-15,0 4 0 16,0 0 0-16,0 0 32 16,0 0-16-16,-4 0 20 15,4 5-20-15,-5-9 20 16,5 0-24-16,-4 0 12 15,8 0-12-15,-4 4 44 16,0 8-28-16,0 4 20 16,0 4-28-16,-4 21 28 15,4 3-32-15,-5 21 4 16,5 0-12-16,-9-1 4 16,0-3-8-16,-5-4 8 15,5-9-8-15,-9-7 8 16,9-9-8-16,0-12 8 15,9 1-8-15</inkml:trace>
        </inkml:traceGroup>
        <inkml:traceGroup>
          <inkml:annotationXML>
            <emma:emma xmlns:emma="http://www.w3.org/2003/04/emma" version="1.0">
              <emma:interpretation id="{C2BF5239-060A-498A-8E7B-076C8A337DB2}" emma:medium="tactile" emma:mode="ink">
                <msink:context xmlns:msink="http://schemas.microsoft.com/ink/2010/main" type="inkWord" rotatedBoundingBox="10288,1016 10745,1020 10742,1412 10285,14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114.5005">7821 539 384 0,'-22'-4'140'0,"26"4"-108"0,1-4-8 16,-10 0 152 0,5 8-100-16,-4-4 32 15,8 0-64-15,-4-4 52 16,9 4-56-16,0-8 52 0,5 8-52 0,0 0 24 16,4 4-36-16,5-4 0 15,-1 4-16-15,10-4 20 16,0 0-20-16,0 0-4 15,0 0-4-15,-5 0 4 16,-4 0-4-16,-9 0 16 16,-1 0-12-16,-8 4 4 15,-1 0-4-15,-8 0-128 16,4 1 64-16,-5-1-340 16,1 0 220-16</inkml:trace>
          <inkml:trace contextRef="#ctx0" brushRef="#br0" timeOffset="27461.4529">7703 811 632 0,'-14'16'236'0,"14"-16"-184"0,-18 16-16 16,14-12 60-1,4 4-60-15,0-8 32 16,13 0-40-16,10 0 72 16,4 0-56-16,10-4-32 0,-5 0-8 0,-5 0 4 15,0 4-4-15,-4 0-4 16,4 8 4-16,-13 0 4 15,0 4-4-15,-5 0 24 16,0 1-16-16,0-5-128 16,0 0 64-16,5-16-228 15,4 0 156-15</inkml:trace>
        </inkml:traceGroup>
        <inkml:traceGroup>
          <inkml:annotationXML>
            <emma:emma xmlns:emma="http://www.w3.org/2003/04/emma" version="1.0">
              <emma:interpretation id="{CFA4C01A-26E3-42E1-984F-6EC9C75967B0}" emma:medium="tactile" emma:mode="ink">
                <msink:context xmlns:msink="http://schemas.microsoft.com/ink/2010/main" type="inkWord" rotatedBoundingBox="11705,592 12687,600 12679,1675 11697,16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106.6117">9292 187 600 0,'-18'-16'224'0,"18"16"-176"0,-18 0-12 16,13 0 104 0,5 0-84-16,0-4-4 15,9 4-32-15,0-8 12 16,5 4-20-16,9-8 12 0,4 8-12 16,14-8 36-16,4 0-24 0,6 3-12 15,3 5-8-15,-8 0 4 16,-5 4-4-16,-9 0 32 15,-5 8-20-15,-4 1-4 16,-5 7-8-16,-9 0 4 16,-5 4-4-16,-8 4 16 15,4 1-12-15,-18 7 4 16,4 0-4-16,-22 9-16 16,4-1 4-16,-23 13-24 15,0 0 16-15,-4 3-32 16,14 1 28-16,-10 8 4 15,14-9 12-15,-4-7 0 16,13-9 0-16,-5-3-12 16,19-9 8-16,-5-4 4 15,10-3 0-15,4-5-20 16,4 0 12-16,5-8 20 16,9 4-4-16,-4-8-12 15,17 4 0-15,-3-8 48 16,3 4-24-16,6-4 36 15,-1 0-32-15,9 0 4 16,-4 0-16-16,14 0 0 16,-5 0-4-16,-9-4-128 15,0 4 64-15,-19-8-224 16,10 4 156-16,-14-8-400 16,0 4 292-16</inkml:trace>
          <inkml:trace contextRef="#ctx0" brushRef="#br0" timeOffset="28855.6028">9943 948 456 0,'0'0'168'0,"0"0"-128"0,-14 0-16 0,5 8 80 15,5 0-64-15,-5 5 116 16,-1 7-88-16,-12 4-8 16,8 4-36-16,5 1 12 15,0-1-24-15,18-4 24 16,-5-3-24-16,15-9 4 16,3 0-8-16,1-12-16 15,9 0 4-15,-9-12 12 16,9 4-4-16,-10-13 24 15,-8 5-16-15,-5-12 24 16,0 4-24-16,-22-5-4 16,8 5-4-16,-9-4-16 15,5 15 8-15,-4-3-4 16,4 16 0-16,4 0-232 16,5 12 132-16</inkml:trace>
          <inkml:trace contextRef="#ctx0" brushRef="#br0" timeOffset="28318.1737">9128 552 676 0,'-41'0'248'0,"41"0"-192"0,-4 0-16 0,8 0 76 16,5 0-72-16,5 0 104 15,18 0-84-15,4-4 24 16,1 4-52-16,8-9 4 15,1 5-24-15,4-4-124 16,-5 4 60-16,1 0-228 16,-5 8 152-16</inkml:trace>
        </inkml:traceGroup>
      </inkml:traceGroup>
    </inkml:traceGroup>
    <inkml:traceGroup>
      <inkml:annotationXML>
        <emma:emma xmlns:emma="http://www.w3.org/2003/04/emma" version="1.0">
          <emma:interpretation id="{E1621CDB-1BEA-4E47-BBB4-6EE4A8C21F0E}" emma:medium="tactile" emma:mode="ink">
            <msink:context xmlns:msink="http://schemas.microsoft.com/ink/2010/main" type="paragraph" rotatedBoundingBox="6084,2527 18582,2237 18626,4143 6129,44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64B4BE-BA6E-4634-BC4A-FC920DD2BD5C}" emma:medium="tactile" emma:mode="ink">
              <msink:context xmlns:msink="http://schemas.microsoft.com/ink/2010/main" type="line" rotatedBoundingBox="6084,2527 18582,2237 18626,4143 6129,4433"/>
            </emma:interpretation>
          </emma:emma>
        </inkml:annotationXML>
        <inkml:traceGroup>
          <inkml:annotationXML>
            <emma:emma xmlns:emma="http://www.w3.org/2003/04/emma" version="1.0">
              <emma:interpretation id="{DFA337DB-CAF2-4F6F-8D75-45FF1F3DCE04}" emma:medium="tactile" emma:mode="ink">
                <msink:context xmlns:msink="http://schemas.microsoft.com/ink/2010/main" type="inkWord" rotatedBoundingBox="6094,2918 8393,2864 8419,3999 6120,4052">
                  <msink:destinationLink direction="to" ref="{246D25ED-C86A-4087-8EFC-E190BA42E0B1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4681.8013">4056 2769 372 0,'5'-4'140'0,"-10"0"-112"0,10 0-4 0,-5 0 56 15,0 8-48-15,4-4 32 16,1 4-36-16,-1 8 60 16,1 5-48-16,0 27 44 15,4 5-48-15,-9 23 16 16,4 1-32-16,-4 4 0 16,-9-4-12-16,0 0 64 15,-5-12-40-15,-22-1 104 16,4-7-80-16,-14-9 64 0,5-3-68 15,-4-21 4-15,9-4-32 0,-1-28-120 16,14 0 52-16</inkml:trace>
          <inkml:trace contextRef="#ctx0" brushRef="#br0" timeOffset="34834.2174">3951 2527 872 0,'-9'-33'324'0,"9"33"-252"0,0-4-20 0,0 0-40 16,9 8-16-16,5-8-348 15,4 4 192-15</inkml:trace>
          <inkml:trace contextRef="#ctx0" brushRef="#br0" timeOffset="35552.6279">4584 2575 312 0,'9'-4'112'0,"-9"4"-84"0,0 0-12 0,0 0 144 15,0 0-92-15,-4 0 44 16,4 4-68-16,-9-4 12 15,0 0-36-15,-10 4 16 16,10 4-20-16,-13-4 8 16,12 4-12-16,-3-4-16 15,8 5 0-15,-8 3 48 16,3 0-24-16,-3 12 36 16,13 0-32-16,-14 17-4 15,5-1-12-15,-5 13-8 16,10-5 4-16,-5 1 4 15,9-9-4-15,-5-3-4 16,10-9 4-16,4-8 4 16,5-3-4-16,4-17-20 15,4 0 8-15,6-21 40 16,8 5-20-16,-8-16-28 16,-1 4 8-16,-4-5 20 15,-5 17-8-15,-4 4 72 16,-5 12-44-16,-5 12 32 15,1 4-36-15,8 8-28 0,6 5 0 0,12-9 24 16,10 0-12-16,10-12 12 16,-1-4-12-16,-5-16 0 15,1 4-4-15,-14-20 20 16,-1 4-16-16,-12-17 12 16,-6 9-12-16,-13-13-8 15,-4 9 0-15,-10-9 12 16,5 13-8-16,-9-1-12 15,9 13 0-15,0 0-172 16,9 8 96-16</inkml:trace>
          <inkml:trace contextRef="#ctx0" brushRef="#br0" timeOffset="37458.248">3760 2417 364 0,'-18'-4'132'0,"18"4"-100"0,-18 4-12 15,4 0 104 1,5 4-72-16,-14 5 120 0,5 7-96 0,-14 4 60 16,9 4-80-16,-8 21 56 15,3 0-60-15,-4 31 48 16,14-7-56-16,9 16 16 15,9-8-40-15,18 0 0 16,23-20-12-16,18-8-96 16,1-13 52-16,35-8-332 15,1-7 204-15</inkml:trace>
          <inkml:trace contextRef="#ctx0" brushRef="#br0" timeOffset="36873.2135">5518 2583 352 0,'0'-4'132'0,"0"4"-104"0,-5 4-8 0,1-4 104 15,8 0-72-15,-4 0 40 16,0 0-52-16,0 4 64 16,5 4-56-16,-5 4 28 15,0 9-44-15,-5 11 52 16,1 4-48-16,-10 13 12 15,5 4-32-15,-5-1 0 16,5 1-8-16,-5-9 20 16,10-7-16-16,-5-9 24 15,4-4-24-15,1-7 24 16,8-5-24-16,1-8 12 16,4-4-12-16,4-4-16 15,6 0 0-15,-1-4-16 16,5 8 12-16,9-4-4 15,-5 4 4-15,0 4 24 16,0 4-8-16,-4 0-28 16,5 0 8-16,-6-4 24 15,1 4-8-15,-5-4 8 16,-4 0-4-16,-5-8-148 16,5 4 76-16,-14-4-308 15,9 4 208-15</inkml:trace>
        </inkml:traceGroup>
        <inkml:traceGroup>
          <inkml:annotationXML>
            <emma:emma xmlns:emma="http://www.w3.org/2003/04/emma" version="1.0">
              <emma:interpretation id="{28FFB6D3-3CC0-4716-BB18-4A139B4763AE}" emma:medium="tactile" emma:mode="ink">
                <msink:context xmlns:msink="http://schemas.microsoft.com/ink/2010/main" type="inkWord" rotatedBoundingBox="8688,2682 12612,2591 12651,4282 8727,4373">
                  <msink:destinationLink direction="to" ref="{246D25ED-C86A-4087-8EFC-E190BA42E0B1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333.386">8026 3040 456 0,'-18'0'168'0,"18"0"-128"0,0 9-16 16,0-9 88 0,5 12-68-16,-5 12 96 15,9-4-80-15,-5 17-12 0,19 7-28 0,-18 21 12 16,4 0-20-16,-9 20-4 16,0-12-4-16,-14-1 56 15,5-11-32-15,-23-4 96 16,5-5-72-16,-5-11 40 15,0-5-56-15,-4-16-12 16,8 1-12-16,-8-21-28 16,13 0 8-16,-4-29-376 15,13 1 212-15</inkml:trace>
          <inkml:trace contextRef="#ctx0" brushRef="#br0" timeOffset="64470.2496">8003 2790 704 0,'0'-25'264'0,"0"25"-208"0,5 0-12 16,-5 0 96-1,0 0-84-15,5 0-92 16,8 4 16-16</inkml:trace>
          <inkml:trace contextRef="#ctx0" brushRef="#br0" timeOffset="37818.2055">6078 2547 488 0,'22'-16'180'0,"-22"16"-140"0,78-4-12 16,-37 4 128-1,-5 8-92-15,14 0 96 0,0 4-92 16,5 16 56-16,0 5-72 0,-10 39 16 16,-4 1-40-16,-23 16 36 15,-4 0-36-15,-28-4 72 16,1-12-52-16,-37-4 8 15,22-12-32-15,-58-1-208 16,8-3 100-16,-31-1-436 16,9-7 292-16</inkml:trace>
          <inkml:trace contextRef="#ctx0" brushRef="#br0" timeOffset="62744.3014">7453 2531 384 0,'0'-9'140'0,"0"9"-108"0,0-8-8 0,0 4 180 15,0 8-116-15,0-8 96 16,0 4-104-16,4-4 32 16,1 0-64-16,-5 0 56 15,4 4-64-15,-4-4-8 16,0 8-20-16,-4 0 16 16,-5 4-16-16,-14 13 4 15,0 3-8-15,-22 37 28 16,-1 11-20-16,-22 21 12 0,13 1-16 15,-18-1 80-15,10-4-48 0,-15-8 32 16,19-13-44-16,-14-3 24 16,23-8-28-1,0-9-8-15,18-7-12 16,5-13-24-16,9-4 8 16,4-15-164-16,14-1 96 0</inkml:trace>
          <inkml:trace contextRef="#ctx0" brushRef="#br0" timeOffset="64003.8199">7881 2636 528 0,'-5'-12'196'0,"5"12"-152"0,5 0-12 0,-5 0 104 15,0 0-80-15,-5 0 48 16,5 0-60-16,-5 0 36 16,-8 4-44-16,-5 0 0 15,4 4-24-15,-13 8 20 16,8 4-20-16,-17 25 12 15,9 7-12-15,-23 25 64 16,13 0-44 0,5 4 24-16,10-12-36 15,8 0 8-15,14-9-16 0,14-3 20 16,4-8-20-16,9-9-128 16,5-3 64-16,0-13-316 15,4-4 204-15</inkml:trace>
          <inkml:trace contextRef="#ctx0" brushRef="#br0" timeOffset="38930.2055">7680 2199 340 0,'-9'0'128'0,"9"0"-100"0,-4 0-8 0,-6 4 132 15,20 4-88-15,-20-8 16 16,10 4-44-16,-4-4 28 16,4 4-36-16,-5-4 56 15,10 0-48-15,-5 0 56 16,14 0-56-16,-5 0 20 16,9 4-36-16,9-4 28 15,5 0-32-15,27 0 4 16,5 0-12-16,36 0 20 15,9 8-16-15,42-12 24 16,-1 8-24-16,27-4 12 16,-26 0-12-16,8-4 20 15,-22 0-20-15,-1-4 24 16,-22-4-24-16,-14 0 32 16,-18-1-28-16,-9 9 20 0,-32 0-20 0,-5-4 20 15,-17 8-24-15,-6-8-172 16,-8 8 88-16,-10-4-152 15,1 4 132-15,-14 0-300 16,8 4 220-16</inkml:trace>
          <inkml:trace contextRef="#ctx0" brushRef="#br0" timeOffset="38587.7926">7703 2154 436 0,'0'-8'160'0,"0"8"-124"0,0 0-8 0,0 0 72 15,0 0-60-15,-5 4-8 16,1 4-20-16,-1 0-20 15,5 4 4-15,-9-3 12 16,18 3-4-16,-9 0-100 16,0-4 52-16,0-8-316 15,0 0 200-15</inkml:trace>
          <inkml:trace contextRef="#ctx0" brushRef="#br0" timeOffset="65338.5601">8468 3065 280 0,'4'0'104'0,"-4"0"-84"0,5 0 0 0,-5 0 12 15,0 0-20-15,0 0 4 16,0 0-8-16,0 0 4 16,0 0-8-16,0 0 68 15,0 0-40-15,0-4 40 16,0 0-40-16,0-4 52 16,0-1-48-16,0-7 72 15,5 8-60-15,-1-8-8 16,1 8-24-16,-5-4 52 15,0 8-40-15,-5-4 8 16,1 8-24-16,-6-4 12 16,1 8-16-16,-4-4 60 15,4 8-40-15,-10-4-36 0,6 4 0 0,-6-4 20 16,10 8-8-16,-9 4 52 16,9 4-28-16,0 5-16 15,4 3-4-15,-4 0-8 16,9 5 0-16,0-5 8 15,5 0-4-15,-1-3 24 16,10-5-16 0,0 0-20-16,-1-8 0 0,6-4-12 15,-1 5 8-15,0-17-52 16,5 4 32-16,-5-9 0 16,5 1 16-16,-5-8 4 15,0 0 4-15,-9-4 16 16,5 4-4-16,-5-1 40 15,0 9-20-15,-4 8 64 16,4 8-48-16,4 0 8 16,1 1-28-16,9 3-12 15,9 4-4-15,18-4 28 16,4 0-16-16,6-8 12 16,-6 4-16-16,1-8 0 15,-10 0-4-15,-13-12 20 16,-4 8-16-16,-19-12 12 15,0 0-12-15,-18-9 12 16,0-3-16-16,-10-12 16 16,1 7-16-16,5-3-20 0,3 8 4 15,10-1-188-15,10 13 104 0</inkml:trace>
          <inkml:trace contextRef="#ctx0" brushRef="#br0" timeOffset="65668.9414">9611 2955 704 0,'0'-16'264'0,"0"16"-208"0,-5-12-12 0,-4 4 176 16,4 8-128-16,-17-8 60 15,3 8-88-15,-17 4-4 16,0 4-36-16,-5 8 4 16,9 5-16-16,-5 7 0 15,15 0-4-15,3 9 4 16,10-1-8-16,5 0 40 16,8-3-20-16,14-5 20 15,1 1-24-15,26-9 0 16,-4 0-12-16,5-12-112 15,8 0 56-15,-8-4-304 16,-5 4 192-16</inkml:trace>
          <inkml:trace contextRef="#ctx0" brushRef="#br0" timeOffset="65998.8172">9752 2567 580 0,'-18'-16'216'0,"18"16"-168"0,18-4-12 0,-9 4 84 16,5 8-72-16,-1 4 112 15,19 4-88-15,0 21 96 16,4 3-96-16,-4 37 96 15,0 0-96-15,-9 12-20 16,9-8-32-16,-23 0 64 16,-9-12-48-16,-23-1 32 15,14-7-40-15,-37-4 28 16,1-9-32-16,-28-7-244 16,5-17 120-16,-10-12-332 15,24-12 244-15</inkml:trace>
        </inkml:traceGroup>
        <inkml:traceGroup>
          <inkml:annotationXML>
            <emma:emma xmlns:emma="http://www.w3.org/2003/04/emma" version="1.0">
              <emma:interpretation id="{2C74069F-A3EB-4AB0-84A4-5044F6D7627A}" emma:medium="tactile" emma:mode="ink">
                <msink:context xmlns:msink="http://schemas.microsoft.com/ink/2010/main" type="inkWord" rotatedBoundingBox="13332,2358 15803,2301 15840,3883 13369,394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9077.1212">11541 3150 592 0,'0'32'220'0,"0"-32"-172"0,23 49-12 0,-5-29 24 16,-4 4-40-16,8 5 60 16,6-1-44-16,-1 0 72 15,0-4-60-15,1-7 52 16,4-1-56-16,-5-16 16 16,0 0-40-16,-4-16 8 15,0 4-16-15,9-21 0 16,-10 5-4-16,1-33 12 15,9-4-12-15,-5-44-64 0,1 4 28 16,4-33-104-16,-10 17 76 0,-4-25 24 16,1 21 24-16,-6-1 52 15,6 25-24-15,-10 8 68 16,4 28-48-16,-4 5 28 16,5 19-40-16,0 1 0 15,-1 11-16-15,6 5 0 16,-1 8-4-16,0 0 20 15,5 8-16-15,-5-1-32 16,5 5 12-16,-10 0-8 16,6 8 8-16,-1-4 60 15,5 0-28-15,8 0 16 16,1 4-24-16,18 0 0 16,-4 1-8-16,18-5 20 15,-1 4-16-15,19-4-4 16,-4-4-4-16,8 4 12 15,-8 0-8-15,-19 0 4 16,-9 0-4-16,-18-5-112 16,-9 5 56-16,-23-4-288 15,0 4 188-15</inkml:trace>
          <inkml:trace contextRef="#ctx0" brushRef="#br0" timeOffset="69730.982">12215 2640 768 0,'-41'0'284'0,"41"0"-220"0,14 8-20 0,-1-8 120 16,10 0-100-16,27 0 28 15,9 0-56-15,19 0 12 16,-6 0-28-16,10-4 0 15,-13 4-12-15,-1-4-52 16,-4 0 28-16,-5-4-112 16,-9 8 72-16,-14-4-108 15,-4 8 96-15,-13-4-208 16,-1 4 156-16</inkml:trace>
          <inkml:trace contextRef="#ctx0" brushRef="#br0" timeOffset="69453.6465">12679 1972 364 0,'-4'-4'132'0,"4"4"-100"0,4 8-12 0,-4-4 168 16,0 8-108-16,-4 9 72 16,4 7-88-16,-5 16 52 15,5 5-64-15,-9 8 48 16,4 3-56-16,-4-7 32 15,5-4-44-15,-10-9 24 16,10-4-28-16,-5-11 28 16,4-1-32-16,-4-8-12 15,9-4-8-15,-5-8 48 16,10 4-28-16,-1-8 0 16,6 0-16-16,3 0-16 15,10 0 4-15,4 0-4 16,1 0 0-16,8-4 16 15,0 4-4-15,5-4 8 16,0 8-8-16,-4-4-80 16,-5 0 40-16,-10 0-188 15,-3 0 124-15</inkml:trace>
          <inkml:trace contextRef="#ctx0" brushRef="#br0" timeOffset="70086.2913">12984 2854 464 0,'-9'0'176'0,"9"0"-140"0,-4 0-8 15,-5-4 120 1,4 4-88-16,-13-8 80 15,0 16-80-15,-14-8 32 16,9 4-56-16,-14-4 52 16,10 17-52-16,-14-1 88 0,9-4-68 0,-9 16 0 15,9 0-36-15,1 9 68 16,8-1-52-16,14 9 48 16,9-1-48-16,13-3 8 15,10-1-28-15,4-7-36 16,5-1 12-16,0-12 44 15,5 1-16-15,8-13 16 16,1 0-20-16,13-8-168 16,0 0 84-16,5-8-212 15,-5 4 156-15</inkml:trace>
          <inkml:trace contextRef="#ctx0" brushRef="#br0" timeOffset="68446.3632">10740 2992 808 0,'0'0'300'0,"0"0"-232"0,9 8-20 15,0-8 72-15,5 0-76 16,13-4 16-16,5 0-36 16,9-4-128-16,0 4 56 0</inkml:trace>
          <inkml:trace contextRef="#ctx0" brushRef="#br0" timeOffset="68269.3929">10899 2749 528 0,'-14'-8'196'0,"5"4"-152"0,5-4-12 0,-1 4 124 15,5 4-92-15,-4-8 80 16,4 8-84-16,4-4 32 16,5 8-56-16,0-4-12 15,14 0-12-15,0 0-12 16,0 4 4-16,-1 0 4 16,10 0-4-16,-9 0 8 15,0 0-8-15,0 0-108 16,-5 0 56-16</inkml:trace>
        </inkml:traceGroup>
        <inkml:traceGroup>
          <inkml:annotationXML>
            <emma:emma xmlns:emma="http://www.w3.org/2003/04/emma" version="1.0">
              <emma:interpretation id="{3B909E6D-C890-4E7D-B72C-1940CB334614}" emma:medium="tactile" emma:mode="ink">
                <msink:context xmlns:msink="http://schemas.microsoft.com/ink/2010/main" type="inkWord" rotatedBoundingBox="16428,3048 16769,3041 16773,3211 16432,32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0713.7328">13822 2696 800 0,'-9'9'296'0,"9"-9"-232"0,36 8-16 0,-17-8 124 16,-1 4-104-16,9-4 36 15,5 0-64-15,4-4-4 16,1 4-24-16,-10-4-8 16,5 4 0-16,-9-8-112 0,-1 16 60 15,-3-8-280-15,-6 0 184 16</inkml:trace>
          <inkml:trace contextRef="#ctx0" brushRef="#br0" timeOffset="70535.5227">13936 2555 832 0,'0'0'308'0,"0"0"-240"0,0-4-20 0,0 0 204 16,0 8-148-16,0-4 176 15,0 0-156-15,4 0-20 16,5 0-64-16,10 0-28 16,8 4-8-16,0 0-120 15,1 0 64-15,-1 0-332 16,-4-4 216-16,-5 8-468 15,-4 4 360-15</inkml:trace>
        </inkml:traceGroup>
        <inkml:traceGroup>
          <inkml:annotationXML>
            <emma:emma xmlns:emma="http://www.w3.org/2003/04/emma" version="1.0">
              <emma:interpretation id="{D04A498F-593E-4870-93DB-6DCFC3122593}" emma:medium="tactile" emma:mode="ink">
                <msink:context xmlns:msink="http://schemas.microsoft.com/ink/2010/main" type="inkWord" rotatedBoundingBox="17565,2687 18591,2663 18615,3688 17589,3712"/>
              </emma:interpretation>
              <emma:one-of disjunction-type="recognition" id="oneOf8">
                <emma:interpretation id="interp8" emma:lang="" emma:confidence="0">
                  <emma:literal>to</emma:literal>
                </emma:interpretation>
                <emma:interpretation id="interp9" emma:lang="" emma:confidence="0">
                  <emma:literal>-o</emma:literal>
                </emma:interpretation>
                <emma:interpretation id="interp10" emma:lang="" emma:confidence="0">
                  <emma:literal>-0</emma:literal>
                </emma:interpretation>
                <emma:interpretation id="interp11" emma:lang="" emma:confidence="0">
                  <emma:literal>so</emma:literal>
                </emma:interpretation>
                <emma:interpretation id="interp12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72352.2951">15001 2595 892 0,'-13'0'332'0,"13"0"-260"0,18-4-20 0,0 0 116 15,0 8-104-15,14-4 36 16,4 0-60-16,15-4-16 15,3 12-12-15,1-4 0 16,-1 4-8-16,-8-8-4 16,-5 9 4-16,-5-5-280 15,5 0 152-15,-4 4-496 16,-5 4 348-16</inkml:trace>
          <inkml:trace contextRef="#ctx0" brushRef="#br0" timeOffset="72756.4885">15816 3045 704 0,'-36'20'264'0,"36"-20"-208"0,-28 16-12 15,10-4 160 1,5 4-120-16,-10 0 44 16,9 1-76-16,10-5-20 15,4 4-20-15,18-8 16 16,-5 0-16-16,28-8-4 16,5 8-4-16,-1-16 12 15,-4 4-8-15,-4-8 4 0,-5 4-4 0,-19-12 20 16,6 3-16-16,-15-11-4 15,1 4-4-15,-14-4 20 16,4 7-12-16,-9-3 4 16,5 12-8-16,0 0-172 15,5 12 88-15,-5 4-464 16,9 4 300-16</inkml:trace>
          <inkml:trace contextRef="#ctx0" brushRef="#br0" timeOffset="72110.1547">15233 2239 632 0,'-22'-16'236'0,"8"8"-184"0,5 0-16 0,4 4 160 16,5 4-116-16,-4-4 44 15,4 0-72-15,0-4 8 16,9 8-40-16,0-4 16 16,9 4-20-16,9 0-8 15,10 4-4-15,8-4-4 16,1 0 0-16,-5 4 0 15,-5 0 0-15,1-4 24 16,-10 8-12-16,-9-8-20 16,1 8 0-16,-15 4 20 15,1 0-4-15,-10 4 16 16,5 9-16-16,-9 11-28 0,0 0 8 16,-14 9-20-1,5-1 16-15,-28 5-28 0,14-4 28 16,-27 11-4-16,14 1 12 0,-19 0 0 15,9-1 0-15,1-3 16 16,4-5-4-16,4-7-4 16,19-9 4-16,0-8-4 15,13-3 0-15,5-5 24 16,13 0-12-16,19-8 12 16,4 4-12-16,14-8 0 15,0 9-4-15,9-18-8 16,-4 10 4-16,4-5 12 15,-14 0-8-15,-4 0-12 16,0 4 0-16,0-4 28 16,-9 4-12-16,0-4-64 15,-5 0 24-15,-5-4-172 16,1 4 108-16,-5-9-336 16,0-3 240-16</inkml:trace>
        </inkml:traceGroup>
      </inkml:traceGroup>
    </inkml:traceGroup>
    <inkml:traceGroup>
      <inkml:annotationXML>
        <emma:emma xmlns:emma="http://www.w3.org/2003/04/emma" version="1.0">
          <emma:interpretation id="{3826ABEB-EECE-49C2-B650-366DAC05DAC7}" emma:medium="tactile" emma:mode="ink">
            <msink:context xmlns:msink="http://schemas.microsoft.com/ink/2010/main" type="paragraph" rotatedBoundingBox="3415,4472 17643,4479 17642,5756 3414,57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A83ECB-CA7B-4258-8946-B117F3C2870A}" emma:medium="tactile" emma:mode="ink">
              <msink:context xmlns:msink="http://schemas.microsoft.com/ink/2010/main" type="line" rotatedBoundingBox="3415,4472 17643,4479 17642,5756 3414,5749"/>
            </emma:interpretation>
          </emma:emma>
        </inkml:annotationXML>
        <inkml:traceGroup>
          <inkml:annotationXML>
            <emma:emma xmlns:emma="http://www.w3.org/2003/04/emma" version="1.0">
              <emma:interpretation id="{047A6767-8440-44F4-BF5E-0B70FFDEA363}" emma:medium="tactile" emma:mode="ink">
                <msink:context xmlns:msink="http://schemas.microsoft.com/ink/2010/main" type="inkWord" rotatedBoundingBox="3415,4664 4121,4665 4120,5458 3414,545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4374.1794">833 4246 404 0,'-14'0'148'0,"14"0"-112"0,-4-8-12 0,-1 8 216 16,10 0-136-16,-10-8 88 15,5 0-108-15,-5 0 12 16,1 8-56-16,-1-12 4 16,5 12-28-16,5-8-16 15,9 8-4-15,4 0 12 16,9 0-4-16,14-8-12 15,0 8 4-15,27-8 12 16,1 8-4-16,8-8-12 16,-9 8 4-16,-4-4 4 15,-5 8 0-15,-22-4 24 16,4 0-12-16,-19 8 12 16,1 0-12-16,-14 8 12 0,5 4-16 15,-14 17 24-15,0-5-20 0,-23 8 4 16,10 5-8-16,-28-1-96 15,-5 9 52-15,-18-4-24 16,10-9 36-16,-15 9-32 16,1-5 36-16,4-7 8 15,19 7 8-15,-10-11 4 16,14-5 0-16,9-8 24 16,19 4-12-16,-1-3-4 15,14-1-4-15,0-8 12 16,14 4-8-16,8-12 24 15,1 0-20-15,18-8 12 16,-4 4-12-16,17 0-16 16,-13 0 0-16,14 8-4 15,-10 0 0-15,1-4 8 16,-1 9 0-16,-4-9 32 16,-9 4-16-16,-9-8-68 15,0 0 28-15</inkml:trace>
          <inkml:trace contextRef="#ctx0" brushRef="#br0" timeOffset="94645.8214">878 4619 780 0,'5'-8'288'0,"-5"8"-224"0,23 0-20 0,-10-4 144 16,10-4-112-16,18-1 76 15,5 1-88-15,31 0-28 16,-9 8-20-16,10-4-84 16,-15 8 36-16,-3-8-216 15,-10 8 136-15,-5 4-476 16,-13 9 328-16</inkml:trace>
        </inkml:traceGroup>
        <inkml:traceGroup>
          <inkml:annotationXML>
            <emma:emma xmlns:emma="http://www.w3.org/2003/04/emma" version="1.0">
              <emma:interpretation id="{6563E447-DC70-4A17-988E-F11E26306C4F}" emma:medium="tactile" emma:mode="ink">
                <msink:context xmlns:msink="http://schemas.microsoft.com/ink/2010/main" type="inkWord" rotatedBoundingBox="4754,4955 5009,4956 5008,5179 4753,517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5050.8989">2139 4663 976 0,'-4'0'360'0,"4"0"-280"0,27 8-20 0,-9-8 44 16,5 9-68-16,14-9 4 15,4 0-24-15,13 0-380 16,1 0 196-16</inkml:trace>
          <inkml:trace contextRef="#ctx0" brushRef="#br0" timeOffset="94905.0104">2190 4481 956 0,'22'-24'352'0,"-22"24"-272"0,14 8-24 16,-5-8 76 0,0 0-84-16,9 0-12 15,1 0-20-15,3 0-84 0,1 8 36 0,4-4-356 16,1 4 212-16</inkml:trace>
        </inkml:traceGroup>
        <inkml:traceGroup>
          <inkml:annotationXML>
            <emma:emma xmlns:emma="http://www.w3.org/2003/04/emma" version="1.0">
              <emma:interpretation id="{1F01A063-812F-4AD9-A652-15120AF1782B}" emma:medium="tactile" emma:mode="ink">
                <msink:context xmlns:msink="http://schemas.microsoft.com/ink/2010/main" type="inkWord" rotatedBoundingBox="5637,4473 7709,4474 7708,5575 5636,557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6776.8495">4912 4190 748 0,'-18'-8'276'0,"18"8"-216"0,-5 8-16 0,1-4 120 15,-1 8-100-15,-4 12-36 16,5 5-20-16,-6 15-8 16,1 1 0-16,-9 7-12 15,9 1 8-15,-5-1 12 16,5-7-4-16,-9 4-4 16,9-5 4-16,-14-3 64 15,10-1-36-15,-10-8 60 16,9 1-56-16,0-9 20 15,5-4-36-15,0-12 28 16,9 0-32-16,5-16-4 16,4 8-8-16,5-4-16 15,8 4 8-15,10 0-4 16,0 4 0-16,5 4 8 16,3-3 0-16,1 3-80 15,-4 0 44-15,4 0-152 16,-5-8 104-16,5-4-112 15,-4 4 112-15</inkml:trace>
          <inkml:trace contextRef="#ctx0" brushRef="#br0" timeOffset="95741.2348">3428 4489 392 0,'-9'12'148'0,"9"-12"-116"0,-5 41-8 16,-4-17 108 0,18 5-76-16,-18 27 32 15,9 1-52-15,-9 8 40 16,4-5-44-16,-8 5 152 0,-5-12-104 0,-14-9 124 15,0-7-116-15,-14-9 80 16,10-12-100-16,-14-24-24 16,13 8-28-16,-4-36-48 15,10-1 16-15,8-36-304 16,9 13 180-16,14-21-544 16,0 8 384-16</inkml:trace>
          <inkml:trace contextRef="#ctx0" brushRef="#br0" timeOffset="95835.4846">3451 3987 852 0,'32'-12'316'0,"-32"12"-248"0,9 0-16 0,0 0-4 15,-5 8-36-15</inkml:trace>
          <inkml:trace contextRef="#ctx0" brushRef="#br0" timeOffset="96387.02">4011 4376 508 0,'0'-20'188'0,"0"20"-148"0,-9-8-8 0,4 8 148 16,-4 0-104-16,-9-8 68 16,-1 8-84-16,-12 0-16 15,3 8-28-15,-4 4 52 16,1 4-40-16,-10 12-12 16,18 5-8-16,-5-5 0 15,24 4-4-15,-14 1 8 16,18-5-8-16,0-4-12 15,9-3 4-15,4-5 20 16,6-4-8-16,13-8-48 16,-5-4 24-16,14 0-104 15,-9 0 68-15,0 0-28 16,-1 0 44-16,-12-8 24 16,-1 8 8-16,-18 0 12 15,0 8-4-15,-5 8 164 16,-4-12-92-16,14 12 24 15,-1 1-60-15,15-5 28 16,8-4-40-16,14 0-16 16,0 0-4-16,4-12 8 15,1 4-8-15,-5-4-56 16,-5-4 24-16,-4-8 4 16,-5 12 8-16,-8-17-16 15,-6 13 16-15,-8-8-64 16,4 8 40-16</inkml:trace>
          <inkml:trace contextRef="#ctx0" brushRef="#br0" timeOffset="98445.923">4407 4376 520 0,'0'-4'192'0,"0"4"-152"0,0 0-8 0,0 0 96 16,0 0-76-1,0 8 60-15,0 4-68 0,0 8 60 16,9 9-64-16,-9-1 28 15,0 0-40-15,-9-3-8 16,9-1-12-16,0-4 28 16,-9 0-20-16</inkml:trace>
        </inkml:traceGroup>
        <inkml:traceGroup>
          <inkml:annotationXML>
            <emma:emma xmlns:emma="http://www.w3.org/2003/04/emma" version="1.0">
              <emma:interpretation id="{BF112284-9AFF-4ECF-8452-EBCA52BE8E87}" emma:medium="tactile" emma:mode="ink">
                <msink:context xmlns:msink="http://schemas.microsoft.com/ink/2010/main" type="inkWord" rotatedBoundingBox="8087,4712 9566,4713 9565,5300 8086,5299"/>
              </emma:interpretation>
            </emma:emma>
          </inkml:annotationXML>
          <inkml:trace contextRef="#ctx0" brushRef="#br0" timeOffset="97019.9971">5504 4493 1028 0,'-36'-8'380'0,"36"8"-296"0,0 4-20 0,4-8 140 16,5 4-124-16,14-4 64 16,13 8-84-16,14-8-36 15,1 4-12-15,12-4-32 16,-4 4 12-16,5-4-208 16,-5 4 120-16,-13-8-208 15,-5 8 172-15,-27 0-208 16,-10 4 192-16</inkml:trace>
          <inkml:trace contextRef="#ctx0" brushRef="#br0" timeOffset="97215.9193">5818 4222 748 0,'-4'-8'276'0,"4"8"-216"0,-14 24-16 15,5 1 164 1,4 7-124-16,-18 21 88 15,5 3-100-15,-14 9-20 16,10-4-32-16,-6 4-16 0,15-9 0 0,-1-3-76 16,14-9 40-16,0-15-296 15,9-5 184-15</inkml:trace>
          <inkml:trace contextRef="#ctx0" brushRef="#br0" timeOffset="97737.5072">6515 4251 808 0,'-32'16'300'0,"32"-16"-232"0,-5 56-20 0,-4-23-24 16,0 3-24-16,-5 13 32 15,1 3-16-15,-1 1-84 16,10 0 36-16,-6-5-44 15,10-3 44-15,-4-13 12 16,4-8 8-16,-9-16 64 16,18 0-28-16,-18-16-12 15,0 0-4-15,4-12 8 16,-4 0-8-16,9-25 16 16,0 9-16-16,14-37 4 15,8 12-4-15,10-16-32 16,9 13 12-16,23 11 56 15,-5 21-20-15,10 20 88 16,-1 20-64-16,-18 16 20 0,-5 12-36 16,-31 5 4-16,-9-1-20 15,-33-3 28-15,-4-1-28 0,-18-8 4 16,9-3-12-16,-4-13-68 16,8 0 32-16,6-12-16 15,8 0 28-15,14-4-28 16,9 0 28-16,13 4 40 15,6 4-12-15,17 0 60 16,5 8-40-16,9 0 4 16,5 5-24-16,-5-5 12 15,-5 4-16-15,-13-4-40 16,-9 0 20-16,-14-8-340 16,9 4 192-16</inkml:trace>
        </inkml:traceGroup>
        <inkml:traceGroup>
          <inkml:annotationXML>
            <emma:emma xmlns:emma="http://www.w3.org/2003/04/emma" version="1.0">
              <emma:interpretation id="{C3408A69-8DA1-4875-9A2D-ED6216B0E9F1}" emma:medium="tactile" emma:mode="ink">
                <msink:context xmlns:msink="http://schemas.microsoft.com/ink/2010/main" type="inkWord" rotatedBoundingBox="10317,5683 10358,5683 10357,5753 10317,575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8899.4888">7739 5185 800 0,'-4'8'296'0,"4"-8"-232"0,-9 29-16 0,-5-13 52 16,0 0-64-16</inkml:trace>
        </inkml:traceGroup>
        <inkml:traceGroup>
          <inkml:annotationXML>
            <emma:emma xmlns:emma="http://www.w3.org/2003/04/emma" version="1.0">
              <emma:interpretation id="{3D045219-5A21-49E7-A453-8C539E7AFAC5}" emma:medium="tactile" emma:mode="ink">
                <msink:context xmlns:msink="http://schemas.microsoft.com/ink/2010/main" type="inkWord" rotatedBoundingBox="11378,4603 12749,4604 12748,5567 11377,556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0065.0683">9360 4287 880 0,'-18'20'328'0,"18"-20"-256"0,-32 37-16 16,14-21 0-1,9 4-40-15,-18 0-68 16,8 0 28-16,-8-3-204 16,4 3 128-16,-4-8-116 0,9 0 124 15,-1-4-76-15,10 0 100 0,-4-8 52 16,4 0 12-16,-5-4 104 15,5 4-52-15,-5 0 76 16,10 4-72-16,-5 4 60 16,4 9-60-16,-4 3 68 15,9 4-68-15,-5 13-36 16,5 3-12-16,-4 13-4 16,4 3 0-16,-5 5 32 15,5-4-16-15,-4-9-4 16,-1-3-8-16,-4-13 4 15,4-4-4-15,1-7-20 16,4-5 8-16,0-12-224 16,9 0 124-16</inkml:trace>
          <inkml:trace contextRef="#ctx0" brushRef="#br0" timeOffset="100263.0955">9843 4631 1068 0,'-5'-8'396'0,"5"8"-308"0,23 0-24 15,-14 0 116 1,5 0-112-16,4-4 16 16,0 4-48-16,10-4-24 0,-1-4-8 0,9 4-236 15,1 4 128-15</inkml:trace>
          <inkml:trace contextRef="#ctx0" brushRef="#br0" timeOffset="100442.0711">9852 4789 1060 0,'9'4'392'0,"-9"-4"-304"0,46 0-28 0,-24-4 4 15,6 4-48-15,13-8-188 16,0 4 88-16,4 4-484 15,1 4 316-15</inkml:trace>
          <inkml:trace contextRef="#ctx0" brushRef="#br0" timeOffset="99692.5599">8814 4137 820 0,'-23'-20'304'0,"23"20"-236"0,-14-8-20 0,5 4 124 15,9 8-104-15,-9 8 60 16,9 4-72-16,5 21-8 15,8 3-28-15,6 9 40 16,8-5-32-16,5 1-120 16,4-9 48-16</inkml:trace>
        </inkml:traceGroup>
        <inkml:traceGroup>
          <inkml:annotationXML>
            <emma:emma xmlns:emma="http://www.w3.org/2003/04/emma" version="1.0">
              <emma:interpretation id="{A5A9D979-F8B8-481A-AE04-6B8D157A9CE7}" emma:medium="tactile" emma:mode="ink">
                <msink:context xmlns:msink="http://schemas.microsoft.com/ink/2010/main" type="inkWord" rotatedBoundingBox="13582,4603 14888,4604 14887,5733 13581,573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0981.2919">11291 4501 520 0,'-14'0'192'0,"14"0"-152"0,-14 17-8 0,10-1 116 16,8 4-88-16,1 21 88 15,-1 7-84-15,6 33 12 16,3 0-44-16,-13 12-12 15,5-12-12-15,-14-8 124 16,-5-21-68-16,-13-7 84 16,8-9-84-16,-31-15 12 15,9 3-44-15,-13-20-92 16,8-4 32-16,1-24-308 16,13-5 184-16</inkml:trace>
          <inkml:trace contextRef="#ctx0" brushRef="#br0" timeOffset="101119.1295">11477 4109 1184 0,'9'-4'440'0,"-9"4"-344"0,14 24-24 0,-9-16-84 16,-1 12-8-16,5-3-372 16,5 3 216-16</inkml:trace>
          <inkml:trace contextRef="#ctx0" brushRef="#br0" timeOffset="104358.204">11837 4348 488 0,'9'-4'180'0,"-9"0"-140"0,5 0-12 16,-5-1 48 0,0 10-48-16,0-5 24 15,0 0-32-15,0 0 52 0,0 0-40 16,-5 0 48-16,5 8-48 0,-9 0-8 16,0 0-12-16,-9 0 16 15,9 0-16-15,-14 4 4 16,9 0-8-16,-13 4 12 31,4 1-12-31,-4-1 48 0,4 4-28 0,0 4 56 16,10 5-48-16,-1-5 0 15,9 0-20-15,5-4 8 16,5 5-16-16,-1-5 16 16,15 0-16-16,-1-4 4 15,0 1-4-15,0-5 4 16,5 0-8-16,4-4 16 15,1 0-12-15,-1-8-20 16,5 4 4-16,0-8 32 16,-9 4-16-16,-1-8-8 15,1 4-4-15,-5-4 4 16,-4 0 0-16,-5-8 8 16,0 7-4-16,-4-11-4 15,4 8 4-15,-9-8-4 16,4 8 0-16,-4-9-12 15,5 9 8-15,-5-4 4 16,4 8 0-16,-4 0 0 16,5 4 0-16,-5-4 0 0,0 8 0 15,0-4-20-15,0 8 12 0,-5-8 4 16,5 4 4-16,-4-4 0 16,8 4 0-16,-4-4-12 15,0 8 8-15,0-4 20 16,0 0-8-16,0 0-28 15,0 0 8-15,-4 0 12 16,4 4 4-16,-5-4-4 16,10 0 4-16,-10 0-16 15,5 4 8-15,-4-4 20 16,4 0-8-16,0 0-20 16,-9 4 4-16,4 0-4 15,5 4 4-15,-4-4 0 16,4 0 0-16,-10 0 24 15,10 4-8-15,-4 0 16 16,8 4-16-16,-4 1 16 16,0-1-16-16,0 4 4 15,5 0-4-15,0 0-32 16,4 1 12-16,0-5-252 16,0 4 148-16</inkml:trace>
          <inkml:trace contextRef="#ctx0" brushRef="#br0" timeOffset="101596.6423">11969 4469 444 0,'-14'-4'164'0,"14"4"-124"0,-4 4-16 0,-1-8 36 15,5 4-40-15,-4-4 104 16,-1 8-68-16,-4-8 64 15,4 4-68-15,-4 0 24 16,-9 4-44-16,-9 4 36 16,0 8-40-16,-14 5 40 15,9 3-40-15,-9 0 40 16,13 4-40-16,6-3-24 16,8-1-4-16,23-4 24 15,9-4-12-15,19-7 12 16,8-5-12-16,-4-8-88 15,5 4 44-15,-14-5 0 0,4 5 20 0,-13 0-8 16,0 5 12-16,-5-1 20 16,-9 8-4-16,0 4 68 15,5 4-44-15,-1 0 24 16,6 1-36-16,8-9 60 16,0-4-44-16,10-16 20 15,-6 0-36-15,1-13 36 16,-4 1-32-16,-10-8 4 15,-5 8-16-15,-13-13 0 16,0 5-4-16,-13-9 48 16,-1 9-32-16,-4-8-12 15,9 3-4-15,0-3-132 16,4 12 68-16</inkml:trace>
        </inkml:traceGroup>
        <inkml:traceGroup>
          <inkml:annotationXML>
            <emma:emma xmlns:emma="http://www.w3.org/2003/04/emma" version="1.0">
              <emma:interpretation id="{4570F2C4-8030-4891-A376-D00B90452B73}" emma:medium="tactile" emma:mode="ink">
                <msink:context xmlns:msink="http://schemas.microsoft.com/ink/2010/main" type="inkWord" rotatedBoundingBox="15376,4695 17643,4697 17642,5385 15375,538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1969.264">13135 4323 684 0,'9'-16'252'0,"-9"16"-192"0,4-16-20 16,-8 8 128-16,-1 8-100 15,-13-12 88-15,0 12-92 0,-23 0 4 16,0 8-44-16,-14 12 92 16,10 8-64-16,-10 13 28 15,23 3-44-15,0 5 48 16,9 0-48-16,10-1 0 31,4-3-20-31,18-5 8 0,4 1-16 0,15-9-84 16,4-4 44-16,18-12-272 15,4-3 168-15,15-9-528 16,-6 0 368-16</inkml:trace>
          <inkml:trace contextRef="#ctx0" brushRef="#br0" timeOffset="102111.7797">13458 4582 944 0,'-23'-28'352'16,"23"28"-276"-16,23-12-20 0,-14 0 192 15,5 12-148-15,17-8 100 16,1 8-116-16,27-8-20 16,5 8-40-16,18-4-24 15,-4 4-4-15,-6 0-368 16,-12 8 204-16,-15-4-460 16,-4 4 356-16</inkml:trace>
          <inkml:trace contextRef="#ctx0" brushRef="#br0" timeOffset="102307.5345">13954 4222 728 0,'-14'0'268'0,"14"0"-208"0,9 41-16 0,-18-9 168 32,0 4-124-32,-18 9 60 0,0 8-84 0,-10-1 16 15,10 1-48-15,-5-1 24 16,14 1-28-16,0-8 0 15,13-5-16-15,10-16-220 16,8-3 116-16</inkml:trace>
          <inkml:trace contextRef="#ctx0" brushRef="#br0" timeOffset="102886.6186">14969 4429 612 0,'23'-33'228'0,"-23"33"-180"0,5-32-12 16,-10 12 116-1,1 3-92-15,-15-11 96 16,6 12-88-16,-10-12 20 16,9 7-52-16,-9 1-4 15,10 16-20-15,-10-8-16 16,9 12 0-16,-13 0 28 15,9 0-12-15,-19 12 48 0,6 4-32 16,-24 21 64-16,9-1-52 16,-13 9 44-16,9 3-48 0,9 5-12 15,14-5-12-15,22-3-12 16,19-5 4-16,31 1 28 16,1-5-16-16,9-7-276 15,-5-1 136-15,-5-12-212 16,1-4 192-16,-14-16-220 15,0 4 208-15,-14-12 8 16,-5 4 88-16,-13 0 260 16,-4 0-104-16,-10-8 216 15,5 12-176-15,-5-5 120 16,5 9-148-16,9-8-32 16,5 8-48-16,9-8-20 15,8 8-4-15,10 0 20 16,0 0-12-16,4-8-4 15,1 8-4-15,-14 0-32 16,-1 8 16-16,-17 0 12 16,-5 0 4-16,-14 13 120 15,1-5-68-15,-6 12 92 16,6 0-84-16,-1 5-32 16,5-5-20-16,9 1-92 15,5-13 44-15,4-8-504 16,13 0 296-16</inkml:trace>
        </inkml:traceGroup>
      </inkml:traceGroup>
    </inkml:traceGroup>
    <inkml:traceGroup>
      <inkml:annotationXML>
        <emma:emma xmlns:emma="http://www.w3.org/2003/04/emma" version="1.0">
          <emma:interpretation id="{FA496ECC-E203-47A4-BCEE-CE1BD98ECB49}" emma:medium="tactile" emma:mode="ink">
            <msink:context xmlns:msink="http://schemas.microsoft.com/ink/2010/main" type="paragraph" rotatedBoundingBox="1990,6539 12550,5817 12637,7083 2076,7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E0D5FD-4C56-41D3-A887-28403ADA5748}" emma:medium="tactile" emma:mode="ink">
              <msink:context xmlns:msink="http://schemas.microsoft.com/ink/2010/main" type="line" rotatedBoundingBox="1990,6539 12550,5817 12637,7083 2076,7804"/>
            </emma:interpretation>
          </emma:emma>
        </inkml:annotationXML>
        <inkml:traceGroup>
          <inkml:annotationXML>
            <emma:emma xmlns:emma="http://www.w3.org/2003/04/emma" version="1.0">
              <emma:interpretation id="{57F57FDE-E534-4DFA-B359-CB2B856B6ACC}" emma:medium="tactile" emma:mode="ink">
                <msink:context xmlns:msink="http://schemas.microsoft.com/ink/2010/main" type="inkWord" rotatedBoundingBox="1990,6539 4336,6379 4423,7644 2076,780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4313.8926">-242 6023 924 0,'-13'-8'340'0,"13"8"-260"0,0 0-28 0,0 0 160 16,0 0-128-16,9 0 44 16,4 0-76-16,28 0-4 15,5 0-28-15,9 0-20 16,4 4-4-16,-5 0 40 15,1 4-24-15,0-4-28 16,-10 0 8-16,-13 0-148 16,4 0 84-16</inkml:trace>
          <inkml:trace contextRef="#ctx0" brushRef="#br0" timeOffset="115889.3341">-533 6861 664 0,'-27'-16'244'0,"27"16"-188"0,-14-4-16 0,14 0 188 16,0 8-132-16,0-4 52 15,0 0-88-15,14 0 60 16,8 0-68-16,19-4 44 16,9 4-56-16,19-5-4 15,-1 10-20-15,9-5-4 16,-4 8-4-16,-9-4-8 16,-9 8 4-16,-10-4 12 15,-8 0-8-15,-10-4-172 16,-4 4 92-16</inkml:trace>
          <inkml:trace contextRef="#ctx0" brushRef="#br0" timeOffset="115618.5968">31 6108 560 0,'0'-12'208'0,"0"12"-164"0,0-4-8 0,-9 0 92 16,9 8-76-16,-9-4 68 16,5 0-68-16,-5 0 16 15,-5 4-40-15,-4 0 28 16,9 0-32-16,-5 0-12 16,14 0-8-16,-14 0-4 15,14 4 0-15,-9 4 44 16,9 9-24-16,-9 15 24 15,9 9-24-15,-9 15 36 16,0 5-32-16,-9 4 12 16,9-4-20-16,-10-5 8 15,10-7-12-15,-9-5 12 0,9-7-16 16,-5-9-56-16,10 1 24 0,-5-21-148 16,9 4 96-16</inkml:trace>
          <inkml:trace contextRef="#ctx0" brushRef="#br0" timeOffset="116234.2512">774 6051 644 0,'4'-20'236'0,"-4"20"-180"0,-4-8-20 0,-1 4 132 16,5 4-100-16,-14-4 96 16,5 0-96-16,-13 4 12 15,3 4-48-15,-17 8 12 16,4 0-24-16,-23 17 8 16,5 3-16-16,-9 37 28 15,14 4-24-15,-6 16 20 16,15 0-20-16,9 8 36 15,13-12-28-15,10 8 4 16,13-8-16-16,13-8 12 16,10-4-16-16,14-21-152 15,8-7 76-15,-3-21-220 16,3-4 164-16,-17-20-408 16,8-4 296-16</inkml:trace>
          <inkml:trace contextRef="#ctx0" brushRef="#br0" timeOffset="116579.9604">774 6452 644 0,'-19'-53'236'0,"19"53"-180"0,19-44-20 15,-10 20 132 1,0 12-100-16,4-9 96 16,1 5-96-16,4 8 20 0,1 8-52 0,-1 12-24 15,0 12-4-15,-4 17 0 16,-1 3-4-16,-8 9 24 15,-1-4-16-15,-13 3 24 16,0-7-24-16,-14-5 32 16,5 1-28-16,-14-13 4 15,5 0-12-15,-9-3 12 16,4-9-12-16,4-12 16 16,10 12-16-16,9-8-64 15,9 0 28-15,14-4 20 16,4-4 8-16,9 8 0 15,5 4 4-15,9-7-180 16,-9 3 96-16,-5-8-92 16,5 4 100-16,0-8-200 15,-9 0 152-15</inkml:trace>
          <inkml:trace contextRef="#ctx0" brushRef="#br0" timeOffset="116808.7794">605 6642 964 0,'-32'-8'360'0,"32"8"-280"0,9 4-24 16,-4-4 84-1,4 0-88-15,18 0 120 16,5 0-96-16,9-4-4 16,5 0-44-16,-1-4-16 0,1 0-8 0,4 4-120 15,-5 4 64-15,-4-12-200 16,-4 12 144-16</inkml:trace>
          <inkml:trace contextRef="#ctx0" brushRef="#br0" timeOffset="117195.6226">1393 6128 664 0,'0'0'244'0,"0"0"-188"0,13 4-16 15,-3 0 112 1,3 5-92-16,15 11 88 16,3 8-84-16,15 21 4 15,4 3-44-15,5 21-4 16,-5-4-12-16,-9 4 4 16,-9-4-8-16,-23 11 16 15,-9-7-12-15,-23 8 32 16,0-4-24-16,-18 0 12 0,0-16-16 0,-4-9-44 15,8-11 20-15,-4-17-220 16,14-4 132-16,9-16-376 16,13-4 268-16</inkml:trace>
        </inkml:traceGroup>
        <inkml:traceGroup>
          <inkml:annotationXML>
            <emma:emma xmlns:emma="http://www.w3.org/2003/04/emma" version="1.0">
              <emma:interpretation id="{FEE5C168-24D4-4FC4-A5EE-9CDEDFAC1F3F}" emma:medium="tactile" emma:mode="ink">
                <msink:context xmlns:msink="http://schemas.microsoft.com/ink/2010/main" type="inkWord" rotatedBoundingBox="4900,6964 5277,6938 5295,7193 4918,721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7600.9512">2299 6715 964 0,'0'0'360'0,"0"0"-280"0,54-4-24 0,-17 0-4 15,4 4-40-15,13-4-172 16,15 4 88-16</inkml:trace>
          <inkml:trace contextRef="#ctx0" brushRef="#br0" timeOffset="117467.5969">2431 6484 1028 0,'-9'-16'380'0,"9"16"-296"0,0-8-20 0,0 4 236 15,0 8-176-15,9-4-8 16,4 4-68-16,10-4-36 16,5 4-8-16,8 0-208 15,10 4 112-15,-6 0-384 16,6 5 264-16</inkml:trace>
        </inkml:traceGroup>
        <inkml:traceGroup>
          <inkml:annotationXML>
            <emma:emma xmlns:emma="http://www.w3.org/2003/04/emma" version="1.0">
              <emma:interpretation id="{AD5AE289-BC2F-412E-AFE4-6E3F8FC34893}" emma:medium="tactile" emma:mode="ink">
                <msink:context xmlns:msink="http://schemas.microsoft.com/ink/2010/main" type="inkWord" rotatedBoundingBox="6222,6305 8268,6166 8332,7094 6285,7234"/>
              </emma:interpretation>
              <emma:one-of disjunction-type="recognition" id="oneOf18">
                <emma:interpretation id="interp22" emma:lang="" emma:confidence="0">
                  <emma:literal>a I</emma:literal>
                </emma:interpretation>
                <emma:interpretation id="interp23" emma:lang="" emma:confidence="1">
                  <emma:literal>a +</emma:literal>
                </emma:interpretation>
                <emma:interpretation id="interp24" emma:lang="" emma:confidence="0">
                  <emma:literal>at</emma:literal>
                </emma:interpretation>
                <emma:interpretation id="interp25" emma:lang="" emma:confidence="0">
                  <emma:literal>A I</emma:literal>
                </emma:interpretation>
                <emma:interpretation id="interp26" emma:lang="" emma:confidence="0">
                  <emma:literal>AI</emma:literal>
                </emma:interpretation>
              </emma:one-of>
            </emma:emma>
          </inkml:annotationXML>
          <inkml:trace contextRef="#ctx0" brushRef="#br0" timeOffset="119102.0144">4325 6055 528 0,'32'-12'196'0,"-19"12"-152"0,10-8-12 16,-9 8 88-1,-5 0-72-15,9-8 88 16,-4 4-80-16,-5-4 96 0,4 8-88 0,-3-8 40 16,-1 4-60-16,-5-8 36 15,5 0-44-15,-9-9 8 16,0 9-28-16,0-12-16 16,0 8-4-16,-13-13 28 15,4 5-12-15,-14-8-20 16,5 7 0-16,-5 5-12 15,9 8 8-15,-18 4-8 16,10 8 8-16,-19 8 8 16,13 12 4-16,-13 5-20 15,9 3 12-15,-4 8 32 16,-5 5-16-16,9 3 8 16,9-3-8-16,1 7 4 15,13-3-8-15,18-5-4 16,9-3 4-16,9-13 12 15,14-4-8-15,5-20-72 16,-5 0 32-16,9-20-56 16,-5 0 48-16,1-8 4 15,-5 7 20-15,-9-11 28 16,-1 8-4-16,-12-5-4 16,-6 9 0-16,-22 0 72 15,9 8-40-15,-4 4 40 16,-5 8-44-16,-10 12 36 15,6 4-40-15,4 12 20 16,-5 9-28-16,5 7 8 0,9 1-16 16,-5-1-16-16,10 1 0 0,-1-17-148 15,6 8 84-15,-1-15-208 16,0-5 152-16</inkml:trace>
          <inkml:trace contextRef="#ctx0" brushRef="#br0" timeOffset="119349.6247">4644 6347 976 0,'-5'4'360'0,"5"-4"-280"0,18-12-20 0,-4 4 56 16,9 4-76-16,13-9 52 15,10 5-52-15,-1-8 8 16,1 8-32-16,-5-4 0 16,-5 8-8-16,-9-4-128 15,1 4 64-15,-10 0-208 16,-5 4 148-16</inkml:trace>
          <inkml:trace contextRef="#ctx0" brushRef="#br0" timeOffset="119555.6745">4944 6055 496 0,'-14'-12'184'0,"14"12"-140"0,-27 8-16 0,13 1 172 15,10-1-116-15,-14 8 96 16,8 4-100-16,-8 12-20 16,9 9-36-16,-9 11 12 15,9 1-24-15,-9 0 24 16,9-5-24-16,-10-7-32 15,10-5 12-15,-9-8-192 16,4-3 108-16</inkml:trace>
          <inkml:trace contextRef="#ctx0" brushRef="#br0" timeOffset="120036.4587">3683 6630 580 0,'-14'0'216'0,"14"0"-168"0,0 0-12 0,-4 4 144 31,4 0-104-31,-5-4 60 0,10 0-80 0,-5 0 44 16,9 0-56-16,0 0 84 15,5 0-72-15,17-4 60 16,10 0-64-16,41 0 32 15,9 4-48-15,55-4 24 16,-5 0-32-16,46-4-16 16,-10 8-8-16,33-12 12 15,-23 12-8-15,-5-4-4 16,-28 4 0-16,-31-4-24 16,-22 4 12-16,-24-4-84 15,-32 8 52-15,-22-4-196 16,-5 0 132-16,-36 0-376 15,5 8 268-15</inkml:trace>
        </inkml:traceGroup>
        <inkml:traceGroup>
          <inkml:annotationXML>
            <emma:emma xmlns:emma="http://www.w3.org/2003/04/emma" version="1.0">
              <emma:interpretation id="{176950FE-4F5F-4E61-AB21-39C95FEF0941}" emma:medium="tactile" emma:mode="ink">
                <msink:context xmlns:msink="http://schemas.microsoft.com/ink/2010/main" type="inkWord" rotatedBoundingBox="10869,6129 12563,6013 12609,6679 10914,679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3084.7537">8304 5954 932 0,'-23'-12'348'0,"23"12"-272"0,-4 8-20 0,-1-8 200 15,10 0-152-15,4 0 80 16,4 8-108-16,10 0 20 15,9 1-56-15,9-5-16 16,5 4-12-16,-10-4-64 16,10 0 28-16,-10-4-260 15,0 0 152-15</inkml:trace>
          <inkml:trace contextRef="#ctx0" brushRef="#br0" timeOffset="123546.4819">8969 5841 704 0,'-41'-20'264'0,"41"20"-208"0,-14-16-12 15,5 3 168-15,9 9-124 0,9-8 60 16,0 4-84-16,14 0-12 15,9 4-32-15,4 8 4 16,10 4-12-16,-5 12 0 16,0 21-4-16,-5-5 4 15,-9 1-8-15,-4 7-48 16,-5 1 28-16,-13 7 12 16,-5-3 4-16,-14-5-44 15,1 1 28-15,-15-17-8 16,6-3 16-16,-10-21 8 15,4-8 0-15,1-25 32 16,4 5-16-16,23-21 20 16,5 9-20-16,13-21 20 15,9 5-24-15,5-13 4 16,0 4-8-16,0-16 64 16,0 25-40-16,-9-1-4 15,4 13-16-15,-9 3-20 16,-4 13 4-16,-5 12-68 15,5 4 40-15,4 0-312 16,0 8 188-16</inkml:trace>
          <inkml:trace contextRef="#ctx0" brushRef="#br0" timeOffset="123906.4799">9670 5728 424 0,'13'-21'156'0,"-13"21"-120"0,41-24-8 0,-22 4 116 16,3 12-84-16,1-12 116 16,9 3-100-16,-9 5-12 15,4 4-40-15,0 0 0 16,-8 16-12-16,-1 4 36 16,0 4-24-16,-18 13 40 15,5 7-36-15,-10 9 56 16,5-1-48-16,-18 5 12 15,9-5-32-15,-14-3-8 16,9-5-4-16,-13-7 12 16,4-1-8-16,-9-8-12 15,10 0 0-15,-6-7 12 16,15 3-4-16,-10-8-4 16,18 4 4-16,10-4-4 15,9 0 0-15,8 0 24 16,10 0-12-16,0-4-48 15,0 4 20-15</inkml:trace>
          <inkml:trace contextRef="#ctx0" brushRef="#br0" timeOffset="124103.0138">9715 5991 944 0,'-27'-16'352'0,"27"16"-276"0,5-13-20 0,-1 9 120 16,10 8-108-16,9-4 68 16,8 0-76-16,1 0-24 15,9 0-24-15,5 0-56 16,-1 4 28-16</inkml:trace>
        </inkml:traceGroup>
      </inkml:traceGroup>
    </inkml:traceGroup>
    <inkml:traceGroup>
      <inkml:annotationXML>
        <emma:emma xmlns:emma="http://www.w3.org/2003/04/emma" version="1.0">
          <emma:interpretation id="{54529619-8F27-44CA-B127-645E4B869AD6}" emma:medium="tactile" emma:mode="ink">
            <msink:context xmlns:msink="http://schemas.microsoft.com/ink/2010/main" type="paragraph" rotatedBoundingBox="6527,6657 18567,5576 18751,7623 6710,87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C99ECD2-E80C-448F-9D13-C5C1A6F811BF}" emma:medium="tactile" emma:mode="ink">
              <msink:context xmlns:msink="http://schemas.microsoft.com/ink/2010/main" type="line" rotatedBoundingBox="6527,6657 18567,5576 18751,7623 6710,8704"/>
            </emma:interpretation>
          </emma:emma>
        </inkml:annotationXML>
        <inkml:traceGroup>
          <inkml:annotationXML>
            <emma:emma xmlns:emma="http://www.w3.org/2003/04/emma" version="1.0">
              <emma:interpretation id="{63C02419-93CA-49E1-B21D-4EE3AA531C4F}" emma:medium="tactile" emma:mode="ink">
                <msink:context xmlns:msink="http://schemas.microsoft.com/ink/2010/main" type="inkWord" rotatedBoundingBox="6590,7364 7616,7272 7700,8210 6674,830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20573.3799">4211 6869 756 0,'-32'-12'280'0,"32"12"-216"0,-23-4-20 0,19 0 76 15,4 8-76-15,4-4 16 16,5 0-36-16,14-4-12 16,5 4-8-16,17-4-4 15,1 4 0-15,13-4 8 16,5 8-4-16,4-4-4 15,0 4 4-15,-13 4 4 16,-10 8-4-16,-13-12 76 16,-9 8-44-16,-19 12 24 15,-4-3-40-15,-18 11 0 16,5 9-12-16,-19 3 4 16,0-4-8-16,-14 13 8 15,10 0-8-15,-19-5-4 16,19-7 4-16,-19-5-16 15,10 1 8-15,-19-5 4 16,14-4 0-16,-9-3 24 16,9-1-12-16,4-4-4 15,14-4-4-15,19-4 4 16,17-3-4-16,23-9 32 16,10 0-20-16,13-5 12 15,5 5-16-15,4-4 0 16,-5 4-4-16,1-8-32 15,-9 8 12-15,-10-4-64 16,-4 4 40-16,-14-4-20 0,0 4 36 16,-13-8-156-16,-1 4 96 15</inkml:trace>
          <inkml:trace contextRef="#ctx0" brushRef="#br0" timeOffset="120821.1495">4043 7310 976 0,'-32'-4'360'0,"32"4"-280"0,4 0-20 0,10 0 80 16,4 0-88-16,28-4 60 16,4 0-68-16,18-8 40 15,5 4-48-15,18-4-80 16,-5 7 20-16,15-7-256 15,-15 12 156-15,-9 0-312 16,-8 12 248-16</inkml:trace>
          <inkml:trace contextRef="#ctx0" brushRef="#br0" timeOffset="121128.1346">5003 7435 808 0,'-13'5'300'0,"13"-5"-232"0,-28 20-20 0,15-12 80 16,8 8-80-16,-9 4-12 31,5 9-20-31,0 3 4 0,5 4-12 0,8 1-4 16,5-9 0-16,5-4 20 15,9-3-12-15,-1-17 4 16,1 0-8-16,-5-12 20 16,5 0-16-16,-9-17 12 15,-5 5-12-15,-9-16 12 16,4 7-16-16,-8-3-4 16,-1 8 0-16,1-5-4 15,4 13 0-15</inkml:trace>
        </inkml:traceGroup>
        <inkml:traceGroup>
          <inkml:annotationXML>
            <emma:emma xmlns:emma="http://www.w3.org/2003/04/emma" version="1.0">
              <emma:interpretation id="{538B8F9E-66AB-4D29-A7AF-DE57E033012A}" emma:medium="tactile" emma:mode="ink">
                <msink:context xmlns:msink="http://schemas.microsoft.com/ink/2010/main" type="inkWord" rotatedBoundingBox="8745,6458 10561,6295 10680,7630 8865,7793"/>
              </emma:interpretation>
            </emma:emma>
          </inkml:annotationXML>
          <inkml:trace contextRef="#ctx0" brushRef="#br0" timeOffset="122313.7027">6979 6015 632 0,'9'0'236'0,"-9"0"-184"0,9-4-16 0,-9 0 192 16,0 8-132-16,0-8 96 15,0 4-112-15,-4-4-36 16,4 4-28-16,-9-4 4 15,4 4-12-15,-22-4-4 16,4 4 0-16,-23-4-32 16,1 4 16-16,-19 0 4 15,10-8 8-15,-6 0-12 16,10 3 8-16,5-7 4 16,13 4 0-16,0 0-20 15,18 4 12-15,-8-4 4 16,13 8 4-16,4 4-12 15,-4 4 8-15,0 4 4 16,9 9 0-16,-9 23 8 16,4 9-4-16,-13 44-12 15,13 0 4-15,-13 20 20 16,14-12-8-16,-15 17 4 16,19-17-4-16,-13 0 12 0,4-12-12 0,-5-16-4 31,9-12 0-31,-13-12 28 0,9-13-16 0,-5-7-4 15,5-9-8-15,-4-8 20 16,13 0-12-16,-9-12-4 16,9 0-4-16,9-4-24 15,0 4 12-15,4-4 32 16,19 4-16-16,0-8 52 16,0 4-32-16,-5-4-40 15,5 8 4-15,0-4-88 16,5 0 56-16,-6 0-144 15,1 8 104-15</inkml:trace>
          <inkml:trace contextRef="#ctx0" brushRef="#br0" timeOffset="122825.5938">7366 6630 872 0,'-9'8'324'0,"9"-8"-252"0,14 12-20 0,4-8 112 16,9 0-100-16,28 1 8 15,13 3-44-15,0-8 8 16,5 0-20-16,0-8 0 31,-5-1-8-31,-4-3 12 0,-9 4-12 0,-19-4 24 16,1 4-20-16,-37-8-12 16,0 4-4-16,-23-9-4 15,0 9 0-15,-9-4 8 16,-4 4 0-16,-5 8-20 15,-5 4 12-15,-8 8 4 16,8 4 4-16,-13 8 24 16,9 1-12-16,0 11 68 15,0 0-48-15,9 17 32 16,18 4-36-16,9 11-8 16,14-3-12-16,18 0 4 15,14-9-8-15,23-11 40 16,0-5-20-16,-1-12-12 15,-4 1-8-15,0-9-192 16,-4-4 104-16,4-8-236 16,-4 0 176-16,8-16-324 15,-8 4 264-15</inkml:trace>
        </inkml:traceGroup>
        <inkml:traceGroup>
          <inkml:annotationXML>
            <emma:emma xmlns:emma="http://www.w3.org/2003/04/emma" version="1.0">
              <emma:interpretation id="{E75A2A1F-36AD-4A36-BEA6-C6BB4F9630DE}" emma:medium="tactile" emma:mode="ink">
                <msink:context xmlns:msink="http://schemas.microsoft.com/ink/2010/main" type="inkWord" rotatedBoundingBox="13026,7174 13421,7138 13427,7205 13032,724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4812.2805">10407 6675 808 0,'5'0'300'0,"-5"0"-232"0,0 0-20 0,0 0 160 16,0 0-124-16,9 0 72 15,5 4-92-15,13 0 8 16,9 0-40-16,5 0-4 15,5-4-16-15,-1 0-16 16,-4 0 0-16,0 0 4 16,-4 4 0-16,-10-4 8 15,-4 4-4-15,-19-4 40 16,1 4-20-16,-14-4-12 16,0 4-8-16,-9-4-4 15,9 4 0-15,-1-4 16 16,6 0-8-16,4-4-188 15,9 4 96-15,9-8-264 16,9 4 196-16</inkml:trace>
        </inkml:traceGroup>
        <inkml:traceGroup>
          <inkml:annotationXML>
            <emma:emma xmlns:emma="http://www.w3.org/2003/04/emma" version="1.0">
              <emma:interpretation id="{90248236-07B2-4D69-B518-6CA4DAA2451B}" emma:medium="tactile" emma:mode="ink">
                <msink:context xmlns:msink="http://schemas.microsoft.com/ink/2010/main" type="inkWord" rotatedBoundingBox="14072,6878 14746,6818 14833,7792 14159,785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5484.5684">11577 6395 664 0,'-4'0'244'0,"4"0"-188"0,0 0-16 0,0 4 84 16,4 1-76-16,-4-1 76 15,0 12-68-15,0 12 32 16,0 8-52-16,-4 5 16 15,4-1-32-15,-9 17 16 16,4-8-20-16,-4 11 44 16,9 1-32-16,-9 0 12 15,4-5-24-15,-4-11 28 16,5-5-28-16,-5-7-144 16,9-9 64-16</inkml:trace>
          <inkml:trace contextRef="#ctx0" brushRef="#br0" timeOffset="125302.3566">11837 6420 652 0,'-9'-12'244'0,"9"12"-192"0,-18-9-12 16,9 5 180-1,9 0-128-15,-5-8 112 16,5 8-116-16,9-8-40 16,5 8-28-16,9-8-20 15,8 8 4-15,1 0 28 16,5 4-16-16,4 4-4 15,-5 4-8-15,-4 4 12 16,0 0-8-16,-9 0-12 0,-1 5 0 16,-17-5 84-16,-1 0-48 0,-13-4 16 15,0 4-28-15,-14-4-56 16,10 0 20-16,-5-8-260 16,4 4 152-16,-13-8-336 15,8 4 260-15</inkml:trace>
          <inkml:trace contextRef="#ctx0" brushRef="#br0" timeOffset="125812.9419">12046 6946 652 0,'-9'0'244'0,"9"0"-192"0,-4 40-12 0,-5-19-40 16,18 3-8-16,-9 4 64 15,0 0-28-15,0 1 68 16,0-5-56-16,0 0 36 16,0-3-44-16,0-5 68 15,0 4-52-15,0-4 44 16,0 0-52-16,0-3 76 16,0 3-64-16,0-8 36 15,13 4-52-15,6-12 16 16,-6 4-32-16,10-8 8 15,0 4-16-15,0-4-176 16,-5 0 92-16,5-4-184 16,-10 0 144-16</inkml:trace>
        </inkml:traceGroup>
        <inkml:traceGroup>
          <inkml:annotationXML>
            <emma:emma xmlns:emma="http://www.w3.org/2003/04/emma" version="1.0">
              <emma:interpretation id="{B993FF1F-C7C6-4431-9D88-FD3A590233AF}" emma:medium="tactile" emma:mode="ink">
                <msink:context xmlns:msink="http://schemas.microsoft.com/ink/2010/main" type="inkWord" rotatedBoundingBox="15307,6290 18605,5994 18751,7623 15454,791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6518.8445">12775 6687 780 0,'-5'0'288'0,"5"0"-224"0,0 8-20 15,5-4 84 1,4 0-80-16,14-4 32 16,-1 4-44-16,33-4 32 15,9 0-40-15,13 0-16 16,1-4-4-16,-10 0 8 15,-4 4-8-15,-19-4 16 16,-13 0-16-16,-9-4 68 16,0 4-44-16,-32-8-40 0,-5 3 4 0,-18-7 4 15,0 4 4-15,-23-4-12 16,10 12 4-16,-10-4-16 16,10 0 12-16,-10 16 4 15,10 4 4-15,-1 8 24 16,14 4-12-16,-9 17 92 15,18 3-56-15,1 17 4 16,8 4-32-16,14 4 16 16,5-13-24-16,26-3 4 15,1-9-8-15,23-11 20 16,0-9-16-16,13-12-128 16,-4-8 64-16,-5-4-248 15,-5 0 172-15,-13-8-412 16,-4-4 304-16</inkml:trace>
          <inkml:trace contextRef="#ctx0" brushRef="#br0" timeOffset="126958.5157">13494 6023 780 0,'-9'-4'288'0,"9"4"-224"0,18-8-20 0,-9 4 200 16,5 4-144-16,18-8 80 15,9 4-104-15,18-4 4 16,-4 4-48-16,8 0-4 16,1 8-16-16,-18-4-140 15,-1 0 72-15</inkml:trace>
          <inkml:trace contextRef="#ctx0" brushRef="#br0" timeOffset="127195.9857">13840 5796 716 0,'-9'-8'264'0,"9"8"-204"0,0 8-16 16,-9 1 124-16,9 3-100 0,-23 12 60 16,10 8-72-1,-10 5 0-15,14-1-32 0,-14 9 12 16,0-5-20-16,5 5 8 15,4-5-12-15,5-3-120 16,9-5 56-16,-4-12-192 16,8 0 140-16</inkml:trace>
          <inkml:trace contextRef="#ctx0" brushRef="#br0" timeOffset="127600.1836">14041 5833 600 0,'-14'-32'224'0,"14"32"-176"0,27-17-12 0,-9 9 72 16,-4 0-68-16,4 0 104 15,5 4-80-15,9 0 60 16,-5 12-72-16,14 12-28 15,-4 5-16-15,-5 7 8 16,-1 4-8-16,-8 1 16 16,-14-5-16-16,-9 1-48 15,0-5 24-15,-23-4-16 16,5-4 20-16,-4-7 16 16,-1-5 0-16,0-12 24 0,0 0-16 0,14-13-12 15,-5 1-4-15,14-16 40 16,5-1-24-16,13-15 0 15,-4 7-8-15,18-11 4 16,9 7-4-16,-5-7 16 16,10 23-12-16,-5-3 4 15,-5 12-4-15,-4 12-60 16,0-1 28-16</inkml:trace>
          <inkml:trace contextRef="#ctx0" brushRef="#br0" timeOffset="128157.8179">14801 5983 756 0,'-14'-17'280'0,"14"17"-216"0,5-8-20 0,4 4 180 16,0 4-132-16,5-4 36 15,8 4-80-15,10-8-12 16,5 4-20-16,26 0-224 15,6 8 116-15</inkml:trace>
          <inkml:trace contextRef="#ctx0" brushRef="#br0" timeOffset="127974.8312">14837 5853 756 0,'0'-16'280'0,"0"16"-216"0,18-16-20 16,-8 8 84 0,3 4-80-16,10-4 24 15,0 3-40-15,9 1-4 16,0 8-16-16,-10 5-16 16,1 3 0-16,-23 8 20 0,0 0-8 15,-23 4 4-15,1 1-4 0,-10-1 56 16,0 4-36-16,0-7 40 15,18-1-36-15,-9-4 8 16,5-4-24-16,14-4 8 16,-5 4-12-16,13-8 20 15,14 5-20-15,-4-9-120 16,9 0 60-16</inkml:trace>
          <inkml:trace contextRef="#ctx0" brushRef="#br0" timeOffset="128637.1859">15625 5910 840 0,'-41'-16'312'0,"41"16"-244"0,0-17-16 0,5 9 4 16,4 8-40-16,9-8 20 15,9 0-20-15,14 0 0 16,5 4-8-16,8 4-32 15,-4 0 12-15,-4 8 24 16,-1-4-8-16,-13 0 44 16,0 4-24-16,-14 0 48 15,-4 0-40-15,-14 1 36 16,0 3-36-16,-9 8 8 16,4 4-24-16,-13 37-16 15,4 12-4-15,-13 40 28 16,18-4-12-16,-5 21 12 15,5-9-12-15,-9 5 80 16,14-13-48-16,-10-4 84 16,9-24-72-16,-13-16 96 15,0-20-88-15,-14-17-4 16,5-12-36-16,-19-20 20 16,5 0-28-16,-18-20-252 15,14 8 128-15,-28-21-620 0,0 9 408 16</inkml:trace>
        </inkml:traceGroup>
      </inkml:traceGroup>
    </inkml:traceGroup>
    <inkml:traceGroup>
      <inkml:annotationXML>
        <emma:emma xmlns:emma="http://www.w3.org/2003/04/emma" version="1.0">
          <emma:interpretation id="{87CDE7A1-C659-47EC-AD55-668ACD49524A}" emma:medium="tactile" emma:mode="ink">
            <msink:context xmlns:msink="http://schemas.microsoft.com/ink/2010/main" type="paragraph" rotatedBoundingBox="1782,8366 6924,8396 6917,9510 1775,9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C17A3-C030-4DBF-968E-04DE14C7A644}" emma:medium="tactile" emma:mode="ink">
              <msink:context xmlns:msink="http://schemas.microsoft.com/ink/2010/main" type="line" rotatedBoundingBox="1782,8366 6924,8396 6917,9510 1775,9479"/>
            </emma:interpretation>
          </emma:emma>
        </inkml:annotationXML>
        <inkml:traceGroup>
          <inkml:annotationXML>
            <emma:emma xmlns:emma="http://www.w3.org/2003/04/emma" version="1.0">
              <emma:interpretation id="{2CAA6877-066E-4BE1-BE16-EEC8D008EF37}" emma:medium="tactile" emma:mode="ink">
                <msink:context xmlns:msink="http://schemas.microsoft.com/ink/2010/main" type="inkWord" rotatedBoundingBox="1781,8515 3780,8527 3774,9491 1775,947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5222.9978">-610 8107 404 0,'-23'-4'148'0,"23"4"-112"0,-9-4-12 16,4 0 120-1,5 4-84-15,-4-4 36 16,4 0-56-16,0-4 40 16,9 8-48-16,0-4 12 15,9 4-28-15,5-4 8 16,4 4-12-16,19-4 20 15,-1 4-20-15,33-4 4 16,-1 4-8-16,14 0 4 16,-9 8-8-16,4 0 32 15,-13 0-20-15,0-8 12 0,-9 4-16 0,-5-4 12 16,-9 0-16-16,-9 0 48 16,-9 0-28-16,-18 0 20 15,-5 0-28-15,-23 0 0 16,5 8-12-16,-23-4-16 15,0 4 4-15,-9 0 4 16,9 5 0-16,-9-13-160 16,5 8 88-16,-10-8-120 15,10 4 108-15,-5-4-360 16,9 0 244-16</inkml:trace>
          <inkml:trace contextRef="#ctx0" brushRef="#br0" timeOffset="166484.3542">742 8957 696 0,'-14'0'256'0,"14"0"-196"0,9 4-20 0,-4-4 112 15,8 0-92-15,6-4 28 16,3 4-52-16,10-8 4 16,0 4-24-16,14-8-104 15,4 4 44-15,4-4-76 16,1 4 64-16,-5-1-224 16,-9 9 156-16</inkml:trace>
          <inkml:trace contextRef="#ctx0" brushRef="#br0" timeOffset="166260.883">815 8702 880 0,'-14'-4'328'0,"14"4"-256"0,0 0-16 0,4 0 28 32,6 0-56-32,3-4-4 0,5 4-12 0,5-4-20 15,9 0 4-15</inkml:trace>
          <inkml:trace contextRef="#ctx0" brushRef="#br0" timeOffset="165538.3378">-579 8038 520 0,'-22'-12'192'0,"22"12"-152"0,-14-8-8 15,5 8 124 1,9 4-92-16,-9 4 80 15,9 5-84-15,-9 19-12 16,4 4-32-16,-9 29 40 16,10 8-28-16,-14 16 20 15,-1-4-28-15,1 0 8 0,0-12-16 0,0-4 20 16,4-9-20 0,-9 1 12-16,19-8-12 0,-10-5 0 15,5-7-4-15,0-13-32 16,0-4 12-16,4-16-188 15,5 0 108-15</inkml:trace>
        </inkml:traceGroup>
        <inkml:traceGroup>
          <inkml:annotationXML>
            <emma:emma xmlns:emma="http://www.w3.org/2003/04/emma" version="1.0">
              <emma:interpretation id="{388DFF5F-2A42-4166-8966-B75224061B8B}" emma:medium="tactile" emma:mode="ink">
                <msink:context xmlns:msink="http://schemas.microsoft.com/ink/2010/main" type="inkWord" rotatedBoundingBox="4294,8381 6924,8396 6919,9169 4289,9154"/>
              </emma:interpretation>
            </emma:emma>
          </inkml:annotationXML>
          <inkml:trace contextRef="#ctx0" brushRef="#br0" timeOffset="167819.9577">1680 7970 404 0,'-5'-4'148'0,"5"4"-112"0,5-13-12 0,-5 5 120 16,0 8-84-16,0-8 52 15,4 4-64-15,1-8 56 16,-1 8-64-16,1-8-8 15,4 8-20-15,0 0 0 16,0 8-8-16,0 8 52 16,5 4-32-16,-5 8 32 15,0 9-28-15,0 19 16 16,0 5-24-16,-4 24-28 16,9-4 4-16,4 0-16 15,0-8 8-15,5-13 16 16,9-3 0-16,-14-17 32 15,9-7-20-15,-4-17 12 16,0 0-16-16,-1-20 36 16,1 0-24-16,0-33-4 15,0 1-12-15,4-29-24 16,-9 8 8-16,0-7 20 16,5 15-4-16,-5-4 32 15,5 17-24-15,-9-5 12 0,0 13-16 16,-5-5-8-16,0 9 0 15,0 0-16-15,0 8 8 0,0-1-24 16,0 9 16-16,0 0-208 16,5 8 124-16</inkml:trace>
          <inkml:trace contextRef="#ctx0" brushRef="#br0" timeOffset="231371.8176">2057 8641 464 0,'-4'-8'176'0,"4"8"-140"0,0-4-8 0,0 0 84 15,0 8-68-15,0-4 24 16,0 0-36-16,0 0 12 15,0 0-24-15,0 0 52 16,0 0-40-16,4 4-8 16,1 0-12-16,0 0-12 15,4 1 4-15,4-1-4 16,1 0 0-16,0-4 0 16,-1 0 0-16,1 0 16 15,4 0-8-15,0 0-12 16,1 4 0-16,-1-4 28 15,0 0-12-15,-9-4-12 16,5 4-4-16,-5-4 20 16,0 8-8-16,-9-8 4 0,5 0-4 0,-10-1-8 15,5 5 4 1,-5-4-16-16,1 8 8 0,-5-4 4 16,0 0 0-16,-5 0 0 15,5 9 0-15,0-9 0 16,4 4 0-16,-4-4 0 15,5 0 0-15,-5 0 0 16,9 0 0-16,-5 0 8 16,10 0-4-16,-5 0-4 15,0 0 4-15,-5 0-16 16,5 0 8-16,-5 0 40 16,5 4-24-16,-4-4 8 15,4 0-12-15,-5 0 4 16,5 0-8-16,5 0 16 15,4 0-12-15,0-4-4 16,0 4 0-16,0-4-16 16,0 4 8-16,-4-4 4 15,0 8 0-15,-5-4 8 16,0 0-4-16,0 0 32 16,0 0-20-16,0 0-232 15,0 0 112-15</inkml:trace>
          <inkml:trace contextRef="#ctx0" brushRef="#br0" timeOffset="168195.5443">2877 7897 548 0,'0'-4'204'0,"0"4"-156"0,-23-4-16 15,10 4 104 1,8 8-80-16,-13-4 40 16,0 4-56-16,-5 0-24 15,0 4-8-15,0 4 24 16,10 1-16-16,-10 11 40 16,5-4-32-16,-14 17 12 15,4 11-20-15,-8 21-16 0,9-4-4 16,4 4 12-16,5-8-4 15,9-5-20-15,13-11 8 0,10-5 32 16,0-11-16-16,8-13-60 16,1 0 24-16</inkml:trace>
          <inkml:trace contextRef="#ctx0" brushRef="#br0" timeOffset="168768.749">2836 8350 664 0,'-14'-20'244'0,"14"20"-188"0,-4-4-16 0,4 0 112 16,9 4-92-16,0-4 64 15,5 0-72-15,4 0 24 16,5 4-44-16,4-4-72 16,5 8 20-16,0-4-196 15,4 4 120-15,1 0-336 16,-6 4 240-16</inkml:trace>
          <inkml:trace contextRef="#ctx0" brushRef="#br0" timeOffset="168570.5032">2891 8091 612 0,'9'-8'228'16,"-9"8"-180"-16,13-4-12 0,-8 0 36 15,4 8-48-15,5-4 24 16,-1 4-28-16,1 0 0 15,4 8-12-15,-4 0 28 16,4 0-20-16,-18 9 20 16,5 3-20-16,-10 8 0 15,-4 5-8-15,-9 7 28 16,0-3-20-16,-5-1-32 16,5 1 8-16,-5-9 8 15,9 0 4-15,1 1-20 16,8-9 8-16,5-4 4 0,5-3 4 15,-1-5 0-15,5 0 0 16,5-8-80-16,0 4 44 0,-1-8-208 16,1 0 140-16</inkml:trace>
          <inkml:trace contextRef="#ctx0" brushRef="#br0" timeOffset="169309.3051">3319 8524 736 0,'-9'4'272'0,"9"-4"-208"0,4 0-20 15,5 0 52 1,5 4-60-16,9-4 12 15,8 8-28-15,6-8-152 0,4 0 68 16,0-8-412-16,0 8 264 0</inkml:trace>
          <inkml:trace contextRef="#ctx0" brushRef="#br0" timeOffset="169112.2166">3323 8241 716 0,'-13'-8'264'0,"13"8"-204"0,4-8-16 0,1 4 80 16,4 4-76-16,9-4 8 16,5-1-36-16,-1 1 4 15,6 4-12-15,-5 0-44 16,4 9 20-16,-9-5-104 16,0 4 64-16</inkml:trace>
          <inkml:trace contextRef="#ctx0" brushRef="#br0" timeOffset="169576.4954">3819 8403 560 0,'-18'-16'208'0,"18"16"-164"0,-23-9-8 0,10 9 128 16,8 0-96-16,-13 13 44 15,4-1-68-15,1 0-8 16,4 12-20-16,0 0 8 16,9 5-16-16,4-9-40 15,10-4 20-15,8-4 12 16,6 0 0-16,8-8 0 16,1 1 4-16,-1-18-4 15,0 13 0-15,-13-16 16 16,0 4-8-16,-23-16 16 15,0 12-16-15,-18-13-4 16,0 9 0-16,-10 0-4 16,10 8 0-16,4-1-220 15,10 9 120-15</inkml:trace>
          <inkml:trace contextRef="#ctx0" brushRef="#br0" timeOffset="169820.9492">4134 8063 704 0,'9'4'264'0,"-9"-4"-208"0,27 12-12 0,-9 0 96 16,0 4-84-16,5 25 40 15,0 3-56-15,-5 17 12 16,5 4-32-16,-19 8 28 15,1-5-32-15,-14-3 20 16,0-12-20-16,-23-9-148 16,0-7 68-16</inkml:trace>
        </inkml:traceGroup>
      </inkml:traceGroup>
    </inkml:traceGroup>
    <inkml:traceGroup>
      <inkml:annotationXML>
        <emma:emma xmlns:emma="http://www.w3.org/2003/04/emma" version="1.0">
          <emma:interpretation id="{55D37E2F-6761-445D-836E-3A7B7A761F9F}" emma:medium="tactile" emma:mode="ink">
            <msink:context xmlns:msink="http://schemas.microsoft.com/ink/2010/main" type="paragraph" rotatedBoundingBox="2367,9036 7970,9472 7859,10891 2257,10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AED091-0889-4551-B5E8-E5761E035B90}" emma:medium="tactile" emma:mode="ink">
              <msink:context xmlns:msink="http://schemas.microsoft.com/ink/2010/main" type="line" rotatedBoundingBox="2367,9036 7970,9472 7859,10891 2257,10455"/>
            </emma:interpretation>
          </emma:emma>
        </inkml:annotationXML>
        <inkml:traceGroup>
          <inkml:annotationXML>
            <emma:emma xmlns:emma="http://www.w3.org/2003/04/emma" version="1.0">
              <emma:interpretation id="{883AFB45-A998-4F9C-BA96-97C6FE498623}" emma:medium="tactile" emma:mode="ink">
                <msink:context xmlns:msink="http://schemas.microsoft.com/ink/2010/main" type="inkWord" rotatedBoundingBox="2344,9336 2814,9372 2773,9913 2302,9876">
                  <msink:destinationLink direction="to" ref="{A8FB27E5-BE19-4CC3-B62F-7E58D3270735}"/>
                </msink:context>
              </emma:interpretation>
            </emma:emma>
          </inkml:annotationXML>
          <inkml:trace contextRef="#ctx0" brushRef="#br0" timeOffset="165958.9559">-137 8848 424 0,'-18'12'156'0,"18"-12"-120"0,-9 16-8 16,4-4 160 0,5 0-108-16,-9 17 64 15,5 3-84-15,-10 9 8 16,9 3-36-16,-13 5-12 15,4-5-12-15,-8-3 4 16,3-1-8-16,1-11 40 16,9-1-20-16,0-12-24 15,9 0 0-15,9-8 44 0,5 0-24 0,9-8-28 32,4 0 4-32,5 0-8 0,0 4 4 0,4 1 16 31,-4 7-4-31,4-4-4 0,-4 4 4 15,5-4 4-15,-6 4-4 16,-3-4 16-16,-1 0-12 0,-4-4-84 16,-5 0 44-16,-4-4-264 15,-1 4 164-15</inkml:trace>
        </inkml:traceGroup>
        <inkml:traceGroup>
          <inkml:annotationXML>
            <emma:emma xmlns:emma="http://www.w3.org/2003/04/emma" version="1.0">
              <emma:interpretation id="{448D79C1-8275-41F1-8231-358A7EDDCE6D}" emma:medium="tactile" emma:mode="ink">
                <msink:context xmlns:msink="http://schemas.microsoft.com/ink/2010/main" type="inkWord" rotatedBoundingBox="4217,9180 6977,9394 6866,10813 4107,1059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1528.6086">2863 9277 832 0,'-4'-20'308'0,"4"20"-240"0,-14 0-20 0,5 0 28 16,4 4-52-16,-13 4-12 16,5 8-4-16,-19 0 60 15,0 12-36-15,-9 13 24 16,4 3-36-16,1 21 16 16,9 4-20-16,9 4-8 15,18 0-4-15,9-13 4 16,13-7-4-16,10-17-116 15,5-7 60-15</inkml:trace>
          <inkml:trace contextRef="#ctx0" brushRef="#br0" timeOffset="172027.1491">2863 9495 832 0,'9'-16'308'0,"-9"16"-240"0,0 0-20 15,0 0 72 1,14 0-76-16,-5 8-28 16,0 0-12-16,14 5 20 0,-9 3-12 0,18-8-40 15,-10 0 16-15,19 0-200 16,5-4 116-16</inkml:trace>
          <inkml:trace contextRef="#ctx0" brushRef="#br0" timeOffset="171828.4512">2941 9366 696 0,'0'-16'256'0,"0"16"-196"0,9-8-20 0,0 8 40 15,-4 8-52-15,13 0-4 16,-5 8-12-16,-4-8 0 16,5 8-8-16,-14 9 40 15,9 3-20-15,-22 4 32 16,3 5-32-16,-12 11 20 16,4-3-24-16,-5-1 36 15,0-7-32-15,0-9-12 16,0 8-8-16,14-11-60 15,5-1 32-15,8-8 20 16,5 0 4-16,5-8-68 16,9 1 36-16,4-9-156 15,1 0 108-15</inkml:trace>
          <inkml:trace contextRef="#ctx0" brushRef="#br0" timeOffset="172189.447">3246 9467 780 0,'-9'-4'288'0,"9"4"-224"0,0-4-20 0,9 0 144 16,-5 8-112-16,15-4-28 15,3 0-32-15,15 0 0 16,4 4-8-16,-5 0-172 16,5 4 92-16</inkml:trace>
          <inkml:trace contextRef="#ctx0" brushRef="#br0" timeOffset="172358.0834">3291 9702 528 0,'23'-4'196'0,"-23"4"-152"0,32 4-12 16,-18-4 36-1,8 4-44-15,10-8-28 16,0 4 0-16,0-4 8 16,0 0 0-16</inkml:trace>
          <inkml:trace contextRef="#ctx0" brushRef="#br0" timeOffset="172623.9842">3687 9548 696 0,'0'-4'256'0,"0"4"-196"0,0 0-20 0,0 4 48 16,0 4-56-16,-9 8 32 15,9 9-36-15,0 3-28 16,0 4 0-16,0-3-20 15,9-1 12-15,5-8-12 16,4-4 8-16,-4-16-20 16,9 0 20-16,-1-20-32 15,1 0 28-15,-5-17 32 16,-13 9-8-16,-10-8 8 16,5 7-8-16,-9 1 20 15,0 12-16-15</inkml:trace>
          <inkml:trace contextRef="#ctx0" brushRef="#br0" timeOffset="172918.9415">4120 9313 652 0,'32'-20'244'0,"-32"20"-192"0,45 20-12 0,-22-8 156 32,-5 5-116-32,5 11 64 0,0 8-84 0,-14 25 20 15,5 4-48-15,-24 12 24 16,10-4-28-16,-22-1 60 16,-10-11-48-16,-23-16-132 15,10-1 48-15,-24-11-444 16,15-9 268-16</inkml:trace>
          <inkml:trace contextRef="#ctx0" brushRef="#br0" timeOffset="232527.8968">1552 9277 476 0,'5'0'176'0,"-5"0"-136"0,4-8-12 0,-4 0 92 16,0 16-72-16,5-8 52 16,-1 4-60-16,1-4-12 15,-1 4-16-15,-4-4 0 16,5 8-8-16,0 0-4 16,4-4 4-16,-9 4 12 15,4-8-8-15,-4 0 40 16,0 0-24-16,-4 0 32 15,4 0-32-15,-5 0-4 16,10 0-12-16,-5 0-8 16,0 0 4-16,-5 0 4 15,5 0-4-15,-9 0-12 16,9 0 4-16,-5 0 12 16,5 0-4-16,-4-8 24 15,4 16-16-15,-5-16 40 16,10 8-28-16,-5 0 20 15,0 0-24-15,-5-4 36 16,5 4-32-16,-4-4 4 16,4 8-16-16,-5-4 12 15,10 0-16-15,-5 4 32 0,4 4-24 0,-4 4 32 32,5 5-32-32,-1 11 40 0,6-4-32 0,-6 13-12 15,5 7-8 1,-4 9-16-16,4-1 8 0,-9 5 40 15,9-4-24-15,5-9 8 16,-5-8-12-16,-5-15 20 16,15 3-16-16,-10-20 12 15,4 0-12-15,-4-20 0 16,5 0-4-16,4-21 4 16,-4-3-8-16,9-9 16 15,-10 5-12-15,10-13-4 16,0 13 0-16,-5-9-4 15,5 17 0-15,-10-17 0 16,1 12 0-16,-5 5-20 16,0 8 12-16,0-1-4 15,1 13 4-15,-6 0 0 16,1 8 0-16,-5 8 8 16,4 4 0-16,-4 4-36 15,0 4 20-15,0 0-136 16,0 0 84-16,0-3-152 15,9 3 120-15</inkml:trace>
          <inkml:trace contextRef="#ctx0" brushRef="#br0" timeOffset="233264.4202">1825 9920 540 0,'-9'-4'200'0,"9"4"-156"0,0 4-12 0,-4-4 140 15,8 0-100-15,-4-4 44 16,9 4-72-16,14-8 28 16,0 16-40-16,0-16 44 15,8 4-44-15,1-4 56 16,0 8-52-16,5-8 0 16,-6 8-20-16,1-8-12 15,0 8 0-15,-9-4 12 16,9 4-8-16,-9-4 4 15,-10 4-4-15,6-4 36 16,-6 0-20-16,-13-4-24 16,9 8 0-16,-9-9 0 15,0 9 0-15,0-4-100 16,0 8 56-16,-9-8-132 16,9 4 100-16,0-4-124 15,0 4 116-15,-9-4-312 16,18 4 224-16</inkml:trace>
          <inkml:trace contextRef="#ctx0" brushRef="#br0" timeOffset="233729.1564">2089 9710 208 0,'-9'0'76'0,"9"0"-60"0,-13 0-4 0,13 0 108 15,0 0-68-15,-10 0 112 16,10 8-92-16,-9 0 32 16,9 0-60-16,0 4 100 15,0 4-84-15,0 5 80 16,0-5-80-16,0 8 84 16,0 0-84-16,-4 5 16 15,-5 3-44-15,0 5 40 16,-5-9-40-16,5 0 20 15,0 1-32-15,0-1 0 16,9-4-12-16,-5-4 12 16,5-3-12-16,0-5-48 15,5-4 24-15,-5-12-156 16,4 0 96-16,-4-4-300 16,5 4 208-16</inkml:trace>
          <inkml:trace contextRef="#ctx0" brushRef="#br0" timeOffset="170395.4767">1748 8872 560 0,'4'-4'208'0,"-4"4"-164"0,5-4-8 0,0 0 120 15,-1 8-92-15,1-4 16 16,-1 0-44-16,10 0 0 16,4 4-20-16,9-4 36 15,1 4-28-15,22 0 20 16,4 8-24-16,33-4 36 16,-1 1-32-16,69-5 12 15,5 4-20-15,85-12 28 16,-12 0-28-16,44-5 12 15,-31 9-16-15,-18-12 20 16,-51 12-20-16,-40 0 12 16,-37 0-12-16,-27 0 0 15,-23 0-4-15,-27 0-208 16,-9 0 108-16,-24 8-544 16,1 9 352-16</inkml:trace>
        </inkml:traceGroup>
        <inkml:traceGroup>
          <inkml:annotationXML>
            <emma:emma xmlns:emma="http://www.w3.org/2003/04/emma" version="1.0">
              <emma:interpretation id="{9A0B045F-1F5B-43A5-8E3E-86D1C8E79BF2}" emma:medium="tactile" emma:mode="ink">
                <msink:context xmlns:msink="http://schemas.microsoft.com/ink/2010/main" type="inkWord" rotatedBoundingBox="7705,10538 7886,10553 7875,10692 7695,10678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73122.5346">5267 10054 924 0,'-45'8'340'0,"45"-8"-260"0,-37 28-28 16,10-12-60 0,13 1-8-16,-22 11-392 15,4 0 228-15</inkml:trace>
        </inkml:traceGroup>
      </inkml:traceGroup>
    </inkml:traceGroup>
    <inkml:traceGroup>
      <inkml:annotationXML>
        <emma:emma xmlns:emma="http://www.w3.org/2003/04/emma" version="1.0">
          <emma:interpretation id="{BD976D36-1796-45A4-B26C-9C00FC094764}" emma:medium="tactile" emma:mode="ink">
            <msink:context xmlns:msink="http://schemas.microsoft.com/ink/2010/main" type="paragraph" rotatedBoundingBox="1531,11039 9590,10694 9651,12142 1593,12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3F6B37-1A93-476C-A513-08A71BB7DB1E}" emma:medium="tactile" emma:mode="ink">
              <msink:context xmlns:msink="http://schemas.microsoft.com/ink/2010/main" type="line" rotatedBoundingBox="1531,11039 9590,10694 9651,12142 1593,12487"/>
            </emma:interpretation>
          </emma:emma>
        </inkml:annotationXML>
        <inkml:traceGroup>
          <inkml:annotationXML>
            <emma:emma xmlns:emma="http://www.w3.org/2003/04/emma" version="1.0">
              <emma:interpretation id="{616F2604-01B0-40ED-867E-C4E2DD9D373E}" emma:medium="tactile" emma:mode="ink">
                <msink:context xmlns:msink="http://schemas.microsoft.com/ink/2010/main" type="inkWord" rotatedBoundingBox="1540,11245 3712,11152 3760,12286 1588,12379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6033.9967">-847 10754 560 0,'-28'0'208'0,"28"0"-164"0,-13 16-8 0,8-8 120 15,5 0-92-15,-4 13 44 16,-5 3-64-16,4 16 48 16,-4 9-56-16,0 12-32 15,4-1-8-15,-13-3 0 16,9-4 4-16,-5-5 32 16,5-7-16-16,-14-9-12 15,10-4-8-15,4-3-84 16,0-5 48-16,-1-4-204 15,6-4 136-15</inkml:trace>
          <inkml:trace contextRef="#ctx0" brushRef="#br0" timeOffset="195790.3269">-670 10766 560 0,'-27'-8'208'0,"27"8"-164"0,-32-4-8 0,14 0 156 16,9 4-112-16,-9-4 80 15,9 4-92-15,-1-4-20 16,6 4-28-16,8-4 12 15,10 4-20-15,13-4-4 16,5 4-4-16,0-4 4 16,9 8-4-16,5-4-12 15,-10 0 4-15,19 0 12 16,-14 4-4-16,9-4-4 16,-5 0 4-16,-13-4 40 15,-5 4-24-15,-27 0 36 0,0 4-32 16,-18 0-12-1,0 0-8-15,-9 4-180 0,4-8 96 0</inkml:trace>
          <inkml:trace contextRef="#ctx0" brushRef="#br0" timeOffset="196315.7248">164 10722 788 0,'-14'-4'292'0,"14"4"-228"0,-37-4-16 0,10 4 44 16,13 8-60-16,-17 0 16 15,-1 8-32-15,-14 8 20 16,10 9-24-16,-19 31 32 16,5 9-28-16,0 20 4 15,0-8-12-15,9-4 4 16,4-4-8-16,15-8-20 15,8-12 8-15,0-5 32 16,14-3-16-16,23-13-8 16,4-8-4-16</inkml:trace>
          <inkml:trace contextRef="#ctx0" brushRef="#br0" timeOffset="196872.7384">113 11357 808 0,'-31'-12'300'0,"31"12"-232"0,-5-4-20 15,0 0 132 1,10 8-108-16,0-8 44 16,8 0-72-16,5-4-8 15,5 8-20-15,0-4-48 16,13 4 20-16,5-4-132 16,14 8 84-16,0-4-152 15,-1 0 120-15</inkml:trace>
          <inkml:trace contextRef="#ctx0" brushRef="#br0" timeOffset="196675.8464">204 11070 748 0,'0'-17'276'0,"0"17"-216"0,14-16-16 15,4 8 68 1,-4 8-72-16,18 0 0 16,0 8-24-16,4 13-28 15,5 3 4-15,-9 12 40 16,-9 1-20-16,-10-1 24 15,-3 0-20-15,-33 1 52 16,5-1-36-16,-19-3 12 0,10-5-28 0,-14-4 0 16,9 1-8-16,-4-9 4 15,13 0-8-15,-5-4-56 16,15 0 28-16,4-8 4 16,9 0 8-16,4-4 28 15,10 4-8-15,4-4-48 16,5 0 24-16,9-4-184 15,0 0 112-15,4-4-304 16,0 8 220-16</inkml:trace>
          <inkml:trace contextRef="#ctx0" brushRef="#br0" timeOffset="197201.0803">874 10977 624 0,'-5'-9'228'0,"5"9"-176"0,18 0-16 0,-4 0 140 16,-5 9-104-16,5 19 24 15,4-4-56-15,18 33 8 16,-4-5-28-16,5 5 28 16,-10 4-32-16,-4 0 4 15,4-5-12-15,-27 5 48 16,-9 4-32-16,-23 7 32 15,5-11-28-15,-14-4 8 16,9-9-20-16,-4-15-156 16,8-9 72-16,1-20-272 15,13-8 192-15</inkml:trace>
        </inkml:traceGroup>
        <inkml:traceGroup>
          <inkml:annotationXML>
            <emma:emma xmlns:emma="http://www.w3.org/2003/04/emma" version="1.0">
              <emma:interpretation id="{C5844ECF-D70F-4E05-A431-3C82388032B2}" emma:medium="tactile" emma:mode="ink">
                <msink:context xmlns:msink="http://schemas.microsoft.com/ink/2010/main" type="inkWord" rotatedBoundingBox="4591,11768 4926,11753 4934,11944 4599,11958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97671.332">2017 11442 852 0,'-32'-8'316'0,"32"8"-248"16,-5 12-16-16,10-12 112 15,8 0-100-15,10 0 44 16,9 4-64-16,4-4-68 15,5 0 12-15,0 0-264 16,-4 0 152-16</inkml:trace>
          <inkml:trace contextRef="#ctx0" brushRef="#br0" timeOffset="197473.9493">2067 11300 964 0,'-10'-8'360'0,"10"8"-280"0,10-8-24 0,3-4 68 16,10 12-80-16,-5-8-28 16,19 8-12-16,-5-4-48 15,-1 8 24-15,15-4-204 16,-5 0 124-16</inkml:trace>
        </inkml:traceGroup>
        <inkml:traceGroup>
          <inkml:annotationXML>
            <emma:emma xmlns:emma="http://www.w3.org/2003/04/emma" version="1.0">
              <emma:interpretation id="{0071BFDF-A3ED-4233-A4C4-642C503EAA1D}" emma:medium="tactile" emma:mode="ink">
                <msink:context xmlns:msink="http://schemas.microsoft.com/ink/2010/main" type="inkWord" rotatedBoundingBox="6407,10830 9590,10694 9651,12142 6469,12278">
                  <msink:destinationLink direction="with" ref="{38170734-E9AD-41A3-BE15-16CF391B5B06}"/>
                </msink:context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81306.8366">4279 11414 444 0,'-9'-21'164'0,"9"17"-124"0,9-8-16 16,-9 0 140-1,14 8-96-15,-5-16 88 16,0 4-92-16,5-17 12 15,-5 5-44-15,14-13 24 16,-10 9-32-16,10-12 20 0,0-1-24 16,-14 1 16-16,5 3-20 0,-14 1 36 15,0 7-28-15,-9-7 12 16,-5 19-20-16,-9-7-16 16,0 12-4-16,1 0 4 15,-10 8 0-15,-14 8 0 16,-4 4 0-16,-18 20-12 15,13 8 8-15,-22 25 28 16,22 4-12-16,0 8 32 16,19-5-28-16,13-7-4 15,1-8-8-15,22-13-4 16,18-8 0-16,9-12 8 16,14 1-4-16,14-21-92 15,4-4 52-15,5-17-76 16,-10 5 64-16,-8-16-12 15,-1 7 36-15,-13-11 4 16,-9 11 12-16,-23 1 52 16,14 12-24-16,-28 12 88 15,5 12-60-15,-14 20 48 16,14 9-56-16,-14 7 8 16,10 1-32-16,-1-1-24 15,5-3 0-15,4-9 32 16,5 1-16-16,0-9-8 15,5 0-4-15,4-12-216 0,0 0 120 16,-4-4-464-16,4 5 316 0</inkml:trace>
          <inkml:trace contextRef="#ctx0" brushRef="#br0" timeOffset="281581.825">4370 11576 704 0,'-13'0'264'0,"13"0"-208"0,13 0-12 0,-4-5 124 16,1 5-100-16,3-4 36 15,10 0-64-15,9-4-16 16,9 4-12-16,4 0-20 15,1 4 4-15,-5-8 4 16,-5 16 0-16,-13-16-12 16,0 16 8-16,-5-8-112 15,-4 4 64-15</inkml:trace>
          <inkml:trace contextRef="#ctx0" brushRef="#br0" timeOffset="282207.9381">5163 11288 600 0,'9'0'224'0,"-9"0"-176"0,0-8-12 0,0 8 176 15,0 0-124-15,0 8 80 16,13 0-100-16,10-8 16 16,4 8-48-16,10-8-48 15,4 4 4-15,9-8 20 16,4 8-8-16,-3-12 28 16,3 4-20-16,-17-12-4 15,-6 8-4-15,-8-4-4 16,0 4 0-16,-9-8 0 15,-10 3 0-15,-8-3 0 16,4 0 0-16,-23-4 16 16,14 12-8-16,-14-13-4 15,0 5 0-15,-18 0-24 16,5 4 12-16,4-4 20 16,-14 8-4-16,6-4-12 15,8 3 0-15,-14 9-4 16,14 9 0-16,-4 3 24 15,4 4-8-15,0 12-12 16,9 1 0-16,-9 15 40 16,5-8-24-16,4 9 52 0,14 0-36 15,5-1 12-15,4 1-24 0,4-1 0 16,14 1-8-16,5-5 4 16,14 1-8-16,17-1 8 15,1-8-8-15,18-7-4 16,-9-5 4-16,-1-12-104 15,-4 0 56-15,1-16-148 16,-15 4 108-16,1-12-140 16,-14 4 132-16,9-5-416 15,-5 5 284-15</inkml:trace>
          <inkml:trace contextRef="#ctx0" brushRef="#br0" timeOffset="285421.585">5959 10633 392 0,'-22'-21'148'0,"22"21"-116"0,0-16-8 16,-10 8 120-1,20 4-84-15,-10-12 64 16,13 8-72-16,-4-21 24 16,5 13-44-16,9-4 16 15,4-4-28-15,0 12 0 16,5 3-12-16,0 1 20 15,0 8-16-15,4 17-4 0,-4-5-4 0,0 20 12 16,0-4-8-16,4 13 24 31,-17-1-20-31,12-3-20 0,-8-1 0 0,-18-7 32 16,4 3-16-16,-18-4-72 16,9-3 36-16,-23-5 16 15,0-4 12-15,-9-12-32 16,10 0 16-16,-1-16 32 15,9 4-8-15,14-16 116 16,14 3-72-16,4-19 68 16,9 3-68-16,-8-19 40 15,17-1-52-15,-13 0 24 16,0 5-36-16,-5-5-8 16,5 21-12-16,-14-9 4 15,4 13-8-15,-13 3 16 16,9 9-12-16,-9-4-20 15,0 16 4-15,0-4-164 16,5 12 96-16</inkml:trace>
          <inkml:trace contextRef="#ctx0" brushRef="#br0" timeOffset="286130.4698">6588 10653 716 0,'-23'-4'264'0,"23"4"-204"0,9 0-16 0,-5-4 88 15,6 4-80-15,12 0 40 16,10 4-52-16,14 0-24 16,8 4-8-16,1-4-184 15,-9 4 96-15</inkml:trace>
          <inkml:trace contextRef="#ctx0" brushRef="#br0" timeOffset="285986.2031">6733 10398 572 0,'9'-28'208'0,"-9"28"-160"0,23-29-12 0,-9 21 32 15,4 8-44-15,-4-8 24 16,8 8-28-16,6 4 52 16,-6 4-40-16,-8 8 12 15,9 9-28-15,-5 3 20 16,0 0-24-16,-13 5-4 16,18-1-4-16,-23 0 12 15,0 1-8-15,-9-1 32 16,-5-4-24-16,-4-3 12 15,4 3-16-15,-27-8 12 16,18-3-16-16,-13-5-4 16,4 4 0-16,-14-8 40 15,28 4-24-15,5-4 0 16,3 0-12-16,10-8 28 16,10 4-20-16,3-4-24 15,19 4 4-15,0 0 16 16,0 0-4-16,4-4-48 15,-4 5 24-15,-9-1-148 0,0-4 92 16</inkml:trace>
        </inkml:traceGroup>
      </inkml:traceGroup>
    </inkml:traceGroup>
    <inkml:traceGroup>
      <inkml:annotationXML>
        <emma:emma xmlns:emma="http://www.w3.org/2003/04/emma" version="1.0">
          <emma:interpretation id="{51F7745A-31D8-4740-AA5F-A7C09FABB9B2}" emma:medium="tactile" emma:mode="ink">
            <msink:context xmlns:msink="http://schemas.microsoft.com/ink/2010/main" type="paragraph" rotatedBoundingBox="6308,12868 22136,10656 22342,12132 6515,143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3C20EFF-295C-4C15-99ED-594F057841F8}" emma:medium="tactile" emma:mode="ink">
              <msink:context xmlns:msink="http://schemas.microsoft.com/ink/2010/main" type="line" rotatedBoundingBox="6308,12868 22136,10656 22342,12132 6515,14343"/>
            </emma:interpretation>
          </emma:emma>
        </inkml:annotationXML>
        <inkml:traceGroup>
          <inkml:annotationXML>
            <emma:emma xmlns:emma="http://www.w3.org/2003/04/emma" version="1.0">
              <emma:interpretation id="{7518C1FC-F2C5-4A23-8D8F-3C34ACF0CB40}" emma:medium="tactile" emma:mode="ink">
                <msink:context xmlns:msink="http://schemas.microsoft.com/ink/2010/main" type="inkWord" rotatedBoundingBox="6359,13229 9544,12784 9672,13699 6487,14144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89996.1432">4985 12830 560 0,'-14'-8'208'0,"14"8"-164"0,5 0-8 0,-5 0 40 31,0 0-48-31,9 0 40 0,0 8-36 0,-4-8 0 31,13 4-20-31,-9-4 44 0,-5 0-28 0,6 0-16 16,-10 0-4-16,9 0-8 16,-5 0 0-16,-4 0 32 15,0 0-16-15,0 0 32 16,0 0-32-16,-4 0 4 16,4 0-12-16,-9 0 12 15,9 8-12-15,0-8 24 16,0 4-20-16,-10-4 24 15,10 4-24-15,0-4 24 16,0 4-24-16,-4 0 24 16,4 5-24-16,-5 3 56 15,5 4-36-15,-4 0-8 16,8 4-12-16,-4 0 8 16,14 5-12-16,-5-5-4 15,5 0 0-15,18-8 4 16,-10-8-4-16,15-4 16 15,4 0-12-15,-5-8 4 16,-4-4-4-16,-9-4-32 16,4 8 12-16,-13-8 24 15,-14 4-8-15,-9-9 0 16,4 5 0-16,-13-8-4 16,9 4 0-16,-9-1 0 15,4 9 0-15,-18 0 8 0,18 12-4 16,-17 0-20-16,12 8 8 0,-3 4-4 15,-6 5 4-15,-4 7-20 16,10 8 16-16,-10 21-12 16,9-1 12-16,0 13 44 15,19 0-20-15,4 0 16 16,4-17-16-16,15 1 20 16,8-9-20-16,18-11-4 15,5-5-4-15,19-16-104 16,-1 0 56-16,0-12-164 15,-8 4 112-15,-1-4-92 16,-18 0 104-16,4-8-68 16,-13 0 88-16,-9-9-180 15,-5 9 140-15</inkml:trace>
          <inkml:trace contextRef="#ctx0" brushRef="#br0" timeOffset="290307.1328">5545 12737 664 0,'-18'-8'244'0,"18"8"-188"0,9 4-16 0,-9-8 56 15,14 4-60-15,8-4 92 16,6 8-72-16,8-8 16 16,5 0-40-16,5-4-4 15,-1 8-16-15,1-4-32 16,-1 8 8-16,-13-4-144 15,0 0 84-15,-23 0-204 16,0 0 152-16</inkml:trace>
          <inkml:trace contextRef="#ctx0" brushRef="#br0" timeOffset="291051.1495">6096 12462 624 0,'-9'-16'228'0,"9"16"-176"0,23-21-16 16,-10 13 96-1,14 0-80-15,1 0 40 16,4-4-52-16,9 12 64 16,-5 4-56-16,-4 20-24 15,0 5-16-15,-9 7-8 16,-1 5 0-16,-8 3 24 16,-5 1-12-16,-9-9 24 15,9-4-24-15,-18-7-4 16,0-1-4-16,-5-12 4 15,5 0-4-15,-9-12 24 0,9 0-16 0,0-12 40 16,0-4-28-16,0-4-4 16,9-5-12-16,9-11 4 15,0-1-8-15,14-7 8 16,-10 12-8-16,10-9-4 16,4 9 4-16,-4-5 4 15,4 13-4-15,1 0-64 16,-15 8 32-1,10 3-252-15,-5 5 156 0,5 4-380 16,0 4 284-16</inkml:trace>
          <inkml:trace contextRef="#ctx0" brushRef="#br0" timeOffset="288663.7504">4261 12939 488 0,'23'-20'180'0,"-23"20"-140"0,23-20-12 15,-23 8 92 1,9 8-72-16,-5-8 60 16,10 3-64-16,-14-7 60 0,4 8-64 0,-8-8 36 15,-1 4-44-15,-8 0 0 16,8 4-20-16,-13-5 12 15,4 9-16-15,-8-8 16 16,3 4-16-16,-8-4 24 16,0 8-20-16,-14-12 4 15,4 16-8-15,-13-8 4 16,9 8-8-16,-9 4-36 16,9 4 16-16,-4 4 24 15,13 8-4-15,-5 17 64 16,15-5-40-16,3 4-12 15,15 9-8-15,17-9 16 16,1 9-12-16,27-17 4 16,-4-8-8-16,26 1-8 15,1-13 4-15,-9-16-92 16,-1 0 48-16,-4-17-64 16,0 9 60-16,-18-8 4 15,-4 4 24-15,-10-9 4 16,-5 5 4-16,-3 0 8 15,-10 8 0-15,-5-1 24 16,0 9-12-16,-8 4 76 16,-1 8-52-16,-4 4 76 15,0 9-64-15,4 7 20 16,0 8-40-16,-4 5-16 0,14 3-8 16,-5-3-4-16,9-1 0 0,0-8-36 15,9 1 20-15,-9-5-260 16,13 0 156-16,-13-12-384 15,9 0 284-15</inkml:trace>
          <inkml:trace contextRef="#ctx0" brushRef="#br0" timeOffset="289119.9639">4548 13069 496 0,'-23'0'184'0,"23"0"-140"0,-4 20-16 0,-1-4 152 15,5 5-104-15,0 11 104 16,-14 4-104-16,5 5-16 16,9-1-36-16,-9 1-8 15,5-5-8-15,-6-3 4 16,6-5-8-16,-10-4-136 16,10-4 76-16</inkml:trace>
          <inkml:trace contextRef="#ctx0" brushRef="#br0" timeOffset="288920.9366">4398 13255 624 0,'-5'4'228'0,"5"-4"-176"0,0 4-16 0,5-4 192 16,4 8-132-16,4-4 44 16,10 0-88-16,9-4-12 15,9 4-24-15,5-4-20 16,-1 0 0-16,1 0 20 16,-5 0-8-16,-10 0-12 15,1 4 0-15,-18 0-48 16,0 5 24-16,-14-5-168 15,0 4 104-15,-5-4-292 16,5 4 216-16</inkml:trace>
          <inkml:trace contextRef="#ctx0" brushRef="#br0" timeOffset="291653.7184">6638 12607 684 0,'-19'-4'252'0,"19"4"-192"0,0 0-20 15,10-4 180 1,8 4-128-16,9-8 68 16,14 8-92-16,5-4-40 15,-1 8-16-15,10 0-252 16,-10-4 132-16,-13 0-368 15,0 8 264-15</inkml:trace>
          <inkml:trace contextRef="#ctx0" brushRef="#br0" timeOffset="291497.3028">6747 12446 580 0,'-18'-17'216'0,"18"17"-168"0,-5-24-12 16,5 8 76 0,5 8-68-16,-5-12 16 15,9 7-36-15,4-3 40 16,10 4-36-16,-5 4 28 16,5 4-28-16,0 8-8 15,-5 4-12-15,-13 8 12 16,13 9-12-16,-27 11 24 0,9-4-20 15,-14 5 32-15,-4-5-28 0,-5 1 12 16,10-5-16-16,-10 0 12 16,5 1-16-16,-5-9 4 15,9 0-4-15,-4-8-8 16,9 4 4-16,9-8-16 16,0 5 8-16,0-9 12 15,9 0-4-15,9 0-4 16,-4 0 4-16,9-4 4 15,-1 4-4-15,1 0-168 16,0 0 88-16,4 0-216 16,-4-4 164-16</inkml:trace>
        </inkml:traceGroup>
        <inkml:traceGroup>
          <inkml:annotationXML>
            <emma:emma xmlns:emma="http://www.w3.org/2003/04/emma" version="1.0">
              <emma:interpretation id="{1DF7662D-5B43-4D11-86CE-36C4A4EF0CFA}" emma:medium="tactile" emma:mode="ink">
                <msink:context xmlns:msink="http://schemas.microsoft.com/ink/2010/main" type="inkWord" rotatedBoundingBox="10732,12544 11264,12470 11308,12781 10776,12855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92673.8977">8281 12029 684 0,'-18'-4'252'0,"18"4"-192"0,5 0-20 0,-1 0 100 16,10 0-84-16,9 0 60 16,8 0-72-16,6 0 48 15,4 0-52-15,0 0 8 16,4 0-32-16,-8 0 0 16,-1 0-8-16,-9 0 4 15,1 0-8-15,-15 8-56 16,-3-4 28-16,-15 4-172 15,0-8 104-15,-4 8-272 16,0 0 200-16</inkml:trace>
          <inkml:trace contextRef="#ctx0" brushRef="#br0" timeOffset="293015.7908">8158 12259 748 0,'-13'9'276'0,"13"-9"-216"0,9 4-16 0,4-8 84 16,6 4-80-16,12-4 16 16,10 8-40-16,5-4-4 15,-5 4-12-15,0-4 12 16,-5 4-12-16,-4 0-72 15,-4 0 32-15,-6 0-128 16,-3 0 88-16,-10 0-140 16,-5 4 120-16</inkml:trace>
        </inkml:traceGroup>
        <inkml:traceGroup>
          <inkml:annotationXML>
            <emma:emma xmlns:emma="http://www.w3.org/2003/04/emma" version="1.0">
              <emma:interpretation id="{9CA12CB8-7BB7-4D94-A893-52AA41521B28}" emma:medium="tactile" emma:mode="ink">
                <msink:context xmlns:msink="http://schemas.microsoft.com/ink/2010/main" type="inkWord" rotatedBoundingBox="11951,12219 13035,12067 13213,13345 12129,13497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94728.9861">9606 11790 488 0,'-9'0'180'0,"9"0"-140"0,0 12-12 15,0-4 196 1,0 0-128-16,-5 13 52 16,5 3-88-16,0 12 40 15,-9 1-56-15,0 7 60 16,0 5-64-16,-5 11-16 15,5-3-16-15,-9 12 0 16,9-4-4-16,-9-1 16 16,9-7-12-16,-9-8-56 15,13-5 24-15,-4-11-192 16,4-9 120-16,5-4-364 16,5 0 256-16</inkml:trace>
          <inkml:trace contextRef="#ctx0" brushRef="#br0" timeOffset="294509.8648">9738 11754 236 0,'-14'-21'88'0,"14"21"-68"0,10-20-4 16,-10 16 200 0,0-4-120-16,4-4 44 15,5 8-88-15,0-8 76 16,14 12-72-16,4-17 16 0,5 13-40 0,9-4 56 16,5 8-48-16,8 4 8 15,1 4-28-15,0 9 60 16,-1 7-48-16,-22 0 24 15,0 5-36 1,-23-1 44-16,-9 0-36 0,-18-4-4 16,-5 1-16-16,-18-9-76 15,9 0 36-15,-13-8-276 16,13-4 168-16</inkml:trace>
          <inkml:trace contextRef="#ctx0" brushRef="#br0" timeOffset="295284.2409">10221 12361 464 0,'-9'-8'176'0,"9"8"-140"0,0 8-8 0,0-8 128 16,4 8-92-16,-4 8 72 15,5 4-80-15,-5 17 56 16,0-1-60-16,0 13-4 16,0-9-28-16,-5 0-12 15,1 1-4-15,-10-9 20 16,5 1-12-16,-9-9 12 15,9-4-12-15,-5-4 20 16,5-3-20-16,-5-5-12 16,10 0-4-16,-1-8 4 15,5 4 0-15,0-4-20 16,9 4 12-16,-4-4 20 0,8 0-4 16,1 0-12-16,4 0 0 0,0-4 12 15,1 4-4-15,-6-4-4 16,5 4 4-16,-4-4-24 15,4 4 12-15,1-4 76 16,3 8-40-16,1-4 52 16,4 8-44-16,1-4-28 15,4 4-8-15,-1 0 8 16,1 0-4-16,-9-4 8 16,0 4-8-16,-5-8 8 15,0 4-8-15,-9-8-56 16,0 4 28-16,-9-4-360 15,5 4 212-15</inkml:trace>
        </inkml:traceGroup>
        <inkml:traceGroup>
          <inkml:annotationXML>
            <emma:emma xmlns:emma="http://www.w3.org/2003/04/emma" version="1.0">
              <emma:interpretation id="{2CB01597-53BD-4BAB-B206-C7A6213053D6}" emma:medium="tactile" emma:mode="ink">
                <msink:context xmlns:msink="http://schemas.microsoft.com/ink/2010/main" type="inkWord" rotatedBoundingBox="13705,11834 16277,11475 16482,12941 13909,13300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96186.0899">11277 12199 612 0,'-14'-4'228'0,"14"4"-180"0,-13 4-12 16,13 0 88 0,4 8-76-16,10 0 68 15,4 0-64-15,23-4-28 16,5 4-16-16,31-12-20 16,5 0 8-16,4-4-4 15,-4 0 0-15,-18-4 52 16,-9 0-24-16,-19-8 16 0,-8 8-20 15,-19-8 64-15,-5 4-48 0,-17-9 16 16,-1 9-32-16,-23-8 8 16,6 4-12-16,-20-4 0 15,6 7-4-15,-14 1-24 16,9 4 8-16,-5 0-4 16,10 8 4-16,-10 4 24 15,14 4-8-15,-5 4 40 16,10 9-24-16,0 11-24 15,8 0 0-15,5 25 60 16,14 4-32-16,14 3 40 16,9 5-36-16,22 0-8 15,5-16-16-15,32-9 12 16,0-3-12-16,22-13-20 16,-13-8 4-16,0-8-164 15,-14 0 96-15,-8-7-120 16,-10-1 112-16,-18-4 28 15,-5 4 32-15,-13-4-104 16,-5 0 72-16,-9-8-260 16,4-1 176-16</inkml:trace>
          <inkml:trace contextRef="#ctx0" brushRef="#br0" timeOffset="296967.2972">12074 11349 548 0,'-9'-8'204'0,"9"8"-156"0,-14-8-16 16,14 8 96 0,0 0-76-16,0 0 112 15,0 0-92-15,9-8-28 16,5-5-28-16,-5 5 56 16,14 0-40-16,4-4 4 15,5 8-20-15,4-8 16 16,1 4-20-16,-1 0 24 15,0 0-24-15,1 8 32 0,-5 0-28 16,-5 0 32 0,0 12-32-16,-8 4 48 0,3 8-36 0,-13 5-24 15,10-5-4-15,-28 4 44 16,9-3-24-16,-23-5 0 16,0 0-12-16,-18-4 12 15,0 4-12-15,-9-3-4 16,4-1 0-16,-8-4-24 15,13 8 12-15,4-16 12 16,10 8 0-16,4-12-12 16,10 8 4-16,8-8 12 15,14 9-4-15,9-9 32 16,10 0-20-16,17 0 32 16,1 12-32-16,8-8-4 15,1 0-8-15,0 0-16 16,-10 4 8-16,-4-4 4 15,-13 0 0-15,-10 0 8 16,-5 4-4-16,-8-8 52 16,0 4-32-16,-5-4-80 15,0 0 28-15,4-4-316 16,5 4 188-16</inkml:trace>
          <inkml:trace contextRef="#ctx0" brushRef="#br0" timeOffset="297534.3223">12693 11207 664 0,'0'-20'244'0,"0"20"-188"0,-5-16-16 0,-4 8 112 16,18 8-92-16,-9-8 28 15,5 4-52-15,4-5-4 16,14 9-20-16,0 0-24 16,-1 5 4-16,19 11 20 15,5 8-4-15,-5 12-12 16,0 1 0-16,-9-1 12 16,-1 5-4-16,-12-5 16 15,-6-3-12-15,-13-1 16 16,-9-4-16-16,-9-3 24 15,4-5-20-15,-4-8-12 16,5-4-4-16,-6-12 64 16,6 4-32-16,-6-12 16 15,10 0-28-15,-4-9 0 16,8 5-8-16,1-8 12 16,13 4-12-16,-9-9-4 15,9 5 0-15,4-12-4 16,1 7 0-16,4-15 8 15,1 16-4-15,8-5-28 0,-4 5 12 16,8-1 24-16,-8 9-8 16,0-4 0-16,-5 16 0 0,-4-8-24 15,0 12 12-15,-5-4-100 16,9 8 56-16,-14-17-168 16,15 17 120-16,-15 0-312 15,-4 0 228-15</inkml:trace>
          <inkml:trace contextRef="#ctx0" brushRef="#br0" timeOffset="298452.8166">13453 11106 652 0,'-13'-16'244'0,"13"16"-192"0,0-12-12 15,0 4 100 1,9 4-84-16,-5 0 48 15,19-5-60-15,0 1 20 16,-5 0-36-16,14 8-28 16,0 0 0-16,-5 0 8 0,-4 8-4 0,-5 5 8 15,5 3-8-15,-23 8-12 16,0 0 4-16,-9 9 40 16,4-1-24-16,-18 4 0 15,10-3-8 1,-15-1-4-16,10-3 0 0,-5-5 24 15,5 0-12-15,-5-4-12 16,5 1-4-16,0-9 12 16,4 4-4-16,-4-8 8 15,9 4-8-15,0-4-12 16,4 0 4-16,10-4 12 16,4 4-4-16,9-8-12 15,10 4 4-15,-1-4-4 16,5 0 0-16,-5 0-88 15,5 0 48-15,-9 0-92 16,-1 5 80-16,-8-5-120 16,-5 0 100-16,-9-5-144 15,5 5 124-15</inkml:trace>
          <inkml:trace contextRef="#ctx0" brushRef="#br0" timeOffset="298679.9199">13426 11369 684 0,'-9'-4'252'0,"9"4"-192"0,13 0-20 0,-3-4 188 15,-1 4-132-15,13-4 104 16,6 8-116-16,8-4-4 15,5 4-44-15,5-4-88 16,-1 4 28-16</inkml:trace>
        </inkml:traceGroup>
        <inkml:traceGroup>
          <inkml:annotationXML>
            <emma:emma xmlns:emma="http://www.w3.org/2003/04/emma" version="1.0">
              <emma:interpretation id="{6F935E2A-2D5B-4325-8AAD-A84BF0579EA7}" emma:medium="tactile" emma:mode="ink">
                <msink:context xmlns:msink="http://schemas.microsoft.com/ink/2010/main" type="inkWord" rotatedBoundingBox="18410,11485 22178,10958 22342,12132 18574,12658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29984.6966">16199 11312 780 0,'9'-48'288'0,"0"32"-224"0,4-17-20 0,-3 13-12 16,-6-8-28-16,-4-9 24 0,0-3-16 15,-4-1-12-15,-6 1-4 16,-3 8-4-16,-10 7 0 0,-4 13-12 16,-19 12 12-16,1 16-12 15,-19 17 8-15,9 3 16 16,19 5 0-16,13-5-12 16,23-8 4-16,23-3 20 15,13-13-8-15,14-8-20 16,5-8 4-16,-9-8-84 15,13-5 52-15,-5 5-100 16,-4 12 80-16,-13 16 4 16,-14 21 32-16,-19 11 104 15,-13 17-40-15,-5 24 116 16,-4 45-88-16,0-1-24 0,4-19-28 16,1-17-4-16,-1-16-8 15,0-16 60-15,-4-13-36 16,-5-11 40-16,-8-17-36 15,-6-8 8-15,-4-20-24 16,0-8-8-16,0-12-4 16,9-17-60-16,10-16 32 15,12 1-24-15,20-13 28 16,17 0-8-16,14 4 16 16,9 9 60-16,9 7-24 15,9 5 0-15,14-5-16 16,9 13 4-16,14 3-8 0,-14 1-4 15,-9-4 4-15,-9-1 20 16,-14-7-12-16,-9-1 24 16,-9-8-24-16,-4-3 12 15,-24-5-12-15,-4 13-8 16,-9-9 0-16,-9 20-40 16,-4 9 20-16,-6 12 4 31,-8 8 12-31,-5 16 8 0,-9 16-4 0,-4 5 24 15,-1 19-16-15,-8 5 40 16,13 7-28-16,-5-11 4 16,19 0-16-16,13-5 0 15,19-7-4-15,17-9-16 16,24-4 4-16,13-4 20 0,9-12-8 16,1-8-12-16,8-8 0 15,10-4-40-15,4-8 24 16,-5-12 8-16,-8-9 8 15,-15-11 4-15,-13-9 0 16,-9 0 24-16,-13 17-12 16,-10 7 32-16,-4 9-28 15,-14 12 12-15,-5 24-16 16,-4 20-24-16,-5 9 4 16,-4 11 40-16,9 1-20 15,-14-9-20-15,5-8 4 16,4-3 16-16,1-5-4 15,3-8 4-15,1-4-4 0,5-12 20 16,8-8-16-16,10-8-4 16,9-12-4-16,4-21-76 15,5-11 40-15,9-1-24 16,0 4 36-16,-5 13-24 16,-8 15 24-16,-1 9-8 15,-4 8 16-15,-10 12 52 16,6 16-20-16,-15 8 16 15,1 13-20-15,-5 3 0 16,0-7-8-16,13 3-8 16,-8 5 4-16,4-13 4 15,-4-4-4-15,13-4 16 16,9-7-12-16,5-9-20 16,4-8 4-16,5-9 20 15,5-15-4-15,4-12-28 0,5-13 8 16,-10 0-12-16,-13 5 12 15,0 7 8-15,0 9 4 16,-19 8 16-16,-8 3-8 16,-5 5 4-16,-5 8-4 15,-22 4 36-15,9 12-20 16,-5 4 12-16,-13 9-20 16,18 7-36-16,4 12 12 15,-4 1 0-15,18 3 8 16,9-3-12-16,14-5 8 15,-5-3 28-15,18-5-12 0,-9-8-20 16,5-4 0-16,0-3-24 16,-4-5 20-16,3-12-20 15,-3-4 16-15,-10-5 0 16,9-11 8-16,-4-8 0 16,-5-5 0-16,-9-3 0 15,19 3 0-15,-6 1-28 16,6 4 20-16,-1 3-20 15,14 5 20-15,0 4 60 16,5 4-20-16,-1-1-20 16,-22 9-4-16,9 8 24 15,-23-4-12-15,-9 4 12 16,0 8-12-16,-5 9-8 16,-8 7 0-16,-19 16 4 15,4 5-4-15,10 3-20 0,5 5 8 16,3-4-4-16,20-1 4 15,8-7 32-15,18-9-12 16,14-4 24-16,0-7-24 16,5-9 12-16,0-8-12 15,-10 0-8-15,-13-8 0 16,9-8 12-16,-9-9-8 16,-9-3-4-16,-10-8 0 15,1-9-24-15,0-3 12 16,-14-1-4-16,0 9 4 15,0 3-20-15,-5 9 16 0,-4 8-4 16,-5 12 8-16,10 8-12 16,-1 8 12-16,-4 8 4 15,-5 5 4-15,5 3 0 16,0 0 0-16,-4-4-12 16,-1 1 8-16,14-5-16 15,0-8 12-15,0 0-24 16,0-4 20-16,14-4-12 15,-14-4 12-15,13-4 0 16,-4 0 4-16,0 4-20 16,0 4 16-16,1 4-32 15,-1 1 28-15,-5 3 48 16,10 0-12-16,9 0-8 16,-5 0-8-16,5-4 12 15,4-4-8-15,0 0-20 16,-4 0 4-16,9 0 20 0,-5-4-4 15,5-4 16-15,0-4-16 16,0 0-4-16,0-4 0 16,0-12-16-16,-5-21 8 15,14-20-40-15,-18-7 24 16,4-9 8-16,0 20 8 16,-4 4 12-16,0 1-4 15,-14 11 40-15,14 9-20 16,-10 3 64-16,-4 9-48 15,-13 12 28-15,-10 12-40 16,-13 12 44-16,-14 8-40 0,-14 13 12 16,1 19-28-16,-1 5-8 15,23 20-4-15,5-4-24 16,41 0 12-16,8-9-276 16,19-11 152-16</inkml:trace>
        </inkml:traceGroup>
      </inkml:traceGroup>
    </inkml:traceGroup>
    <inkml:traceGroup>
      <inkml:annotationXML>
        <emma:emma xmlns:emma="http://www.w3.org/2003/04/emma" version="1.0">
          <emma:interpretation id="{B7B057FC-C1F3-4499-AAC6-63691EAC854E}" emma:medium="tactile" emma:mode="ink">
            <msink:context xmlns:msink="http://schemas.microsoft.com/ink/2010/main" type="paragraph" rotatedBoundingBox="16567,12710 22426,12764 22415,13934 16557,1388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81670CE-81E6-42C5-B383-80BFB21843B4}" emma:medium="tactile" emma:mode="ink">
              <msink:context xmlns:msink="http://schemas.microsoft.com/ink/2010/main" type="inkBullet" rotatedBoundingBox="16562,13274 16723,13276 16720,13670 16559,13669"/>
            </emma:interpretation>
            <emma:one-of disjunction-type="recognition" id="oneOf35">
              <emma:interpretation id="interp43" emma:lang="" emma:confidence="0">
                <emma:literal>•</emma:literal>
              </emma:interpretation>
            </emma:one-of>
          </emma:emma>
        </inkml:annotationXML>
        <inkml:trace contextRef="#ctx0" brushRef="#br0" timeOffset="427750.4971">14045 12790 820 0,'23'-13'304'0,"-9"26"-236"0,4 3-20 15,-14 4-60-15,-4 8-4 16,-9 13-72-16,-9 24 48 16,-14 3-212-16,-13 1 140 15,-15 4-292-15</inkml:trace>
      </inkml:traceGroup>
      <inkml:traceGroup>
        <inkml:annotationXML>
          <emma:emma xmlns:emma="http://www.w3.org/2003/04/emma" version="1.0">
            <emma:interpretation id="{9B4F7E9E-989D-4EC6-899E-87EDFD396AC0}" emma:medium="tactile" emma:mode="ink">
              <msink:context xmlns:msink="http://schemas.microsoft.com/ink/2010/main" type="line" rotatedBoundingBox="18043,12724 22426,12764 22415,13934 18033,13894"/>
            </emma:interpretation>
          </emma:emma>
        </inkml:annotationXML>
        <inkml:traceGroup>
          <inkml:annotationXML>
            <emma:emma xmlns:emma="http://www.w3.org/2003/04/emma" version="1.0">
              <emma:interpretation id="{D342B18A-C203-4CF5-8D01-5B87E4B7D1EE}" emma:medium="tactile" emma:mode="ink">
                <msink:context xmlns:msink="http://schemas.microsoft.com/ink/2010/main" type="inkWord" rotatedBoundingBox="18043,12724 22426,12764 22415,13934 18033,13894"/>
              </emma:interpretation>
              <emma:one-of disjunction-type="recognition" id="oneOf36">
                <emma:interpretation id="interp44" emma:lang="" emma:confidence="0">
                  <emma:literal>action</emma:literal>
                </emma:interpretation>
                <emma:interpretation id="interp45" emma:lang="" emma:confidence="0">
                  <emma:literal>return</emma:literal>
                </emma:interpretation>
                <emma:interpretation id="interp46" emma:lang="" emma:confidence="0">
                  <emma:literal>cetin</emma:literal>
                </emma:interpretation>
                <emma:interpretation id="interp47" emma:lang="" emma:confidence="0">
                  <emma:literal>actions</emma:literal>
                </emma:interpretation>
                <emma:interpretation id="interp48" emma:lang="" emma:confidence="0">
                  <emma:literal>citron</emma:literal>
                </emma:interpretation>
              </emma:one-of>
            </emma:emma>
          </inkml:annotationXML>
          <inkml:trace contextRef="#ctx0" brushRef="#br0" timeOffset="431546.3649">15420 12753 384 0,'9'-4'140'0,"5"4"-108"0,-5 8-8 15,-5 0 108-15,1 4-76 16,-5 9 84-16,5 3-80 15,-5 4 56-15,-5 5-64 16,0-1 48-16,1-4-56 0,4-3 4 0,0-5-28 16,0-12 32-16,9-12-28 15,5-8 4-15,-5-12-16 16,14-5-24-16,4-3 4 16,9-5-76-16,1 1 48 15,-1 4-32-15,1 7 44 16,-1 9-8-16,-9 8 20 15,-4 8 96-15,0 8-44 16,-5 0 52-16,0 4-52 16,5 1 24-16,4-1-36 0,1 0-8 15,-1 0-12-15,0 0 28 16,5-4-20-16,-5-4-4 16,1-4-8-16,-5 0-60 15,-1-4 32-15,-8 0-8 16,-9-4 20-16,-10-4-64 15,-9 4 44-15,-8 4-12 16,-10 0 24-16,-9 8 40 16,-5 8-12-16,5 4 96 15,9 8-56-15,10 13-24 16,17 7-12-16,10 1-12 16,26-5 0-16,15-7 44 15,18-13-24-15,-10-8 0 16,10-16-12-16,13-12-60 15,5-8 28-15,14-9-16 0,-5-7 24 16,-4-1-28-16,-10-3 28 16,-9-9 24-16,-9-28-4 15,-13-20 28-15,-10-4-20 16,-4 20-20-16,-13 20 0 16,-10 12 32-16,-9 21-16 15,-5 20 16-15,-13 36-12 16,-5 33 28-16,-13 32-24 15,-24 0-12-15,-3 8-8 16,-6 12 20-16,6 9-8 16,8-9-20-16,5-12 4 15,14-8 12-15,4-16 0 0,18-12-4 16,14-21 4-16,14-8-24 16,18-7 12-16,4-25-56 15,14 0 32-15,5-8-20 16,-1-9 32-16,1-11 20 15,-9-12 0-15,-1-17-8 16,-9-8 4-16,-8-8 56 16,-24 5-28-16,5 7-28 15,-18 8 0-15,5 5 44 16,-1 3-20-16,-4 9-8 16,0 3-8-16,9 5 4 15,5 12-4-15,8 0-28 16,5-5 12-16,10 1 12 15,8 4 4-15,19-8-12 16,13-5 4-16,5 1-16 0,0-4 12 16,-5-5-12-16,-9 1 8 15,-9-1 8-15,-13-7 4 16,-14 8 0-16,-10-1 0 16,-8 9-20-16,-10 4 12 15,-13 7 20-15,-9 13-4 16,-10 25 16-16,-8 31-16 15,-5 17 40-15,4 12-24 16,-4 0 4-16,9-4-16 16,9-4 64-16,5-5-44 15,4-3 40-15,0 0-40 0,14-9-20 16,-4-7-4-16,3-8 16 16,10-9-12-16,0-12-32 15,10-8 12-15,-6-12-244 16,14-16 136-16,14-4-672 15,5 4 436 1,8 4 120-16</inkml:trace>
          <inkml:trace contextRef="#ctx0" brushRef="#br0" timeOffset="432235.214">17560 12846 736 0,'0'4'272'0,"-5"4"-208"0,14-8-20 15,-9 0 44 1,14-8-36-16,0 4-28 0,9-4 8 16,-5-8-24-1,-5 0-4-15,-4 0 0 0,-9 3 4 0,-9 1-4 16,-4 4-12-16,-10 0 4 16,-9 8 12-16,-4 0-4 15,-10 0-36-15,1 8 16 16,-5 0 60-16,9 9-24 15,22-1 56-15,10 8-44 16,23 4 4-16,9 5-24 16,13-5 0-16,19 4-4 15,-10-15-16-15,10-5 4 16,9-4-120-16,13-8 68 0,0 0-84 16,1-4 80-16,-10 0-136 15,0-4 112-15,-13 0-16 16,-5-5 60-16,-23-3 44 15,1 0 0-15,-15 0 160 16,-3 4-92-16,-20 0 132 16,6 3-120-16,-14 1 56 15,-5 0-80 1,0 8 20-16,-4 12-48 0,4 1-8 16,0 7-16-16,10 8-16 15,13 0 4-15,9 5-16 16,13-5 12-16,1 0-84 15,9-7 52-15,0-5-180 16,14-8 124-16,-1-12-264 16,23-12 204-16,10-13-184 15</inkml:trace>
          <inkml:trace contextRef="#ctx0" brushRef="#br0" timeOffset="432514.9573">18889 12458 676 0,'-4'-89'248'0,"-10"81"-192"0,0 8-16 0,1 12 120 15,-19 16-96-15,-14 21 16 16,-13 11-44-16,0 13-8 16,-5-12-16-16,1 16 12 0,17-4-16 15,5 4-4-15,0-9 0 16,23-11-48-16,4-12 24 16,-4-13-124-16,9-12 80 0,4-12-184 15,-4-20 140-15,-4-12-144 16,13-13 144-1,-10-7-120-15,1-1 132 16,5 1 380-16,4 3-148 16,0 9 228-16,4 4-208 15,15 11 48-15,8-3-116 16,14 4 16-16,27 4-60 16,10 12-24-16,-1 0-12 0,9-8 0 15,-8 8-4-15,-10-8 16 16,-4 0-12-16,0-13 16 15,-5 1-16-15,-14-4 60 16,5 0-40-16,-13-5 16 16,-14 1-28-16,-1 12-8 15,-13 4-4-15,-9 4-76 0,0 20 40 16,-13 4-332-16,-10 12 204 16</inkml:trace>
          <inkml:trace contextRef="#ctx0" brushRef="#br0" timeOffset="433273.0737">18862 12899 632 0,'-46'32'236'0,"37"-3"-184"0,5 19-16 0,-5-20 44 0,9 1-52 15,-9-5 68-15,18 0-56 16,-9-3 36-16,9-5-44 15,-5-12 36-15,15-8-40 0,-15-8-40 16,23 0 4-16,-13-9-104 16,4-3 60-16,1-4-116 15,8-9 92-15,0 5-100 16,-4-1 96-16,18 5 24 16,-9 4 36-1,-5 8 220-15,-4 4-112 16,-5 8 92-16,-9 4-108 15,-9 8 60-15,-13 12-76 16,3 8-4-16,1 5-32 0,0 3-4 16,5 0-8-16,-5 1 20 15,9-5-16-15,0-8-48 0,0-3 20 16,13-13-112-16,5-8 72 16,-4-8-64-16,0-17 72 15,13-3-100-15,-13-8 84 16,4-1-4-16,-4 5 40 15,-10 4 36-15,5 3-4 16,0 5 124-16,0 4-72 16,-4 4 40-16,-5 0-56 15,9 3-32-15,-4 1-8 16,4 4 8-16,0-4-4 16,5 4 8-16,4 0-8 15,4 4-4-15,1-4 4 0,9 8-16 16,5 0 8-16,-6 4 4 15,-8 4 0 1,9 5-28-16,-9 3 16 0,-5 8 76 16,-4 5-36-16,-5-1 20 15,-9 0-32-15,0-3 36 16,0-1-28-16,-9-8 32 16,-5-8-32-16,5-4 20 15,0-8-24-15,0-8 8 16,4-8-16-16,5-8-32 15,0-9 8-15,14-3-20 16,9 4 16-16,-5 7-28 16,5 9 28-16,8 4 32 15,-8 4-8-15,4 8 52 16,5 8-32-16,-4 8 20 16,-10 4-28-16,0 9 28 0,-4-1-32 15,-5 0-68-15,-18 5 28 16,4-13-360-16,-22 8 208 15</inkml:trace>
        </inkml:traceGroup>
      </inkml:traceGroup>
    </inkml:traceGroup>
    <inkml:traceGroup>
      <inkml:annotationXML>
        <emma:emma xmlns:emma="http://www.w3.org/2003/04/emma" version="1.0">
          <emma:interpretation id="{7D59FF48-1DB5-433E-B5CA-A390A4BE0EAE}" emma:medium="tactile" emma:mode="ink">
            <msink:context xmlns:msink="http://schemas.microsoft.com/ink/2010/main" type="paragraph" rotatedBoundingBox="1578,14159 23709,14051 23719,16163 1588,16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3740FA-F544-4450-A3CA-0E73AED35436}" emma:medium="tactile" emma:mode="ink">
              <msink:context xmlns:msink="http://schemas.microsoft.com/ink/2010/main" type="line" rotatedBoundingBox="1578,14159 23709,14051 23716,15542 1585,15650"/>
            </emma:interpretation>
          </emma:emma>
        </inkml:annotationXML>
        <inkml:traceGroup>
          <inkml:annotationXML>
            <emma:emma xmlns:emma="http://www.w3.org/2003/04/emma" version="1.0">
              <emma:interpretation id="{C54F2291-11AE-4AEE-9F74-0900863D25BF}" emma:medium="tactile" emma:mode="ink">
                <msink:context xmlns:msink="http://schemas.microsoft.com/ink/2010/main" type="inkWord" rotatedBoundingBox="1578,14159 5805,14138 5810,15133 1583,15153">
                  <msink:destinationLink direction="from" ref="{A8FB27E5-BE19-4CC3-B62F-7E58D3270735}"/>
                </msink:context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446305.0717">-979 14064 464 0,'4'-28'176'0,"1"20"-140"0,4-16-8 0,0 12 76 16,0-5-64-16,0-3 36 15,0 0-44-15,0 0 16 16,1 3-28-16,-6 9-16 0,-4 8-8 16,0 21 12-16,-4 11-4 15,-6 8 8-15,-3 5-8 16,-1-5 8-16,-9-3-8 16,10-5 40-16,-5-3-20 15,4-5 20-15,-4-8-24 16,13 0 8-16,1-8-16 0,4-8 12 15,9-4-16-15,9-4-12 16,5-4 0-16,-1-8-48 16,19-4 24-16,-4 3-28 15,-5 1 32-15,0 0-8 16,-5 4 20-16,-4 3 0 16,-5 9 4-16,-4 0 0 15,8 4 0-15,-13 8 8 16,14 5 0-16,-5-5 16 15,10 0-8-15,-1 0-4 16,0 0 0-16,1-4 12 16,-1-4-8-16,5-4-4 15,-9-4 0-15,8 4 12 16,-12-4-8-16,-15 0-20 16,-4 0 4-16,0-1 20 15,-9-3-4-15,-9 0-4 0,-9 4 0 16,4 4-24-16,0 4 12 15,0 12-12-15,-9 4 8 16,10 5 16-16,-10 3 0 16,9 8-20-16,14-3 8 15,-5-1 4-15,23-4 4 16,5 1 32-16,9-9-16 16,4-12 20-16,23-8-20 15,5-4-8-15,22-5-4 16,10-3-60-16,8-4 32 15,-13-4-16-15,-4-13 24 0,-1-11 36 16,-9-13-12-16,-4-8-16 16,0-8 0-16,-5 13 32 15,-18 11-16-15,0 13 60 16,-18 11-36-16,-14 13-8 16,-18 20-12-16,-14 20 68 15,-18 29-44-15,5 20 12 16,-24 12-28-16,-8 4 4 15,-9 16-12-15,-1 8-16 16,10-3 0-16,13-17-32 16,10-16 20-16,13-21 4 15,14-15 12-15,13-13 8 16,19-16-4-16,13-16 8 16,10-20-8-16,13-17-4 15,0-19 4-15,9-5-68 0,-18 4 36 16,-9 1-32-16,-19 7 36 15,6 4 44-15,-15 1-8 16,-8 11 16-16,-5 5-16 16,-1 8 0-16,1 3-4 15,5 9 4-15,13 4-8 16,5 0 16-16,8 0-12 16,15-4-12-16,-1-4 0 15,5-4 12-15,5 7-4 16,-5-3-36-16,-5 8 16 15,0 4-64-15,-4-4 44 0,0 4-44 16,-4 4 44-16,-1-4 20 16,0 4 12-16,10 0 12 15,-6-4-4-15,-3-4 8 16,-5-4-8-16,-1-1-12 16,-8-7 4-16,-5 0 20 15,-4-4-8-15,-10-1 16 16,1 1-16-16,-10 0 32 15,-4 4-24-15,-5 7 20 16,-4 13-20-16,-10 17 28 16,-8 23-28-16,-1 25 64 15,-4 0-44-15,9 3 0 16,5-7-20-16,4-4 16 16,9-5-20-16,5-3 4 15,4-5-8-15,0-7 12 0,-4-9-12 16,14-3-216-16,4-9 116 15,0-4-496 1,4 0 332-16,5-4 4 16</inkml:trace>
          <inkml:trace contextRef="#ctx0" brushRef="#br0" timeOffset="446680.2595">701 14186 372 0,'-23'4'140'16,"23"-4"-112"-16,9 8-4 0,-9-8 100 0,9-4-72 15,9 4 16-15,1 0-44 16,3-4 4-16,1-4-16 16,0 0 0-16,0 0-4 15,-14-5-16-15,4 1 4 0,-17 4 20 16,-5 8-8-16,-14-4-4 15,0 0 0-15,-9 4-16 16,-13 4 8-16,-1 8 84 16,1-8-48-16,4 13 72 15,23 3-64-15,4-4 52 16,23 8-52-16,14 5 8 16,13-5-32-16,5 8 8 15,5-12-12-15,8 1-44 16,-8-13 20-16,9-4-120 0,13-4 72 15,-4 0-264 1,8 0 180-16,-3-4-244 16</inkml:trace>
          <inkml:trace contextRef="#ctx0" brushRef="#br0" timeOffset="446890.2564">1393 14210 684 0,'-18'-16'252'0,"22"16"-192"0,-13-8-20 0,0 8 56 16,9 0-60-16,-9 0 4 15,-5 4-24-15,-4 4-4 16,-9 4-4-16,4 4 4 0,-4 5-8 16,4-1 32-16,0 0-20 0,9 0-12 15,5-4-8-15,9 1 20 16,14-9-8-16,13-4-84 16,10-8 44-16,13-4-192 15,9-5 124-15,5-7-404 16</inkml:trace>
          <inkml:trace contextRef="#ctx0" brushRef="#br0" timeOffset="447250.8354">1192 14271 780 0,'-4'-41'288'0,"22"37"-224"0,5-4-20 0,9 4 120 15,9 0-100-15,9 0 0 16,4 0-40-16,24-4 12 16,31 0-24-16,0 0-64 0,-8 0 24 0,-1 8-156 15,-23-4 104-15,-4 0-116 16,-18-5 112-16,-10 5-236 16,-13 0 176-1</inkml:trace>
          <inkml:trace contextRef="#ctx0" brushRef="#br0" timeOffset="447059.3268">1684 13971 684 0,'-50'0'252'0,"27"17"-192"0,-9 31-20 16,14-24 56-16,-14 9-60 15,-4 3 4-15,4 5-24 16,9 7 16-16,1 5-20 15,12-1-92-15,6-7 44 0,8-5-120 0,-4-7 88 16</inkml:trace>
          <inkml:trace contextRef="#ctx0" brushRef="#br0" timeOffset="447868.1796">2121 14178 860 0,'0'36'320'0,"0"-12"-248"0,-9 17-20 0,9-17-4 16,0 9-36-16,-4 7 4 16,4-4-8-16,-5-7-24 15,0-5 8-15,-4-4-12 0,9-4 8 16,-9-3-88-16,5-5 52 16,4-8-204-16,13-4 136 15</inkml:trace>
          <inkml:trace contextRef="#ctx0" brushRef="#br0" timeOffset="447658.7543">2317 13688 860 0,'-23'-44'320'0,"14"48"-248"0,5 8-20 16,-1-4-56-16,0 8-8 15,-13 0-268-15</inkml:trace>
          <inkml:trace contextRef="#ctx0" brushRef="#br0" timeOffset="448474.9142">2422 14287 676 0,'41'-16'248'0,"-37"24"-192"0,-4-16-16 0,0 8 76 0,-13 8-72 16,-1 8 0-16,-9 0-28 16,0 9-12-16,5-1 0 15,9 0 4-15,9-4-4 0,9-8 16 16,9-7-12-16,10-5-20 15,4-9 4-15,-1-7-4 16,-8 4 4-16,0-4 0 16,-5-4 0-16,-13 4 0 15,-5-1 0-15,-5 5 0 16,-4 4 0-16,0 0-12 16,4 0 12-16,5-4 20 15,14 12-4-15,0-8-20 16,13 0 4-16,0 8 4 15,5-9 4-15,9 5 0 16,-9 0 0-16,0 4-12 0,0 0 8 16,-9 0-16-16,-1 8 12 15,-8 9 48-15,0-5-20 16,-5 12 68-16,-5 13-48 16,5-1 36-16,-9 0-44 15,10-7-28-15,-10 3-4 16,4-12 44-16,1-4-24 15,-5-7 36-15,4-9-32 16,-4-9 12-16,9-7-20 16,5-4-16-16,-5 4-4 15,5-12-68-15,-5 3 40 0,9-3-84 16,-4 8 64-16,8 4 28 16,1-1 16-16,0 9 84 15,0 8-40-15,-5 12 56 16,-4 5-52-16,4 11 8 15,-4 0-32-15,-1 1 44 16,-4-5-32-16,9 0-192 16,-13-4 92-16,4-3-612 15,-9-5 380 1,0-12 0-16</inkml:trace>
        </inkml:traceGroup>
        <inkml:traceGroup>
          <inkml:annotationXML>
            <emma:emma xmlns:emma="http://www.w3.org/2003/04/emma" version="1.0">
              <emma:interpretation id="{E34CA8E1-297E-4001-AAA2-1D8D828DC9A6}" emma:medium="tactile" emma:mode="ink">
                <msink:context xmlns:msink="http://schemas.microsoft.com/ink/2010/main" type="inkWord" rotatedBoundingBox="6754,14379 11677,14355 11684,15601 6760,15625">
                  <msink:destinationLink direction="with" ref="{9D30F11A-43CA-43A9-9344-3E294F7D7C85}"/>
                </msink:context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50538.5442">4225 14388 364 0,'4'-24'132'0,"-4"16"-100"0,9-12-12 0,0 11 112 16,5-3-76-16,0-4-4 15,-5 8-32-15,4-12 28 16,-3 12-24-16,-6-8 20 15,-4 7-24-15,-4 5 16 0,-1 4-20 16,-13 0 8 0,-9 8 48-16,-1 5-36 15,1 7 52-15,0 12-52 16,4 13 20-16,9 3-36 16,14-3 0-16,14-5-12 0,9-3 36 15,8-9-20-15,10-16 20 16,19-12-24-16,12-12-8 15,15-12-8-15,4-5-40 16,-9 1 20-16,-18 0-4 16,-10-1 12-16,-13 1-36 15,-13 0 24-15,-19 8 8 16,-9 3 8-16,0 5-16 16,-14 8 12-16,-9 16 20 15,1 9-4-15,-1 11 4 16,5 8-4-16,4 1 28 15,5-5-20-15,9-3 20 16,13-5-20-16,6-8 8 16,8-8-12-16,5-4 12 15,0-12-16-15,9-4-4 0,-5 0 0 16,-4-4-32-16,-9-4 16 16,0-8-20-16,-14-5 16 15,4 1-28-15,-13 0 28 16,0 3 4-16,0 5 12 15,-4 4 24-15,-5 4-12 16,0 4 12-16,9 4-12 16,-5 4 20-16,-4 8-20 15,0 0-20-15,9 4 0 16,0 0 32-16,-5 0-16 16,10 0 16-16,4 1-12 0,5-5-16 15,4-4 0-15,14-4 40 16,4 0-24-16,23-8-52 15,0-5 16-15,1-3-32 16,-6-4 32-16,-8-4 0 16,-14 8 16-16,-10-5 16 15,-13 9-4-15,-9 0-20 16,-9 0 8-16,-13 4-12 16,-10 4 8-16,-9 8 44 15,9-4-20-15,-5 0-28 16,15 8 8-16,-1-4-8 15,0 0 8-15,14 4 0 16,-5-4 0-16,14 4 16 16,0 0-4-16,0 4-4 15,0 5 4-15,0 3-4 0,0 0 0 16,0 4-20-16,0 1 12 16,0 3 40-16,10-4-20 15,-6-3 0-15,5-1-8 16,5-4-24-16,4-8 12 15,5 0 48-15,13-4-20 16,5-4 8-16,-4 0-16 16,4-4-8-16,13 0 0 15,-17 0 4-15,4-8-4 16,-5-4-20-16,0 4 8 16,-8-5 12-16,4-3 0 15,0 0-4-15,-10 0 4 0,1-5-24 16,4 1 12-16,5-4 40 15,0-5-20-15,5 1-8 16,-1 0-8-16,0-5-60 16,1 1 36-16,-5-5 4 15,-10 9 12-15,1 0-8 16,-5 7 12-16,-8 9 40 16,-15 24 0-1,-9 12-16-15,1 9 20 16,-10 7-24-16,-18 21 12 15,5 32-12-15,-5 8 12 16,9-4-16-16,4-8 4 16,10-12-4-16,-5-8-60 15,10-13 28-15,4-15-52 16,9-17 44-16,-10 4 16 0,10-16 12 16,0-8-8-16,10-16 8 15,-10-12 4-15,22-17 0 16,-13-28-12-16,23-12 8 15,18-4 4-15,5 8 0 16,9 13 0-16,4 7 0 16,-13 8-12-16,-1 5 8 15,1 7-4-15,-14 5 0 16,-14 12 8-16,-4 7 0 16,-5 1 0-16,-4 12 0 15,-14 4 44-15,0 12-24 0,-5 9 8 16,-4 3-16-16,-9 4 20 15,4 13-20-15,-8 23-12 16,-1 38-4-16,-9 11 12 16,-14-4-4-16,24-12 8 15,-10-4-8-15,9-8-12 16,0-4 4-16,10-12 40 16,4-16-24-16,9-13 0 15,0-11-8-15,18-21 48 16,-5-16-28-16,10-17 24 15,9-15-28-15,-9-5-8 16,0-7-8-16,-1-13-4 16,-8-8 0-16,-5-4 44 15,-9-4-24-15,0 12-8 16,-9 9-8-16,-5 7 28 16,-4 5-16-16,-5 11-24 0,1 9 4 15,-1 8-16-15,5 7 8 31,18 9-272-31,18 0 152 0,14 4-392 16</inkml:trace>
          <inkml:trace contextRef="#ctx0" brushRef="#br0" timeOffset="451079.5171">6624 14113 728 0,'-14'-36'268'0,"-4"40"-208"0,-14 0-16 0,19 0 88 16,-10 4-80-16,0 4-12 0,-9 0-24 15,9 8-40-15,1 9 12 16,3 7-276-16,15 9 156 16,4-5-236-16,4-4 212 15,6-7 216-15,-1-5-20 16,4-8 272-16,-4-8-176 16,-9-8 132-16,0-4-156 15,0-4 20-15,0 0-80 16,10-4-4-16,-6 0-28 0,5 0-12 15,23 0-4-15,4-1-4 16,10 5 0-16,13 4 0 16,9-4 0-16,-4 8-12 15,-9 0 8-15,-5 0 48 16,-9-8-24-16,-14 4 36 16,-9 0-32-16,-8 0-12 0,-10 4-8 15,-5 0-16-15,-9 0 8 16,-4 0 4-16,-5 4 0 15,1 4 8-15,-6 0-4 16,1 12-20-16,0-3 8 16,4 11 4-16,9 8 4 15,5-3 0-15,0 3 0 16,23 1 16-16,-1-9-8 16,10 4 24-16,9-3-20 15,0-9 12-15,-5-4-12 16,5-4-44-16,9-4 20 0,-9-8-96 15,-5 0 60-15,5 0-152 16,-9-8 112-16,0-4-216 16,4-20 172-16,-9-13-344 15</inkml:trace>
          <inkml:trace contextRef="#ctx0" brushRef="#br0" timeOffset="452296.4838">7403 14117 716 0,'36'-28'264'0,"-27"28"-204"0,-4 0-16 15,-10 0 64-15,-4 0-68 16,-9 0 44-16,-10 8-48 16,-3 4-28-16,-1 4-8 15,4 4 44-15,1 1-24 0,9 3-116 16,13 0 52-16,14 0-108 16,0 5 88-16,5-1-192 15,0-4 148-15,-1 5 28 16,-3-9 52-16,-10 4 52 15,-10-4-16-15,-3-3 132 16,-5-5-76-16,-1 4 32 16,6 0-56-16,-5-4 48 15,-1 4-52-15,1 5 36 16,9 3-40-16,9 4 44 16,0-11-44-16,0 3 4 0,9-4-24 15,9-4 28-15,5-4-24 16,4-16 32-16,5 4-32 15,14-4-40-15,-5 0 12 0,-5-8-76 16,-4 4 48-16,0-5-28 16,0-7 44-16,-9-4-68 15,-5-9 52-15,-5-3 16 16,-3-9 20-16,-1 21 48 31,0 0-24-31,-9-1 104 16,4 13-68-16,-4 0-24 15,0 16-20-15,0 8 32 16,5 8-24-16,-1 13 16 0,5 15-20 16,1 1 20-16,-1-1-24 15,4-3 4-15,6-5-8 16,3-8 12-16,1-12-12 0,0-3-56 16,4-9 24-16,-4-12-76 15,0-9 56-15,-10-11-60 0,10-16 60 16,-5-1-40-16,1 0 48 15,-6 9 56-15,1 8-12 16,0 8 72-16,4 3-44 16,5 13 72-16,-1 4-60 15,10 12 20-15,9 5-40 16,5 7-28-16,-1 0 0 16,-4-4 36-16,-4 1-24 15,-6-9 24-15,-3-4-20 16,-15-8 8-16,-3-8-12 15,-10-4-52-15,-5-5 24 0,-9-7-84 16,1-4 56-16,4 0-96 16,-1 3 80-16,6 5 12 31,8 8 28-31,6 0 76 16,8 12-28-16,5 8 60 0,4 8-52 15,5 8 80-15,0 5-64 16,4-1 0-16,0 0-32 15,5-3-12-15,-9-5-4 0,0-8 64 16,0-8-36-16,-9-8-40 16,-5-4 4-16,-4-8-40 31,-1-1 28-31,-8-15-72 16,4 0 48-16,-4-17-44 15,4 9 48-15,0-29-32 16,4 4 36-16,1-16 44 0,4 16-4 15,0 9 52-15,5 19-32 0,-5 17 40 16,5 12-40-16,-9 28 4 16,0 13-20-16,-19 19 0 15,-9 1-4-15,-13-1 28 16,-9 1-20-16,-1-4 20 16,1-5-20-16,4-3 20 0,9-13-24 15,5-8-144-15,4-8 68 16,1-8-236-16,-1-8 168 15,0-8-424 1,1-4 312-16,-1-4 68 0,5 0 816 31,0-13-332-15,9 9 204-16,4 0-300 16,14 3 36-1,19 1-148-15,27 0-12 0,13 8-52 16,5 0-228-16,-5 3 104 0,-13 9-960 15,-14 5 576 1,-4-18 164-16</inkml:trace>
        </inkml:traceGroup>
        <inkml:traceGroup>
          <inkml:annotationXML>
            <emma:emma xmlns:emma="http://www.w3.org/2003/04/emma" version="1.0">
              <emma:interpretation id="{55A07CE6-B7C8-427B-B697-E6C1BEC4D42D}" emma:medium="tactile" emma:mode="ink">
                <msink:context xmlns:msink="http://schemas.microsoft.com/ink/2010/main" type="inkWord" rotatedBoundingBox="12746,14337 14217,14330 14220,15048 12750,15055">
                  <msink:destinationLink direction="with" ref="{9D30F11A-43CA-43A9-9344-3E294F7D7C85}"/>
                </msink:context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53091.0593">10407 14259 332 0,'5'-17'120'0,"-5"13"-92"0,4-4-8 15,-4 4 148-15,0-4-96 16,0 0 112-16,-4-4-104 15,-5 4-8-15,-9 4-44 16,-10 0 36-16,-8 8-36 16,-10 8 4-16,1 8-20 0,4 4 0 15,9 5-4-15,14 7 20 16,9-3-16-16,18-5 12 16,18-8-12-16,14-8 28 15,14-4-24-15,-1-8-48 16,-4-4 16-16,-4-4-96 15,-5-4 64-15,-9 0-116 0,-14-4 88 16,-4 0 4-16,-14 8 44 16,-5 3 116-16,-4 10-48 15,-5 7 136-15,10 8-100 16,-1 8 44-16,5 9-72 16,14-1 28-16,9 0-44 15,9-7 0-15,18-13-20 16,18-8 36-16,9-12-24 15,5-8-40-15,-4-8 8 16,-10-9-44-16,-13-3 32 16,-10-9-36-16,-4-3 32 15,-18-1-44-15,-5-7 40 0,-4-13-20 16,-14-16 28-16,0-4 0 16,0 8 12-16,-9 17 120 15,-5 15-60-15,5 17-20 16,0 28-20-16,-5 24 40 15,0 29-28-15,5 3 0 16,-9 1-16-16,0 0 36 16,-5 7-20-16,5 5-68 15,-9 8 24-15,4 0-220 16,0-8 128-16</inkml:trace>
          <inkml:trace contextRef="#ctx0" brushRef="#br0" timeOffset="453269.4549">10744 14190 780 0,'19'-37'288'0,"-19"37"-224"0,50-16-20 15,-14 12 136-15,28 4-108 0,18 4 52 16,0 0-76 0,4 0-76-16,14 4 8 0,10 5-484 15,8 7 272-15,-9 4-244 16</inkml:trace>
        </inkml:traceGroup>
        <inkml:traceGroup>
          <inkml:annotationXML>
            <emma:emma xmlns:emma="http://www.w3.org/2003/04/emma" version="1.0">
              <emma:interpretation id="{ACFC5E31-0C0D-45B5-B413-A5DC16F12B22}" emma:medium="tactile" emma:mode="ink">
                <msink:context xmlns:msink="http://schemas.microsoft.com/ink/2010/main" type="inkWord" rotatedBoundingBox="14972,14354 17430,14342 17434,15159 14976,15171">
                  <msink:destinationLink direction="with" ref="{9D30F11A-43CA-43A9-9344-3E294F7D7C85}"/>
                </msink:context>
              </emma:interpretation>
              <emma:one-of disjunction-type="recognition" id="oneOf40">
                <emma:interpretation id="interp52" emma:lang="" emma:confidence="0">
                  <emma:literal>•</emma:literal>
                </emma:interpretation>
                <emma:interpretation id="interp53" emma:lang="" emma:confidence="0">
                  <emma:literal>r</emma:literal>
                </emma:interpretation>
                <emma:interpretation id="interp54" emma:lang="" emma:confidence="0">
                  <emma:literal>f</emma:literal>
                </emma:interpretation>
                <emma:interpretation id="interp55" emma:lang="" emma:confidence="0">
                  <emma:literal>.</emma:literal>
                </emma:interpretation>
                <emma:interpretation id="interp56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457642.1742">14760 14396 1300 0,'-18'-81'480'0,"18"73"-372"0,9-12-32 16,-9 12 28-16,9-4-72 16,0 4-12-16,-4 0-12 15,8-1-228-15,-4 1 120 16,0 8-524-16</inkml:trace>
          <inkml:trace contextRef="#ctx0" brushRef="#br0" timeOffset="454952.4517">12570 13874 624 0,'-9'-20'228'0,"9"24"-176"0,-18 8-16 0,9 8 72 15,-1 13-68-15,-12 15 60 16,-6 5-56-16,-8 0 16 15,4 3-40-15,9 5 44 0,10-8-36 16,4 3 92-16,4-19-68 16,5-1 28-16,5-8-44 15,4-7 40-15,4-9-44 0,1-8 20 16,9-8-32-16,-5-4-44 16,9 0 12-16,1-1-112 15,3 5 68-15,1 0-56 16,5 4 68-16,4-4-100 15,4-4 80-15,10-4 4 16,4-4 36-16,-4 0 16 16,-10-5 8-16,-13 1 24 15,-14-4-12-15,-9 4 32 16,-18 4-28-16,-9 3 4 16,-9 5-12-16,-5 4 48 15,0 8-32-15,5 8 44 16,-1 9-40-16,10 11-4 15,9 9-16-15,9 3 12 16,9 1-12-16,14-5 40 0,13-4-24 16,10-11-4-1,4-9-12-15,0-12 28 0,-9-8-20 16,-9-8-40-16,-9-8 12 16,-10-9-76-16,-17 1 48 15,-14 0-60-15,-10-13 56 16,-8 5 4-16,-1 7 24 15,6 9-4-15,3 4 8 16,15 4 8-16,17 4 4 16,19 4-20-16,18 4 12 15,18 8 40-15,14 0-20 16,0 8-20-16,0-12 4 0,-1 4 16 16,-3-4-4-16,-6-4 16 15,-3 0-16-15,-19-4-12 16,-10 0 0-16,-12 0 40 15,-15-4-24-15,-13 0-8 16,-9 0-8-16,-9 0 12 16,-1 0-4-16,1 4-12 15,-5-1 4-15,9 5-16 16,5 5 12-16,0 7-12 16,4 4 8-16,5 4 16 15,5 8 0-15,4 5 40 16,4-1-20-16,1-4-12 15,-1-7-8-15,5-5 20 16,0 0-12-16,1-8-56 16,-1-4 20-16,4-4-76 0,1-8 56 15,-5-8-44-15,5-4 52 16,-5-5-8-16,-5-3 28 16,1 4-8-16,0 4 12 15,4 3 140-15,4 5-68 16,6 8 52-16,12 4-64 15,19 8-32-15,19 4-16 16,4 5 44-16,-1-1-24 16,-3-4 16-16,-10-4-20 15,-4-4-36-15,-5-4 12 16,-9-4-24-16,-10-4 16 0,-3-4-28 16,-10 0 28-16,-4-4 32 15,-5-5-8-15,-5-3-44 16,-4 0 20-16,0-1-52 15,-4 5 40-15,-5 0-12 32,0 4 24-32,-5 8 8 15,5 8 8-15,-9 0 8 0,-1 8-4 16,-3 12-4-16,-1-4 4 16,0 13 28-16,0-1-16 15,1 4 12-15,-1 5-16 0,9-5 28 16,10 0-24-16,4-7 4 15,4-5-12-15,10-8-84 16,9-8 40-16,-1-12-100 16,6-12 76-16,-1-9-120 0,5-7 100 15,0-4-84 1,0-5 96-16,-5 5 8 16,-9-9 36-16,-4-8 60 15,-5 1-16-15,-5-1 132 16,-4 4-84-16,0 9 128 15,0 12-112-15,-4 11 56 16,-1 17-80-16,-4 24 72 0,-4 21-76 16,3 16 60-16,1 3-64 15,-4 9 4-15,8 4-32 16,10 8 4-16,8 4-16 0,6 0 56 16,-1-24-40-16,5-5-152 15,-1-11 64-15,1-17-452 16,-14-4 284-16,0-24-300 15</inkml:trace>
          <inkml:trace contextRef="#ctx0" brushRef="#br0" timeOffset="455090.3512">14783 14497 340 0,'22'-16'128'0,"-12"20"-100"0</inkml:trace>
        </inkml:traceGroup>
        <inkml:traceGroup>
          <inkml:annotationXML>
            <emma:emma xmlns:emma="http://www.w3.org/2003/04/emma" version="1.0">
              <emma:interpretation id="{6CA03461-5431-4091-9089-C74F36445123}" emma:medium="tactile" emma:mode="ink">
                <msink:context xmlns:msink="http://schemas.microsoft.com/ink/2010/main" type="inkWord" rotatedBoundingBox="20185,14151 23710,14134 23715,15308 20191,15325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435389.6239">17783 13919 684 0,'-5'-21'252'0,"5"13"-192"0,-13-4-20 16,8 8 24-16,1 0-44 16,-19 4 16-16,0 12-20 15,5 4 28-15,-14 9-28 16,5 7 64-16,9 5-44 0,-5 3 36 16,5-12-40-16,13 1-8 15,10-1-16-15,13-8 4 0,5-4-8 16,22-7 40-16,28-5-20 15,9-4-12-15,13-4-8 16,-17-5-4-16,-1-3 0 16,-13 0-12-16,-9-4 8 15,-10-8-32-15,-8-1 20 16,-6 1 16-16,-21 8 0 16,3 4-24-16,-22 8 12 15,5 8 40-15,-6 12-16 16,-3 8 0-16,-10 1-8 15,5 3 4-15,4-4-4 0,5 0-4 16,0 1 4-16,9-1 12 16,9-4-8-16,5-4 32 15,4-7-24-15,5-5-68 16,9-4 28-16,-5-4-96 16,14-9 64-16,-9 1-76 15,0-4 72-15,-10-4-64 16,1-4 68-16,-23-1 12 15,0 1 28-15,-18 4 100 16,4 8-44-16,-9 3 96 16,-8 1-76-16,17 8 44 15,-9 8-64-15,14 1-4 16,-5-1-20-16,10 4 8 16,8-4-16-16,10-4 16 0,9 0-16 15,9-4 16-15,22 0-16 16,6-4-12-16,12 4 0 15,-3-4-112-15,-6-8 64 16,-8 0-60-16,-19-5 68 16,-4-7 4-16,-9 0 24 15,-9-4 20-15,-14 3 0 16,-5 9 52-16,-13 4-32 16,-14 8 68-16,5 8-52 15,-23 4 52 1,22 8-52-16,-22 4-4 15,14 5-20-15,4-1 8 16,18 0-16-16,14 1 4 0,14-1-4 16,27-8 28-16,5-4-20 15,13 0-112-15,4-4 52 16,1-12-108-16,14-8 88 0,-10 8-60 16,0-12 76-16,-4 0 24 15,-5-17 16-15,0-7-12 16,-22-13 12-16,-5-11 12 15,-23-1 0-15,-5 8 32 16,-4 9-20-16,-4 7 84 16,-15 13-56-16,6 8 24 15,-1 12-40-15,1 16-36 16,8 20 4-16,-4 16-8 16,-5 13 4-16,-9 8 0 15,-4 0 0-15,0-1-12 0,-5-11 12 16,-4-4 4-16,4-1 4 15,0 1 0-15,0-5 0 16,9 1-56-16,-9 3 32 16,9 1 64-16,10 3-20 15,4-7 28-15,0-9-28 16,18 1 16-16,4-13-20 16,6-12 20-16,8-12-24 15,5-8 32-15,9-12-28 16,-9-4 4-16,0-17-12 15,-5-3-24-15,-4-9 8 0,-5 4 12 16,-5 1 0-16,1-1-48 16,-5 1 28-16,0-5-52 15,-9 5 40-15,-9 3-4 16,0 9 20-16,5 11 52 16,-6 1-20-1,6 8-8-15,-5 4-8 0,9 4-40 16,9 4 20-16,9 0 40 15,9 4-12-15,19 0-20 16,-1 0 4-16,19 0 28 16,-5 0-16-16,-4 0-60 15,9 4 24-15,-23-4-16 16,-5 0 28-16,-9 0-8 16,5 0 12-16,-13 0 16 15,-10 8 0-15,-9 8 32 0,-9 12-20 16,-10 13 20-16,1 3-20 15,-9 17 20-15,-10 28-24 16,-4 8-20-16,5 12 0 16,-10-12 40-16,15-20-20 15,3-8-20-15,24-12 4 16,-5-13 28-16,9-11-16 16,13-9 8-16,15-12-8 15,-6-12 28-15,6-12-20 16,4-16-4-16,-5-29-8 15,5-24 4-15,-14 0-4 16,0 12 16 0,-4 5-12-16,-14 3 120 15,0 12-72-15,-5-7 40 16,-4 23-56-16,0-3-4 16,0 8-24-16,4 7-176 15,5 1 92-15,5 0-448 0,22-4 288 16,19-1-320-16</inkml:trace>
          <inkml:trace contextRef="#ctx0" brushRef="#br0" timeOffset="436102.544">20160 13704 736 0,'-28'33'272'0,"10"-1"-208"0,-14 21-20 16,5-17-24-16,9 9-20 15,-10 7 24-15,-4 5-12 0,14 3-284 16,5-7 144-16,13-8-44 15,27-9 100-15,-4-8 56 16,-1-20 12-16,15-8 104 16,4-4-56-16,-9-8 148 15,-10 0-108-15,6-12 32 16,13-4-68-16,-19-9-28 16,10 9-12-16,-9-1 96 15,-5 5-56-15,1 12 0 0,-6 4-32 16,1 16-20-16,-14 4 0 15,14 4 48-15,4 1-24 16,-18-1 0-16,18 4-12 0,-18-12-8 16,14 0 4-16,-10 0 48 15,5-4-28-15,-4-4 0 16,8 0-16-16,1-4-24 16,4 4 8-16,1-8-156 15,12-8 92-15,-3-4-156 16,4-5 128-16,13-3-12 15,-13 8 68-15,0 4 168 16,-5 8-64-16,5 0 152 16,-14 8-116-16,10 8 64 15,-10 8-92-15,5 0 16 16,13 0-48-16,-4 0 20 16,0-4-28-16,0-3 44 15,-5-9-40-15,-9 0 4 16,9-4-24-16,-8-5-132 15,-6-3 68-15,-8-4-212 0,-10 0 148 16,-4-4-244-16,9 4 204 16,0 3-296-1</inkml:trace>
        </inkml:traceGroup>
      </inkml:traceGroup>
      <inkml:traceGroup>
        <inkml:annotationXML>
          <emma:emma xmlns:emma="http://www.w3.org/2003/04/emma" version="1.0">
            <emma:interpretation id="{8ED2874E-0FE3-4D6D-A5BD-291978292B9C}" emma:medium="tactile" emma:mode="ink">
              <msink:context xmlns:msink="http://schemas.microsoft.com/ink/2010/main" type="line" rotatedBoundingBox="9571,15769 11738,15732 11746,16199 9578,16236"/>
            </emma:interpretation>
          </emma:emma>
        </inkml:annotationXML>
        <inkml:traceGroup>
          <inkml:annotationXML>
            <emma:emma xmlns:emma="http://www.w3.org/2003/04/emma" version="1.0">
              <emma:interpretation id="{E5CEA2A7-9259-4B12-8797-54896F1166DB}" emma:medium="tactile" emma:mode="ink">
                <msink:context xmlns:msink="http://schemas.microsoft.com/ink/2010/main" type="inkWord" rotatedBoundingBox="9571,15769 11738,15732 11746,16199 9578,16236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459336.4838">7858 15529 684 0,'18'8'252'0,"5"-8"-192"0,18 0-20 16,-9 5-128-16</inkml:trace>
          <inkml:trace contextRef="#ctx0" brushRef="#br0" timeOffset="459173.55">8195 15388 820 0,'9'-53'304'0,"-9"45"-236"0,0 0-20 15,4 4 88-15,5 0-84 16,10 4-4-16,3 0-28 15,10 0-60-15,0 8 24 16,9 4-384-16</inkml:trace>
          <inkml:trace contextRef="#ctx0" brushRef="#br0" timeOffset="459681.4563">8859 15376 632 0,'-45'-17'236'0,"22"26"-184"0,-18-1-16 16,18 4 160-16,-8 4-116 15,3 12 100-15,-4 1-104 16,14-5 4-16,14 0-48 16,17-4 4-16,24-7-20 0,22-5 8 15,14-4-12-15,4-4-88 16,0-8 44-16,-17-5-60 16,-6-3 52-16,-22-4 20 15,-14-4 16-15,-9-5-24 16,-22 1 16-16,-19 8-4 15,-4 8 8-15,-5 8-64 16,4 12 40-16,5 12-656 16</inkml:trace>
          <inkml:trace contextRef="#ctx0" brushRef="#br0" timeOffset="458859.7185">6956 15270 384 0,'-4'0'140'0,"8"0"-108"0,5 8-8 16,5-8-4-16,4 5-16 15,10-5 84-15,4 0-44 16,8 0 4-16,15-5-28 0,9 1 24 16,4 4-28-16,5 0 4 15,-9 0-12-15,-10 9 12 0,-8 3-12 16,-23 8 60-16,-14 8-40 16,-23 1-28-16,-18 3-4 15,-18-4 8-15,0 5 0 16,-5-9 60-16,5 0-36 15,5-4 40-15,8 5-36 16,6-13-8-16,8 4-16 16,5 0-8-16,4 4 4 0,9-3-4 15,1-1 0-15,8 0-44 16,5-4 24-16,5 0 8 16,4 0 8-16,5-7-148 15,4 3 84-15,-4-8-332 31,0 4 220-31,4 4-40 0</inkml:trace>
          <inkml:trace contextRef="#ctx0" brushRef="#br0" timeOffset="458980.0361">7093 15525 788 0,'0'0'292'0,"9"0"-228"0,0 0-16 16,5 8 8-16,4-8-40 0,9 9 12 15,10-9-16-15,13 0-156 16,9 8 76-16,9-8-536 16</inkml:trace>
          <inkml:trace contextRef="#ctx0" brushRef="#br0" timeOffset="460942.6695">7776 15659 488 0,'-5'0'180'0,"10"0"-140"0,-5-4-12 16,0 4 92-16,0 0-72 15,9 0 52-15,0 0-60 16,5 0 16-16,4 0-36 16,0 0 16-16,9-4-20 0,5 0 8 15,9 0-12-15,5 0 12 16,-1-4-16-16,-4 4 16 15,-9-1-16-15,-4 1-12 16,-10 0 0-16,-5 0 12 16,-13 4-4-16,-4 0-12 15,-5 4 4-15,0 0-4 16,4 0 0-16,1 1-56 0,4-5 36 16,9 4-136-16,4-4 88 15</inkml:trace>
          <inkml:trace contextRef="#ctx0" brushRef="#br0" timeOffset="461378.2713">7794 15420 548 0,'-9'-4'204'0,"9"-4"-156"0,-5 4-16 16,10 0 116-16,-5 4-88 16,0 0 20-16,5 0-48 0,-5 0 32 15,0 0-36-15,9 4 20 0,0 0-28 16,0 4 36-16,4 4-32 15,6-4 48-15,3 0-40 16,10-4-16-16,9-4-8 16,5 5 8-16,-1-1-8 15,-4 0 4-15,0-4-4 16,-9 0-68-16,-9 0 32 16,-5 0-172-16,-22 0-436 31</inkml:trace>
        </inkml:traceGroup>
      </inkml:traceGroup>
    </inkml:traceGroup>
    <inkml:traceGroup>
      <inkml:annotationXML>
        <emma:emma xmlns:emma="http://www.w3.org/2003/04/emma" version="1.0">
          <emma:interpretation id="{040B07B7-EB87-46EA-822B-122EB7DBBCE6}" emma:medium="tactile" emma:mode="ink">
            <msink:context xmlns:msink="http://schemas.microsoft.com/ink/2010/main" type="paragraph" rotatedBoundingBox="1554,15901 4417,16181 4331,17066 1467,16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ADCEC0-386F-4384-88EF-200FD136EA10}" emma:medium="tactile" emma:mode="ink">
              <msink:context xmlns:msink="http://schemas.microsoft.com/ink/2010/main" type="line" rotatedBoundingBox="1554,15901 4417,16181 4331,17066 1467,16786">
                <msink:destinationLink direction="with" ref="{7175DEAC-7614-4E11-811A-17E85863373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72F2FBA-0DBD-46CE-9D03-ED6695FCCEDF}" emma:medium="tactile" emma:mode="ink">
                <msink:context xmlns:msink="http://schemas.microsoft.com/ink/2010/main" type="inkWord" rotatedBoundingBox="1554,15901 4417,16181 4331,17066 1467,16786"/>
              </emma:interpretation>
              <emma:one-of disjunction-type="recognition" id="oneOf43">
                <emma:interpretation id="interp59" emma:lang="" emma:confidence="0">
                  <emma:literal>Vf2=6)</emma:literal>
                </emma:interpretation>
                <emma:interpretation id="interp60" emma:lang="" emma:confidence="0">
                  <emma:literal>Vf2=o)</emma:literal>
                </emma:interpretation>
                <emma:interpretation id="interp61" emma:lang="" emma:confidence="0">
                  <emma:literal>Vt2=o)</emma:literal>
                </emma:interpretation>
                <emma:interpretation id="interp62" emma:lang="" emma:confidence="0">
                  <emma:literal>vf2=o)</emma:literal>
                </emma:interpretation>
                <emma:interpretation id="interp63" emma:lang="" emma:confidence="0">
                  <emma:literal>Vat-or</emma:literal>
                </emma:interpretation>
              </emma:one-of>
            </emma:emma>
          </inkml:annotationXML>
          <inkml:trace contextRef="#ctx0" brushRef="#br0" timeOffset="553425.8713">-1084 15614 288 0,'0'-12'108'0,"5"12"-84"0,-1-4-4 16,1 4 64-16,8 0-48 15,-4 4 120-15,5 8-88 16,-5 9 80-16,9 19-84 15,5 17 28-15,-9 12-52 16,18-5 12-16,0 5-32 0,-1-12-16 16,1-9-8-16,0-7 56 15,-4-9-28-15,-6-4 16 16,1-11-24-16,0-1 8 16,0-8-12-16,-1-8 0 15,-3-8-4-15,8-4 12 16,0-17-12-16,-4-15 4 15,4-5-4-15,1-15-8 0,-6-1 4 16,10 4-4 0,0 4 0-16,-9 13-12 15,0 12 8-15,-10 7 4 0,1 5 0 16,-5 4 24-16,-4 0-12 16,-5 8 4-16,0 8-8 15,-5 0-16-15,-4 0 4 16,4 4-192-16,-4 4 108 15,0 0-440 1,0 12 296-16,14 0-32 16</inkml:trace>
          <inkml:trace contextRef="#ctx0" brushRef="#br0" timeOffset="554462.4506">218 15554 236 0,'5'-8'88'0,"-5"8"-68"0,0-4-4 0,0 4 132 0,0 0-84 15,0 0 44-15,0 0-64 16,0 0 12-16,0 0-36 15,-5 0 36-15,1 0-32 16,-1 4-4-16,-4 4-12 16,-5 0 12-16,1 0-12 0,-10 8 16 15,0 4-16-15,0 9 32 16,1 11-24-16,-10 9 40 16,-5 15-32-16,15 5 32 15,-6 4-32-15,5-8 4 16,1-9-16-16,3 1 12 15,10-8-16-15,5-1 16 16,4 1-16-16,9-9-4 16,5 1 0-16,-1-13-48 0,10-12 24 15,-5-8-168-15,5 4 104 16</inkml:trace>
          <inkml:trace contextRef="#ctx0" brushRef="#br0" timeOffset="555212.6421">150 16112 464 0,'-9'-8'176'0,"0"-8"-140"0,9 12-8 16,0 4 108-16,0 0-80 15,0-4 68-15,13 0-72 16,-4 4-4-16,1 0-28 15,12-8-12-15,-4 8-4 0,10-4-4 16,4 4 0-16,4-4-160 16,5 4 88-16,0 0-384 15,-5 8 252 1,10-8 40-16</inkml:trace>
          <inkml:trace contextRef="#ctx0" brushRef="#br0" timeOffset="554941.7571">218 15857 164 0,'0'-24'60'0,"9"12"-44"16,5-4-8-16,0 12 112 0,4-5-68 16,-5 1 96-16,10 4-88 15,0 4 24-15,0 4-48 16,-1 4 48-16,6 9-48 16,-19-5 44-1,9 8-44-15,-9 4 32 0,-9 9-36 16,-4-1-8-16,-5 4-16 15,-14-3 4-15,-5-1-8 16,1-3-4-16,-5-1 4 0,10-4 4 16,-10-4-4-16,18 1-4 0,-4-5 4 15,9-4-48-15,-5 0 24 16,14 0 52-16,0-4-16 16,9-4-16-1,5 9 0-15,-5-9 0 16,14-4 8-16,-10 0-4 15,-4 4-48-15,10-4 28 16,-6 0-156-16,-4 0 96 16,1-4-388-1</inkml:trace>
          <inkml:trace contextRef="#ctx0" brushRef="#br0" timeOffset="555723.1424">564 16185 580 0,'14'-4'216'0,"4"4"-168"0,5-4-12 0,-5 4 48 16,5 4-52-16,4 0-12 15,0 4-12-15,1-4-256 16,-6 0 136-16,10 0-264 16</inkml:trace>
          <inkml:trace contextRef="#ctx0" brushRef="#br0" timeOffset="555472.8351">692 15962 352 0,'4'-16'132'0,"1"8"-104"0,-1-4-8 0,5 12 104 0,5 0-72 15,4-8 8-15,-4 8-40 16,0 0 4-16,-1 0-12 16,1 0-16-16,9 0 0 15,-14 0-112-15,4 0 64 16,-8-4-208-16</inkml:trace>
          <inkml:trace contextRef="#ctx0" brushRef="#br0" timeOffset="556041.4519">1347 15938 444 0,'-4'-8'164'0,"-5"12"-124"0,-14 0-16 16,9 12 124-16,-4 5-88 15,-5-1 96-15,0 4-88 16,5 4-16-16,9 1-32 15,9-5 12-15,14 0-20 0,13-3-32 16,5-5 12-16,9-4 36 16,-9-4-16-16,0-4-28 15,0-4 8-15,-14-4-36 16,-9-4 28-16,-9 0-4 0,-9-8 12 16,-5-5 8-16,-9-3 0 15,-13 4-72-15,4 0 40 16,5 7-188-1,13 5 120-15,14 4-288 16</inkml:trace>
          <inkml:trace contextRef="#ctx0" brushRef="#br0" timeOffset="556278.5445">1561 15659 632 0,'14'24'236'0,"4"5"-184"0,5 27-16 0,-5-15 44 0,14 7-52 15,0 5 32-15,-5-1-32 16,-4-3 16-16,-9-4-24 16,-28-1-8-16,-9 1-8 0,-13-1-76 15,-5 5 40-15,-9 3-232 16,-10 9 144-16,-12-4-300 15</inkml:trace>
        </inkml:traceGroup>
      </inkml:traceGroup>
    </inkml:traceGroup>
    <inkml:traceGroup>
      <inkml:annotationXML>
        <emma:emma xmlns:emma="http://www.w3.org/2003/04/emma" version="1.0">
          <emma:interpretation id="{E778470E-1DA9-4998-BE86-67130BE6FD9A}" emma:medium="tactile" emma:mode="ink">
            <msink:context xmlns:msink="http://schemas.microsoft.com/ink/2010/main" type="paragraph" rotatedBoundingBox="1509,17314 13498,16337 13620,17843 1632,18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70F5C3-FC38-477C-907E-1625D1097224}" emma:medium="tactile" emma:mode="ink">
              <msink:context xmlns:msink="http://schemas.microsoft.com/ink/2010/main" type="line" rotatedBoundingBox="1509,17314 13498,16337 13620,17843 1632,18820"/>
            </emma:interpretation>
          </emma:emma>
        </inkml:annotationXML>
        <inkml:traceGroup>
          <inkml:annotationXML>
            <emma:emma xmlns:emma="http://www.w3.org/2003/04/emma" version="1.0">
              <emma:interpretation id="{11688A8E-0DC4-446F-B88B-726D0655F4CC}" emma:medium="tactile" emma:mode="ink">
                <msink:context xmlns:msink="http://schemas.microsoft.com/ink/2010/main" type="inkWord" rotatedBoundingBox="1532,17596 4300,17370 4393,18518 1625,18743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559190.935">218 17019 372 0,'-4'-12'140'0,"4"7"-112"0,0 1-4 15,0 0 128-15,0 4-88 16,-10 0 28-16,10 0-56 0,-9 0 20 16,-4 0-28-16,-1 13 0 0,-13 3-16 15,4 12-8-15,-23 17 0 16,1 7 56-16,-1 21-32 16,-4 0 24-16,9 0-32 15,19-4 16-15,17-1-20 16,19 9-16-16,18 8-4 15,-1 0 4-15,6-4 0 16,4-8-80-16,-9-24 44 16,4-1-188-16,-4-16 124 0</inkml:trace>
          <inkml:trace contextRef="#ctx0" brushRef="#br0" timeOffset="559828.8574">191 17537 676 0,'0'0'248'0,"9"-12"-192"0,0 3-16 15,0 9 100-15,5 0-84 16,-1-8-20-16,10 8-24 15,5-8 4-15,3 4-8 16,6 0-4-16,-1 4 0 0,1 0-236 16,4 0 128-16,-5 4-432 15</inkml:trace>
          <inkml:trace contextRef="#ctx0" brushRef="#br0" timeOffset="559597.0587">250 17436 312 0,'0'-29'112'0,"9"13"-84"0,0 0-12 16,-4 8 160-16,4-4-100 15,5 3 76-15,4-11-88 16,5 20 8-16,-1 0-40 15,1 12 4-15,4 5-20 16,1-5 20-16,-6 12-24 0,-3-8-56 0,-1 8 20 16,-9 1 108-16,-14-5-44 15,-13 12-32-15,-14-7-8 16,-4 3-12-16,-5-4 4 16,0 13-12-16,0-13 12 15,14 4 12-15,4-7 0 16,9-1-12-16,5-4 4 15,9-4 12-15,14 0-4 16,9-4 32-16,8-4-20 16,6 0-32-16,-1 0 8 15,1-4-156-15,-5 13 88 16,-10-13-452-16</inkml:trace>
          <inkml:trace contextRef="#ctx0" brushRef="#br0" timeOffset="557750.0536">-893 17476 352 0,'5'40'132'0,"8"-19"-104"0,10 7-8 16,-14-8 36-16,5 9-36 0,0 3-28 15,-10-4 4-15,-4 13 88 16,-4-5-44-16,-5-12 8 16,-10 9-28-16,1-9 16 15,-9-12-24-15,-5 0 12 16,0-24-12-16,5 8-32 16,4-12 8-16,5 4 56 0,9 4-20 15,13-4 88-15,10 4-64 16,13-1 48-16,10 9-56 15,13 0 32-15,0 0-40 16,0 0-8-16,0 9-16 16,-9-5 20-16,0 0-16 0,-9-4-64 15,0 0 24-15,-5 0-156 16,-4 0 104-16,4 0-460 16,-4 4 300-1,4 4 72-15</inkml:trace>
          <inkml:trace contextRef="#ctx0" brushRef="#br0" timeOffset="558741.6729">-897 17185 340 0,'0'-13'128'0,"-9"9"-100"0,9-8-8 16,0 12 52-16,0-4-44 15,0 4 60-15,0-4-52 16,0 4 0-16,0 0-20 16,0 8 76-16,0 13-48 15,0 11 12-15,0 4-32 16,0 13-4-16,-10 12-12 16,6-9-120-16,-14-3 60 0</inkml:trace>
          <inkml:trace contextRef="#ctx0" brushRef="#br0" timeOffset="557420.3817">-811 17128 540 0,'-45'-32'200'0,"31"32"-156"0,-4-4-12 0,9 4 96 0,0 0-76 16,-1 0 84-16,6 0-76 16,4 0-4-16,23 4-36 15,13-4 4-15,10 12-12 0,4-4 0 16,4 0-4-16,-8 0 12 16,9-4-12-16,-14-4 4 15,-5 8-4-15,-13-4-84 16,-1 4 40-16,-12 8-136 15,-10 5 96-15,-10-1-228 16</inkml:trace>
          <inkml:trace contextRef="#ctx0" brushRef="#br0" timeOffset="560276.7521">678 17605 684 0,'5'0'252'0,"4"0"-192"0,-5 0-20 16,5 0 40-16,5 0-52 0,4 0 24 15,0 0-32-15,5 0-44 16,0 0 12-16,4-4-252 16</inkml:trace>
          <inkml:trace contextRef="#ctx0" brushRef="#br0" timeOffset="560273.6707">692 17456 528 0,'-5'0'196'0,"5"-4"-152"0,5-4-12 0,13 8 148 16,-4 0-104-16,8-8-4 0,-4 8-44 16,5 0-28-16,9 0-4 15,-5 8-120-15,-8 0 68 0,17-4-364 16</inkml:trace>
          <inkml:trace contextRef="#ctx0" brushRef="#br0" timeOffset="560658.237">1151 17488 560 0,'-9'-4'208'0,"9"-4"-164"0,-9 4-8 0,5 4 144 16,-5 0-104-16,-5 0 8 0,-4 4-56 16,13 8-8-16,-4 4-12 15,0 1-24-15,9-1 8 0,9 0 4 16,9-4 4-16,5 0 0 15,4-4 0-15,14-8-28 16,-4 0 16-16,-10-4-32 16,-4 4 28-1,-9-16-4-15,-1 8 12 0,-13-4 24 16,-13-8-8-16,-6 3-40 16,-3 1 20-16,-10 0-68 15,9 12 44-15,9 0-336 16,14 4 208-1,23 0-84-15</inkml:trace>
          <inkml:trace contextRef="#ctx0" brushRef="#br0" timeOffset="560828.6908">1452 17257 496 0,'9'0'184'0,"5"21"-140"0,18 19-16 0,-10-12 128 16,1 1-92-16,18 11 72 15,5 1-80-15,-1 3-12 16,-4-7-28-16,-27 7 60 0,-14 9-44 16,-14 8 32-16,-18 15-36 0,-13-3-72 15,-10 0 24-15,-4-24-212 16,-18-9 128-16,4 5-468 15</inkml:trace>
        </inkml:traceGroup>
        <inkml:traceGroup>
          <inkml:annotationXML>
            <emma:emma xmlns:emma="http://www.w3.org/2003/04/emma" version="1.0">
              <emma:interpretation id="{89FDBEB1-7C30-4643-AB71-9CF03181D904}" emma:medium="tactile" emma:mode="ink">
                <msink:context xmlns:msink="http://schemas.microsoft.com/ink/2010/main" type="inkWord" rotatedBoundingBox="5313,17293 5646,17265 5674,17607 5340,17634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561682.788">2713 17027 520 0,'0'0'192'0,"5"0"-152"0,-5 0-8 0,0 0 124 0,9 8-92 15,0-4 44-15,5 4-64 16,4 0-8-16,0 0-20 16,5-4 16-16,-1-4-20 0,6 0-4 15,-1 0-4-15,0 0-24 16,1 0 12-16,-1 0-24 15,-4 4 20-15,0 4-260 16,-5 0 152-16,5 13-332 16</inkml:trace>
          <inkml:trace contextRef="#ctx0" brushRef="#br0" timeOffset="561417.7134">2745 16816 548 0,'-5'-20'204'0,"5"20"-156"0,0 0-16 15,0 0 148 1,14-4-40-16,0 0-68 16,4 4 4-16,5 0-48 15,4 0-16-15,0 0-8 0,-4 4 4 16,0-4-4-16,0 0 16 16,-1 0-12-16,-3 4-4 0,-6-4 0 15,-4 0-4-15,0 0 0 16,-9 0-204-16,0 0 112 15,-4 12-448 1</inkml:trace>
        </inkml:traceGroup>
        <inkml:traceGroup>
          <inkml:annotationXML>
            <emma:emma xmlns:emma="http://www.w3.org/2003/04/emma" version="1.0">
              <emma:interpretation id="{5AFC9622-10EE-4D2C-9B77-697EDC46FD43}" emma:medium="tactile" emma:mode="ink">
                <msink:context xmlns:msink="http://schemas.microsoft.com/ink/2010/main" type="inkWord" rotatedBoundingBox="6384,16917 7472,16828 7576,18117 6489,18205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563004.9304">3915 16578 352 0,'0'-9'132'0,"0"5"-104"0,0-4-8 0,0 4 168 15,0 0-108-15,0 0 72 16,0-4-88-16,0 8 36 16,0-4-60-16,0-4 60 0,5 0-60 15,-1 4 0-15,10 0-24 16,-10-8 8-16,19 8-16 0,0-5-4 15,4 1 0-15,14 0 4 16,5 0-4-16,-1-4-12 16,5 0 4-16,-9 0-4 15,9-4 0-15,5 7 32 16,4-3-12-16,-9 0 4 16,-4 4-8-16,-5 0-8 15,-9 4 4-15,-10 0-4 16,-3 4 0-16,-6 4 0 15,-4 4 0-15,-9-4 16 16,0 16-8-16,-4 1-40 16,-1 7 20-16,-4 4 44 15,0 5-12-15,-5 3 0 16,-8 5-12-16,-1-1-16 16,-4 5 4-16,-10-5 12 0,14 5-4 15,-8-9-4-15,-1 9 4 16,-5-1-60-16,1 5 32 15,-5 0 48-15,0-1-16 16,0-7-16-16,-9 3 4 16,4-11 28-16,10 3-16 15,-10-15-16-15,14 3 0 16,10-4-12-16,-6-4 8 16,10-3 0-16,9-5 4 15,-9 4 24-15,13-8-8 16,-4-4-20-16,9 4 4 15,-9 0 20-15,5-8-4 0,-1 0 4 16,0 0-4-16,5 0 4 16,-9 4-8-16,5-4 8 15,4 0-8-15,0 0-28 16,13 0 12-16,-8-4-20 16,13 4 16-16,-9-8 36 15,14 8-12-15,0-8 0 16,9 4-4-16,0-4 12 15,13 0-8-15,1 0-20 16,-1 8 4-16,1-4 12 16,-1 0 0-16,-4 0 24 15,0 0-16-15,-9-1 32 16,0 1-28-16,-9 0-4 16,-10 0-8-16,1 4 28 15,-14 0-16-15,0 0-4 0,0 0-8 16,5 8-4-16,-5-8 0 15,4 4-36-15,-4-4 20 16,14 0 24 0,-1-4-92-16,1-4 48 15,0 0-128-15,4 8 92 16,-9-8-176-16,-9-4 140 16,-5 4-312-1,-4-4 236-15,-4 12 16 16</inkml:trace>
          <inkml:trace contextRef="#ctx0" brushRef="#br0" timeOffset="563335.1476">4002 16918 520 0,'-10'-17'192'0,"10"17"-152"0,10-4-8 16,3 0 116-16,-8 0-88 16,4 0 160-16,9 0-124 15,5 4-48-15,4 0-28 16,0 0 12-16,5 4-16 0,5 0 4 0,-1 0-12 15,1 0 4-15,4 0-8 16,0-4-48-16,0 0 28 16,0 0-200-1,-1 0 120-15,1 0-512 16</inkml:trace>
          <inkml:trace contextRef="#ctx0" brushRef="#br0" timeOffset="564009.7727">4716 17241 520 0,'-4'-4'192'0,"4"4"-152"0,-5 0-8 15,5 0 80-15,0 8-68 16,0 9-20-16,-4 3-12 15,-5 4 32-15,-1 4-24 0,1 1 44 16,-4-1-36-16,-1 4 12 0,-4-3-24 16,-5-5-8-16,0 8-4 15,5-7 40-15,0-5-24 16,0 0 8-16,9-8-16 16,-1 4-8-16,6-12 0 15,4 5 12-15,0-9-8 16,0 0 16-16,4 4-16 15,6 0-4-15,-1-4 0 16,0 0-4-16,0 0 0 0,-9 0 16 16,9 0-8-16,-9 0-12 15,9 0 0-15,0 0 28 16,0 0-12-16,0-4 12 16,1 0-12-16,3 4-8 15,5-9 0-15,5 9-16 16,9 0 8-16,0 0 4 15,9 0 0-15,-5 0-12 16,1 0 8-16,-5 0 28 16,-5 0-12-16,-4 13 4 15,-5-13-8-15,-4 0 12 16,-5 0-12-16,-9 0 60 16,0 0-40-16,0 0-100 15,-9 0 40-15,4 0-336 16,-4 0 204-16</inkml:trace>
        </inkml:traceGroup>
        <inkml:traceGroup>
          <inkml:annotationXML>
            <emma:emma xmlns:emma="http://www.w3.org/2003/04/emma" version="1.0">
              <emma:interpretation id="{C01D78DB-F50A-4383-A5D2-01C4E3DF7762}" emma:medium="tactile" emma:mode="ink">
                <msink:context xmlns:msink="http://schemas.microsoft.com/ink/2010/main" type="inkWord" rotatedBoundingBox="8423,17256 10388,17096 10470,18100 8505,18260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614521.0242">7125 16683 548 0,'4'-4'204'0,"10"0"-156"0,4-4-16 15,-4 4 52-15,9-5-52 16,9 1 32-16,8 0-36 16,11 4 36-16,-1 0-36 15,-5 4-4-15,-8 8-16 0,-1-8 28 16,-18 16-20-16,-9 9 12 16,-13-5-16-16,-10 8-8 15,-13 9 0-15,-5-5 20 16,-14 17-12-16,-4 3 12 15,5-3-12-15,-5 12 0 0,0-5-4 16,-5-3-8-16,0-5 4 16,1 1 20-16,4-17-12 15,9 9 4-15,4-9-8 16,14-4 36-16,10-7-20 16,17-1 4-16,19-12-16 15,9 8 0-15,4-12-4 16,5-4 4-16,5 0-8 15,-14 0 8-15,0 12-8 16,4-12-48-16,-13 0 28 16,0 9-84-16,-5-1 56 0,-4 0-80 15,-5-4 72-15,0 4-244 16,-5-16 160-16,-4 8-296 16</inkml:trace>
          <inkml:trace contextRef="#ctx0" brushRef="#br0" timeOffset="614682.9795">6947 17152 808 0,'-23'-16'300'0,"23"16"-232"0,10-4-20 15,3-4 64-15,10 0-72 16,4-12 72-16,10-1-64 15,4-3-16-15,13 8-20 16,-4-4-28-16,14 3 8 0,0 5-384 0,0 8 216 16</inkml:trace>
          <inkml:trace contextRef="#ctx0" brushRef="#br0" timeOffset="615089.1463">7667 17371 528 0,'-19'-8'196'0,"6"20"-152"0,-6 24-12 0,10-20 160 0,0 9-112 16,0-1 72-16,0 4-88 16,9 1-16-16,14-5-32 15,4-4-12-15,5 0 0 0,9-12 20 16,-1 1-12-16,6-18 4 16,-5 1-8-16,-5-8 4 15,-4 0-8-15,-5 4 8 16,-9-8-8-16,-9-5 8 15,-4 5-8-15,-10 4-4 16,-4 8 4-16,-5-4 40 16,5 12-24-16,0 0-36 0,4 4 8 15,14 8-624 1</inkml:trace>
          <inkml:trace contextRef="#ctx0" brushRef="#br0" timeOffset="613978.8943">5855 17096 612 0,'-23'0'228'0,"23"0"-180"0,0 0-12 15,0 0 148-15,13 0-108 16,-3 0 68-16,12-9-84 0,1 1 8 15,4-4-36-15,1 0-32 0,4 4 0 16,9 0 8-16,-5 4-4 16,10-4-180-16,-6 8 100 15,-3 12-316 1,4-4 220-16,-5 8-220 16</inkml:trace>
          <inkml:trace contextRef="#ctx0" brushRef="#br0" timeOffset="613765.0337">6110 16845 384 0,'-23'4'140'0,"18"-4"-108"0,-13-12-8 0,18 20 240 16,-5-8-148-16,1 0 88 15,4-8-120-15,0 8 4 16,9 0-52-16,9-4 4 0,10-1-24 15,3-7 20-15,1 4-24 16,9-4 12-16,-4 8-12 16,-5 4-16-16,4-4 0 0,-4 8-16 15,-14-4 12-15,-4 4 56 16,-5 12-104 0,-9-4 36-16,0 1-272 15,-18 7 160-15,-1 4-444 16</inkml:trace>
        </inkml:traceGroup>
        <inkml:traceGroup>
          <inkml:annotationXML>
            <emma:emma xmlns:emma="http://www.w3.org/2003/04/emma" version="1.0">
              <emma:interpretation id="{F702C403-C289-4CBD-BED9-E4EEFB0402F9}" emma:medium="tactile" emma:mode="ink">
                <msink:context xmlns:msink="http://schemas.microsoft.com/ink/2010/main" type="inkWord" rotatedBoundingBox="11691,16736 13390,16598 13443,17248 11744,17387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615780.0442">9151 16323 508 0,'-5'-8'188'0,"14"3"-148"0,-4 1-8 0,-5 4 88 0,0 0-72 16,0 9 60-16,-5 7-64 15,1 12 68-15,4 17-64 16,0 11 88-16,-5 9-76 0,5-4 44 16,5-5-64-16,-10 1-4 15,5-13-20-15,0-7-4 16,0-13-4-16,-9-4 48 16,5-7-32-16,-1 3-144 15,5-12 68-15,-5-8-424 16,5 0 264-16</inkml:trace>
          <inkml:trace contextRef="#ctx0" brushRef="#br0" timeOffset="616080.9091">9351 16582 644 0,'-18'0'236'0,"22"0"-180"0,6-8-20 0,-1 8 132 16,4-5-100-16,10-7 24 16,18 8-52-16,14 4-28 0,-1-4-4 15,6 0-20-15,-1 4 8 0,-5 0 20 16,-13 0-8-16,-4 0-12 15,-10 0 0-15,-9 0 40 16,-4 0-24-16,-10 0 0 16,-4 0-8-16,0-8-268 15,-4 4 144-15</inkml:trace>
          <inkml:trace contextRef="#ctx0" brushRef="#br0" timeOffset="616337.2633">9670 16347 600 0,'-18'-8'224'0,"13"16"-176"0,1-8-12 0,-1 8 160 16,0 4-116-16,5 20 56 16,-4 13-80-16,-1 4-8 15,5 3-28-15,-4 1 4 0,-1-5-12 16,1-7 28-16,-1 3-24 15,-4-11 12-15,0-5-16 16,0-8 0-16,0-4-4 16,0 1-236-16,4-9 124 15,5-8-476 1</inkml:trace>
          <inkml:trace contextRef="#ctx0" brushRef="#br0" timeOffset="616862.1288">10243 16209 780 0,'-18'4'288'0,"14"8"-224"0,-10 9-20 0,10-5 56 0,4 16-64 16,0 9 40-16,4 11-44 15,1 5-28-15,-1 8-4 16,-4-9 36-16,-4-7-24 0,-5-4 16 16,-5-1-16-16,-4-12-112 15,-1-3 52-15,1-9-208 16,0-8 140-16</inkml:trace>
          <inkml:trace contextRef="#ctx0" brushRef="#br0" timeOffset="616621.9797">10366 16193 600 0,'14'-32'224'0,"4"32"-176"0,5-16-12 16,-5 11 44-16,10 1-52 15,-6-4 120-15,6 0-80 16,4 8-8-16,4 0-36 15,0 0-24-15,5 4-4 0,-4 0 12 16,-5 0-4-16,-5 4 8 16,-9 5-8-16,-18-1 16 15,-9 0-12-15,-9 4 32 0,-5 4-24 16,0 1-84-16,-4-5 36 16,-5 0-244-16,0-4 152 15</inkml:trace>
        </inkml:traceGroup>
        <inkml:traceGroup>
          <inkml:annotationXML>
            <emma:emma xmlns:emma="http://www.w3.org/2003/04/emma" version="1.0">
              <emma:interpretation id="{9598204C-8840-468F-BEA3-1D662D93FD0A}" emma:medium="tactile" emma:mode="ink">
                <msink:context xmlns:msink="http://schemas.microsoft.com/ink/2010/main" type="inkWord" rotatedBoundingBox="13207,17132 13560,17103 13582,17368 13228,17396"/>
              </emma:interpretation>
              <emma:one-of disjunction-type="recognition" id="oneOf49">
                <emma:interpretation id="interp69" emma:lang="" emma:confidence="1">
                  <emma:literal>L</emma:literal>
                </emma:interpretation>
                <emma:interpretation id="interp70" emma:lang="" emma:confidence="0">
                  <emma:literal>Z</emma:literal>
                </emma:interpretation>
                <emma:interpretation id="interp71" emma:lang="" emma:confidence="0">
                  <emma:literal>z</emma:literal>
                </emma:interpretation>
                <emma:interpretation id="interp72" emma:lang="" emma:confidence="0">
                  <emma:literal>U</emma:literal>
                </emma:interpretation>
                <emma:interpretation id="interp73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617562.3038">10626 16630 548 0,'-5'4'204'0,"1"-4"-156"0,4 8-16 0,0-4 132 16,0 13-96-16,-5-1 16 16,5 0-48-16,-4 4 44 15,4 0-44-15,-5 5 28 0,5-1-36 16,0-12 28-16,0 8-32 16,5-8 32-16,4-3-32 15,-5 3 40-15,5-8-36 0,10 0-4 16,3 4-16-1,6-8 4-15,4-8-8 16,4 8-28-16,5 0 12 0,-5 0-224 16,-4 0 128-16,0 0-208 15,0 0 180-15,-9 12-348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3:14.6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210406-9FE4-4426-A507-27CDA90A738C}" emma:medium="tactile" emma:mode="ink">
          <msink:context xmlns:msink="http://schemas.microsoft.com/ink/2010/main" type="writingRegion" rotatedBoundingBox="451,2776 4083,1327 4632,2703 1000,4152"/>
        </emma:interpretation>
      </emma:emma>
    </inkml:annotationXML>
    <inkml:traceGroup>
      <inkml:annotationXML>
        <emma:emma xmlns:emma="http://www.w3.org/2003/04/emma" version="1.0">
          <emma:interpretation id="{A4EBFF61-69F5-495A-A49F-D1D2E5828319}" emma:medium="tactile" emma:mode="ink">
            <msink:context xmlns:msink="http://schemas.microsoft.com/ink/2010/main" type="paragraph" rotatedBoundingBox="451,2776 4083,1327 4632,2703 1000,4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AC2FB-0D4F-41B2-8E2F-89D311E1FE49}" emma:medium="tactile" emma:mode="ink">
              <msink:context xmlns:msink="http://schemas.microsoft.com/ink/2010/main" type="line" rotatedBoundingBox="451,2776 4083,1327 4632,2703 1000,4152"/>
            </emma:interpretation>
          </emma:emma>
        </inkml:annotationXML>
        <inkml:traceGroup>
          <inkml:annotationXML>
            <emma:emma xmlns:emma="http://www.w3.org/2003/04/emma" version="1.0">
              <emma:interpretation id="{2CC177B8-9B04-4077-917F-9CECC70A75D3}" emma:medium="tactile" emma:mode="ink">
                <msink:context xmlns:msink="http://schemas.microsoft.com/ink/2010/main" type="inkWord" rotatedBoundingBox="449,3346 646,2475 1107,2580 909,34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-2036 2259 424 0,'5'-8'156'0,"-5"8"-120"0,5-8-8 16,-5 4 88 0,0 8-68-16,0-8 32 15,0 4-44-15,0-8-4 16,9 4-20-16,0-4-8 16,0 4 0-16,0-4 40 15,0 8-24-15,0-8 24 0,5 8-24 0,0-8 36 16,-1 8-32-1,-4 0-24-15,5 4 0 0,0 0 0 16,-1 8 0-16,1 8 8 16,4 8-4-16,-9 9 32 15,9-1-20-15,-4 9 4 16,0-5-12-16,-5 1 12 16,5-5-12-16,-10-3 16 15,5-1-16-15,-9 0-4 16,0-3 0-16,-4-1 4 15,-1-4-4-15,-4 5-4 16,4-5 4-16,-8 0 4 16,8 0-4-16,-8-3 16 15,3 3-12-15,-8-4-12 16,9 0 0-16,-4-3-40 16,3-1 24-16,-3-8 8 15,4 0 8-15,0-8 12 16,4 0-4-16,-4-8-12 15,9 4 4-15,-9-8 4 16,9 4 0-16,-5-5-36 16,5 9 20-16,-4-12-4 15,8 8 12-15,-4-8 16 16,5 4-4-16,-5-8 8 16,4 3-8-16,1-7-12 0,-1 8 4 15,1-12 4-15,4 7 0 0,-4-3 0 16,4 8 0-16,0-8 16 15,0 3-8-15,-4-3-20 16,4 4 4-16,0-9 20 16,4 5-4-16,-4-4-20 15,1 4 4-15,-1-5 4 16,4 9 4-16,-4-8 0 16,5 3 0-16,0-3 24 15,-1 12-12-15,10-8-20 16,-5 7 0-16,1-11 48 15,3 12-20-15,-3-4 16 16,-1 3-20-16,-5-7 28 16,1 16-28-16,0-12 20 15,-1 12-20-15,-3 0-24 16,-1 0 0-16,-5-1 12 16,5 9 0-16,-4-8-12 15,4 8 4-15,-4-4-192 16,-1 4 108-16</inkml:trace>
        </inkml:traceGroup>
        <inkml:traceGroup>
          <inkml:annotationXML>
            <emma:emma xmlns:emma="http://www.w3.org/2003/04/emma" version="1.0">
              <emma:interpretation id="{A545573A-31FF-4AAF-8941-D82FAA608E9C}" emma:medium="tactile" emma:mode="ink">
                <msink:context xmlns:msink="http://schemas.microsoft.com/ink/2010/main" type="inkWord" rotatedBoundingBox="1054,3010 3000,2233 3386,3200 1439,3977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^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322715.7053">-1239 3328 248 0,'9'-4'92'0,"-4"4"-72"0,4 0-4 16,-9 0 112-16,9 8-72 15,-4-4 104-15,4 4-96 16,0 8 24-16,0-4-52 15,5 5 4-15,-5-1-24 16,4 4 20-16,-3-12-24 0,-6 4 12 16,5-4-12-16,-9-8 12 15,9-4-16-15,0-4 4 16,-4-12-4-16,4 0 28 0,5-5-20 16,4-3-68-16,5-4 28 15,-10-13-44-15,6-3 36 16,-1-5-24-16,-5-8 32 15,-3 1 12-15,-1-5 8 16,-5 4 12-16,-4 9-4 16,0 7-12-16,0 5 4 15,5 3-4-15,-1 5 0 16,-4 3 8-16,9 1 0 16,5 0-12-16,0-1 8 15,-1 1-16-15,1 0 12 16,4 3 20-16,-9 1-4 0,10 0-4 15,-6 4 0 1,-4-1 4-16,-4 5-4 0,-1 0-4 16,1 0 4-16,-5 0 40 15,-5 0-24-15,-4-1-20 16,9 1 0-16,0 0 8 16,0 0-4-16,9-4-12 15,5-1 4-15,4 1 12 16,1 4-4-16,-1 0-4 15,-5 4 4-15,-4-1-4 16,1 9 0-16,-1 0 16 16,-5 0-8-16,-4 4 40 15,0 0-24-15,0 0 4 16,0 0-16-16,0 8 0 0,9-4-4 16,-9-4-16-16,9 8 4 15,1-8 20-15,3-8-8 16,-4 8 4-16,0-4-4 15,1 0 4-15,-6 0-8 16,10 4-28-16,-10 0 12 16,5 0 4-16,5 0 8 15,-5 8 8-15,0-8-4 16,0 4 16-16,0 4-12 16,1-8 16-16,-1 0-16 15,4 0-4-15,10 0 0 16,0 0-16-16,13 0 8 15,5-8 20-15,14 4-8 0,-5 0-4 32,0 4 0-32,9 0-24 15,0 8 12-15,1-8 4 16,-6 4 4-16,1-4 16 16,-10 4-8-16,10-4-28 15,-5-8 8-15,5 4 12 16,-1-8 4-16,1 0 8 15,-9 8-8-15,-10-4-12 16,-4 8 4-16,-14-4 12 16,0 8-4-16,-13-4 52 15,-1 4-32-15,-8 0-20 16,4 4-4-16,-9 0-8 16,0 4 0-16</inkml:trace>
        </inkml:traceGroup>
        <inkml:traceGroup>
          <inkml:annotationXML>
            <emma:emma xmlns:emma="http://www.w3.org/2003/04/emma" version="1.0">
              <emma:interpretation id="{48EDDB73-8F51-463B-9619-337FC3D89093}" emma:medium="tactile" emma:mode="ink">
                <msink:context xmlns:msink="http://schemas.microsoft.com/ink/2010/main" type="inkWord" rotatedBoundingBox="1118,3019 2735,2374 3105,3301 1487,394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98.8579">-1425 2676 320 0,'-5'0'120'0,"5"0"-96"0,-5 0-4 0,1 0 132 16,8 0-88-16,-4 0 80 15,0 0-84-15,0 0 56 16,0 0-64-16,0 0 32 16,0 0-48-16,0 0 52 15,10 4-52-15,-1 0-8 16,9 0-16-16,-4-4-12 16,4 4 4-16,5-4 28 15,-1 0-16-15,-8 0-4 16,9 0-8-16,-5 0 4 15,-9 0-4-15,5 0 16 16,-10 0-12-16,-4 0 32 0,0 0-24 16,0 0-112-1,0 0 52-15,0-4-160 0,5 4 116 0</inkml:trace>
          <inkml:trace contextRef="#ctx0" brushRef="#br0" timeOffset="2389.6719">-1325 2454 424 0,'0'0'156'0,"0"0"-120"0,-9 4-8 0,4-4 88 16,10 0-68-16,-5 0 68 15,0 0-64-15,0 0 16 16,0 0-40-16,0-4 72 16,9 4-56-16,0 0 24 15,5 4-40-15,-5-4 0 16,4 0-16-16,1-4 12 15,0 4-16-15,-5 0-4 16,4 4 0-16,-4-4-4 16,1 4 0-16,-10-4 16 15,0 0-8-15,0 4 16 16,4 0-16-16,-4-4-12 16,0 0 0-16,0 0 4 15,0 0 0-15,9 0-100 16,-9 0 56-16,9-4-164 15,-9 4 112-15</inkml:trace>
          <inkml:trace contextRef="#ctx0" brushRef="#br0" timeOffset="4745.2984">-601 2393 236 0,'0'-8'88'0,"0"8"-68"15,4 0-4-15,-8 0 184 16,4 8-112-16,-5-8 72 16,5 0-96-16,-4 0 0 15,8 0-40-15,-8 0-12 16,4 0-8-16,-5 0 4 0,5 0-4 0,-5 0-4 16,10 0 4-16,-5 0-16 15,0 0 8-15,0 0 40 16,0 0-24-16,0 0 44 15,0 0-32-15,0 0 32 16,0 0-32-16,0 0 12 16,0 0-20-16,0 0-16 15,0 0-4-15,-5 0 12 16,5 0-4-16,-4 0-4 16,8 0 4-16,-8 0-16 15,4 8 8-15,-5-8 28 16,5 0-12-16,-4 0-4 15,8 0-4-15,-4 0 28 16,0 0-16-16,-4 0 12 16,4 0-16-16,-5 0 0 15,10 0-4-15,-5 0 20 16,0 0-16-16,0 0 12 16,0 0-12-16,0 0-24 15,0 0 4-15,4 0 20 16,5 0-4-16,5 0-12 15,4 0 0-15,1 0 4 16,-1 0 0-16,4 0 8 16,1 0-4-16,-5 0-12 15,1 0 4-15,-10 0 28 0,9 0-12 16,-13 0-4-16,-1 0-4 0,-4 0-16 16,0 0 8-16,-4 0 12 15,4 8-4-15,-5 4-20 16,-4-4 8-16,0 5 4 15,9-1 4-15,-5 4 16 16,1 4-8-16,-10 4-40 16,5 1 20-16,-9-1-16 15,4 4 16-15,-13 1-28 16,9-5 24-16,-14-4 4 16,9 4 12-16,-4-3 8 15,13-1-4-15,-4-12-4 16,4 8 4-16,-4 0-16 15,9-4 8-15,-5-3-32 16,10 3 20-16,-6-4 32 16,10 0-8-16,-4 0-16 15,4 0 0-15,-5-8 4 16,10 0 4-16,-5 0 0 16,9 4 0-16,0-4 16 15,5 4-8-15,-1-4-28 16,1 0 8-16,0 0 24 15,4 0-8-15,0 0 20 16,0 0-16-16,1 0-12 16,3 0 0-16,-8 0 20 15,4 0-8-15,-9 0-4 16,0 0 0-16,-4 0 20 0,-1 0-12 16,-4-8-4-16,0 8-4 0,0 0-16 15,0-8 8-15</inkml:trace>
          <inkml:trace contextRef="#ctx0" brushRef="#br0" timeOffset="5110.8448">-815 2612 436 0,'-23'-5'160'0,"23"5"-124"0,4-8-8 0,-4 4 140 16,0 8-96-16,5-8 104 15,4 4-100-15,5-4 48 16,4 4-72-16,0 0 48 16,0 8-56-16,5 0 4 15,4-3-28-15,-4 3-4 16,5 8-8-16,-6-8 20 15,6-4-16-15,-10-4 12 16,0 0-12-16,-9 0 12 16,5 0-16-16,-5 0 4 15,0 0-4-15,-9 0-128 16,0 0 64-16,0 0-112 0,0 0 100 0,0 0-208 16,9 0 156-16</inkml:trace>
          <inkml:trace contextRef="#ctx0" brushRef="#br0" timeOffset="6111.2242">305 2369 808 0,'0'-21'300'0,"0"21"-232"0,-5 0-20 0,1 0 96 15,4 9-88-15,-10-1-12 16,6-4-28-16,-10 12-16 16,10 4 4-16,-15-4 12 15,10 9-8-15,-18-5-56 16,9 0 24-16,-14 4-24 16,9-3 28-16,-9-13 0 15,5 8 12-15,-5-8 8 16,9-4 0-16,1 4-20 15,8-8 12-15,0 0-12 16,10 8 8-16,-1-8 16 16,5 0 0-16,-4 0 8 15,8 0-8-15,-4 0-12 16,0 0 4-16,-4 0 4 16,4 8 0-16,-5-8 0 0,5 12 0 15,-4-12 0-15,4 4 0 16,-5-4-12-16,10 0 8 0,-10 0 12 31,5 5-4-31,-5-5 8 0,5 0-8 0,-4 0-4 16,8 0 4-16,-4 0-24 15,0 0 12-15,0 0 12 16,5 8 0-16,0-8 24 16,-1 8-16-16,-4 0 68 15,5 4-48-15,-5 12 48 16,0-4-44-16,-5 5 24 15,1 11-32-15,4 1 0 16,0-1-16-16,0 0-8 16,0 1 0-16,-10-1 12 15,10-11-8-15,-9-5 4 16,9 4-4-16,0-12 36 16,0-4-20-16,0-8-112 15,0 0 48-15</inkml:trace>
          <inkml:trace contextRef="#ctx0" brushRef="#br0" timeOffset="5498.8269">-301 2413 652 0,'0'-8'244'0,"0"8"-192"0,0 0-12 15,0 0 120 1,0 0-96-16,0 0-8 15,5 4-36-15,-1 0 48 16,5 4-40-16,5 8 40 16,0 5-36-16,4-5-8 15,5-4-16-15,-1 4 20 16,1 0-16-16,0-3 4 16,0 3-8-16,-1-8-120 0,1 0 60 0,-9-4-368 15,-5 4 236-15</inkml:trace>
        </inkml:traceGroup>
        <inkml:traceGroup>
          <inkml:annotationXML>
            <emma:emma xmlns:emma="http://www.w3.org/2003/04/emma" version="1.0">
              <emma:interpretation id="{D167EAD7-FD8D-46EF-A97A-F613E8939E08}" emma:medium="tactile" emma:mode="ink">
                <msink:context xmlns:msink="http://schemas.microsoft.com/ink/2010/main" type="inkWord" rotatedBoundingBox="3035,1867 4126,1433 4543,2478 3452,291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119.3252">833 2413 488 0,'0'0'180'0,"0"0"-140"0,4 0-12 0,5-8 144 16,-9 8-100-16,10-4 52 16,-10 0-76-16,0-8 12 15,13 4-40-15,-4-21 0 16,5 5-12-16,4-16-8 16,5 7 4-16,0-19 12 15,4 7-8-15,-4-7-4 16,4 11 0-16,-4-3 4 15,0 7-4-15,-10 1-4 16,6 11 4-16,-6-7 12 16,5 12-8-16,-13-4 4 0,9 11-4 15,-10-3-24-15,1 8 8 16,-5-4 12-16,0 4 0 0,0 0-20 16,0 4 8-16,0 0-4 15,0 4 4-15,0-4 16 16,0 8-4-16,0-4 8 15,0 0-8-15,0-4-4 16,0 4 4-16,-5-4 4 16,5 8-4-16,-4-4 16 15,-1 0-12-15,-4 0-20 16,4 0 4-16,-4 0-12 16,5 0 8-16,-5 0 0 15,4 4 4-15,-9 0-20 16,10 4 16-16,-10 0-4 15,1 0 8-15,-6 0 8 16,1 4 0-16,-9-4-20 16,9 5 12-16,-10-9 32 15,19 8-16-15,-9-12 36 16,9 8-28-16,4 0-4 16,10-4-8-16,4-4 4 15,14 0-4-15,9 0-4 16,9 4 4-16,9-4-60 15,-5 4 32-15,10-4 12 16,-10 0 8-16,1-4-8 16,-14 4 8-16,-14-4 92 15,-4 0-48-15,-5-8 96 0,-9 4-76 16,-9-9 88-16,4 5-88 0,-9-8 8 16,1 4-44-16,4-4-56 15,4 8 16-15</inkml:trace>
          <inkml:trace contextRef="#ctx0" brushRef="#br0" timeOffset="8888.5862">1470 1110 288 0,'-4'-4'108'0,"4"4"-84"0,4 0-4 0,1 0 108 16,-1 4-72-16,-4-4 92 16,0 0-84-16,0 0 56 15,0 0-68-15,0 0 16 16,0 0-40-16,-4 0 0 15,4 8-16-15,-5-4-24 16,-4 4 4-16,5 0 4 16,4 5 4-16,0-5-12 15,4 4 8-15,1 0 40 16,4 4-24-16,-5-4 36 16,1 0-32-16,-5 1 4 15,0-1-12-15,4 0 4 16,-4 0-8-16,0-4 8 15,0 4-8-15,0 0-4 16,0 0 4-16,0 1-4 0,-4-1 0 16,-5-4 16-16,4 4-8 0,-8-4-4 15,3 4 0-15,-3-8-16 16,4 4 8-16,-5-8 20 16,9 4-8-16,-13-8-4 15,5 4 0-15,-6-8 4 16,6 4-4-16,-6-8-4 15,6 8 4-15,-5-12-4 16,4 8 0-16,5-8 8 16,4 3-4-16,1-3 24 15,8 4-16-15,1-4-20 16,4 4 0-16,0-4 4 16,9 3 4-16,-4-3-12 15,9 4 8-15,-10-4 48 16,6 4-24-16,-6-8 0 15,1 7-12-15,-5-7 20 16,5 4-16-16,-5-4 12 16,0 8-12-16,-5-9 0 15,10 5-4-15,-5-4-16 16,5 0 4-16,-5 4 12 16,0 3-4-16,-4 1-4 15,-1 4 4-15,-8 0-164 16,4 8 88-16,-5 0-280 15,0 8 200-15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5:23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34956C-F0A3-4C3E-AD3B-3821B7F11692}" emma:medium="tactile" emma:mode="ink">
          <msink:context xmlns:msink="http://schemas.microsoft.com/ink/2010/main" type="inkDrawing" rotatedBoundingBox="14247,9585 17311,9612 17310,9649 14246,9621" semanticType="underline" shapeName="Other">
            <msink:sourceLink direction="with" ref="{CC3E14EC-C6B3-46F1-ACA1-DCFC59EDCD11}"/>
          </msink:context>
        </emma:interpretation>
      </emma:emma>
    </inkml:annotationXML>
    <inkml:trace contextRef="#ctx0" brushRef="#br0">-3 37 476 0,'0'-8'176'15,"0"8"-136"-15,0-4-12 0,0 0 152 16,0 8-104-16,0-8 68 15,9 4-84-15,0-4 20 16,4 4-48-16,1 0 60 16,4-4-52-16,-9 0 36 15,5 4-44-15,-5-4 44 16,0 4-44-16,0-4 20 16,0 8-32-16,5-4 28 15,0 0-32-15,13 0 4 0,0 0-12 16,19 0-8-16,4 0 4 0,59 0 12 31,10 8-8-31,86-8 24 0,9 4-20 0,68-4 24 16,-23 4-24-16,10 0 4 15,-32 0-8-15,-10-4-32 16,-35 8 12-16,-19-8-12 16,-32 8 12-16,-27-8 36 15,-37 0-16-15,-13-4-80 16,-23 4 40-16,-19-8-256 15,-3 4 164-15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2:39.6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BA1BDA-96A8-4597-99EE-A02E09757BE6}" emma:medium="tactile" emma:mode="ink">
          <msink:context xmlns:msink="http://schemas.microsoft.com/ink/2010/main" type="inkDrawing" rotatedBoundingBox="5859,836 8977,-592 9439,416 6321,1845" semanticType="callout" shapeName="Other">
            <msink:sourceLink direction="with" ref="{2A912D98-1FD5-4F00-9965-E73439EEFAF1}"/>
            <msink:sourceLink direction="with" ref="{E580FF5F-DF99-4A8D-B0C8-912CC0727D0E}"/>
          </msink:context>
        </emma:interpretation>
      </emma:emma>
    </inkml:annotationXML>
    <inkml:trace contextRef="#ctx0" brushRef="#br0">3587 928 748 0,'14'101'276'0,"-14"-101"-216"0,14 93-16 0,-5-56 12 15,4-5-40-15,6 4 20 16,-10 1-20-16,4-9 28 16,10-8-28-16,-14-7 12 15,14-5-16-15,-14-16 28 16,14-5-24-16,0-23 4 16,-1 4-12-16,10-45-68 15,0-4 32-15,4-45-192 16,10 17 124-16,-5-33-64 15,0 13 92-15,-9-17 92 16,-5 33-8-16,-4 4 156 16,0 28-96-16,-1 8 56 15,1 20-76-15,-5 5 0 16,1 19-32-16,-6 1 48 16,6 12-40-16,-6 0 4 15,5 8-24-15,-4-1-8 16,4 5 0-16,-4-4 4 15,0 8-4-15,-5-8 8 16,4 8-8-16,-4-4 24 16,5 4-16-16,-5-4 12 15,0 8-12-15,-4-4 28 16,-1 4-24-16,6-4 12 16,3 4-16-16,28 0 36 0,14 0-24 0,40-4 4 15,-4 4-16-15,69-16 12 16,-1 12-16-16,51-16 4 15,-19 0-4-15,36 8 20 16,-40-4-16-16,4 0-4 16,-36-1-4-16,-14 9 4 15,-31-4-4-15,-15 4-20 16,-27 4 8-16,-17-4 48 16,-15 8-20-16,-13-4-44 15,-10 4 12-15,-17 0-252 16,-1 0 144-16,-27 4-416 15,5 5 300-15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7:12.5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170734-E9AD-41A3-BE15-16CF391B5B06}" emma:medium="tactile" emma:mode="ink">
          <msink:context xmlns:msink="http://schemas.microsoft.com/ink/2010/main" type="inkDrawing" rotatedBoundingBox="5842,12531 9712,12614 9710,12685 5840,12602" semanticType="underline" shapeName="Other">
            <msink:sourceLink direction="with" ref="{0071BFDF-A3ED-4233-A4C4-642C503EAA1D}"/>
          </msink:context>
        </emma:interpretation>
      </emma:emma>
    </inkml:annotationXML>
    <inkml:trace contextRef="#ctx0" brushRef="#br0">0-1 424 0,'-9'4'156'0,"9"-4"-120"0,0 4-8 0,0-4 104 16,0 0-76-16,0 0 60 15,9 4-72-15,-9-4 68 16,0 0-64-16,0 0 52 15,9 0-56-15,-9 0 4 16,0 0-28-16,0 0-12 16,5 0-4-16,4 0-4 15,9 4 0-15,-4 0 8 16,-1 4-4-16,6-4 8 16,-1 0-8-16,5-4 8 15,4 4-8-15,5-4-12 16,0 4 4-16,0 0 28 15,-1 4-12-15,10-3-4 16,-9-1-4-16,5-4 4 16,4 0-4-16,13 0-12 0,5 0 4 0,19 0 12 15,-5 0-4-15,13 0-12 16,-8 8 4-16,4-16 12 16,-5 8-4-16,9 0-4 15,-4 0 4-15,9 0-16 16,-4 4 8-16,-1 0 12 15,-17-4-4-15,-1 8-4 16,-4 0 4-16,13-4-4 16,-13 0 0-16,18-4 8 15,-5 4-4-15,19 0-4 16,-5 0 4-16,5 0-24 16,-14 0 12-16,18-4 32 15,-14 0-16-15,14 0-16 16,5 4 0-16,0 0 4 15,-19 4 4-15,14-8 24 16,-22 0-12-16,22-4-20 16,-4 4 0-16,4-8-12 15,-9 8 8-15,-5-4 60 16,-13 4-24-16,-14-4 24 16,-13 0-28-16,-5-4 16 15,-18 8-20-15,-1-4 0 16,-3 4-8-16,-15-4-8 15,14 4 4-15,-18-4-16 16,5 4 8-16,-5-4-104 16,0 8 60-16,0-4-244 0,0 8 164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5:18.6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656498-FF95-48E2-A523-4760CD44FE59}" emma:medium="tactile" emma:mode="ink">
          <msink:context xmlns:msink="http://schemas.microsoft.com/ink/2010/main" type="writingRegion" rotatedBoundingBox="10166,8940 16460,8326 16699,10783 10405,11397"/>
        </emma:interpretation>
      </emma:emma>
    </inkml:annotationXML>
    <inkml:traceGroup>
      <inkml:annotationXML>
        <emma:emma xmlns:emma="http://www.w3.org/2003/04/emma" version="1.0">
          <emma:interpretation id="{88EDB058-A363-4DDA-B4B2-44D2CA5C070B}" emma:medium="tactile" emma:mode="ink">
            <msink:context xmlns:msink="http://schemas.microsoft.com/ink/2010/main" type="paragraph" rotatedBoundingBox="10166,8940 16460,8326 16607,9832 10313,10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C4B8B6-B831-4E0A-AC18-9B6BC0C63792}" emma:medium="tactile" emma:mode="ink">
              <msink:context xmlns:msink="http://schemas.microsoft.com/ink/2010/main" type="line" rotatedBoundingBox="10166,8940 16460,8326 16607,9832 10313,10446"/>
            </emma:interpretation>
          </emma:emma>
        </inkml:annotationXML>
        <inkml:traceGroup>
          <inkml:annotationXML>
            <emma:emma xmlns:emma="http://www.w3.org/2003/04/emma" version="1.0">
              <emma:interpretation id="{73546BFF-ABDF-4377-8B21-2C5359A68B74}" emma:medium="tactile" emma:mode="ink">
                <msink:context xmlns:msink="http://schemas.microsoft.com/ink/2010/main" type="inkWord" rotatedBoundingBox="10176,9047 12519,8818 12655,10217 10313,104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7703 8641 728 0,'-14'-4'268'0,"14"4"-208"0,23-4-16 16,-9 0 44 0,4 0-56-16,5-8 32 15,0 0-36-15,31-4-16 16,1 8-8-16,31 4 12 16,-8 4-8-16,-1 4-12 15,-9 8 0-15,-13 0 64 16,-9 0-32-16,-24 0 96 0,-3 4-72 15,-29-3 4-15,-8-1-36 16,-18-4 24-16,4 4-28 0,-14-8-100 16,1 4 40-16,4-4-164 15,9 0 112-15</inkml:trace>
          <inkml:trace contextRef="#ctx0" brushRef="#br0" timeOffset="781.6269">9069 8633 392 0,'23'-12'148'0,"-23"12"-116"0,0-12-8 15,0 4 196 1,9 8-124-16,-9-8 132 16,0 0-136-16,0 0 44 15,0 4-80-15,-9-4-16 16,0 8-24-16,-5 0 8 16,0 4-16-16,-18 4-4 15,0 4 0-15,-22 8 4 16,8 0-4-16,-17 17-4 15,8-1 4-15,-4 37 12 16,18 4-8-16,4 20 32 0,15-8-24 16,17 0 4-16,14-16-12 0,18-8 4 15,10-13-8-15,8 1-100 16,1-9 52-16,-1 1-156 16,-4-17 112-16</inkml:trace>
          <inkml:trace contextRef="#ctx0" brushRef="#br0" timeOffset="1429.9214">9005 9135 676 0,'-18'-8'248'0,"18"8"-192"0,4 0-16 16,-4 8 68 0,0-8-68-16,10 8 60 15,3-4-56-15,10 4 48 16,9 1-52-16,0-9-20 16,4 0-12-16,1-9 36 15,4 1-24-15,4 4-220 16,-4 4 108-16</inkml:trace>
          <inkml:trace contextRef="#ctx0" brushRef="#br0" timeOffset="1186.7049">9046 8941 632 0,'-4'-20'236'0,"4"20"-184"0,27-25-16 16,-13 21 72 0,4-4-68-16,4-4 36 15,6 8-44-15,-5-4 0 16,4 8-20-16,-9 8 20 16,0 4-20-16,-9 21 24 15,-4 3-24-15,-10 9 24 16,1 7-24-16,-14 1 12 15,-1-5-12-15,-8-3 0 16,9-9-4-16,-9-3 12 0,4-13-12 16,0-4-4-16,5 4 0 0,4-12-16 15,10 1 8 1,4 3-24-16,4-4 16 0,10-8 4 16,4 8 8-16,5 0 8 15,4-8-4-15,0 0-116 16,1 8 60-16</inkml:trace>
          <inkml:trace contextRef="#ctx0" brushRef="#br0" timeOffset="1802.0356">9806 8658 664 0,'19'-4'244'0,"-19"4"-188"0,36 8-16 0,-22 0 128 16,4 12-100-16,0 16 68 15,5 9-76-15,-9 40 36 16,-1 0-56-16,-8 20 16 16,-1-8-36-16,-13-4 36 15,0-8-32-15,-23 4 40 16,5-8-36-16,-32 0-84 16,4-12 28-16,-27-16-140 15,14-9 92-15,-5-24-272 16,18-7 196-16</inkml:trace>
          <inkml:trace contextRef="#ctx0" brushRef="#br0" timeOffset="345.4192">7744 8581 436 0,'-9'-25'160'0,"9"25"-124"0,0-16-8 0,0 12 124 16,0 8-88-16,0-8 80 15,0 4-84-15,-9-4 20 16,9 8-44-16,0 0-4 15,0 8-20-15,0 5 56 16,0-1-40-16,0 8 24 16,0 0-32-16,0 9 16 15,-5 3-20-15,-13 29 44 16,13 0-32-16,-13 24-24 16,18-8-4-16,-13 0 36 15,13-17-24-15,-10-3 16 16,10-12-16-16,0-17 20 15,0 4-20-15,0-15 24 0,-4-5-24 16,-5-8-120-16,4 4 60 0</inkml:trace>
        </inkml:traceGroup>
        <inkml:traceGroup>
          <inkml:annotationXML>
            <emma:emma xmlns:emma="http://www.w3.org/2003/04/emma" version="1.0">
              <emma:interpretation id="{2248B372-9CE8-4563-AA11-7E3F8A38B900}" emma:medium="tactile" emma:mode="ink">
                <msink:context xmlns:msink="http://schemas.microsoft.com/ink/2010/main" type="inkWord" rotatedBoundingBox="13052,9279 13363,9248 13407,9703 13096,97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69.2776">10476 9220 696 0,'32'8'256'0,"-32"-8"-196"0,36 0-20 16,-9-4 4-16,1 0-32 0,17-4-20 15,1 8 0-15,4-8-268 16,-5 8 148-16</inkml:trace>
          <inkml:trace contextRef="#ctx0" brushRef="#br0" timeOffset="2090.3028">10476 8811 932 0,'13'-24'348'0,"-13"24"-272"0,32-12-20 0,-18 12 76 16,0 0-84-16,4-8 24 15,0 8-40-15,5 0-12 16,4 0-12-16,0 0-148 15,1 8 76-15,-1 4-300 16,5-4 204-16</inkml:trace>
        </inkml:traceGroup>
        <inkml:traceGroup>
          <inkml:annotationXML>
            <emma:emma xmlns:emma="http://www.w3.org/2003/04/emma" version="1.0">
              <emma:interpretation id="{CC3E14EC-C6B3-46F1-ACA1-DCFC59EDCD11}" emma:medium="tactile" emma:mode="ink">
                <msink:context xmlns:msink="http://schemas.microsoft.com/ink/2010/main" type="inkWord" rotatedBoundingBox="14310,8536 16460,8326 16572,9479 14422,9689">
                  <msink:destinationLink direction="with" ref="{5934956C-F0A3-4C3E-AD3B-3821B7F11692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68.7483">11709 8111 548 0,'-13'-28'204'0,"13"28"-156"0,0-12-16 0,0 4 80 15,4 4-68-15,1-8 60 16,4 8-60-16,5-5-12 16,4 9-20-16,0-4 24 15,0 4-20-15,-4 4 48 16,4 9-36-16,-4 19 56 15,4 4-48-15,-4 33 0 16,4 8-20-16,0 8-20 16,0-12 0-16,-4-4-4 15,4-13 0-15,0-11 60 16,10-9-28-16,-15-20 52 16,10 1-44-16,5-17 56 0,-1 0-52 0,5-33 12 15,4 13-32-15,1-45 20 16,-1 5-24-16,0-38-4 15,-4 26-4-15,-14-1 4 16,10 20-4-16,-10 5-20 16,-4 11 8-16,-10 5-4 15,5 12 4-15,-9-1-72 16,5 9 44-16,-5 0-64 16,4 8 56-16,1 0-232 15,4 8 152-15</inkml:trace>
          <inkml:trace contextRef="#ctx0" brushRef="#br0" timeOffset="3573.5079">13112 8030 624 0,'-18'-12'228'0,"18"12"-176"0,-23-8-16 16,5 4 88 0,8 4-76-16,-12-4 104 0,3 0-88 0,-8 0-20 15,9 8-28-15,-14 0 4 16,5 4-12-16,-10 4 40 15,5 9-24-15,-4 15 12 16,9 13-20-16,-10 19 36 16,15 9-28-16,-1 4-4 15,9 0-12-15,14 0-16 16,14-12 4-16,-5-8 40 16,5-5-24-16,4-3-116 15,0-9 56-15,-4-7-152 16,4-5 116-16,-4-12-524 15,4-3 336-15</inkml:trace>
          <inkml:trace contextRef="#ctx0" brushRef="#br0" timeOffset="4192.1797">13189 8569 788 0,'-18'-13'292'0,"18"13"-228"0,9 5-16 15,-4-5 116 1,4 0-100-16,9 0-16 16,5 0-32-16,4-5-24 0,5 5 4 15,0-4-164-15,4 4 92 0,-4-4-560 16,0 8 352-16</inkml:trace>
          <inkml:trace contextRef="#ctx0" brushRef="#br0" timeOffset="3993.6512">13194 8310 444 0,'9'-29'164'0,"-9"29"-124"0,27-8-16 16,-13 0 148-1,4 8-100-15,0-12 112 16,5 12-104-16,0 0 36 16,0 0-68-16,-5 0 0 0,0 12-28 0,-4 12-40 15,-1-3 12-15,-13 15 36 16,5-4-16-16,-14 9 36 15,0 3-32-15,-10-3-4 16,1-5-8-16,-9-7 12 16,9-1-8-16,-5-8 4 15,9 0-4-15,1-3 4 16,3-5-8-16,1-4-12 16,9 0 4-16,0-4 4 15,14 0 0-15,4 0 0 16,0 4 0-16,10-4 8 15,-5 4-4-15,-10-8-108 16,10 4 56-16,-5-8-120 16,-4 4 92-16,-5-4-276 15,-5 4 192-15</inkml:trace>
          <inkml:trace contextRef="#ctx0" brushRef="#br0" timeOffset="4535.7077">13681 8030 788 0,'14'0'292'0,"-14"0"-228"0,45 17-16 0,-18-5 28 15,1 8-52-15,4 37 8 16,4 7-20-16,-18 25 12 16,-4 0-16-16,-28 9-4 15,1-13 0-15,-28 8-16 16,0-4 8-16,-19-8 12 15,10-5-4-15,-9-11-284 16,14-12 152-16</inkml:trace>
          <inkml:trace contextRef="#ctx0" brushRef="#br0" timeOffset="64693.2249">12147 8751 476 0,'0'0'176'0,"0"0"-136"0,4-4-12 0,-4 0 84 15,0 8-68-15,0-4 44 16,0 0-52-16,-4 0 60 16,4 4-56-16,0-4 28 15,0 0-40-15,0 0 8 16,0 0-20-16,0 0 0 15,9 0-8-15,4 0 20 16,-4 4-16-16,5-4 4 16,0 0-8-16,4 0 12 15,5 0-12-15,-10 0-20 16,10 0 4-16,-5 0 20 16,1 0-4-16,-6 0-20 15,1 0 4-15,-5 0 48 16,-9 0-20-16,0 0 0 15,0 0-12-15,0 0 12 16,0 0-12-16,0 0-20 16,0 0 4-16,0 0 4 15,0 0 4-15,0 0-20 0,0 0 12 16,0 0 20-16,0 12-4 0,-14-8-4 16,10 0 0-16,-10 0-4 15,0 0 0-15,-4-4-20 16,5 0 12-16,-6 4 4 15,6 0 4-15,-1-8-12 16,5 4 8-16,0-4 40 16,4 0-24-16,-4-4 36 15,9 8-32-15,0-8 48 16,0 8-36-16,0-4-4 16,0 4-16-16,0-4-8 15,9 8 4-15,5-8-16 16,9 4 8-16,-10-4 4 15,10 0 0-15,0 0 0 16,4 4 0-16,-13-4 8 16,9 4-4-16,-14-4 24 15,-5 4-16-15,-8-4-4 16,4 8-4-16,-9-4-16 16,0 0 8-16,-5 0 20 15,5 0-8-15,4-4-12 16,-4 4 0-16,9-5-24 15,9 10 16-15</inkml:trace>
        </inkml:traceGroup>
      </inkml:traceGroup>
    </inkml:traceGroup>
    <inkml:traceGroup>
      <inkml:annotationXML>
        <emma:emma xmlns:emma="http://www.w3.org/2003/04/emma" version="1.0">
          <emma:interpretation id="{87BE3536-6691-4177-8AE3-7FBD72700A3D}" emma:medium="tactile" emma:mode="ink">
            <msink:context xmlns:msink="http://schemas.microsoft.com/ink/2010/main" type="paragraph" rotatedBoundingBox="14227,9874 16591,9728 16660,10857 14296,110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8333C9-7985-48AD-9EE3-A5489EE4B33B}" emma:medium="tactile" emma:mode="ink">
              <msink:context xmlns:msink="http://schemas.microsoft.com/ink/2010/main" type="line" rotatedBoundingBox="14227,9874 16591,9728 16660,10857 14296,11003"/>
            </emma:interpretation>
          </emma:emma>
        </inkml:annotationXML>
        <inkml:traceGroup>
          <inkml:annotationXML>
            <emma:emma xmlns:emma="http://www.w3.org/2003/04/emma" version="1.0">
              <emma:interpretation id="{1F75E08C-6E7D-4A98-92B3-C37E5C73B863}" emma:medium="tactile" emma:mode="ink">
                <msink:context xmlns:msink="http://schemas.microsoft.com/ink/2010/main" type="inkWord" rotatedBoundingBox="14227,9874 16591,9728 16660,10857 14296,110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967.6213">13194 9410 704 0,'0'-16'264'0,"0"16"-208"0,4-8-12 16,-8 4 96-1,4 8-84-15,-23-4 40 16,0 4-56-16,-18 0 20 0,9 4-32 0,-13 13 52 16,4 3-44-16,-9 20 12 15,9 5-32-15,4 16 28 16,10-1-28-16,4 9-12 16,14 0-8-16,0-12 48 15,9-9-24-15,0-7-52 16,14-9 16-16,-1 1-76 15,6-9 52-15,3 0-176 16,6-11 120-16</inkml:trace>
          <inkml:trace contextRef="#ctx0" brushRef="#br0" timeOffset="7569.2265">13135 9937 664 0,'-5'-9'244'0,"5"9"-188"0,0 0-16 16,5 0 136-1,4 0-104-15,4 0 32 16,1 0-60-16,9 0 44 16,-5 0-52-16,14 0 0 15,-5 0-20-15,0-4-12 16,1 0 0-16,-1 0-164 15,0 4 88-15</inkml:trace>
          <inkml:trace contextRef="#ctx0" brushRef="#br0" timeOffset="7341.5648">13166 9690 768 0,'-9'-17'284'0,"9"17"-220"0,23-8-20 15,-14 4 40 1,5 8-56-16,9-4 24 16,-1 8-32-16,6 1 16 15,-1 3-20-15,-4 12 8 16,-5 0-12-16,-9 5 28 15,5-1-24-15,-19 0 20 16,5 5-20-16,-18-1 28 16,4-4-28-16,-8-3 4 0,3-1-12 0,6-8 4 15,-1 4-8-15,0-4-12 16,10 1 4-16,-1-9 12 16,5 0-4-16,5 0-20 15,8 0 8-15,1-4-48 16,0 0 28-16,-1-4-116 15,1 4 80-15,0-4-228 16,-1 4 164-16</inkml:trace>
          <inkml:trace contextRef="#ctx0" brushRef="#br0" timeOffset="7971.867">13786 9508 624 0,'0'-29'228'0,"0"29"-176"0,31-4-16 0,-8 8 168 16,0 8-120-16,9 25 108 15,4 3-112-15,-4 41 36 16,-5-8-68-16,-13 16 36 16,-5-8-48-16,-18 12 16 15,0-12-32-15,-32 0 8 16,0-12-16-16</inkml:trace>
          <inkml:trace contextRef="#ctx0" brushRef="#br0" timeOffset="65939.0194">11609 9390 624 0,'9'-8'228'0,"-9"8"-176"0,10-8-16 0,-6 8 96 16,1 8-80-16,-1-8 68 15,5 0-68-15,0 4 32 16,5 8-48-16,0 8 76 16,-1 5-60-16,6 19 28 15,-1 5-48-15,0 16-8 16,0-5-16-16,0 5-8 15,1-8 4-15,-6-5 12 16,15-7-8-16,-15-13 32 16,1-3-24-16,4-9 4 15,-4 0-12-15,-5-16 12 16,5-4-12-16,-5-4 4 16,0-16-4-16,-5 0-8 15,5-1 4-15,-4-15 12 16,4 4-8-16,5-21-28 15,-1 4 8-15,6-11 4 16,-1 7 8-16,5-4 0 16,-1 17 0-16,-3-1-12 15,3 17 8-15,-8-4 4 16,4 12 0-16,-13-1 16 16,8 9-8-16,-13 0-100 15,5 8 48-15,-5-4-176 0,0 8 124 16,0-4-316-16,0 0 228 0</inkml:trace>
          <inkml:trace contextRef="#ctx0" brushRef="#br0" timeOffset="66480.3911">11983 10212 372 0,'0'-8'140'0,"0"8"-112"0,0-4-4 16,0 0 252 0,9 4-156-16,0-5 100 15,0 5-128-15,0-8 12 16,5 8-64-16,-5 0 40 0,5 0-48 0,-1-4 48 15,1 8-48-15,4-8 12 16,0 4-28-16,5-4 8 16,0 0-12-16,0 0-8 15,4 4 0-15,-4-4 4 16,4 4-4-16,-9-8-12 16,-4 8 4-16,-1-8 48 15,1 8-24-15,-9 0-28 16,4-4 4-16,-9 0-72 15,0 4 44-15,-5-4-156 16,5 4 108-16,-4-4-204 16,-1 8 160-16</inkml:trace>
          <inkml:trace contextRef="#ctx0" brushRef="#br0" timeOffset="66881.4588">12160 10017 704 0,'-4'0'264'0,"4"0"-208"0,4 0-12 0,-8 0 124 16,4 13-100-16,-5-5 60 16,5 4-72-16,-4 4 28 15,-1-4-48-15,-9 21 24 16,10-1-32-16,-5 8 36 16,9 5-36-16,-9 3 4 15,4 1-20-15,-4-9 0 16,9-3-4-16,-5-9 28 15,5-3-20-15,0-13-112 16,0 0 52-16,0-16-232 16,0-4 156-16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9:48.6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FB27E5-BE19-4CC3-B62F-7E58D3270735}" emma:medium="tactile" emma:mode="ink">
          <msink:context xmlns:msink="http://schemas.microsoft.com/ink/2010/main" type="inkDrawing" rotatedBoundingBox="422,14573 892,9943 1795,10035 1325,14665" semanticType="callout" shapeName="Other">
            <msink:sourceLink direction="to" ref="{883AFB45-A998-4F9C-BA96-97C6FE498623}"/>
            <msink:sourceLink direction="from" ref="{C54F2291-11AE-4AEE-9F74-0900863D25BF}"/>
          </msink:context>
        </emma:interpretation>
      </emma:emma>
    </inkml:annotationXML>
    <inkml:trace contextRef="#ctx0" brushRef="#br0">674 4518 384 0,'-37'-13'140'0,"19"13"-108"0,-9-8-8 15,8 0-4-15,-12-8-16 16,-15-4 76-16,-9-9-44 15,10-11 100-15,-10-17-76 16,10-11 60-16,8-13-68 16,5 0-48-16,1-8-4 15,8 0 24-15,0-29-16 0,5-19-8 0,-5-13-4 16,5 4 4-16,-5-40 0 16,5-4-12-16,0 8 8 15,-5-17 28-15,14 1-12 16,9 28 12-16,9 0-12 15,9 8 0-15,0-4-4 16,1 21 12-16,3 19-12 16,1 13-4-16,0-4 0 15,-10-13-40-15,10-8 20 16,5 13 24-16,-1 12-4 16,14 7-8-16,4 9 0 0,19 8-16 15,0 0 12-15,4 8 12 16,0 9 0-16,-8 11-4 15,-6 16 4-15,-8 13 4 16,-10 12-4-16,-8 3-12 16,-6 9 4-16,-3 0 4 15,-10 4 0-15,0 0 0 16,-9 4 0-16,0-4-64 16,-5 4 36-16,-4 0-224 15</inkml:trace>
    <inkml:trace contextRef="#ctx0" brushRef="#br0" timeOffset="284.7567">441-19 384 0,'-36'-24'140'0,"31"12"-108"0,1-1-8 16,8 5 92-16,10-4-68 15,9 4 24-15,4 0-40 0,10 4 4 16,17 4-20-16,-4 0 8 15,5-4-12-15,4 4-8 0,9-4 0 16,1 0 4-16,-6 0-4 16,-8 4 84-16,-9 0-44 15,-15 4 48-15,-8 8-52 16,-14 12 24-16,-13 13-36 16,-10 15-8-16,-9 13-12 15,-4 4-32-15,-5 0 12 0,0-5-328 16,0 5 184-16,14 16-304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1:41.7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75DEAC-7614-4E11-811A-17E858633735}" emma:medium="tactile" emma:mode="ink">
          <msink:context xmlns:msink="http://schemas.microsoft.com/ink/2010/main" type="inkDrawing" rotatedBoundingBox="1418,17051 4540,17182 4537,17254 1415,17123" semanticType="underline" shapeName="Other">
            <msink:sourceLink direction="with" ref="{4CADCEC0-386F-4384-88EF-200FD136EA10}"/>
          </msink:context>
        </emma:interpretation>
      </emma:emma>
    </inkml:annotationXML>
    <inkml:trace contextRef="#ctx0" brushRef="#br0">-3 45 488 0,'0'-16'180'0,"9"16"-140"0,-9 0-12 16,0-8 128-16,0 8-92 16,4-4 16-16,5 0-44 15,1 0 36-15,3 0-40 0,1-1 36 0,4 5-36 16,5 0 16-16,4 0-28 15,14 5-16-15,14 7-8 16,13 0 4-16,14 4 0 16,5 0 0-16,26-4 0 15,47 0 0-15,17-3 0 16,10-5 0-16,36 8 0 16,-23-4 8-16,-8 0-4 15,12-4 16-15,-8 0-12 16,-36 0 16-16,-19 8-16 0,-23-12 32 15,-4 0-24-15,0-4 12 16,-14 4-16-16,-9 0-44 16,-18-8 20-16,-23 8-76 15,-18-8 48-15,-14-4-132 16,-18 8 96-16,-18 4-256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2:42.5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30F11A-43CA-43A9-9344-3E294F7D7C85}" emma:medium="tactile" emma:mode="ink">
          <msink:context xmlns:msink="http://schemas.microsoft.com/ink/2010/main" type="inkDrawing" rotatedBoundingBox="11048,17638 15661,17536 15662,17589 11050,17692" semanticType="underline" shapeName="Other">
            <msink:sourceLink direction="with" ref="{E34CA8E1-297E-4001-AAA2-1D8D828DC9A6}"/>
            <msink:sourceLink direction="with" ref="{55A07CE6-B7C8-427B-B697-E6C1BEC4D42D}"/>
            <msink:sourceLink direction="with" ref="{ACFC5E31-0C0D-45B5-B413-A5DC16F12B22}"/>
          </msink:context>
        </emma:interpretation>
      </emma:emma>
    </inkml:annotationXML>
    <inkml:trace contextRef="#ctx0" brushRef="#br0">0 136 424 0,'14'-8'156'0,"-9"8"-120"0,-5-8-8 16,9 3 220-16,0 1-140 16,5 0 52-16,-5-4-92 15,9 4 12-15,0 0-48 16,5 0 24-16,13-4-28 0,10 8 16 16,13 0-24-16,23 12-8 15,9-4-8-15,5-8 12 16,13 8-8-16,37-16-4 15,36 4 0-15,18-12 12 16,50 12-8-16,-8-4 16 16,45 0-16-16,-14 4-28 15,-5 4 8-15,10-4 24 16,-32-8-8-16,9 8 36 0,-5-1-24 16,-36 5 4-16,-27-4-12 15,-5 0 12-15,-18-4-12 16,-23 0-172-16,-32 4 92 15,-27 0-440 1,-64 12-8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2:43.9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731D1F-FA36-4BB0-8565-16EDF4359A28}" emma:medium="tactile" emma:mode="ink">
          <msink:context xmlns:msink="http://schemas.microsoft.com/ink/2010/main" type="writingRegion" rotatedBoundingBox="11776,17730 14140,18071 14019,18907 11656,18566"/>
        </emma:interpretation>
      </emma:emma>
    </inkml:annotationXML>
    <inkml:traceGroup>
      <inkml:annotationXML>
        <emma:emma xmlns:emma="http://www.w3.org/2003/04/emma" version="1.0">
          <emma:interpretation id="{76478903-A051-47C0-9E2D-FFA52B53934F}" emma:medium="tactile" emma:mode="ink">
            <msink:context xmlns:msink="http://schemas.microsoft.com/ink/2010/main" type="paragraph" rotatedBoundingBox="11776,17730 14140,18071 14019,18907 11656,18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5F77E4-3913-4915-8EEC-F91FB5ECEE1C}" emma:medium="tactile" emma:mode="ink">
              <msink:context xmlns:msink="http://schemas.microsoft.com/ink/2010/main" type="line" rotatedBoundingBox="11776,17730 14140,18071 14019,18907 11656,18566"/>
            </emma:interpretation>
          </emma:emma>
        </inkml:annotationXML>
        <inkml:traceGroup>
          <inkml:annotationXML>
            <emma:emma xmlns:emma="http://www.w3.org/2003/04/emma" version="1.0">
              <emma:interpretation id="{B9556074-7537-47BF-8D63-6714971595DD}" emma:medium="tactile" emma:mode="ink">
                <msink:context xmlns:msink="http://schemas.microsoft.com/ink/2010/main" type="inkWord" rotatedBoundingBox="13140,17927 14140,18071 14035,18799 13034,18655"/>
              </emma:interpretation>
              <emma:one-of disjunction-type="recognition" id="oneOf0">
                <emma:interpretation id="interp0" emma:lang="" emma:confidence="0">
                  <emma:literal>the</emma:literal>
                </emma:interpretation>
                <emma:interpretation id="interp1" emma:lang="" emma:confidence="0">
                  <emma:literal>It's</emma:literal>
                </emma:interpretation>
                <emma:interpretation id="interp2" emma:lang="" emma:confidence="0">
                  <emma:literal>I-II</emma:literal>
                </emma:interpretation>
                <emma:interpretation id="interp3" emma:lang="" emma:confidence="0">
                  <emma:literal>I-I</emma:literal>
                </emma:interpretation>
                <emma:interpretation id="interp4" emma:lang="" emma:confidence="0">
                  <emma:literal>I-FL</emma:literal>
                </emma:interpretation>
              </emma:one-of>
            </emma:emma>
          </inkml:annotationXML>
          <inkml:trace contextRef="#ctx0" brushRef="#br0">1530 91 560 0,'-9'8'208'0,"18"-8"-164"0,-9 21-8 0,0-9 136 16,-9 8-100-16,4 8 52 16,-4 9-76-16,0 7 0 15,0 9-28-15,-5-9-20 0,0 5-4 16,5-8 28-16,-4-9-12 15,-6 4-120-15,6-11 60 16,-1 3-132-16,10-8-252 31,4 9 232-31,-10 3-40 0</inkml:trace>
          <inkml:trace contextRef="#ctx0" brushRef="#br0" timeOffset="-224.0961">1530 75 508 0,'-14'-16'188'0,"19"12"-148"0,13 0-8 15,-14 4 124-15,15 0-92 16,3-12 52-16,19 8-68 16,9-4 0-16,14 0-28 15,14-1-4-15,-1 9-8 0,-13-4-16 16,-10 4 4-16,-8 0 12 15,-14 4-4-15,-10 1 32 16,-31-1-20-16,-4 8 4 16,-19-4-12-16,-9 8-76 15,-9-4 36-15,0 0-408 16</inkml:trace>
          <inkml:trace contextRef="#ctx0" brushRef="#br0" timeOffset="336.4235">1976 488 560 0,'-5'16'208'0,"-4"-12"-164"0,5 16-8 0,-1 1 56 16,5-1-56-16,0 0 40 16,9 9-44-16,-4-9 52 15,-5-4-48-15,0 4 20 0,0-8-36 16,-5-4 44-16,-4-4-36 16,5 9 12-16,-6-13-24 15,1 0 8-15,5 4-12 16,-1-4-24-16,1 0 4 15,4 0 4-15,0 0 4 16,0 0 52-16,9 4-28 16,4-4 16-16,10 0-24 0,0 0 64 15,4 12-48-15,1-12 68 16,4 0-60-16,-1 0-44 16,6 0 0-16,4 0 16 15,0 0-8-15,-5-4 8 16,5-4-4-16,-4 4-192 15,-10 0 100-15,-9 0-404 16,-9 16-116 0</inkml:trace>
          <inkml:trace contextRef="#ctx0" brushRef="#br0" timeOffset="-758.7876">132 10 572 0,'0'-8'208'0,"0"8"-160"0,0-4-12 0,9 4 100 15,-9 8-80-15,0 5 84 16,-9 3-80-16,4 8 40 16,-8 8-60-16,8 9 32 0,1 7-40 15,4 9 36-15,-19-4-40 16,10 11-24-16,0-11-4 15,-4-12 16-15,-1-1-8 0,0-12-128 16,10-3 68-16,-10-17-352 16,5 4 224-16</inkml:trace>
          <inkml:trace contextRef="#ctx0" brushRef="#br0" timeOffset="-478.774">555 265 840 0,'-4'4'312'0,"18"-4"-244"0,8 9-16 16,-3-5 68-16,8-4-76 15,9 0 16-15,5 0-36 0,9 0-4 16,-4-13-12-16,4 13-288 0,0-4 152 15,5 8-512 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6:51.4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7CACFC-ADB9-4A01-8690-0D0E62E8DC63}" emma:medium="tactile" emma:mode="ink">
          <msink:context xmlns:msink="http://schemas.microsoft.com/ink/2010/main" type="inkDrawing" rotatedBoundingBox="4195,2996 13699,2897 13702,3197 4198,3297" shapeName="Other"/>
        </emma:interpretation>
      </emma:emma>
    </inkml:annotationXML>
    <inkml:trace contextRef="#ctx0" brushRef="#br0">12 329 612 0,'-9'-76'228'0,"9"76"-180"0,0-9-12 0,0 5 44 16,0 8-52-16,0 1 16 15,0-1-28-15,-5 4 20 16,5 4-24-16,0 8 4 16,5 0-8-16,-5-4 4 15,9 1-8-15,-4-17 24 16,4-4-16-16,-9-17 4 15,4 5-8-15,-4-16-40 16,0 3 16-16,0-7 4 16,0 8 12-16,0-1 0 15,0 13 0-15,0-4-36 16,0 8 20-16,0 0 24 16,5 8-4-16,-1 0 28 0,1 4-20 15,0-4 24-15,4 4-24 16,9-4 24-16,5-1-24 0,22-3-4 15,5 0-4-15,32 0 12 16,5 4-8-16,31 4-20 16,-4 4 4-16,41 0 12 15,-10 12 0-15,69 1 16 16,-22-1-12-16,63-8-28 16,-23 0 8-16,77-8 24 15,-26 4-8-15,76-4-16 16,-26-4 4-16,63 4 92 15,-41 0-44-15,64-4 36 16,-64 4-44-16,77 0 24 16,-58 4-28-16,45 4-44 15,-51 4 8-15,28-8 28 16,-63 4-12-16,26-4-8 16,-58 0-4-16,18-12 4 15,-42 8 0-15,-22-12 0 16,-50 4 0-16,0-8 16 15,-37 4-8-15,-22-8 4 16,-27 11-4-16,-28-3-8 16,-28 4 4-16,-17 0 12 15,-19 4-8-15,-27 4-100 16,-4 8 48-16,-24 0-120 16,6 0 88-16,-19-4-244 0,9 5 180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3:42.2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045348-984E-43A8-A6A5-D2554F1D6E49}" emma:medium="tactile" emma:mode="ink">
          <msink:context xmlns:msink="http://schemas.microsoft.com/ink/2010/main" type="inkDrawing" rotatedBoundingBox="6279,1864 10448,1791 10450,1899 6280,1971" semanticType="underline" shapeName="Other">
            <msink:sourceLink direction="with" ref="{6FF4BB94-DC95-47B7-A9A0-1F5FDFB7ED75}"/>
            <msink:sourceLink direction="with" ref="{2D9AF810-1047-4289-8D5E-977C91BC4CA8}"/>
            <msink:sourceLink direction="with" ref="{0B55DC0F-EE4A-4B5C-8342-AA4A8D6A9DF7}"/>
          </msink:context>
        </emma:interpretation>
      </emma:emma>
    </inkml:annotationXML>
    <inkml:trace contextRef="#ctx0" brushRef="#br0">-2 44 520 0,'-5'-4'192'0,"5"4"-152"0,5 0-8 0,-5 0 124 16,0 0-92-16,0 0 8 15,0 0-44-15,0 0 44 16,4 4-40-16,-4 0 20 16,9 0-32-16,5 4 28 15,4 0-32-15,23 5-4 16,5-1-8-16,40 4 20 16,5 0-12-16,69-12 32 15,-10 4-28-15,96-20 48 16,-10 8-36-16,88-12 48 15,-19-4-44-15,59-1 12 16,-45 9-28-16,8-4 20 16,-49 4-24-16,-9 4-4 15,-51 8-4-15,-26-4 20 16,-42 4-12-16,-27-4-20 16,-37 0 0-16,-31 0 12 15,-14 4 0-15,-32 0-276 16,-5 16 148-16,-31-8-396 15,-5 0 288-15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3:50.7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52CD4F-778F-476D-9636-EE31766A14CE}" emma:medium="tactile" emma:mode="ink">
          <msink:context xmlns:msink="http://schemas.microsoft.com/ink/2010/main" type="inkDrawing" rotatedBoundingBox="13253,2146 16513,1866 16516,1904 13256,2184" semanticType="underline" shapeName="Other">
            <msink:sourceLink direction="with" ref="{C4EA0DC6-5843-4CFD-92DD-7F2BDAD0066D}"/>
            <msink:sourceLink direction="with" ref="{C1205EBF-EF4A-46C6-9329-ADFB226C32C8}"/>
          </msink:context>
        </emma:interpretation>
      </emma:emma>
    </inkml:annotationXML>
    <inkml:trace contextRef="#ctx0" brushRef="#br0">15 289 392 0,'-9'0'148'0,"9"0"-116"0,-4 0-8 0,-1 0 144 16,10 0-96-16,-5 0 60 15,0 0-76-15,0 0 72 16,0 0-72-16,0-4 60 16,4 4-64-16,1-4 16 15,-1 8-40-15,5-8 8 16,5 4-20-16,4-4 8 15,0 4-12-15,28-4-8 16,-1 8 0-16,42-4-16 16,4 0 8-16,64-8 28 15,13 0-12-15,78-16 12 16,-14 4-12-16,55-13 12 16,-27 5-16-16,17-5 16 15,-44 9-16-15,-6 4-4 16,-36 4 0-16,-13-4-16 15,-32 7 8-15,-32 1 72 16,-28 8-36-16,-31-4 84 16,-14 8-64-16,-23 0-264 15,-18 8 112-15,-23 4-420 16,0 5 288-16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4:46.8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1BD88F-2D56-4EEC-9FEC-D5E8D122BC87}" emma:medium="tactile" emma:mode="ink">
          <msink:context xmlns:msink="http://schemas.microsoft.com/ink/2010/main" type="inkDrawing" rotatedBoundingBox="7034,6833 9004,6666 9010,6729 7039,6895" semanticType="underline" shapeName="Other">
            <msink:sourceLink direction="with" ref="{427EE0DA-67C2-4267-9A52-8379DE567DC1}"/>
          </msink:context>
        </emma:interpretation>
      </emma:emma>
    </inkml:annotationXML>
    <inkml:trace contextRef="#ctx0" brushRef="#br0">26 219 676 0,'-4'-24'248'0,"4"24"-192"0,-5-12-16 0,1 4 144 15,4 8-108-15,-5-8 96 16,0 8-104-16,1-8 48 15,4 16-72-15,0-8 16 16,9 0-40-16,14-8 60 16,9 8-44-16,45-8 12 15,0 4-32-15,55-13 28 16,0 5-28-16,51-4 20 16,-10 8-20-16,36-8 0 15,-18 4-8-15,-4-1-52 16,-28 5 28-16,-36-4-68 0,-23 8 48 15,-27-8 0 1,-23 8 20-16,-22-4-148 0,-15 8 92 16,-36-4-316-16,1 8 220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5:28.6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A86BFC-DA06-4A06-AD1C-07F8E0CA6884}" emma:medium="tactile" emma:mode="ink">
          <msink:context xmlns:msink="http://schemas.microsoft.com/ink/2010/main" type="inkDrawing" rotatedBoundingBox="10499,6908 20005,6700 20007,6796 10501,7005" shapeName="Other"/>
        </emma:interpretation>
      </emma:emma>
    </inkml:annotationXML>
    <inkml:trace contextRef="#ctx0" brushRef="#br0">-8 250 612 0,'-4'-8'228'0,"4"8"-180"0,0-8-12 0,0 4 52 16,9 4-56-16,-5-4 84 15,1 0-64-15,4-4 52 16,0 8-60-16,5-8 68 16,-1 8-64-16,10-4-52 15,4 4 0-15,14 0 16 16,5 0-8-16,18 4 0 16,-1 0 0-16,24 4 12 15,-5 0-8-15,59 0-4 16,0 0 0-16,64 0-16 15,-5 0 8-15,87-12 20 16,-5 8-8-16,92-12 32 16,-33 4-24-16,137-16 4 15,-41 8-12-15,110-13 12 0,-65 9-12 16,101-4-4-16,-78 4 0 16,46 0 12-16,-86-1-8 0,22 5-12 15,-73 4 0-15,-4-8 4 16,-73 8 0-16,-19-4 16 15,-53 4-8-15,-38-4-136 16,-54 7 72-16,-32-3-168 16,-36 4 128-16,-37-4-244 15,-22 8 192-15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5:55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A39045-404A-44F7-A690-15B1B1E93AE5}" emma:medium="tactile" emma:mode="ink">
          <msink:context xmlns:msink="http://schemas.microsoft.com/ink/2010/main" type="inkDrawing" rotatedBoundingBox="12543,10064 17969,9920 17973,10076 12547,10220" semanticType="underline" shapeName="Other">
            <msink:sourceLink direction="with" ref="{EA249F76-608F-404C-9913-7E5F9CB9E5EA}"/>
            <msink:sourceLink direction="with" ref="{FB52395E-E5BD-4E55-8DA6-A86389381695}"/>
          </msink:context>
        </emma:interpretation>
      </emma:emma>
    </inkml:annotationXML>
    <inkml:trace contextRef="#ctx0" brushRef="#br0">0 146 612 0,'23'-12'228'0,"-14"8"-180"0,0 0-12 16,-5 0 88-1,1 8-76-15,-1-4 44 16,1 4-56-16,0 0 88 15,-1 4-72-15,1 1 56 16,4-1-64-16,-5 0 40 16,5 0-48-16,0 0 32 15,5 0-36-15,4-4 16 0,1 4-28 0,12-4 0 32,6 0-12-32,22 0 20 15,0 0-16-15,19 0-12 0,-6-4-4 0,47 4 20 16,-5 4-8-16,50-3-4 15,-14 3 0-15,82-12-4 16,-13 0 0-16,95-17 24 16,-32-3-12-16,91-4 24 15,-40 3-24-15,45-3 24 16,-55 16-24-16,9 4-4 16,-50 4-4-16,-4-8 4 15,-41 8-4-15,-14-4 16 16,-50 8-12-16,-32-9-4 15,-36 9 0-15,-32-8-4 16,-23 4 0-16,-23-8-44 16,-13 8 24-16,-19-8-80 15,1 8 56-15,-19-8-212 16,9 12 144-16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3:36.5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96700E-36E5-4064-BCBE-FC8004929D56}" emma:medium="tactile" emma:mode="ink">
          <msink:context xmlns:msink="http://schemas.microsoft.com/ink/2010/main" type="writingRegion" rotatedBoundingBox="1342,743 19883,228 20053,6360 1512,6875"/>
        </emma:interpretation>
      </emma:emma>
    </inkml:annotationXML>
    <inkml:traceGroup>
      <inkml:annotationXML>
        <emma:emma xmlns:emma="http://www.w3.org/2003/04/emma" version="1.0">
          <emma:interpretation id="{2C8E2A38-512F-4E87-99D3-1269F4F72CE0}" emma:medium="tactile" emma:mode="ink">
            <msink:context xmlns:msink="http://schemas.microsoft.com/ink/2010/main" type="paragraph" rotatedBoundingBox="3712,762 16338,156 16429,2044 3802,26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669C97-01A6-4DD8-AD0C-482DB6CCC0DC}" emma:medium="tactile" emma:mode="ink">
              <msink:context xmlns:msink="http://schemas.microsoft.com/ink/2010/main" type="line" rotatedBoundingBox="3712,762 16338,156 16429,2044 3802,2650"/>
            </emma:interpretation>
          </emma:emma>
        </inkml:annotationXML>
        <inkml:traceGroup>
          <inkml:annotationXML>
            <emma:emma xmlns:emma="http://www.w3.org/2003/04/emma" version="1.0">
              <emma:interpretation id="{7A5871B7-C515-47D9-93D1-0883D2DAE217}" emma:medium="tactile" emma:mode="ink">
                <msink:context xmlns:msink="http://schemas.microsoft.com/ink/2010/main" type="inkWord" rotatedBoundingBox="3743,1410 4587,1369 4647,2610 3802,26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-3503-5520 332 0,'-5'-4'120'0,"5"4"-92"0,-9 0-8 0,5 0 96 15,-1 8-68-15,-9 4 44 16,1 4-56-16,-5 9 68 16,8 3-56-16,-12 12 44 15,8 1-52-15,-4 20 16 16,13-1-36-16,-13 17 0 16,14-4-12-16,-15-4-8 15,15-9 4-15,-5-7 4 16,0-12-4-16,-5-9 8 15,9-4-8-15,-8-12-64 16,8 1 32-16</inkml:trace>
          <inkml:trace contextRef="#ctx0" brushRef="#br0" timeOffset="465.2371">-3321-4743 456 0,'-5'20'168'0,"5"-20"-128"0,5 33-16 0,-10-21 124 15,5 4-88-15,-4 4 28 16,4 4-52-16,-9 1 4 15,9-1-24-15,-9 0 36 16,4-4-28-16,-9-3 4 16,14-1-16-16,-9-8 12 15,9 4-16-15,-9-8 16 16,9 0-16-16,0-4 24 16,9 0-20-16,-9-4-4 15,9 4-4-15,-9-8-4 16,14 8 0-16,-5 0-20 15,0 4 12-15,-4 0-12 16,4 4 8-16,0 4 24 16,5 0-4-16,4-3-4 15,-4 3 0-15,8-8 12 0,-8 4-8 0,4-8-4 32,5 0 0-32,0-8-136 0,0 8 72 0,-5-8-364 15,-5 0 236-15</inkml:trace>
          <inkml:trace contextRef="#ctx0" brushRef="#br0" timeOffset="-314.3739">-3394-5597 288 0,'-4'-4'108'0,"-1"4"-84"0,0-4-4 0,1 0 56 15,8 8-44-15,-4-4 48 16,0 0-44-16,0 0 52 16,0 0-52-16,0-4 72 15,0 4-60-15,0-8 8 16,0 16-32-16,0-8 32 16,0 0-32-16,-4-8 4 15,4 8-16-15,-5 0-8 16,5 0 0-16,0 0-24 15,5 0 12-15,4-4 4 16,5 0 4-16,13-4-20 16,5 4 12-16,0 0 20 15,9 4-4-15,9 4 32 16,0 4-24-16,0 8 4 16,-4 0-12-16,-15 0 48 15,10 4-32-15,-18-7 52 16,0 3-44-16,-14-4 20 15,-4 0-32-15,-15-4 36 16,6 0-32-16,-14-4-12 0,4 4-8 16,-9 0-24-16,5 1 12 0,-5-5-120 15,10 4 72-15,-6-8-200 16,10 4 148-16</inkml:trace>
        </inkml:traceGroup>
        <inkml:traceGroup>
          <inkml:annotationXML>
            <emma:emma xmlns:emma="http://www.w3.org/2003/04/emma" version="1.0">
              <emma:interpretation id="{B3B78B5E-9438-4970-9CA0-4616B0E8735E}" emma:medium="tactile" emma:mode="ink">
                <msink:context xmlns:msink="http://schemas.microsoft.com/ink/2010/main" type="inkWord" rotatedBoundingBox="5220,1692 5507,1678 5522,1983 5235,19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85.9868">-2292-5095 800 0,'9'16'296'0,"-9"-16"-232"0,46 16-16 0,-24-12 28 15,6 4-52-15,8-4-44 16,-4 4 8-16</inkml:trace>
          <inkml:trace contextRef="#ctx0" brushRef="#br0" timeOffset="738.0934">-2178-5334 912 0,'13'-8'340'0,"-13"8"-264"0,10 4-24 16,-6-4 52 0,5 4-68-16,5-4-4 15,4 4-20-15,0 4 16 16,5 0-16-16,0 0-196 15,9 0 96-15</inkml:trace>
        </inkml:traceGroup>
        <inkml:traceGroup>
          <inkml:annotationXML>
            <emma:emma xmlns:emma="http://www.w3.org/2003/04/emma" version="1.0">
              <emma:interpretation id="{6FF4BB94-DC95-47B7-A9A0-1F5FDFB7ED75}" emma:medium="tactile" emma:mode="ink">
                <msink:context xmlns:msink="http://schemas.microsoft.com/ink/2010/main" type="inkWord" rotatedBoundingBox="6754,616 9194,499 9245,1551 6804,1668">
                  <msink:destinationLink direction="with" ref="{ED045348-984E-43A8-A6A5-D2554F1D6E4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57.8301">-626-6261 384 0,'-4'-8'140'0,"4"8"-108"0,-9-12-8 0,4 4 144 16,10 4-96-16,-5-4 68 15,0 4-80-15,4-8-16 16,5 4-28-16,5-9 8 16,9 9-16-16,-1 0 4 15,6 4-4-15,4 4-16 16,0 8 4-16,4 0 20 16,0 4-8-16,-8 5 24 15,4-1-20-15,-19 4 32 16,1 4-28-16,-14 5 20 15,-5 3-20-15,-17 4 8 16,-1 1-12-16,-14-1-52 16,10 1 24-16,-9-1-8 15,13 1 16-15,-23-1 8 16,14-4 0-16,-9 5-12 16,19-9 8-16,-10 5 12 0,18-13-4 15,1 4-28-15,13-4 12 0,4 1 40 16,14-5-16-16,10-4 0 15,3 0-8-15,1 0 12 16,0 0-8-16,0-4 16 16,-5 0-16-16,-4 1-40 15,-5-1 20-15,-9-8-76 16,-4 4 48-16</inkml:trace>
          <inkml:trace contextRef="#ctx0" brushRef="#br0" timeOffset="2257.3609">-735-5977 768 0,'-14'-4'284'0,"14"4"-220"0,14 0-20 16,-9 0 68-1,4 0-72-15,4 0 16 16,6 0-32-16,3 0 4 15,1 0-16-15,4 0-112 16,1 0 52-16</inkml:trace>
          <inkml:trace contextRef="#ctx0" brushRef="#br0" timeOffset="2552.1951">-343-5884 600 0,'-14'32'224'0,"14"-32"-176"0,-32 53-12 0,23-25 44 15,4 0-52-15,-4 5 16 16,9 3-28-16,-4-8 20 16,4 1-24-16,-5-9 24 15,10-4-24-15,-5-4 32 16,0 0-28-16,0-7 12 15,4 3-16-15,1-4 0 16,4 0-4-16,5 8-8 16,8-8 4-16,6 0-16 15,4 4 8-15,18-8-208 16,-5 4 116-16</inkml:trace>
          <inkml:trace contextRef="#ctx0" brushRef="#br0" timeOffset="2837.4534">394-6435 488 0,'0'-32'180'0,"0"32"-140"0,0 0-12 0,-14 8 172 16,14 8-116-16,-27 21 20 15,13 7-64-15,-17 21 16 16,8 4-28-16,-9 20-16 16,9-12-8-16,-13 20-16 15,13 4 8-15,-4-12 4 16,4-12 0-16,0-12-64 16,10-17 36-16,-1-11-244 15,5-9 152-15</inkml:trace>
          <inkml:trace contextRef="#ctx0" brushRef="#br0" timeOffset="3152.4915">585-6091 664 0,'28'-8'244'0,"-28"8"-188"0,36 4-16 0,-18 0-12 15,0 4-24-15,5 0 16 16,0 5-12-16,0-1-12 16,0 0 0-16,-10 4 56 15,-4 4-28-15,-13 1 60 16,-5 3-48-16,-23 4-8 16,4 5-16-16,-22 7 16 15,5-4-16-15,-14 5 12 16,18-5-12-16,0-3-8 0,18-1 0 0,14-4-24 15,13-3 12-15,19-5 20 16,9-4-4-16,9-8-108 16,5 4 52-16</inkml:trace>
          <inkml:trace contextRef="#ctx0" brushRef="#br0" timeOffset="3380.7349">526-5905 624 0,'-14'-4'228'0,"14"4"-176"0,14 8-16 0,-5-3 140 16,5-1-104-16,9 0 52 16,4 8-76-16,14-8 0 15,-5 0-28-15,1-4-84 16,-1 4 36-16,1-4-192 15,-5 0 120-15,-1 0-412 16,-3 0 284-16</inkml:trace>
          <inkml:trace contextRef="#ctx0" brushRef="#br0" timeOffset="3658.4171">950-5820 260 0,'-14'29'96'0,"14"-29"-76"0,-9 40-4 15,4-15 140 1,5-1-88-16,-9 12 88 15,9 1-92-15,-4-1 4 0,4-4-44 16,0-3 4-16,9-1-16 0,-5-8 20 16,10 1-20-16,-5-9 40 15,14-4-28-15,0-8-32 16,-1 0 4-16,1-8 16 16,-5 0-4-16,-4-9 4 15,-5 1-4-15,-9-12 4 16,-9 8-8-16,-5-5 60 15,5 9-36-15,0 4-48 16,5 4 12-16,8 0-344 16,14 4 192-16</inkml:trace>
          <inkml:trace contextRef="#ctx0" brushRef="#br0" timeOffset="3860.4545">1523-5969 872 0,'5'0'324'0,"-5"0"-252"0,9-8-20 16,0 4 4-1,5 8-40-15,8-8 4 16,6-5-12-16,17 1-296 15,-4 8 156-15</inkml:trace>
        </inkml:traceGroup>
        <inkml:traceGroup>
          <inkml:annotationXML>
            <emma:emma xmlns:emma="http://www.w3.org/2003/04/emma" version="1.0">
              <emma:interpretation id="{2D9AF810-1047-4289-8D5E-977C91BC4CA8}" emma:medium="tactile" emma:mode="ink">
                <msink:context xmlns:msink="http://schemas.microsoft.com/ink/2010/main" type="inkWord" rotatedBoundingBox="9769,584 9884,579 9903,976 9789,981">
                  <msink:destinationLink direction="with" ref="{ED045348-984E-43A8-A6A5-D2554F1D6E49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45.529">2361-6435 820 0,'-32'-12'304'0,"32"12"-236"0,-23 53-20 0,14-21 8 16,9 5-40-16,-9 23-12 16,5 1-8-16,-15 20-104 15,19-4 60-15</inkml:trace>
        </inkml:traceGroup>
        <inkml:traceGroup>
          <inkml:annotationXML>
            <emma:emma xmlns:emma="http://www.w3.org/2003/04/emma" version="1.0">
              <emma:interpretation id="{0B55DC0F-EE4A-4B5C-8342-AA4A8D6A9DF7}" emma:medium="tactile" emma:mode="ink">
                <msink:context xmlns:msink="http://schemas.microsoft.com/ink/2010/main" type="inkWord" rotatedBoundingBox="8367,1388 8536,1380 8545,1573 8376,1581">
                  <msink:destinationLink direction="with" ref="{ED045348-984E-43A8-A6A5-D2554F1D6E49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48.8787">845-5609 404 0,'0'-8'148'0,"0"8"-112"0,4-8-12 0,-4 4 76 15,5 4-60-15,-5-4 44 16,4 4-48-16,1-4 16 16,4 4-32-16,-9-4 28 15,0 8-32-15,0-4 32 16,9 4-32-16,0 0 32 15,5 4-32-15,-5 0 20 16,5 0-20-16,-5 0-8 16,5 0-4-16,-1 0 4 15,1 4-4-15,-5 0 16 16,0 1-12-16,-4 3 16 16,-1 0-16-16,1 0 24 15,-1 0-20-15,-4-3-92 16,9-1 44-16</inkml:trace>
        </inkml:traceGroup>
        <inkml:traceGroup>
          <inkml:annotationXML>
            <emma:emma xmlns:emma="http://www.w3.org/2003/04/emma" version="1.0">
              <emma:interpretation id="{588B8322-9E11-41AD-A3F4-D1531920D9BC}" emma:medium="tactile" emma:mode="ink">
                <msink:context xmlns:msink="http://schemas.microsoft.com/ink/2010/main" type="inkWord" rotatedBoundingBox="11892,1691 12301,1671 12316,1977 11906,199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855.6963">4396-5123 768 0,'-18'-9'284'0,"18"9"-220"0,9 9-20 15,-9-5 136-15,14 0-108 0,4 4 24 16,14 0-56 0,13 4 16-16,1 0-28 0,8-4-160 15,15 4 72-15,-6-12-248 16,1 4 168-16</inkml:trace>
          <inkml:trace contextRef="#ctx0" brushRef="#br0" timeOffset="10683.6651">4473-5322 748 0,'-9'-8'276'0,"9"8"-216"0,0-4-16 0,0 0 172 15,9 4-128-15,-4-4 16 16,4 8-60-16,18-4-40 16,1 0-4-16,4 0-20 31,13 0 12-31,5 0-156 0,-13 4 92 16</inkml:trace>
        </inkml:traceGroup>
        <inkml:traceGroup>
          <inkml:annotationXML>
            <emma:emma xmlns:emma="http://www.w3.org/2003/04/emma" version="1.0">
              <emma:interpretation id="{C4EA0DC6-5843-4CFD-92DD-7F2BDAD0066D}" emma:medium="tactile" emma:mode="ink">
                <msink:context xmlns:msink="http://schemas.microsoft.com/ink/2010/main" type="inkWord" rotatedBoundingBox="13288,763 15943,635 15989,1587 13334,1715">
                  <msink:destinationLink direction="with" ref="{5952CD4F-778F-476D-9636-EE31766A14CE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563.5243">5785-6018 944 0,'-9'-8'352'0,"9"8"-276"0,9 8-20 15,-9-8 24 1,9 0-56-16,9 0 60 16,9 0-48-16,19 0 0 0,-1 8-20 0,15-8-64 15,-1 8 24-15,0-8-200 16,0 8 124-16</inkml:trace>
          <inkml:trace contextRef="#ctx0" brushRef="#br0" timeOffset="11365.6518">6081-6224 736 0,'-32'-29'272'0,"32"29"-208"0,0-8-20 16,4 4 80-1,5 4-76-15,10-8 0 16,3 0-32-16,15 8 24 15,4 0-24-15,-5 0-4 16,1 8-8-16,-6-4-4 16,1 12 0-16,-9 9 8 0,-5-9-4 15,-13 12 16-15,-1 1-12 0,-22 7 32 16,5-8-24-16,-33 5-40 16,0-1 12-16,-26 4 0 15,8 5 12-15,-9 7-12 16,18-3 8-16,1-17-4 15,13 5 0-15,4-5-12 16,19-8 12-16,5-4-24 16,8-3 20-16,10-1 40 15,8 0-16-15,24-4 8 16,4 4-12-16,13 0-8 16,5 0 4-16,-4 1 28 15,0-1-16-15,-10-8-112 16,-4-4 52-16,-14 0-232 15,1-12 156-15</inkml:trace>
          <inkml:trace contextRef="#ctx0" brushRef="#br0" timeOffset="11860.8701">6490-5803 832 0,'-4'44'308'0,"4"-44"-240"0,0 85-20 0,-5-48 64 16,5-9-72-16,-4 16-8 15,4-7-20-15,-5-1 0 16,10-3-8-16,-5-5 60 15,0 0-36-15,-5-12 60 16,5-3-52-16,-4-5 36 16,8 0-40-16,-8-8 24 15,4 8-28-15,0-8-36 16,9 0 4-16,-5 0 0 16,10 0 4-16,9 0-64 15,9 0 36-15,9 0-164 16,4-4 108-16,1 0-212 15,-1 4 168-15</inkml:trace>
          <inkml:trace contextRef="#ctx0" brushRef="#br0" timeOffset="12059.6041">7110-5832 756 0,'-23'-28'280'0,"23"28"-216"0,0 0-20 0,9 0 56 15,-5 4-64-15,1-4-20 16,9 4-16-16</inkml:trace>
          <inkml:trace contextRef="#ctx0" brushRef="#br0" timeOffset="12566.4822">7902-6168 600 0,'0'-16'224'0,"0"16"-176"0,27-8-12 15,-9 4 104 1,0 4-84-16,19-8 76 0,-5 4-76 16,22-4-12-16,1 4-28 0,13 0 24 15,-13 4-24-15,-14 0 4 16,4 4-12-16,-13 0 28 15,-9 8-20-15,-9-4 64 16,-5 8-44-16,-14-4 12 16,1 5-32-16,-33 11-8 15,19-4-4-15,-27 0-4 16,13 5 0-16,-14-5-28 16,19 4 16-16,0 1 4 15,-1-1 8-15,1 4 0 16,4-7 0-16,9-1 0 15,5 0 0-15,9 1-12 16,0-5 8-16,9-4 4 16,14 0 0-16,18-4-20 15,-4 0 12-15,13-7-144 16,-5 3 80-16,-4-8-364 16,0 0 244-16</inkml:trace>
        </inkml:traceGroup>
        <inkml:traceGroup>
          <inkml:annotationXML>
            <emma:emma xmlns:emma="http://www.w3.org/2003/04/emma" version="1.0">
              <emma:interpretation id="{C1205EBF-EF4A-46C6-9329-ADFB226C32C8}" emma:medium="tactile" emma:mode="ink">
                <msink:context xmlns:msink="http://schemas.microsoft.com/ink/2010/main" type="inkWord" rotatedBoundingBox="14473,1049 16377,958 16399,1410 14495,1501">
                  <msink:destinationLink direction="with" ref="{5952CD4F-778F-476D-9636-EE31766A14CE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749.437">7956-6014 1112 0,'-9'-8'412'0,"9"8"-320"0,9 0-28 0,0-4 0 16,14 4-48-16,18-4-4 15,9 8-8-15,14-4-92 16,4 8 48-16,-4 0-312 15,4 0 196-15</inkml:trace>
          <inkml:trace contextRef="#ctx0" brushRef="#br0" timeOffset="13030.6851">8603-5892 464 0,'0'16'176'0,"0"-16"-140"0,4 28-8 0,-4-12 188 15,10 9-124-15,-10 3 52 16,0 4-84-16,0 1-4 16,9-1-32-16,-5-8 12 15,14 1-20-15,14-17 0 16,0 4-8-16,5-12 20 16,-6 0-16-16,6-16 12 15,-5 4-12-15,-23-17 44 16,4-3-28-16,-17-5 20 15,-10 1-28-15,-8 8 36 16,3 3-32-16,1 9-208 16,9 8 100-16,9 12-688 15,9 8 424-15</inkml:trace>
          <inkml:trace contextRef="#ctx0" brushRef="#br0" timeOffset="13544.0543">6955-5860 632 0,'0'-4'236'0,"0"4"-184"0,4-4-16 16,-4 0 176 0,0 8-124-16,0-4 60 15,5 0-84-15,-5 0 24 16,9 0-52-16,0 0 32 16,9 8-36-16,0-4-8 15,5 4-16-15,5 0 4 0,-1 0-8 16,0-4 8-16,5-4-8 0,-5 0 16 15,1 8-12-15,-10-16-20 16,0 8 4-16,-13 0-84 16,-1 0 52-16,-4-4-292 15,0 4 184-15</inkml:trace>
        </inkml:traceGroup>
      </inkml:traceGroup>
    </inkml:traceGroup>
    <inkml:traceGroup>
      <inkml:annotationXML>
        <emma:emma xmlns:emma="http://www.w3.org/2003/04/emma" version="1.0">
          <emma:interpretation id="{76F7B061-4C52-4263-BDF9-18C15394969E}" emma:medium="tactile" emma:mode="ink">
            <msink:context xmlns:msink="http://schemas.microsoft.com/ink/2010/main" type="paragraph" rotatedBoundingBox="6668,2364 10205,2266 10232,3222 6695,332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7F118F8-775E-4849-899C-01452067D7A4}" emma:medium="tactile" emma:mode="ink">
              <msink:context xmlns:msink="http://schemas.microsoft.com/ink/2010/main" type="inkBullet" rotatedBoundingBox="6668,2364 7006,2355 7022,2937 6684,2947"/>
            </emma:interpretation>
            <emma:one-of disjunction-type="recognition" id="oneOf8">
              <emma:interpretation id="interp8" emma:lang="" emma:confidence="0">
                <emma:literal>•</emma:literal>
              </emma:interpretation>
            </emma:one-of>
          </emma:emma>
        </inkml:annotationXML>
        <inkml:trace contextRef="#ctx0" brushRef="#br0" timeOffset="6473.907">-794-4375 852 0,'0'-4'316'0,"0"4"-248"16,18 4-16-16,0 0 60 16,-4 0-72-16,4 4-8 15,5 0-20-15,4 5-80 16,1-1 36-16</inkml:trace>
        <inkml:trace contextRef="#ctx0" brushRef="#br0" timeOffset="6290.5576">-703-4642 384 0,'-9'-12'140'0,"9"12"-108"0,0-4-8 0,0 0 128 16,0 8-88-16,9-8 16 15,5 4-44-15,8-4 20 16,1 4-32-16,0-4-4 16,0 8-12-16,-1-8-8 15,1 12 4-15,-14-8 4 16,5 12-4-16,-10 0 40 15,6 4-20-15,-15 9 12 16,10 3-20-16,-19 12-24 16,-4 1 0-16,-10 11 20 15,1 5-4-15,-14-4-20 0,5-1 4 16,-10-7 12-16,10-9 0 0,-1-7 16 16,15-5-12-16,8-8-4 15,9 0 0-15,14-8 56 16,10 0-32-16,12-8 24 15,1 5-32-15,-4-5 16 16,13 0-20-16,-9 0 0 16,-1 0-8-16,-3-5-128 15,-6 5 64-15</inkml:trace>
      </inkml:traceGroup>
      <inkml:traceGroup>
        <inkml:annotationXML>
          <emma:emma xmlns:emma="http://www.w3.org/2003/04/emma" version="1.0">
            <emma:interpretation id="{022F2B4D-1450-4449-9293-19A1B0F65533}" emma:medium="tactile" emma:mode="ink">
              <msink:context xmlns:msink="http://schemas.microsoft.com/ink/2010/main" type="line" rotatedBoundingBox="6967,2421 10207,2331 10232,3222 6992,3312"/>
            </emma:interpretation>
          </emma:emma>
        </inkml:annotationXML>
        <inkml:traceGroup>
          <inkml:annotationXML>
            <emma:emma xmlns:emma="http://www.w3.org/2003/04/emma" version="1.0">
              <emma:interpretation id="{A1A85CE3-3B69-40BA-86E6-4DCFDB9FEA89}" emma:medium="tactile" emma:mode="ink">
                <msink:context xmlns:msink="http://schemas.microsoft.com/ink/2010/main" type="inkWord" rotatedBoundingBox="6982,2950 7087,2947 7094,3176 6989,317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816.6973">-494-4079 632 0,'0'8'236'0,"0"-8"-184"0,5 16-16 0,-5-8 44 15,4 4-52-15,-4 8-28 16,0 1-4-16,-4-1 0 16,4 4 4-16,-5-4 52 15,1 1-28-15,-10-5 60 16,10 0-48-16,-6-8 28 15,10 4-36-15,-9-8 28 16,14 0-32-16,-10-4-24 16,5 0 0-16,0-4 16 15,14 4-8-15,4-4-12 16,0 4 0-16,10-4-128 16,-1 8 72-16</inkml:trace>
        </inkml:traceGroup>
        <inkml:traceGroup>
          <inkml:annotationXML>
            <emma:emma xmlns:emma="http://www.w3.org/2003/04/emma" version="1.0">
              <emma:interpretation id="{8C444EEE-E35C-4509-9AF0-C3A4D463A5B2}" emma:medium="tactile" emma:mode="ink">
                <msink:context xmlns:msink="http://schemas.microsoft.com/ink/2010/main" type="inkWord" rotatedBoundingBox="7468,2430 8593,2399 8617,3267 7492,3298"/>
              </emma:interpretation>
            </emma:emma>
          </inkml:annotationXML>
          <inkml:trace contextRef="#ctx0" brushRef="#br0" timeOffset="7120.0041">226-4605 704 0,'-19'0'264'0,"19"0"-208"0,-13 16-12 0,13 4 108 16,-5 0-92-16,-13 29 28 15,4 7-52-15,-4 17 4 16,-5 4-24-16,-4-12 36 16,9-4-28-16,-9-13-12 15,8-3-8-15,-3-13 12 16,3-4-8-16,6-7-240 15,4-5 124-15</inkml:trace>
          <inkml:trace contextRef="#ctx0" brushRef="#br0" timeOffset="7491.9936">440-4403 780 0,'27'-24'288'0,"-27"24"-224"0,45-9-20 16,-22 9 56 0,5 5-64-16,8-1-12 15,5 8-16-15,-5 4-8 16,1 4 0-16,-10-4-12 16,-4 13 8-16,-9 3 56 0,-5 0-28 0,-18 9 24 15,-5-5-28-15,-18 1 8 16,0-1-16-16,-18 5 0 15,5-13-4-15,-1-4 20 16,10 1-16-16,4-5-20 16,14-4 0-16,-1-4-4 15,15 0 4-15,8-8 24 16,5 4-8-16,14-8-20 16,4 4 4-16,5-4 4 15,5 0 4-15,-1 0-108 16,1 0 60-16,-6 0-244 15,-3 0 164-15</inkml:trace>
          <inkml:trace contextRef="#ctx0" brushRef="#br0" timeOffset="7677.0185">499-4023 800 0,'-23'-16'296'0,"23"16"-232"0,5 0-16 0,-1 0 196 15,5 4-144-15,5-4 72 16,4 0-100-16,9 0-40 16,1 4-20-16,4-4-76 15,4 8 36-15,-4-4-268 16,4 4 160-16</inkml:trace>
          <inkml:trace contextRef="#ctx0" brushRef="#br0" timeOffset="7957.0957">977-3930 716 0,'-14'0'264'0,"14"0"-204"0,-32 29-16 0,19-17 116 16,8 4-96-16,-9 4 28 15,10-4-56-15,-1 13-32 16,5-5-4-16,5-12 8 15,4 4-4-15,14-16-28 16,4-4 12-16,5-12-32 16,9 4 28-16,-18-12 4 15,9 8 12-15,-28-5 8 16,1 5-4-16,-19 0-4 16,0 4 4-16,-8 0-24 15,13 4 12-15</inkml:trace>
        </inkml:traceGroup>
        <inkml:traceGroup>
          <inkml:annotationXML>
            <emma:emma xmlns:emma="http://www.w3.org/2003/04/emma" version="1.0">
              <emma:interpretation id="{98D226AC-B5C9-43A1-9722-BD95A923075B}" emma:medium="tactile" emma:mode="ink">
                <msink:context xmlns:msink="http://schemas.microsoft.com/ink/2010/main" type="inkWord" rotatedBoundingBox="8993,2541 9392,2529 9405,3017 9007,3028"/>
              </emma:interpretation>
            </emma:emma>
          </inkml:annotationXML>
          <inkml:trace contextRef="#ctx0" brushRef="#br0" timeOffset="8244.3303">1496-4189 808 0,'-18'4'300'0,"18"-4"-232"0,4 4-20 0,1-4 132 16,-1 0-108-16,1-4 44 16,9 0-72-16,4-8-16 15,9 4-16-15,10-12 0 16,8 4-8-16,1-5 8 16,-1 9-8-16,-4 0-144 15,-5 12 76-15,-13-8-132 16,0 12 112-16,-9-4-232 15,-5 8 176-15</inkml:trace>
          <inkml:trace contextRef="#ctx0" brushRef="#br0" timeOffset="8513.171">1696-4476 664 0,'-32'-8'244'0,"32"8"-188"0,-9-4-16 16,5 0 112 0,8 8-92-16,-4 0 44 15,0 8-60-15,0 8 64 16,0 9-60-16,-4 7 36 16,4 5-48-16,-5 11 0 15,1-3-24-15,-6-5 20 16,1 1-20-16,-9-9 24 0,14 1-24 0,-15-9-128 15,19-4 64-15,-4-12-248 16,8 5 172 0</inkml:trace>
        </inkml:traceGroup>
        <inkml:traceGroup>
          <inkml:annotationXML>
            <emma:emma xmlns:emma="http://www.w3.org/2003/04/emma" version="1.0">
              <emma:interpretation id="{0ED0FFB6-CA9C-4DDD-B0C3-0A9103275CA2}" emma:medium="tactile" emma:mode="ink">
                <msink:context xmlns:msink="http://schemas.microsoft.com/ink/2010/main" type="inkWord" rotatedBoundingBox="10043,2335 10207,2331 10226,2992 10061,299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861.2582">2630-4690 632 0,'-14'-5'236'0,"14"5"-184"0,27 0-16 0,-18 0 192 15,0 0-132-15,1 0 32 16,3 9-76-16,-13-1 48 15,0 8-60-15,-9 4 44 16,0 4-48-16,-5 21 16 16,5 3-32-16,-4 17 8 15,-1 0-16-15,-4 0-8 16,9-1 0-16,-5-11 28 16,9-4-16-16,-4-13 12 15,9-4-16-15,-9-7-112 16,5-5 52-16,-6-8-148 0,10-4 112 15</inkml:trace>
        </inkml:traceGroup>
      </inkml:traceGroup>
    </inkml:traceGroup>
    <inkml:traceGroup>
      <inkml:annotationXML>
        <emma:emma xmlns:emma="http://www.w3.org/2003/04/emma" version="1.0">
          <emma:interpretation id="{E86A749C-8857-438F-AC5C-D4F5FFB310F9}" emma:medium="tactile" emma:mode="ink">
            <msink:context xmlns:msink="http://schemas.microsoft.com/ink/2010/main" type="paragraph" rotatedBoundingBox="13597,2437 16734,2502 16713,3535 13575,347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FCB6BE6-CE32-4EC6-A408-A437907CC9E9}" emma:medium="tactile" emma:mode="ink">
              <msink:context xmlns:msink="http://schemas.microsoft.com/ink/2010/main" type="line" rotatedBoundingBox="13597,2437 16734,2502 16713,3535 13575,3470"/>
            </emma:interpretation>
          </emma:emma>
        </inkml:annotationXML>
        <inkml:traceGroup>
          <inkml:annotationXML>
            <emma:emma xmlns:emma="http://www.w3.org/2003/04/emma" version="1.0">
              <emma:interpretation id="{F3BBE1B4-9798-4B43-826C-D3EF21685B61}" emma:medium="tactile" emma:mode="ink">
                <msink:context xmlns:msink="http://schemas.microsoft.com/ink/2010/main" type="inkWord" rotatedBoundingBox="13596,2471 15192,2504 15171,3503 13575,347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742.0618">6081-4464 704 0,'-10'-16'264'0,"10"16"-208"0,19-16-12 0,-6 4 80 16,1 8-76-16,13-9 0 16,5 9-32-16,14-4-4 15,-1 8-4-15,14-8-16 16,-8 8 4-16,3-4 20 15,-8 8-8-15,-1-4-4 16,1 8 0-16,-5 0 20 16,-19 1-12-16,-12 7 40 15,-6 4-28-15,-27 12-12 16,14 17-8-16,-27 8-4 16,13 3 0-16,-9 1 16 15,9-8-8-15,-13-5 4 16,4-3-4-16,-13-9 4 0,4 0-8 0,0-11 24 15,4-5-16 1,5 4 12-16,5-3-12 0,13-5-24 16,14 0 4-16,14-4 40 15,13-4-20-15,10 4-8 16,-1-4-8-16,5-8 40 16,0 4-24-16,-9-4-88 15,4 0 40-15,-4-4-176 16,-9 4 120-16,-5-8-176 15,-4 4 152-15</inkml:trace>
          <inkml:trace contextRef="#ctx0" brushRef="#br0" timeOffset="14924.7642">6190-4002 880 0,'-14'0'328'0,"14"0"-256"0,14 0-16 0,0 0 80 16,8 0-84-16,10 0-12 16,0 4-24-16,14-4-4 15,-5 0-8-15,9 0-276 16,0 0 148-16</inkml:trace>
          <inkml:trace contextRef="#ctx0" brushRef="#br0" timeOffset="15252.8637">6745-3974 676 0,'-27'8'248'0,"27"-8"-192"0,-32 32-16 0,14-7 92 15,9-1-80-15,-5 16 16 16,0 5-44-16,-8-1 24 15,13 5-32-15,-10-9 40 16,15-7-32-16,-10-9 56 16,10 0-44-16,-1-12 0 15,5-3-20-15,5-9 8 16,4 4-16-16,4-4-12 16,15 4 0-16,8-4 4 15,-4 4 0-15,14 0 0 16,-5 0 0-16,13-4-204 15,-8 4 112-15,-1-16-272 16,-4 12 208-16</inkml:trace>
          <inkml:trace contextRef="#ctx0" brushRef="#br0" timeOffset="15527.0242">7187-4071 880 0,'0'-8'328'0,"0"8"-256"0,18-13-16 0,0 5 44 15,10 8-64-15,17-8 4 16,10 8-24-16,9-8 16 15,-5 8-20-15,-5 0-128 16,-4 4 64-16,-4-4-280 16,-10 0 184-16</inkml:trace>
          <inkml:trace contextRef="#ctx0" brushRef="#br0" timeOffset="15736.7958">7615-4257 676 0,'-32'24'248'0,"32"-24"-192"0,-32 52-16 16,9-23 136-1,10-1-104-15,-15 9 16 16,6-1-52-16,-6 4-16 16,10 5-12-16,4-5-60 15,5-3 28-15,5-13-148 16,4 0 96-16,13-20-424 15,10 5 276-15</inkml:trace>
        </inkml:traceGroup>
        <inkml:traceGroup>
          <inkml:annotationXML>
            <emma:emma xmlns:emma="http://www.w3.org/2003/04/emma" version="1.0">
              <emma:interpretation id="{E9327914-8C74-40BC-9623-746C9D9E09A8}" emma:medium="tactile" emma:mode="ink">
                <msink:context xmlns:msink="http://schemas.microsoft.com/ink/2010/main" type="inkWord" rotatedBoundingBox="15816,2483 16734,2502 16717,3344 15799,332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321.8512">8325-4120 1028 0,'-41'0'380'0,"41"0"-296"0,0 0-20 0,9 0-20 16,5 8-36-16,18 0 24 16,13 4-20-16,10-3-4 15,0-1-4-15,13-8-200 16,-4 4 108-16,8 0-316 16,-12 0 228-16</inkml:trace>
          <inkml:trace contextRef="#ctx0" brushRef="#br0" timeOffset="16124.0878">8398-4500 728 0,'9'-29'268'0,"-9"29"-208"0,46-8-16 0,-28 4 20 16,0 8-44-16,0 0 8 16,0 4-16-16,1 9-8 15,-1 3 0-15,-9 12 12 16,5 1-8-16,-19 7 92 16,5 9-52-16,-18 3 4 15,4-3-32-15,-18-1 4 16,10-3-12-16,-19-5 12 15,4-3-16-15,5-5 24 16,5-3-20-16,4-5-4 16,10 0-4-16,3-4 12 15,20 1-8-15,8-9 4 16,9-4-4-16,5-8 20 16,4 4-16-16,5-8 24 15,0 0-24-15,5-8-172 16,-1 4 88-16,-4-1-152 15,-4 5 132-15,-14-4-416 16,-5 8 284-16</inkml:trace>
          <inkml:trace contextRef="#ctx0" brushRef="#br0" timeOffset="16669.3081">8967-3897 808 0,'-77'4'300'0,"77"-4"-232"0,-23 28-20 16,14-12 44 0,9 5-60-16,9 7-12 0,5 0-12 15,13 1 8-15,9-1-8 0,14-12 16 16,-4-4-16-16,-5-12 16 16,4-4-16-16,-22-12-20 15,5 0 4-15,-19-9 4 16,0 9 4-16,-23-12 24 15,5 12-12-15,-14-4-84 16,14 7 40-16,-9 5-288 16,4 8 176-16</inkml:trace>
        </inkml:traceGroup>
      </inkml:traceGroup>
    </inkml:traceGroup>
    <inkml:traceGroup>
      <inkml:annotationXML>
        <emma:emma xmlns:emma="http://www.w3.org/2003/04/emma" version="1.0">
          <emma:interpretation id="{861BFA32-DFDE-4D4B-A21E-582C8B62B81C}" emma:medium="tactile" emma:mode="ink">
            <msink:context xmlns:msink="http://schemas.microsoft.com/ink/2010/main" type="paragraph" rotatedBoundingBox="1444,3676 11090,3956 11057,5119 1410,4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7F3F2C-5C4D-4F35-B111-FC9BD0B95296}" emma:medium="tactile" emma:mode="ink">
              <msink:context xmlns:msink="http://schemas.microsoft.com/ink/2010/main" type="line" rotatedBoundingBox="1444,3676 11090,3956 11057,5119 1410,4838"/>
            </emma:interpretation>
          </emma:emma>
        </inkml:annotationXML>
        <inkml:traceGroup>
          <inkml:annotationXML>
            <emma:emma xmlns:emma="http://www.w3.org/2003/04/emma" version="1.0">
              <emma:interpretation id="{A0E115BB-B3D4-4A95-A0A7-0D4653AF328D}" emma:medium="tactile" emma:mode="ink">
                <msink:context xmlns:msink="http://schemas.microsoft.com/ink/2010/main" type="inkWord" rotatedBoundingBox="1443,3721 6207,3859 6185,4592 1422,445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3451.3593">-5479-3161 464 0,'18'-12'176'0,"-18"12"-140"0,23-8-8 0,-14 8 152 15,-4-8-104-15,4 0 60 16,0-4-80-16,-5 4 0 16,5 0-32-16,-9-9 24 15,0 13-32-15,-9-12 12 16,9 16-16-16,-13-8-8 15,4 8 0-15,-14-8-16 16,0 8 8-16,-13-12 4 16,4 12 0-16,-32 0-12 15,19 0 8-15,-33 0 12 16,23 8-4-16,-13 0-4 16,14 8 4-16,-1 4-4 15,9 1 0-15,15 19 8 16,8 5-4-16,0 7 8 15,14 13-8-15,9-4-4 16,9-5 4-16,5-3-4 0,13-9 0 0,14-7 8 16,4-9-4-1,15-12-12-15,3 5 4 0,6-17-60 16,-6 0 36-16,-3-8-92 16,-10 4 64-16</inkml:trace>
          <inkml:trace contextRef="#ctx0" brushRef="#br0" timeOffset="43660.9176">-5515-2881 696 0,'-5'-21'256'0,"5"21"-196"0,-9-16-20 0,4 12 56 16,10-4-60-16,-1 0 4 16,6 8-24-16,3 8 24 15,1 0-24-15,0 12-4 16,4 9-8-16,-9 7 12 15,4 0-8-15,-8-3 24 16,0 3-20-16,-10-7 12 16,0-1-12-16,-4-4 28 15,5-12-24-15</inkml:trace>
          <inkml:trace contextRef="#ctx0" brushRef="#br0" timeOffset="45536.2742">-5124-2841 956 0,'-4'4'352'0,"4"-4"-272"0,0 8-24 0,0 0-4 16,9-8-40-16,4 0 4 16,10 8-8-16,4-16-16 15,5 4 4-15,0-16-24 16,-5 4 16-16,-4-9 12 15,0 9 4-15,-23 0-28 16,-5 12 12-16,-22-4 4 16,0 12 8-16,-23 0-12 15,4 16 8-15,-4 5 12 16,0 3-4-16,9 0 24 16,9 9-16-16,9-1-4 15,10 1-4-15,13-9 4 16,13-4-4-16,24-4-4 15,4-3 4-15,13-9-60 16,10 4 32 0,0-16-76-16,-5 4 56 0,-9-8-96 15,-4 8 80-15,-5-17-32 16,-5 5 52-16,1-4 24 16,-6-8 12-16,-3-13 12 15,-6 9-4-15,-3 0 148 16,-1 12-84-16,-9 3 88 15,0 5-92-15,-9 8 56 16,5 12-68-16,-14-3 4 16,4 15-32-16,-9-4-12 0,10 8-8 15,-14-3 20-15,8 3-12 0,-3-4-4 16,4-3-4-16,0-5 12 16,-1-4-8-16,6-12 24 15,-1 8-20-15,1-16-32 16,8 4 12-16,-4-12-36 15,9-1 28-15,-4-3-20 16,4 4 20-16,5 0-16 16,-1-4 16-16,1 3 8 15,4-3 8-15,-4 4 0 16,0 12 0-16,-1-12-20 16,-4 8 12-16,5 0 12 15,-5 8 0-15,-9-9 24 16,5 9-16-16,-1 0 24 15,5 9-24-15,0-1-20 16,5 8 0-16,-5-4 32 16,5 4-16-16,-10 0 0 15,6-3-4-15,-10 3-24 16,0 4 12-16,-5-4-40 16,5 4 28-16,-9-12-4 15,4 9 16-15,1-1 8 16,4-4 0-16,0-4-20 15,9 8 12-15,5-16 4 16,4 4 4-16,5-8 8 16,8 4-4-16,1-8 8 0,5 8-8 15,-5-8 16 1,-1 0-12-16,-8 0-12 0,9-4 0 0,-9-4 28 16,-5-1-12-16,-4-3-12 15,-1 4-4-15,-13-12 48 16,9 11-24-16,-18-11-36 15,9 20 8-15,-9-4-24 16,5 12 16-16,-10 0 8 16,0 12 8-16,-4 4 16 15,0 4-8-15,4 5-20 16,5-5 4-16,0-4-4 16,5 12 4-16,8-11 16 15,5-1-4-15,5-4-28 16,-5 4 12-16,14-8-64 15,-5 4 40-15,-4-12-44 16,8 0 44-16,1-8 4 16,-5 4 16-16,-4-20 4 15,9 12 4-15,-5-21 16 16,5 5-4-16,-10 0-12 16,10 4 4-16,0-5 64 15,0 13-32-15,4 4 24 16,0 4-32-16,-4 8 44 15,0 8-36-15,-9 0 12 16,-1 4-24-16,-8 4 28 16,-1 5-28-16,-13-5 12 15,0 12-16-15,0-12 12 16,0 13-16-16,-5-13-12 0,10 4 0 0,4-12 12 16,4 12-4-16,10-12-64 15,4 0 32-15,19-8-48 16,3 0 40-16,11 0-60 15,3 0 56-15,1-8 0 16,-5 8 24-16,-5-8-4 16,-4-4 8-16,-9-4 0 15,5 0 4-15,-15-13 32 16,1 9-12-16,-14-4 100 16,-9 4-60-16,0-5 84 15,-4 21-80-15,-10-4 36 16,0 0-56-16,-8 16-44 15,13 4 0-15,-10 5 0 16,15 3 8-16,-5-4-80 16,9 0 44-16,0-4-128 15,13 5 92-15,1-9-132 16,-5 8 116-16,5-16-224 16,4 4 180-16,-9-8-216 15,9 0 200-15,-18-8 92 16,9 4 40-16,-18-1 304 15,9 9-160-15,0 0 176 16,-4 9-172-16,-1-9 36 16,5 16-100-16,-9-8-40 15,14 4-16-15,-1-12-12 0,14 8 0 16,5-8 16 0,9 0-8-16,9-4-48 0,9 0 24 15,-4-8-24-15,4 0 24 0,-5-9 16 16,1 9 4-16,-5-28 96 15,-14 3-56-15,5-39 96 16,-5 11-80-16,-9-8 16 16,-8 12-44-16,-10 5 68 15,13 19-56-15,-13 5 32 16,0 12-44-16,0 11-20 16,0 9-4-16,-13 29-20 15,3 7 8-15,-12 29 12 16,-1 8-4-16,-18 8 8 15,5-8-8-15,-1-5-4 16,5-11 4-16,0-8-60 16,10-5 32-16,13-12-104 15,-1-7 72-15</inkml:trace>
          <inkml:trace contextRef="#ctx0" brushRef="#br0" timeOffset="45867.2102">-2770-2651 976 0,'-46'37'360'0,"46"-37"-280"0,-41 40-20 0,23-24 88 16,9 5-92-16,-5-5-12 16,10 4-28-16,-1-12-24 15,10 4 4-15,-1-12-128 16,10 0 72-16,0-8-260 15,4 4 180-15</inkml:trace>
          <inkml:trace contextRef="#ctx0" brushRef="#br0" timeOffset="45734.3006">-2647-3169 1276 0,'-23'16'472'0,"23"-16"-364"0,-23 29-32 0,10-13-24 16,13 4-44 0,-14 13-108-1,14-1 52-15,0 4-340 0,5 1 212 0,4-5-248 16,0-4 244-16</inkml:trace>
          <inkml:trace contextRef="#ctx0" brushRef="#br0" timeOffset="46720.9668">-2506-2679 956 0,'9'-16'352'0,"-9"16"-272"0,18-12-24 15,-9 8 68 1,5 8-80-16,0-4-20 16,-1 0-12-16,1 0-32 15,4 4 12-15,-9 4 12 16,5 8 0-16,-19 0 16 16,1 0-12-16,-14 9-4 0,-1-5 0 15,-8 0 4-15,9-4-4 0,-5 4 8 16,10-3-8-16,-1-1 8 15,9-4-8-15,5-4-20 16,9 0 8-16,14-8-12 16,4 0 8-16,14-8-72 15,5 0 48-15,13-4-76 16,-4 8 68-16,-5-12 0 16,-5 3 28-16,-8-11 12 15,-5 8 4-15,-14-8 88 16,0 3-48-16,-9 1 132 15,-4 8-96-15,-14 0 52 16,0 8-72-16,-14 4-24 16,5 8-20-16,-10 0-12 15,10 8 4-15,0-4-24 16,13 5 12-16,10-1-76 16,13 0 48-16,9-4-56 15,5 4 52-15,14-12-120 16,-1 4 88-16,15-12 0 15,3 0 44-15,10-8 8 16,-5 4 12-16,-8-12 104 16,-6 0-52-16,-17-5 88 15,-6 5-76-15,-21-4 96 16,-10 8-88-16,-23 8-20 0,-4 12-28 16,-14 8-32-16,4 4 8 15,1 4 4-15,13 0 4 16,5 1-80-16,13 3 44 15,14-8-56-15,9 0 52 0,14-8-104 16,9 0 84-16,5-8-72 16,-5 0 76-16,-5-8-4 15,1 0 36-15,-15-12 40 16,1 0-8-16,-9-25 96 16,0 1-56-16,-10-29 128 15,5 8-100-15,-4 0 96 16,-5 13-96-16,0 11 72 15,4 13-84-15,1 16-48 16,4 16-16-16,0 28 24 16,5 9-16-16,-10 11 8 15,5 13-8-15,-4-12 28 16,-1 3-20-16,-4-3-112 16,5-13 52-16,-5-3-188 15,0-9 132-15,0-3-376 16,0-1 264-16</inkml:trace>
        </inkml:traceGroup>
        <inkml:traceGroup>
          <inkml:annotationXML>
            <emma:emma xmlns:emma="http://www.w3.org/2003/04/emma" version="1.0">
              <emma:interpretation id="{0B443866-9B16-4E29-BC19-983E1EFF768A}" emma:medium="tactile" emma:mode="ink">
                <msink:context xmlns:msink="http://schemas.microsoft.com/ink/2010/main" type="inkWord" rotatedBoundingBox="7301,3846 11090,3956 11057,5119 7268,5008"/>
              </emma:interpretation>
              <emma:one-of disjunction-type="recognition" id="oneOf14">
                <emma:interpretation id="interp14" emma:lang="" emma:confidence="0">
                  <emma:literal>impeders</emma:literal>
                </emma:interpretation>
                <emma:interpretation id="interp15" emma:lang="" emma:confidence="0">
                  <emma:literal>impedes</emma:literal>
                </emma:interpretation>
                <emma:interpretation id="interp16" emma:lang="" emma:confidence="0">
                  <emma:literal>murders</emma:literal>
                </emma:interpretation>
                <emma:interpretation id="interp17" emma:lang="" emma:confidence="0">
                  <emma:literal>impeder</emma:literal>
                </emma:interpretation>
                <emma:interpretation id="interp18" emma:lang="" emma:confidence="0">
                  <emma:literal>murderer</emma:literal>
                </emma:interpretation>
              </emma:one-of>
            </emma:emma>
          </inkml:annotationXML>
          <inkml:trace contextRef="#ctx0" brushRef="#br0" timeOffset="47473.0299">-25-2890 540 0,'5'-16'200'0,"4"8"-156"0,-5-12-12 0,1 8 176 16,4 4-120-16,-4-4 60 15,4 3-84-15,-9 13 32 16,4 5-56-16,-13 23 52 15,5 8-56-15,-19 13 12 16,5 4-32-16,-19 3-8 16,10-7-4-16,-9-4 20 15,8-9-12-15,-4 1 4 16,19-9-8-16,-15-12 20 16,24 0-16-16,-5-16-196 15,9 0 96-15,9-12-352 16,14 0 248-16</inkml:trace>
          <inkml:trace contextRef="#ctx0" brushRef="#br0" timeOffset="49994.3872">130-2699 520 0,'0'-4'192'0,"0"4"-152"0,0 0-8 0,0 0 124 15,0 0-92-15,0 4 96 16,0 4-92-16,-9 4 20 16,9 8-52-16,-5 0 56 15,10 1-52-15,-10-1 0 16,1 0-24-16,-1-4 8 16,5 0-16-16,-9-3 16 15,18-5-16-15,-9-12 24 16,0 4-20-16,0-8-12 15,9-1-4-15,5-7-68 16,-5 0 40-16,5-8-40 16,-1 8 40-1,6-5-16-15,-6 9 28 0,-4 0 20 16,5 8 0-16,-14 4 100 16,9 8-56-16,-18 0 52 15,9 8-56-15,-4 1 8 16,4-1-32-16,0 0 36 15,0 0-28-15,0-4-32 16,4 0 4-16,5-3 8 16,0-1 0-16,-9-8-72 15,9 4 36-15,5-8-48 16,9 4 44-16,-10-8-52 16,6 3 52-16,-6-7-28 15,6 4 40-15,-6-8-24 16,5 4 28-16,-4-4 44 0,0 8-12 15,4 0 88-15,-4 8-56 0,-5 4 24 16,14 4-40-16,-14 4 28 16,13 4-32-16,-8 0-32 15,9 0 4-15,9-3-8 16,0-1 4-16,-1-8-100 16,6 4 60-16,-5-8-76 15,-5 0 68-15,-4-8-4 16,0 4 36-16,-5-8 4 15,-5-1 12-15,-3-7 52 16,-1 4-24-16,0-8 112 16,0 3-72-16,4 1 100 15,-3 8-96-15,-6 8-4 16,5 4-36-16,0 8 12 16,-4 4-24-16,4 13-4 15,0 7-4-15,-9 21 28 16,9 7-16-16,-18 17-48 15,0 0 16-15,-5 0-60 16,5-8 44-16,-4-13-44 16,3-7 40-16,1-13 20 15,9-7 12-15,-4-17-52 16,4-4 32-16,0-16-52 16,4 0 44-16,-4-21-88 15,9 1 64-15,-4-29-76 16,4 5 72-16,-4-17 24 15,4 8 20-15,-5 1 52 0,10 11-24 16,-5 0 88-16,0 13-56 0,5 4 92 16,18 11-76-16,0 1 44 15,-5 12-64-15,14 4 24 16,-5 8-36-16,5 4 0 16,-9 4-16-16,-18 0 12 15,9 1-16-15,-28-5 16 16,-4 8-16-16,-23 0-48 15,0 0 24-15,-22-4-60 16,8 1 44-16,1-9 8 16,4 0 12-16,13-8 20 15,1 4-4-15,13-4-20 16,10 0 8-16,17-5 20 16,10 1-4-16,32-4-12 15,-1 4 0-15,24-8 12 16,-10 8-4-16,9-8-20 15,-8 12 8-15,-15-13 4 16,-4 17 4-16,-13-16 24 16,-14 8-12-16,-1-4 32 15,-12 8-28-15,-10-8 32 16,9 8-32-16,-18-12 32 16,9 7-32-16,-14-3 20 15,0 4-20-15,-4 4 28 16,4 8-28-16,-4 0-40 15,4 4 12-15,5 0-8 0,0 13 12 16,18-5 0-16,5 8 0 0,9-4-80 16,4-3 48-16,19-1-116 15,8 0 88-15,24-12-56 16,-10 4 72-16,5-8 8 16,-5 0 28-16,-13-8 12 15,-5 0 4-15,-18-8 132 16,-5 0-72-16,-18-17 116 15,-4 9-100-15,-14-13 68 16,-1 9-84-16,-12 0-4 16,-1 12-36-16,-9 8-40 15,5 12 12-15,-5 8-16 16,14 8 12-16,4 0-8 16,9 0 8-16,15 1-52 15,3-1 32-15,10-8-64 16,0 4 56-16,0-8-36 15,4 0 44-15,-4-12 0 16,-1 4 20-16,-3-12-8 16,3 0 8-16,-3-16 60 15,-1 3-24-15,-5-35 44 16,6 3-40-16,-10-28 64 16,4 12-52-16,-3 4 88 15,3 17-72-15,-8 7 44 16,-1 21-60-16,-8 8-20 15,-1 16-12-15,-8 28 36 0,-1 9-24 16,-18 23 16-16,9 5-20 16,-13 8 0-16,8-8-8 0,1-1-112 15,9-7 56-15,13-8-32 16,14-9 44-16,10-8-84 16,8-3 68-16,9-13-80 15,1-4 72-15,4-16-20 16,4-4 44-16,5-8-12 15,-4 0 28-15,0-9 28 16,-1 9-4-16,-13-12 152 16,-5 8-88-16,-18-5 132 15,0 5-116-15,-18 4 56 16,0 12-80-16,-14 4-36 16,10 8-12-16,-5 4-24 15,8 8 8-15,-3-4 4 16,4 5 0-16,4-5-28 15,10 0 16-15,4-4-56 16,4 0 36-16,10-8-88 16,0 0 64-16,4-4 0 15,1 0 36-15,-1-8 12 16,-4 4 8-16,-5-8 0 16,5 0 0-16,-10-4 24 15,6 8-12-15,-10-4 100 16,4 12-60-16,-4-8-4 15,1 8-32-15,-1 8 24 16,4 0-24-16,1 0-12 0,0 4-8 16,4-4 20-16,5 4-8 0,-1-4 32 15,6 4-24-15,-1-12-24 16,0 4 4-16,-4-8-60 16,-5 4 32-16,-4-4 16 15,0 0 12-15,-5-4 12 16,0 0-4-16,-5-8-12 15,1 8 4-15,-1-4-24 16,6 4 16-16,-1 0 12 16,4 8 4-16,1 0 16 15,4 4-12-15,5-4 16 16,0 8-16-16,4 0-4 16,5 0 0-16,0-4 12 15,4 0-8-15,-8-4 24 16,-1 4-20-16,-18-4-40 15,-9 0 16-15,-9-4 12 16,-5 4 0-16,-9-4-16 16,5 4 8-16,-5-4-4 15,10 8 4-15,-1-4 8 16,10 4 0-16,4 0-12 16,9 0 8-16,13 0 20 15,6 0-8-15,8-4-12 16,10 4 0-16,4-4-48 15,0 0 24-15,-9-4-36 16,4 4 32-16,1-4 36 16,-14 0 0-16,-14-4 44 0,-4 0-24 15,-14-8 20-15,9-5-24 0,-18 5 96 16,9 8-64-16,-14-4 48 16,9 4-60-16,-8 8-64 15,13 8 12-15,0 0-20 16,0 4 20-16,13 4-264 15,6 1 148-15</inkml:trace>
        </inkml:traceGroup>
      </inkml:traceGroup>
    </inkml:traceGroup>
    <inkml:traceGroup>
      <inkml:annotationXML>
        <emma:emma xmlns:emma="http://www.w3.org/2003/04/emma" version="1.0">
          <emma:interpretation id="{AA120837-58BA-43AD-9398-33D6A7B0D3AE}" emma:medium="tactile" emma:mode="ink">
            <msink:context xmlns:msink="http://schemas.microsoft.com/ink/2010/main" type="paragraph" rotatedBoundingBox="2688,4965 6348,5178 6310,5848 2649,56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DFD033-D709-41CA-9594-079D55EDB332}" emma:medium="tactile" emma:mode="ink">
              <msink:context xmlns:msink="http://schemas.microsoft.com/ink/2010/main" type="inkBullet" rotatedBoundingBox="2688,4965 3646,5021 3615,5551 2658,5495"/>
            </emma:interpretation>
            <emma:one-of disjunction-type="recognition" id="oneOf15">
              <emma:interpretation id="interp19" emma:lang="" emma:confidence="0">
                <emma:literal>↳</emma:literal>
              </emma:interpretation>
            </emma:one-of>
          </emma:emma>
        </inkml:annotationXML>
        <inkml:trace contextRef="#ctx0" brushRef="#br0" timeOffset="51587.1514">-4623-1728 676 0,'-18'-24'248'0,"13"11"-192"0,-4-3-16 0,0 0 40 16,4 16-52-16,-8-12 40 15,-1 8-36-15,-4-4 24 16,4 8-28-16,-9 4-8 16,5 4-12-16,-9 4-24 15,4 8 8-15,0 1 4 16,14-5 4-16,5 4-20 15,4-4 12-15,9-8 20 16,9-8-4-16,-4-8-20 16,4 0 4-16,-4-8-4 15,-1 8 4-15,-8 0 0 16,-1 8 0-16,-4 12 76 16,5 8-36-16,-1 12 60 15,6 9-56-15,3-1 20 16,5-3-36-16,28-9 8 15,4-12-16-15,23-12-52 16,4 0 24-16,5-20-40 16,0 0 32-16,-14-20-24 15,-13 15 28-15,-5-15-8 16,0 4 16-16,-13-13 16 0,-5 9 0 0,-10-9 16 16,-8 9-12-1,4-9 60-15,-13 9-40 0,-5-9 112 16,9 17-80-16,-18 12 56 15,9 4-72-15,-5 24-20 16,-4 4-16-16,-14 12-8 16,10 9 0-16,-6 7 8 15,10 1-4-15,-4 7-100 16,13-7 52-16,0 7-96 16,9-11 80-16,-9-13-228 15,4-3 164-15</inkml:trace>
        <inkml:trace contextRef="#ctx0" brushRef="#br0" timeOffset="51738.5553">-4095-1813 860 0,'-14'-36'320'15,"14"36"-248"-15,-13-9-20 0,8 9 216 16,5 0-156-16,0 0 28 16,9 0-88-16,5 0-16 15,4 0-20-15,14 0-56 16,4 0 24-16,28-8-436 15,4 8 248-15</inkml:trace>
      </inkml:traceGroup>
      <inkml:traceGroup>
        <inkml:annotationXML>
          <emma:emma xmlns:emma="http://www.w3.org/2003/04/emma" version="1.0">
            <emma:interpretation id="{F02C3AF7-7801-440C-BDBD-8DD8CE0ECE12}" emma:medium="tactile" emma:mode="ink">
              <msink:context xmlns:msink="http://schemas.microsoft.com/ink/2010/main" type="line" rotatedBoundingBox="4678,5119 6346,5216 6310,5848 4642,5751"/>
            </emma:interpretation>
          </emma:emma>
        </inkml:annotationXML>
        <inkml:traceGroup>
          <inkml:annotationXML>
            <emma:emma xmlns:emma="http://www.w3.org/2003/04/emma" version="1.0">
              <emma:interpretation id="{44C1D04D-C4FF-451C-B40B-E9B5B05D6C1E}" emma:medium="tactile" emma:mode="ink">
                <msink:context xmlns:msink="http://schemas.microsoft.com/ink/2010/main" type="inkWord" rotatedBoundingBox="4678,5121 5591,5174 5555,5804 4642,5751"/>
              </emma:interpretation>
              <emma:one-of disjunction-type="recognition" id="oneOf16">
                <emma:interpretation id="interp20" emma:lang="" emma:confidence="0">
                  <emma:literal>ZIO</emma:literal>
                </emma:interpretation>
                <emma:interpretation id="interp21" emma:lang="" emma:confidence="0">
                  <emma:literal>z # o</emma:literal>
                </emma:interpretation>
                <emma:interpretation id="interp22" emma:lang="" emma:confidence="0">
                  <emma:literal>ZI o</emma:literal>
                </emma:interpretation>
                <emma:interpretation id="interp23" emma:lang="" emma:confidence="0">
                  <emma:literal>Z # o</emma:literal>
                </emma:interpretation>
                <emma:interpretation id="interp24" emma:lang="" emma:confidence="0">
                  <emma:literal>FI o</emma:literal>
                </emma:interpretation>
              </emma:one-of>
            </emma:emma>
          </inkml:annotationXML>
          <inkml:trace contextRef="#ctx0" brushRef="#br0" timeOffset="52216.8271">-2779-1813 912 0,'-5'-8'340'0,"5"8"-264"0,-4 0-24 0,-1-8 140 16,10 8-116-16,-5-8 52 15,9 4-80-15,-5-4 12 16,5-1-40-16,5 1 0 15,0 8-12-15,4 0-16 16,0 0 4-16,0 0-4 16,5 8 0-16,-5 1 8 15,1 11 0-15,-10 12 24 16,4 5-12-16,-17 11 24 16,-5 5-24-16,-10-1 12 15,6 5-12-15,-24-13-16 16,15 1 0-16,-19-9 12 15,4-7-4-15,1-13-12 16,8 8 4-16,6-12-48 16,13 5 24-16,9-5 24 15,9 4 4-15,13-8-16 16,1 4 8-16,9-8 20 16,0 0-4-16,-5-4-152 15,-4 4 76-15,-5-4-220 0,5 0 164 0</inkml:trace>
          <inkml:trace contextRef="#ctx0" brushRef="#br0" timeOffset="52386.3049">-2811-1518 976 0,'-23'-24'360'0,"23"24"-280"0,-4 0-20 0,-1-8 152 15,10 16-128-15,-5-8 20 16,13 8-64-16,1-8 0 15,9 8-24-15,18-8-60 16,-9 8 20-16</inkml:trace>
          <inkml:trace contextRef="#ctx0" brushRef="#br0" timeOffset="52753.7553">-2274-1433 832 0,'-32'0'308'0,"32"0"-240"0,18 0-20 0,1 0 124 16,8 0-104-16,9 0 24 15,10-4-52-15,4-12-16 16,0 16-16-16,0-8-164 15,5 8 84-15</inkml:trace>
          <inkml:trace contextRef="#ctx0" brushRef="#br0" timeOffset="52638.449">-2128-1712 1152 0,'-5'-8'428'0,"5"8"-332"0,14-4-28 16,-14-4 52-1,14 16-80-15,4-8-16 16,5 0-16-16,-1 0-20 16,1 0 8-16,9 4-268 15,0 4 144-15</inkml:trace>
          <inkml:trace contextRef="#ctx0" brushRef="#br0" timeOffset="53076.7216">-2005-1858 652 0,'-14'0'244'0,"14"0"-192"0,9 0-12 16,-9 0 112-1,0 0-92-15,-9 9 80 16,9 3-80-16,-9 12 56 0,4 4-64 0,-13 17 40 15,9 7-52-15,-9 13-4 16,9 0-20-16,0-13-4 16,-5 1-4-16,9-8-52 15,-4-1 28-15,5-16-148 16,8-11 92-16,5-5-276 16,-9 4 196-16</inkml:trace>
        </inkml:traceGroup>
        <inkml:traceGroup>
          <inkml:annotationXML>
            <emma:emma xmlns:emma="http://www.w3.org/2003/04/emma" version="1.0">
              <emma:interpretation id="{FC2F74E2-BC42-49E7-83D6-E2F84A3FCB4C}" emma:medium="tactile" emma:mode="ink">
                <msink:context xmlns:msink="http://schemas.microsoft.com/ink/2010/main" type="inkWord" rotatedBoundingBox="6086,5201 6346,5216 6322,5639 6061,5623"/>
              </emma:interpretation>
            </emma:emma>
          </inkml:annotationXML>
          <inkml:trace contextRef="#ctx0" brushRef="#br0" timeOffset="53402.2155">-1322-1813 912 0,'-14'-8'340'0,"14"8"-264"0,-9 8-24 16,0 8 132-1,4-4-112-15,-27 25 52 16,14 7-76-16,-5 17-16 16,5-13-20-16,14 5-20 15,17-8 4-15,6-9 4 16,8-8 0-16,9-11-80 16,1 3 44-16,-1-20-100 15,-4 4 76-15,-5-28 28 16,-4 7 24-16,-18-19 32 0,-1-1-12 0,-22-7 56 15,9-1-36 1,-9-3 100-16,-10 3-76 0,6 17-32 16,8 4-20-16</inkml:trace>
        </inkml:traceGroup>
      </inkml:traceGroup>
    </inkml:traceGroup>
    <inkml:traceGroup>
      <inkml:annotationXML>
        <emma:emma xmlns:emma="http://www.w3.org/2003/04/emma" version="1.0">
          <emma:interpretation id="{4F36DF87-38C4-4B48-8DF0-86A844DEEA77}" emma:medium="tactile" emma:mode="ink">
            <msink:context xmlns:msink="http://schemas.microsoft.com/ink/2010/main" type="paragraph" rotatedBoundingBox="15643,5668 19848,4291 20375,5903 16170,728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81B8B045-C5AB-40E4-B713-6264787CD2F0}" emma:medium="tactile" emma:mode="ink">
              <msink:context xmlns:msink="http://schemas.microsoft.com/ink/2010/main" type="line" rotatedBoundingBox="15643,5668 19848,4291 20375,5903 16170,7280"/>
            </emma:interpretation>
          </emma:emma>
        </inkml:annotationXML>
        <inkml:traceGroup>
          <inkml:annotationXML>
            <emma:emma xmlns:emma="http://www.w3.org/2003/04/emma" version="1.0">
              <emma:interpretation id="{452DA78B-ADA5-4A34-8C61-A96A719980E0}" emma:medium="tactile" emma:mode="ink">
                <msink:context xmlns:msink="http://schemas.microsoft.com/ink/2010/main" type="inkWord" rotatedBoundingBox="15736,5952 16052,5848 16155,6163 15839,6267"/>
              </emma:interpretation>
            </emma:emma>
          </inkml:annotationXML>
          <inkml:trace contextRef="#ctx0" brushRef="#br0" timeOffset="106177.8864">8234-1040 592 0,'-9'-24'220'0,"0"24"-172"0,9-4-12 0,0 0 156 15,0 8-112-15,9-4 88 16,5 4-96-16,13-4 8 15,5 8-48-15,9-4-32 16,0 4 0-16,0-8 8 16,0 8-4-16,-5-12 8 15,-4 4-8-15,-9-8-28 16,-5 8 12-16</inkml:trace>
          <inkml:trace contextRef="#ctx0" brushRef="#br0" timeOffset="106361.3736">8448-1153 852 0,'-27'20'316'0,"27"-20"-248"0,-23 48-16 16,9-15 128 0,5 7-108-16,-9 5 8 0,4 7-52 0,1-3-16 15,4-5-8-15,4-15-136 16,5 3 72-16</inkml:trace>
        </inkml:traceGroup>
        <inkml:traceGroup>
          <inkml:annotationXML>
            <emma:emma xmlns:emma="http://www.w3.org/2003/04/emma" version="1.0">
              <emma:interpretation id="{B7922091-0D25-4EAF-BA83-E3A3D53BB737}" emma:medium="tactile" emma:mode="ink">
                <msink:context xmlns:msink="http://schemas.microsoft.com/ink/2010/main" type="inkWord" rotatedBoundingBox="16185,5759 17685,5268 17967,6131 16467,662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6807.284">8958-1360 652 0,'-5'-4'244'15,"5"4"-192"-15,-9 20-12 0,9-3 84 0,-9-1-76 16,-4 8-12-16,3 8-20 0,-3 17-40 15,4 4 12-15,-10 7-164 16,10 5 100-16,0-12 4 16,9-1 44-16,-13-7-112 15,8-9 80-15,-4-3-240 16,4-5 168-16</inkml:trace>
          <inkml:trace contextRef="#ctx0" brushRef="#br0" timeOffset="107107.6345">9222-830 728 0,'-18'8'268'0,"18"-8"-208"0,-23 41-16 16,9-21 204-1,5 8-144-15,-4-3 20 16,4 3-76-16,9-4-12 15,0-3-24-15,0-5 28 16,9-4-24-16,4-4 20 16,-4 0-20-16,-4-8 8 15,13 4-12-15,-4-4-16 16,4 0 0-16,-4 0 4 16,8 0 0-16,1 0-20 0,9 4 12 0,0-4-244 15,14 0 140 1,-6 0-588-16,15 0 388 0</inkml:trace>
          <inkml:trace contextRef="#ctx0" brushRef="#br0" timeOffset="106620.5647">9231-1376 1068 0,'32'-16'396'0,"-32"16"-308"0,23 4-24 0,-14 0-8 16,5 8-44-16,-1 4 40 15,5 4-28-15,-18-3 4 16,10 3-16-16,-10-8 28 16,0 4-24-16,-23-4-100 15,14 5 40-15,-23-5-264 16,9 4 172-16,-23-4-528 15,15 0 368-15</inkml:trace>
          <inkml:trace contextRef="#ctx0" brushRef="#br0" timeOffset="107467.1202">9882-1153 996 0,'5'-4'368'0,"-5"4"-284"0,18 0-24 0,-13 0 56 16,13 0-76-16,4-5 28 16,15 5-40-16,18-12 0 15,-5 12-16-15,0-16-8 16,4 16 0-16,1-20-60 16,-14 12 32-16,-18-12-8 15,-10 12 20-15,-17-9 0 16,-5 9 4-16,-37-8 8 15,14 8 0-15,-31 4 16 16,8-4-8-16,-4 16 136 16,18 4-76-16,-5 12 4 15,14 5-44-15,10 19-8 16,13 1-12-16,9 11 12 16,18-3-12-16,4-4 4 0,15-1-4 15,18-15-200-15,8-9 104 0</inkml:trace>
        </inkml:traceGroup>
        <inkml:traceGroup>
          <inkml:annotationXML>
            <emma:emma xmlns:emma="http://www.w3.org/2003/04/emma" version="1.0">
              <emma:interpretation id="{8144FB3E-E84B-46D8-A7F0-D775CD6B223C}" emma:medium="tactile" emma:mode="ink">
                <msink:context xmlns:msink="http://schemas.microsoft.com/ink/2010/main" type="inkWord" rotatedBoundingBox="18098,4864 18693,4669 18809,5024 18214,5219"/>
              </emma:interpretation>
            </emma:emma>
          </inkml:annotationXML>
          <inkml:trace contextRef="#ctx0" brushRef="#br0" timeOffset="109283.2653">10615-2040 716 0,'-4'-32'264'0,"4"20"-204"0,13-17-16 0,-4 9 116 16,10 4-96-16,8-12 52 16,5 3-68-16,22 1 44 15,6 12-52-15,12 12-12 16,-12 8-16-16,-6 16 8 15,-8 17-12-15,-14-5-20 16,-14 9 4-16,-18-5 12 16,0-3 0-16,-32-1-20 15,14-8 8-15,-19-7 20 16,6-5-4-16,-1-12 24 16,18 0-20-16,-9-20 112 15,23 4-72-15,14-21 16 16,4 5-44-16,9-13 24 15,14 5-32-15,-4 0-32 16,4 7 8-16,-5 5-156 16,-4 12 88-16,0 4-344 15,0 8 232-15</inkml:trace>
        </inkml:traceGroup>
        <inkml:traceGroup>
          <inkml:annotationXML>
            <emma:emma xmlns:emma="http://www.w3.org/2003/04/emma" version="1.0">
              <emma:interpretation id="{BC2A931E-BA77-4279-BE98-0C19C1BF60F8}" emma:medium="tactile" emma:mode="ink">
                <msink:context xmlns:msink="http://schemas.microsoft.com/ink/2010/main" type="inkWord" rotatedBoundingBox="16390,5675 19922,4518 20375,5903 16843,706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9585.4714">11376-2129 704 0,'0'-8'264'0,"0"8"-208"0,9-12-12 0,0 4 88 16,-5 0-80-16,15-8 32 16,3 8-48-16,1-5-4 15,0 5-20-15,0 16-32 16,8 1 8-16,-21 11 12 16,-6 8 4-16,-8 4 16 15,-6 5-12-15,-12-1 84 16,-1 1-48-16,0-9 100 15,0 0-80-15,5-7 52 32,5-1-72-32,-6-8 16 0,15-4-40 0,4-4-8 15,0 4-8-15,13-8-48 16,-3 0 24-16,26-4-292 16,5 4 172-16,-9 0-548 15,0 8 384-15</inkml:trace>
          <inkml:trace contextRef="#ctx0" brushRef="#br0" timeOffset="109736.4741">11398-1959 820 0,'-36'-12'304'0,"36"12"-236"0,-9-12-20 16,9 8 168 0,9 12-128-16,23-12 16 15,0 4-60-15,27-8-56 16,5 4 4-16,13-4-360 15,-9 8 200-15</inkml:trace>
          <inkml:trace contextRef="#ctx0" brushRef="#br0" timeOffset="111160.9128">8876-1323 456 0,'0'0'168'0,"0"0"-128"0,14 0-16 0,-14-4 148 15,9 4-100-15,0-4 104 16,5-1-100-16,-5 1 80 15,-5 4-88-15,5-4 108 16,0 4-100-16,-9-4 40 16,0 4-68-16,0-4 20 15,0 8-40-15,5-4 36 16,4 0-36-16,9 0 20 16,5 4-28-16,0-4 8 15,9 0-16-15,4-4 0 16,-4 0-4-16,0 0-24 15,0 4 8-15,-19 0 32 16,10 4-16-16,-23-4-52 16,9 4 20-16,-18-4-368 15,9 8 216-15</inkml:trace>
          <inkml:trace contextRef="#ctx0" brushRef="#br0" timeOffset="110511.3606">12154-2185 228 0,'5'-17'84'0,"-5"17"-64"0,18-8-8 16,-14-4 84-1,5 12-56-15,1-8 88 16,-6 8-72-16,5-8 68 15,0 8-68-15,-9 0 12 16,0 0-36-16,0-8-20 0,0 16-8 0,9-8-16 16,-4 0 8-16,-5 0-32 15,9 0 20-15,0 0 4 16,-4 0 12-16,4 0 16 16,0 0-8-16,0-8 92 15,5 8-52-15,-5-12 48 16,5 12-56-16,-5-8 8 15,4 8-32-15,5 0-16 16,-4 0-4-16,0 0 4 16,4 0 0-16,-4 4 16 15,4 0-8-15,-4 0 40 16,-1 0-24-16,-4 0 20 16,0 0-24-16,-9 4 36 15,0 0-32-15,-9 4 48 16,9 4-40-16,-22 5 12 15,17 3-28-15,-9 16-8 16,5 1-4-16,-9 40 4 16,4 12-4-16,-8 28 8 15,8-3-8-15,-4-1 40 16,4-16-20-16,-4 0 120 16,4-12-80-16,-9 5-12 15,14-22-32-15,-4-7 48 16,8-20-40-16,-13-9-100 15,4-12 40-15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6:45.1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E4DF6F-4569-4CD1-8BF7-91E058F256BE}" emma:medium="tactile" emma:mode="ink">
          <msink:context xmlns:msink="http://schemas.microsoft.com/ink/2010/main" type="inkDrawing" rotatedBoundingBox="11918,12790 15809,12978 15805,13067 11914,12878" semanticType="underline" shapeName="Other">
            <msink:sourceLink direction="with" ref="{6C835739-CE11-4610-AB56-C27403DC4AAE}"/>
          </msink:context>
        </emma:interpretation>
      </emma:emma>
    </inkml:annotationXML>
    <inkml:trace contextRef="#ctx0" brushRef="#br0">14 48 340 0,'-14'-12'128'0,"24"12"-100"0,-10-4-8 15,0 0 88-15,0 0-64 16,0-1 24-16,0 5-36 16,0-4 48-16,0 0-44 15,4 0 80-15,-4 0-64 16,5 0 72-16,-5 4-72 15,0 0 16-15,0 0-36 0,0 0 40 16,4 8-40-16,5 0 20 16,5 1-32-16,9-1 52 0,18 0-40 15,18 0 12-15,27 0-28 16,10-4 64 0,50-8-48-16,63-12 68 0,42 0-60 15,58 16-24-15,33 16-16 16,-15 12 36-16,6 8-24 15,-19 5-88-15,-45-13 40 16,-14-3-88-16,-19-13 72 16,-49 0 8-16,-50-12 28 15,-37-4-48-15,-27-4 32 16,-32-4-328-16,-28-1 200 0,-26 9-420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4:41.5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3149C1-0012-4516-A4E2-24C746889BF7}" emma:medium="tactile" emma:mode="ink">
          <msink:context xmlns:msink="http://schemas.microsoft.com/ink/2010/main" type="writingRegion" rotatedBoundingBox="2985,6505 15155,2537 16126,5517 3956,9485"/>
        </emma:interpretation>
      </emma:emma>
    </inkml:annotationXML>
    <inkml:traceGroup>
      <inkml:annotationXML>
        <emma:emma xmlns:emma="http://www.w3.org/2003/04/emma" version="1.0">
          <emma:interpretation id="{43CC42B1-A43D-4BBB-A2C7-F4BD441194B2}" emma:medium="tactile" emma:mode="ink">
            <msink:context xmlns:msink="http://schemas.microsoft.com/ink/2010/main" type="paragraph" rotatedBoundingBox="3075,6470 8808,5609 8992,6838 3260,7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92AC1-D41E-4307-BB83-6C8021ACE1C4}" emma:medium="tactile" emma:mode="ink">
              <msink:context xmlns:msink="http://schemas.microsoft.com/ink/2010/main" type="line" rotatedBoundingBox="3075,6470 8808,5609 8992,6838 3260,7698"/>
            </emma:interpretation>
          </emma:emma>
        </inkml:annotationXML>
        <inkml:traceGroup>
          <inkml:annotationXML>
            <emma:emma xmlns:emma="http://www.w3.org/2003/04/emma" version="1.0">
              <emma:interpretation id="{AD3A47D8-A7C4-4881-836B-1A801AC856E6}" emma:medium="tactile" emma:mode="ink">
                <msink:context xmlns:msink="http://schemas.microsoft.com/ink/2010/main" type="inkWord" rotatedBoundingBox="3075,6470 6119,6013 6303,7242 3260,7698"/>
              </emma:interpretation>
              <emma:one-of disjunction-type="recognition" id="oneOf0">
                <emma:interpretation id="interp0" emma:lang="" emma:confidence="0">
                  <emma:literal>-12=62)</emma:literal>
                </emma:interpretation>
                <emma:interpretation id="interp1" emma:lang="" emma:confidence="0">
                  <emma:literal>-12=6762)</emma:literal>
                </emma:interpretation>
                <emma:interpretation id="interp2" emma:lang="" emma:confidence="0">
                  <emma:literal>-12=662)</emma:literal>
                </emma:interpretation>
                <emma:interpretation id="interp3" emma:lang="" emma:confidence="0">
                  <emma:literal>-12=6262)</emma:literal>
                </emma:interpretation>
                <emma:interpretation id="interp4" emma:lang="" emma:confidence="0">
                  <emma:literal>-12=6662)</emma:literal>
                </emma:interpretation>
              </emma:one-of>
            </emma:emma>
          </inkml:annotationXML>
          <inkml:trace contextRef="#ctx0" brushRef="#br0">-4391-538 520 0,'-23'-4'192'0,"23"8"-152"0,-9-4-8 15,9 0 148 1,-9 0-104-16,0 0 76 16,9 0-88-16,-5-4-8 15,5 4-36-15,5-4-4 16,4-4-8-16,9-1 12 15,5 9-12-15,4-4-12 16,5 0 0-16,9 0 40 0,5 8-24 0,8-8 16 16,-4 4-16-16,19 0-24 15,-5 8 4-15,13-4 4 16,-4 0 4-16,0-4 16 16,-5 5-8-16,-13-1-4 15,-5 0 0-15,-14-4 12 16,-9 4-8-16,-8-4 48 15,-6 0-28-15,-13 0-32 16,-4 4 0-16,-10 0 16 16,5 0-4-16,-14 0-28 15,5 4 8-15,-14 4 12 16,9 0 4-16,-18 13-12 16,5-1 4-16,-14 16 4 15,9 1 0-15,-9 11 8 16,9 1-4-16,-5 0-12 15,10-5 4-15,-10-3 12 16,10-5-4-16,-5-3-4 16,14-1 4-16,-10-8-16 15,10-7 8-15,-5 3 4 16,9-4 0-16,-4-4-12 16,13-4 8-16,1-4 12 15,3 1-4-15,6-1-12 16,4 0 4-16,9-4 4 15,9 0 0-15,10 4 8 16,3 0-4-16,6-4 16 0,-1 4-12 0,1-4-4 16,-1 4 0-16,1-8-4 15,-6 8 0-15,1-8 8 16,-9 9-4-16,4-14-4 16,-8 10 4-16,-10-5 20 15,0 0-12-15,-14-5-120 16,5 5 60-16,-4-4-248 15,-1 0 168-15</inkml:trace>
          <inkml:trace contextRef="#ctx0" brushRef="#br0" timeOffset="1382.0395">-4341-77 352 0,'-4'0'132'0,"4"0"-104"0,4 0-8 0,-4 0 212 16,0 0-132-16,0 0 92 15,9 0-112-15,0 0 60 16,0 8-80-16,5 0-4 15,0 0-36-15,9-4 4 16,4 0-12-16,5-8 0 16,4 4-4-16,1-8 4 15,-1 0-8-15,0 4 16 16,-4 4-12-16,-9 0-12 16,0 4 0-16,-10 0 56 15,-3 4-28-15,-6-4 0 16,1 0-16-16,-10-4 20 15,1 4-16-15,-1-8-180 16,5 4 92-16</inkml:trace>
          <inkml:trace contextRef="#ctx0" brushRef="#br0" timeOffset="1848.7872">-2870-587 632 0,'-9'-4'236'0,"9"4"-184"0,-14 4-16 16,0 0 124 0,1 4-96-16,-19-8 44 15,0 8-64-15,-18 5 36 16,9 3-44-16,-14 4 8 15,14 12-28-15,-4 17 44 16,8 4-32-16,-4 19 12 16,9 1-24-16,10 8-8 15,8-4-4-15,5-8 12 0,13-8-8 16,10-9-40-16,-5-7 20 0,14-9-164 31,-5-4 96-31,5-11-284 0,0-5 204 0</inkml:trace>
          <inkml:trace contextRef="#ctx0" brushRef="#br0" timeOffset="2207.742">-2989-405 788 0,'-13'0'292'0,"13"0"-228"0,4 4-16 0,5 0 80 16,5 9-80-16,9 3 16 16,9 4-40-16,4 8 4 15,0 5-16-15,-4 3 12 16,-9 0-16-16,-5 1 4 16,-4-1-4-16,-23 9 20 15,-5-9-16-15,-27 1-12 16,9-9-4-16,-27 4 20 15,18-7-8-15,-4-5-12 16,13 0 0-16,9-8-24 16,9 0 16-16,14-3 4 15,14-1 8-15,18-8 24 0,0 4-12 16,4-4-136-16,5 0 68 0,-9 0-220 31,0 0 156-31</inkml:trace>
          <inkml:trace contextRef="#ctx0" brushRef="#br0" timeOffset="2392.7349">-3034-20 964 0,'0'0'360'0,"0"0"-280"0,23 4-24 0,-5 0 136 15,-5 0-116-15,28-4 24 16,5 0-60-16,-1-8-80 15,10 8 20-15,0-8-416 16,-10 0 240-16</inkml:trace>
          <inkml:trace contextRef="#ctx0" brushRef="#br0" timeOffset="2658.8007">-2319-510 676 0,'0'-4'248'0,"0"4"-192"0,22 8-16 15,-8 0 144 1,4 8-108-16,5 21 84 0,9 7-92 0,-18 29-20 16,8 0-28-16,-13 12 20 15,-13-8-24-15,-19 0-4 16,5-8-8-16,-23 3 28 15,-5-7-16-15,-13 0-4 16,14-4-8-16,-5-13-156 16,9-7 84-16</inkml:trace>
          <inkml:trace contextRef="#ctx0" brushRef="#br0" timeOffset="3053.4585">-1782-24 1060 0,'-18'12'392'0,"18"-12"-304"0,22 8-28 0,1-8 104 16,4 0-104-16,19-4 0 16,0 4-36-16,8-12-404 15,1 12 208-15</inkml:trace>
          <inkml:trace contextRef="#ctx0" brushRef="#br0" timeOffset="2888.9132">-1627-397 1080 0,'68'-36'400'0,"-68"36"-312"15,77-12-24-15,-45 4 44 16,0 8-72-16,0-4 12 15,-5 8-28-15,-4 0-48 16,-5 8 16-16</inkml:trace>
        </inkml:traceGroup>
        <inkml:traceGroup>
          <inkml:annotationXML>
            <emma:emma xmlns:emma="http://www.w3.org/2003/04/emma" version="1.0">
              <emma:interpretation id="{427EE0DA-67C2-4267-9A52-8379DE567DC1}" emma:medium="tactile" emma:mode="ink">
                <msink:context xmlns:msink="http://schemas.microsoft.com/ink/2010/main" type="inkWord" rotatedBoundingBox="7171,5907 8815,5660 8933,6444 7288,6691">
                  <msink:destinationLink direction="with" ref="{E81BD88F-2D56-4EEC-9FEC-D5E8D122BC87}"/>
                </msink:context>
              </emma:interpretation>
            </emma:emma>
          </inkml:annotationXML>
          <inkml:trace contextRef="#ctx0" brushRef="#br0" timeOffset="3891.744">-312-943 424 0,'-4'-57'156'0,"4"57"-120"0,-14-52-8 16,5 32 220 0,9 7-140-16,-9-3 96 15,9 4-116-15,-5 4 28 16,5 8-68-16,5 28 36 16,4 9-48-16,5 32 0 0,9 7-24 15,-1 5 0-15,10-8-4 0,5-12 20 16,-6-9-16-16,1-7 84 31,0-9-52-31,0-15 92 0,-5-5-76 0,1-16-12 16,-6-4-28-16,1-20-8 15,5-1-4-15,-1-31 12 16,0 3-12-16,5-28-12 16,-9 12 0-16,-5-12-84 15,5 21 48-15,-5 3-108 16,0 21 84-16,-9-1-216 15,14 17 156-15,-5 4-276 16,-4 8 224-16</inkml:trace>
          <inkml:trace contextRef="#ctx0" brushRef="#br0" timeOffset="4144.83">758-1234 788 0,'-13'0'292'0,"13"0"-228"0,-14 8-16 16,-4-8 64 0,13 8-72-16,-27 0 36 15,1 12-44-15,-33 25 16 16,18-1-28-16,-8 29 52 16,13 0-40-16,-5 12 28 0,23-8-32 15,14-8 8 1,0-13-20-16,23-11 0 15,9-5-8-15,13-11-32 0,5-5 12 0,4-12-328 16,1-4 184-16</inkml:trace>
          <inkml:trace contextRef="#ctx0" brushRef="#br0" timeOffset="4646.2353">731-684 832 0,'-41'-24'308'0,"41"24"-240"0,9 0-20 0,-4-4 140 16,-1 4-112-16,10-4 84 16,9 4-92-16,-1-4 0 15,1 0-44-15,9-5-12 16,0 5-8-16,4-4-136 15,-4 4 72-15,14-4-284 16,-14 4 192-16</inkml:trace>
          <inkml:trace contextRef="#ctx0" brushRef="#br0" timeOffset="4449.1776">813-959 756 0,'9'-37'280'0,"-9"37"-216"0,23-16-20 0,-10 16 112 16,-3 8-96-16,8 4 28 16,-5 5-52-16,-3 19-32 15,-1 0-4-15,-14 9 8 16,5-5-4-16,-14 1 8 16,5-1-8-16,-4-3 8 15,-1-5-8-15,-9-3 8 16,5-9-8-16,-9-4 16 15,9 0-12-15,4-4 16 16,5 4-16-16,9-3-20 16,9-1 4-16,9-8 4 15,5 4 4-15,13-12-80 16,1 4 44-16,8-8-304 16,-13 4 188-16</inkml:trace>
          <inkml:trace contextRef="#ctx0" brushRef="#br0" timeOffset="4853.6295">1232-1145 840 0,'-14'0'312'0,"14"0"-244"0,32 24-16 16,-18-4 128-1,8 4-108-15,1 25 8 16,9 12-52-16,-14 12-8 16,-4-5-12-16,-14 5-68 15,0-8 32-15,-23-4-92 16,0-5 64-16</inkml:trace>
        </inkml:traceGroup>
      </inkml:traceGroup>
    </inkml:traceGroup>
    <inkml:traceGroup>
      <inkml:annotationXML>
        <emma:emma xmlns:emma="http://www.w3.org/2003/04/emma" version="1.0">
          <emma:interpretation id="{81E8676E-3C76-4CC4-9AB0-651AFB6C23D3}" emma:medium="tactile" emma:mode="ink">
            <msink:context xmlns:msink="http://schemas.microsoft.com/ink/2010/main" type="paragraph" rotatedBoundingBox="7123,6505 15552,3757 16126,5517 7697,82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EC83FE-36D7-489A-84D2-6652D3DB6635}" emma:medium="tactile" emma:mode="ink">
              <msink:context xmlns:msink="http://schemas.microsoft.com/ink/2010/main" type="line" rotatedBoundingBox="7123,6505 15552,3757 16126,5517 7697,8265"/>
            </emma:interpretation>
          </emma:emma>
        </inkml:annotationXML>
        <inkml:traceGroup>
          <inkml:annotationXML>
            <emma:emma xmlns:emma="http://www.w3.org/2003/04/emma" version="1.0">
              <emma:interpretation id="{A31159AA-CDA6-410C-BBA2-81BE8AA62799}" emma:medium="tactile" emma:mode="ink">
                <msink:context xmlns:msink="http://schemas.microsoft.com/ink/2010/main" type="inkWord" rotatedBoundingBox="7337,7163 8728,6710 9064,7740 7673,819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202.748">107 49 780 0,'0'-9'288'0,"0"9"-224"0,9 4-20 0,-4-4 68 16,-1 0-72-16,1 0 44 16,9 9-48-16,4-1 0 15,0 8-24-15,5-4-8 16,0 4 0-16,4-8 4 15,0 4-4-15,5-8 8 16,-5 1-8-16,-17-5 32 16,8 0-20-16,-18-5-32 15,4 5 8-15,-17-4-52 16,4 0 32-16,-5-8-36 16,5 4 32-16,-5-12-60 15,5 8 52-15,0-8-16 16,4 7 32-16,-4 1 24 15,9 4 0-15,0 0 36 16,5 4-20-16,-5 0 4 0,0 8-12 0,4-4 20 31,1 4-16-31,-5 0-20 0,4 0 0 16,-4 0-100-16,5 0 56 0,-10-4-116 16,5 4 92-16,-4-4-156 15,4 4 132-15,-9 0-128 16,4 4 132-16,-8-3 20 15,8 3 48-15,-9 0 40 16,10 0-8-16,-5 0 72 16,4 0-44-16,-4-4 40 15,9 4-40-15,-4 0-8 16,4 0-16-16,-5-4-24 16,5 0 8-16,-5 0 12 15,5 1 0-15,-4-1 96 16,8 0-56-16,-4-4 132 15,0 0-100-15,0 4 80 16,0 0-92-16,-4 0 48 16,4 4-68-16,-9 4 84 15,9 8-72-15,-5 9 24 16,5 3-44-16,-4 16-12 16,4 1-16-16,0 8 4 15,4-9-8-15,1 1-20 16,-1-9 8-16,-4-3 40 15,0-9-20-15,-4-4 16 16,-1-3-16-16,-8-5-104 0,3 0 48 16,-12-8-76-16,3 4 64 15,-8-8-4-15,9 4 36 0,-9-12 40 16,8 0-8-16,1-4 140 16,9 8-80-16,0-4 136 15,9 4-116-15,0 0 64 16,9 8-88-16,0 0 16 15,9 0-44-15,1 0-4 16,-1 1-20-16,5-5 12 16,-1 4-16-16,6-12-136 15,4 4 72-15,9-12-256 16,0 3 176-16,9-7-448 16,-5 0 328-16</inkml:trace>
          <inkml:trace contextRef="#ctx0" brushRef="#br0" timeOffset="6633.3049">813 12 892 0,'-14'0'332'0,"14"0"-260"0,-32 8-20 15,23 0 108 1,-4 4-100-16,-10 5 36 15,5 3-56-15,-5 16-24 16,-4 1-8-16,-5 27 60 0,0 5-36 0,0 16 4 31,14 0-20-31,0-12 8 0,13-12-16 0,5-9 16 16,9-11-16-16,9-13-136 16,1-4 72-16,12-15-308 15,6-1 204-15</inkml:trace>
          <inkml:trace contextRef="#ctx0" brushRef="#br0" timeOffset="6985.7538">799 498 704 0,'-9'-12'264'0,"9"12"-208"0,-4 0-12 0,4 4 220 16,4 0-152-16,-4 0 104 15,18 0-124-15,-4-4 12 16,9 4-64-16,0-8-16 16,8 4-12-16,1-8-232 15,14-4 124-15,-5-5-328 16,4 9 240-16</inkml:trace>
          <inkml:trace contextRef="#ctx0" brushRef="#br0" timeOffset="6787.2253">854 267 624 0,'-9'-24'228'0,"9"24"-176"0,13-8-16 0,-8 4 192 15,9 4-132-15,-1-4 112 16,6 4-120-16,-6 0 4 15,10 8-52-15,0 8-28 16,-5 8-4-16,-18 9 8 16,9-1-8-16,-27 12 16 15,9-3-16-15,-14-1 16 16,9 5-16-16,-8-13-4 16,3-3 0-16,6-9 12 15,4 0-8-15,-5-8-28 16,14-4 8-16,0 0-4 15,4 5 8-15,6-9 8 16,8 4 0-16,-5-8-144 16,10 0 80-16,9-8-184 0,-9 8 140 15</inkml:trace>
          <inkml:trace contextRef="#ctx0" brushRef="#br0" timeOffset="7282.5441">1296 174 632 0,'13'-4'236'0,"-13"4"-184"0,18 4-16 15,-4 4 212-15,9 8-144 16,-5 21 124-16,-4 3-132 0,8 25 56 16,1 4-88-16,-18 4-8 15,-5-5-36-15,-9-7 4 16,-5-8-12-16,-22-5-16 15,-5-7 0-15,-23-9-236 16,9-4 132-16,-4-7-344 16,4-5 256-16</inkml:trace>
        </inkml:traceGroup>
        <inkml:traceGroup>
          <inkml:annotationXML>
            <emma:emma xmlns:emma="http://www.w3.org/2003/04/emma" version="1.0">
              <emma:interpretation id="{71EF22A5-812A-4E41-B5BA-477641BBAA8D}" emma:medium="tactile" emma:mode="ink">
                <msink:context xmlns:msink="http://schemas.microsoft.com/ink/2010/main" type="inkWord" rotatedBoundingBox="9853,6537 10371,6368 10532,6864 10014,703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465.1953">2461-125 612 0,'-9'4'228'0,"9"-4"-180"0,0 4-12 0,0 0 148 16,5 0-108-16,-1-4 60 15,10 4-80-15,9-4 56 16,4 4-64-16,9-4 28 16,1 0-44-16,8 0-20 15,-4 0-4-15,-9 0 0 16,0 0-4-16,-9 0-20 16,-1 0 8-16,-8 0-144 15,-5 0 80-15</inkml:trace>
          <inkml:trace contextRef="#ctx0" brushRef="#br0" timeOffset="35162.8829">2418-508 664 0,'-10'-4'244'0,"10"8"-188"0,0-8-16 0,0 0 120 15,10 8-96-15,-6-8 52 16,10 4-68-16,4-8 56 16,4 8-64-16,10-4 20 15,4 8-40-15,5-4 28 16,9 8-32-16,0-4-12 16,-5 4-8-16,-5-3 12 15,1 3-4-15,-14-4 16 16,1 0-12-16,-10-4 16 15,-5 4-16-15,-8-4-64 16,-1 0 28-16,-8 0-260 16,4 4 156-16,-9 0-400 15,0 9 300-15</inkml:trace>
        </inkml:traceGroup>
        <inkml:traceGroup>
          <inkml:annotationXML>
            <emma:emma xmlns:emma="http://www.w3.org/2003/04/emma" version="1.0">
              <emma:interpretation id="{0389A529-BEED-4C07-91D3-84FE27BC7262}" emma:medium="tactile" emma:mode="ink">
                <msink:context xmlns:msink="http://schemas.microsoft.com/ink/2010/main" type="inkWord" rotatedBoundingBox="11273,5783 13593,5026 13938,6082 11617,68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124.4435">4305-1162 632 0,'14'-12'236'0,"-14"12"-184"0,9-8-16 0,-5 0 132 16,1 8-100-16,-1-4 36 15,1-12-64-15,-5 8 4 16,0 0-28-16,-5-4 28 16,5 4-28-16,-9-17 4 15,5 17-12-15,-19-16-16 16,5 12 4-16,-28-4 4 16,10 7 0-16,-23 5 32 15,13 4-16-15,-9 8 76 16,10 5-56-16,-14 3 56 15,18 12-52-15,-5 13-4 16,14-1-20-16,14 5-4 16,5-9-4-16,22-12 4 15,4 5-8-15,28-21-56 16,5 0 28-16,8-16-164 0,1 0 104 16,0-5-64-16,-5-3 88 0,0-12-8 15,-14 4 40-15,-4-5 16 16,-5-3 8-16,-13 4 48 15,0 7-24-15,-14 5 140 16,4 8-88-16,-8 12 128 16,-1 8-116-16,-8 17 20 15,3-1-60-15,6 16 8 16,4 1-32-16,0 8 8 16,4-1-16-16,1-7-120 15,0-9 56-15,-1-8-260 16,-4-3 172-16,0-5-472 15,0-4 340-15</inkml:trace>
          <inkml:trace contextRef="#ctx0" brushRef="#br0" timeOffset="36368.1146">4351-838 800 0,'-10'0'296'0,"10"0"-232"0,10 4-16 15,-6-8 184 1,14 4-136-16,5-4 76 16,0 0-100-16,22-4 20 15,1-4-52-15,9 4-24 16,-1 4-8-16,-8-4-8 0,-5 0 0 0,-14-1-124 31,-9 9 68-31,-18 0-208 16,0 0 148-16,-18-8-296 0,4 8 232 0</inkml:trace>
          <inkml:trace contextRef="#ctx0" brushRef="#br0" timeOffset="36565.2954">4555-1064 676 0,'-18'8'248'0,"18"-8"-192"0,-18 28-16 0,9-4 200 15,4-3-140-15,-4 23 80 16,5-8-104-16,-5 13-4 15,9-4-48-15,-10-9 12 16,10-4-20-16,-9-3-96 16,9-5 44-16,-9-12-244 15,9 0 156-15,-4-4-484 16,4 0 340-16</inkml:trace>
          <inkml:trace contextRef="#ctx0" brushRef="#br0" timeOffset="38181.102">6208-1497 392 0,'14'-21'148'0,"-14"21"-116"0,0-16-8 16,-5 4 164-1,5 8-108-15,-9-16 108 0,-5 0-108 16,-8-13-16-16,-1 9-40 0,-14-13-16 15,6 9-4-15,-15-8-16 16,5 11 8-16,-9-3 12 16,9 8-4-16,0 0-20 15,14 7 8-15,-5 1 40 16,9 8-20-16,0 0-8 16,5 8-8-16,-5 4 56 15,10 9-28-15,-1 19 24 16,5 4-28-16,-5 29 44 15,5 0-36-15,-4 12-4 16,3-4-16-16,-8-4 4 16,5-9-8-16,-15 1 16 15,10-4-12-15,-9-4 4 16,8-5-4-16,6-7 28 16,4-9-20-16,9 9 64 15,9-5-44-15,9-8-16 16,9 5-12-16,-4-9 44 15,14-3-28-15,-6 3 0 16,10-8-16-16,-13-8 12 16,-1-4-12-16,5-8-232 15,4 0 120-15,14-16-372 16,0 0 268-16</inkml:trace>
        </inkml:traceGroup>
        <inkml:traceGroup>
          <inkml:annotationXML>
            <emma:emma xmlns:emma="http://www.w3.org/2003/04/emma" version="1.0">
              <emma:interpretation id="{5C60BF3B-3673-4D77-8ACA-8AD715709BC7}" emma:medium="tactile" emma:mode="ink">
                <msink:context xmlns:msink="http://schemas.microsoft.com/ink/2010/main" type="inkWord" rotatedBoundingBox="11230,5166 15552,3757 16126,5517 11804,692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8556.6017">6258-1246 872 0,'-18'0'324'0,"18"0"-252"0,-9 8-20 0,9-4 172 15,9 4-132-15,9 0 44 16,9 0-84-16,5-8-28 16,9 4-16-16,9-8 8 15,0 4-8-15,10-16 4 16,-6 8-4-16,1-13-32 15,-14 13 12-15,-27-8-32 16,4 4 28-16,-36 0-4 16,4 4 12-16,-27-4 8 15,-5 8 0-15,-8 8-28 16,17 4 16-16,-13 8 100 16,5 4-44-16,13 4 16 15,5 5-36-15,8 15 12 16,19-3-20-16,19 7 8 15,3-3-12-15,15-1 0 16,8-7-4-16,19-17-164 16,0-4 84-16,18-16-260 15,-5 8 184-15,-13-16-432 16,-5 0 324-16</inkml:trace>
          <inkml:trace contextRef="#ctx0" brushRef="#br0" timeOffset="38803.2594">6732-2052 976 0,'-23'-8'360'0,"23"8"-280"0,9-4-20 0,0 0 132 15,5 4-116-15,18-4 40 16,4 8-68-16,5-8-36 16,0 4-12-16,5-4-300 15,-5 4 164-15</inkml:trace>
          <inkml:trace contextRef="#ctx0" brushRef="#br0" timeOffset="39201.317">7173-2315 644 0,'-9'-28'236'0,"9"28"-180"0,18-12-20 16,1 8 184-1,-1 4-128-15,18 16 0 16,10 0-60-16,17 20 32 15,6 5-36-15,4 20-24 0,-19-1-4 16,-8-3 16-16,-14 0-8 16,-19-5 4-16,-4-3-4 0,-31-5-8 15,3-3 4-15,-26-21 12 16,4-4-8-16,-5-20 104 16,15 0-64-16,3-16 44 15,10-8-56-15,18-17-12 16,18 0-12-16,14-19-20 15,14 11 4-15,-1-12 20 16,14 13-8-16,-4-5 4 16,-19 13-4-16,1-1 4 15,-19 13-8-15,0 3 8 16,5 13-8-16,-14 0-240 16,5 8 128-16</inkml:trace>
          <inkml:trace contextRef="#ctx0" brushRef="#br0" timeOffset="39729.8354">7993-1979 756 0,'-28'-12'280'0,"28"12"-216"0,0-4-20 0,0 0 312 15,10 8-204-15,-1-8 88 16,13 4-140-16,33-4-52 16,0 0-28-16,-1 4-272 15,6 4 136-15,-10 8-704 16,-14 4 460-16</inkml:trace>
          <inkml:trace contextRef="#ctx0" brushRef="#br0" timeOffset="39548.2394">7952-2250 780 0,'9'-16'288'0,"-9"16"-224"0,45-37-20 16,-13 21 100-1,0 4-88-15,14-8 104 16,-1 12-96-16,10-5-20 15,-10 13-28-15,-8 13-16 0,-5 7 4 0,-19 12 4 16,-8 9-4-16,-28 3 8 16,0 1-8-16,-31-1 60 15,8-3-36-15,-8-5 128 16,13 1-84-16,-5-13 0 16,23 0-44-16,1-4-8 15,12-3-12-15,10-9 12 16,23 4-12-16,0-4 4 15,18 0-4-15,-5-8-104 16,10 4 52-16,-5 0-252 16,-9 0 160-16,-9-4-316 15,-10 4 256-15</inkml:trace>
          <inkml:trace contextRef="#ctx0" brushRef="#br0" timeOffset="62906.3922">3736-1837 488 0,'-27'-17'180'0,"27"13"-140"0,4 0-12 0,5 0 40 31,0 4-44-31,19 0 104 0,13 0-72 0,22 37 108 16,6 7-92-16,13 57-4 15,0 5-40-15,-5 43 8 16,-4-3-20-16,18 8-8 15,-9-21-4-15,13-15 20 16,-4-25-12-16,-18-12-48 16,-4-12 20-16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7:10.2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056B22-DD6F-4E69-B492-87715D3B9B7C}" emma:medium="tactile" emma:mode="ink">
          <msink:context xmlns:msink="http://schemas.microsoft.com/ink/2010/main" type="inkDrawing" rotatedBoundingBox="9940,15781 14939,15850 14938,15918 9939,15850" semanticType="underline" shapeName="Other">
            <msink:sourceLink direction="with" ref="{7A1AF0FE-3492-4FD4-ABED-2A09A4AAB066}"/>
            <msink:sourceLink direction="with" ref="{C68DC183-A3C0-437E-87C6-921C5032F48C}"/>
          </msink:context>
        </emma:interpretation>
      </emma:emma>
    </inkml:annotationXML>
    <inkml:trace contextRef="#ctx0" brushRef="#br0">21 7 416 0,'-9'-4'152'0,"9"0"-116"0,-9 0-12 0,5 4 48 15,-1 0-44-15,1 0 52 16,4 0-48-16,0 0 36 16,4 8-36-16,5-4 52 15,5 4-48-15,0 0 72 0,-1-4-60 16,1 0 36-16,4 0-48 15,5 0-12-15,4 4-12 0,14 0-28 16,9-4 8-16,9 4 32 16,10-8-16-16,45 0-16 15,59 0 0-15,40-4 40 16,83-4-20-16,64 12 16 16,18 0-16-16,32 0-16 15,-19 4 0-15,-13 5 20 16,-27-5-8-16,-19-12-28 15,-54 4 8-15,-37-4 32 16,-22 0-12-16,-51 0-16 16,-27 4 0-16,-41 0-32 15,-22-5 24-15,-55 14-216 16,-23-9-276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5:30.41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6T15:54:40.465"/>
    </inkml:context>
  </inkml:definitions>
  <inkml:traceGroup>
    <inkml:annotationXML>
      <emma:emma xmlns:emma="http://www.w3.org/2003/04/emma" version="1.0">
        <emma:interpretation id="{CD5E4E2F-D49E-4C18-B99B-CC872CDAB8A9}" emma:medium="tactile" emma:mode="ink">
          <msink:context xmlns:msink="http://schemas.microsoft.com/ink/2010/main" type="writingRegion" rotatedBoundingBox="2453,7501 20908,6762 21345,17678 2890,18416"/>
        </emma:interpretation>
      </emma:emma>
    </inkml:annotationXML>
    <inkml:traceGroup>
      <inkml:annotationXML>
        <emma:emma xmlns:emma="http://www.w3.org/2003/04/emma" version="1.0">
          <emma:interpretation id="{28D733CD-CDB4-4C19-AE96-523FAC97D4BF}" emma:medium="tactile" emma:mode="ink">
            <msink:context xmlns:msink="http://schemas.microsoft.com/ink/2010/main" type="paragraph" rotatedBoundingBox="11363,7239 20867,6390 21029,8214 11526,90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908F5DB-A3AF-4928-9A27-47E91D54642A}" emma:medium="tactile" emma:mode="ink">
              <msink:context xmlns:msink="http://schemas.microsoft.com/ink/2010/main" type="line" rotatedBoundingBox="11363,7239 20867,6390 21029,8214 11526,9063"/>
            </emma:interpretation>
          </emma:emma>
        </inkml:annotationXML>
        <inkml:traceGroup>
          <inkml:annotationXML>
            <emma:emma xmlns:emma="http://www.w3.org/2003/04/emma" version="1.0">
              <emma:interpretation id="{B52815BB-89E3-4F4A-9D34-50A78CCC39C0}" emma:medium="tactile" emma:mode="ink">
                <msink:context xmlns:msink="http://schemas.microsoft.com/ink/2010/main" type="inkWord" rotatedBoundingBox="11363,7239 14614,6949 14749,8463 11498,87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4801 150 572 0,'-13'-8'208'0,"-1"4"-160"0,5 0-12 0,9-1 180 16,-9 10-124-16,-5-5 52 16,5 0-84-16,-13 4 32 15,8 8-52-15,-4 16 32 16,-5 8-40-16,0 25-28 16,5 0-4-16,5 12 24 15,-6-4-12-15,6-13-12 16,8-11-4-16,-4-1-156 15,9-7 88-15,-9-9-280 16,9-4 200-16</inkml:trace>
          <inkml:trace contextRef="#ctx0" brushRef="#br0" timeOffset="255.2219">3961 757 880 0,'-14'-4'328'0,"14"4"-256"0,5 4-16 0,8-4 124 15,10 0-108-15,23 0 52 16,4 0-76-16,22-8 44 16,1 4-52-16,27-4 16 15,0-1-36-15,9 1-8 16,-9 4-8-16,-14 0-16 15,-18 0 8-15,-18 4-164 16,-4 4 92-16</inkml:trace>
          <inkml:trace contextRef="#ctx0" brushRef="#br0" timeOffset="720.4541">4161 886 560 0,'-18'-4'208'0,"18"4"-164"0,18-4-8 15,-5-4 4 1,6 12-28-16,3-4 24 16,6 4-24-16,-1-4-4 15,-4 4-4-15,-1 4-16 16,-4 4 8-16,-4 5 56 0,0 7-28 0,-14 12 32 15,0 1-28-15,-9 11 60 16,4 5-48-16,-22 0 28 31,9-5-40-31,-14-3 28 0,5-9-32 0,-10-4 4 16,5-3-16-16,-8-9 0 16,3 0-4-16,-4-4-16 15,10 1 4-15,-1-5 12 16,14 0-4-16,-1-4-36 15,15 0 16-15,13 0 40 16,14 0-12-16,13 0 68 16,5 0-44-16,9-4-44 15,-5 5 4-15,10-5 16 16,-14 0-8-16,-5-4-36 16,5 0 20-16,-18-4-200 15,-1 4 116-15,-8-4-292 16,-5 0 216-16</inkml:trace>
          <inkml:trace contextRef="#ctx0" brushRef="#br0" timeOffset="935.2935">3977 1356 788 0,'-27'8'292'0,"27"-8"-228"0,0-8-16 16,4 8 204-1,10 8-148-15,9-12 56 0,4 8-96 0,14-4-12 16,0 0-32-16,4 0 4 16,1 0-12-16,-5-4-164 15,-1 0 80-15,-3-4-280 16,-1 4 200-16</inkml:trace>
          <inkml:trace contextRef="#ctx0" brushRef="#br0" timeOffset="1219.9985">4450 1526 880 0,'-32'28'328'0,"32"-28"-256"0,-14 45-16 0,14-29 56 15,0 4-72-15,9-4-8 16,-4 0-20-16,13-8 16 15,5 0-16-15,9-16 32 16,-5 4-28-16,5-12 4 16,-1 4-12-16,-8-8 20 15,0 8-16-15,-28-9 4 16,-4 9-8-16,-14-8-24 16,1 8 8-16,-10 0-40 15,9 4 28-15,5-4-232 16,14 7 140-16</inkml:trace>
          <inkml:trace contextRef="#ctx0" brushRef="#br0" timeOffset="2195.0194">5407 692 456 0,'23'-4'168'0,"-23"4"-128"0,41 0-16 0,-19-8 220 15,1 0-140-15,4-4 108 16,1 4-124-16,-6-9 32 15,1 5-72-15,-9-4 44 16,-5 4-52-16,-9-4-4 16,0 8-20-16,-14-5-4 15,5 5-4-15,-14-4 4 16,-4 4-8-16,-14-4-4 16,9 4 4-16,-18 8-40 15,5 4 20-15,-10 12-12 16,10 8 16-16,-6 13 0 15,15 3 4-15,0 5 24 16,13 3-8-16,9-7-20 16,10-5 4-16,22-11 32 15,9-1-16-15,19-12 8 16,4 0-8-16,9-12-120 16,0 0 60-16,-4-8-68 15,-5 0 72-15,-14-8 4 16,-4 8 28-16,-14-13 4 15,5 5 4-15,-18-16 0 16,-1 8 0-16,-4-9 32 16,0 1-12-16,-4 8 136 0,4 11-80 0,-9 9 76 15,4 12-84-15,-13 13 76 16,9 7-80 0,-10 12 8-16,10-3-40 0,-4 3 12 15,8 1-20-15,-4 3 0 16,4-3-8-16,5-5-120 15,0 1 60-15,0-9-312 16,0 0 200-16,0-3-568 16,0-5 408-16</inkml:trace>
          <inkml:trace contextRef="#ctx0" brushRef="#br0" timeOffset="2574.0663">5921 870 600 0,'-9'-12'224'0,"9"12"-176"0,-23 12-12 0,10 4 236 15,-1 0-156-15,-9 21 132 16,14 3-144-16,-4 21 12 16,-6 4-68-16,6 0-20 15,4-5-16-15,-5-7 8 16,14-9-12-16,0-7-128 16,0-9 68-16</inkml:trace>
          <inkml:trace contextRef="#ctx0" brushRef="#br0" timeOffset="2376.5052">5730 1145 964 0,'9'0'360'0,"-9"0"-280"0,14 0-24 15,-5-4 76 1,14 0-84-16,9-8 8 16,4 0-36-16,14-4 16 15,-4 4-24-15,-1-5-12 16,-4 13-4-16,-18 0-180 15,0 8 96-15,-33 0-252 16,10 4 192-16</inkml:trace>
          <inkml:trace contextRef="#ctx0" brushRef="#br0" timeOffset="3317.2359">7064 186 572 0,'14'-20'208'0,"-14"20"-160"0,13-8-12 0,-8 0 224 16,-1 8-148-16,1-8 96 16,0 4-120-16,-10-9 20 15,5 9-64-15,-14-8-24 16,5 4-12-16,-23 0 0 16,0 0-4-16,-22 0-12 15,8 4 4-15,-13 0 4 16,14 4 0-16,-5 0-28 15,13 4 16-15,5 0-12 16,9 4 12-16,5-4 0 16,14 4 4-16,-5 4 32 15,4 0-12-15,-4 9 12 16,4-1-12-16,-8 24 0 16,4 5-4-16,-14 28-8 15,14 8 4-15,-9 4 28 16,8-8-16-16,-8 8-4 15,9-16-8-15,-5 8 4 16,5-5-4-16,-4 1-12 16,13-12 4-16,-9-4 12 15,-1-13-4-15,10-7 32 0,10-5-20 16,-20-7-4-16,10-1-8 0,0-8 4 16,0-4-4-16,0-8-4 15,0 5 4-15,10-9 4 16,-1 4-4-16,-5-12 24 15,14 4-16-15,14-8 68 16,5 4-48-16,8 0-4 16,5 8-16-16,-4-4-72 15,9 4 32-15,-19-4-244 16,5 8 152-16,-9 0-452 16,-9 4 320-16</inkml:trace>
        </inkml:traceGroup>
        <inkml:traceGroup>
          <inkml:annotationXML>
            <emma:emma xmlns:emma="http://www.w3.org/2003/04/emma" version="1.0">
              <emma:interpretation id="{21C97880-4EE0-4E7D-B263-A1CDFDF9C733}" emma:medium="tactile" emma:mode="ink">
                <msink:context xmlns:msink="http://schemas.microsoft.com/ink/2010/main" type="inkWord" rotatedBoundingBox="14661,7128 19296,6714 19431,8224 14796,86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82.173">7305 611 664 0,'-45'-8'244'0,"27"4"-188"0,-5 0-16 16,18 0 208 0,-4 4-144-16,0 0 144 15,0 4-144-15,4-4-12 16,10 8-52-16,13-4 40 16,-4 8-44-16,27 0-8 0,4-4-16 15,24-4 8-15,-6 5-12 0,6-9-12 16,3 0 0-16,-21-9-68 15,-1 5 40-15,-14-8-12 16,-13 8 24-16,-14-12-4 16,0 8 12-16,-18-16-28 15,0 7 24-15,-28-15-56 16,6 8 40-16,-24-5-28 16,-9 13 36-16,-4 16 12 15,13 8 8-15,1 25 80 16,17 3-40-16,-4 17 48 15,18-1-48-15,10 1 68 16,13 0-56-16,23-1 0 16,-1-3-28-16,33-9 4 15,0-3-12-15,8-17 20 16,1-4-20-16,0-8-4 16,-14-4-4-16,-9-8-200 15,-9 0 108-15,-5-8-220 16,-4 4 176-16,-5-8-292 15,-4 8 244-15</inkml:trace>
          <inkml:trace contextRef="#ctx0" brushRef="#br0" timeOffset="4881.5376">7802 93 976 0,'-10'-8'360'0,"10"8"-280"0,10-4-20 0,-10 0 116 16,9 8-108-16,4-4 16 15,19 4-48-15,-9-4-16 16,9 4-12-16,13-4-252 15,-13 4 132-15,23 0-448 16,-10 8 312-16</inkml:trace>
          <inkml:trace contextRef="#ctx0" brushRef="#br0" timeOffset="5240.513">8230 28 548 0,'-10'-16'204'0,"10"16"-156"0,23-8-16 16,0 4 80-1,0 4-68-15,9 4 60 16,-1 8-60-16,1 4 4 16,5 9-28-16,-5 3-4 15,-1 4-8-15,-8 5-16 0,-9-1 4 16,-5 5-16-16,-9-5 12 0,0-4 32 15,-9 5-16-15,-5-13 8 16,-9-8-8-16,1-16 20 16,-1-4-16-16,14-24 68 15,-14 0-48-15,23-13 32 16,14 9-36-16,4-5-28 16,5 9 0-16,-1-4 8 15,1 15-4-15,9-11-100 16,-9 12 52-16,0 0-332 15,9 8 208-15</inkml:trace>
          <inkml:trace contextRef="#ctx0" brushRef="#br0" timeOffset="5768.5062">8762 251 860 0,'-23'0'320'0,"23"0"-248"0,0 4-20 0,0-4 156 16,23 0-124-16,9-4-8 15,0 4-48-15,23-4-28 16,4 8-4-16,0-4-444 16,-9 8 240-16</inkml:trace>
          <inkml:trace contextRef="#ctx0" brushRef="#br0" timeOffset="5584.8101">8881 73 664 0,'-32'-4'244'0,"32"4"-188"0,0-4-16 16,9 0 48 0,4 4-56-16,1-8 40 15,18 4-40-15,0-1-28 16,0 10-4-16,0-1 52 16,-10 4-28-16,1 4 16 15,-14 0-24-15,-9 4 52 16,-9 4-36-16,-23 5 12 0,10 3-28 0,-24 0 72 15,10 5-52-15,-15-5 24 32,24-4-40-32,0-3-8 0,4-1-8 0,23-4 4 15,0 0-4-15,23-12-4 16,-5 0 4-16,18-8-92 16,-4 0 48-16,9 0-304 15,-4 4 192-15</inkml:trace>
          <inkml:trace contextRef="#ctx0" brushRef="#br0" timeOffset="6193.978">9254 834 892 0,'-18'-4'332'0,"18"4"-260"0,-14 0-20 0,5 0 196 16,18 0-148-16,-4 0 56 15,4 0-92-15,23 0 24 16,-1 0-52-16,15 0-12 16,4 0-12-16,9 0-248 15,-4 4 128-15,4-4-272 16,-18 0 212-16,0-4-224 15,-14 4 224-15</inkml:trace>
          <inkml:trace contextRef="#ctx0" brushRef="#br0" timeOffset="6713.8613">10064 538 832 0,'-9'8'308'0,"9"-8"-240"0,0 33-20 15,0-13 176-15,9 4-132 0,-9 13 68 16,5-1-92-16,-10 21 4 16,1-1-40-16,-5 17-100 15,4-4 36-15,-13 0-68 16,18-4 56-16,-14-17-216 16,14-7 144-16,-4-17-344 15,4-4 260-15</inkml:trace>
          <inkml:trace contextRef="#ctx0" brushRef="#br0" timeOffset="6517.9108">10128 510 580 0,'-18'-16'216'0,"18"16"-168"0,0-25-12 0,4 13 200 16,10 4-136-16,18-12 48 16,4 8-88-16,19-4 68 15,4 3-72-15,0 9 44 16,-4 8-60-16,-9 9 24 16,-10-1-36-16,-9 4 60 15,1 4-48-15,-15 4 80 16,-4-3-68-16,-13-5 0 15,-1 4-32-15,-18-8-116 16,5 0 48-16,-14-4-448 16,10 5 276-16</inkml:trace>
          <inkml:trace contextRef="#ctx0" brushRef="#br0" timeOffset="7071.438">10615 1000 808 0,'-4'4'300'0,"4"-4"-232"0,-14 20-20 16,9-4 248 0,5 0-172-16,-13 9 108 15,4 3-136-15,0 0 28 16,9 5-76-16,-14-9-16 15,14 0-20-15,0-4 8 16,14 1-12-16,-5-13 40 16,0-4-24-16,9-4-32 0,0 0 4 0,0-4 8 15,5 4 0-15,0 0-232 16,9 8 124-16,-9 0-328 16,8 8 244-16</inkml:trace>
          <inkml:trace contextRef="#ctx0" brushRef="#br0" timeOffset="9234.3817">11303 757 892 0,'-9'8'332'0,"13"-4"-260"0,-8 8-20 16,8-8 116-1,5 0-104-15,9 0 36 0,5 0-60 0,23-4 64 16,4 0-56-16,18-8-16 16,10 4-20-16,-6-4 0 15,-8 4-8-15,-14-8 16 16,-13 0-12-16,-6-5 32 15,-12 5-24-15,-19-8-4 16,-5 4-8-16,-27-8-40 16,0 7 20-16,-27 1-28 15,9 12 24-15,-14 4-24 32,10 8 24-32,-5 13-8 0,18 7 16 0,0 4 44 15,13 5-20-15,6 3 24 16,12 1-20-16,10-1 36 15,10 1-28-15,21-9 4 16,6 0-16-16,17-11 20 16,10-1-20-16,0-8-196 15,-9-4 96-15,-1 0-132 16,-8 4 128-16</inkml:trace>
        </inkml:traceGroup>
        <inkml:traceGroup>
          <inkml:annotationXML>
            <emma:emma xmlns:emma="http://www.w3.org/2003/04/emma" version="1.0">
              <emma:interpretation id="{11D0A265-F847-4A0E-8673-612BAA426586}" emma:medium="tactile" emma:mode="ink">
                <msink:context xmlns:msink="http://schemas.microsoft.com/ink/2010/main" type="inkWord" rotatedBoundingBox="12898,7279 20882,6566 21029,8214 13045,89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728.2174">11844-4 624 0,'-9'-32'228'0,"9"32"-176"0,0-21-16 0,0 9 132 16,5 4-100-16,4-8 88 15,9 8-92-15,0-4 48 16,14 8-68-16,-4-9 4 15,4 9-28-15,4 4 48 16,5 9-36-16,0 7-16 16,-5 4-8-16,-4 8 8 15,-5 1-8-15,-13 3 4 16,-5 0-4-16,-13 1-52 16,-5-1 28-16,-19 0-52 15,15-11 40-15,-19-1 8 16,18-4 8-16,-9-12 12 15,14 0 0-15,-4-16 24 16,3 0-12-16,10-12 56 16,10-1-36-16,3-15 12 15,10 8-28-15,9-17-16 16,0 8-4-16,4-3-4 0,1 8 0 16,-10-1-56-16,-4 13 36 0,-5 4-128 15,-4 7 84 1,-5 5-176-16,0 8 140 15</inkml:trace>
          <inkml:trace contextRef="#ctx0" brushRef="#br0" timeOffset="10089.4626">12523-73 664 0,'0'-12'244'0,"0"12"-188"0,0-12-16 0,4 0 156 16,1 8-116-16,18-8 20 15,-5 7-60-15,0-3 28 16,0 8-40-16,5 4-4 16,0 9-16-16,-9 7 12 15,-1 4-12-15,-13 4 24 16,0 1-20-16,-9-1-12 15,0-4-4-15,-14-3 56 16,5-1-28-16,-9-4 68 16,13 0-52-16,0-8-16 15,5 0-16-15,9-4-8 16,9 5 0-16,5-5 0 16,0-4 0-16,13 0 0 0,-4 0 0 15,0 0-276-15,-5 0 152 0</inkml:trace>
          <inkml:trace contextRef="#ctx0" brushRef="#br0" timeOffset="10288.0642">12527 61 748 0,'-13'-8'276'0,"13"8"-216"0,-9 4-16 0,13-4 172 16,5 0-128-16,5 0 16 15,13 0-60-15,1 0-20 16,3 0-16-16,10 0-172 16,0 0 88-16,5 0-444 15,-5 0 288-15</inkml:trace>
          <inkml:trace contextRef="#ctx0" brushRef="#br0" timeOffset="10764.2957">13142-69 788 0,'-14'-8'292'0,"14"8"-228"0,5-4-16 15,4 0 64-15,0 4-72 0,18-4 36 16,1 0-44-16,-5 0 8 16,8 4-24-16,1-4 0 15,-4 8-8-15,-10-4 20 16,0 0-16-16,-4 0 48 16,-1 4-32-16,-13-4 84 15,9 4-64-15,-9-4 12 16,0 8-36-16,0 0 24 15,0 8-32-15,-9 5-12 16,9 3-8-16,0 16 4 16,0 5 0-16,-9 40 16 15,5 12-8-15,-10 20 60 16,9-7-40-16,-8-5 52 16,13-16-48-16,-9 4 56 15,4-12-52-15,-13-4 12 16,9-8-32-16,-5-13-8 15,5-11-4-15,-9-9 20 16,9-4-12-16,-14-11-208 16,0 7 108-16</inkml:trace>
          <inkml:trace contextRef="#ctx0" brushRef="#br0" timeOffset="14552.7141">5375 255 600 0,'4'-4'224'0,"-4"4"-176"0,32 28-12 0,-13 9 140 16,3 3-104-16,15 37 32 15,4-4-60-15,13 8 8 16,10-8-32-16,9 4-116 15,0-17 52-15,-9 1-608 16,-10 0 356-16</inkml:trace>
        </inkml:traceGroup>
      </inkml:traceGroup>
    </inkml:traceGroup>
    <inkml:traceGroup>
      <inkml:annotationXML>
        <emma:emma xmlns:emma="http://www.w3.org/2003/04/emma" version="1.0">
          <emma:interpretation id="{542A16F7-B170-40B4-9CF1-F6F971147BE6}" emma:medium="tactile" emma:mode="ink">
            <msink:context xmlns:msink="http://schemas.microsoft.com/ink/2010/main" type="paragraph" rotatedBoundingBox="9225,9742 17488,8487 17669,9683 9407,109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B6640C-D3CC-4247-B0EF-DC4318879E0E}" emma:medium="tactile" emma:mode="ink">
              <msink:context xmlns:msink="http://schemas.microsoft.com/ink/2010/main" type="line" rotatedBoundingBox="9225,9742 17488,8487 17669,9683 9407,10938"/>
            </emma:interpretation>
          </emma:emma>
        </inkml:annotationXML>
        <inkml:traceGroup>
          <inkml:annotationXML>
            <emma:emma xmlns:emma="http://www.w3.org/2003/04/emma" version="1.0">
              <emma:interpretation id="{1CBF45F4-137A-431E-8A2D-9D5AAE0B76B7}" emma:medium="tactile" emma:mode="ink">
                <msink:context xmlns:msink="http://schemas.microsoft.com/ink/2010/main" type="inkWord" rotatedBoundingBox="9414,9172 11700,9829 11462,10659 9176,10002"/>
              </emma:interpretation>
            </emma:emma>
          </inkml:annotationXML>
          <inkml:trace contextRef="#ctx0" brushRef="#br0" timeOffset="17492.6164">3759 3363 840 0,'-46'32'312'0,"46"-32"-244"0,-32 53-16 16,28-33 156-1,4-4-124-15,0 5 8 0,0-5-52 0,13-8-20 16,15 0-12-16,8-12 4 16,19 4-8-16,-10-12-4 15,10 4 4-15,-19-13 4 16,-4 13-4-16,-23-12-12 16,-9 4 4-16,-18-4 4 15,0 8 0-15,-9-5-12 16,4 9 8-16,5-4-412 15,8 8 228-15</inkml:trace>
          <inkml:trace contextRef="#ctx0" brushRef="#br0" timeOffset="16108.9666">1815 2720 788 0,'-32'-5'292'0,"32"5"-228"0,-32-4-16 0,32 0 132 16,-14 8-108-16,5-4 96 15,9 0-100-15,23 0 28 16,0 0-56-16,31-4 28 16,1 0-36-16,22-4 0 15,-4 8-20-15,5-4-8 16,-10 4 0-16,-4-4-4 16,-5 4 0-16,-14 0 0 15,-4 8 0-15,-27-4 16 16,-5 4-8-16,-18-4-216 15,4 0 116-15</inkml:trace>
          <inkml:trace contextRef="#ctx0" brushRef="#br0" timeOffset="16367.7023">1751 2938 924 0,'-14'8'340'0,"14"-8"-260"0,14 4-28 0,4-4 124 16,5 0-108-16,22 0 60 15,1 0-72-15,18 0-24 16,-10 4-20-16,-8 0 0 16,-1 0-8-16,-4 0-100 15,-9 4 52-15,-18-3-164 16,9 3 112-16,-10-4-312 15,-4 0 224-15</inkml:trace>
          <inkml:trace contextRef="#ctx0" brushRef="#br0" timeOffset="17105.6177">3108 2602 632 0,'-23'-16'236'0,"23"16"-184"0,-23-4-16 0,14 0 168 15,9 8-120-15,5-8 28 16,4 4-68-16,18-8 16 15,9 4-32-15,24 0 8 16,3 4-20-16,6 4 8 16,-6 4-12-16,-8 8-16 15,-10 4 0-15,-13 9 12 16,-9-1-4-16,-18 4 16 16,-5 5-12-16,-28 7 16 15,-4-7-16-15,-27 7-4 16,9 1 0-16,-23 7 12 15,19 1-8-15,-10 4-12 16,14-1 0-16,-5-15 4 16,14-5 0-16,0 1 0 15,5-9 0-15,13-4 32 16,5-4-16-16,13-3 12 16,10-5-16-16,13-12 36 15,14 8-24-15,23-8-12 16,4 8-8-16,14-4 4 0,0 8-4 15,-5-4-64-15,-4 4 32 16,-19-8-156-16,-4 0 104 0,-18-4-220 16,-5 0 168-16,-18-8-432 15,-5 4 316-15</inkml:trace>
          <inkml:trace contextRef="#ctx0" brushRef="#br0" timeOffset="17224.8141">3103 3003 716 0,'-50'-45'264'0,"50"45"-204"0,-23-8-16 0,10 8 316 16,3 0-204-16,6 0 124 16,4 0-164-16,14 0 40 15,-1 8-92-15,42-8-36 16,9 8-16-16,13-8-40 16,9 8 16-16,-8-3-384 15,-10 3 220-15</inkml:trace>
        </inkml:traceGroup>
        <inkml:traceGroup>
          <inkml:annotationXML>
            <emma:emma xmlns:emma="http://www.w3.org/2003/04/emma" version="1.0">
              <emma:interpretation id="{EA249F76-608F-404C-9913-7E5F9CB9E5EA}" emma:medium="tactile" emma:mode="ink">
                <msink:context xmlns:msink="http://schemas.microsoft.com/ink/2010/main" type="inkWord" rotatedBoundingBox="12942,9211 15003,8898 15166,9966 13104,10279">
                  <msink:destinationLink direction="with" ref="{89A39045-404A-44F7-A690-15B1B1E93AE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024.9043">5562 2202 612 0,'-10'-25'228'0,"10"25"-180"0,-4-12-12 0,-1 12 184 16,5 8-128-16,-9 4 96 15,0 5-108-15,-5 27 0 16,10 1-48-16,-5 11-12 16,9 13-12-16,-5-4-8 15,5-9 4-15,0-11 12 16,5-5-8-16,-5-7 32 15,0-9-24-15,0-8-112 16,0-4 52-16,4-12-372 16,10 0 232-16</inkml:trace>
          <inkml:trace contextRef="#ctx0" brushRef="#br0" timeOffset="19283.1066">5935 2355 944 0,'-5'-8'352'0,"5"8"-276"0,28-8-20 16,-1 8 148-1,5 0-124-15,22-4 64 16,1 8-84-16,13-12 20 16,-8 8-48-16,-1-4-8 15,-9 0-16-15,-5-4 20 16,-4 4-16-16,-9-4-4 15,-9 4-4-15,-14 0-4 16,-4 4 0-16,-10 0-256 16,-4 0 140-16,-5-9-340 15,10 9 256-15</inkml:trace>
          <inkml:trace contextRef="#ctx0" brushRef="#br0" timeOffset="19500.1828">6345 2157 676 0,'-28'-8'248'0,"28"8"-192"0,-22 8-16 0,12 0 208 16,6 0-144-16,-10 12 88 15,5-3-108-15,-5 19-40 16,10-8-28-16,-5 17 4 16,9-1-12-16,-5 1 16 15,5 3-16-15,-4-11-136 16,4-1 72-16,-5-11-220 15,10-1 156-15</inkml:trace>
          <inkml:trace contextRef="#ctx0" brushRef="#br0" timeOffset="19803.2562">7041 2165 820 0,'-9'-16'304'0,"9"16"-236"0,27-12-20 0,-13 4 168 15,4 8-128-15,10-8 132 16,-1 8-128-16,18-9 36 16,6 9-80-16,-1 0-32 15,0 9-16-15,-9-1 0 16,-5 0 0-16,-22 0 32 15,-10 4-16-15,-22-4-84 16,0 0 36-16,-23 8-168 16,5-3 116-16,-5-5-256 15,9 4 192-15,0-12-380 16,4 12 296-16</inkml:trace>
          <inkml:trace contextRef="#ctx0" brushRef="#br0" timeOffset="20088.5119">6923 2177 756 0,'-23'0'280'15,"23"0"-216"-15,-23 8-20 0,10 0 164 16,8 9-124-16,-4 19 96 16,9 0-100-16,-5 21-28 15,5 0-32-15,-4 12-8 16,8-5-4-16,-8-7-16 15,8-4 4-15,-17-13-164 16,8-4 92-16,-8-11-252 16,8-1 184-16</inkml:trace>
          <inkml:trace contextRef="#ctx0" brushRef="#br0" timeOffset="21955.8638">7223 2796 444 0,'5'-12'164'0,"-5"12"-124"0,4-8-16 0,-4 4 140 15,0 8-96-15,0-4 112 16,5 0-100-16,-5 0 28 16,0 8-64-16,-5 4 72 15,5 5-64-15,-4 3-16 16,-1 4-24-16,-4 0-12 15,9 1 4-15,-9-1 56 16,9-4-32-16,-4-8 60 16,4 0-52-16,0-12 44 15,4 5-44-15,1-14 0 16,4 5-24-16,4-8 0 16,6 4-4-16,3-4 28 15,1 8-20-15,5-4 20 16,-1 4-20-16,0 4 0 15,0 4-8-15,-4 0 20 16,0 4-16-16,-5-4-12 16,5 0-4-16,-5-4 40 15,-4 0-24-15,4 0-108 16,0 0 52-16,5-4-292 16,-5 4 188-16,0 0-432 15,5 0 328-15</inkml:trace>
        </inkml:traceGroup>
        <inkml:traceGroup>
          <inkml:annotationXML>
            <emma:emma xmlns:emma="http://www.w3.org/2003/04/emma" version="1.0">
              <emma:interpretation id="{FB52395E-E5BD-4E55-8DA6-A86389381695}" emma:medium="tactile" emma:mode="ink">
                <msink:context xmlns:msink="http://schemas.microsoft.com/ink/2010/main" type="inkWord" rotatedBoundingBox="15465,8838 17494,8530 17669,9683 15640,9991">
                  <msink:destinationLink direction="with" ref="{89A39045-404A-44F7-A690-15B1B1E93AE5}"/>
                </msink:context>
              </emma:interpretation>
              <emma:one-of disjunction-type="recognition" id="oneOf4">
                <emma:interpretation id="interp4" emma:lang="" emma:confidence="0">
                  <emma:literal>22</emma:literal>
                </emma:interpretation>
                <emma:interpretation id="interp5" emma:lang="" emma:confidence="0">
                  <emma:literal>282</emma:literal>
                </emma:interpretation>
                <emma:interpretation id="interp6" emma:lang="" emma:confidence="0">
                  <emma:literal>222</emma:literal>
                </emma:interpretation>
                <emma:interpretation id="interp7" emma:lang="" emma:confidence="0">
                  <emma:literal>20?</emma:literal>
                </emma:interpretation>
                <emma:interpretation id="interp8" emma:lang="" emma:confidence="0">
                  <emma:literal>222'</emma:literal>
                </emma:interpretation>
              </emma:one-of>
            </emma:emma>
          </inkml:annotationXML>
          <inkml:trace contextRef="#ctx0" brushRef="#br0" timeOffset="22431.208">8111 2570 880 0,'-18'-4'328'0,"18"4"-256"0,-14 4-16 0,14 0 124 16,5 4-108-16,8 4 76 16,10 4-84-16,14-8-16 15,4 4-32-15,13-7-28 16,1 3 4-16,4-8 32 16,-13 0-16-16,-5-8 8 15,-5 3-8-15,-13-7-8 16,0 4 4-16,-19-8-16 15,1 8 8-15,-14-16 20 16,4 8-8-16,-18-13-12 16,0 5 0-16,-13 0 4 15,9 7 0-15,-28 9-20 16,14 12 12-16,-18 13 40 16,13 7-20-16,5 16 44 15,0 1-32-15,10 7 40 0,8 1-36 16,18-5 28-1,10-7-28-15,27-5-16 0,13 1-8 16,14-9 20-16,10-4-12 0,-6-8-4 16,-3-4-4-16,3-4-252 15,-22 0 136-15,19-4-300 16,-29 4 236-16</inkml:trace>
          <inkml:trace contextRef="#ctx0" brushRef="#br0" timeOffset="23451.7738">8744 1809 392 0,'0'-8'148'0,"0"8"-116"0,-9-8-8 0,4 0 172 32,5 8-112-32,-9-4 72 0,5-4-92 0,-10 3 88 15,9 5-88-15,-4-8 40 16,5 0-60-16,-1 0 28 16,10 8-40-16,4-12 24 15,9 4-28-15,9 0 16 16,5 0-24-16,5 8-8 15,4 8-8-15,-5 12 4 16,1 4-4-16,-10 13 16 16,-4-1-12-16,-19 9 16 15,-4-1-16-15,-23-7 24 16,5-1-20-16,-23-8 12 16,5 1-12-16,-5-9 12 15,9-4-16-15,5-8-12 16,8 8 0-16,10-7-4 15,14-1 0-15,13-4 32 16,9-4-12-16,10 0 48 16,4 4-32-16,0 0-16 15,0 8-4-15,-5-12-72 16,-4 0 36-16,-5 0-236 16,-4 0 148-16,0-4-304 15,0 0 240-15</inkml:trace>
          <inkml:trace contextRef="#ctx0" brushRef="#br0" timeOffset="23871.4539">9190 1671 852 0,'-4'-28'316'0,"4"28"-248"0,4-8-16 0,1 0 172 15,-1 8-132-15,1-8 60 16,4 8-88-16,5 8 24 31,-1 0-52-31,5 12 0 0,1 4-24 0,3 21-8 16,1 4 0-16,-5 7-32 15,1-3 16-15,-10 3-56 16,0-11 36-16,-14-5 0 16,5-3 16-16,-13-9 40 15,-1-8-16-15,-4-7-8 16,9-5-4-16,-10-12 12 15,10 4-4-15,-4-21 16 16,8 1-12-16,1-20-4 16,8-1 0-16,1-19 4 15,8-1-4-15,10-4-4 16,4 16 4-16,5-3-16 16,0 15 8-16,-5 9-24 15,1 12 16-15,-5 0-12 16,-1 4 12-16,-3 4-64 15,3 8 44-15,-3 0-268 16,-1 0 164-16</inkml:trace>
          <inkml:trace contextRef="#ctx0" brushRef="#br0" timeOffset="24321.8553">9764 1671 632 0,'-14'-8'236'0,"14"8"-184"0,9-12-16 0,0 4 124 16,0 0-96-16,5 0 72 15,0 0-80-15,4-4 56 16,0 12-60-16,-4-8-12 16,4 8-24-16,-4 0 24 15,-1 8-24-15,-8 4-4 16,4 12-8-16,-9 4 40 16,5 1-24-16,-14 11 16 15,4-3-20-15,-13-1 0 16,4-4-8-16,-9 1 28 15,5-5-20-15,-5 0 20 16,10-7-20-16,4-1-16 0,4 0-4 16,5-4 20-16,9 5-8 0,5-9 24 15,4 0-20-15,5-4-128 16,0 0 64-16,-5-8-308 16,5 0 200-1</inkml:trace>
          <inkml:trace contextRef="#ctx0" brushRef="#br0" timeOffset="24505.343">9796 1882 820 0,'-5'-24'304'0,"5"24"-236"0,14 0-20 0,-10 0 212 16,5 0-152-16,5 0 52 15,9 12-92-15,0-4-44 16,4 4-12-16,5-4-232 15,4 12 120-15,-4-12-744 16,0 4 468-16</inkml:trace>
        </inkml:traceGroup>
      </inkml:traceGroup>
    </inkml:traceGroup>
    <inkml:traceGroup>
      <inkml:annotationXML>
        <emma:emma xmlns:emma="http://www.w3.org/2003/04/emma" version="1.0">
          <emma:interpretation id="{71FBAC0A-F584-470B-A75D-C2EC1329A0F5}" emma:medium="tactile" emma:mode="ink">
            <msink:context xmlns:msink="http://schemas.microsoft.com/ink/2010/main" type="paragraph" rotatedBoundingBox="13004,10510 17634,9955 17784,11205 13154,1176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9F31AB0-704B-40BD-A08E-780DCACEB7CD}" emma:medium="tactile" emma:mode="ink">
              <msink:context xmlns:msink="http://schemas.microsoft.com/ink/2010/main" type="line" rotatedBoundingBox="13004,10510 17634,9955 17784,11205 13154,11761"/>
            </emma:interpretation>
          </emma:emma>
        </inkml:annotationXML>
        <inkml:traceGroup>
          <inkml:annotationXML>
            <emma:emma xmlns:emma="http://www.w3.org/2003/04/emma" version="1.0">
              <emma:interpretation id="{437BCDEA-2D99-480B-9C3D-7048AEB7F756}" emma:medium="tactile" emma:mode="ink">
                <msink:context xmlns:msink="http://schemas.microsoft.com/ink/2010/main" type="inkWord" rotatedBoundingBox="13035,11002 13156,10473 13218,10488 13096,11016"/>
              </emma:interpretation>
            </emma:emma>
          </inkml:annotationXML>
          <inkml:trace contextRef="#ctx0" brushRef="#br0" timeOffset="25861.7924">5694 3460 808 0,'-23'0'300'0,"23"0"-232"0,-18 32-20 16,4-11 72-1,5-1-76-15,-9 16 80 16,9 5-72-16,-10 16 8 16,6-5-36-16,-1 5 40 15,5-5-36-15,4-7 28 0,5-5-28 0,-4-11 0 16,4-9-16-16,0-8 20 16,4-4-20-16,-4-12-232 15,9 0 116-15,-9-8-504 16,10 4 340-16</inkml:trace>
        </inkml:traceGroup>
        <inkml:traceGroup>
          <inkml:annotationXML>
            <emma:emma xmlns:emma="http://www.w3.org/2003/04/emma" version="1.0">
              <emma:interpretation id="{2C8F29D6-1560-417A-A48D-3ACCE92E6EE2}" emma:medium="tactile" emma:mode="ink">
                <msink:context xmlns:msink="http://schemas.microsoft.com/ink/2010/main" type="inkWord" rotatedBoundingBox="13920,10889 14312,10842 14314,10864 13923,10911"/>
              </emma:interpretation>
            </emma:emma>
          </inkml:annotationXML>
          <inkml:trace contextRef="#ctx0" brushRef="#br0" timeOffset="26623.9941">6427 3877 840 0,'-14'0'312'0,"14"0"-244"0,-9 4-16 0,4-4 172 16,10 0-132-16,-1-4 124 15,10 4-128-15,4-8 8 16,10 4-56-16,8-4 8 16,0 8-28-16,15-8 0 15,-11 4-12-15,1-5 4 16,-4 5-8-16,-10-4-4 15,1 8 4-15,-19-8-24 16,0 8 12-16,-9 0-164 16,0 12 96-16,4-8-412 15,1 0 276-15</inkml:trace>
        </inkml:traceGroup>
        <inkml:traceGroup>
          <inkml:annotationXML>
            <emma:emma xmlns:emma="http://www.w3.org/2003/04/emma" version="1.0">
              <emma:interpretation id="{8669D242-CCE9-4099-B6E1-47270226C237}" emma:medium="tactile" emma:mode="ink">
                <msink:context xmlns:msink="http://schemas.microsoft.com/ink/2010/main" type="inkWord" rotatedBoundingBox="14987,10499 17661,10178 17784,11205 15111,115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154.5478">7592 3626 800 0,'-4'-8'296'0,"4"8"-232"0,0 4-16 0,0 0 132 15,4 8-108-15,1 17 60 16,-1 3-76-16,-8 25 64 16,4-1-68-16,-5 9-16 15,1-4-24-15,-6-9 0 16,6-3-8-16,-5-9-72 15,0-7 36-15,4-9-232 16,5-4 144 0,0-4-396-16,5-3 288 0</inkml:trace>
          <inkml:trace contextRef="#ctx0" brushRef="#br0" timeOffset="26966.5469">7492 3634 632 0,'-9'-4'236'0,"9"4"-184"0,4-4-16 0,1-4 132 15,9 8-100-15,8-8 52 16,6 4-72-16,17-4 64 16,-4 4-64-16,5-4 8 15,-1 4-32-15,1-5 12 16,-1 13-20-16,-4-4 0 15,-4 5-8-15,-10-5 92 16,-4 8-56-16,-19 8 80 16,1-4-72-16,-19-4 8 15,5 8-36-15,-14-8-12 16,10 4-8-16,-10-3-260 16,5-1 140-16,-10 0-272 15,10 0 220-15,-14-8-312 0,10 4 272 0</inkml:trace>
          <inkml:trace contextRef="#ctx0" brushRef="#br0" timeOffset="27449.0923">7874 4091 748 0,'-22'37'276'0,"22"-37"-216"0,-5 36-16 15,1-20 136 1,13 1-108-16,-9 3 88 16,0 4-96-16,0-4-4 15,0 5-40-15,9-5 40 16,-5-4-32-16,-4-8 20 0,0 4-28 0,0-8 8 15,0 0-16-15,0-4 12 16,9 4-16-16,-9-4 60 16,14 9-40-16,-5-1 52 15,14 0-48-15,9-4-32 16,-9 4-4-16,22-8-204 16,-4 0 116-16</inkml:trace>
          <inkml:trace contextRef="#ctx0" brushRef="#br0" timeOffset="27836.6244">8475 4100 1132 0,'-9'8'420'0,"9"-8"-328"0,0 20-24 15,0-16 60 1,9 4-84-16,5 0-8 16,9 0-24-16,13-8 0 15,5 0-8-15,5-12-152 16,-1 0 80-16,-8 0-60 16,-5 4 76-16,-23-17-16 15,-5 13 40-15,-31-8-4 16,0 4 20-16,-14 0 16 0,4 8 0 0,-8 8 140 31,4 8-80-31,-5 12 116 0,10 8-104 0,8 9 48 16,10-1-68-16,5 5-16 15,22-1-24-15,4 0-4 16,10 5-4-16,9-21 4 16,13 5-8-16,19-21-312 15,-5-8 172-15</inkml:trace>
          <inkml:trace contextRef="#ctx0" brushRef="#br0" timeOffset="28255.5082">8871 3335 808 0,'-40'-12'300'0,"40"12"-232"0,-5-9-20 16,5 5 160 0,5 4-124-16,4-4 28 15,4 8-68-15,5 0 36 16,5 5-48-16,9 3 28 0,5 8-32 0,-6 4-8 15,1 5-12-15,-14-1-8 16,1-4 4-16,-15 0-4 16,-4 1 0-16,-23-5-56 15,5-4 32-15,-23-4 12 16,5 4 8-16,-5-7 20 16,9 3-8-16,5-4 84 15,13 4-48-15,19-4 4 16,13 0-28-16,23-4 4 15,4 0-12-15,10-4-140 16,-5 4 72-16</inkml:trace>
          <inkml:trace contextRef="#ctx0" brushRef="#br0" timeOffset="28660.8307">9436 3379 644 0,'-23'-8'236'0,"23"8"-180"0,-18-8-20 16,9 4 220 0,4 4-148-16,1-4 140 15,4 4-140-15,4 0-16 16,6 8-52-16,8 0-20 16,9 8-12-16,9 0 4 15,5 5-8-15,0-1-4 16,-4 4 4-16,-14 0-16 0,-1 1 8 0,-22-5 12 15,0 4-4-15,-18-8 16 16,0 5-12 0,-14-9-40-16,0 0 20 15,0-12 12-15,5 4 0 16,4-16 44-16,10 0-20 0,13-17 40 16,9 5-36-16,18-16-4 15,9-1-16-15,10-11 20 16,-1 11-16-16,-4-3 32 15,-4 7-28-15,-10 1-4 16,1 11-8-16,-15 5-40 16,-4 8 20-16,0 8-248 15,0 8 144-15</inkml:trace>
          <inkml:trace contextRef="#ctx0" brushRef="#br0" timeOffset="29417.0767">9905 3310 976 0,'-5'-4'360'0,"5"4"-280"0,5-8-20 16,0 4 116 0,4 0-108-16,4-4 0 15,1 0-44-15,4 4-32 16,5 4 0-16,0 8-24 15,-1 4 20-15,-12 8 24 0,-1 5-8 0,-18 3 20 16,-1 0-16-16,-12 1 48 16,-1-1-28-16,-4-4 64 15,4 5-52-15,0-13 44 16,5 0-48-16,4-4 24 16,10 0-32-16,4-4-36 15,9 4 4-15,4-7 36 16,10 3-20-16,4-8 16 15,5 0-16-15,0-4-208 16,0 4 104-16,-5-4-296 16,-4 4 216-16,-14-5-288 15,0 5 260-15</inkml:trace>
          <inkml:trace contextRef="#ctx0" brushRef="#br0" timeOffset="29419.583">9928 3452 1204 0,'13'-8'448'0,"-13"8"-348"0,14-12-32 16,-5 8 124 0,9 8-120-16,10-4 16 15,-1 0-52-15,9 0-184 16,1 8 80-16,-5 0-572 16,0 0 352-16</inkml:trace>
        </inkml:traceGroup>
      </inkml:traceGroup>
    </inkml:traceGroup>
    <inkml:traceGroup>
      <inkml:annotationXML>
        <emma:emma xmlns:emma="http://www.w3.org/2003/04/emma" version="1.0">
          <emma:interpretation id="{133545C5-77E9-451F-9DB9-36DC616FC661}" emma:medium="tactile" emma:mode="ink">
            <msink:context xmlns:msink="http://schemas.microsoft.com/ink/2010/main" type="paragraph" rotatedBoundingBox="5726,11963 15063,11589 15119,12990 5782,133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36816F-F01B-4D74-9714-45E337402209}" emma:medium="tactile" emma:mode="ink">
              <msink:context xmlns:msink="http://schemas.microsoft.com/ink/2010/main" type="line" rotatedBoundingBox="5726,11963 15063,11589 15119,12990 5782,13363">
                <msink:destinationLink direction="with" ref="{2184CC78-1554-4630-923C-15F55D6162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21BD656-BBAC-4411-BB81-A66A83EF03A0}" emma:medium="tactile" emma:mode="ink">
                <msink:context xmlns:msink="http://schemas.microsoft.com/ink/2010/main" type="inkWord" rotatedBoundingBox="5726,11963 8253,11862 8303,13108 5776,1321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8371.6494">-1791 4978 540 0,'-5'-16'200'0,"10"16"-156"0,-5-9-12 16,0 5 96-16,9 0-76 16,0 0 60-16,5 0-68 15,8 0-4-15,19 4-24 16,5 0-28-16,22 0 4 0,5 8 32 0,-5 0-16 15,10-8-16-15,8-4 0 16,5 4 56 0,-4 0-24-16,-1 0 0 0,-17 8-16 15,-6 5 48-15,-26 3-32 16,-5 8 8-16,-23 25-20 16,-27 23 28-16,-10 9-24 15,-22 0 4-15,-5 0-12 16,-8-8 4-16,-6-8-8 15,10-4-28-15,-14-5 12 16,-4-3-20-16,-9-5 16 16,-6-7 28-16,15-9-8 0,9-3-16 15,13-9 4-15,19-4-4 16,17-4 4-16,19-12 0 16,32 0 0-16,18-4 44 15,19 0-24-15,4 0 0 16,4 0-8-16,0-4 12 15,1-4-8-15,4 4 16 16,0 0-16-16,-9 8-20 16,-14-5 4-16,-18 5-200 15,-14 0 116-15,-36 5-332 32,-9-5-8-32</inkml:trace>
          <inkml:trace contextRef="#ctx0" brushRef="#br0" timeOffset="78529.6922">-1659 5508 788 0,'-23'-4'292'0,"32"8"-228"0,23-4-16 0,-9 0 72 16,31 0-76-16,6-4 16 15,3-8-36-15,24 0 24 16,13-5-32-16,18 5-56 0,1 0 16 15,-15 4-348-15,-12 0 200 16</inkml:trace>
          <inkml:trace contextRef="#ctx0" brushRef="#br0" timeOffset="78775.8469">-43 4941 624 0,'-23'-12'228'0,"5"4"-176"0,-14 8-16 16,9 0 132-16,-8 8-100 16,-20 12 0-16,-12 9-44 15,8 23-24-15,-9 29-4 16,10 0 64-16,8 16-32 0,10-16 68 16,4 8-56-16,9-4 20 15,14 12-40-15,9 1 0 16,0-1-12-16,18-12-24 15,-4-12 8-15,18-21-208 0,9-15 120 16,13-9-376 0,19-12 264-16,-18-28-132 15</inkml:trace>
          <inkml:trace contextRef="#ctx0" brushRef="#br0" timeOffset="79334.8982">-252 5613 508 0,'-32'-20'188'0,"32"16"-148"0,0-4-8 0,9 4 168 15,-5 0-116-15,15 0 140 16,3-5-124-16,24 9 8 16,-1-8-64-16,10 12-20 0,0-8-12 15,8-8-20-15,-8 4 4 16,4 4-304-16,-4 4 168 0,-10 0-324 16,-4-4 264-1,-18 4-60-15</inkml:trace>
          <inkml:trace contextRef="#ctx0" brushRef="#br0" timeOffset="79135.3039">-189 5378 508 0,'-22'-24'188'0,"35"24"-148"0,10 0-8 0,-9 8 60 15,8 8-56-15,6 1 32 0,4-1-40 16,4 4 0-16,0 4-16 16,-4 1 12-16,-9-5-16 0,-5 0 24 15,-13 0-20-15,-10 0 40 16,-13 5-28-16,-5-1-4 15,-13-4-12-15,-14 1-8 16,4-5 4-16,1 4 20 16,13 4-12-16,0-4 32 15,18-3-28-15,14-1 4 16,23-4-12-16,9-4 20 16,4 4-16-16,5-8 12 15,5-4-12-15,-1-4-104 16,-13-8 48-16,9 4-200 15,-13 0 136-15,-10 4-236 16,-9-4 196-16,-14 4-104 16</inkml:trace>
          <inkml:trace contextRef="#ctx0" brushRef="#br0" timeOffset="79646.5935">435 4998 528 0,'55'-8'196'0,"-23"8"-152"0,13 8-12 0,-22 8 160 16,18 17-112-16,-9 27 124 16,0 17-116-16,-5 12 80 15,-4-4-100-15,-14-8 36 0,-18 0-60 16,-5 0 20-1,-32 8-36-15,-31 4 8 0,-32-4-20 16,9-12-280-16,-10-17 140 16,-8-7-424-1</inkml:trace>
        </inkml:traceGroup>
        <inkml:traceGroup>
          <inkml:annotationXML>
            <emma:emma xmlns:emma="http://www.w3.org/2003/04/emma" version="1.0">
              <emma:interpretation id="{4BF3F5E6-B20D-4651-9972-20452BF1F4A2}" emma:medium="tactile" emma:mode="ink">
                <msink:context xmlns:msink="http://schemas.microsoft.com/ink/2010/main" type="inkWord" rotatedBoundingBox="9118,12310 11274,12224 11311,13142 9154,13228"/>
              </emma:interpretation>
            </emma:emma>
          </inkml:annotationXML>
          <inkml:trace contextRef="#ctx0" brushRef="#br0" timeOffset="70373.2519">2857 5662 880 0,'-18'-12'328'0,"18"12"-256"0,18-5-16 16,-4 5 64-16,9-4-76 15,-1 0 8-15,19 0-32 16,14-4 16-16,31 4-24 0,-4 0-48 0,5 4 20 16,-10 4-296-16,-4 0 172 15,-18 4-320 1</inkml:trace>
          <inkml:trace contextRef="#ctx0" brushRef="#br0" timeOffset="70111.1911">3212 5269 416 0,'-22'-20'152'0,"17"16"-116"0,-4 0-12 16,4 4 128-16,5-4-88 16,5 0 16-16,18 0-44 15,13-4 0-15,14 8-20 16,9-5 0-16,1 1-8 0,-1 0 4 16,-5 4-8-16,1 0-20 15,0 0 8-15,-10 8 12 16,-8-3 0-16,-10 7 16 15,-13 12-12-15,-10 8 4 16,-8 13-4-16,-15 12-16 16,-17-5 4-16,4 1 20 15,-9-5-8-15,-18 5 4 0,-9 16-4 16,-14 0-8-16,-9 3 4 16,4-7 12-16,10-8-8 15,13-9-4-15,14-7 0 16,4-13-24-16,14-12 12 15,14 0 20-15,5-3-4 16,3-1 24-16,10-12-20 16,23 0 40-16,0 0-28 15,18 0-12-15,14 0-8 16,4 0 40-16,5 4-24 16,-1-4-20-16,-4 4 0 15,-8 0 44-15,-10 0-24 0,0 4-116 16,-10-8 52-16,-8-4-196 15,-9 0 136-15</inkml:trace>
          <inkml:trace contextRef="#ctx0" brushRef="#br0" timeOffset="69571.2544">1610 5678 268 0,'0'4'100'0,"4"0"-76"0,-4 0-8 16,0-4 156-16,9-4-96 15,-9 0 140-15,14-4-128 16,9 0 12-16,-5-4-60 15,14-1 8-15,0 5-28 16,4 0 8-16,-4 0-16 0,4 4-8 16,5 4 0-16,-4 4 4 15,-5 4-4-15,-10-4 16 0,10 4-12 16,-9 5-320-16,0-1 168 16,9 0-312-1</inkml:trace>
          <inkml:trace contextRef="#ctx0" brushRef="#br0" timeOffset="69285.6326">1623 5492 184 0,'-9'-12'68'0,"9"3"-52"0,9 1-4 16,-9 4 180-16,0-4-108 15,9 4 28-15,-4-4-68 16,4 4 52-16,5-4-56 15,-5 0 36-15,0 4-44 16,5 0 36-16,4 4-40 16,5-4 4-16,-1 0-20 0,15 4-16 0,13 0 0 15,-5 0 12-15,1 0-4 16,-1 0 24-16,-4 0-16 16,-9 0 40-16,-4 0-28 15,-10 4 20-15,5-4-24 16,-10 0-8-16,-4 4-8 15,-9-4 20-15,0 0-12 16,0 0-120-16,0 0 60 16,-9 0-360-1,9-4 224 1</inkml:trace>
        </inkml:traceGroup>
        <inkml:traceGroup>
          <inkml:annotationXML>
            <emma:emma xmlns:emma="http://www.w3.org/2003/04/emma" version="1.0">
              <emma:interpretation id="{6C835739-CE11-4610-AB56-C27403DC4AAE}" emma:medium="tactile" emma:mode="ink">
                <msink:context xmlns:msink="http://schemas.microsoft.com/ink/2010/main" type="inkWord" rotatedBoundingBox="12409,11851 15070,11745 15112,12814 12452,12920">
                  <msink:destinationLink direction="with" ref="{5AE4DF6F-4569-4CD1-8BF7-91E058F256BE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1584.8327">4974 4856 288 0,'0'-12'108'0,"0"8"-84"0,0-8-4 16,0 8 108-16,0 4-72 16,0-4 48-16,0 4-60 15,0 0 20-15,9 4-36 0,-9 0 52 16,0 8-44-16,0 12 116 15,0 13-84-15,-9-1 28 16,0 25-56-16,0 12-4 16,4 4-24-16,1-9 0 0,-1-3-4 15,1-16 12-15,-1-1-12 16,1-19 32-16,-1-9-24 16,1-4-128-16,-1-8 60 15,1 0-336 1</inkml:trace>
          <inkml:trace contextRef="#ctx0" brushRef="#br0" timeOffset="71931.6792">5320 5322 372 0,'-13'-12'140'0,"13"8"-112"0,4-1-4 16,1 1 144-16,4 0-96 15,4 0 88-15,15 0-96 16,4 0 56-16,9 0-68 16,0 4-4-16,4 0-28 0,-4-4 40 0,0 0-32 15,-4 0-24-15,-1-4-4 16,-4-4 24-1,-5 4-12-15,-4 0-4 0,-9 0-4 16,-10-1 28-16,-4 9-16 16,-4 0 12-16,-6 4-16 15,-3 5-296-15,4-1 152 16,-10 0-396 0</inkml:trace>
          <inkml:trace contextRef="#ctx0" brushRef="#br0" timeOffset="72142.2446">5548 5168 444 0,'0'0'164'0,"0"0"-124"0,0 0-16 15,0 0 168-15,0 8-112 16,4 8 20-16,1 8-60 16,-5 5 60-16,0 3-52 15,0 1 20-15,0 3-40 0,-5-4-16 16,1-3-8-16,-5-5 4 15,0-4-4-15,0 0-108 16,4-11 56-16,0-1-244 16,5-8 164-16</inkml:trace>
          <inkml:trace contextRef="#ctx0" brushRef="#br0" timeOffset="72957.6021">6244 4945 464 0,'-18'-8'176'0,"18"12"-140"0,-4 4-8 0,-1-4 108 15,1 9-80-15,-1 3 32 16,5 12-52-16,-4 9 12 16,-1 15-28-16,0-3 44 0,1-5-36 0,-1 9 20 15,1-9-28-15,-1-7-8 16,1-9-8-16,-1 0-128 16,1-3 68-16,-1-5-136 15,0 8 108-15,1-16-292 16</inkml:trace>
          <inkml:trace contextRef="#ctx0" brushRef="#br0" timeOffset="72590.1205">6358 4994 560 0,'-9'-24'208'0,"18"24"-164"0,10-4-8 0,-10 0 76 15,4-1-68-15,10 1 24 16,4 0-36-16,10 0-12 16,-1 0-12-16,1 0 4 0,-1 0-8 0,-13 4 16 15,0 0-12-15,-14 4 68 16,-18-4-44-16,-5 8 4 16,-9 0-20-16,0 5-12 15,-4 3 0-15,4 0 12 16,1 4-8-16,8-8-4 15,0 5 0-15,5-5-76 16,0-4 40-16,4 0-48 16,1-8 44-16,-1 0-68 15,1 0 60-15,-1 0-44 16,1 0 52-16,-1 0-96 16,1 0 76-16,4 0-176 15,0 0 128 1,-5 0-100-16</inkml:trace>
          <inkml:trace contextRef="#ctx0" brushRef="#br0" timeOffset="73175.1804">7091 4877 488 0,'-22'-21'180'0,"22"25"-140"0,-10 4-12 0,10 1 84 16,-13-1-68-16,-5 0 80 15,4 4-72-15,-9 12 16 16,10 4-36-16,-1 9 48 0,-4 24-44 16,-1 11-8-16,-3 1-16 15,-6 0-20-15,1-8 4 16,4-8 20-16,0-9-8 15,5-3-4-15,9-5 0 16,9 1 4-16,9-5-4 0,9 0-116 16,10 1 60-16,-1-9-312 15,5-8 200 1,0-3-216-16</inkml:trace>
          <inkml:trace contextRef="#ctx0" brushRef="#br0" timeOffset="73564.4154">7064 5115 364 0,'-27'-52'132'0,"27"48"-100"0,4-8-12 16,5 3 16-16,0 1-24 15,1 0 68-15,3 4-48 16,1-4-4-16,4 0-16 15,5 8-12-15,-5 8 4 16,0 0-4-16,0 12 0 0,-8 9 44 16,-10 3-24-16,-5 5 52 15,-9 3-40-15,-4 0 56 16,0 1-52-16,-5-5-24 0,-4-7-12 16,4-1 0-16,5-4 0 15,0-3 16-15,4-1-8 16,5-4 16-16,9-4-16 15,4 4-4-15,10-4 0 16,0-3-4-16,-1-1 0 16,6 0 32-16,-1-8-16 15,0 0-112-15,-4 4 52 0,-5-8-264 16,0-4 168 0</inkml:trace>
          <inkml:trace contextRef="#ctx0" brushRef="#br0" timeOffset="73761.8551">7023 5277 476 0,'-14'-16'176'0,"19"20"-136"0,9 4-12 16,-14-8 76-16,9 8-64 15,4 0 8-15,6 0-28 16,3-4-12-16,10-4-4 15,5 0-32-15,4-4 16 0,4-4-216 16,-4-4 128-16,-9 4-224 16</inkml:trace>
          <inkml:trace contextRef="#ctx0" brushRef="#br0" timeOffset="74061.4688">7401 4877 404 0,'23'0'148'15,"-5"8"-112"-15,5-8-12 0,-10 12 164 0,10 4-108 16,0 20 100-16,0 21-104 15,-10 32-40-15,-8 8-24 16,-10-4 20-16,-13-4-16 0,-9-20 32 16,-14 0-32-16,-14 0-40 15,-4-5 12-15,-5 5-368 16,5-12 208 0,-5-25-236-16</inkml:trace>
        </inkml:traceGroup>
      </inkml:traceGroup>
    </inkml:traceGroup>
    <inkml:traceGroup>
      <inkml:annotationXML>
        <emma:emma xmlns:emma="http://www.w3.org/2003/04/emma" version="1.0">
          <emma:interpretation id="{783189FD-3182-43A7-B271-6778A136FE6A}" emma:medium="tactile" emma:mode="ink">
            <msink:context xmlns:msink="http://schemas.microsoft.com/ink/2010/main" type="paragraph" rotatedBoundingBox="9573,12941 15510,13303 15458,14150 9521,137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23AB610-3FEF-47C4-8768-08099486F5B3}" emma:medium="tactile" emma:mode="ink">
              <msink:context xmlns:msink="http://schemas.microsoft.com/ink/2010/main" type="inkBullet" rotatedBoundingBox="9539,13506 9554,13507 9553,13522 9538,13521"/>
            </emma:interpretation>
            <emma:one-of disjunction-type="recognition" id="oneOf8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77097.0491">7151 6597 652 0,'-10'-9'244'0,"24"1"-192"0,13 8-12 16,-4 0 24-16,14 8-44 16,17 1 8-16,10 3-16 15,-5 0-228-15,-4 4 120 16,-5 0-352-16</inkml:trace>
      </inkml:traceGroup>
      <inkml:traceGroup>
        <inkml:annotationXML>
          <emma:emma xmlns:emma="http://www.w3.org/2003/04/emma" version="1.0">
            <emma:interpretation id="{30028477-432A-471B-AC48-760C9F507A8E}" emma:medium="tactile" emma:mode="ink">
              <msink:context xmlns:msink="http://schemas.microsoft.com/ink/2010/main" type="line" rotatedBoundingBox="11157,13037 15510,13303 15458,14150 11106,13885">
                <msink:destinationLink direction="with" ref="{2184CC78-1554-4630-923C-15F55D6162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1C4474E-0099-4FEF-998E-41871FE1355B}" emma:medium="tactile" emma:mode="ink">
                <msink:context xmlns:msink="http://schemas.microsoft.com/ink/2010/main" type="inkWord" rotatedBoundingBox="11148,13183 11360,13196 11344,13459 11132,13446"/>
              </emma:interpretation>
            </emma:emma>
          </inkml:annotationXML>
          <inkml:trace contextRef="#ctx0" brushRef="#br0" timeOffset="77303.1259">7902 6313 632 0,'13'-8'236'0,"-4"8"-184"0,5 8-16 0,-5 4 184 15,0 13-128-15,-4 19 124 16,-1 25-128-16,1 8 8 16,-10 8-56-16,-4-8 8 0,-13-8-28 15,-10-5-300-15,-9-11 152 16</inkml:trace>
        </inkml:traceGroup>
        <inkml:traceGroup>
          <inkml:annotationXML>
            <emma:emma xmlns:emma="http://www.w3.org/2003/04/emma" version="1.0">
              <emma:interpretation id="{DCB7A78B-810C-4B1E-B547-C70BA1B9B293}" emma:medium="tactile" emma:mode="ink">
                <msink:context xmlns:msink="http://schemas.microsoft.com/ink/2010/main" type="inkWord" rotatedBoundingBox="12465,13173 12523,13176 12496,13619 12438,13615"/>
              </emma:interpretation>
            </emma:emma>
          </inkml:annotationXML>
          <inkml:trace contextRef="#ctx0" brushRef="#br0" timeOffset="75454.0544">4992 6212 340 0,'5'-16'128'0,"-10"12"-100"0,1-16-8 16,4 16 132-16,-5-5-88 16,1 1 44-16,-5 4-64 15,4 8 72-15,1 4-64 16,-1 5 72-16,5 3-72 16,5 4 52-16,-5 8-60 0,0 5-20 0,0-1-16 15,0 5 0-15,-10 3-4 16,10 4 8-16,-4-3-8 15,-5-9 24-15,4-3-16 16,1-5 12-16,-1-4-12 16,-4-8-176-16,9-4 92 15,0-8-308 1,0 0 212 0</inkml:trace>
        </inkml:traceGroup>
        <inkml:traceGroup>
          <inkml:annotationXML>
            <emma:emma xmlns:emma="http://www.w3.org/2003/04/emma" version="1.0">
              <emma:interpretation id="{F36A3E55-6535-4EAD-9517-0F70F8ED6EFD}" emma:medium="tactile" emma:mode="ink">
                <msink:context xmlns:msink="http://schemas.microsoft.com/ink/2010/main" type="inkWord" rotatedBoundingBox="13087,13155 15510,13303 15458,14150 13035,1400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5803.5868">5552 6475 592 0,'-9'-8'220'0,"9"0"-172"0,9-4-12 0,-9 8 120 16,10 0-92-16,3 0 96 15,1-4-92-15,4 3 48 16,-4 1-72-16,-1 4 4 0,15 0-28 15,-15 0-12-15,10 0-4 16,-5 0 28-16,5 4-16 16,0 1-180-16,0 3 88 15,-1 0-388 1,15 0 260-16,4 0-216 16</inkml:trace>
          <inkml:trace contextRef="#ctx0" brushRef="#br0" timeOffset="76327.7963">6208 6346 424 0,'14'-17'156'0,"-10"17"-120"0,5 9-8 0,-9-9 140 16,0 0-96-16,0 12 60 15,0 4-76-15,0 8-24 0,-9 8-20 16,0 13 32-16,0 8-20 0,5 3 32 15,-6 5-32-15,-3-4 12 16,4-5-20-16,-5-7 20 16,-4-5-24-16,4-3 4 15,5-1-8-15,0-8 4 16,4-3-8-16,5-5-108 16,5-4 56-16,13-4-244 15,-4-4 164-15</inkml:trace>
          <inkml:trace contextRef="#ctx0" brushRef="#br0" timeOffset="76061.0786">6326 6313 520 0,'-4'-8'192'0,"4"8"-152"0,0-4-8 16,4 4 60-16,10-8-56 15,4 8 32-15,10 0-40 16,-1-8 0-16,9 8-16 15,5 0 56-15,0 8-40 0,5 0-4 16,-10 0-12-16,-8 0 0 16,-10 0-8-16,-9 0 52 15,-18 1-32-15,-14 3-36 16,-9-4 4-16,5 4-272 0,-14-4 152 16</inkml:trace>
          <inkml:trace contextRef="#ctx0" brushRef="#br0" timeOffset="76627.7053">7260 6236 392 0,'-46'-8'148'0,"33"16"-116"0,-15-8-8 0,19 8 92 16,-4 1-68-16,-1 3 32 16,-4 4-44-16,-1 4 40 15,1 8-44-15,-9 17 48 16,4 20-48-16,0 3 12 0,10 1-28 16,-10 0 28-16,5-12-28 15,9-5 12-15,9-7-16 16,9-9 0-16,0-7-4 15,5-5-148-15,8-8 76 0,1 0-456 16</inkml:trace>
          <inkml:trace contextRef="#ctx0" brushRef="#br0" timeOffset="76928.2133">7173 6321 600 0,'14'-8'224'0,"-14"8"-176"0,27 0-12 16,-9 0 44-1,5 12-52-15,9 1 52 16,-5 3-48-16,10 8-8 16,-5 4-12-16,-10 9 8 15,1-1-12-15,-23 9 24 0,-23-1-20 0,-8-3-4 16,-15-1-4-16,1-3-4 15,4-5 0-15,9-8 0 0,4-4 0 16,10 1-36-16,9-5 20 16,9-4 16-16,9-8 0 15,9 0-88-15,19 0 52 16,-5-4-340 0</inkml:trace>
          <inkml:trace contextRef="#ctx0" brushRef="#br0" timeOffset="70669.1782">3686 6159 496 0,'-28'33'184'0,"19"-17"-140"0,0 8-16 16,0-8 100-16,0 5-76 16,5 3-4-16,4 4-28 15,-5 1 4-15,10-5-16 16,13 0-12-16,-5-8 0 0,10-8 12 16,4-12-4-16,10-8 16 15,-5-4-12-15,-9-4 16 16,-1-4-16-16,-8-5-4 15,-19 1 0-15,-4 4 28 16,-9 3-16-16,0 5 48 16,0 4-36-16,9 4-40 15,-1 8 4-15,10 0-520 16</inkml:trace>
          <inkml:trace contextRef="#ctx1" brushRef="#br0">2015 6479 0,'0'0'0,"0"0"15</inkml:trace>
        </inkml:traceGroup>
      </inkml:traceGroup>
    </inkml:traceGroup>
    <inkml:traceGroup>
      <inkml:annotationXML>
        <emma:emma xmlns:emma="http://www.w3.org/2003/04/emma" version="1.0">
          <emma:interpretation id="{C5D776F6-C9F9-409F-8F47-0055E862B535}" emma:medium="tactile" emma:mode="ink">
            <msink:context xmlns:msink="http://schemas.microsoft.com/ink/2010/main" type="paragraph" rotatedBoundingBox="2735,13148 14580,13350 14529,16334 2684,16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4FBD5-B481-49F9-A3C7-31C0D6AC794E}" emma:medium="tactile" emma:mode="ink">
              <msink:context xmlns:msink="http://schemas.microsoft.com/ink/2010/main" type="inkBullet" rotatedBoundingBox="2735,13148 3429,13159 3403,14667 2710,14655"/>
            </emma:interpretation>
          </emma:emma>
        </inkml:annotationXML>
        <inkml:trace contextRef="#ctx0" brushRef="#br0" timeOffset="93217.237">-1914 7875 320 0,'-9'-8'120'0,"18"8"-96"0,4-4-4 0,1 0 68 16,4 0-52-16,5 4 24 15,23 4-40-15,17 0 0 16,6 4-12-16,-1-4 28 0,-4 0-20 15,-1 0 56 1,-8 5-40-16,-18-1 56 0,3 0-52 16,-17 8 72-16,-9 4-60 15,-14 8 0-15,-5 1-28 0,-13-1 16 16,4 0-24-16,-17 1-4 16,-6-5-4-16,-4 0-260 15,-13-3 140-15,-6-5-296 16</inkml:trace>
        <inkml:trace contextRef="#ctx0" brushRef="#br0" timeOffset="93474.9229">-2087 8053 392 0,'-5'-36'148'0,"10"20"-116"0,-5-4-8 0,0 11 120 15,9 1-84-15,-9 8 44 16,0 17-60-16,0 19 64 15,0 13-60-15,-9 15 36 0,4-3-48 16,-13 12 32-16,0 16-36 16,4 8 8-16,-4 4-24 15,0-12 0-15,0-16-8 16,4-4 4-16,5-12-8 16,-5-13-4-16,5-8 4 15,9-11-128-15,-5-9 68 16,24-16-232-16</inkml:trace>
      </inkml:traceGroup>
      <inkml:traceGroup>
        <inkml:annotationXML>
          <emma:emma xmlns:emma="http://www.w3.org/2003/04/emma" version="1.0">
            <emma:interpretation id="{4CEFCFB7-63D6-4979-85BA-CC00C5223930}" emma:medium="tactile" emma:mode="ink">
              <msink:context xmlns:msink="http://schemas.microsoft.com/ink/2010/main" type="line" rotatedBoundingBox="5307,14215 14562,14373 14529,16334 5273,16177">
                <msink:destinationLink direction="with" ref="{2184CC78-1554-4630-923C-15F55D6162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BA8A0E0-9934-41D7-83EB-6B3AC6A24867}" emma:medium="tactile" emma:mode="ink">
                <msink:context xmlns:msink="http://schemas.microsoft.com/ink/2010/main" type="inkWord" rotatedBoundingBox="5297,14781 7986,14827 7962,16222 5273,1617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3890.1735">-758 7786 424 0,'-23'-8'156'0,"5"12"-120"0,-4 0-8 16,3 4 72-16,-8 5-60 16,-5 11 60-16,-9 16-56 0,-4 9-4 15,-1 8-24-15,5 7 96 16,-4 5-64-16,8-4 32 0,-4 8-44 15,0 8 40-15,5 8-44 16,8 4-8-16,15-8-12 16,8-4 0-16,10-13-8 15,8-11-12-15,10-8 4 16,9-9-280-16,14-7 156 16</inkml:trace>
          <inkml:trace contextRef="#ctx0" brushRef="#br0" timeOffset="94432.1947">-817 8300 528 0,'-18'-20'196'0,"22"20"-152"0,6-4-12 15,3 4 52-15,5 0-52 16,10 4 4-16,-1 0-20 15,5 0 8-15,4 0-16 16,1 4-20-16,-5 4 4 0,-10 5 32 16,-3 3-16-16,-15 8 16 15,-13 9-12-15,-9 11 28 16,-14 9-24-16,-18 4-4 16,-18-1-8-16,-5-7 28 0,0-9-16 15,5-7-32-15,17-5 8 16,15-12 28-16,27-3-28 31,27-5 8-31,23-4-4 0,18-8 4 16,5 4-116-16,-5-4 64 15,-4 0-224 1,-5 0 152-16,-14 0-208 16</inkml:trace>
          <inkml:trace contextRef="#ctx0" brushRef="#br0" timeOffset="94436.7075">-963 8632 612 0,'-22'-20'228'0,"22"12"-180"0,4-8-12 16,5 8 132-16,14-5-100 16,13-3 0-16,15 4-44 15,3 0-32-15,5 4 0 16,-4 8 12-16,9 0 0 0,4 0-240 15,5-4 128-15</inkml:trace>
          <inkml:trace contextRef="#ctx0" brushRef="#br0" timeOffset="94688.4426">135 7956 456 0,'0'-48'168'0,"4"44"-128"0,19 0-16 0,0 16 124 16,4 16-88-16,9 17 44 16,10 27-60-16,9 1 4 15,-10 20-32-15,-13 17-8 0,-9 11-4 16,-23-8 48-16,-23-7-28 15,-23-13-28-15,-13-8 0 16,-9-8 72-16,-9-9-40 16,-14-7 0-16,-5-12-16 0,9-13-44 15,15-8 16-15,17-20-328 16,23-3 188-16,32-10-288 16</inkml:trace>
          <inkml:trace contextRef="#ctx0" brushRef="#br0" timeOffset="94990.7467">1086 8304 580 0,'-9'-16'216'0,"9"20"-168"0,9-8-12 0,-9 4 224 16,0 0-148 0,23 0 28-16,0 0-68 15,22 4-48-15,-13 0 8 0,23 4-24 16,-23 0-92-16,4 1 48 15,-18-1-272-15,5 4 172 16</inkml:trace>
          <inkml:trace contextRef="#ctx0" brushRef="#br0" timeOffset="95331.1542">909 8495 704 0,'18'-9'264'0,"-9"1"-208"0,5 0-12 0,4 4 96 0,9-4-84 16,10 0-20-16,8 4-24 15,1 0-68-15,-5 4 32 16,4 0-340-16</inkml:trace>
        </inkml:traceGroup>
        <inkml:traceGroup>
          <inkml:annotationXML>
            <emma:emma xmlns:emma="http://www.w3.org/2003/04/emma" version="1.0">
              <emma:interpretation id="{7D3953CC-E1CB-4CA9-8D31-EF4D9A9C53C9}" emma:medium="tactile" emma:mode="ink">
                <msink:context xmlns:msink="http://schemas.microsoft.com/ink/2010/main" type="inkWord" rotatedBoundingBox="8272,15279 8911,15290 8905,15632 8266,15621"/>
              </emma:interpretation>
              <emma:one-of disjunction-type="recognition" id="oneOf11">
                <emma:interpretation id="interp15" emma:lang="" emma:confidence="1">
                  <emma:literal>=</emma:literal>
                </emma:interpretation>
                <emma:interpretation id="interp16" emma:lang="" emma:confidence="0">
                  <emma:literal>I</emma:literal>
                </emma:interpretation>
                <emma:interpretation id="interp17" emma:lang="" emma:confidence="0">
                  <emma:literal>t</emma:literal>
                </emma:interpretation>
                <emma:interpretation id="interp18" emma:lang="" emma:confidence="0">
                  <emma:literal>~</emma:literal>
                </emma:interpretation>
                <emma:interpretation id="interp19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96490.4593">2630 7301 340 0,'4'-8'128'0,"1"4"-100"0,8-1-8 0,-4 1 44 15,5 0-40-15,0 0 32 16,-1 4-28-16,1 0 52 15,0 0-44-15,-5 4 28 16,4 4-36-16,1 1 0 16,0-1-16-16,4 4-16 0,9 8 0 0,5-12 20 15,14-4-8-15,22 4-12 16,19-8 0 0,4 8 12-16,0-8-4 0,-14 0 24 15,-18 8-16-15,-13-3-32 16,-10 3 12-16,-18 0 72 15,-18 8-36-15,-13 8 28 16,-24 9-36-16,-17 3 0 16,-19 0-12-16,0 5-24 15,0 3 8-15,9 9 20 16,1 4-4-16,-1 3 24 16,-9 5-20-16,5-8-20 15,4-1 0-15,5-11-12 16,9-9 8-16,13-7 24 15,15-5-4-15,3-4-4 16,24-4 0-16,18-8-24 0,18-8 12 16,-5 0 20-16,19 0-4 15,-5-4-12-15,-5 0 0 16,5 4 40 0,-9 0-24-16,5 0-36 0,-14 0 12 15,0 0-96-15,-19 0 60 16,-4 0-92-16,-9 0 80 15,0 0-332 1</inkml:trace>
          <inkml:trace contextRef="#ctx0" brushRef="#br0" timeOffset="96901.9212">2671 7758 644 0,'-60'-57'236'0,"47"57"-180"0,8-8-20 0,10 8 116 0,4-8-92 16,14 8 88-16,13-8-84 16,14 8-4-16,5 0-40 15,8 4-4-15,19-8-8 0,19 4-52 16,8 0 28-16,-9 0-260 16,-9 4 152-16,-9 0-336 15</inkml:trace>
        </inkml:traceGroup>
        <inkml:traceGroup>
          <inkml:annotationXML>
            <emma:emma xmlns:emma="http://www.w3.org/2003/04/emma" version="1.0">
              <emma:interpretation id="{BEBFA39A-CCC8-4426-A4F6-6F65F98672AE}" emma:medium="tactile" emma:mode="ink">
                <msink:context xmlns:msink="http://schemas.microsoft.com/ink/2010/main" type="inkWord" rotatedBoundingBox="8436,15312 8897,15320 8894,15530 8433,15523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7078.8907">4155 7410 488 0,'-23'-41'180'0,"5"29"-140"0,-5 12-12 0,0 0 76 15,-18 12-64-15,-9 1 116 16,-14 11-88-16,1 12-24 15,4 9-28-15,4 7 40 0,5 5-32 16,9 16 24-16,9 16-28 16,14 4 0-16,13-4-12 15,5-8-8-15,5-8 4 16,4-12-4-16,0-9 0 16,0-7-276-16,0-9 152 0,5-12-300 15,4-7 240 1,9-1-20-16</inkml:trace>
          <inkml:trace contextRef="#ctx0" brushRef="#br0" timeOffset="97317.0336">3913 7693 416 0,'0'-24'152'0,"14"20"-116"0,18-4-12 16,-14 8 108-16,5 0-76 15,4 4 16-15,1 8-48 16,-1 8 12-16,5 5-20 16,0 3 8-16,-10 4-12 0,-3 5 20 15,-15 3-20-15,-8 1 48 0,-15-1-32 16,-12 1-32-16,-20-5 0 16,-3-4 36-16,-5-7-20 15,4-1-20-15,9-4 4 16,15-4-16-16,8-4 8 15,18 1-44-15,14-5 28 16,19-4 32-16,8 0 0 16,14 4 20-16,5-4-16 15,-10 4-196-15,-4 4 100 16,-9-8-300 0,-4-4 220-16,-15 4 16 0</inkml:trace>
        </inkml:traceGroup>
        <inkml:traceGroup>
          <inkml:annotationXML>
            <emma:emma xmlns:emma="http://www.w3.org/2003/04/emma" version="1.0">
              <emma:interpretation id="{7A1AF0FE-3492-4FD4-ABED-2A09A4AAB066}" emma:medium="tactile" emma:mode="ink">
                <msink:context xmlns:msink="http://schemas.microsoft.com/ink/2010/main" type="inkWord" rotatedBoundingBox="10108,14297 12269,14334 12250,15433 10089,15396">
                  <msink:destinationLink direction="with" ref="{D3056B22-DD6F-4E69-B492-87715D3B9B7C}"/>
                </msink:context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7486.205">3891 7900 560 0,'0'-29'208'0,"13"21"-164"0,15-4-8 16,-10 8 100-16,9 0-80 16,10 0 60-16,8 4-72 15,5 8-12-15,-4 4-20 16,-5 8-188-16,0 1 100 0,-5-5-404 15</inkml:trace>
          <inkml:trace contextRef="#ctx0" brushRef="#br0" timeOffset="97733.3632">4592 7539 664 0,'23'33'244'0,"-23"-33"-188"0,45 56-16 0,-27-11 172 15,1 8-124-15,-1 48 0 16,-5 4-56-16,-8-16 40 16,-10-12-40-16,-22-8-68 15,-18 0 16-15,-10-17-292 0,-9 5 172 0,10-1-436 16</inkml:trace>
          <inkml:trace contextRef="#ctx0" brushRef="#br0" timeOffset="98072.7652">5411 7993 696 0,'-9'-41'256'0,"9"33"-196"0,9-8-20 0,0 12 128 16,5-4-100-16,9 4-28 16,4 4-24-16,10 0-168 15</inkml:trace>
          <inkml:trace contextRef="#ctx0" brushRef="#br0" timeOffset="98791.177">6003 7985 728 0,'-18'-13'268'0,"23"13"-208"0,17 0-16 0,-3 0 20 15,26 5-44-15,5 3 0 16,9 4-12-16,5 0-24 16,4 0 8-16,5 4-268 15,5 0 148-15,-6 1-316 16</inkml:trace>
          <inkml:trace contextRef="#ctx0" brushRef="#br0" timeOffset="98577.1071">6244 7637 444 0,'0'-13'164'0,"5"13"-124"0,0-4-16 16,4 4 80-16,4 0-64 16,6 0 0-16,8-4-24 15,-4 4 16-15,4 4-20 0,5 0 32 0,-5 0-28 16,0 5 20-16,-4-1-20 15,-5 0 0-15,-4 4-8 16,-9 4 12-16,-5 4-12 16,-14 9 40-16,-4 7-24 15,0 13 32-15,-10 11-32 16,-4 5-4-16,-4-4-12 16,-5-5-16-16,-5-3 4 15,-13-8 4-15,5-5 0 16,8-12 16-16,10-7-8 0,8-5-28 15,10 0 8-15,9-12 32 16,23-4-12-16,13 0 28 16,9 0-24-16,10 0 24 15,4-4-24-15,-4 4-48 16,-5 4 20-16,-5-4-192 16,-4 0 116-16,-9 8-196 15</inkml:trace>
          <inkml:trace contextRef="#ctx0" brushRef="#br0" timeOffset="99045.8548">6768 8248 612 0,'-41'16'228'0,"32"-4"-180"0,-9 0-12 16,13 0 8-16,5 0-32 16,5 5-4-16,13-1-4 15,9-4 12-15,14-4-8 16,9-8 16-16,0 0-16 0,-4-8-4 15,-10-12 0-15,-8 4 48 16,-10-5-28-16,-9-15-20 16,-14 8-4-16,-8-5-8 15,-14 13 0-15,-5 20-56 16,-5-4 36-16</inkml:trace>
        </inkml:traceGroup>
        <inkml:traceGroup>
          <inkml:annotationXML>
            <emma:emma xmlns:emma="http://www.w3.org/2003/04/emma" version="1.0">
              <emma:interpretation id="{C68DC183-A3C0-437E-87C6-921C5032F48C}" emma:medium="tactile" emma:mode="ink">
                <msink:context xmlns:msink="http://schemas.microsoft.com/ink/2010/main" type="inkWord" rotatedBoundingBox="12931,14628 14557,14655 14545,15397 12919,15369">
                  <msink:destinationLink direction="with" ref="{D3056B22-DD6F-4E69-B492-87715D3B9B7C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1566.1837">-4796 7115 404 0,'0'-9'148'0,"-9"13"-112"0,18 5-12 15,-5-1 136-15,6 12-92 16,17 8 36-16,0 21-64 15,14 11 28-15,9 5-36 16,9-4-8-16,1-8-16 0,-10-9 28 16,0 1-20-16,-14-17 56 15,5 0-40-15,-14-12 56 16,5-12-52-16,-9 5 28 0,9-13-36 16,-9-17-8-16,0-11-12 15,-5-17 20-15,-5-15-16 16,1-9 24-16,-9 4-24 15,4 4-20-15,0 13 0 16,-9 11 4-16,-5 9 4 16,5 7-12-16,-4 9 8 15,4 12-120-15,-14 12 68 16,9 9-200-16,1 15 148 0,4 8-360 16</inkml:trace>
          <inkml:trace contextRef="#ctx0" brushRef="#br0" timeOffset="91191.187">-4150 6131 528 0,'-86'73'196'0,"31"-45"-152"0,-27 21-12 0,41-5 132 15,-13 45-96-15,13 21 24 16,9 3-52-16,9-12-8 16,9-12-20-16,28-8 12 0,9-8-16 15,9-8-4-15,4-13 0 16,10-7 4-16,4-13-4 0,-5-7-240 16,-8-9 128-16</inkml:trace>
          <inkml:trace contextRef="#ctx0" brushRef="#br0" timeOffset="105919.3239">767 8495 476 0,'-4'-13'176'0,"4"9"-136"0,-9-4-12 0,4 8 128 16,5 0-92-16,0 0 72 16,-4 0-80-16,4 0 24 15,0 0-48-15,4 8 36 0,5 4-40 16,0 1 12-16,14-1-24 15,9 0-24-15,23 0 0 0,13-8 32 16,19 8-16 0,-1 0-8-16,-9 1-4 0,-13-1 20 15,-18-4-8-15,-10-4 48 16,-9-4-28-16,-13 0-4 16,-14-8-16-16,0 4 12 15,-14 0-12-15,-4 0-216 16,9 4 116-16,-5 4-372 15</inkml:trace>
          <inkml:trace contextRef="#ctx0" brushRef="#br0" timeOffset="105424.0068">781 8272 236 0,'0'0'88'0,"0"-4"-68"0,0-4-4 16,0 8 148-16,0 0-92 16,0-4 88-16,0 4-96 0,0 0 40 15,9 0-64 1,-9 0 40-16,0 0-44 0,9 0 44 0,-9-4-48 31,14 8 48-31,-5-4-48 0,5 0-8 0,-5 4-12 16,4 0-20-16,-3-4 4 15,21 4-4-15,1 0 0 16,14 4 24-16,9-4-8 16,-1 4-4-16,1-4 0 15,-10 0 4-15,1 0-4 16,-14-4 32-16,-10 0-20 15,-12 0 32-15,3 0-32 0,-13 0-4 16,0-4-8-16,0 0-84 16,0 0 44-16,0 4-328 15,0 0 200-15,-13 4-316 16</inkml:trace>
        </inkml:traceGroup>
      </inkml:traceGroup>
    </inkml:traceGroup>
    <inkml:traceGroup>
      <inkml:annotationXML>
        <emma:emma xmlns:emma="http://www.w3.org/2003/04/emma" version="1.0">
          <emma:interpretation id="{6E91D2EC-EB90-4F15-A2D7-75A88E49BE14}" emma:medium="tactile" emma:mode="ink">
            <msink:context xmlns:msink="http://schemas.microsoft.com/ink/2010/main" type="paragraph" rotatedBoundingBox="10222,16148 18850,16449 18804,17780 10176,174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2B8431-AA10-4081-8D47-3B24BEACE7FB}" emma:medium="tactile" emma:mode="ink">
              <msink:context xmlns:msink="http://schemas.microsoft.com/ink/2010/main" type="line" rotatedBoundingBox="10222,16148 18850,16449 18804,17780 10176,17478">
                <msink:destinationLink direction="with" ref="{2184CC78-1554-4630-923C-15F55D6162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71EE260-0ACD-46BA-A163-E74DFC84DA6A}" emma:medium="tactile" emma:mode="ink">
                <msink:context xmlns:msink="http://schemas.microsoft.com/ink/2010/main" type="inkWord" rotatedBoundingBox="10222,16148 12514,16228 12477,17271 10186,1719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1" brushRef="#br0" timeOffset="68057.0109">9418 10316 0,'0'0'16</inkml:trace>
          <inkml:trace contextRef="#ctx1" brushRef="#br0" timeOffset="70864.7585">11266 10737 0</inkml:trace>
          <inkml:trace contextRef="#ctx0" brushRef="#br0" timeOffset="100500.2501">2866 9332 652 0,'-18'-28'244'0,"18"24"-192"0,5-12-12 16,4 8 24-16,4-5-44 15,10-3 8-15,9 0-16 0,23 4-8 16,22 4 0-1,10 8-16-15,4 12 8 0,-14 4 12 16,-13 13-4-16,-10-5 16 0,-13 0-12 16,-13 12 4-16,-19 1-4 15,-14 16 28-15,-22-5-20 16,-23 1-12-16,-18-1-8 16,-14 13 28-16,0 0-12 15,4 3-4-15,1-7-4 16,-1-8 56-16,1-1-32 15,4-7 24-15,14-9-32 16,13-8 36-16,15-12-32 16,17 5-40-16,23-9 8 0,18-8 20 15,14 0-8-15,9 0-8 16,10 0 0-16,12-4 48 16,15 4-24-16,-1 0-36 15,-4 0 8-15,-9 0-88 16,-18 0 56-16,-14 0-144 15,-18 0 104-15,-19 0-244 16</inkml:trace>
          <inkml:trace contextRef="#ctx0" brushRef="#br0" timeOffset="100814.2145">2721 9773 748 0,'-19'-36'276'0,"38"28"-216"0,22-4-16 0,-14 4 120 15,9 8-100-15,14-13 60 16,28-7-68-16,22 12-32 16,18 8-16-16,-8 0-52 0,-6 0 24 15,-4 0-292-15,10-4 172 16,-15 0-372 0,-8 4 288-16,-19 0 28 15</inkml:trace>
          <inkml:trace contextRef="#ctx0" brushRef="#br0" timeOffset="101129.2723">4364 9223 424 0,'0'-20'156'0,"0"12"-120"0,-4 0-8 15,-1 4 72-15,1-1-60 16,-6 5 96-16,-3 0-76 0,-1 5-28 15,-9 7-20-15,-9 4 32 0,-18 12-24 16,-18 21 44-16,0 7-36 16,-10 9 116-16,6 0-76 15,12 0 108-15,15 3-100 16,18 9-20-16,17 12-36 16,20-4-8-16,12 0-4 15,10-12-32-15,18-12 12 16,-9-21-208-16,9 1 124 15,-4-13-200-15,-14-12 168 16,4-4-412 0</inkml:trace>
          <inkml:trace contextRef="#ctx0" brushRef="#br0" timeOffset="101476.5245">4178 9624 560 0,'4'-25'208'0,"19"17"-164"0,4 0-8 16,-9 0 24-16,1 0-40 16,3 0 8-16,10 16-16 15,0 0 12-15,0 8-16 16,-9 4 24-16,-10 5-20 0,-13 3 24 16,-13 4-24-16,-10 5 24 15,-13 3-24-15,-5-3 4 16,-14-1-8-16,-4-3-8 15,0-9 4-15,4-8 12 0,9-8-8 16,19 0-12-16,18-4 0 16,23-4 56-16,17 0-28 15,10 0-28-15,10 0 0 16,-6 0 16 0,1-4-4-16,-5 0-152 0,-5 8 76 15,-9-12-120-15,-4 4 104 16,-9 0-168-1</inkml:trace>
        </inkml:traceGroup>
        <inkml:traceGroup>
          <inkml:annotationXML>
            <emma:emma xmlns:emma="http://www.w3.org/2003/04/emma" version="1.0">
              <emma:interpretation id="{3224D439-5B91-4CC2-9827-5DABE6224CD3}" emma:medium="tactile" emma:mode="ink">
                <msink:context xmlns:msink="http://schemas.microsoft.com/ink/2010/main" type="inkWord" rotatedBoundingBox="12947,16336 14891,16404 14868,17063 12924,16995"/>
              </emma:interpretation>
              <emma:one-of disjunction-type="recognition" id="oneOf16">
                <emma:interpretation id="interp24" emma:lang="" emma:confidence="0">
                  <emma:literal>to</emma:literal>
                </emma:interpretation>
                <emma:interpretation id="interp25" emma:lang="" emma:confidence="0">
                  <emma:literal>+ ZO</emma:literal>
                </emma:interpretation>
                <emma:interpretation id="interp26" emma:lang="" emma:confidence="0">
                  <emma:literal>+ Zo</emma:literal>
                </emma:interpretation>
                <emma:interpretation id="interp27" emma:lang="" emma:confidence="0">
                  <emma:literal>+20</emma:literal>
                </emma:interpretation>
                <emma:interpretation id="interp28" emma:lang="" emma:confidence="0">
                  <emma:literal>+ Z.</emma:literal>
                </emma:interpretation>
              </emma:one-of>
            </emma:emma>
          </inkml:annotationXML>
          <inkml:trace contextRef="#ctx0" brushRef="#br0" timeOffset="101677.1179">4218 9696 508 0,'-4'-8'188'0,"-1"16"-148"0,5-3-8 16,0-5 44-16,14 4-48 16,0 0 16-16,8 8-28 15,1-4-24-15,5 0 0 16,-1 0-420-16</inkml:trace>
          <inkml:trace contextRef="#ctx0" brushRef="#br0" timeOffset="101984.8759">4819 9199 832 0,'41'8'308'0,"-18"16"-240"0,5 41-20 0,-10-13 64 0,0 9-72 16,-4 16 8-16,-5 4-28 15,-5 12 32-15,-13 16-28 16,-9-3-136-16,-14-5 60 0,-23-16-264 15,-17-12 176-15</inkml:trace>
          <inkml:trace contextRef="#ctx0" brushRef="#br0" timeOffset="102498.2772">5416 9664 528 0,'-5'-8'196'0,"10"0"-152"0,4 0-12 16,0 4 116-16,9 4-88 15,10 0 36-15,8-4-56 16,10 4-4-16,4 0-24 16,-5 0 12-16,5 0-16 0,0 0-56 15,0 0 24-15,-13 4-192 16,-10 0 120-16,-18 0-328 31,-4 4 192-31</inkml:trace>
          <inkml:trace contextRef="#ctx0" brushRef="#br0" timeOffset="102740.1571">5757 9324 352 0,'-13'-4'132'0,"17"8"-104"0,-8 12-8 0,4 1 156 16,-5 11-100-16,1 12 40 16,-6 9-68-16,6 4 44 15,-1-1-56-15,-4 5 0 0,0-5-20 16,0 13 8-16,4-4-16 0,-4-9 24 16,0-11-20-16,0-9-84 15,5-7 40-15,-1-13-140 16,5-12 96-16,5-8-368 15</inkml:trace>
          <inkml:trace contextRef="#ctx0" brushRef="#br0" timeOffset="103326.0305">6313 9660 592 0,'-32'-16'220'0,"41"16"-172"0,9 0-12 16,-4 0 136-16,4-4-100 16,5 4 32-16,13-12-60 15,19 4-8-15,18-1-24 16,18 5-60-16,-5 13 24 0,-13 3-436 16,0 0 248-16,-5 8-136 15</inkml:trace>
        </inkml:traceGroup>
        <inkml:traceGroup>
          <inkml:annotationXML>
            <emma:emma xmlns:emma="http://www.w3.org/2003/04/emma" version="1.0">
              <emma:interpretation id="{6B2FDEF0-C483-4456-AEBF-58582229E4FC}" emma:medium="tactile" emma:mode="ink">
                <msink:context xmlns:msink="http://schemas.microsoft.com/ink/2010/main" type="inkWord" rotatedBoundingBox="16942,17343 16957,17344 16956,17359 16941,17358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3126.4227">6363 9405 424 0,'23'-16'156'0,"-10"8"-120"0,10 4-8 16,-5 4 52-16,10 4-48 15,3 4-12-15,15 8-12 0,-5 4 8 16,-9 1-8-16,-9 3 76 16,-14 4-48-16,-9 1 24 15,-19 3-40-15,-12 0 44 0,-10 5-36 16,-5-1-32-16,5 1 0 15,0-1 0-15,-9 0 4 16,23-7 60-16,4-5-32 16,9 0 16-16,10-4-28 15,8 1 0-15,10-9-8 16,4 4 4-16,5-8-8 16,4 4 8-16,5-12-8 0,5-4-56 15,4-4 28-15,9 0-164 16,-9 0 104-16,-19 0-204 15,-3-4 164 1,-6-4-176-16</inkml:trace>
        </inkml:traceGroup>
        <inkml:traceGroup>
          <inkml:annotationXML>
            <emma:emma xmlns:emma="http://www.w3.org/2003/04/emma" version="1.0">
              <emma:interpretation id="{8C7A750D-73D7-467C-BB83-FFC93200003A}" emma:medium="tactile" emma:mode="ink">
                <msink:context xmlns:msink="http://schemas.microsoft.com/ink/2010/main" type="inkWord" rotatedBoundingBox="18790,17764 18805,17765 18804,17780 18789,17779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3562.5139">7205 9769 572 0,'-4'17'208'0,"-1"3"-160"0,-4 12-12 0,13-12 32 15,-4 13-44-15,0-5 32 0,14-4-28 16,-5-3 0-16,14-17-16 15,9-4 12-15,-5-17-16 0,5-7 24 16,-14-12-20-16,-13 3 24 16,-10 1-24-16,-8-4-20 15,-10 11 0-15,-4 1-12 16,-5 12 8-16,-5 4-316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7:41.3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236CFE-0F7C-461B-8C63-F689C801E0F0}" emma:medium="tactile" emma:mode="ink">
          <msink:context xmlns:msink="http://schemas.microsoft.com/ink/2010/main" type="writingRegion" rotatedBoundingBox="15120,3150 17028,3062 17070,3949 15161,4038"/>
        </emma:interpretation>
      </emma:emma>
    </inkml:annotationXML>
    <inkml:traceGroup>
      <inkml:annotationXML>
        <emma:emma xmlns:emma="http://www.w3.org/2003/04/emma" version="1.0">
          <emma:interpretation id="{2CD2D4E4-30F3-404C-A4AB-A0FA72AF3FBB}" emma:medium="tactile" emma:mode="ink">
            <msink:context xmlns:msink="http://schemas.microsoft.com/ink/2010/main" type="paragraph" rotatedBoundingBox="15120,3150 17028,3062 17070,3949 15161,4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B5BE1E-9D0B-445F-80BC-074876FBD99A}" emma:medium="tactile" emma:mode="ink">
              <msink:context xmlns:msink="http://schemas.microsoft.com/ink/2010/main" type="line" rotatedBoundingBox="15120,3150 17028,3062 17070,3949 15161,4038"/>
            </emma:interpretation>
          </emma:emma>
        </inkml:annotationXML>
        <inkml:traceGroup>
          <inkml:annotationXML>
            <emma:emma xmlns:emma="http://www.w3.org/2003/04/emma" version="1.0">
              <emma:interpretation id="{A24D2F18-F188-4FC8-8E1F-5B552461749D}" emma:medium="tactile" emma:mode="ink">
                <msink:context xmlns:msink="http://schemas.microsoft.com/ink/2010/main" type="inkWord" rotatedBoundingBox="15120,3150 17028,3062 17070,3949 15161,4038"/>
              </emma:interpretation>
              <emma:one-of disjunction-type="recognition" id="oneOf0">
                <emma:interpretation id="interp0" emma:lang="" emma:confidence="0">
                  <emma:literal>182</emma:literal>
                </emma:interpretation>
                <emma:interpretation id="interp1" emma:lang="" emma:confidence="0">
                  <emma:literal>187</emma:literal>
                </emma:interpretation>
                <emma:interpretation id="interp2" emma:lang="" emma:confidence="0">
                  <emma:literal>102</emma:literal>
                </emma:interpretation>
                <emma:interpretation id="interp3" emma:lang="" emma:confidence="0">
                  <emma:literal>If?</emma:literal>
                </emma:interpretation>
                <emma:interpretation id="interp4" emma:lang="" emma:confidence="0">
                  <emma:literal>107</emma:literal>
                </emma:interpretation>
              </emma:one-of>
            </emma:emma>
          </inkml:annotationXML>
          <inkml:trace contextRef="#ctx0" brushRef="#br0">13704-398 560 0,'-31'-8'208'0,"31"8"-164"0,-5 8-8 0,0 0 180 16,5 4-124-16,-4 12 104 15,8 9-112-15,-4 7 32 16,5 1-68-16,-5 3-16 15,0-3-20-15,0 3 24 16,0-3-20-16,-5-5 12 16,5 0-16-16,-4-3-76 15,8-1 32-15,-4-8-244 16,5-3 156-16</inkml:trace>
          <inkml:trace contextRef="#ctx0" brushRef="#br0" timeOffset="463.7569">14164-318 600 0,'-4'-37'224'0,"4"37"-176"0,22-12-12 0,-12 4 140 16,-1 0-104-16,4 8 52 15,1 0-76-15,4 8 12 16,0 4-40-16,5 12 28 15,4 5-32-15,1 19 4 16,-1-7-12-16,0 15 20 16,-4-11-16-16,-9 16-48 15,4-9 20-15,-13 1 12 16,-1-5 4-16,-18-7-32 16,5-5 16-16,-9-15 24 15,0-9-4-15,-5-20 20 16,10 0-16-16,-6-21 32 15,15 1-24-15,-5-17-4 16,18 5-8-16,-5-13 48 16,15 13-28-16,8-25-28 15,-4 17 0-15,4-29 0 16,0 20 4-16,10-16 24 16,-5 12-12-16,-1 1 24 15,-8 7-24-15,0 5-4 0,4 15-4 16,-4 5-24-16,4 8 12 0,1-1-208 15,4 13 120-15,-1 4-480 16,6 8 320-16</inkml:trace>
          <inkml:trace contextRef="#ctx0" brushRef="#br0" timeOffset="1187.4204">14920-104 932 0,'0'4'348'0,"0"-4"-272"0,23 4-20 16,-10-4 76 0,1 0-84-16,9 0 0 15,-5 0-32-15,9 0-4 16,10 0-4-16,-5 0-192 0,4-8 100 0</inkml:trace>
          <inkml:trace contextRef="#ctx0" brushRef="#br0" timeOffset="974.3676">14966-274 612 0,'-5'-12'228'0,"5"12"-180"15,23-16-12-15,-14 8 124 16,0 0-96-16,5-17 16 15,-1 13-44-15,10-12-36 16,0 12 0-16,9-4 44 16,4 4-24-16,1 12 24 15,-1 0-24-15,-9 4 36 16,1 8-32-16,-10 4 12 16,0 4-20-16,-13 8 36 15,-5 1-28-15,-14-1 12 16,0 0-20-16,-13-3-8 0,9 11-4 0,-14-3 12 15,5 3-8-15,-5-16 16 16,0 9-16-16,9-1-20 16,5-4 4-16,-5-4 4 15,5-3 4-15,4 3-20 16,5 0 12-16,-5-4-12 16,14 0 8-16,5-3 16 15,4-1 0-15,5-8-20 16,8 4 8-16,1-8-144 15,-9 4 80-15,4-8-92 16,5 0 96-16,-9-4-320 16,4 4 220-16</inkml:trace>
          <inkml:trace contextRef="#ctx0" brushRef="#br0" timeOffset="-217.0746">13413-46 780 0,'0'-4'288'0,"0"4"-224"0,9-4-20 16,-4 0 164-1,4 4-124-15,9-4 52 0,9 4-76 0,10-4 16 16,4 4-44-16,9-4-8 31,4 8-16-31,10-4 28 0,-5 4-20 16,1 0 4-16,-6 0-12 0,-13-4-68 15,-9 4 32-15,-18-4-208 16,-5 0 132-16,-14-4-468 16,5 4 320-16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7:17.2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84CC78-1554-4630-923C-15F55D61625D}" emma:medium="tactile" emma:mode="ink">
          <msink:context xmlns:msink="http://schemas.microsoft.com/ink/2010/main" type="inkDrawing" rotatedBoundingBox="18960,11949 19175,16813 18180,16857 17964,11994" semanticType="verticalRange" shapeName="Other">
            <msink:sourceLink direction="with" ref="{6936816F-F01B-4D74-9714-45E337402209}"/>
            <msink:sourceLink direction="with" ref="{30028477-432A-471B-AC48-760C9F507A8E}"/>
            <msink:sourceLink direction="with" ref="{4CEFCFB7-63D6-4979-85BA-CC00C5223930}"/>
            <msink:sourceLink direction="with" ref="{0F2B8431-AA10-4081-8D47-3B24BEACE7FB}"/>
          </msink:context>
        </emma:interpretation>
      </emma:emma>
    </inkml:annotationXML>
    <inkml:trace contextRef="#ctx0" brushRef="#br0">-1 160 320 0,'4'-65'120'0,"-4"65"-96"0,64-32-4 0,-14 16-20 16,0 8-4-16,27-4 20 16,1 3-8-16,4-7 16 15,-9 16-16-15,4 0 4 0,-9-4-4 16,-9 4 48-16,-8 0-32 15,-10 4 76-15,-10 0-52 16,-8 8 0-16,-14 5-28 16,-9 15 48-16,-4 33-36 15,-5 28 48-15,-5 16-48 0,0 21 108 16,1 84-80-16,-6 33 0 16,-3 85-36-16,8 36 20 15,19-8-28-15,13 17-24 16,9-62 4-16,10-15 8 15,3-13 0-15,-3-64 84 16,-1-29-44-16,-4 4 92 0,-14-8-76 16,1-20 8-16,-6-32-44 15,-13-29 40-15,-13-16-36 16,-24-16 48-16,-17-12-44 16,-1-8-8-16,-9-21-12 15,-13-12-12-15,-28-11 4 16,-22-5-236-16,-5 0 128 15,0 0-372-15,-28 8 268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8:06.3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AD77D9-4885-43BC-ADF4-D41FAE426FA1}" emma:medium="tactile" emma:mode="ink">
          <msink:context xmlns:msink="http://schemas.microsoft.com/ink/2010/main" type="inkDrawing" rotatedBoundingBox="9624,3187 16630,3021 16632,3109 9626,3275" semanticType="underline" shapeName="Other">
            <msink:sourceLink direction="with" ref="{E2AE3B76-1EAC-43E4-B423-7DB600AC6848}"/>
            <msink:sourceLink direction="with" ref="{E420B7D8-92D2-4CD6-8A3F-A6AD5D328D67}"/>
          </msink:context>
        </emma:interpretation>
      </emma:emma>
    </inkml:annotationXML>
    <inkml:trace contextRef="#ctx0" brushRef="#br0">14 180 392 0,'-9'-16'148'0,"9"12"-116"0,-5 4-8 0,5-8 120 15,5 8-84-15,0-4 44 16,4-1-60-16,-5-3 12 16,1 8-36-16,-1 0 52 15,5 0-40-15,5 0 36 16,4 8-36-16,0 1 16 16,1 3-28-16,8-4 8 15,14 4-16-15,41-4 0 16,4 0-4-16,65-8 4 15,3 8-8-15,92-24 52 16,5 4-32-16,113-4 8 16,-27 4-20-16,95-9 20 15,-31 1-20-15,95 0-32 16,-50 0 12-16,51 3 72 16,-56 9-36-16,10-8 8 15,-78 16-20-15,1-8-20 16,-69-4 0-16,-37 8 28 0,-58 4-12 15,-51-4 24-15,-45 8-24 0,-32-4-196 16,-23 8 96-16,-27-4-344 16,-14 0 244-16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7:47.5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A62D16-B5CE-47E5-9972-3B356A3FA079}" emma:medium="tactile" emma:mode="ink">
          <msink:context xmlns:msink="http://schemas.microsoft.com/ink/2010/main" type="writingRegion" rotatedBoundingBox="1138,408 23152,31 23420,15670 1406,16047"/>
        </emma:interpretation>
      </emma:emma>
    </inkml:annotationXML>
    <inkml:traceGroup>
      <inkml:annotationXML>
        <emma:emma xmlns:emma="http://www.w3.org/2003/04/emma" version="1.0">
          <emma:interpretation id="{DDA21BC7-0BB3-4932-9C84-B5F0F139F0EE}" emma:medium="tactile" emma:mode="ink">
            <msink:context xmlns:msink="http://schemas.microsoft.com/ink/2010/main" type="paragraph" rotatedBoundingBox="2374,316 12774,381 12765,1823 2365,17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E6A338-96A6-417D-AA88-134FD1BB565C}" emma:medium="tactile" emma:mode="ink">
              <msink:context xmlns:msink="http://schemas.microsoft.com/ink/2010/main" type="line" rotatedBoundingBox="2374,316 12774,381 12765,1823 2365,1758"/>
            </emma:interpretation>
          </emma:emma>
        </inkml:annotationXML>
        <inkml:traceGroup>
          <inkml:annotationXML>
            <emma:emma xmlns:emma="http://www.w3.org/2003/04/emma" version="1.0">
              <emma:interpretation id="{2BBDDA6F-CEEC-4D54-87B9-8F369439E376}" emma:medium="tactile" emma:mode="ink">
                <msink:context xmlns:msink="http://schemas.microsoft.com/ink/2010/main" type="inkWord" rotatedBoundingBox="2373,448 4343,461 4337,1404 2367,13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40 172 364 0,'-18'-29'132'0,"13"17"-100"0,-4-4-12 0,0 4 88 16,9 8-64-16,0-12 44 16,0 8-52-16,9-9 32 15,5 5-36-15,13-4 16 16,0 8-28-16,14 0 16 16,5 0-20-16,8 8 0 15,-8 4-8-15,8 36 28 16,-8 13-20-16,9 28-12 15,-14 0-8-15,-5 12 4 16,-4-4 0-16,-18 0-20 16,4 0 12-16,-27-8 32 15,13 0-16-15,-13-16 8 16,0-17-8-16,-9-24 12 16,18-11-12-16,-9-38-4 15,4-3 0-15,10-33 28 16,4 9-16-16,4-21-4 15,15 16-8-15,8-20 4 16,1 13-4-16,17-17 24 16,5 12-16-16,10 0 84 15,-19 20-52-15,-9 5 32 0,0 12-44 16,-5-1 36 0,-4 13-40-16,-9-4 28 0,-5 7-28 0,-4-3 0 15,-1 8-16-15,-4 0-68 16,5 4 28-16,-5 0-304 15,5 4 180-15,0 4-444 16,-1 4 336-16</inkml:trace>
          <inkml:trace contextRef="#ctx0" brushRef="#br0" timeOffset="332.4206">1333 431 768 0,'-14'0'284'0,"14"0"-220"0,23-8-20 15,0 4 112 1,4 8-96-16,23-4 0 16,0 0-36-16,9 0-76 0,0 8 24 0,-4-4-208 15,-9 4 132-15</inkml:trace>
          <inkml:trace contextRef="#ctx0" brushRef="#br0" timeOffset="540.4347">1415 568 728 0,'-28'0'268'0,"28"0"-208"0,14 8-16 0,-5-4 140 16,9 1-108-16,19-1 76 15,8 0-88-15,10-4-8 16,0 0-36-16,4 0-20 16,-5-4-4-16,1 0-260 15,9 4 144-15,-5-5-252 16,-4 5 212-16</inkml:trace>
        </inkml:traceGroup>
        <inkml:traceGroup>
          <inkml:annotationXML>
            <emma:emma xmlns:emma="http://www.w3.org/2003/04/emma" version="1.0">
              <emma:interpretation id="{B260BADB-690B-4A4E-A7B2-A8F8625982EF}" emma:medium="tactile" emma:mode="ink">
                <msink:context xmlns:msink="http://schemas.microsoft.com/ink/2010/main" type="inkWord" rotatedBoundingBox="4776,335 6283,344 6274,1783 4767,17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4.1838">2699 451 424 0,'-23'-20'156'0,"23"20"-120"0,0-8-8 0,0 0 140 15,9 8-96-15,0 0 96 16,9 8-100-16,-4 8-8 16,4 12-36-16,5 25 28 0,0 28-28 15,-14 8-24 1,0 8 0-16,-23 0-8 16,1-12 0-16,-19-12 24 15,4-17-8-15,-17-3 156 16,8-12-92-16,-13-13 120 15,14-4-108-15,-14-20-36 16,13-4-28-16,-4-24-36 16,10 0 8-16</inkml:trace>
          <inkml:trace contextRef="#ctx0" brushRef="#br0" timeOffset="1171.2251">2867-112 1092 0,'5'-8'404'0,"-5"8"-316"0,13 8-24 0,-8-8 0 16,4 9-48-16,5-1-224 15,4-4 112-15,5 16-592 16,-1-4 384-16</inkml:trace>
          <inkml:trace contextRef="#ctx0" brushRef="#br0" timeOffset="1906.2744">3222 1321 456 0,'0'-4'168'0,"0"4"-128"0,5-24-16 16,4 8 88 0,-9 11-68-16,0-31 112 0,0 12-84 15,0-41 32-15,9 4-60 0,0-28 28 16,-4 12-40-16,4-16-20 15,0 16-4-15,4-16-8 16,10 16 0-16,-5-16 52 16,5 16-28-16,14-7 52 15,-6 7-44-15,1 4 36 16,5 16-36-16,4 13 24 16,-5 7-28-16,5-3 28 15,-4 11-32-15,4 5 20 16,-10 12-24-16,1 0 0 15,-4 4-12-15,3 8 20 16,-3 4-16-16,-15 4 4 16,10 8-8-16,-14 4-8 15,0 1 4-15,-13 7-16 16,-1 4 8-16,-13 5-92 16,0-1 48-16,-28 0-48 15,1-3 56-15,-14-9-40 16,9 4 44-16,4-19 12 15,10-1 12-15,13-8-16 16,14 0 16-16,18 0-12 16,14 4 12-16,13 8 8 15,10 4 4-15,4 16-12 16,4-7 8-16,-4 11 12 16,-13 5-4-16,-10-5-28 15,-4-4 12-15,-14-3 68 0,0-1-32 16,-18-4 108-16,-5-3-76 15,-22-5 28-15,-1-4-48 0,-26-8 48 16,13 0-48-16,-5-8-24 16,14 0-12-16,9-4-196 15,19 4 108-15</inkml:trace>
        </inkml:traceGroup>
        <inkml:traceGroup>
          <inkml:annotationXML>
            <emma:emma xmlns:emma="http://www.w3.org/2003/04/emma" version="1.0">
              <emma:interpretation id="{6D061B6A-064B-43E4-9E9A-98B409E20E00}" emma:medium="tactile" emma:mode="ink">
                <msink:context xmlns:msink="http://schemas.microsoft.com/ink/2010/main" type="inkWord" rotatedBoundingBox="6895,1170 7158,1172 7156,1448 6894,14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90.2597">4784 714 1328 0,'-32'57'492'0,"32"-57"-380"0,-46 73-32 0,10-37-256 15,4 0 80-15,-32 5-712 16,10-9 452-16</inkml:trace>
        </inkml:traceGroup>
        <inkml:traceGroup>
          <inkml:annotationXML>
            <emma:emma xmlns:emma="http://www.w3.org/2003/04/emma" version="1.0">
              <emma:interpretation id="{72C12599-A093-4536-913F-0686F5A94C2D}" emma:medium="tactile" emma:mode="ink">
                <msink:context xmlns:msink="http://schemas.microsoft.com/ink/2010/main" type="inkWord" rotatedBoundingBox="8751,361 10567,372 10562,1119 8746,1108"/>
              </emma:interpretation>
              <emma:one-of disjunction-type="recognition" id="oneOf3">
                <emma:interpretation id="interp3" emma:lang="" emma:confidence="0">
                  <emma:literal>is less</emma:literal>
                </emma:interpretation>
                <emma:interpretation id="interp4" emma:lang="" emma:confidence="0">
                  <emma:literal>as less</emma:literal>
                </emma:interpretation>
                <emma:interpretation id="interp5" emma:lang="" emma:confidence="0">
                  <emma:literal>oss less</emma:literal>
                </emma:interpretation>
                <emma:interpretation id="interp6" emma:lang="" emma:confidence="0">
                  <emma:literal>Is less</emma:literal>
                </emma:interpretation>
                <emma:interpretation id="interp7" emma:lang="" emma:confidence="0">
                  <emma:literal>us less</emma:literal>
                </emma:interpretation>
              </emma:one-of>
            </emma:emma>
          </inkml:annotationXML>
          <inkml:trace contextRef="#ctx0" brushRef="#br0" timeOffset="2687.8583">6637-71 600 0,'-23'-16'224'0,"32"16"-176"0,-9-8-12 15,-9 20 116 1,9-4-92-16,-14 36 96 0,1 9-88 15,-10 20 28-15,5 8-56 0,-14 0 72 16,9-8-60-16,-9-1 28 16,9-19-48-16,1-8 0 15,3-5-20-15,-3-12-104 16,22-7 48-16,0-13-404 16,22 0 248-16</inkml:trace>
          <inkml:trace contextRef="#ctx0" brushRef="#br0" timeOffset="3648.9549">7001 326 684 0,'-36'4'252'0,"36"-4"-192"0,-37 36-20 0,14-20 200 16,5 4-140-16,-9 13-16 15,9-5-52-15,-1 9-24 16,10-9-4-16,9-4-24 15,9-4 12-15,10-3-12 16,3-5 8-16,10-12-72 16,5 4 48-16,4-8-120 15,0 0 92-15,-5-4-16 16,1-1 48-16,-10-11-8 16,-4 4 24-16,-19-4-28 15,1 4 28-15,-19-9 60 16,0 13-24-16,-8-8 108 0,-1 12-72 15,9-4-24-15,5 8-20 0,18 0-12 16,9 4 0 0,23-4-72-16,5 4 40 15,13-9-40-15,0 1 40 0,10-4-76 16,-6 4 56-16,1-4 8 16,-9 8 28-16,-23-4 48 15,-14 0-20-15,-23 8 80 16,-8 8-56-16,-24 0 180 15,1 4-120-15,-1 4 36 16,10 5-80-16,4-1-36 16,14 0-16-16,9-4-20 15,14 4 12-15,13-7-24 16,14 3 20-16,14-8-76 16,-1 0 52-16,1 0-12 15,-5 4 28-15,-18-4 4 16,4 0 8-16,-31-4 44 15,-10 5-24-15,-31-1 88 16,4 0-56-16,-18-4 120 16,9 8-92-16,-5-12 8 15,5 8-44-15,10-8-44 16,8 8 4-16,0-16-52 16,19 8 28-16,4 0-144 15,4-8 96-15,14 0-100 16,5 4 104-16,9-4-72 15,9 4 84-15,0-9-160 16,14 5 120-16,13-8-76 0,5 16 104 16,-14-16 48-16,5 0 16 0,-5-4 228 15,-9 3-116-15,-5-3 192 16,-8 8-168-16,-14-4 132 16,-1 4-152-16,-22 0 68 15,0 3-104-15,-13 1 16 16,-1 8-52-16,-18 0 4 15,18 4-24-15,-8 0-44 16,8 9 16-16,10-1-52 16,8 4 36-16,10 0-108 15,4 4 76-15,9 1-20 16,1 3 52-16,-1-4 40 16,-4 0-4-16,-14-3 28 15,-5-1-24-15,-22 0 100 16,4 0-60-16,-17-8 20 15,8 4-40-15,-14-8 4 16,10 0-20-16,0-12-104 16,13 4 44-16,14-8-404 15,14 0 248-15</inkml:trace>
        </inkml:traceGroup>
        <inkml:traceGroup>
          <inkml:annotationXML>
            <emma:emma xmlns:emma="http://www.w3.org/2003/04/emma" version="1.0">
              <emma:interpretation id="{B16B2DB6-EF82-4E10-A44A-42D0ED007AEC}" emma:medium="tactile" emma:mode="ink">
                <msink:context xmlns:msink="http://schemas.microsoft.com/ink/2010/main" type="inkWord" rotatedBoundingBox="10982,370 12774,381 12770,1070 10978,1059"/>
              </emma:interpretation>
            </emma:emma>
          </inkml:annotationXML>
          <inkml:trace contextRef="#ctx0" brushRef="#br0" timeOffset="3888.9152">8745-87 788 0,'-5'20'292'0,"5"-20"-228"0,5 44-16 0,-5 1 52 16,0-9-64-16,-9 37 40 15,0-4-44-15,-10 4-28 16,10-4-4-16,-9-9 36 15,4-7-24-15,-4-8-8 16,4-5-8-16,-4-8-172 16,5-3 96-16</inkml:trace>
          <inkml:trace contextRef="#ctx0" brushRef="#br0" timeOffset="4817.9064">8931 370 964 0,'-22'12'360'16,"22"-12"-280"-16,-9 12-24 0,4 0 156 15,0 1-128-15,-4-1-24 16,9 4-40-16,9-4-28 16,10 0 4-16,8-12-48 15,5 4 24-15,4-8-124 16,5 4 80-16,-9-8-52 15,-5 8 72-15,-22-16 0 16,0 12 32-16,-24-4-24 0,1 4 28 0,-18 4 4 16,4 4 12-16,-5 4 24 15,15 4-12-15,-6 8 84 16,15-4-52-16,4-3-20 16,13 3-16-16,14-4-36 15,10 0 16-15,13-12-40 16,0 4 32-16,18-4-100 15,-9 0 68-15,9-8-92 16,-4 4 84-16,-1-8-40 16,1 0 56-16,9-9 16 15,-10 9 16-15,1-16 4 16,-5 8 0-16,-9-5 60 16,-9 9-28-16,-14 0 200 15,-4 8-124-15,-10 4 108 16,-4 4-120-16,-4 8-4 15,-1 8-48-15,5 4-16 16,9 1-12-16,14-1-16 16,4 0 4-16,10-4 12 15,-1 5-4-15,-4-9-48 16,-5 4 28-16,-17-8-16 16,-1 4 20-16,-28-4-28 15,-3 0 24-15,-24-4-12 16,1 0 16-16,-15 0 60 15,19 5-24-15,0-5 32 16,14 4-28-16,4-8-28 16,10 4 0-16,4-8 8 0,13 4-4 15,10-8-48-15,9 4 28 0,18-9-76 16,9 9 52-16,13-8-8 16,10 4 28-16,0-8 12 15,-5 8 8-15,1-16 0 16,-10 15 0-16,-9-19 8 15,-5 8-4-15,-8-12 16 16,-10 3-12-16,-13-3 148 16,-5 12-88-16,-9-5 96 15,0 13-96-15,0 8-8 16,0 4-36-16,0 8-24 16,0 8-4-16,4 5 4 15,6 3 0-15,8 0-20 16,9 0 12-16,-4-7 32 15,-5 7-16-15,-4-4 36 16,-1 0-28-16,-13 1 40 16,-4-5-32-16,-14-4 4 15,4 0-16-15,-18-8-96 16,9 4 48-16,-4-12-280 16,4 0 176-16,5-4-388 15,14 4 296-15</inkml:trace>
        </inkml:traceGroup>
      </inkml:traceGroup>
    </inkml:traceGroup>
    <inkml:traceGroup>
      <inkml:annotationXML>
        <emma:emma xmlns:emma="http://www.w3.org/2003/04/emma" version="1.0">
          <emma:interpretation id="{4B983C6D-9934-4FEB-88E3-839C9509A7A1}" emma:medium="tactile" emma:mode="ink">
            <msink:context xmlns:msink="http://schemas.microsoft.com/ink/2010/main" type="paragraph" rotatedBoundingBox="3282,2645 15014,1052 15248,2774 3515,43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CD5B5B-EE55-4504-8087-7B0C33E13EFB}" emma:medium="tactile" emma:mode="ink">
              <msink:context xmlns:msink="http://schemas.microsoft.com/ink/2010/main" type="line" rotatedBoundingBox="3282,2645 15014,1052 15248,2774 3515,4367"/>
            </emma:interpretation>
          </emma:emma>
        </inkml:annotationXML>
        <inkml:traceGroup>
          <inkml:annotationXML>
            <emma:emma xmlns:emma="http://www.w3.org/2003/04/emma" version="1.0">
              <emma:interpretation id="{07EBBBEB-BCD1-42B7-94C9-A619E23B144E}" emma:medium="tactile" emma:mode="ink">
                <msink:context xmlns:msink="http://schemas.microsoft.com/ink/2010/main" type="inkWord" rotatedBoundingBox="3282,2645 5565,2335 5768,3825 3484,4135">
                  <msink:destinationLink direction="with" ref="{213F4FEA-18D1-4BB8-8B04-2E47FC530E9A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444.4732">1005 2264 664 0,'-14'-24'244'0,"10"20"-188"0,-1-13-16 0,1 9 84 15,8 8-76-15,-4-8 60 16,5 0-64-16,-1-4 84 16,5 12-72-16,10-8 68 15,3 8-68-15,24-12 32 16,13 4-52-16,32-4-12 16,9 3-12-16,10-3-20 15,-6 8 4-15,6-4 12 16,-19 8-4-16,0-4 16 15,-5 4-12-15,-22 0-4 16,-9 4 0-16,-19 4 20 16,-13 8-12-16,-28 9-4 15,-4 11-4-15,-23 9-4 16,-4 15 0-16,-14 5-108 16,4 0 60-16,-22 16-68 0,-10-4 68 15,-26 20-32-15,13-4 48 0,-19 0 28 16,19-8 4-16,0-12 12 15,18-16-8-15,5-13 16 16,23-20-12-16,8-3 16 16,19-13-16-16,9-8-4 15,13 0 0-15,15-8-24 16,3 4 12-16,19-5-4 16,0 9 4-16,23-4 8 15,0 12 0-15,13 9 0 16,-4-9 0-16,0 0 16 15,-5 4-8-15,-13-4 4 16,-10 0-4-16,-8-8-8 16,-5 0 4-16,-10-4 20 15,1 4-12-15,-14-8-76 16,0 4 36-16,-9-8-264 16,5 4 160-16,-10-8-408 15,5 3 304-15</inkml:trace>
          <inkml:trace contextRef="#ctx0" brushRef="#br0" timeOffset="7655.5379">1009 2818 780 0,'-18'-20'288'0,"18"20"-224"0,32-12-20 15,-9 4 144-15,0 8-112 0,31-12 104 16,10-4-104-16,36-1-8 15,-9 9-40-15,14 0 8 16,-14 4-20-16,-4-4-52 16,-15 8 20-16,1-4-244 15,-14 8 144-15</inkml:trace>
          <inkml:trace contextRef="#ctx0" brushRef="#br0" timeOffset="7956.3893">2776 2313 644 0,'-64'0'236'0,"64"0"-180"0,-54 8-20 0,22-4 124 15,14 0-96-15,-14 4 60 16,9 4-68-16,-14 4 56 15,10 4-64-15,-27 13 64 16,8 3-64-16,-13 13 44 16,13-1-52-16,-8 37 32 15,13 4-40-15,4 13-28 16,24-5-4-16,3-8-36 16,20-16 20-16,21-13 4 15,-3-11 12-15,13-13-240 16,0-3 132-16</inkml:trace>
          <inkml:trace contextRef="#ctx0" brushRef="#br0" timeOffset="8486.28">2557 2818 872 0,'-9'-8'324'0,"9"8"-252"0,0 4-20 0,9-4 104 16,1 4-96-16,3 0-8 15,10 5-32-15,9-1 4 16,13 0-16-16,10-8-204 15,9 4 104-15</inkml:trace>
          <inkml:trace contextRef="#ctx0" brushRef="#br0" timeOffset="8286.8025">2699 2648 560 0,'-10'-12'208'0,"10"12"-164"0,0 0-8 0,10-4 144 15,-10 4-104-15,13-4 60 16,-4 8-80-16,14 0-8 16,-9 4-28-16,4 9-12 15,5 7-4-15,-10 8 20 16,-13 1-12-16,-13 7-4 16,4 5-4-16,-23-1 12 15,4 1-8-15,-13-9 4 16,10-4-4-16,-6-7 36 15,10-1-20-15,4-8 48 16,19-4-40-16,-6-4-32 16,20 1-4-16,-1-5 28 15,27 4-16-15,5-8-132 16,0 4 68-16</inkml:trace>
          <inkml:trace contextRef="#ctx0" brushRef="#br0" timeOffset="8871.8055">3222 2353 372 0,'-13'-16'140'0,"13"16"-112"0,9 4-4 0,-9 0 180 16,4 8-116-16,1 12 148 16,8 9-132-1,1 11 60-15,0 5-96 0,-1 32 36 16,6 4-64-16,-15 24 8 16,5-8-32-16,-18-4 8 15,0-12-12-15,-14-8 12 16,0-8-16-16,-22-4-92 15,13-13 48-15,-13-7-208 16,4-9 136-16</inkml:trace>
        </inkml:traceGroup>
        <inkml:traceGroup>
          <inkml:annotationXML>
            <emma:emma xmlns:emma="http://www.w3.org/2003/04/emma" version="1.0">
              <emma:interpretation id="{35934F44-2828-43AB-AD0D-4F7120C685B7}" emma:medium="tactile" emma:mode="ink">
                <msink:context xmlns:msink="http://schemas.microsoft.com/ink/2010/main" type="inkWord" rotatedBoundingBox="6229,3232 6647,3176 6703,3583 6284,364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656.5122">3951 2786 612 0,'-5'-8'228'0,"5"8"-180"0,-4-4-12 0,-6 0 192 15,20 8-132-15,-10-4 44 16,4 0-88-16,1-4 16 16,-1 4-40-16,14-4 0 15,-4 0-16-15,9-4 56 16,9 8-40-16,0-4-4 15,4 4-12-15,-4-4 0 16,9 4-8-16,-9-9-4 16,-5 9 4-16,-9-4-164 15,-4 8 88-15</inkml:trace>
          <inkml:trace contextRef="#ctx0" brushRef="#br0" timeOffset="10208.9933">3910 3098 444 0,'-9'0'164'0,"9"0"-124"0,0 8-16 0,0-8 132 15,0 0-92 1,0 0 52 0,0 0-68-16,0 4 88 15,4 0-76-15,-4 0 32 0,5 0-52 0,-5-4 40 16,0 0-48-16,0 0 4 15,4 8-24-15,-4-4 28 16,5 0-24-16,-5 0 4 16,4 0-12-16,-4-4 36 15,0 0-20-15,0 0 12 16,0 0-20-16,0 0 8 16,0 0-12-16,5 0-16 15,-1 0 0-15,1 0-16 16,4 0 12-16,5-4 4 15,4 4 4-15,9-4 0 16,5 4 0-16,14-4-12 16,-1 4 8-16,1-8 12 15,-1 8-4-15,-8-4 16 16,-1 8-12-16,-18-4 32 16,-4 0-24-16,-14 0 4 15,5 0-12-15,-10-4-84 16,0 4 40-16</inkml:trace>
        </inkml:traceGroup>
        <inkml:traceGroup>
          <inkml:annotationXML>
            <emma:emma xmlns:emma="http://www.w3.org/2003/04/emma" version="1.0">
              <emma:interpretation id="{75FE6E9E-1896-4DA1-B567-3A928BCB2B63}" emma:medium="tactile" emma:mode="ink">
                <msink:context xmlns:msink="http://schemas.microsoft.com/ink/2010/main" type="inkWord" rotatedBoundingBox="7905,2621 8859,2492 9013,3621 8058,375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913.3361">5599 2657 932 0,'0'4'348'0,"0"-4"-272"0,63 8-20 0,-26 0 136 15,-1 0-116-15,24 0 8 16,-6-4-56-16,10 4-16 16,0 4-8-16,4-4-236 15,0 0 128-15</inkml:trace>
          <inkml:trace contextRef="#ctx0" brushRef="#br0" timeOffset="11710.0762">5622 2369 476 0,'0'-44'176'0,"18"23"-136"0,23-15-12 0,-19 12 76 31,6 12-64-31,8-13 88 16,10-3-72-16,4 4 8 15,-5 3-40-15,5 1 40 0,-4 8-36 0,-5 4 20 16,4 8-28-16,-22 8 80 15,0 4-56-15,-28 21 40 16,-4 7-48-16,-13 17-20 16,-1 8-8-16,-5 3 0 15,1-11-4-15,-9 4 8 16,8-9-8-16,-8 1 8 16,4 0-8-16,-4-9-12 15,8 9 4-15,-3-5 12 16,3-7-4-16,1-5-4 15,9-4 4-15,4-3-32 16,9-1 16-16,15-4-4 16,8 1 8-1,14-9 16-15,9 0-4 0,0-8-4 16,4 0 4-16,1-8-16 16,-5 4 8-16,0-8-120 15,0 4 68-15,-10-4-208 16,-3-4 148-16</inkml:trace>
          <inkml:trace contextRef="#ctx0" brushRef="#br0" timeOffset="12162.5465">6391 3013 728 0,'-23'48'268'0,"23"-48"-208"0,-13 41-16 0,3-21 20 16,20-8-44-16,-1 4-8 16,4 0-8-16,19-7 12 15,5-1-8-15,-6-12-12 16,15 4 0-16,-14-8 28 15,4-1-12-15,-13-11 12 16,-9 4-12-16,-14-8 0 16,0 3-4-16,-23-3 160 15,0 8-92-15,5 0-12 16,0 12-40-16</inkml:trace>
        </inkml:traceGroup>
        <inkml:traceGroup>
          <inkml:annotationXML>
            <emma:emma xmlns:emma="http://www.w3.org/2003/04/emma" version="1.0">
              <emma:interpretation id="{E2AE3B76-1EAC-43E4-B423-7DB600AC6848}" emma:medium="tactile" emma:mode="ink">
                <msink:context xmlns:msink="http://schemas.microsoft.com/ink/2010/main" type="inkWord" rotatedBoundingBox="10205,2314 12773,1965 12907,2951 10339,3300">
                  <msink:destinationLink direction="with" ref="{00AD77D9-4885-43BC-ADF4-D41FAE426FA1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592.3506">7912 1896 436 0,'0'-25'160'0,"0"21"-124"0,0-8-8 0,-10 4 148 15,20 8-100-15,-20 8 148 16,10 8-128-16,-4 13 92 16,4 7-108-16,-5 21 36 15,10 4-68-15,-5 7-8 16,4 1-24-16,-4-4-4 16,0-12-4-16,0-13 20 15,5-4-16-15,-5-11-128 16,5-5 64-16</inkml:trace>
          <inkml:trace contextRef="#ctx0" brushRef="#br0" timeOffset="13874.9685">8203 2070 560 0,'-5'-8'208'0,"5"8"-164"0,14-8-8 0,-5-1 156 15,5 18-112-15,13-18 80 16,5 9-92-16,18-4 44 16,0 4-68-16,5-4-20 15,-5 8-16-15,5-4 0 16,-19 4-4-16,-4 1 8 16,-9 3-8-16,-5-4 8 15,-14 4-8-15,-8 0-64 16,4 0 32-16,-9-8-236 15,0 0 148-15,-1-8-356 16,10 0 264-16</inkml:trace>
          <inkml:trace contextRef="#ctx0" brushRef="#br0" timeOffset="14128.6667">8444 1908 548 0,'-9'0'204'0,"9"0"-156"0,5 0-16 16,-5 0 148 0,0 0-104-16,0 8 96 15,4 4-104-15,-8 20 80 16,-1 5-84-16,-9 20 64 16,1 3-72-16,4 13-20 15,0-8-24-15,9-8-20 16,0-13 4-16,0-12 4 0,0-3 0 15,9-13-292-15,0-4 160 0,4-12-368 16,10-4 280 0</inkml:trace>
          <inkml:trace contextRef="#ctx0" brushRef="#br0" timeOffset="14701.3155">9086 1851 696 0,'-4'0'256'0,"4"0"-196"0,-23 24-20 0,14-11 224 15,0 3-152-15,-14 12 80 16,9 9-116-16,-4 23 4 15,9 1-48-15,4 12-32 16,-4-4 0-16,5-1 16 16,4-15-8-16,-5-8-4 15,10-9 0-15,-5-8-128 16,4-3 68-16,1-13-268 16,-1-4 180-16,10-12-348 15,4 0 276-15</inkml:trace>
          <inkml:trace contextRef="#ctx0" brushRef="#br0" timeOffset="14444.9643">9236 1871 624 0,'-18'-8'228'0,"18"8"-176"0,18-12-16 0,-13 8 168 15,4 0-120-15,14-8 64 16,9 4-88-16,4-8 88 15,1 12-84-15,-1 4 32 16,-4 4-56-16,-5 4-24 16,1 8-8-16,-15 0 52 15,1-4-32-15,-14 9 24 16,0-5-32-16,-9-8 16 16,0 8-20-16,-10-12-236 15,1 4 116-15</inkml:trace>
          <inkml:trace contextRef="#ctx0" brushRef="#br0" timeOffset="15027.0921">9437 2381 456 0,'0'-4'168'0,"0"4"-128"0,9 21-16 15,-9-9 220 1,0 0-140-16,-5 8 88 15,5 4-108-15,-4 1-4 0,-1-1-48 0,-4-4 40 16,5 0-40-16,-1-3 48 31,10-5-48-31,-10-4 48 0,5 0-48 0,0-4-8 16,9 4-12-16,-4-8 16 16,-1 0-16-16,5-4 48 15,10 8-32-15,-1-4-4 16,5 0-16-16,-1-4 4 15,6 4-8-15,3-4-136 16,1 0 76-16,0-4-272 16,0 8 184-16,5-8-420 15,-10 0 320-15</inkml:trace>
          <inkml:trace contextRef="#ctx0" brushRef="#br0" timeOffset="15438.284">10133 2122 872 0,'-18'-12'324'0,"18"12"-252"0,18 8-20 16,-4-8 84 0,0 0-84-16,4-8 16 15,5 8-44-15,13-8-4 16,0 8-12-16,10-16-16 15,0 12 4-15,-10-12-92 16,0 8 48-16,-17-9 48 16,-6 5 4-16,-22 4 4 0,-4 0-4 15,-19-8 4-15,0 8-4 0,-9 0 8 16,4 12-8-16,-8-4 96 16,13 16-56-16,-9 4 36 15,14 17-48-15,-1 7 8 16,6 13-24-16,12 3-8 15,10 9-4-15,10-12 4 16,8-8-4-16,14-9-4 16,4-8 4-16,10-11-68 15,-1-5 36-15,5-12-280 16,0 0 172-16,-9-8-260 16,-4 0 224-16</inkml:trace>
        </inkml:traceGroup>
        <inkml:traceGroup>
          <inkml:annotationXML>
            <emma:emma xmlns:emma="http://www.w3.org/2003/04/emma" version="1.0">
              <emma:interpretation id="{E420B7D8-92D2-4CD6-8A3F-A6AD5D328D67}" emma:medium="tactile" emma:mode="ink">
                <msink:context xmlns:msink="http://schemas.microsoft.com/ink/2010/main" type="inkWord" rotatedBoundingBox="13199,1493 15040,1243 15178,2257 13337,2507">
                  <msink:destinationLink direction="with" ref="{00AD77D9-4885-43BC-ADF4-D41FAE426FA1}"/>
                </msink:context>
              </emma:interpretation>
              <emma:one-of disjunction-type="recognition" id="oneOf8">
                <emma:interpretation id="interp12" emma:lang="" emma:confidence="0">
                  <emma:literal>ja</emma:literal>
                </emma:interpretation>
                <emma:interpretation id="interp13" emma:lang="" emma:confidence="0">
                  <emma:literal>j BZ</emma:literal>
                </emma:interpretation>
                <emma:interpretation id="interp14" emma:lang="" emma:confidence="0">
                  <emma:literal>j PZ</emma:literal>
                </emma:interpretation>
                <emma:interpretation id="interp15" emma:lang="" emma:confidence="0">
                  <emma:literal>jpz</emma:literal>
                </emma:interpretation>
                <emma:interpretation id="interp16" emma:lang="" emma:confidence="0">
                  <emma:literal>j OZ</emma:literal>
                </emma:interpretation>
              </emma:one-of>
            </emma:emma>
          </inkml:annotationXML>
          <inkml:trace contextRef="#ctx0" brushRef="#br0" timeOffset="16213.486">10885 1256 600 0,'-10'-4'224'0,"10"4"-176"0,0-4-12 16,0 0 168-1,0 4-120-15,0-4 96 16,0 4-100-16,0-4 24 15,10 8-60-15,-1-4-16 16,13 0-16-16,-8 0 16 16,9 8-16-16,4 0-4 0,10 4-4 15,-6 5 12-15,-8-1-8 0,-9 4 4 16,4 0-4-16,-27 5 12 16,-5 3-12-16,-18-4-20 15,10 5 4-15,-10-5 20 16,0-4-4-16,9-4-12 15,0-4 0-15,5-4 12 16,14 1-4-16,4-5 52 16,4 0-32-16,24-4 16 15,-6 4-24-15,24-4 8 16,-10 4-12-16,14 0-24 16,-4 0 4-16,-10-4-120 15,5 0 72-15,-9-12-288 16,0 4 196-16</inkml:trace>
          <inkml:trace contextRef="#ctx0" brushRef="#br0" timeOffset="16498.7448">11618 1293 592 0,'-14'-8'220'0,"14"8"-172"0,-9 8-12 16,0 0 128-1,4 0-96-15,-4 20 36 16,5 9-64-16,-6 23 4 16,6 13-28-16,-5 8 0 15,4 0-8-15,1-8-8 16,-1-12 4-16,-9-5 128 0,1-11-72 0,-15-13 72 31,6-3-76-31,-24-13-4 0,14-4-32 0,-18-12-28 16,9-4 0-16,9-16-296 15,14-1 168-15,9-27-508 16,9-1 360-16</inkml:trace>
          <inkml:trace contextRef="#ctx0" brushRef="#br0" timeOffset="16607.5719">11590 985 1144 0,'-13'-52'420'0,"13"52"-324"0,4 0-28 0,1 0 16 16,-1 0-60-16,1 8-80 15,-1 4 28-15</inkml:trace>
          <inkml:trace contextRef="#ctx0" brushRef="#br0" timeOffset="17294.5527">11822 1859 444 0,'5'0'164'0,"-5"0"-124"0,0 8-16 0,-5-8 168 16,5 0-112-16,-18 0 88 16,9 4-96-16,-5-4 60 15,5 0-76-15,-4 0 68 16,4-4-72-16,0-12 8 15,9 0-36-15,4-24-4 16,10 3-12-16,-1-32-8 16,6 5 4-16,-6-25-84 15,10 16 44-15,0-4-12 16,0 16 28-16,-5-4-48 16,5 17 36-16,-5-5 60 15,0 13-12-15,5 3 72 16,-1 13-48-16,6 4 28 15,-1 4-40-15,0 7-8 16,1 9-12-16,-5 9 12 16,-1 7-12-16,-4 4-4 15,-4 4 0-15,-9 5 20 16,-5-5-12-16,-19 4 24 16,10-3-24-16,-18-9 4 15,0-4-8-15,-10 0-8 16,5 4 4-16,1-12-128 15,12 0 68-15,6-8-56 16,13 4 64-16,9-4-8 16,9 8 32-16,9-8-20 15,1 12 24-15,-1 4 0 16,5 5 12-16,-9 3 8 0,4 0 0 16,-9 4 132-16,0 1-72 0,-18-1 124 15,0-4-104-15,-13-4 40 16,-6 1-72-16,-3-9 0 15,-10 0-28-15,0-12-12 16,5 4-4-16,-1-4-192 16,6 0 104-16,8-5-248 15,14 9 188-15,14-8-372 16,-5 8 292-16</inkml:trace>
          <inkml:trace contextRef="#ctx0" brushRef="#br0" timeOffset="17669.1486">12510 1139 572 0,'23'-20'208'0,"-23"20"-160"0,18-16-12 15,-14 16 112 1,15 0-88-16,-6-5 108 15,10 5-96-15,0 5 24 16,0 3-56-16,-5 8 40 16,5-8-48-16,-10 4 4 15,-4 12-24-15,-18-12 36 16,-4 13-24-16,-19-9 12 0,9 4-20 16,-23 0 8-16,5 1-12 15,-4-1-24-15,13 0 4 0,-4-4 40 16,17 0-20-16,6-3-20 15,13 3 4 1,23-4 0 0,-1 0 4-16,24-4-124 0,-5 0 68 0,4-8-252 15,1 4 172-15,-14-8-332 16,4 4 264-16</inkml:trace>
          <inkml:trace contextRef="#ctx0" brushRef="#br0" timeOffset="17794.9833">12487 1244 664 0,'0'-8'244'0,"0"8"-188"0,46 0-16 0,-24-8 100 15,10 8-84-15,14 8-4 16,-5 0-32-16</inkml:trace>
        </inkml:traceGroup>
      </inkml:traceGroup>
    </inkml:traceGroup>
    <inkml:traceGroup>
      <inkml:annotationXML>
        <emma:emma xmlns:emma="http://www.w3.org/2003/04/emma" version="1.0">
          <emma:interpretation id="{038DFC8E-25B2-40B8-B31F-A5B8997244CE}" emma:medium="tactile" emma:mode="ink">
            <msink:context xmlns:msink="http://schemas.microsoft.com/ink/2010/main" type="paragraph" rotatedBoundingBox="10119,3733 15236,3089 15382,4255 10266,489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CF9F166-6E9C-4DC3-B964-96042B65A833}" emma:medium="tactile" emma:mode="ink">
              <msink:context xmlns:msink="http://schemas.microsoft.com/ink/2010/main" type="line" rotatedBoundingBox="10119,3733 15236,3089 15382,4255 10266,4898"/>
            </emma:interpretation>
          </emma:emma>
        </inkml:annotationXML>
        <inkml:traceGroup>
          <inkml:annotationXML>
            <emma:emma xmlns:emma="http://www.w3.org/2003/04/emma" version="1.0">
              <emma:interpretation id="{E0A6CC2F-71A4-4633-86DC-78B880CBC899}" emma:medium="tactile" emma:mode="ink">
                <msink:context xmlns:msink="http://schemas.microsoft.com/ink/2010/main" type="inkWord" rotatedBoundingBox="10119,3733 12250,3465 12396,4631 10266,489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485.3146">7971 3324 508 0,'-9'-16'188'0,"13"8"-148"0,1-12-8 0,-10 16 72 15,5 0-64-15,-4-8 80 16,-5 8-68-16,-1-1-8 15,6 5-28-15,-5 9 60 16,0 3-44-16,0 16 84 16,4 8-64-16,-9 25 16 15,1 0-36-15,-6 12 12 16,6-5-24-16,-1-11 36 16,5-8-32-16,0-13 12 15,4-3-20-15,5-13-8 16,5 0-4-16,0-16-268 15,8-4 144-15,-4-16-580 0,5 4 392 16</inkml:trace>
          <inkml:trace contextRef="#ctx0" brushRef="#br0" timeOffset="19819.6512">8417 3652 912 0,'-18'-4'340'0,"18"4"-264"0,4 0-24 15,5 0 184 1,5 0-140-16,18-4 52 16,9 4-88-16,9-8 8 15,0 8-40-15,0-4-8 16,0 4-12-16,-4-8-16 16,4 16 4-16,-14-8-172 15,-4 4 96-15</inkml:trace>
          <inkml:trace contextRef="#ctx0" brushRef="#br0" timeOffset="20315.3433">9359 3357 528 0,'-13'16'196'0,"13"-16"-152"0,-32 57-12 16,9-17 116-1,9 5-88-15,-17 27 36 0,17 1-56 16,-13-4-16-16,13-4-12 16,5-5-20-16,9-15 4 0,-5-5-16 15,10-7 12-15,-5-5-128 16,0-4 76-16,0-7-320 16,9-5 212-16</inkml:trace>
          <inkml:trace contextRef="#ctx0" brushRef="#br0" timeOffset="20091.8814">9523 3324 624 0,'23'-16'228'0,"-23"16"-176"0,32-12-16 0,-9 8 132 15,-1 8-100-15,19-4 0 16,-4 4-44-16,17 0 88 16,-3 4-60-16,-15-4 40 15,5 8-56-15,-18 0 68 16,-10-3-56-16,-22-1 36 16,-4 4-48-16,-24-4 0 15,5 8-24-15,-18-4-236 16,0 4 120-16</inkml:trace>
          <inkml:trace contextRef="#ctx0" brushRef="#br0" timeOffset="20626.8212">9623 3899 736 0,'-4'4'272'0,"4"-4"-208"0,-18 24-20 0,13-12 64 16,5 5-68-16,-14 7 60 15,10 0-56-15,-5 0 76 16,9 5-68-16,-5-5-8 16,5 0-28-16,-4-3 32 15,8-1-24-15,-4-8 4 16,5 0-16-16,-5-4-8 16,9 4 0-16,5-8 4 15,8 4-4-15,10-8-20 16,5 0 8-16,13-4 4 15,4 4 4-15,-4-4-196 16,1 0 108-16,-11-4-412 0,-3 4 276 16</inkml:trace>
        </inkml:traceGroup>
        <inkml:traceGroup>
          <inkml:annotationXML>
            <emma:emma xmlns:emma="http://www.w3.org/2003/04/emma" version="1.0">
              <emma:interpretation id="{4C80D371-2149-426A-A90B-C5A611355C45}" emma:medium="tactile" emma:mode="ink">
                <msink:context xmlns:msink="http://schemas.microsoft.com/ink/2010/main" type="inkWord" rotatedBoundingBox="12640,3446 15240,3119 15382,4253 12783,458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3180.0538">11162 3081 496 0,'-9'-12'184'0,"9"12"-140"0,9-16-16 0,0 8 120 15,5 4-88-15,9-8 52 16,4 8-64-16,5 0 64 15,4 8-64-15,1 4-8 16,-5 4-24-16,-10 4 8 16,1 4-16-16,-14 5 4 15,-4-1-4-15,-19-4-8 16,1 1 4-16,-24-5 20 16,5 0-12-16,-13-4-4 15,4 0-4-15,0-4-16 16,14 0 8-16,4-4 28 15,14 5-12-15,18-5 4 16,9 0-8-16,14 0 12 16,9 0-12-16,4 0-12 15,-4 4 0-15,0-8-148 16,-4 4 84-16,-5-4-296 16,-1 0 200-16</inkml:trace>
          <inkml:trace contextRef="#ctx0" brushRef="#br0" timeOffset="23434.4059">11786 3130 652 0,'0'-8'244'0,"0"8"-192"0,-5-4-12 16,-4 8 180 0,9 4-128-16,-13 4 0 15,13 8-60-15,-9 9 4 0,9-1-20 0,-14 13-8 16,9 3-4-16,-4 9 12 15,5-1-8-15,-5 1 24 16,0-5-20-16,-10-11 12 16,1-5-12-16,-9-12 20 15,9-3-20-15,-14-17-4 16,4-4-4-16,-3-21-208 16,12 1 112-16</inkml:trace>
          <inkml:trace contextRef="#ctx0" brushRef="#br0" timeOffset="23559.3897">11818 2814 1068 0,'0'-16'396'0,"0"16"-308"16,-5-4-24-16,5 4-52 16,5 8-20-16</inkml:trace>
          <inkml:trace contextRef="#ctx0" brushRef="#br0" timeOffset="24231.0265">12118 3729 580 0,'-9'16'216'0,"9"-16"-168"0,9 20-12 0,-9-16 172 16,0 5-120-16,-9-9 72 15,5 4-96-15,-10-12 80 16,10 3-84-16,-6-19 16 16,6 0-44-16,4-29-12 15,9 5-12-15,0-13-16 16,0 8 4-16,5-7-24 15,0 11 16-15,4-8-32 16,-9 13 28-16,4-17 24 16,1 21-4-16,4-21-16 15,-4 13 4-15,-5-5-12 16,14 16 8-16,-9 1 96 16,13 16-44-16,-9 4 8 15,5 12-28-15,-10 8-4 16,6 12-8-16,-15 4 12 15,-4 4-12-15,-13 9 4 16,3-1-4-16,-12-4-52 16,4 1 28-16,-10-5-32 15,1-4 28-15,4-8-44 16,14 5 36-16,9-17-108 16,0 0 76-16,9-8-88 15,5 3 84-15,9 5-12 0,-1 5 48 16,6 3 24-16,-6 8 4 0,-8 4 36 15,0 0-20-15,-14 5 136 16,-5-1-84-16,-13-4 156 16,4 8-128-16,-8-11 40 15,-1-1-76-15,-9-4-20 16,9 0-24-16,-9-12-12 16,19 0 0-16,-6-8-112 15,15 0 60-15,8-8-324 16,5 8 208-16,14-9-468 15,0 9 356-15</inkml:trace>
          <inkml:trace contextRef="#ctx0" brushRef="#br0" timeOffset="24578.2345">12683 3013 508 0,'18'-29'188'0,"-18"29"-148"0,59-16-8 16,-40 8 132-1,-6 8-96-15,5-4 96 16,1 4-96-16,-6 4 56 16,1 4-72-16,0 0 40 15,-1 12-52-15,-4 1 52 16,0-1-56-16,-13 0 64 16,4 4-60-16,-14-3 8 15,1 3-28-15,-15-4-4 16,1 5-8-16,-9-5-16 0,8 0 4 15,-8-8 4-15,18 4 0 0,4-4-44 16,9 1 24-16,14-5-12 16,5 0 20-16,9-4 0 15,13 0 4-15,-8-4-56 16,4 4 36-16,-10-4-200 16,-3 0 128-16,-6-4-284 15,1 4 216-15</inkml:trace>
          <inkml:trace contextRef="#ctx0" brushRef="#br0" timeOffset="24759.3718">12724 3126 892 0,'-18'-4'332'0,"18"4"-260"0,0 0-20 0,4 0 160 16,5 8-128-16,14-4-24 15,4 0-40-15,10 0-20 16,4 0 4-16,0 4-340 16,0 0 184-16</inkml:trace>
          <inkml:trace contextRef="#ctx0" brushRef="#br0" timeOffset="21452.9154">10498 3830 704 0,'-32'0'264'0,"23"0"-208"0,-5 4-12 0,9-4 228 16,5 4-156-16,10 4 36 16,8-4-96-16,18 5-24 15,14-1-20-15,9-8 16 16,1 4-16-16,-1-12-4 15,0 4-4-15,-9-9-4 16,-4 5 0-16,-15-8 24 16,-8 8-12-16,-18-16 12 15,-1 12-12-15,-22-13-24 16,4 9 4-16,-22-8 4 16,0 8 4-16,-19 3-12 15,0 5 8-15,-4 16 12 16,5 9-4-16,-10 11-20 15,9 8 8-15,10 1 56 16,13 7-24-16,9-7-12 16,5-1-4-16,27-3-8 0,9-1 0 15,32-4 8-15,9-3-4 16,14-9-20-16,-9-4 8 0,4-12-288 16,-9 4 164-16,-13-8-184 15,-10 4 180-15</inkml:trace>
        </inkml:traceGroup>
      </inkml:traceGroup>
    </inkml:traceGroup>
    <inkml:traceGroup>
      <inkml:annotationXML>
        <emma:emma xmlns:emma="http://www.w3.org/2003/04/emma" version="1.0">
          <emma:interpretation id="{52539708-317F-4433-AF4C-3DA9A8E60604}" emma:medium="tactile" emma:mode="ink">
            <msink:context xmlns:msink="http://schemas.microsoft.com/ink/2010/main" type="paragraph" rotatedBoundingBox="4676,5820 10763,5206 10890,6469 4803,70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F86E31-BFF2-4FCB-B1D7-ABC690B500EE}" emma:medium="tactile" emma:mode="ink">
              <msink:context xmlns:msink="http://schemas.microsoft.com/ink/2010/main" type="line" rotatedBoundingBox="4676,5820 10763,5206 10890,6469 4803,7083"/>
            </emma:interpretation>
          </emma:emma>
        </inkml:annotationXML>
        <inkml:traceGroup>
          <inkml:annotationXML>
            <emma:emma xmlns:emma="http://www.w3.org/2003/04/emma" version="1.0">
              <emma:interpretation id="{54E380EC-6D54-4518-B23D-872C13E00BDA}" emma:medium="tactile" emma:mode="ink">
                <msink:context xmlns:msink="http://schemas.microsoft.com/ink/2010/main" type="inkWord" rotatedBoundingBox="4676,5820 5603,5727 5730,6990 4803,708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9638.7904">2416 5368 580 0,'0'-8'216'0,"0"8"-168"0,0 4-12 16,9-8 92-1,1 4-76-15,12-8 84 0,1 4-76 0,23-4-12 16,8 4-32-16,33 0-4 15,-1 4-4-15,14 0 4 16,-9 4-8-16,-13 4-4 16,-10 0 4-16,-13 0 92 15,-14 0-52-15,-14 8 104 16,-4 4-84-16,-14 1 68 16,-9 3-76-16,-18-4-4 15,9 4-32-15,-14-3 4 16,9-5-12-16,-9 0-164 15,10-4 80-15,-10-4-360 16,5 0 244-16,-5-8-340 16,5 0 300-16</inkml:trace>
          <inkml:trace contextRef="#ctx0" brushRef="#br0" timeOffset="29876.0327">2658 5380 364 0,'-28'8'132'0,"28"-8"-100"0,-18 16-12 16,4-3 148 0,10 3-96-16,-14 28 104 15,9 13-100-15,-14 20 28 16,9 4-60-16,-13 0 56 16,9-12-60-16,-10-5 20 15,10-7-40-15,0-4 52 0,4-9-40 0,1-8-16 31,8-3-8-31,0-13-96 0,5 0 48 0,0-16-436 16,10 0 264-16</inkml:trace>
          <inkml:trace contextRef="#ctx0" brushRef="#br0" timeOffset="30490.7062">3026 6032 528 0,'-4'-8'196'0,"4"8"-152"0,-14 4-12 16,10-4 184-1,4 4-124-15,-14 4 60 16,5 4-88-16,-9 8-4 0,4 9-36 0,-9 7 40 16,14 4-36-16,-14 5 48 15,10-5-44-15,-6-3 36 16,6-1-36-16,-5-7 44 16,4-1-44-16,-4-8-8 15,4-4-12-15,5-8-20 16,4 5 4-16,5-9 4 15,5 0 0-15,13 0-36 16,-4 0 20-16,9 4 68 16,-1 0-28-16,10 0 0 15,9 4-12-15,-4-4-20 16,-5 4 4-16,4-4 12 16,-9 1-4-16,-4-5-12 15,-9 4 4-15,4-8-76 16,-4 4 44-16,-10-4-136 15,5 0 96-15,0-4-280 16,-9 4 196-16</inkml:trace>
        </inkml:traceGroup>
        <inkml:traceGroup>
          <inkml:annotationXML>
            <emma:emma xmlns:emma="http://www.w3.org/2003/04/emma" version="1.0">
              <emma:interpretation id="{B4521A03-6663-43C6-98A2-FBADD44C8CB3}" emma:medium="tactile" emma:mode="ink">
                <msink:context xmlns:msink="http://schemas.microsoft.com/ink/2010/main" type="inkWord" rotatedBoundingBox="6360,6228 6782,6186 6810,6464 6389,650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1078.3811">4010 5991 780 0,'0'8'288'0,"0"-8"-224"0,23-4-20 0,-1 4 136 16,1 4-108-16,9 0 0 15,0 0-48-15,13-4 20 16,-4 4-28-16,-4-4-180 16,-5 5 88-16,-10-5-264 15,1 0 192-15</inkml:trace>
          <inkml:trace contextRef="#ctx0" brushRef="#br0" timeOffset="30871.8329">4101 5777 860 0,'-9'-8'320'0,"9"8"-248"0,-5-4-20 0,1 0 164 16,8 8-128-16,5-4 36 16,5 0-76-16,18 0 8 15,4 0-36-15,10 0 0 16,-1 4-12-16,1 0-228 15,-5 0 124-15,-9 0-284 16,-5 12 216-16</inkml:trace>
        </inkml:traceGroup>
        <inkml:traceGroup>
          <inkml:annotationXML>
            <emma:emma xmlns:emma="http://www.w3.org/2003/04/emma" version="1.0">
              <emma:interpretation id="{97C0D4CA-509F-460A-88DB-AF18F770636B}" emma:medium="tactile" emma:mode="ink">
                <msink:context xmlns:msink="http://schemas.microsoft.com/ink/2010/main" type="inkWord" rotatedBoundingBox="7823,5545 10767,5248 10866,6230 7922,6527">
                  <msink:destinationLink direction="with" ref="{4B73B234-738D-4202-B1C6-8240CEE351F1}"/>
                </msink:context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4143.7289">6327 5615 624 0,'0'-12'228'15,"0"12"-176"-15,9-8-16 0,-9 8 140 16,0 0-104-16,14-8 32 16,-14 8-60-16,0 0 52 15,0 16-56-15,-14 4 8 16,14 16-28-16,-22 1-12 15,12 7-4-15,-12-3-4 16,8-1 0-16,-4-7 44 16,4-5-24-16,5-8 16 15,9-4-20-15,-5-3 0 16,10-1-8-16,-5-8-8 0,9 0 4 0,5-4-4 16,4 0 0-16,-4 0 0 15,8 4 0-15,6-4 24 16,-1 0-12-16,14 0 24 15,-5 8-24-15,-4-4-12 16,0 0-4-16,5-8-200 16,-6 4 112-16</inkml:trace>
          <inkml:trace contextRef="#ctx0" brushRef="#br0" timeOffset="34398.46">6887 5417 996 0,'-32'8'368'0,"32"-8"-284"0,5 0-24 15,-1 0 132 1,6 0-116-16,8 0 104 15,5 0-104-15,17-8-60 16,6 8-12-16,4 0-124 16,0 0 68-16,0-4-428 15,0 8 264-15</inkml:trace>
          <inkml:trace contextRef="#ctx0" brushRef="#br0" timeOffset="34845.5068">7688 5133 644 0,'-18'-12'236'0,"18"12"-180"0,18-16-20 0,-4 8 148 16,4 4-108-16,19-4 40 15,4 8-68-15,0-4-20 16,0 4-16-16,-5 0 32 15,1 4-20-15,-10 0 40 16,-4 4-36-16,-10 4 48 16,1 4-44-16,-14 0 56 15,0 5-52-15,-14 7 0 16,5 0-20-16,-14 9-12 16,5-13 0-16,-18 12-4 15,8-7 0-15,-8 15 16 16,4-15-8-16,-9 7 4 15,9-4-4-15,-13-3-16 16,13-1 4-16,0 4 4 16,14-11 0-16,0 7-20 15,13-8 12-15,10-4-32 16,13 1 24-16,14-9-20 16,9-4 20-16,13-4-168 15,-4 0 104-15,-4-4-252 0,-1-4 188 16,-13-1-312-16,0 1 260 0</inkml:trace>
          <inkml:trace contextRef="#ctx0" brushRef="#br0" timeOffset="32247.5549">5763 5125 372 0,'-28'-8'140'0,"19"8"-112"0,-4-8-4 0,3 8 188 15,6 0-120-15,-10-8 80 16,10 0-104-16,-5 4 80 16,4 4-88-16,-4-8 44 15,9 8-64-15,0-8-12 16,9 8-16-16,9-9 8 15,5 9-12-15,13 0-4 16,5-8 0-16,5 4-16 16,-1 4 8-16,1 0 4 15,0 0 0-15,4 4 8 16,-14 4-4-16,-4 1-4 16,0 7 4-16,-19-4 28 15,6 4-16-15,-19 4-4 16,-9-3-8-16,-5 11-4 15,-9 8 0-15,-9 1-88 16,9-5 48-16,-18 5-20 16,5-1 36-16,-19 8 4 15,10-7 12-15,-19 7 16 16,10 1-4-16,-6-5-4 16,10-7 4-16,0-1-4 15,18-4 0-15,0-7 44 16,19-5-24-16,8-8-20 15,10 4 0-15,18-8 16 16,4 4-8-16,14-4 4 0,4 0-4 16,10 0-16-16,9 0 4 15,-19-8 4-15,1 8 0 0,-1-8 16 16,-4 4-8-16,0-8 68 16,-4 4-44-16,-5-8-12 15,-1 8-12-15,-8-4 8 16,-5 4-8-16,-4-4-100 15,-9 8 48-15,-10-12-296 16,5 12 184-16</inkml:trace>
          <inkml:trace contextRef="#ctx0" brushRef="#br0" timeOffset="33419.9374">5576 5344 384 0,'-5'0'140'0,"5"0"-108"0,5 0-8 15,-5 0 108 1,0 0-76-16,0 0 136 16,0 0-108-16,0 0 108 15,0 0-108-15,0 0 88 0,9 0-96 0,5 0 36 16,9 8-64-16,8-8 0 16,15 8-28-16,9-16-12 15,8 8-4-15,-8 0 12 16,9-8-8-16,-5 0-4 15,-14 8 0-15,-4 0 4 16,-4 0-4-16,-28 0-56 16,5 8 28-16,-28-8-172 15,14 8 104 1,-9 0-248-16,-5-8 192 0</inkml:trace>
          <inkml:trace contextRef="#ctx0" brushRef="#br0" timeOffset="35131.4326">7648 5324 704 0,'-46'0'264'0,"46"0"-208"0,-5-9-12 0,5 9 212 16,5 9-148-16,9-1 80 16,8-8-112-16,24 4 28 15,9 4-60-15,13 0-24 16,-9 0-12-16,-4-8 8 16,-5 0-8-16,-14 0-20 15,-4 0 4-15,-9 0-92 16,-5 0 52-16,-9 0-180 15,0 0 128-15</inkml:trace>
          <inkml:trace contextRef="#ctx0" brushRef="#br0" timeOffset="35387.1152">8253 5380 832 0,'-27'8'308'0,"27"-8"-240"0,-14 29-20 0,5-13 132 16,9 4-108-16,-5 12 32 16,5 5-60-16,5 7-20 15,4-7-12-15,9-1 8 16,5 1-12-16,9-13 4 16,0-4-4-16,4-20-8 15,1 0 4-15,-6-16 28 16,-3 8-16-16,-15-21 20 15,1 9-20-15,-14-16-52 16,-4 3 20-16,-15 5-140 16,6 0 88-16</inkml:trace>
        </inkml:traceGroup>
      </inkml:traceGroup>
    </inkml:traceGroup>
    <inkml:traceGroup>
      <inkml:annotationXML>
        <emma:emma xmlns:emma="http://www.w3.org/2003/04/emma" version="1.0">
          <emma:interpretation id="{D17317E7-CAF2-4C9C-97C8-BE30AD0CCA9D}" emma:medium="tactile" emma:mode="ink">
            <msink:context xmlns:msink="http://schemas.microsoft.com/ink/2010/main" type="paragraph" rotatedBoundingBox="8119,6339 23164,5147 23414,8312 8369,950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36C8587-A81F-4820-B770-F8BB3BC91D81}" emma:medium="tactile" emma:mode="ink">
              <msink:context xmlns:msink="http://schemas.microsoft.com/ink/2010/main" type="line" rotatedBoundingBox="8119,6339 23164,5147 23313,7034 8268,8226"/>
            </emma:interpretation>
          </emma:emma>
        </inkml:annotationXML>
        <inkml:traceGroup>
          <inkml:annotationXML>
            <emma:emma xmlns:emma="http://www.w3.org/2003/04/emma" version="1.0">
              <emma:interpretation id="{AF048E23-4548-419F-8130-28CA1496B69D}" emma:medium="tactile" emma:mode="ink">
                <msink:context xmlns:msink="http://schemas.microsoft.com/ink/2010/main" type="inkWord" rotatedBoundingBox="8174,7040 10988,6817 11049,7591 8235,781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6980.7384">5817 6789 852 0,'0'0'316'0,"0"0"-248"0,18 4-16 0,-4 0 120 16,4 0-104-16,10 4 0 16,-1 0-44-16,9-4-60 15,1 4 20-15,17-8-324 16,-8 0 188-16,18 4-384 15,-10 0 300-15</inkml:trace>
          <inkml:trace contextRef="#ctx0" brushRef="#br0" timeOffset="36767.0432">6040 6574 488 0,'-27'-4'180'0,"27"4"-140"0,-9 4-12 0,9-4 64 16,0 0-56-16,-9 0 76 15,9 0-64-15,0-4-24 16,9 4-16-16,0-4-28 16,5 4 12-16,18-4 12 15,4 4 0-15,14 0 8 16,-4 4-8-16,-10 4-12 16,5 8 4-16,-27 0 28 15,4 5-12-15,-27-1 32 16,-5 4-28-16,-27 4 40 15,9 1-32-15,-13 3 4 16,8 5-16-16,-13-1 0 16,14 0-4-16,-10-3 12 15,5-1-12-15,5 1 76 16,9-5-48-16,-1-8 24 16,15 0-40-16,8-3 16 15,5 3-20-15,9-8 88 16,5 0-56-16,9-4-12 15,8 4-24-15,-8-8 0 0,9 4-8 16,0-8-196-16,0 0 104 0,-9-4-244 16,-1 0 184-1</inkml:trace>
          <inkml:trace contextRef="#ctx0" brushRef="#br0" timeOffset="37306.5006">6491 6983 508 0,'-45'12'188'0,"45"-12"-148"0,-32 28-8 0,18-12 104 16,14 1-80-16,-18 7 60 16,18 4-72-1,-14 1-20-15,14-5-16 16,-9 0 44-16,9-4-28 0,-4-3 68 16,4-1-52-16,-10-8 0 15,6 4-24-15,4-8-12 16,0 0 0-16,0 0-4 15,14 0 0-15,-5 0 0 16,4 4 0-16,5-4 8 16,5 0-4-16,14-4-12 15,-5 4 4-15,-1-4-164 16,15 0 92-16,-5-8-368 16,4 4 252-16</inkml:trace>
          <inkml:trace contextRef="#ctx0" brushRef="#br0" timeOffset="37550.5865">6933 6813 904 0,'-28'0'332'0,"28"0"-256"0,5 4-24 15,4-4 116 1,5 0-104-16,27-4 28 16,4 4-56-16,19-4-12 0,-5 0-16 15,-9-4-288-15,0 0 152 0,-4-1-328 16,-14 9 260-16</inkml:trace>
          <inkml:trace contextRef="#ctx0" brushRef="#br0" timeOffset="37745.1753">7247 6635 488 0,'0'8'180'0,"0"-8"-140"0,-5 8-12 0,-4-4 208 16,5 12-136-16,-15 4 136 16,6 13-136-16,-15 23 16 15,6-3-68-15,-1 4-20 16,5 7-16-16,0-15-72 15,13-9 32-15,5-11-324 16,9-9 196-16</inkml:trace>
          <inkml:trace contextRef="#ctx0" brushRef="#br0" timeOffset="38106.0681">7839 6521 592 0,'0'-12'220'0,"0"12"-172"0,32-8-12 16,-14 8 68-16,0 4-64 15,14 0 96 1,0 0-76-16,0 0 0 0,-5 8-40 0,0 5 24 16,-9-1-28-16,-8 4 48 15,-1 4-36-15,-18 1 4 16,-5 3-20-16,-18 0 0 15,5 1-4-15,-14 3-8 16,4 0 4-16,-4 5 12 16,9-1-8-16,10 1 4 15,13-5-4-15,9-4-24 16,13-3 8-16,5-13 20 16,14 0-4-16,-4-12-92 15,4 0 48-15,-1-8-252 16,-3 4 160-16,-1-8-184 15,-4 4 180-15</inkml:trace>
          <inkml:trace contextRef="#ctx0" brushRef="#br0" timeOffset="38300.5831">7716 6740 944 0,'-28'4'352'0,"28"-4"-276"0,10 0-20 0,3 0 128 16,10 4-112-16,23 0 24 0,-1 0-56 15,10-4-132-15,-1 4 48 16,10-4-380-16,-5 0 236 0</inkml:trace>
          <inkml:trace contextRef="#ctx0" brushRef="#br0" timeOffset="38571.3019">8522 6967 736 0,'-50'32'272'0,"50"-32"-208"0,-41 53-20 0,27-37 64 15,9 4-68-15,5 0 36 31,9 0-44-31,19-7-44 0,4-5 4 0,4-12-68 16,5-4 40-16,-4-21-20 16,-1 13 36-16,-18-20 36 15,0 7-8-15,-22-7 80 16,-5 12-52-16,-23-1 164 16,9 5-112-16,-18 4-24 15,14 12-40-15</inkml:trace>
        </inkml:traceGroup>
        <inkml:traceGroup>
          <inkml:annotationXML>
            <emma:emma xmlns:emma="http://www.w3.org/2003/04/emma" version="1.0">
              <emma:interpretation id="{6A2FFCC6-54D0-4E89-9A14-B5C34569C6AB}" emma:medium="tactile" emma:mode="ink">
                <msink:context xmlns:msink="http://schemas.microsoft.com/ink/2010/main" type="inkWord" rotatedBoundingBox="12591,6773 12656,6768 12679,7051 12614,705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4858.0274">10284 6327 592 0,'-60'-12'220'0,"56"16"-172"0,4 8-12 0,0 0 76 16,9 5-68-16,-4 11 24 15,4 4-36-15,-5 9-12 16,1 3-12-16,-10 5-200 15,5-5 104-15</inkml:trace>
        </inkml:traceGroup>
        <inkml:traceGroup>
          <inkml:annotationXML>
            <emma:emma xmlns:emma="http://www.w3.org/2003/04/emma" version="1.0">
              <emma:interpretation id="{0603A638-9A33-4FAD-BAD8-C39D4FBD5650}" emma:medium="tactile" emma:mode="ink">
                <msink:context xmlns:msink="http://schemas.microsoft.com/ink/2010/main" type="inkWord" rotatedBoundingBox="13925,5952 14847,5879 14902,6565 13979,663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5335.8028">11572 5514 384 0,'-4'-21'140'0,"4"21"-108"0,0 37-8 0,0-1 128 16,0 1-88-16,0 36 16 15,4-5-44-15,1 5-8 16,4-4-16-16,4-4 28 16,1-9-24-16,4-3 32 15,0-4-32-15,5-17 48 16,0-8-36-16,4-20 48 15,5-4-44-15,0-28 28 16,4 8-32-16,1-17 16 16,-1 5-24-16,5-13-16 15,-4 9-8-15,-5 0 4 16,-1 11 0-16,-8 5-12 16,0 4 8-16,-9 8-244 15,-1 8 136-15,-4 0-300 16,10 4 236-16</inkml:trace>
          <inkml:trace contextRef="#ctx0" brushRef="#br0" timeOffset="75610.5311">12337 5902 540 0,'-9'4'200'0,"9"-4"-156"0,-9 25-12 15,-5-13 140 1,14 0-100-16,-9 8 52 15,4 4-76-15,1 1-24 16,4 3-16-16,4-8-8 0,6 0 0 0,8-7-20 31,9-5 12-31,5-16-40 0,4 4 28 0,1-9-20 16,-5 5 24-16,-10-8 8 16,-3 8 8-16,-29-12 0 15,10 8 0-15,-22-5-20 16,4 9 12-16,-1-4-24 15,10 4 20-15</inkml:trace>
        </inkml:traceGroup>
        <inkml:traceGroup>
          <inkml:annotationXML>
            <emma:emma xmlns:emma="http://www.w3.org/2003/04/emma" version="1.0">
              <emma:interpretation id="{466104E2-DC22-40C8-8AB0-7BFF2EE94E7C}" emma:medium="tactile" emma:mode="ink">
                <msink:context xmlns:msink="http://schemas.microsoft.com/ink/2010/main" type="inkWord" rotatedBoundingBox="15332,5767 17892,5565 18042,7452 15482,765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7139.1922">13990 5959 520 0,'-14'4'192'0,"14"-4"-152"0,-23 12-8 15,23-4 148 1,0 4-104-16,0 4 40 16,14 5-68-16,9-1-12 15,8 4-20-15,15-4-4 16,4 9-4-16,-4-13-16 15,8-4 4-15,-8-8-164 16,-10-4 92-16,5-16-104 16,-4 8 108-16,-6-12 24 0,1 3 32 0,-18-11 16 15,4 4 0-15,-18-4 44 16,0 3-24-16,-9 5 148 16,0 8-92-16,4 4 72 15,-4 8-84-15,9 4-44 16,0 8-16-16,0 8 4 15,9 4-4-15,5 29-12 16,4 4 4-16,-13 28 4 16,13 4 0-16,-27 8-56 15,9-12 32-15,-14 16-24 16,1-4 28-16,-15 0-16 16,6-8 20-16,-19-8 16 15,4-16 4-15,-17-16-4 16,13-13 4-16,-28-20 40 15,24-8-24-15,-10-28 52 16,28-4-40-16,13-33-16 16,19 5-8-16,31-13-52 15,10 4 24-15,31-8 8 16,0 9 8-16,37-38-52 16,0 13 32-16,18-20-40 15,-14 20 32-15,-4-4 0 16,-23 24 20-16,-4 1 88 15,-19 15-44-15,-13 1 88 16,-14 15-68-16,-28-3 44 16,-3 11-56-16,-20-3 24 15,1 8-36-15,-18 0 0 0,0 12-16 0,-10 4 12 16,5 4-16-16,-4 12 40 16,4 8-24-16,0 8-4 15,23 1-12-15,18 3 20 16,5 4-16-16,50-3-20 15,13-5 0-15,32-12-92 16,5-8 52-16,4-4-620 16,-8 0 368-16</inkml:trace>
          <inkml:trace contextRef="#ctx0" brushRef="#br0" timeOffset="75839.1371">13152 5396 528 0,'-68'-20'196'0,"68"20"-152"0,-37 4-12 0,19 4 176 16,9 0-120-16,-5 21 28 16,5 7-72-16,0 25-28 15,9 4-8-15,0 20-28 16,9-5 12-16,-4 1-68 16,4-12 44-16,-9 0-128 15,13-4 88-15,-13-5-124 16,5-3 112-16</inkml:trace>
          <inkml:trace contextRef="#ctx0" brushRef="#br0" timeOffset="76462.7973">13161 5951 592 0,'-9'8'220'0,"9"-8"-172"0,14 8-12 16,-1-8 56-1,10 0-56-15,32 0-20 16,4 0-16-16,18-8-36 16,1 4 20-16,13-12-144 15,-5 3 88-15,14-7-4 0,-13 8 48 0,-14-8-8 16,-14 4 20-16,-23-5 52 16,-8 9-16-16,-28-4 80 15,-10 4-56-15,-21 4 32 16,3 4-44-16,-8 8 8 15,9 8-24-15,-1 4-16 16,10 4-4-16,4 9 12 16,10-1-4-16,-1 0-4 15,10 1 4 1,-1-5-4-16,5-4 0 0,1-4-12 16,3 1 8-16,-4-9-48 15,5 4 24-15,0-12-248 16,-1 4 152-16</inkml:trace>
          <inkml:trace contextRef="#ctx0" brushRef="#br0" timeOffset="76058.7741">13703 5251 684 0,'-28'12'252'0,"28"-12"-192"0,-18 28-20 0,5-4 56 16,-1 9-60-16,-9 52 12 16,5-4-28-16,-5 36-72 15,10-12 24-15,-15 5-120 16,10-9 84-16,-9 4-104 16,8-12 96-16</inkml:trace>
        </inkml:traceGroup>
        <inkml:traceGroup>
          <inkml:annotationXML>
            <emma:emma xmlns:emma="http://www.w3.org/2003/04/emma" version="1.0">
              <emma:interpretation id="{FA9B01CB-DF66-44E3-A3B6-BB0EAF17919A}" emma:medium="tactile" emma:mode="ink">
                <msink:context xmlns:msink="http://schemas.microsoft.com/ink/2010/main" type="inkWord" rotatedBoundingBox="18895,6008 23205,5666 23308,6971 18998,7313"/>
              </emma:interpretation>
              <emma:one-of disjunction-type="recognition" id="oneOf18">
                <emma:interpretation id="interp26" emma:lang="" emma:confidence="0">
                  <emma:literal>fun</emma:literal>
                </emma:interpretation>
                <emma:interpretation id="interp27" emma:lang="" emma:confidence="0">
                  <emma:literal>fan</emma:literal>
                </emma:interpretation>
                <emma:interpretation id="interp28" emma:lang="" emma:confidence="0">
                  <emma:literal>ton</emma:literal>
                </emma:interpretation>
                <emma:interpretation id="interp29" emma:lang="" emma:confidence="0">
                  <emma:literal>fon</emma:literal>
                </emma:interpretation>
                <emma:interpretation id="interp30" emma:lang="" emma:confidence="0">
                  <emma:literal>fen</emma:literal>
                </emma:interpretation>
              </emma:one-of>
            </emma:emma>
          </inkml:annotationXML>
          <inkml:trace contextRef="#ctx0" brushRef="#br0" timeOffset="80066.9034">19275 5777 748 0,'0'-37'276'0,"0"37"-216"0,28-20-16 0,-1 12 48 16,5 0-60-16,23 0 24 16,22-4-36-16,19-5 16 15,-10 9-20-15,-4-4-52 16,-5-4 20-16,14 0-96 15,-13 4 64-15,-14-4-84 16,-19 7 76-16,-22 9 20 16,-14 0 20-16,-18-8 24 15,0 16-4-15,-18-8 24 16,8 9-16-16,-3-1-92 16,12 8 44-16,-17-8-220 15,27 8 144-15</inkml:trace>
          <inkml:trace contextRef="#ctx0" brushRef="#br0" timeOffset="79875.5236">19804 5667 456 0,'-5'-44'168'0,"5"44"-128"0,-14-69-16 15,1 37 60 1,-1 8-52-16,-9-5 92 0,-4 13-68 15,-23 20 52-15,9 8-64 0,-14 29-20 16,14 11-16-16,-4 13-8 16,13-4 0-16,5-1-100 15,8-7 56-15,6-4-140 16,13-13 104-16,0-8-252 16,13-7 184-16</inkml:trace>
          <inkml:trace contextRef="#ctx0" brushRef="#br0" timeOffset="80806.4495">19977 5817 728 0,'-37'37'268'0,"37"-37"-208"0,-32 24-16 0,19-8 140 16,-1 0-108-16,0 0 24 16,14 5-60-16,0-9-16 15,9 4-16-15,-4-4-8 16,18 0 4-16,-1-12-4 15,-3 4 0-15,13-12-124 16,-5 4 68-16,18-8-120 16,-4 0 100-16,0-4-112 15,-4 4 108-15,-14-5-128 16,4 5 120-16,-27 0-4 16,0 4 60-16,-27 4 272 15,13 8-128-15,-18 4 56 16,9 8-100-16,1-4-16 15,12 5-32-15,1-5 16 16,18 0-24-16,10-8-4 16,8 4-4-16,9-8-60 15,5 0 32-15,0-8-148 16,5 8 96-16,-14-8-72 16,-5-4 84-16,-18 4-24 15,0 0 48-15,-18-13-48 16,5 5 52-16,-15 4 44 15,19-4-4-15,0 0 92 0,9 8-52 16,14-1 56-16,5 5-56 0,3 0 76 16,10 4-68-16,-9 0 60 15,5 0-60-15,-19 8 32 16,14-8-48-16,-5 9 8 16,-9 3-28-16,-4-4 44 15,-5 4-32-15,-9 4 20 16,0 0-28-16,-9-4 0 15,9 1-12-15,-14-1 20 16,14 4-16-16,0-8-48 16,0 4 20-16,0-8 28 15,9 0-4-15,-4-4 0 16,13 0-4-16,-4-4 20 16,4 4-12-16,-4-8-20 15,-1 4 0-15,6-8-32 16,3 4 24-16,-3-4-48 15,-1 4 36-15,0-5-4 16,9 9 20-16,-13 0 0 16,4 4 4-16,-18 4 140 15,0 9-72-15,0-1 0 16,-4 0-36-16,-6 0-60 16,10 4 20-16</inkml:trace>
          <inkml:trace contextRef="#ctx0" brushRef="#br0" timeOffset="79059.3116">16598 5886 436 0,'-13'-16'160'0,"13"12"-124"0,0 0-8 15,0 0 96 1,0 0-72-16,0-4 40 15,9 4-52-15,-9-1 20 16,4 5-32-16,-8 9 16 16,4 3-24-16,-5 8 8 15,5 4-16-15,-9-4-8 16,5 5 0-16,-5-9 12 0,4 0-8 16,0-4-12-1,5-4 0-15,0-12 4 0,10 0 0 0,-1-8 0 16,9 0 0-16,9-12 0 15,0-1 0-15,10-11-100 16,8 4 56-16,-8 3-8 16,-1 21 32-16,-4 4 56 15,0 8-16-15,-5 8 52 16,1 9-40-16,-6-5 4 16,6 4-24-16,-1-4 0 15,0 4-4-15,1-7 12 16,-6-5-12-16,1-8-28 15,0 0 8-15,-5-8-76 16,-4-1 52-16,-14-7-76 16,4 4 68-16,-13-8-80 15,0 8 72-15,-18 4 28 16,4 0 16-16,-9 16 120 16,9 4-60-16,5 4 40 15,9 8-52-15,14 1-32 16,8-1-8-16,15-4 0 15,4 4 0-15,18-12-28 16,4 1 16-16,24-17-56 16,4 0 36-16,4-13-36 15,-9 5 36-15,-4-16 12 16,-13 4 8-16,-10-29 136 16,-5 4-72-16,-8-27 72 0,-10 11-72 15,-4-12 40 1,-5 20-52-16,-9 21 52 0,-4 12-56 0,-10 48-32 15,0 12-8-15,-8 45-8 16,8 8 4-16,-18 53 16 16,1-1-4-16,-10 13-144 15,4-16 76-15,-17-9 28 16,18-23 24-16,-5-13 20 16,14-20-4-16,-5-29 16 15,14-12-12-15,9-32-28 16,9-8 8-16,14-32 4 15,-1-5 8-15,15-52-36 16,4 0 20-16,0-24-4 16,-5 19 12-16,1 5 96 15,-1 20-48-15,-4 13 28 16,-5 11-40-16,5 9-16 16,-5 7-8-16,-8 9 12 15,3 4-8-15,1-1-4 16,0 9 0-16,0-8-24 15,4 0 12-15,5-5 4 16,4 5 4-16,5-21 0 16,0 9 0-16,0-9 16 15,-9 13-8-15,4-4-12 16,-8 7 0-16,-15 1 4 16,6 12 0-16,-24 0 52 0,1 8-28 0,-24-1 8 15,5 9-20-15,-18 4 36 16,5 5-24-1,-14 19 84-15,9 4-60 0,-5 25-24 16,15 4-12 0,3 11-24-16,15 1 8 0,8-12 12 15,10-8-4-15,8-9-56 16,5-3 28-16,10-9-184 16,-1-8 116-16</inkml:trace>
          <inkml:trace contextRef="#ctx0" brushRef="#br0" timeOffset="79420.172">18547 5866 664 0,'9'8'244'0,"-9"-8"-188"15,5 8-16-15,-5-8 12 16,4 0-36-16,10 4 32 15,-10 0-32-15,6-8-12 16,-6 4-8-16,5-4 20 16,-4 0-8-16,-5-8 16 15,0 0-16-15,-5-13-12 16,1 9 0-16,-15-4-4 16,10 4 0-16,-13 4 68 0,3 12-32 15,6 8 8 1,-1 4-24-16,9 12 12 0,5 4-16 0,5 1-12 15,4-1 0-15,0 4-4 16,9-7 0-16,1-5-80 16,3-4 48-16,1-8-172 15,9 0 120-15,0-8-300 16,9 0 220-16</inkml:trace>
          <inkml:trace contextRef="#ctx0" brushRef="#br0" timeOffset="79603.1973">19025 5773 728 0,'5'-16'268'0,"-5"16"-208"0,18 0-16 0,-18 8 36 16,4 0-52-16,-4 4 16 15,5-4-28-15,-14 16 8 16,0-4-12-16,-10 9 12 16,-3-5-16-16,8-4-56 15,0 1 24-15,14-5-68 16,10-4 52-16,8-4-124 15,23 0 92-15</inkml:trace>
        </inkml:traceGroup>
      </inkml:traceGroup>
      <inkml:traceGroup>
        <inkml:annotationXML>
          <emma:emma xmlns:emma="http://www.w3.org/2003/04/emma" version="1.0">
            <emma:interpretation id="{C12EE80E-C001-43E4-8DB1-E8BEFC14EFF8}" emma:medium="tactile" emma:mode="ink">
              <msink:context xmlns:msink="http://schemas.microsoft.com/ink/2010/main" type="line" rotatedBoundingBox="18319,7265 22927,7127 22967,8480 18360,8619"/>
            </emma:interpretation>
          </emma:emma>
        </inkml:annotationXML>
        <inkml:traceGroup>
          <inkml:annotationXML>
            <emma:emma xmlns:emma="http://www.w3.org/2003/04/emma" version="1.0">
              <emma:interpretation id="{7112B9B1-239D-4DF3-B4F2-0E0E8692D641}" emma:medium="tactile" emma:mode="ink">
                <msink:context xmlns:msink="http://schemas.microsoft.com/ink/2010/main" type="inkWord" rotatedBoundingBox="18319,7265 22927,7127 22967,8480 18360,8619"/>
              </emma:interpretation>
              <emma:one-of disjunction-type="recognition" id="oneOf19">
                <emma:interpretation id="interp31" emma:lang="" emma:confidence="0">
                  <emma:literal>coffee</emma:literal>
                </emma:interpretation>
                <emma:interpretation id="interp32" emma:lang="" emma:confidence="0">
                  <emma:literal>coffle</emma:literal>
                </emma:interpretation>
                <emma:interpretation id="interp33" emma:lang="" emma:confidence="0">
                  <emma:literal>coffles</emma:literal>
                </emma:interpretation>
                <emma:interpretation id="interp34" emma:lang="" emma:confidence="0">
                  <emma:literal>coffer</emma:literal>
                </emma:interpretation>
                <emma:interpretation id="interp35" emma:lang="" emma:confidence="0">
                  <emma:literal>coffers</emma:literal>
                </emma:interpretation>
              </emma:one-of>
            </emma:emma>
          </inkml:annotationXML>
          <inkml:trace contextRef="#ctx0" brushRef="#br0" timeOffset="83472.76">16293 7258 352 0,'9'-24'132'0,"-9"24"-104"0,10-25-8 16,-10 13 52-1,0 4-44-15,-10-8 32 16,1 4-32-16,-13 0 8 16,-1 8-20-16,-23 8 88 15,5 8-56-15,-18 16 64 16,14-4-60-16,-5 13 40 15,18-1-52-15,18-7-4 16,19-1-20-16,31-4-4 0,14-4-4 16,27-7-16-16,1-1 4 15,13-16-68-15,-5 0 40 0,5-9-68 16,-4 5 60 0,-10-8-28-16,-8 8 44 0,-28-8 12 15,-14 8 8-15,-27 0 12 16,-9 4-4-16,-23 8 148 15,5 4-84-15,-10 8 44 16,10 4-68-16,4 9-24 16,9 3-12-16,10 4 8 15,13-3-8-15,14-5-4 16,9 0 0-16,22-15 28 16,1-1-16-16,0-12-92 15,-10-4 40-15,5-8-52 16,-13-1 52-16,-10-7 4 15,-4 4 16-15,-19-12 4 16,1 7 4-16,-19-11-28 16,0 8 20-16,-17-5 60 15,-1 13-24-15,-5 0 116 16,5 8-76-16,1 0 20 16,12 8-48-16,6 4-32 15,13 4 0-15,18 4 0 16,9 0 0-16,14 4 16 15,9 1-8-15,0-5-28 16,0 8 8-16,10-12-136 0,-6 4 80 16,5-12-100-16,-8 0 96 15,-10-8-36-15,-14 0 64 0,-9-12 32 16,-9 0 12-16,-18-9 12 16,-9 5-8-16,-5-4 156 15,5 11-88-15,-5 5 16 16,9 12-52-16,1 4-16 15,8 9-12-15,5-1-8 16,9 4 4-16,10 0-16 16,8 0 8-16,14-4-16 15,13 5 12-15,15-9-112 16,4 0 68-16,-5-12-84 16,0 4 76-16,0-17-40 15,-13 1 60-15,9-28 40 16,4 3 0-16,0-48 112 15,5 0-64-15,-4-16 76 16,-6 24-68-16,-13 0 92 16,-9 29-84-16,-18 15 24 15,0 17-52-15,-28 24 48 16,1 12-48-16,-33 57 44 16,-4 8-44-16,-31 48 24 15,17-7-32-15,-9 44-28 16,10-12 0-16,13-1-116 15,4-23 64-15,19-21 12 16,0-20 24-16,13-24-92 16,5-21 60-16,5-23-68 0,4-9 68 0,0-24 24 15,5-1 16 1,-10-23 8-16,14 4 0 0,-9-37 8 16,1 0-4-16,-10-24 16 15,0 0-12-15,0 0 84 16,4 16-48-16,10 0-40 15,9 16-4-15,-5 1-4 16,27 15 4-16,1 1-20 16,8 11 12-16,10 5 4 15,-5 4 4-15,-4 3 24 16,-14 13-12-16,5 8-4 16,-15-4-4-16,-8 12 12 15,0 4-8-15,-19 13-4 16,-8 7 0-16,-14 21-24 15,4 7 12-15,-27 50-24 16,-4-1 20-16,17 16-56 16,1-23 36-16,18-9 8 15,13-20 12-15,10-17 20 16,9-15-4-16,0-21 24 16,8-4-16-16,-8-24 12 15,0-8-12-15,-14-13 28 16,0-7-24-16,-13-33-12 15,4 0-8-15,-14-24 40 16,5 12-24-16,0 1-20 16,9 7 4-16,9 4-88 15,9 16 52-15,14-3-128 0,4 15 96 16,14-3-36-16,19 7 64 0,-6 1 76 16,1 11-12-16,-18 1 152 15,-10 12-96-15,-22 4 84 16,-14 8-96-16,-18 12-24 15,-5 4-24-15,-18 13 4 16,4-1-12-16,-4 8-12 16,14 1 0-16,9-5-24 15,9 1 16-15,22-13-48 16,19 0 32-16,18-12 8 16,10 0 8-16,8-12 12 15,0 4 0-15,-9-8-12 16,-9 4 8-16,-4-4 12 15,-5 8-4-15,-23-8 32 16,0 4-20-16,-18-8-4 16,-4 4-8-16,-14-5-16 15,-5 5 8-15,0 4 12 16,5 4-4-16,-5 4 24 16,9 8-16-16,24-3-4 15,8 3-4-15,9-4 4 16,10 4-4-16,8-12 8 15,5 4-8-15,18-12-56 16,1 4 28-16,22-8-156 16,-14 4 100-16,-13-5-144 0,0 9 132 15,-23-12-144-15,-14 8 136 16,-18-8-72-16,-9 8 100 16,-14-8 160-16,-4 8-44 15,-14-1 300-15,10 5-192 0,-1 4 64 16,14 4-128-16,18 5 16 15,9 7-60-15,18-4 4 16,5 4-32-16,0-4-8 16,-4 4-4-16,-1-7 20 15,-4-1-12-15,-9-4 4 16,4 0-8-16,-9-4-96 16,-4 0 52-16,-9 4-96 15,4 0 76-15,-9-4-32 16,0 0 48-16,0 4-20 15,0 0 36-15,0-4 44 16,4 4-8-16,10 0 104 16,13 0-64-16,5-4 20 15,5 4-40-15,26-4-32 16,-4 0 0-16,14 0 8 16,-4 0-4-16,-10-4-48 15,-5 0 28-15,-13-4-68 16,-9 4 48-16,-18-4-72 15,-5 4 64-15</inkml:trace>
          <inkml:trace contextRef="#ctx0" brushRef="#br0" timeOffset="83633.3828">20018 7177 852 0,'-19'-12'316'0,"19"12"-248"0,14-4-16 0,-5 0 92 16,14 8-88-1,22-4 104-15,5 4-96 0,28-4 32 16,-1 0-56-16,5 0 12 15,-4 0-32-15</inkml:trace>
        </inkml:traceGroup>
      </inkml:traceGroup>
    </inkml:traceGroup>
    <inkml:traceGroup>
      <inkml:annotationXML>
        <emma:emma xmlns:emma="http://www.w3.org/2003/04/emma" version="1.0">
          <emma:interpretation id="{FDD591A2-0A54-41C6-ACE2-DD0B45449706}" emma:medium="tactile" emma:mode="ink">
            <msink:context xmlns:msink="http://schemas.microsoft.com/ink/2010/main" type="paragraph" rotatedBoundingBox="2628,8485 17306,8496 17304,10352 2627,10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EAB954-628B-4AE5-B8F3-2E5C5005634E}" emma:medium="tactile" emma:mode="ink">
              <msink:context xmlns:msink="http://schemas.microsoft.com/ink/2010/main" type="line" rotatedBoundingBox="2628,8485 17306,8496 17304,10352 2627,10341"/>
            </emma:interpretation>
          </emma:emma>
        </inkml:annotationXML>
        <inkml:traceGroup>
          <inkml:annotationXML>
            <emma:emma xmlns:emma="http://www.w3.org/2003/04/emma" version="1.0">
              <emma:interpretation id="{E4FF1343-C7A5-4B50-9A58-B5CE9DD8AFCC}" emma:medium="tactile" emma:mode="ink">
                <msink:context xmlns:msink="http://schemas.microsoft.com/ink/2010/main" type="inkWord" rotatedBoundingBox="2628,8491 5314,8493 5313,9731 2627,9729">
                  <msink:destinationLink direction="with" ref="{213F4FEA-18D1-4BB8-8B04-2E47FC530E9A}"/>
                </msink:context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6170.9166">363 8173 364 0,'-9'-9'132'0,"9"9"-100"0,0 0-12 16,0 0 132-1,0 0-88-15,0 0 44 0,9 0-64 16,0-8 12 0,0 8-36-16,9 0 36 0,1-8-32 0,17 0 32 15,5 0-32-15,23-4 4 16,4 4-16-16,9 0 20 16,-8 8-20-16,-1-4 4 15,-9 4-8-15,-9 0-16 16,-9 8 4-16,-13 0 12 15,-6 0-4-15,-8 8 8 16,-5 4-8-16,-18 13 16 16,0 3-12-16,-23 17 16 15,9 3-16-15,-36 9-12 16,0-4 0-16,-18 4-4 16,8-9 0-16,-8-7 0 15,22-5 0-15,-9-7 8 16,19-5 0-16,-1-3 8 15,15-9-4-15,-1-4 8 16,13-4-8-16,1 0-20 16,9 0 8-16,9-8 12 15,9 5 0-15,0-5 24 16,10 0-16-16,-1-4 32 16,0 4-28-16,9-4 20 15,5 4-20-15,5-4-8 16,4 8-4-16,13-8 20 15,-13 8-12-15,9 0 12 16,-4 0-12-16,-10 0-16 0,5 0 0 16,-18-4-40-16,0 4 24 0,-10-8-152 15,-4 0 96 1,1-8-540-16,-1 4 344 0</inkml:trace>
          <inkml:trace contextRef="#ctx0" brushRef="#br0" timeOffset="126367.8229">322 8719 716 0,'-46'-16'264'0,"46"16"-204"0,-18 12-16 0,14-12 72 16,4 4-72-16,4-4 68 16,10 4-60-16,13-8 32 15,5 0-48-15,23-4-12 16,-1 0-12-16,24-4 0 15,-14 3-8-15,8 1-160 16,1 8 84-16</inkml:trace>
          <inkml:trace contextRef="#ctx0" brushRef="#br0" timeOffset="126711.4554">1788 8047 612 0,'-9'-12'228'0,"9"12"-180"0,-5 0-12 0,-4 0 96 16,5 4-80-16,-15 0 8 15,1 4-40-15,-23 4 16 31,5 9-24-31,-37 27 32 0,9-3-28 0,-13 44 64 16,13-8-44-16,-4 20 0 16,13-8-20-16,10 0-4 15,17-8-4-15,10 8-8 16,14-12 4-16,8 0 12 16,5-8-8-16,14-13-64 15,9-11 28-15,4-13-252 16,1-7 156-16</inkml:trace>
          <inkml:trace contextRef="#ctx0" brushRef="#br0" timeOffset="126908.4508">1424 8739 832 0,'-32'-4'308'0,"32"4"-240"0,4 8-20 15,1-8 52 1,4 4-64-16,14-4 56 16,4 4-52-16,23-4 8 0,-4 4-32 0,8-8-288 15,-3 4 144-15</inkml:trace>
          <inkml:trace contextRef="#ctx0" brushRef="#br0" timeOffset="127642.6152">1806 9014 384 0,'-23'8'140'0,"23"-8"-108"0,-13 13-8 0,8-9 232 15,10 4-144-15,-5 4 52 16,13-4-96-16,-3 0 12 15,-1-4-48-15,9-16 24 16,5 4-28-16,13-20-8 16,10 3-12-16,8-11 4 15,5 3-8-15,-4-7 24 16,-5 8-16-16,-4-13-12 16,-5 13-4-16,-14-25-16 15,0 4 12-15,-13-15-32 16,0 7 24-16,-10-4-20 15,5 17 20-15,-9 11 36 16,5 13-12-16,-10 12 8 16,1 16-8-16,-15 20 28 15,10 13-20-15,-27 15 48 16,9 9-36-16,-19-5 12 16,5 1-24-16,-4 4 28 15,8 0-28-15,10 3 12 16,13-7-16-16,14 0 20 15,14-9-20-15,18-11 12 16,9-9-12-16,4-16-228 16,1-8 120-16,-1-16-352 15,1 0 252-15</inkml:trace>
          <inkml:trace contextRef="#ctx0" brushRef="#br0" timeOffset="127927.6771">2539 8128 364 0,'-9'-20'132'0,"9"20"-100"0,32-4-12 0,-14 0 200 15,0 8-124-15,19 4 156 16,-1 4-144-16,14 28 32 15,5 17-80-15,0 40 68 16,-1-8-72-16,-17 29-8 16,-19-17-32-16,-27 24 16 15,-9-7-20-15,-37 3 40 16,-4-8-28-16,-32-20-136 16,13-16 60-16</inkml:trace>
        </inkml:traceGroup>
        <inkml:traceGroup>
          <inkml:annotationXML>
            <emma:emma xmlns:emma="http://www.w3.org/2003/04/emma" version="1.0">
              <emma:interpretation id="{419DB86B-E3A2-498E-918D-8D0D32AFCAE1}" emma:medium="tactile" emma:mode="ink">
                <msink:context xmlns:msink="http://schemas.microsoft.com/ink/2010/main" type="inkWord" rotatedBoundingBox="6384,9281 6939,9282 6938,9748 6383,9747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1084.6888">4014 9225 860 0,'-4'20'320'0,"4"-20"-248"0,32 12-20 15,-10-8 48 1,10 4-64-16,23-4 24 16,4 4-40-16,14-4-168 15,0 1 80-15,9-14-320 16,-14 9 220-16</inkml:trace>
          <inkml:trace contextRef="#ctx0" brushRef="#br0" timeOffset="130917.6237">4215 8848 788 0,'0'-12'292'0,"0"12"-228"0,27-4-16 0,-9-4 64 15,5 12-72-15,13-4 8 16,1 0-28-16,8 0-12 16,-4 0-4-16,0 4-48 15,-4-4 24-15,-15 4-320 16,1 8 188-16</inkml:trace>
        </inkml:traceGroup>
        <inkml:traceGroup>
          <inkml:annotationXML>
            <emma:emma xmlns:emma="http://www.w3.org/2003/04/emma" version="1.0">
              <emma:interpretation id="{C35BB92A-F673-4DBD-B45C-91ED8FA60F03}" emma:medium="tactile" emma:mode="ink">
                <msink:context xmlns:msink="http://schemas.microsoft.com/ink/2010/main" type="inkWord" rotatedBoundingBox="7741,8917 8789,8918 8787,10346 7740,10345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1501.8504">5804 8565 756 0,'9'-28'280'0,"-9"28"-216"0,45-33-20 0,-22 21-20 16,4 8-24-16,10-8 60 15,4 4-32-15,9 0-12 16,4 8-8-16,1 8-28 16,0 8 12-16,-23 17 20 15,-1 3-4-15,-40 13 24 16,0 3-20-16,-36 29 4 15,-1 4-8-15,-45 16 20 16,23-4-16-16,-41-4-32 16,22-12 12-16,-36-12 44 15,37-8-16-15,8-8 52 16,19-9-40-16,9-8-16 16,27-7-8-16,10-1 52 15,26-4-32-15,28-3 24 16,18-1-32-16,28-12 44 15,-10 8-36-15,1-8-136 16,-1-4 56-16,-13-8-176 0,-10 0 128 16</inkml:trace>
          <inkml:trace contextRef="#ctx0" brushRef="#br0" timeOffset="131713.3471">5535 9107 924 0,'-50'-36'340'0,"50"36"-260"0,-14-12-28 0,23 12 140 16,0 0-116-16,19-8 32 15,4 8-64-15,27 0-20 16,0 8-12-16,18 4-64 16,-4 4 28-16,5 4-208 15,-10 5 128-15,0 3-264 16,-4 0 208-16</inkml:trace>
          <inkml:trace contextRef="#ctx0" brushRef="#br0" timeOffset="131960.0451">6072 9662 560 0,'-32'65'208'0,"32"-65"-164"0,0 60-8 16,0-39 40-1,9-1-48-15,5 0 76 16,4 0-56-16,14-8-8 15,5-4-24-15,8-16-4 16,10 4-4-16,-1-16 4 0,1 0-8 16,-23-21 24-16,-9 9-16 0,-23-13 100 15,-9 9-60-15,-23 0 128 16,-5 11-104 0,-4 5-36-16,5 8-24 0,4 0-300 15,18 8 156-15</inkml:trace>
        </inkml:traceGroup>
        <inkml:traceGroup>
          <inkml:annotationXML>
            <emma:emma xmlns:emma="http://www.w3.org/2003/04/emma" version="1.0">
              <emma:interpretation id="{613A46D9-EE4F-46BE-9A44-E34E49FED844}" emma:medium="tactile" emma:mode="ink">
                <msink:context xmlns:msink="http://schemas.microsoft.com/ink/2010/main" type="inkWord" rotatedBoundingBox="9771,8536 10805,8537 10804,9537 9770,9536">
                  <msink:destinationLink direction="with" ref="{55F34A59-5C58-4567-AB15-8642444A7E46}"/>
                </msink:context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32703.4415">7434 8112 612 0,'-5'-4'228'0,"5"4"-180"0,14-4-12 0,-1 0 104 16,6 4-84-16,26-12 48 15,5 12-60-15,18-9-16 16,5 18-16-16,5-9-12 15,-15 8 4-15,-3 4 12 16,-10 0-8-16,-14 12-12 16,-9 1 0-16,-17 19 20 15,-10 5-8-15,-28 15 4 16,-4-3-4-16,-31 4 20 16,-1-4-16-16,-14-9-4 15,1-7-4-15,0-5-16 16,13-8 8-16,9-7 28 15,19-5-12-15,-5-4 4 16,27 0-8-16,5-8-24 16,9 1 8-16,23-9 64 0,9 4-28 15,45-4 16-15,-13 4-28 16,27 0 28-16,-14 0-28 16,1-4-48-16,-15 8 16 15,-17-8-140-15,-5 0 88 0</inkml:trace>
          <inkml:trace contextRef="#ctx0" brushRef="#br0" timeOffset="132965.0974">7447 8500 476 0,'-13'-16'176'0,"13"16"-136"0,4-8-12 0,5 4 164 16,5 8-112-16,18-4 108 15,4 0-108-15,23 0 20 16,5 0-60-16,9 0-16 16,4 8-12-16,-8 4 8 15,-6 0-12-15,-8-3-64 16,-9 3 28-16,-15 0-216 16,6 0 132-16</inkml:trace>
          <inkml:trace contextRef="#ctx0" brushRef="#br0" timeOffset="133227.797">8198 8699 664 0,'-18'28'244'0,"18"-28"-188"0,-4 40-16 0,-5-19 68 16,9 3-68-16,-19 12 8 15,15 1-28-15,-5 3 4 16,9-3-12-16,-14-5 80 15,14 0-48-15,-9-11 40 16,9-1-48-16,-9-12 16 16,9-4-32-16,0-8-16 15,9 0-8-15,5-4 4 16,4 0 0-16,14 0 32 16,-5 8-16-16,14 0 4 15,-5 4-12-15,5 0-200 16,0 4 104-16,-4-8-228 15,-5 4 180-15</inkml:trace>
        </inkml:traceGroup>
        <inkml:traceGroup>
          <inkml:annotationXML>
            <emma:emma xmlns:emma="http://www.w3.org/2003/04/emma" version="1.0">
              <emma:interpretation id="{002FF492-4BE9-4F81-8B95-30B07C8C9550}" emma:medium="tactile" emma:mode="ink">
                <msink:context xmlns:msink="http://schemas.microsoft.com/ink/2010/main" type="inkWord" rotatedBoundingBox="11360,8492 13764,8494 13763,9862 11359,9860">
                  <msink:destinationLink direction="with" ref="{55F34A59-5C58-4567-AB15-8642444A7E46}"/>
                </msink:context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5967.3195">10370 8699 956 0,'-9'-4'352'0,"9"4"-272"0,32 4-24 0,-5-8 68 16,10 4-80-16,26-4-8 15,6 4-24-15,3 0 8 16,6 4-12-16,-5-4-216 16,-5 0 116-16</inkml:trace>
          <inkml:trace contextRef="#ctx0" brushRef="#br0" timeOffset="134641.4345">8986 8597 676 0,'27'-4'248'0,"-27"4"-192"0,69-4-16 15,-33 4 112-15,5 4-92 0,14-4 20 16,8 4-48-16,-3-4-20 15,-15 0-8-15,5 0 12 16,-13 0-8-16,-15 0-64 16,10 5 28-16</inkml:trace>
          <inkml:trace contextRef="#ctx0" brushRef="#br0" timeOffset="134913.7033">9359 8314 560 0,'-31'-12'208'0,"31"12"-164"0,-5 20-8 0,5-4 128 15,0 9-96-15,0 11 60 16,-9 1-72-16,9 7-16 16,0 5-24-16,-9-9 16 15,9 1-20-15,-14-9 32 16,5 0-28-16,-5-7 12 15,5-1-16-15,-4-4-156 16,8-4 76-16,5-8-296 16,9 5 200-16</inkml:trace>
          <inkml:trace contextRef="#ctx0" brushRef="#br0" timeOffset="135136.4443">10142 8569 456 0,'-22'33'168'0,"22"-33"-128"0,-28 64-16 0,19-27 156 15,5 7-104-15,-10 37-12 16,5 8-40-16,-5 8-12 16,5-4-4-16,-9-16 72 15,9-20-44-15,-18 0 76 16,8-17-64-16,-22-12 28 15,10-3-44-15,-24-17 8 16,9-4-24-16,-13-24-200 16,18-5 96-16</inkml:trace>
          <inkml:trace contextRef="#ctx0" brushRef="#br0" timeOffset="135261.1586">10074 8035 808 0,'0'16'300'0,"0"-16"-232"0,9 20-20 16</inkml:trace>
          <inkml:trace contextRef="#ctx0" brushRef="#br0" timeOffset="135706.1434">10834 8164 444 0,'46'-16'164'0,"-46"16"-124"0,46-16-16 0,-24 12 96 16,-3 4-72-16,3 0 60 15,10 8-64-15,-18 8 24 16,9 5-40-16,-23 15 0 16,4 8-16-16,-22 21 0 15,9 0-4-15,-23 8-16 16,0-4 4-16,-13-9 48 16,8-7-24-16,-22-4 24 15,9-9-24-15,-18-4 72 16,13 1-56-16,-4-9 12 15,18-4-28-15,9-3 32 16,14-5-28-16,18-4 4 16,9 4-16-16,23 0 28 15,9-3-24-15,4-9-4 16,5 0-8-16,0-4-68 16,-4 8 36-16,-10-16-180 15,1 8 112-15,-15-8-228 16,-3 8 180-16</inkml:trace>
          <inkml:trace contextRef="#ctx0" brushRef="#br0" timeOffset="136173.3707">11103 8909 716 0,'-50'37'264'0,"50"-37"-204"0,-41 60-16 16,27-31 64 0,10 3-68-16,4 4 0 15,9 5-24-15,14-13 24 16,9 0-24-16,18-15-4 0,4-1-8 0,5-12-76 15,-4-4 40-15,-9-17 4 16,-10 5 16-16,-18-20 12 16,-4 8 0-16,-23-13 0 15,0 9 0-15,-19 3-88 16,6 9 48-16</inkml:trace>
        </inkml:traceGroup>
        <inkml:traceGroup>
          <inkml:annotationXML>
            <emma:emma xmlns:emma="http://www.w3.org/2003/04/emma" version="1.0">
              <emma:interpretation id="{4539A0B2-AF24-45F9-8985-3FC377121A92}" emma:medium="tactile" emma:mode="ink">
                <msink:context xmlns:msink="http://schemas.microsoft.com/ink/2010/main" type="inkWord" rotatedBoundingBox="14247,8634 17306,8637 17305,9954 14246,9952">
                  <msink:destinationLink direction="with" ref="{55F34A59-5C58-4567-AB15-8642444A7E46}"/>
                </msink:context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36771.709">12291 8181 560 0,'-4'-4'208'0,"4"4"-164"0,-9 12-8 0,0 0 84 15,0 4-72-15,-14 37 32 16,9-1-44-16,-22 29 32 16,8-8-40-16,-13 0 4 15,19-4-20-15,-1-5 36 16,14-11-24-16,4 4 12 15,10-5-20-15,13 1 8 16,-4-13-12-16,8-7-68 16,6-9 28-16,-1-16-208 15,5-4 132-15</inkml:trace>
          <inkml:trace contextRef="#ctx0" brushRef="#br0" timeOffset="137732.0712">12000 8557 800 0,'-64'-44'296'0,"64"44"-232"0,-41-37-16 0,23 21 108 16,14 12-96-16,4-4-44 16,0 8-12-1,27 8-8-15,5-4 4 0,22 12 24 16,10-4-12-16,14 4-20 16,-1 1 0-16,14-9 12 15,5 4 0-15,-5-4-12 16,-9-8 4-16,-10 0 4 15,-8 8 0-15,-9-16 24 16,-19 8-12-16,-8-12-4 16,-10 4-4-16,-5-8-24 15,1 7 12-15,-23-3 20 16,9 4-4-16,-9 0-4 16,0 8 0-16,-9 0-16 15,-1 0 8-15,-17 8-4 16,9 12 0-16,-24 5-12 15,11-13 12-15,-15 20 4 16,9 5 4-16,1-9-20 16,8 8 12-16,6-3 48 15,3-5-20-15,15 0 0 16,3-7-12-16,20 3 12 16,-6-8-12-16,19-8 40 15,9 0-24-15,18-12-32 16,-5 0 4-16,1-4-72 15,4 0 44-15,-9-16-40 0,-5 20 40 16,-8-25-52-16,-6 13 48 16,-3-8 8-16,-10 8 16 15,-9 0 92-15,0 11-48 0,-9 1 88 16,4 8-68-16,-9 9 8 16,5-1-36-16,0-4 12 15,5 12-20-15,13-12 0 16,-5 8-8-16,15-3 36 15,-6-1-20-15,10-4-12 16,0 4-8-16,4-12-120 16,-4 0 64-16,-10-4-40 15,10 0 52-15,-5-12-28 16,5 3 36-16,-9-15-32 16,9 8 32-16,4-8 20 15,-4 3 8-15,-1 5 116 16,6 8-60-16,-5 4 40 15,4 12-52-15,-9 12-4 16,0 4-24-16,-9 5 20 16,1 3-20-16,-10 0 24 15,0 5-24-15,0-1-20 16,0-4 0-16,-10-7 48 16,10-1-20-16,-9-16 36 15,9 0-32-15,9-20-56 16,1 4 16-16,-1-21-76 15,13 5 52-15,1-17-52 16,9 5 52-16,-5-5 4 16,5 13 20-16,-4 8 12 0,-1 16 4 15,-4 12 132-15,-5 12-72 0,-9 8 52 16,-5 8-64-16,-8 1 36 16,-5 3-48-16,4-3 16 15,5-1-32-15,5-8-132 16,4-3 60-16,0-9-536 15,9-4 324-15</inkml:trace>
          <inkml:trace contextRef="#ctx0" brushRef="#br0" timeOffset="138782.9779">13753 9492 728 0,'-9'4'268'0,"9"-4"-208"0,-5 0-16 16,5-4 64-1,5 4-68-15,-5-8 44 16,18 0-48-16,0-9 0 15,-4 1-24-15,9-16-16 16,-1 0 0-16,6-33 20 16,-1 4-8-16,0-32 4 0,-4 8-4 0,-5-8 4 15,5 12-8 1,-9-8-36-16,4 8 16 0,-4 0-4 16,4 12 12-16,0 1 60 15,5 11-28-15,4 4 24 16,5 17-28-16,0 12 16 15,0 11-20-15,0 9 20 16,-5 12-24-16,-4 13 4 16,-5 7-8-16,-14 12 4 15,1 1-8-15,-19 8 16 16,1-9-12-16,-19-8 4 16,4 1-4-16,-13-13-104 15,10 0 52-15,-1-8-68 16,9-4 64-16,14 1-48 15,9-9 56-15,14 8 12 16,4 0 16-16,9-4-24 16,0 12 20-16,1 4 24 15,-1 4-4-15,0-3 96 16,-4 3-52-16,-18-4 64 16,8 4-60-16,-26-7 40 15,8-1-52-15,-22-8-12 16,-1 0-16-16,-17-12 0 15,9 4-8-15,-5-8 24 16,13 0-16-16,5-8-164 16,14 12 84-16,9-5-168 15,14 1 132-15,4 8-116 0,10 0 128 16,-1 0-228-16,5 0 180 16,0 0-56-16,-1 4 116 0,-3-4 168 15,-1 0-44-15,-4 0 324 16,4 0-204-16,0-4 104 15,1 4-156-15,4-4 24 16,4 0-80-16,5-8 28 16,9 4-48-16,0-8-12 15,-4 8-12-15,-1-8 32 16,5 3-20-16,-13-7 32 16,-5 4-32-16,-10-16 4 15,1 7-16-15,-5-15 12 16,1 8-16-16,-10-9-4 15,0 9 0-15,-5-1-16 16,1 1 8-16,-5 12-40 16,9 4 24-16,-9 7-12 15,0 5 20-15,-5 4 16 16,5 8 0-16,-13 9-4 16,-1 3 4-16,-18 16 12 15,5-3-8-15,-23 3 24 16,18 1-20-16,-9 3 68 15,5-4-48-15,13 5 4 16,23-1-20-16,23 1 32 16,9-5-24-16,18 1-144 15,-5-5 64-15,1-8-256 16,-1-3 176-16</inkml:trace>
        </inkml:traceGroup>
      </inkml:traceGroup>
    </inkml:traceGroup>
    <inkml:traceGroup>
      <inkml:annotationXML>
        <emma:emma xmlns:emma="http://www.w3.org/2003/04/emma" version="1.0">
          <emma:interpretation id="{24E3E00E-1638-4C0F-AB1A-F7A5E72EF2BD}" emma:medium="tactile" emma:mode="ink">
            <msink:context xmlns:msink="http://schemas.microsoft.com/ink/2010/main" type="paragraph" rotatedBoundingBox="9744,10533 17439,10402 17462,11765 9767,1189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D2316E5-29C8-43DA-9F5A-114023D67B17}" emma:medium="tactile" emma:mode="ink">
              <msink:context xmlns:msink="http://schemas.microsoft.com/ink/2010/main" type="line" rotatedBoundingBox="9744,10533 17439,10402 17462,11765 9767,11897"/>
            </emma:interpretation>
          </emma:emma>
        </inkml:annotationXML>
        <inkml:traceGroup>
          <inkml:annotationXML>
            <emma:emma xmlns:emma="http://www.w3.org/2003/04/emma" version="1.0">
              <emma:interpretation id="{5085807A-6F0E-4BDC-8E2D-B0F9F7D77DF5}" emma:medium="tactile" emma:mode="ink">
                <msink:context xmlns:msink="http://schemas.microsoft.com/ink/2010/main" type="inkWord" rotatedBoundingBox="9744,10533 12255,10490 12278,11854 9767,11897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3375.7757">8317 10840 384 0,'13'-9'140'0,"-13"9"-108"0,0-4-8 0,0-4 108 16,0 16-76-16,-13-8 40 16,13 4-56-16,-23-4 40 15,5 13-48-15,-10-1 92 16,10 8-72-16,-14 4 28 16,14 0-44-16,5 5-24 15,3-1-4-15,10-4 16 16,-4 1-12-16,27-17 12 15,-1 0-12-15,19-16 20 16,5 4-20-16,-1-12-48 16,6-1 20-16,-15 1-8 15,-4-4 16-15,-23 0 0 16,-9 4 0-16,-23-5 16 16,-4 5-4-16,-10 8-12 15,15 0 4-15</inkml:trace>
          <inkml:trace contextRef="#ctx0" brushRef="#br0" timeOffset="143561.3389">8786 10597 832 0,'-14'12'308'0,"14"-12"-240"0,32 4-20 0,-9-4 28 16,13 0-52-16,28-4 8 16,4 4-20-16,19-4 36 15,-1 4-24-15,-8-4-112 16,-19 8 48-16,-9 0-276 16,-14 4 176-16</inkml:trace>
          <inkml:trace contextRef="#ctx0" brushRef="#br0" timeOffset="143815.0247">9159 10301 548 0,'-32'-4'204'0,"32"4"-156"0,-36 33-16 15,18-9 160 1,4 4-112-16,-9 21 36 15,5-1-68-15,-5 5-20 16,9 0-16-16,-8-9 0 16,13-3-8-16,0-9 24 0,4 0-16 0,-4-7-188 15,9-1 92-15</inkml:trace>
          <inkml:trace contextRef="#ctx0" brushRef="#br0" timeOffset="144045.202">9778 10641 508 0,'-23'12'188'0,"23"-12"-148"0,-36 41-8 0,18-17 104 16,4 4-80-16,-13 37 76 15,9 0-76-15,-5 24-4 16,0 0-32-16,0-4 32 15,1-12-28-15,-1-17 64 16,0-3-48-16,-18-16 52 16,18-9-52-16,-18-16-4 15,5-4-20-15,-5-28-80 16,5 4 32-16</inkml:trace>
          <inkml:trace contextRef="#ctx0" brushRef="#br0" timeOffset="144162.1408">9801 10156 1068 0,'32'-25'396'0,"-32"25"-308"0,32 0-24 0,-23 0-148 31,0 4 32-31</inkml:trace>
          <inkml:trace contextRef="#ctx0" brushRef="#br0" timeOffset="141665.7524">7443 10123 664 0,'4'-8'244'16,"-4"8"-188"-16,5-12-16 0,-5 12 48 16,9 0-56-16,5-8 16 15,8 0-32-15,19 0-16 16,5 8-4-16,27-8 4 15,-5 8 0-15,9 0 16 16,-8 8-8-16,3-4 24 16,-12 4-20-16,-15-8 12 15,-4 8-12-15,-9 4 20 16,-9 4-20-16,-19 13 12 16,-4-1-12-16,-22 20 20 15,-1 1-20-15,-14 16-4 16,-4 0-4-16,-22-1 4 0,-6-7-4 15,-13 0-4-15,-4-9 4 16,9-7 4-16,-1-5-4 0,23-12-12 16,1 1 4-16,8-5-4 15,28-4 0-15,4-8 32 16,14-4-12-16,14-8 12 16,18 4-12-16,23-4-44 15,-1 4 20-15,24 0 44 16,-10 4-12-16,5 0-28 15,-14 4 4-15,-4-8 8 16,-14 4 0-16,4 0-56 16,-13 0 28-16,-18-4-112 15,4 4 76-15,-18-8-184 16,0 4 136-16</inkml:trace>
          <inkml:trace contextRef="#ctx0" brushRef="#br0" timeOffset="142000.0869">7452 10544 580 0,'0'-8'216'0,"0"8"-168"0,9-4-12 0,0 0 172 16,-4 8-120-16,13-4 60 16,-5 8-84-16,19-4 16 15,0 0-48-15,23 0 16 16,-1 4-28-16,6-8 28 16,-6 4-32-16,1-4 12 15,-10 0-16-15,-13-4-76 16,9 4 32-16,-18-4-156 15,-9 0 108-15,-5 4-352 16,-9 8 240-16</inkml:trace>
        </inkml:traceGroup>
        <inkml:traceGroup>
          <inkml:annotationXML>
            <emma:emma xmlns:emma="http://www.w3.org/2003/04/emma" version="1.0">
              <emma:interpretation id="{25284371-9911-4778-8D57-ADF06D86C0C3}" emma:medium="tactile" emma:mode="ink">
                <msink:context xmlns:msink="http://schemas.microsoft.com/ink/2010/main" type="inkWord" rotatedBoundingBox="12896,10561 13916,10544 13932,11467 12912,11484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5028.9534">10784 10107 644 0,'-9'0'236'0,"9"0"-180"0,9-4-20 0,-4 0 16 16,9 8-36-16,4-8 32 15,5 4-32-15,13 0-4 16,0 0-8-16,10 0 4 16,4 4-4-16,0 0-12 15,-4 0 4-15,-14 0 12 16,-5 8-4-16,-23 4 24 16,1 5-16-16,-28 11-4 15,0 9-4-15,-13 11 4 16,0 1-4-16,-10 3 8 15,10 5-8-15,-19-8-4 16,23-13 4-16,-18 1 12 16,9-5-8-16,-18-4-20 15,9-7 4-15,0-5 12 16,9 0 0-16,4-4 8 0,10-3-8 16,27-5 16-16,0 0-12 0,32-4 84 15,9 0-48-15,9-4-20 16,5 4-16-16,8-4 16 15,1 0-12-15,-5-4-64 16,-9 4 24-16,-13-8-136 16,-5 8 88-16,-10-4-280 15,-8 8 196-15</inkml:trace>
          <inkml:trace contextRef="#ctx0" brushRef="#br0" timeOffset="145228.5305">10702 10423 728 0,'-31'12'268'0,"31"-12"-208"0,18 16-16 0,-5 0 124 16,6-4-100-16,17-4 24 16,-4 5-52-16,23-9 8 15,-1 0-28-15,15-4-88 16,8 0 36-16,0 0-256 15,-8 0 164-15</inkml:trace>
          <inkml:trace contextRef="#ctx0" brushRef="#br0" timeOffset="145508.6952">11426 10682 444 0,'-22'16'164'0,"22"-16"-124"0,-23 12-16 0,9 0 156 16,10 0-104-16,-10 4 24 16,5 5-60-16,-5-1 60 15,5 4-52-15,-5 1 52 16,5 3-56-16,0-4 60 16,9 0-64-16,0-3 0 15,9-5-24-15,10-4 16 16,-6 0-20-16,19-4 12 15,0 0-12-15,9-4-148 16,0 0 72-16,0 0-432 16,4 0 276-16</inkml:trace>
        </inkml:traceGroup>
        <inkml:traceGroup>
          <inkml:annotationXML>
            <emma:emma xmlns:emma="http://www.w3.org/2003/04/emma" version="1.0">
              <emma:interpretation id="{304D1F80-3534-4131-A824-0280FD621BA9}" emma:medium="tactile" emma:mode="ink">
                <msink:context xmlns:msink="http://schemas.microsoft.com/ink/2010/main" type="inkWord" rotatedBoundingBox="14412,10529 17440,10477 17462,11757 14434,11809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47119.7022">12187 10305 580 0,'-64'-28'216'0,"64"28"-168"0,-41-20-12 0,23 8 128 16,9 8-96-16,0-13 24 16,4 17-52-16,10-8-8 15,17 8-20-15,15 4 0 16,4 0-4-16,27-4-8 15,5 0 4-15,27 0-4 16,-4 0 0-16,4 8 16 16,-18 1-8-16,-9-5-12 15,-19 0 0-15,-17 0 4 16,-5 0 0-16,-19-4 8 16,-4 0-4-16,-13 0 8 15,-1 0-8-15,-8 0-4 0,3 0 4 16,-8 4-24-16,9 4 12 15,-14 4-4-15,10 8 4 0,-15 5 16 16,10 3-4-16,-18 4-12 16,8 5 4-1,-8-1 4-15,9 1 0 0,-5-9 0 16,9 0 0-16,5-4 16 16,18-3-8-16,0-9-84 15,9-4 44-15,14-8-24 16,9 0 32-16,-1-8 4 15,1 4 12-15,-4-8-12 16,3 8 12-16,1-9 12 16,-9 5 0-16,0-4 8 15,0 4-8-15,-14 0 52 16,14 4-32-16,-14-4-20 16,13 8-4-16,-13-4 0 15,5 4 0-15,-5-4-20 16,0 8 12-16,-9-4 20 15,5 0-4-15,-5 4 40 16,0 8-24-16,0 0 32 16,0 4-32-16,0 1 12 15,0 3-20-15,0 0 20 16,9 0-24-16,0-4 12 16,0-3-12-16,0-9 20 15,5 4-20-15,-5-12-64 16,5 4 24-16,-5-12-32 0,5 3 36 0,-1-15 12 15,-4 8 8-15,14-20-16 16,-9 7 12-16,8-15-12 16,1 7 8-16,5 1 124 15,3 12-64-15,1-1 64 16,0 13-68-16,-5 0-12 16,1 20-20-16,-5-4 16 15,-5 12-16-15,-9 5 24 16,0 3-24-16,-9 0-4 15,0 0-4-15,-9-3 4 16,0-1-4-16,-5-4 8 16,14 0-8-16,-9-4-36 15,9 5 16-15,0-5-136 16,0 0 84-16,9-4-208 16,14 4 156-16</inkml:trace>
          <inkml:trace contextRef="#ctx0" brushRef="#br0" timeOffset="146199.6764">12291 10083 496 0,'-13'-12'184'0,"13"12"-140"0,0-4-16 16,-5 4 100-16,5 4-76 0,-9 0 52 15,0 8-64-15,-9 8 32 16,-5 4-40-16,-13 21 68 15,8-9-52-15,1 21 20 16,9-5-40-16,4 9 28 16,14-12-32-16,14-5 20 15,4-3-24-15,14-13-36 16,9-4 8-16,-5-11-176 16,14-1 104-16,-4-16-232 15,-1 4 176-15</inkml:trace>
          <inkml:trace contextRef="#ctx0" brushRef="#br0" timeOffset="147581.6072">13243 10674 332 0,'-5'0'120'0,"5"0"-92"0,0 8-8 0,5-16 140 16,4 8-92-16,9-9 52 16,5 1-72-16,9-12-16 15,0-4-20-15,13-8-12 16,-8 7 4-16,-5-7-4 15,-5 4 0-15,-4-1 60 16,-5 13-32-16,-9 0 40 16,5 8-36-16,-10 8 52 15,1 12-48-15,-5 4 28 16,4 8-36-16,1 5 16 16,-1-1-24-16,6 4 44 15,-1-3-36-15,0-5-84 16,0 0 28-16</inkml:trace>
          <inkml:trace contextRef="#ctx0" brushRef="#br0" timeOffset="148571.9493">14103 11297 600 0,'-27'12'224'0,"27"-12"-176"0,0 8-12 0,0-8 72 15,0 0-68-15,5-4 16 16,4 0-32-16,4-16-20 15,1 4-8-15,4-21 92 16,-4 5-48-16,0-21 8 16,4 9-28-16,-5-17 32 15,1 8-28-15,-5-16-4 16,14 5-12-16,-14-25-8 16,9 8 4-16,-4-24-16 15,4 20 8-15,-4 4-24 16,4 20 16-16,0 4 56 15,5 21-20-15,-5-1 16 0,5 9-24 16,-5 12-16-16,5 8-4 0,-9 16 4 16,4 0 0-1,-14 20 8-15,-4 9-4 0,-13 15-4 16,4-7 4-16,-14-1-68 16,9 1 36-16,-9-13-32 15,10-7 36-15,-1-13-68 16,5-4 52-16,4-8-60 15,10 0 56-15,9-4-12 16,8 0 32-16,6 4 4 16,-1 4 12-16,0 16 8 15,5-4 0-15,-9 13 88 16,-5-1-48-16,-18 8 16 16,-4-11-32-16,-19 3 76 15,5-8-56-15,-19-4-4 16,5 0-24-16,-13-3 16 15,8-5-20-15,-3 0-4 16,17-8-4-16,0 0 4 16,14 0-4-16,18-8-268 15,5 0 148-15,18-9-336 16,8 13 256-16,15-12-48 31,-5 0 144-31,5 4 660 16,-1 4-300-16,24-12 20 15,-1 3-176-15,-22-7 0 0,-10 12-64 16,-4-12 40-16,-9 12-44 16,-4-33-44-16,-1 9 0 0,-4-25 36 15,4 16-16-15,-9-7 8 16,0 7-12-16,-8 1 28 16,-1 11-20-16,-9 1 20 15,0 12-20-15,-9-1 36 16,4 13-28-16,-9 4-32 15,1 4 4-15,-10 8 36 16,5 9-20-16,-10 15 16 16,6 4-16-16,-1 25 12 15,9 0-16-15,10 8 24 16,4-5-20-16,9-3 12 16,9-12-12-16,9-9-120 15,5-8 56-15</inkml:trace>
        </inkml:traceGroup>
      </inkml:traceGroup>
    </inkml:traceGroup>
    <inkml:traceGroup>
      <inkml:annotationXML>
        <emma:emma xmlns:emma="http://www.w3.org/2003/04/emma" version="1.0">
          <emma:interpretation id="{08BEF605-0B10-4DBE-835D-1FD33BE6E077}" emma:medium="tactile" emma:mode="ink">
            <msink:context xmlns:msink="http://schemas.microsoft.com/ink/2010/main" type="paragraph" rotatedBoundingBox="1484,11543 10536,11822 10503,12874 1451,12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53F715-60D6-4295-9DA4-86A08C4DB00A}" emma:medium="tactile" emma:mode="ink">
              <msink:context xmlns:msink="http://schemas.microsoft.com/ink/2010/main" type="line" rotatedBoundingBox="1484,11543 10536,11822 10503,12874 1451,12595"/>
            </emma:interpretation>
          </emma:emma>
        </inkml:annotationXML>
        <inkml:traceGroup>
          <inkml:annotationXML>
            <emma:emma xmlns:emma="http://www.w3.org/2003/04/emma" version="1.0">
              <emma:interpretation id="{36AF25C9-C1E6-4987-AB9F-D0584167AC21}" emma:medium="tactile" emma:mode="ink">
                <msink:context xmlns:msink="http://schemas.microsoft.com/ink/2010/main" type="inkWord" rotatedBoundingBox="1483,11562 4940,11669 4908,12701 1451,12595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8137.5984">254 11208 392 0,'0'-37'148'0,"0"29"-116"0,-5-4-8 0,-4 8 40 16,0 0-40-16,4 0 112 0,-4 8-76 15,-13 4 36-15,12 12-56 16,-8 13 48-16,0 11-52 15,0 9 108-15,-5 8-84 0,5 11 20 16,-19 9-48-16,6 21 12 16,-1-5-24-16,-5-8 16 15,5 0-20-15,0-20 36 16,1-17-28-16,8-11 12 16,5-9-20-16,4-12 20 15,5-8-24-15,4-16-20 16,10-20 0-16,13-16-136 15,9-25 76-15,10-16-100 16,4 0 96-16,4 16 16 16,1 13 36-16,-5 15 32 0,-9 9-4 15,-10 20 104-15,-3 8-64 16,-6 16 60-16,-4 24-64 16,-9 9 32-16,-4 8-44 15,-1 7 0-15,-4-11-20 16,0 4 0-16,0-9-4 15,0-11-16-15,-5-9 4 16,5 0 28-16,0-8-12 16,5-3 24-16,-1-9-24 15,5-8-56-15,14 0 20 16,4-8-128-16,9-9 80 16,10-3-160-16,4-8 132 0,9 4-112 15,0-5 124-15,0 1 0 16,-5-4 56-16,1-1 36 15,-5 5 0-15,-9 0 124 16,-10 3-72-16,-8 5 92 16,-14 4-84-16,-4 12 40 15,-10 8-64-15,-4 12 68 16,-5 8-60-16,0 13-8 16,0 7-24-16,5 1 16 15,5-5-20-15,-1-3 40 16,5-5-28-16,4-4-24 15,10-3 0-15,4-9 8 16,9-8-4-16,5 0 8 16,4-8-8-16,10-8-124 0,4 0 64 15,-5-8-56 1,5-1 64-16,-9-11-44 16,0 4 52-16,-14-13 4 15,0 9 20-15,-9-4 40 16,0 7-16-16,-9 1 52 15,5 8-32-15,-1 0 40 16,1 12-40-16,4 0 12 16,5 4-24-16,13-4 20 15,-4 8-24-15,4-4 4 16,0 4-8-16,-4 0-8 16,0 4 4-16,-5 0-4 15,-4 4 0-15,-14 8 16 16,0-3-8-16,-14 3-4 15,5 4 0-15,-9-4-4 16,4-3 0-16,1-9 24 16,3 0-12-16,1-8-4 15,9 0-4-15,0-16 12 16,9 3-8-16,1-15-4 16,8 0 0-16,5-21-16 15,-1 9 8-15,6-5-4 16,3 9 0-16,1 3 16 15,0 13-4-15,9 0 68 16,0 8-40-16,18 0 24 16,1 4-36-16,3-1 16 0,1 1-20 15,-5-4 20 1,-4 12-24-16,-14-12-40 0,-9 4 16 16,-14-8-200-16,-4 8 116 15,-14-4-188-15,-5 3 160 16,-9-7-148-16,5 4 156 0,-14-8-64 15,14 0 104-15,-9-1 140 16,9 13-32-16,-5-4 204 16,5 8-132-16,-9 0 140 15,9 12-140-15,-14 16 96 16,0 9-116-16,1 32 80 16,-1-1-96-16,-4 17 36 15,4 0-60-15,0-12-24 16,5-4-12-16,0-5 24 0,-1-15-16 15,1-9-112-15,5-3 52 16,-1-9-220-16,0-8 144 16,5-12-296-16</inkml:trace>
          <inkml:trace contextRef="#ctx0" brushRef="#br0" timeOffset="178852.4811">1679 12017 748 0,'4'-12'276'0,"-4"12"-216"0,5 4-16 16,-5-4 128-1,0 0-104-15,4-8-8 16,10 4-40-16,4-8 4 0,0 0-16 16,1-13 4-16,8 9-4 0,-9-8-24 15,0 4 8-15,-13-5 48 16,-5 9-20-16,-18 0-36 15,4 8 8-15,-27 8 0 16,5 12 8-16,-19 12 88 16,5 5-48-1,-9 7 44-15,18 1-48 0,14-1 32 16,17 0-36-16,29-3 0 16,26-5-20-16,14-12-8 15,10 0 0 1,13-7-16-16,22-14 8 0,-8 1-76 15,0 0 44-15,4-12-12 16,-14 0 28-16,-13-12-4 16,-18 7 12-16,-14-19-8 15,-14 8 8-15,-18-9-28 16,-4 13 24-16,-19 8 16 16,5 11 0-16,-23 18 56 15,5 7-32-15,-19 12 8 16,10 9-20-16,-1 3 20 0,15-8-20 15,12 1-12-15,10-9-4 16,10-4 4-16,12-8 0 16,6-4-36-16,3-3 20 0,-3-10-72 31,4 1 48-31,0-24-36 0,-1 0 44 16,-3-29-16-1,-1-4 28-15,-4-28-8 0,-5 8 16 16,-4 1 0-16,-1 7 4 0,-8 16 132 15,-5 21-72-15,4 11 52 16,-4 13-60-16,-9 20 92 16,0 12-80-16,-14 33 48 15,5 12-64-15,-9 24 32 16,9-8-40-16,-10 0-8 16,10-8-16-16,5-13 12 15,-1-11-12-15,5-13-232 16,13-11-396-1,-4-1 320-15</inkml:trace>
          <inkml:trace contextRef="#ctx0" brushRef="#br0" timeOffset="176795.4629">-243 11608 496 0,'5'-12'184'0,"4"12"-140"0,0-4-16 16,5 0 48-16,-10 0-48 0,1 0 84 16,0-4-60-16,-5 0 16 15,9-4-36-15,0 0 32 0,-9-5-36 16,-5 5-4-16,1 0-16 16,-5 0-16-16,-23 0 4 15,4 0-76-15,-22 4 44 16,-9 4-20-16,-23 0 32 15,-9 4 24-15,5 8 0 16,8 0 28-16,10 0-16 16,13 0 32-16,19 0-28 15,4 4 20-15,18 0-20 0,14 4 0 16,14 1-8-16,22-1-8 16,33 8 4-16,8 9 4 15,10 15-4-15,-10 5 24 16,-9 3-16-16,-9 1 4 15,-13-4-8-15,-5-5 28 16,-18-3-20-16,-10-5 56 16,-8-7-40-16,-10-5 20 15,-17-8-32-15,-10-4 0 16,-9-4-12-16,-9-3 4 16,-5-5-8-16,-4 0 8 15,4-4-8-15,5-4-4 16,5 0 4-16,8-1 4 15,10-3-4-15,9 0-12 16,4-4 4-16,9-4-120 16,15 0 68-16,3-8-188 0,15-1 136 15,8-7-312 1,9-5 236-16,6 1-80 16</inkml:trace>
        </inkml:traceGroup>
        <inkml:traceGroup>
          <inkml:annotationXML>
            <emma:emma xmlns:emma="http://www.w3.org/2003/04/emma" version="1.0">
              <emma:interpretation id="{73E40A5A-1B34-4F1E-9633-A00E789B6659}" emma:medium="tactile" emma:mode="ink">
                <msink:context xmlns:msink="http://schemas.microsoft.com/ink/2010/main" type="inkWord" rotatedBoundingBox="5714,11674 10536,11822 10505,12835 5683,12686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79475.2178">3345 11406 756 0,'-9'-28'280'0,"9"24"-216"0,9 4-20 15,-9 0 48-15,14-4-60 16,13 4 112-16,9-4-84 15,19-4 28-15,23-5-52 16,8-11 12-16,5 4-28 0,9 4 8 16,5-1-16-16,0 5-32 15,-28 4 8-15,-9 4-40 32,-13 4 32-32,-32 8-284 15,-14 8 168-15,-23 5-276 16,-18-1 232-16,-22 0-148 0</inkml:trace>
          <inkml:trace contextRef="#ctx0" brushRef="#br0" timeOffset="179638.7128">3850 11438 684 0,'-22'13'252'0,"-1"-1"-192"0,5 8-20 0,9-4 136 15,9 4-104-15,-5 25 88 16,-13 28-96-16,4 12 28 16,5 0-52-16,0-4-16 0,0-13-12 15,0-11 24-15,-9-4-20 16,8-9 20-16,-8-7-20 15,-5-9-96-15,1-4 44 0,-1-3-324 16,5-13 200-16,0 0-484 16</inkml:trace>
          <inkml:trace contextRef="#ctx0" brushRef="#br0" timeOffset="180805.6532">4174 11977 780 0,'18'0'288'0,"-18"0"-224"0,27-8-20 16,-13 8 12-1,0-8-40-15,4-5-12 16,5 5-8-16,-1-12 4 16,-3 4 0-16,3-8 16 15,-13 3-8-15,-9-3-20 0,-9 4 4 0,-27 4-56 16,4 12 32-16,-36 16 68 15,4 16-16-15,9 8 64 16,10 17-48-16,8 0 64 16,10-9-60-16,13 5 28 0,10-9-40 15,17-3 8-15,19-17-20 16,18 0-8-16,23-4-4 16,0-8 4-1,0 9-4-15,4-17-80 16,-4 0 40-16,9-17-64 15,-9 9 56-15,0-20-68 16,-5 12 68-16,-9-8-8 16,-13-1 32-16,-14 5 12 15,0 8 8-15,-28 8 120 16,5 12-64-16,-9 4 40 16,-9 8-56-16,-14 5 12 0,10-5-32 15,-1 4-8-15,-4-4-8 16,9-3 48-16,-5-9-28 15,0 0 0-15,-4-8-16 0,14-8 12 16,-5-9-12-16,-1-3-4 16,10-8 0-16,14-13 4 15,-5-11-4-15,14-13-92 32,0 8 52-32,9-11-32 15,13 15 40-15,5 12 4 16,0 17 16-16,0 4-20 0,0 12 16 15,-9 8 12-15,0 8 4 0,-9 0-20 16,0 4 8-16,-9 4 4 16,0 5 4-16,-10-5 68 15,1 4-36-15,-14 16 48 16,-5 9-44-16,-4 0-20 16,0 7-8-16,5-7 0 15,-5-9-4-15,-1-4 8 0,6-7-8 16,-1-5 16-16,1-4-12 15,4-8 32-15,0-8-24 16,-9 0-4-16,9-4-8 0,9-12-16 16,-5-4 8-16,1-5-24 15,-1-11 16-15,6-8-56 16,3-1 36-16,-4 1 0 31,5 15 16-31,-5 1 4 16,9 12 4-16,-4 12 76 15,0 8-36-15,-5 12 32 16,4 4-36-16,-3 8 28 16,-10 1-32-16,0-1 12 15,0 0-20-15,-10-3 20 16,6-1-24-16,-5-8-20 16,9 0 0-16,-9-4 40 15,9-3-20-15,-5-13-52 16,10 4 16-16,-5-17-40 0,9 5 32 15,4-20-76-15,15-1 56 16,-1-7 0-16,0 12 32 0,1-1 4 16,13 13 8-16,-19 0 60 15,10 12-28-15,-18 8 88 16,4 4-64-16,-13 8 32 16,-5 4-48-16,-5 13 80 15,-4 3-64-15,0-3 40 16,0-1-52-16,9-4-44 15,9-3 0-15,0-5 28 0,5-4-12 16,-5-4-28-16,14-4 12 16,-10-4-140-16,-4-4 80 0,10-4-164 15,-6-4 132-15,1 0-260 16,4-4 204-16,-18-4-448 16</inkml:trace>
          <inkml:trace contextRef="#ctx0" brushRef="#br0" timeOffset="181080.7577">5872 12005 1112 0,'-5'49'412'0,"-4"-25"-320"0,0 4-28 0,9-8 204 15,0-3-160-15,-4-1 20 16,-6 0-80-16,10 0-40 16,0-4-8-16,10-4-344 0,-6-4 188 15,-4-4-432-15,9 5 332 16</inkml:trace>
          <inkml:trace contextRef="#ctx0" brushRef="#br0" timeOffset="180928.4172">5981 11633 1112 0,'9'-29'412'0,"-9"25"-320"0,-13-12-28 15,4 12 80-15,-1 0-92 16,-12 0-12-16,-1-4-24 16,9 4-412-16</inkml:trace>
          <inkml:trace contextRef="#ctx0" brushRef="#br0" timeOffset="181980.7671">6159 11969 464 0,'0'-13'176'16,"-5"13"-140"-16,5 5-8 0,0-1 144 15,-9 8-100-15,9 0 120 16,-9 8-108-16,4 0-16 0,-4 5-44 16,0-1 36-16,0-4-32 0,-5-4 12 15,5 0-24-15,5-3 8 16,-5-1-12-16,0-8 0 15,9-4-4-15,0 0-16 0,9 0 4 16,4-8-60-16,6-4 36 16,3-5-104-1,1-7 76-15,9 4-44 0,-9 4 56 16,9 4 44-16,-10 3 0 16,1 9 68-16,0 13-40 15,0 3 24-15,-5-4-32 16,-4 12 0-16,8-12-12 15,-4 5 4-15,10-1-8 16,-5 4 24-16,4-12-16 16,0 0-4-16,5-4-4 15,0-4-40-15,-9 0 20 0,-5-8-4 16,-4-4 12-16,-5-4-80 31,-5 4 48-31,-4-9-12 16,0 5 32-16,-4 0-4 15,-5 4 12-15,-1 8 0 16,10 8 4-16,0 4 52 16,0 8-24-16,0 0 36 15,10 1-32-15,12 3 12 0,1-8-20 16,0 0 20-16,0-4-24 16,-5-4 12-16,5 0-12 15,-10-4-16-15,10-8 0 0,-14 0-16 16,9 0 12-16,-4-8-48 15,9-13 28-15,9-7-136 16,4-17 92-16,5-7-64 0,-5-1 76 16,5 4 36-16,5 9 16 15,-14 11 128-15,-9 9-64 16,-10 4 120-16,-13 12-4 16,-23 8-88-1,1 20 84-15,-10 16-96 16,-5 13 40-16,-4 11-64 15,5 5-32-15,4 4-16 16,19-13-36-16,3-3 20 16,20-9-160-16,-6-3 96 15,14-9-196-15,-4-8 156 16</inkml:trace>
          <inkml:trace contextRef="#ctx0" brushRef="#br0" timeOffset="182174.7836">6696 11928 1016 0,'-23'-36'376'0,"23"32"-292"0,-9 0-20 16,9 4 96-16,9 0-100 15,14-4 44-15,13 0-60 16,28-5-24-16,23 1-12 16,4-4 16-16,9-8-12 0,-14 4-12 15,-8-4-4-15,-14-1 12 16,-5 1-4-16,-5 0 24 15,-22-4-16-15,-9 7-56 16,-14 1 20-16,-9 4-40 16,0 4 32-1,-9 8-88-15,-5 8 68 0,5 4-160 16,9 8 116-16,-4 1-312 16</inkml:trace>
          <inkml:trace contextRef="#ctx0" brushRef="#br0" timeOffset="182590.8991">7306 12025 904 0,'-32'53'332'0,"28"-37"-256"0,4 8-24 0,0-7 64 16,0 3-76-16,9 0 16 0,4-4-32 16,10-4 4-16,0-4-16 15,9-4 0-15,13-8-4 0,-4-4-60 16,14 0 28-16,-19-4-32 15,5 0 32-15,-18-4-32 16,0-4 32-16,-14-5-16 16,-4 5 24-16,-10 4 16 15,0 8 4-15,-4 8 76 16,5 4-44-16,4 4 68 16,9 4-64-16,14 0 8 15,-1 4-28-15,19-8 4 16,5 1-12-16,-1-1 28 15,5 0-24-15,-4-8 12 16,-10 0-16-16,-4-8 0 16,0 0-4-16,-9-1-8 0,-9-3 4 15,4 0-4-15,-14 8 0 16,5 0-28 0,1 4 16-16,-1 0 32 15,-5 8-12-15,19 0-72 16,-5 0 36-16</inkml:trace>
        </inkml:traceGroup>
      </inkml:traceGroup>
    </inkml:traceGroup>
    <inkml:traceGroup>
      <inkml:annotationXML>
        <emma:emma xmlns:emma="http://www.w3.org/2003/04/emma" version="1.0">
          <emma:interpretation id="{8D73DF86-F1E8-4368-BD4A-57636E40B91C}" emma:medium="tactile" emma:mode="ink">
            <msink:context xmlns:msink="http://schemas.microsoft.com/ink/2010/main" type="paragraph" rotatedBoundingBox="1434,13937 11271,14357 11191,16229 1354,15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4188AC-22AF-428A-A383-533339551FC6}" emma:medium="tactile" emma:mode="ink">
              <msink:context xmlns:msink="http://schemas.microsoft.com/ink/2010/main" type="line" rotatedBoundingBox="1434,13937 11271,14357 11191,16229 1354,15808"/>
            </emma:interpretation>
          </emma:emma>
        </inkml:annotationXML>
        <inkml:traceGroup>
          <inkml:annotationXML>
            <emma:emma xmlns:emma="http://www.w3.org/2003/04/emma" version="1.0">
              <emma:interpretation id="{87B3B895-9796-4883-8173-9EC64B9ECC89}" emma:medium="tactile" emma:mode="ink">
                <msink:context xmlns:msink="http://schemas.microsoft.com/ink/2010/main" type="inkWord" rotatedBoundingBox="1434,13937 4599,14072 4541,15425 1377,15290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3611.9736">800 13620 488 0,'-45'0'180'0,"22"4"-140"0,-23-4-12 0,23 8 152 0,-18 8-104 15,-4 4 76-15,4 5-88 16,0 15 72-16,-14 21-80 15,5-1 88-15,0 13-84 0,5 0 16 16,-1-8-44-16,10 0-20 16,8-1-8-16,15 1 20 15,17 4-12-15,5 0 32 16,19-4-28-16,-1-5 12 16,9-11-16-16,1-5-192 15,4-3 96-15,4-1-140 16,5-7 128-16,5-9-316 15,0-8 232 1,-5 8-216-16</inkml:trace>
          <inkml:trace contextRef="#ctx0" brushRef="#br0" timeOffset="193839.6052">714 14231 892 0,'-14'-4'332'0,"14"4"-260"0,4-4-20 0,6 4 88 16,8-4-88-16,9-4 32 16,14 8-48-16,5-8-56 0,-1 3 8 15,10-3-308-15,-14 4 180 0,4 4-516 16</inkml:trace>
          <inkml:trace contextRef="#ctx0" brushRef="#br0" timeOffset="194347.7334">1155 14453 572 0,'-9'9'208'0,"9"3"-160"0,5 0-12 16,-1-8 112-16,10-4-88 0,4-8 52 16,5-4-64-16,9-9-16 15,9-3-20-15,-5-4-12 0,10-1 4 16,-1 1 4-16,-13-4-4 15,9-1-4-15,-18-3 4 16,0-5-4-16,-5 1 0 16,-5 0 8-16,-8 7-4 15,-5 1 8-15,-5 8-8 16,1 3 8-16,-10 9-8 16,-4 8 40-16,-5 4-20 0,0 8-40 15,-8 8 8-15,-10 9 52 16,4 7-20-16,1 4 68 15,4 5-52-15,5-1 8 16,4 1-28-16,5 3-4 16,13 1-8-16,5-1 20 15,5 1-16-15,13-5-4 16,5-3-4-16,4-9-208 16,0-4 112-16,-4 1-192 15,9-5 160-15,0-8-332 16,-5 4 256-1,-4-12-24-15</inkml:trace>
          <inkml:trace contextRef="#ctx0" brushRef="#br0" timeOffset="194737.8198">1856 13608 580 0,'9'-8'216'0,"14"8"-168"0,-9 4-12 0,4 8 144 0,9 4-104 15,10 24 60-15,8 29-80 16,1 12 28-16,-1 8-48 16,-8-8 16-16,-14 4-32 0,-5 4-8 15,-18 8-8-15,-18 4 12 16,-5-3-8-16,-32-5 60 16,-9-12-40-16,1-13-48 15,-6-11 12-15,-8-4-168 16,-14-17 96-16,9-8-284 15,0 1 204-15,14 3-320 16</inkml:trace>
          <inkml:trace contextRef="#ctx0" brushRef="#br0" timeOffset="192936.2276">-716 13595 424 0,'-14'-16'156'0,"14"16"-120"0,5-4-8 16,-5 4 160-16,4-4-108 15,6 0 72-15,3 0-88 16,10 4 44-16,4-4-64 15,10 8-28-15,8 0-16 0,10 4 0 16,4-8 0-16,0 0 0 0,5 0 0 16,4-4 44-16,5 0-24 15,-5 4 8-15,-8 0-16 16,-10 4 12-16,-9 4-16 16,-9 0 4-16,-10 5-4 15,-8 3 20-15,-14 4-16 16,-9 4-20-16,-9 9 0 15,-10 11 32-15,-8 13-16 16,-10-1 0-16,-4 5-4 16,0 4-16-16,0-8 8 0,-9-5 28 15,-9-3-12-15,-10-1-48 16,-8-7 20-16,-10 3 48 16,5 5-16-16,14-5-16 15,13-3 0-15,9-5 8 16,10-3-4-16,13-5 16 15,5-4-12-15,13-4 40 16,9-7-24-16,10-5-12 16,9-4-8-16,8-4 12 15,15 0-8-15,8 4 4 16,10 0-4-16,9 4-32 16,-1 4 12-16,1 0-4 15,0 0 8-15,-5 1 60 16,-9 3-28-16,-9-4 8 15,-9-4-20-15,-5 4 36 0,1-8-24 16,-6 0 4-16,-3 0-16 16,-6-4-24-16,-4 0 4 15,0-4-136-15,-4 0 76 16,-5-4-196-16,0 0 144 16,-5-4-268-1</inkml:trace>
          <inkml:trace contextRef="#ctx0" brushRef="#br0" timeOffset="193220.6429">-784 14194 652 0,'-9'-4'244'0,"9"4"-192"0,18-12-12 15,-5 4 144-15,10 0-108 16,9-4 104-16,18 0-104 16,9-4-16-16,-4 3-36 15,9 9-8-15,-10-4-8 0,-4 0 20 16,-9 8-16-16,5 4-84 16,-14 4 40-16,13 0-156 15,-13 1 104-15,9-1-552 16,-4 8 352-1,-6-4 52-15</inkml:trace>
        </inkml:traceGroup>
        <inkml:traceGroup>
          <inkml:annotationXML>
            <emma:emma xmlns:emma="http://www.w3.org/2003/04/emma" version="1.0">
              <emma:interpretation id="{EC7013CE-4FC9-4201-A47D-DDEE007B35D3}" emma:medium="tactile" emma:mode="ink">
                <msink:context xmlns:msink="http://schemas.microsoft.com/ink/2010/main" type="inkWord" rotatedBoundingBox="5065,14330 9420,14516 9350,16150 4995,15964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98103.5594">3919 14247 476 0,'-9'-4'176'0,"9"0"-136"0,0 0-12 0,0 4 152 16,-5 0-104-16,1 0 40 16,4 0-68-16,-5 0 52 15,5-4-60-15,0 4 52 0,0 0-52 16,0 0 16-16,9-4-36 16,0 0 44-16,9 0-36 15,14-4-24-15,18 4-4 16,14-5 0-16,13 1 0 15,1 8 8-15,-5 0-4 16,-5-4 8-16,-4 4-8 16,-10 0-20-16,-13 0 8 0,-9 0 4 15,-9 0 4-15,-5 0-12 16,-4 0 8-16,-10 8 12 16,-8 1-4-16,-5 3-4 15,-5 8 4-15,-9 4-16 16,-9 13 8-16,-8 7 12 15,-15 17-4-15,-4 0-4 16,-10 3 4-16,1-3 12 16,-5 0-8-1,5-9-12-15,13-3 0 0,-4-1 4 16,9-11 0-16,9-5-12 16,-4-3 8-16,13-5 28 15,9-8-12-15,5 0-12 16,4-4-4-16,10-4 20 15,4-8-8-15,9 9-4 0,0-5 0 16,13-4-4 0,1 0 0-16,0 4 0 15,4-4-20-15,5 0 12 16,9 0 12-16,14 0 0 16,4 0-4-16,5 0 4 15,-5 0-4-15,-4 0 0 16,-5 0 0-16,-14 0 0 15,-4 0 16-15,-9-4-8 16,-10 4-152-16,-4-4 76 16,1 4-220-16,-15-5 164 0,-4 1-452 15</inkml:trace>
          <inkml:trace contextRef="#ctx0" brushRef="#br0" timeOffset="198315.7667">3814 14708 832 0,'9'0'308'0,"-9"-4"-240"0,23 4-20 15,-5-4 116-15,9-4-100 0,14-8 44 16,32 0-64-16,9 4-16 16,9 0-16-1,-4 3-28-15,-10 5 8 0,-13 4-216 0,4 0 124 16,-13 9-224-16,-10-1 184 16,-13 8-348-1</inkml:trace>
          <inkml:trace contextRef="#ctx0" brushRef="#br0" timeOffset="203084.6199">4893 14923 424 0,'9'-8'156'0,"0"8"-120"0,0 0-8 16,-9 0 52-16,0 0-48 16,9-4 112-16,-9 4-84 15,5 0 20-15,-5 0-48 16,5-4 40-16,-1 0-40 16,-4 4 4-16,-4-4-24 0,-1 4 20 15,-4 0-20-15,-5 0 12 16,-4 0-12-16,-5 0 20 15,-4 8-20-15,-5 0 12 0,0 0-12 16,-4 4 28-16,8 4-24 16,6 4 32-16,4 5-32 15,4 3 12-15,5 8-16 16,9 1 0-16,9-9-4 16,5 5 4-16,8-5-8 15,10-12-4-15,9 0 4 16,-4-16-40-16,-1-12 20 15,-4 0 16-15,-5-8 0 16,-13 0-24-16,-10-13 12 0,-8 1 12 16,-10 8 4-16,-9 3 24 15,1 5-16-15,-1 0 32 16,0 8-28-16,5 0-24 16,4 8 4-16,14 0-36 15,9 8-232 1,10 0 148-16</inkml:trace>
          <inkml:trace contextRef="#ctx0" brushRef="#br0" timeOffset="196575.8464">2689 14352 488 0,'-13'0'180'0,"13"0"-140"0,-5 0-12 16,5 0 144-16,0 0-100 16,0 0 16-16,0 0-52 0,0 0 96 15,5 0-72-15,8 0 0 0,-3 0-36 16,3 0 64-16,-4 0-52 15,14 0 12-15,4 0-28 16,1 0 24-16,-1 0-28 16,9 0 4-16,5 0-12 15,-4 0 4-15,8 0-8 16,-4-8-12-16,-4 8 4 16,-5 0 20-16,-10-8-8 15,-3 8-28-15,-6 0 8 16,-4 0 32-16,-9 0-12 15,0 0-52-15,0 0 20 16,0 8-216-16,0-8 128 0,-9 8-432 16</inkml:trace>
          <inkml:trace contextRef="#ctx0" brushRef="#br0" timeOffset="196873.083">2676 14749 644 0,'-9'0'236'0,"9"0"-180"0,0 0-20 16,0 0 184-16,9 0-128 0,4 0 24 15,6-8-68-15,3 8 20 16,15 0-36-16,4 8-36 0,4-8 0 16,-4 4 16-16,5 4-4 15,-5 0 4-15,-14-8-4 16,5 0 12-16,-9-4-12 16,4 4 4-16,-13 0-4 15,-5 0 12-15,-5-4-12 16,-4 4-172-16,0 4 92 15,-9 4-336-15,0 4 228 0,-4 4-296 16</inkml:trace>
          <inkml:trace contextRef="#ctx0" brushRef="#br0" timeOffset="205021.4781">3404 14692 260 0,'-22'-8'96'0,"22"8"-76"0,-10 12-4 0,6-8 96 16,-5 8-64-16,9 5 104 15,-9 11-88-15,9 8 96 16,-14 1-96-16,5 7 32 16,-5 9-56-16,-4 28 4 0,-5 8-28 15,5-4 0-15,-5-8-8 16,-4-4 56-16,-5-13-36 16,0-11 40-16,-4-17-36 0,-5-7 60 15,0-9-52-15,4-8 28 16,-4-12-40-16,10-8 0 15,8-25-16-15,9-11-272 16,14-33 144-16,9-12-608 16,0 12 404-1,-4-29 152-15</inkml:trace>
          <inkml:trace contextRef="#ctx0" brushRef="#br0" timeOffset="205174.5998">3468 14093 676 0,'27'-8'248'0,"-18"8"-192"0,-9 0-16 15,0-8 4-15,-4 4-32 0,-1-4 12 16,-4 0-12-16,0 0-244 16</inkml:trace>
          <inkml:trace contextRef="#ctx0" brushRef="#br0" timeOffset="206029.9692">5954 14065 288 0,'0'-32'108'0,"0"32"-84"0,9-9-4 16,-9 5 152-16,0 0-96 15,0 0 52 1,-9 12-36-16,-5 13-48 16,-4 7 72-16,-5 8-68 15,-9 5 4-15,-13-1-32 0,-1 17 4 16,-17 12-12-16,-6 12 72 15,10 0-48-15,4-8 24 16,1-13-40-16,22-3 28 16,9-9-32-16,14-11 48 15,14-1-36-15,13-11 20 0,23-9-28 16,13 0 28 0,15 0-32-16,8-4-188 0,1-4 88 15,-24 0-264-15,1-16 196 16,-1 8-388-1</inkml:trace>
          <inkml:trace contextRef="#ctx0" brushRef="#br0" timeOffset="206958.7639">5521 14417 560 0,'-45'-24'208'0,"36"20"-164"0,-14 0-8 0,23 0 120 0,0 0-92 15,0 0 60-15,23-1-68 16,-1 5-32-16,19 0-16 16,28 5 8-16,17 3-8 0,-8-4-12 15,22 4 0-15,0 0-4 16,0 0 0-16,0 0-20 16,-4-4 16-16,-28 0-4 15,-13-4 8-15,-10 0 24 16,-22-8-8-16,0 0 16 15,-14 0-16-15,-9-4 4 16,0 0-4-16,-9-1-16 16,-5 5 4-16,5 0 12 15,0 0-4-15,-5 0 8 16,5 4-8-16,-4 0-36 0,-10 4 16 16,5 4 4-16,-10 4 12 15,-4 4-28-15,-9 8 16 16,5 5 48-16,-9 7-16 15,4 9 8-15,4-1-16 16,5 5 20-16,0 3-20 16,10-11 24-16,22-9-24 15,-10 0 32-15,20-4-28 16,-1-15-24-16,27-5 4 16,5-8-80-16,27-9 48 15,-4-3-48-15,4-4 48 0,-13-4-52 16,0-5 52-16,-23 1-8 15,4 4 24-15,-27 8 40 16,5 3-12-16,-14 9 96 16,-14 13-56-16,-9 3 84 15,-9 8-76-15,10 4-20 16,-1 5-20-16,0-5-4 16,14 0-8-16,9-4 16 15,0 1-12-15,0-9 32 16,23-4-24-16,0-4 4 15,-1-4-12-15,-3-4-60 16,3 0 28-16,1-8-16 16,9-9 24-16,-9-7-16 15,-1-12 16-15,10-1 0 16,-9 1 8-16,4 7 32 16,5 9-12-16,-9 4 68 0,0 12-48 15,4 16 24-15,-13 16-36 16,-1 4 16-16,-8 9-20 15,-5-1 0-15,0 1-8 16,0-5 28-16,-9-4-20 16,0-3 56-16,-5-9-40 15,14-4-16-15,-9-8-8 16,-5-8 36-16,28-12-24 16,-5-13-8-16,5-11-8 15,-5-9-84-15,23-3 44 16,4 7-48-16,-4 9 48 0,5 12 4 15,-15 7 16-15,-4 17 20 16,-4 17 0-16,-5 11 96 16,-9 8-56-16,-4 1 36 15,4-1-48-15,4-8 0 16,-4-3-20-16,0-9-24 16,9 0 4-16,-9-8-268 15,9-4 148-15,5-4-316 16,-5-4 252-16</inkml:trace>
        </inkml:traceGroup>
        <inkml:traceGroup>
          <inkml:annotationXML>
            <emma:emma xmlns:emma="http://www.w3.org/2003/04/emma" version="1.0">
              <emma:interpretation id="{CC2DBBDD-6343-4888-8533-EE7A0A438296}" emma:medium="tactile" emma:mode="ink">
                <msink:context xmlns:msink="http://schemas.microsoft.com/ink/2010/main" type="inkWord" rotatedBoundingBox="9781,14391 11267,14454 11203,15934 9718,15870"/>
              </emma:interpretation>
              <emma:one-of disjunction-type="recognition" id="oneOf33">
                <emma:interpretation id="interp49" emma:lang="" emma:confidence="0">
                  <emma:literal>Be</emma:literal>
                </emma:interpretation>
                <emma:interpretation id="interp50" emma:lang="" emma:confidence="0">
                  <emma:literal>s</emma:literal>
                </emma:interpretation>
                <emma:interpretation id="interp51" emma:lang="" emma:confidence="0">
                  <emma:literal>so</emma:literal>
                </emma:interpretation>
                <emma:interpretation id="interp52" emma:lang="" emma:confidence="0">
                  <emma:literal>se</emma:literal>
                </emma:interpretation>
                <emma:interpretation id="interp53" emma:lang="" emma:confidence="0">
                  <emma:literal>pl</emma:literal>
                </emma:interpretation>
              </emma:one-of>
            </emma:emma>
          </inkml:annotationXML>
          <inkml:trace contextRef="#ctx0" brushRef="#br0" timeOffset="208214.2774">7370 15400 456 0,'-14'-8'168'0,"19"20"-128"0,-10-3-16 15,5-9 112-15,0 0-80 16,-4 0 120-16,-1 0-100 16,5 0 48-16,0 0-68 15,0-13 44-15,0-11-12 16,0-4-44-16,5-9 20 15,4-15-40-15,0-13-4 16,0 4-12-16,-5-3-8 16,15-17 4-16,-6-8-4 15,10-37 0-15,0-3 8 16,13 19-4-16,1 21-12 16,8 0 4-16,5 12 4 15,5 9 0-15,9 11 44 0,-10 4-24 16,-4 17 8-16,-4 8-16 15,-10 20 36-15,-4 8-24 16,-4 20-40-16,-10 4 8 16,-5 4 28-16,-3 9-12 15,-10-9 8-15,-5 4-8 16,-9 5 20-16,-4-9-16 16,-9-3-4-16,-5-13-4 15,-5 0-24-15,1-4 12 16,4-8-4-16,9-8 4 0,10 4-64 15,13-4 40-15,9 0-76 16,9-1 64-16,9 18 20 16,5-1 16-16,0 12-28 15,0 12 20-15,-9 9-12 16,0 11 16-16,-10-3 16 16,-8-5 0-16,-14 1 76 15,-14-9-44-15,0-3 24 16,-32-5-40-16,-4-8 16 15,-14-8-20-15,5-3-16 16,14-14-4-16,13 5 40 16,4-4-24-16,28 4-28 15,18-8 8-15,28 8 0 16,17-8 8-16,19 0 0 16,4-4 0-16,14-8 8 15,28-17-4-15,4-3-12 0,4-5 4 16,-17 1 28-16,-15-1-12 15,-13 1 12-15,-18-1-12 16,-10 5 0-16,-17-9-4 16,-1-3-8-16,-17-1 4 15,-10 4-16 1,4 9 8-16,-13 4-16 16,-4 7 12-16,-1 13-4 15,-4 16 4-15,-5 16 16 16,1 17-4-16,-1 7 76 0,-13 1-44 15,9-1 32-15,-1 1-40 0,6 3 28 16,-1 5-32-16,5-1-12 16,4 1-8-16,10-5 20 15,9-3-12-15,8-9-100 16,1-4 44-16,4-7-252 16,14-5 160-16,-4-8-340 15,-1-4 264-15,1-8-300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8:23.7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73B234-738D-4202-B1C6-8240CEE351F1}" emma:medium="tactile" emma:mode="ink">
          <msink:context xmlns:msink="http://schemas.microsoft.com/ink/2010/main" type="inkDrawing" rotatedBoundingBox="7645,6635 11141,6487 11142,6527 7646,6674" semanticType="underline" shapeName="Other">
            <msink:sourceLink direction="with" ref="{97C0D4CA-509F-460A-88DB-AF18F770636B}"/>
          </msink:context>
        </emma:interpretation>
      </emma:emma>
    </inkml:annotationXML>
    <inkml:trace contextRef="#ctx0" brushRef="#br0">20 154 404 0,'-14'-8'148'0,"14"8"-112"0,-5-5-12 16,1 1 164 0,8 8-108-16,-4-4 88 15,0 0-96-15,0 0 52 16,0 0-72-16,0 0 32 0,0 0-48 0,0 0 60 15,10 0-56-15,-1 0 36 16,4 0-44-16,6 0 16 16,3 5-28-16,28-1 8 15,5 0-16-15,41-4 0 16,4 4-4-16,68-8 28 16,5-4-20-16,73-5 40 15,-5 1-32-15,74-8-4 16,-33 8-12-16,23-12 12 15,-46 7-12-15,10 5-12 16,-50 4 0-16,-24-4 4 16,-44 8 0-16,-38-4 16 15,-26 8-8-15,-37 0 40 16,-9 4-24-16,-36 0-180 16,-5 4 84-16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6T15:59:05.4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078B02-77DD-4F4D-9491-BE91C6F1BB32}" emma:medium="tactile" emma:mode="ink">
          <msink:context xmlns:msink="http://schemas.microsoft.com/ink/2010/main" type="writingRegion" rotatedBoundingBox="23525,14215 23598,14215 23598,14240 23525,14240"/>
        </emma:interpretation>
      </emma:emma>
    </inkml:annotationXML>
    <inkml:traceGroup>
      <inkml:annotationXML>
        <emma:emma xmlns:emma="http://www.w3.org/2003/04/emma" version="1.0">
          <emma:interpretation id="{0A3927F7-2728-4476-AAD7-013D30243BD5}" emma:medium="tactile" emma:mode="ink">
            <msink:context xmlns:msink="http://schemas.microsoft.com/ink/2010/main" type="paragraph" rotatedBoundingBox="23525,14215 23598,14215 23598,14240 23525,14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F0858F-6ADF-4783-A839-DD7EC9FCB1BB}" emma:medium="tactile" emma:mode="ink">
              <msink:context xmlns:msink="http://schemas.microsoft.com/ink/2010/main" type="line" rotatedBoundingBox="23525,14215 23598,14215 23598,14240 23525,14240"/>
            </emma:interpretation>
          </emma:emma>
        </inkml:annotationXML>
        <inkml:traceGroup>
          <inkml:annotationXML>
            <emma:emma xmlns:emma="http://www.w3.org/2003/04/emma" version="1.0">
              <emma:interpretation id="{E546E7DA-1C76-45EF-ACE1-D04BEDFD29B1}" emma:medium="tactile" emma:mode="ink">
                <msink:context xmlns:msink="http://schemas.microsoft.com/ink/2010/main" type="inkWord" rotatedBoundingBox="23525,14215 23598,14215 23598,14240 23525,14240"/>
              </emma:interpretation>
              <emma:one-of disjunction-type="recognition" id="oneOf0">
                <emma:interpretation id="interp0" emma:lang="" emma:confidence="1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0 21 0,'0'0'16,"0"0"-1,64 4 1,-55-8 0,-9 4-1,0-21 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59:56.7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3F4FEA-18D1-4BB8-8B04-2E47FC530E9A}" emma:medium="tactile" emma:mode="ink">
          <msink:context xmlns:msink="http://schemas.microsoft.com/ink/2010/main" type="inkDrawing" rotatedBoundingBox="598,7979 1710,4066 2464,4280 1352,8193" semanticType="callout" shapeName="Other">
            <msink:sourceLink direction="with" ref="{E4FF1343-C7A5-4B50-9A58-B5CE9DD8AFCC}"/>
            <msink:sourceLink direction="with" ref="{07EBBBEB-BCD1-42B7-94C9-A619E23B144E}"/>
          </msink:context>
        </emma:interpretation>
      </emma:emma>
    </inkml:annotationXML>
    <inkml:trace contextRef="#ctx0" brushRef="#br0">1047 70 704 0,'-45'-60'264'0,"45"60"-208"0,-23-9-12 0,5 9-8 16,9 0-28-16,-18 21-28 16,4 3 8-16,-23 16-4 15,1-3 8-15,-33 40-12 16,10 8 12-16,-37 73 48 16,14 3-20-16,-13 94 24 15,17 0-24-15,5 61 0 16,23-25-12-16,4 9 12 15,19-45-12-15,4 8 16 16,27-45-16-16,-4-7-28 16,18-41 8-16,1-20-120 15,8-37 76-15,-5-16-312 16,-4-20 204-16</inkml:trace>
    <inkml:trace contextRef="#ctx0" brushRef="#br0" timeOffset="227.1599">-610 3437 748 0,'18'65'276'0,"-18"-65"-216"0,69 85-16 0,-28-40-4 16,13-1-32-16,6 17-20 15,-6 0 4-15,10-9 48 16,0-7-20-16,-10-25 176 15,1-12-108-15,-10-28 32 16,1-5-72-16,-1-39 16 16,10 7-36-16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0:08.3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F34A59-5C58-4567-AB15-8642444A7E46}" emma:medium="tactile" emma:mode="ink">
          <msink:context xmlns:msink="http://schemas.microsoft.com/ink/2010/main" type="inkDrawing" rotatedBoundingBox="9252,9929 18576,9952 18575,10128 9251,10106" semanticType="underline" shapeName="Other">
            <msink:sourceLink direction="with" ref="{613A46D9-EE4F-46BE-9A44-E34E49FED844}"/>
            <msink:sourceLink direction="with" ref="{002FF492-4BE9-4F81-8B95-30B07C8C9550}"/>
            <msink:sourceLink direction="with" ref="{4539A0B2-AF24-45F9-8985-3FC377121A92}"/>
          </msink:context>
        </emma:interpretation>
      </emma:emma>
    </inkml:annotationXML>
    <inkml:trace contextRef="#ctx0" brushRef="#br0">-4 6 364 0,'-9'-8'132'0,"9"8"-100"0,0 0-12 0,9 0 60 16,-9 0-48-16,9 0 60 31,5 0-56-31,0 0 64 0,8 0-60 0,10 0 8 15,0 4-28-15,0 0-4 16,14 0-8-16,4 0 48 16,-5 4-32-16,10 0-12 15,-5 4-4-15,23-4 0 16,4 4-4-16,23 1-4 16,0 3 4-16,23-4 12 15,-13 4-8-15,31-16-12 16,-9 16 0-16,18-8-48 15,-13 0 24-15,27 1-28 16,-10-5 32-16,19 4 12 16,-13-8 8-16,35 8 28 15,-12-8-12-15,40-4 12 16,-18 0-12-16,31-4 12 16,-26 4-16-16,45-5 60 15,-19 5-40-15,42-4-20 16,-32 4-8-16,32-4 8 15,-32 0-4-15,18-4-4 16,-32 4 4-16,32-4 4 16,-23 4-4-16,28-1-4 15,-37 5 4-15,14 0 28 16,-37 4-16-16,33 0 4 16,-33 8-12-16,0-12 28 15,-31 8-20-15,4-4 32 0,-32 0-32 16,5 0 120-16,-18 5-80 15,-1 3 16-15,-22-8-48 0,9 0-4 16,-5 4-12-16,-8-8-60 16,-19 4 28-16,-14-4-60 15,-13 0 48-15,-23-5-160 16,-5 5 112-16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0:51.2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E08261-CD25-4FFB-B114-9227C7DD8F9F}" emma:medium="tactile" emma:mode="ink">
          <msink:context xmlns:msink="http://schemas.microsoft.com/ink/2010/main" type="inkDrawing" rotatedBoundingBox="1008,13082 11903,13440 11901,13516 1006,13158" semanticType="underline" shapeName="Other"/>
        </emma:interpretation>
      </emma:emma>
    </inkml:annotationXML>
    <inkml:trace contextRef="#ctx0" brushRef="#br0">-2 64 352 0,'0'-16'132'0,"4"12"-104"0,1 0-8 16,-5 4 168-16,9-4-108 0,0 0 88 15,5-4-96-15,4 0 88 16,5-1-96-16,0 1 40 0,4 4-60 16,-4 4 4-16,4 0-32 15,0 4-16-15,5 0-4 16,-4 0 20-16,8 5-8 15,-4-5 24-15,13 0-20 16,10 0 24-16,13-4-24 16,19 0-12-16,8 0-4 15,6 8-16-15,3 0 12 16,24 0 20-16,31 0-4 16,-9 4-4-16,-4-4 0 0,18-4 20 15,18 13-12-15,-4-13-12 16,8 4-4-16,15-4-16 15,-6 16 12-15,-8-12-4 16,22-4 4-16,10 0 24 16,-14 8-8-16,18-4-20 15,18 5 4-15,-4-9 20 16,41 4-4-16,-19 4 32 16,24-4-24-16,8 4 32 15,-13-8-32-15,22 12 32 16,-18-8-32-16,33 0 32 15,-10 1-32-15,27-9 4 16,-4 8-12-16,4-4 20 16,-13 0-16-16,22-4-4 15,-22 4-4-15,-9-4-16 16,8 4 8-16,-45 4 12 0,5-4-4 16,-37 8-64-16,-27-4 32 15,-41 8-200-15,-18-8 128 16,-36 5-540-1,-28 3 356-15,-32 4-68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0:54.1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01B603-D9A3-4D1A-94F1-56CB589C18AD}" emma:medium="tactile" emma:mode="ink">
          <msink:context xmlns:msink="http://schemas.microsoft.com/ink/2010/main" type="writingRegion" rotatedBoundingBox="13432,12361 16549,12261 16579,13223 13463,13323"/>
        </emma:interpretation>
      </emma:emma>
    </inkml:annotationXML>
    <inkml:traceGroup>
      <inkml:annotationXML>
        <emma:emma xmlns:emma="http://www.w3.org/2003/04/emma" version="1.0">
          <emma:interpretation id="{549DA6A5-6F3D-41B2-B36F-EAA1ED25519D}" emma:medium="tactile" emma:mode="ink">
            <msink:context xmlns:msink="http://schemas.microsoft.com/ink/2010/main" type="paragraph" rotatedBoundingBox="13432,12361 16549,12261 16579,13223 13463,13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FCAE7D-7BC1-4456-815B-95BEDAD0E250}" emma:medium="tactile" emma:mode="ink">
              <msink:context xmlns:msink="http://schemas.microsoft.com/ink/2010/main" type="line" rotatedBoundingBox="13432,12361 16549,12261 16579,13223 13463,13323"/>
            </emma:interpretation>
          </emma:emma>
        </inkml:annotationXML>
        <inkml:traceGroup>
          <inkml:annotationXML>
            <emma:emma xmlns:emma="http://www.w3.org/2003/04/emma" version="1.0">
              <emma:interpretation id="{CA1BBC6B-AB68-4703-90C7-0530CABF2642}" emma:medium="tactile" emma:mode="ink">
                <msink:context xmlns:msink="http://schemas.microsoft.com/ink/2010/main" type="inkWord" rotatedBoundingBox="13432,12361 14094,12340 14120,13162 13458,13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11203 11932 372 0,'5'-20'140'0,"8"20"-112"0,6-4-4 16,-6 0 12-16,6 4-24 15,8-8 32-15,9 8-28 16,1 0-24-16,4 0 4 16,4 0-8-16,5 0 4 15,0 0 16-15,-4 4-4 16,-10 0 52-16,-4 0-32 16,-9 4 88-16,-9 0-64 15,-1 8 40-15,-13-4-52 16,-13 5 8-16,-1-1-28 15,-4 12 20-15,-5 0-24 0,0 5-32 16,-4-1 12-16,-5 1 44 0,-4-1-16 16,-5-4 24-16,0 5-24 15,-9-5 44-15,-5 8-36 16,0 1-16-16,1-1-4 16,4 5 24-16,9-1-16 15,9 1-24-15,9-9 4 16,9-4-8-16,14-3 4 15,14-9 44-15,18-4-24 16,18 0 8-16,9-4-12 0,5 0 36 16,-5 4-20-16,-4-8-24 15,-5 5 0-15,-9 7-64 16,-5-4 36-16,-8-4-92 16,-10 0 64-16,-9 0-244 15,-9-8 164-15</inkml:trace>
          <inkml:trace contextRef="#ctx0" brushRef="#br0" timeOffset="243.2137">11162 12333 756 0,'-4'-24'280'0,"17"24"-216"0,10-4-20 15,-9 4 128-15,4 0-104 0,9 0 52 16,1 4-72-16,4 8-24 16,4 0-16-16,0 8-96 0,1-4 48 15,-1 0-204-15,-4-7 136 16,5-1-472 0,-1 4 324-16,5-4 80 15</inkml:trace>
        </inkml:traceGroup>
        <inkml:traceGroup>
          <inkml:annotationXML>
            <emma:emma xmlns:emma="http://www.w3.org/2003/04/emma" version="1.0">
              <emma:interpretation id="{D1630B15-280B-4CCD-9D1A-9D847C39D4CE}" emma:medium="tactile" emma:mode="ink">
                <msink:context xmlns:msink="http://schemas.microsoft.com/ink/2010/main" type="inkWord" rotatedBoundingBox="14080,12621 16558,12541 16579,13223 14102,13303"/>
              </emma:interpretation>
              <emma:one-of disjunction-type="recognition" id="oneOf1">
                <emma:interpretation id="interp1" emma:lang="" emma:confidence="0">
                  <emma:literal>2=0</emma:literal>
                </emma:interpretation>
                <emma:interpretation id="interp2" emma:lang="" emma:confidence="0">
                  <emma:literal>L=0</emma:literal>
                </emma:interpretation>
                <emma:interpretation id="interp3" emma:lang="" emma:confidence="0">
                  <emma:literal>2=-0</emma:literal>
                </emma:interpretation>
                <emma:interpretation id="interp4" emma:lang="" emma:confidence="0">
                  <emma:literal>2-0</emma:literal>
                </emma:interpretation>
                <emma:interpretation id="interp5" emma:lang="" emma:confidence="0">
                  <emma:literal>5=0</emma:literal>
                </emma:interpretation>
              </emma:one-of>
            </emma:emma>
          </inkml:annotationXML>
          <inkml:trace contextRef="#ctx0" brushRef="#br0" timeOffset="611.2491">11863 12527 632 0,'-13'16'236'0,"8"-4"-184"16,-4 17-16-16,5-13 148 0,-6 4-108 15,1 8 32-15,-4 1-64 16,-1-5 0-16,0 0-28 15,1-3 88-15,4-5-56 0,0-4 20 16,-1-4-36-16,6 0-4 16,4 0-16-16,0-8 0 15,9 0-4-15,5 0 12 16,4 4-12-16,9-4-28 16,5 4 8-16,0 4 68 15,4-8-32-15,5 4-112 16,0 5 44-16,0-5-204 15,-4-4 140-15,4 0-360 16,-5 0 264-16,10 0-176 16</inkml:trace>
          <inkml:trace contextRef="#ctx0" brushRef="#br0" timeOffset="1040.1654">12387 12329 788 0,'-36'-4'292'0,"40"12"-228"0,1 0-16 16,4-4 80-16,14 0-80 15,13-4 68-15,19 0-64 16,17 0-40-16,15 0-8 16,4 0-136-16,5-8 72 0,8 4-348 15,15 0 228-15,-5 4-264 16</inkml:trace>
          <inkml:trace contextRef="#ctx0" brushRef="#br0" timeOffset="770.699">12560 12143 1048 0,'14'0'388'0,"-5"-8"-300"0,14 8-28 0,-5 0 32 0,9 0-64 16,5 0-72-16,4 4 20 15,-4 0-352-15,0 4 204 16,-9 8-444-16</inkml:trace>
          <inkml:trace contextRef="#ctx0" brushRef="#br0" timeOffset="1231.1726">13953 12175 820 0,'-18'-8'304'0,"4"12"-236"0,-22 0-20 0,9 8 160 15,-10-8-124-15,1 12 64 16,-1 9-88-16,5 3 20 16,1 4-48-16,17 5 8 0,5-1-24 0,18-7 0 15,18-5-8-15,32-12-128 16,14-12 64-16,14-8-136 15,-5-8 108-15,-14-5 40 16,-18-7 32-16,-9 4 0 16,-18-9 8-16,-14 1 84 15,-18 4-48-15,-14 8 36 16,-13-1-40-16,-5 13-176 16,4 8 80-16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5:24.8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047178-A937-45C9-B866-5B1986B9CF7D}" emma:medium="tactile" emma:mode="ink">
          <msink:context xmlns:msink="http://schemas.microsoft.com/ink/2010/main" type="writingRegion" rotatedBoundingBox="2797,470 21779,-65 21929,5263 2948,5800"/>
        </emma:interpretation>
      </emma:emma>
    </inkml:annotationXML>
    <inkml:traceGroup>
      <inkml:annotationXML>
        <emma:emma xmlns:emma="http://www.w3.org/2003/04/emma" version="1.0">
          <emma:interpretation id="{379CC104-580B-43CE-BECD-78FEF16947F6}" emma:medium="tactile" emma:mode="ink">
            <msink:context xmlns:msink="http://schemas.microsoft.com/ink/2010/main" type="paragraph" rotatedBoundingBox="2855,314 16176,475 16155,2224 2834,2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1940DB-420C-40C0-AA3D-1A87893CAA59}" emma:medium="tactile" emma:mode="ink">
              <msink:context xmlns:msink="http://schemas.microsoft.com/ink/2010/main" type="line" rotatedBoundingBox="2855,314 16176,475 16155,2224 2834,2064"/>
            </emma:interpretation>
          </emma:emma>
        </inkml:annotationXML>
        <inkml:traceGroup>
          <inkml:annotationXML>
            <emma:emma xmlns:emma="http://www.w3.org/2003/04/emma" version="1.0">
              <emma:interpretation id="{6D0F60AE-8A11-4591-B54E-4DFFCDF9142C}" emma:medium="tactile" emma:mode="ink">
                <msink:context xmlns:msink="http://schemas.microsoft.com/ink/2010/main" type="inkWord" rotatedBoundingBox="2853,450 5524,482 5507,1900 2836,18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1414 436 0,'-5'0'160'0,"5"0"-124"0,0 0-8 0,0-4 88 15,0 0-68-15,0-8 44 16,9 4-56-16,-4-21 52 16,4 13-52-16,-5-32 36 15,6 7-40-15,3-40 0 16,5 4-20-16,5-36-16 15,0 16 0-15,0-29-32 16,4 25 20-16,-4-24 16 16,0 24 0-16,-5 4 12 15,5 16-8-15,-1 8 8 16,1 24-8-16,4 5 32 16,10 11-20-16,-1 9 20 15,1 8-20-15,4 4-16 16,-9 12-4-16,-10 4 4 15,1 4 0-15,-9 12 8 16,4 4-4-16,-27 17-28 16,-5-1 12-16,-27 9-56 15,14-5 36-15,-23-3-20 0,9-9 32 16,-5-12-8-16,1-3 16 16,13-13-8-16,18 0 8 0,5-4-20 15,18 4 20-15,14 4-4 16,9 4 8-16,27 16 44 15,-9 9-24-15,-4 7-8 16,-1 5-8-16,-13-1 12 16,-9 1-4-16,-14-5 32 15,-5 5-20-15,-26-13 100 16,-1-3-64-16,-32-9 20 16,5-4-40-16,-23-7-20 15,10-5-8-15,3-8 12 16,15 0-8-16,8-17-56 15,19 13 24-15,18-12-68 16,14 0 52-16,22-4-8 16,5 12 28-16,14-13 4 15,9 9 8-15,-5 0 24 16,0 4-8-16,-4-8 32 16,-10 8-24-16,5-4 12 15,-4 4-16-15,13-13-16 16,-4 9 0-16,13-12 20 15,-4 4-8-15,9-17 4 16,-10 5-4-16,1-29 4 16,-9 9-8-16,-14-21 16 15,-9 8-12-15,-14 0 4 16,-5 9-4-16,-13 7-8 0,-4 17 4 16,-10 7-16-16,1 9 8 0,-15 12 64 15,5 8-32-15,-13 33 16 16,9 7-28-16,-5 25 20 15,9-4-24-15,0 7-20 16,10-7 0-16,4-4 40 16,13-8-20-16,14-1-8 15,5-11-8-15,13 3 28 16,1-7-12-16,4 3-128 16,0-8 64-16,-9-3-316 15,4-5 204-15</inkml:trace>
          <inkml:trace contextRef="#ctx0" brushRef="#br0" timeOffset="374.0531">1961 160 652 0,'-27'0'244'0,"27"0"-192"0,-14 24-12 15,5-8 12 1,0 0-36-16,-4 8 40 16,-6 5-32-16,-8-1 20 15,-5 0-24-15,-18 1-8 16,5-1-8-16,-19 0 12 0,14-3-8 16,-14-5-20-16,23-4 4 0,0-8 40 15,9 0-20-15,9-4 24 16,10 4-20-16,13-3 28 15,9 3-28-15,18 0 20 16,10 4-20-16,22 4 0 16,5 0-8-16,4 4 4 15,-9 1-8-15,5 3 16 16,-10 0-12-16,-17 1-20 16,-5-5 4-16,-10 0-136 15,6-8 76-15</inkml:trace>
          <inkml:trace contextRef="#ctx0" brushRef="#br0" timeOffset="765.1909">2685 192 748 0,'-27'-20'276'0,"27"20"-216"0,-14 8-16 16,1-4 92-1,4 12-84-15,-23 0 52 16,0 8-64-16,-18 1-12 16,4 3-16-16,-13-4-12 15,9 1 4-15,-14 3-24 16,14-4 12-16,0-4 12 16,9 1 0-16,-4-9-4 0,8 4 4 0,10-4-16 15,0 0 8 1,8-4-24-16,10 5 16 0,9-1 40 15,14 0-16-15,4 0 16 16,9 0-16-16,10-4 20 16,4 4-20-16,9 1 4 15,-5-1-8-15,1 0 12 16,-1 0-12-16,-4 0-40 16,-9 4 20-16,0-4-164 15,-5 1 96-15,1-5-336 16,4 4 232-16</inkml:trace>
        </inkml:traceGroup>
        <inkml:traceGroup>
          <inkml:annotationXML>
            <emma:emma xmlns:emma="http://www.w3.org/2003/04/emma" version="1.0">
              <emma:interpretation id="{624B7DA1-9260-43E4-A171-1DE4AAD827A2}" emma:medium="tactile" emma:mode="ink">
                <msink:context xmlns:msink="http://schemas.microsoft.com/ink/2010/main" type="inkWord" rotatedBoundingBox="6253,698 6772,704 6759,1711 6241,17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3.625">3478 249 852 0,'-10'-4'316'0,"10"4"-248"0,-4 20-16 15,-1 0 84 1,5 0-84-16,-9 21 8 16,9-1-40-16,-4 13-20 15,4-5-4-15,-5 5-24 16,10-4 16-16,-14 7-232 0,4-3 132 16,-9 3-260-16,5-3 212 15</inkml:trace>
          <inkml:trace contextRef="#ctx0" brushRef="#br0" timeOffset="1127.9828">3924 1086 880 0,'-28'69'328'0,"28"-69"-256"0,-50 49-16 0,14-25 12 15,4 4-48-15</inkml:trace>
        </inkml:traceGroup>
        <inkml:traceGroup>
          <inkml:annotationXML>
            <emma:emma xmlns:emma="http://www.w3.org/2003/04/emma" version="1.0">
              <emma:interpretation id="{0402AD65-FCAC-4A9A-AEE2-9CFFD645CEA0}" emma:medium="tactile" emma:mode="ink">
                <msink:context xmlns:msink="http://schemas.microsoft.com/ink/2010/main" type="inkWord" rotatedBoundingBox="8372,381 10387,405 10376,1314 8361,12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13.1633">5554 224 676 0,'-23'-36'248'0,"32"36"-192"15,-5 0-16-15,-4 0 48 16,10 8-56-16,3-4 68 15,15 4-60-15,17 0 0 16,10 0-24-16,27-4 8 16,-5 0-16-16,0-12-136 15,1 0 72-15,-14 0-308 16,-5 0 204-16</inkml:trace>
          <inkml:trace contextRef="#ctx0" brushRef="#br0" timeOffset="2596.5135">6050-55 560 0,'-41'-12'208'0,"41"12"-164"0,-46 12-8 0,24 8 112 16,8-4-88-16,-27 45 88 15,9-4-84-15,-4 24-4 16,13-4-40-16,-9 4-4 16,14-13-8-16,4 1-8 15,10-8 4-15,17-4 4 16,-4-5-4-16,28-7-20 15,8-5 8-15,19-20-68 16,4-3 44-16,19-26-68 16,-5 1 60-16,23-32 8 15,4 8 20-15,-4-9 20 16,-10 9-4-16,-17-9 32 16,-15 9-20-16,-22 4 120 15,-9 7-80-15,-27-3 68 16,-5 16-72-16,-28 0-20 15,-4 8-20-15,-18 4 8 16,5 4-12-16,-10 4-20 16,10 4 4-16,-1-4 4 15,19 5 4-15,4-5-20 16,9-4 12-16,5 0-48 16,9 0 28-16,5 0-72 15,4 0 56-15,5-4-44 16,4 4 52-16,0 0 20 15,5-8 12-15,4 9 12 0,0-5-4 16,5-4 52-16,5 4-32 16,4-4 0-16,-5 0-16 15,-4 0 12-15,0 0-12 16,4-4 4-16,-8 4-4 0,-6-4-16 16,-8 0 4-16,4-1 4 15,0 1 0-15,-4-4-28 16,0 8 16-16,-5-4-12 15,-5 8 12-15,6 0 0 16,-1 4 4-16,-5 5 16 16,1 3-4-16,-1 0 104 15,-4 4-60-15,9 4 8 16,1 5-36-16,-6-9-12 16,14-4-4-16,1 4 4 15,-10-7-4-15,9-13 8 16,-5 4-8-16,6-12-4 15,3-1 4-15,1-11-48 16,0 0 24-16,0-12-20 16,0 3 24-16,13-3 8 15,-18 4 8-15,19-1 52 16,4 13-28-16,-19 8 120 16,10 4-76-16,-9 8 64 15,0 4-76-15,-5 8-4 16,5 5-32-16,-10 7 24 0,1 0-28 15,4 0-4-15,-9 9-8 16,5-5-76-16,-5-3 40 0,-9-5-144 16,5 0 96-16,-10-8-148 15,5 1 128-15,-9-13-240 16,0 0 192-16</inkml:trace>
        </inkml:traceGroup>
        <inkml:traceGroup>
          <inkml:annotationXML>
            <emma:emma xmlns:emma="http://www.w3.org/2003/04/emma" version="1.0">
              <emma:interpretation id="{B24E244C-F2E3-4E79-ACBD-6426B0F850CD}" emma:medium="tactile" emma:mode="ink">
                <msink:context xmlns:msink="http://schemas.microsoft.com/ink/2010/main" type="inkWord" rotatedBoundingBox="11074,500 12602,519 12582,2181 11054,21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481.5497">8263 1710 664 0,'-37'-9'244'0,"37"9"-188"0,-4-8-16 16,-1 0 56 0,10-4-60-16,-5-12 48 15,9-5-48-15,0-27 8 16,4 3-28-16,6-28-52 15,-1 12 20-15,9-52-120 0,0 8 76 16,-4-33-52-16,0 17 64 16,0-13 16-16,0 21 20 0,8-1 116 15,6 33-56 1,8 8 104-16,5 24-88 0,5 13 84 16,-9 16-84-16,8 20-4 15,-4 12-40-15,-13 16-4 16,-10 8-8-16,-4 9-8 15,-5 3 4-15,-36 5-84 16,9-5 44-16,-32-4-100 16,4-7 76-16,-13-9-120 15,9 0 100-15,5-12-120 16,9 0 116-16,17-8-292 16,15 0 208-16,22 0 68 31,10 9 64-31,8 15 228 15,-8 16-104-15,17 17 60 16,1 4-84-16,-32-9 164 16,-5-3-128-16,-36-5 104 15,9-7-116-15,-37-13-12 16,14-4-48-16,-18-16-8 16,14 0-12-16,8-16 28 15,15-12-20-15,31-12-48 16,5 3 16-16,27-11 4 15,9 11 8-15,23-11 4 16,0 7 0-16,27-11-20 0,-9 11 12 16,5-15 32-16,-23 7-16 15,-14-20 44-15,-13 5-28 0,-23-5-24 16,-14 4 0-16,-27 5 68 16,-5 11-36-16,-22 9 128 15,-1 11-88-15,-13 25 64 16,5 17-80-16,4 27-4 15,9 17-32-15,23 8 24 16,18-1-28-16,27 5 32 16,10-8-32-16,13 4-56 15,0-8 16-15,5-9-164 16,-14 9 104-16,9-21-292 16,-4-3 212-16</inkml:trace>
        </inkml:traceGroup>
        <inkml:traceGroup>
          <inkml:annotationXML>
            <emma:emma xmlns:emma="http://www.w3.org/2003/04/emma" version="1.0">
              <emma:interpretation id="{BF52D75B-B85D-46E9-BBB6-86D4687C72A7}" emma:medium="tactile" emma:mode="ink">
                <msink:context xmlns:msink="http://schemas.microsoft.com/ink/2010/main" type="inkWord" rotatedBoundingBox="13444,627 16174,660 16156,2164 13426,2131"/>
              </emma:interpretation>
              <emma:one-of disjunction-type="recognition" id="oneOf4">
                <emma:interpretation id="interp4" emma:lang="" emma:confidence="0">
                  <emma:literal>~pe</emma:literal>
                </emma:interpretation>
                <emma:interpretation id="interp5" emma:lang="" emma:confidence="0">
                  <emma:literal>ape</emma:literal>
                </emma:interpretation>
                <emma:interpretation id="interp6" emma:lang="" emma:confidence="0">
                  <emma:literal>~pl</emma:literal>
                </emma:interpretation>
                <emma:interpretation id="interp7" emma:lang="" emma:confidence="0">
                  <emma:literal>Ape</emma:literal>
                </emma:interpretation>
                <emma:interpretation id="interp8" emma:lang="" emma:confidence="0">
                  <emma:literal>ppl</emma:literal>
                </emma:interpretation>
              </emma:one-of>
            </emma:emma>
          </inkml:annotationXML>
          <inkml:trace contextRef="#ctx0" brushRef="#br0" timeOffset="5164.2405">10648 811 632 0,'0'4'236'0,"0"-4"-184"0,9-8-16 0,0 0 104 16,5 0-84-16,13-12 40 16,5 3-56-16,9-11-4 15,0 0-24-15,0 3 0 16,-4 5-4-16,-6 4 4 15,1 4-8-15,-9 4 68 16,-5 8-40-16,-9 8 32 16,1 12-36-16,-6 8 36 15,5 5-36-15,5-1 56 16,0 9-48-16,4-5-16 16,5 1-12-16,8-17 8 15,1 8-8-15,5-20-4 16,4-8 0-16,9-4-236 15,0 0 128-15,4-8-300 16,1-4 228-16</inkml:trace>
          <inkml:trace contextRef="#ctx0" brushRef="#br0" timeOffset="5839.5507">11837 1620 548 0,'-10'17'204'0,"10"-17"-156"0,0 32-16 0,0-24 116 16,10 0-88-16,-10-4 124 16,0 0-104-16,0-12 48 15,9 0-72-15,0-24 36 16,4 3-52-16,10-27 16 15,0 7-36-15,0-24 0 16,9 9-12-16,-10-50-16 16,10 13 4-16,9-36-68 15,-4 19 40-15,-1 1-4 16,-4 20 20-16,9 0 20 16,-5 24 0-16,5-4 60 15,-9 20-36-15,0 1 40 16,0 19-36-16,-5 1 16 15,0 11-28-15,-4 5-16 16,0 8-8-16,-9 8 4 16,-1 12 0-16,-4 12 0 15,5 9 0-15,-14 11-36 16,0 5 20-16,-14 3-136 0,5-3 84 0,-4-9-4 16,4-4 44-1,-5-7-36-15,5-5 36 0,9-8 24 16,0 0 4-16,0-12-32 15,13 4 16-15,-3-4-4 16,12 0 12-16,10 4-12 16,-9 4 12-16,9 9 4 15,-9 7 4-15,-14 8-28 16,-5 9 16-16,-17-1 12 16,3-3 4-16,-17-5 96 15,4-4-56-15,-18-11 68 16,0-1-60-16,-4-12 4 15,9-4-32-15,4-12 12 16,9 4-20-16,14-13-8 16,9 1-4-16,18-4-112 15,5 4 60-15,13-1-360 16,-4 5 228-16</inkml:trace>
          <inkml:trace contextRef="#ctx0" brushRef="#br0" timeOffset="6140.8509">12861 771 728 0,'18'0'268'0,"-18"0"-208"0,64-13-16 16,-37 5 124-1,5 0-100-15,14-12 16 16,-10 4-48-16,10-12 8 16,-6 3-24-16,6-11 16 0,-5 8-20 0,-5-21 44 15,-13 13-32-15,-14-21 48 16,0 12-44-16,-18 1-32 31,5 7-4-31,-14 5 52 0,-1 24-24 0,-17 16 52 16,13 8-44-16,0 21 28 15,-9-1-32-15,23 17-16 16,-4-9-8-16,13 9 12 16,13-5-8-16,-4 1-48 15,14-5 24-15,0-3-216 16,9-9 128-16</inkml:trace>
          <inkml:trace contextRef="#ctx0" brushRef="#br0" timeOffset="4804.7109">10612 491 364 0,'-9'-8'132'0,"9"8"-100"0,0 0-12 0,0 0 124 16,0 0-84-16,0 0 52 15,9 0-64-15,4-12 20 16,-8 8-40-16,9-8 8 15,4 4-20-15,0-8 52 16,5 8-36-16,9-13 20 16,-10 9-32-16,6-12 16 15,-1 8-20-15,-4-4 36 16,0 3-28-16,-1 5 20 16,-8 4-24-16,0 0 28 15,-1 8-32-15,-4 8 20 16,5 0-20-16,-5 8 52 15,0 5-36-15,0-1 20 16,1 4-32-16,3-12 44 16,5 13-36-16,-4-17-4 15,4 8-16-15,1-12 12 16,-1 4-12-16,-5-8 4 16,6 4-4-16,-6-8 20 15,1 4-16-15,-5-12-64 16,0 0 24-16,-4-5-120 15,-1 9 84-15,-8-4-140 16,4 4 116-16,-9 0-168 16,9 8 144-16</inkml:trace>
        </inkml:traceGroup>
      </inkml:traceGroup>
    </inkml:traceGroup>
    <inkml:traceGroup>
      <inkml:annotationXML>
        <emma:emma xmlns:emma="http://www.w3.org/2003/04/emma" version="1.0">
          <emma:interpretation id="{26F263DF-2D57-4A8B-9065-36E7EA218261}" emma:medium="tactile" emma:mode="ink">
            <msink:context xmlns:msink="http://schemas.microsoft.com/ink/2010/main" type="paragraph" rotatedBoundingBox="2926,2490 21836,1955 21929,5263 3019,5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3DFDBE-FFF8-44DC-A592-BB419FF40E40}" emma:medium="tactile" emma:mode="ink">
              <msink:context xmlns:msink="http://schemas.microsoft.com/ink/2010/main" type="line" rotatedBoundingBox="2926,2490 21836,1955 21891,3910 2981,4445"/>
            </emma:interpretation>
          </emma:emma>
        </inkml:annotationXML>
        <inkml:traceGroup>
          <inkml:annotationXML>
            <emma:emma xmlns:emma="http://www.w3.org/2003/04/emma" version="1.0">
              <emma:interpretation id="{048C8C35-8236-4C18-BC49-871E3FE6E73A}" emma:medium="tactile" emma:mode="ink">
                <msink:context xmlns:msink="http://schemas.microsoft.com/ink/2010/main" type="inkWord" rotatedBoundingBox="2926,2490 6174,2398 6210,3671 2962,376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482.1263">1684 2280 652 0,'-41'-52'244'0,"41"52"-192"0,-37 4-12 16,5 4 112-1,10 4-92-15,-24 20 88 16,14 5-84-16,-22 11 56 15,-1 5-68-15,-9 12-28 16,19-5-16-16,4 17 8 16,13 0-8-16,15 8 4 0,17-8-4 0,15-4-24 15,3-9 8-15,6-7-180 16,3-12 100-16</inkml:trace>
          <inkml:trace contextRef="#ctx0" brushRef="#br0" timeOffset="9656.5935">1502 2717 1048 0,'-5'0'388'0,"5"0"-300"0,0 4-28 0,9-4 112 15,5 0-108-15,18 0-28 16,4 4-20-16,19 0-352 15,-1 4 184-15</inkml:trace>
          <inkml:trace contextRef="#ctx0" brushRef="#br0" timeOffset="10045.1266">2075 3037 580 0,'28'-4'216'0,"-28"4"-168"0,22-20-12 0,1 3 68 15,-9 5-64-15,27-20 16 16,-5 0-32-16,5-13 4 16,14 9-16-16,-19-13-8 15,10 9 0-15,-19-9 12 16,0 9-8-16,-18-5-12 15,1 9 0-15,-20 3 136 16,10 17-72-16,-22 12 72 16,8 8-76-16,-9 16 12 15,-4 5-36-15,0 15 32 16,-1 9-36-16,1 15-4 16,18-3-16-16,9 0 4 15,0-9-8-15,23-7-12 16,-1-9 4-16,10-15-24 15,5-5 16-15,4-16-196 16,0-4 112-16</inkml:trace>
          <inkml:trace contextRef="#ctx0" brushRef="#br0" timeOffset="10359.4639">3018 1960 808 0,'50'-8'300'0,"-50"8"-232"0,82 0-20 0,-50 8 140 15,-1 9-112-15,6 35 128 16,4 9-116-16,-9 40 16 15,-10 4-60-15,-17 25-8 16,-5-9-24-16,-23 13 28 16,-9-17-24-16,-27-8 20 15,0-20-20-15,-27-8-168 16,17-16 84-16,-4-16-276 16,10-9 196-16</inkml:trace>
          <inkml:trace contextRef="#ctx0" brushRef="#br0" timeOffset="9235.4737">209 2737 632 0,'-87'-12'236'0,"87"12"-184"0,-14 8-16 0,14-4 168 15,10 5-120-15,12-5 116 16,10 0-116-16,36-4 36 16,1 0-72-16,17 0-16 15,-17 0-20-15,3-4-64 16,-3 0 28-16,8 4-244 16,-9 0 148-16</inkml:trace>
          <inkml:trace contextRef="#ctx0" brushRef="#br0" timeOffset="9036.9444">140 2406 632 0,'-18'-17'236'0,"14"9"-184"0,-1 0-16 15,0 0 124 1,10 8-96-16,-5-8 52 15,9 4-68-15,5-8 0 0,4 0-28 16,27-13 16-16,6 13-24 16,21-20 12-16,6 12-12 0,4 3-8 15,-9 1 0-15,4 8-4 16,0 4 0-16,-13 8 0 16,4 8 0-16,-17 5-12 15,-15 7 8-15,-4 12 20 16,-14-3-8-16,-18 3 4 15,-9 5-4-15,-23 3-8 16,9 1 4-16,-22 3-84 16,-1 1 44-16,-8 3-20 15,-1-7 32-15,-32 3-20 16,19 1 24-16,-23-5 28 16,18-3-4-16,-13-5 0 15,31 1 0-15,10-13 20 16,8-8-12-16,28 0 4 15,9-3-8-15,36-5 36 16,5-4-20-16,28 4-4 16,4-8-12-16,-5 4 4 15,5 0-8-15,-14 4 16 16,5 0-12-16,-10-4 4 16,-8-4-4-16,-10 8 12 15,-8 0-12-15,-10-8-28 16,-5 8 8-16,-8-8-128 15,0 0 80-15,-10-8-276 16,5 0 188-16</inkml:trace>
        </inkml:traceGroup>
        <inkml:traceGroup>
          <inkml:annotationXML>
            <emma:emma xmlns:emma="http://www.w3.org/2003/04/emma" version="1.0">
              <emma:interpretation id="{1523C972-15F5-4466-A5CA-C49ABE781078}" emma:medium="tactile" emma:mode="ink">
                <msink:context xmlns:msink="http://schemas.microsoft.com/ink/2010/main" type="inkWord" rotatedBoundingBox="6830,2998 7375,2983 7381,3187 6836,320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399.4389">4033 2677 872 0,'-36'4'324'0,"36"-4"-252"0,0 8-20 15,9-4 84 1,4 4-84-16,10 0 32 16,9 4-48-16,23-4-56 15,-5 4 8-15,32-12-236 16,4-4 136-16,14-4-232 15,-4 4 192-15</inkml:trace>
          <inkml:trace contextRef="#ctx0" brushRef="#br0" timeOffset="14233.9976">4069 2551 800 0,'-9'-8'296'0,"9"8"-232"0,14 4-16 0,-14-4 80 15,14 0-80-15,-5 0 32 16,13 4-44-16,6-4-24 16,-1 0-4-16,28-4-80 15,-5 4 40-15,14-4-188 16,-10 4 120-16,-13 4-376 16,0 12 264-16</inkml:trace>
        </inkml:traceGroup>
        <inkml:traceGroup>
          <inkml:annotationXML>
            <emma:emma xmlns:emma="http://www.w3.org/2003/04/emma" version="1.0">
              <emma:interpretation id="{8C6D6B47-35DC-4726-A531-CDFFED701C9A}" emma:medium="tactile" emma:mode="ink">
                <msink:context xmlns:msink="http://schemas.microsoft.com/ink/2010/main" type="inkWord" rotatedBoundingBox="7927,2476 11994,2361 12045,4189 7979,430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689.2089">5148 2632 872 0,'-27'8'324'0,"27"-8"-252"0,-9 0-20 0,4 0 120 16,10 0-104-16,0 0-8 15,4 4-40-15,9-4-16 16,9 0 0-16,10-4-92 15,-1 4 48-15,5 0-216 16,5 4 144-16,-1-8-256 16,-4 4 208-16</inkml:trace>
          <inkml:trace contextRef="#ctx0" brushRef="#br0" timeOffset="15206.9285">5317 2511 548 0,'-27'-12'204'0,"27"12"-156"0,-14 12-16 16,5-4 140 0,4 0-100-16,-8 4 88 15,3 4-96-15,-8 5-4 16,5 3-40-16,-6 4-4 15,6 5-8-15,-5 3-104 16,4-4 52-16,0 1-96 16,5-5 80-16,5-4-128 0,8 1 104 0</inkml:trace>
          <inkml:trace contextRef="#ctx0" brushRef="#br0" timeOffset="15493.1891">5991 2547 560 0,'-9'12'208'0,"9"-12"-164"0,-14 49-8 0,5-13 56 15,9-3-56-15,-5 40 4 16,-4 3-24-16,-9 18-12 15,4-14 0-15,-18-3 72 16,1-20-40-16,-15-4 128 16,5-9-92-16,-14-7 52 15,10-9-68-15,-14-16 0 16,13 0-32-16,-13-16-48 16,9-4 12-16,4-28-360 15,14-5 204-15</inkml:trace>
          <inkml:trace contextRef="#ctx0" brushRef="#br0" timeOffset="15622.0331">5790 2013 1080 0,'46'-12'400'0,"-46"12"-312"0,23 12-24 0,-10-4-52 16,-4 0-20-16,14 4-408 16,9 5 224-16</inkml:trace>
          <inkml:trace contextRef="#ctx0" brushRef="#br0" timeOffset="16018.5867">6678 2094 840 0,'-18'-32'312'0,"18"32"-244"0,27-13-16 0,-13 9-48 15,4 4-12-15,5-4 12 16,0 0 0-16,13-4-4 15,1 8 4-15,8-4-4 16,1 4 0-16,-1-8 24 16,1 8-12-16,-5 0 48 15,-5 4-32-15,-18 8 48 16,-4 4-44-16,-32 25 20 16,-1 3-32-16,-17 25-28 15,0 4 4-15,-14 4 8 16,4-8 0-16,-18-4-4 15,14-13 4-15,-18 5 12 16,13-9-8-16,-13 1-4 16,13-9 0-16,1-3-4 15,17-9 0-15,5 0 0 16,14-7 0-16,18-9 16 0,14 0-8 0,27-12 40 16,9-4-24-16,23 0-12 15,-5 4-8-15,9-12-208 16,-8 0 112-16</inkml:trace>
          <inkml:trace contextRef="#ctx0" brushRef="#br0" timeOffset="16216.6142">6583 2592 872 0,'-64'-29'324'0,"64"29"-252"0,-23-16-20 0,23 8 216 15,5 8-156-15,17-4 36 16,10 4-92-16,23-4-24 16,9 4-20-16,13 0 0 15,0 4-8-15,14 0-292 16,-9 4 156-16</inkml:trace>
          <inkml:trace contextRef="#ctx0" brushRef="#br0" timeOffset="16498.3637">7429 2673 580 0,'-18'4'216'0,"18"-4"-168"0,-18 24-12 16,9-4 128-1,-9 0-96-15,-10 21 68 0,6 3-76 16,-6 5 0 0,15 0-36-16,-1-5-4 0,14-7-12 0,9-9 4 15,9-8-8-15,19-12-12 31,4 0 4-31,4-16-48 0,-13 0 24 0,0-16 16 16,0 4 8-16,-14-21 20 16,0 9-8-16,-18-9 92 15,-9 5-52-15,-5 3 12 16,10 13-36-16,-5 0-136 16,0 12 60-16,18 4-624 15,4 12 372-15</inkml:trace>
          <inkml:trace contextRef="#ctx0" brushRef="#br0" timeOffset="17174.4476">8008 3769 528 0,'-14'-4'196'0,"14"4"-152"0,-9-12-12 16,9 0 132 0,9 4-96-16,-9-16 60 0,9-1-72 0,5-23-8 15,-5 3-28-15,9-23 16 16,0 15-24-16,-4-28-4 15,4 12-4-15,-9-48-4 16,5 8 0-16,-5-17 8 16,0 21-4-16,-4-4-12 15,4 20 4-15,4-9 92 16,6 26-48-16,-1-5 96 16,5 16-76-16,-1 0 16 15,1 21-44-15,9-9-4 16,-5 21-16-16,5 0-32 15,0 11 8-15,0 1 12 16,0 12 4-16,-19 8 8 16,6 4-8-16,-28 17-108 15,-5 3 56-15,-13 4-76 16,4 9 68-16,-5-9 32 16,6-3 16-16,-1-5-4 15,14 0 8-15,4-4-4 16,5-3 0-16,14-1 0 15,9 0 0-15,9 0 8 16,4 0 0-16,0 0-72 16,-4 5 40-16,-14-1 4 15,1 0 16-15,-33-4 28 16,0 5-8-16,-22-5 76 16,0 4-48-16,-15-8 136 0,10 4-96 15,-4-12-8-15,9 4-44 0,13-8-24 16,9 0-4-1,14-8-112-15,14 0 64 0,9-8-376 16,13 4 240-16</inkml:trace>
          <inkml:trace contextRef="#ctx0" brushRef="#br0" timeOffset="17535.4119">8932 2130 644 0,'4'-8'236'0,"-4"8"-180"0,5-8-20 0,-5 8 148 15,0 0-108-15,-5 8 84 16,1 0-92-16,-14 17 44 16,4 3-68-16,-18 21 4 15,9 7-28-15,-13 1-4 16,9-4-8-16,4-5 12 15,9-3-12-15,5-5 16 16,9-8-16-16,5-7 16 16,8-5-16-16,5-4-4 15,1 0 0-15,8-8 20 16,0 1-12-16,5-5-4 16,0 0-4-16,4 0-4 0,1-4 0 15,4 0-116 1,-5 8 64-16,5-8-200 15,-4 0 144-15,-15 0-252 0,-3 4 204 16</inkml:trace>
        </inkml:traceGroup>
        <inkml:traceGroup>
          <inkml:annotationXML>
            <emma:emma xmlns:emma="http://www.w3.org/2003/04/emma" version="1.0">
              <emma:interpretation id="{7398CA8C-F6F8-4E6A-BA1A-3B649B31C56B}" emma:medium="tactile" emma:mode="ink">
                <msink:context xmlns:msink="http://schemas.microsoft.com/ink/2010/main" type="inkWord" rotatedBoundingBox="12740,3452 12844,3450 12847,3565 12744,356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838.2137">10006 2996 624 0,'-9'53'228'0,"-14"-33"-176"0,1 1-16 15,-1-9-8 1,0 0-24-16</inkml:trace>
        </inkml:traceGroup>
        <inkml:traceGroup>
          <inkml:annotationXML>
            <emma:emma xmlns:emma="http://www.w3.org/2003/04/emma" version="1.0">
              <emma:interpretation id="{23959B16-865C-442A-B2B9-77680C248DD4}" emma:medium="tactile" emma:mode="ink">
                <msink:context xmlns:msink="http://schemas.microsoft.com/ink/2010/main" type="inkWord" rotatedBoundingBox="16284,2445 17186,2420 17230,3971 16328,399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932.6264">13544 3506 384 0,'-18'21'140'0,"18"-13"-108"15,-19 0-8-15,15-8 100 16,4 0-72-16,-9-8 112 15,9 0-92-15,-5-21 84 16,10 5-88-16,-1-16 20 16,5 3-52-16,10-16-12 15,-6 9-16-15,10-45 4 16,4 4-8-16,-4-36-12 16,4 15 4-16,-4-19 12 15,0 24-4-15,0-17 16 16,4 25-12-16,0-8 4 0,5 28-4 15,9-8 12-15,0 25-12 0,18-1 4 16,1 17-4-16,8-1 48 16,0 17-32-16,-4 8 0 15,0 12-16-15,-19 8 4 16,-8 16-8-16,-28 12-12 16,-9 5 4-16,-37 7-60 15,1 1 36-15,-14-5 12 16,4-3 12-16,-4-13 4 15,14-4 0-15,4-4-44 16,9-4 24-16,14 1-28 16,9 3 28-16,18 8-16 15,10 0 20-15,12 9-104 16,1-1 64-16,0 0 0 16,0 1 32-16,-22-5 80 15,-1-4-32-15,-45-3 88 16,-5-1-60-16,-28-4 16 15,1-4-36-15,-9-12 40 16,9 4-40-16,4-8-68 16,19-4 16-16</inkml:trace>
        </inkml:traceGroup>
        <inkml:traceGroup>
          <inkml:annotationXML>
            <emma:emma xmlns:emma="http://www.w3.org/2003/04/emma" version="1.0">
              <emma:interpretation id="{012D653A-B0A7-4DBB-AB8D-BBA4A6A54987}" emma:medium="tactile" emma:mode="ink">
                <msink:context xmlns:msink="http://schemas.microsoft.com/ink/2010/main" type="inkWord" rotatedBoundingBox="17699,2098 21837,1981 21868,3077 17730,319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636.4158">15943 2033 332 0,'-4'-24'120'0,"8"16"-92"0,1-4-8 0,-10 8 156 15,5 4-100-15,-9-4 128 16,9 0-116-16,-18 4-52 15,4 8-28-15,-18 12 80 16,5 4-48-16,-14 17 28 16,9 3-40-16,0 9 16 15,10 3-24-15,8-3-8 16,9-16-8-16,14 3-16 16,5-12 8-16,9-3 28 15,4-5-12-15,10-12-84 16,4 0 40-16,0-12-60 0,-5 4 52 15,-4-8 20-15,0-4 16 16,-10 4 12-16,-3 8-4 0,-10 0 96 16,-5 4-56-16,-4 12 24 15,0 4-36-15,0 4-20 16,9 5-8-16,5-5 20 16,9 0-12-16,18-8 32 15,4-3-28-15,15-9-4 16,8 4-8-16,-4-16-4 15,-10 0 0-15,-8-17 32 16,-5 5-16-16,-19-20 4 16,1-1-12-16,-5-28 12 15,1 9-12-15,-10-13-4 16,0 0 0-16,0 12-48 16,0 21 24-16,0 3-188 15,0 13 116-15,0 4-232 16,5 12 180-16</inkml:trace>
          <inkml:trace contextRef="#ctx0" brushRef="#br0" timeOffset="25146.5059">16922 2292 496 0,'14'122'184'0,"-14"-122"-140"0,27 68-16 0,-13-39 120 16,4-5-88-16,-4 4 52 16,4 1-64-16,-5-5 64 15,1 0-64-15,4-7 20 16,5-5-40-16,0-8 28 16,0 0-32-16,-1-12 4 15,1 4-16-15,0-13 0 16,4 1-4-16,0-20-32 15,-8-1 12-15,3-52-64 16,10 4 40-16,-18-24-64 16,9 12 60-16,-14 0 44 15,5 28 0-15,-5 4 76 16,0 9-48-16,4 3 84 16,-4 17-64-16,5-5 36 15,18 13-52-15,0-5 24 16,13 9-32-16,10-4 0 15,13 12-16-15,19-5-8 16,-10 9 0-16,23-4 12 16,1 0-8-16,26 4 4 15,-4 8-4-15,-18-4 4 16,-10 16-8-16,-17-12 24 16,-24 8-16-16,-8-4 24 15,-14 0-24-15,-10 4-120 16,-12 0 60-16,-20 0-328 15,-3 8 212-15</inkml:trace>
          <inkml:trace contextRef="#ctx0" brushRef="#br0" timeOffset="25492.5114">17887 1811 704 0,'-9'16'264'0,"9"-16"-208"0,23 36-12 0,-23-15 88 15,0-1-80-15,0 24 24 16,0 5-44-16,-23 20 4 16,14-5-20-16,-23 5 0 15,18-4-8-15,-17-8 20 16,8-9-16-16,0-7 12 16,14-9-12-16,-5-4 12 15,14-7-16-15,9-9 60 16,5 4-40-16,18-8 32 15,0-4-32-15,4-4 16 16,10 4-24-16,-1-4 8 16,1 0-16-16,4-4 20 15,-5 4-20-15,6-4-92 16,-6 8 44-16,1-8-192 16,-10 4 128-16,5 0-360 15,-5-4 256-15</inkml:trace>
          <inkml:trace contextRef="#ctx0" brushRef="#br0" timeOffset="19280.5498">14910 2353 736 0,'-28'8'272'0,"28"-8"-208"0,37 4-20 0,-10-8 176 16,5 4-128-16,23-8-20 15,-1 0-44-15,19-12-112 16,-5 12 48-16,19-9-376 15,-10 9 228-15</inkml:trace>
          <inkml:trace contextRef="#ctx0" brushRef="#br0" timeOffset="19132.1555">14960 2054 892 0,'-23'-21'332'0,"23"21"-260"0,5 8-20 0,-1-8 140 16,5 8-116-16,14-3 8 15,4 3-56-15,14 0-16 16,0 8-8-16,9-12-120 16,-4 12 64-16,-5-12-208 15,4 0 144-15</inkml:trace>
          <inkml:trace contextRef="#ctx0" brushRef="#br0" timeOffset="25792.0225">18798 1944 780 0,'-18'-16'288'0,"18"16"-224"0,13-4-20 0,-13 0 100 16,0 8-88-16,-4 0 32 15,-1 4-52-15,-13 8 48 16,4 5-48-16,-18 27 12 16,10 1-32-16,-24 11 36 15,5 5-28-15,-4 8 20 16,22-12-24-16,14-1-8 16,22-11-8-16,24-5 20 15,4 1-12-15,9-17-128 16,14 1 64-16,8-17-212 15,-8 0 148-15,23-8-456 16,-19 4 320-16</inkml:trace>
        </inkml:traceGroup>
      </inkml:traceGroup>
      <inkml:traceGroup>
        <inkml:annotationXML>
          <emma:emma xmlns:emma="http://www.w3.org/2003/04/emma" version="1.0">
            <emma:interpretation id="{00FFC2DA-11F5-4AA7-A398-BB6EEC1612C5}" emma:medium="tactile" emma:mode="ink">
              <msink:context xmlns:msink="http://schemas.microsoft.com/ink/2010/main" type="line" rotatedBoundingBox="6438,4575 20455,3697 20552,5250 6536,6127"/>
            </emma:interpretation>
          </emma:emma>
        </inkml:annotationXML>
        <inkml:traceGroup>
          <inkml:annotationXML>
            <emma:emma xmlns:emma="http://www.w3.org/2003/04/emma" version="1.0">
              <emma:interpretation id="{0A832B46-B080-4CB6-A3D9-F3906D50B0C3}" emma:medium="tactile" emma:mode="ink">
                <msink:context xmlns:msink="http://schemas.microsoft.com/ink/2010/main" type="inkWord" rotatedBoundingBox="6472,5113 6922,5085 6941,5380 6491,540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3884.3355">3732 4664 528 0,'-4'0'196'0,"-1"0"-152"0,-4-8-12 0,9 8 184 16,0 0-124-16,-13 0 88 16,13 0-108-16,-5 0 68 15,10 0-80-15,8 0 20 16,5 0-44-16,19 0 20 15,-1 0-28-15,14 0-8 16,-4 0-12-16,-10 0 4 16,5 8-8-16,-9 0 16 15,0-8-12-15,-9 0 4 16,-10 8-4-16,-8-8-8 16,0 0 4-16,-10 0-172 15,5 0 92-15,-5 0-304 16,5 0 212-16</inkml:trace>
          <inkml:trace contextRef="#ctx0" brushRef="#br0" timeOffset="34235.2694">3646 4842 912 0,'0'0'340'0,"0"0"-264"0,0 0-24 0,0-8 116 15,9 16-104-15,5-8 16 16,8 0-44-16,10 0 8 15,0 0-24-15,9 4 16 16,5 4-20-16,-1 0 0 16,-4-4-8-16,-9 4-76 15,-5 4 36-15,-8 1-208 16,-1-5 136-16,-9 0-328 16,-4 8 244-16</inkml:trace>
        </inkml:traceGroup>
        <inkml:traceGroup>
          <inkml:annotationXML>
            <emma:emma xmlns:emma="http://www.w3.org/2003/04/emma" version="1.0">
              <emma:interpretation id="{7FF4DF86-76AB-4524-A54C-CEDACA66D5AE}" emma:medium="tactile" emma:mode="ink">
                <msink:context xmlns:msink="http://schemas.microsoft.com/ink/2010/main" type="inkWord" rotatedBoundingBox="7858,4699 10748,4518 10804,5408 7914,558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7788.4028">6259 4312 372 0,'5'-12'140'0,"-5"12"-112"0,0-9-4 16,0 5 152-1,0 4-100-15,-5-4 68 16,-4 4-84-16,0 4 28 16,-5 9-52-16,-4 7 44 15,-5 4-48-15,-18 8 72 0,10 5-56 0,-19 7 28 16,18-7-44-16,0-1-8 16,9 1-16-16,23-5 4 15,0-4-8-15,23 1 8 16,4-13-8-16,0 4 16 15,5-12-12-15,9-8-100 16,-4 0 48-16,-5-8-44 16,4 0 52-16,-9-8 4 15,1 4 16-15,-10-9 20 16,-9 5 0-16,-14 0-20 16,5 4 8-16,-13 12 100 15,4 8-48-15,-5 8 16 16,9 9-36-16,10 3 24 15,4 0-32-15,23 5 12 16,13-5-16-16,19-8 20 16,14 0-20-16,-1-16 24 15,0 0-24-15,-13-16 24 16,-9 4-24-16,-19-12 4 16,-4 4-8-16,-9-13 12 15,-5 5-12-15,-13-16-4 16,-5 7 0-16,0-15-24 15,0 11 12-15,0 1-112 16,9 8 68-16</inkml:trace>
          <inkml:trace contextRef="#ctx0" brushRef="#br0" timeOffset="38253.6427">7580 4105 704 0,'4'-20'264'0,"-4"20"-208"0,14 0-12 0,-14 8 140 16,0 4-108-16,-9 33 96 16,4 7-104-16,-13 29 28 15,0 0-56-15,-14 8 4 16,9-8-28-16,0 8 0 15,1-12-8-15,3 0-16 16,15-8 4-16,-5-16 40 16,4-9-24-16,5-20 68 15,5-3-44-15,-1-21 0 16,1 0-20-16,4-21 16 16,0 1-20-16,5 0-56 15,-1 4 20-15,10 4-16 16,0 3 24-16,4 5-16 15,5 4 16-15,9 0 8 16,5 4 8-16,8 0 8 16,1 1-4-16,-1-5 24 15,1 4-16-15,-23-8 12 0,-5-1-12 16,-9-3-52-16,-13 4 24 0,-10-8-184 16,5 8 112-16,-13 0-364 15,13 4 248-15</inkml:trace>
          <inkml:trace contextRef="#ctx0" brushRef="#br0" timeOffset="37006.8234">5544 4530 456 0,'0'-8'168'0,"-4"4"-128"0,4-4-16 0,0 4 200 16,0 8-128-16,0-4 52 15,0 0-88-15,0 8 24 16,4 8-48-16,-13 13 24 15,9 7-32-15,-4 17 8 16,-5 3-20-16,-5 13 20 16,5-4-24-16,-14 0 40 15,-4-5-28-15,-19-7 32 16,5-13-32-16,-13-15 12 16,-1 3-20-16,-4-28-16 15,9-4-4-15,4-20-192 16,19-13 108-16</inkml:trace>
        </inkml:traceGroup>
        <inkml:traceGroup>
          <inkml:annotationXML>
            <emma:emma xmlns:emma="http://www.w3.org/2003/04/emma" version="1.0">
              <emma:interpretation id="{E2F217D2-F6AF-4364-BBEE-91040F4DFD8E}" emma:medium="tactile" emma:mode="ink">
                <msink:context xmlns:msink="http://schemas.microsoft.com/ink/2010/main" type="inkWord" rotatedBoundingBox="10919,4379 11749,4327 11820,5466 10991,5518"/>
              </emma:interpretation>
              <emma:one-of disjunction-type="recognition" id="oneOf13"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I</emma:literal>
                </emma:interpretation>
                <emma:interpretation id="interp19" emma:lang="" emma:confidence="0">
                  <emma:literal>d</emma:literal>
                </emma:interpretation>
                <emma:interpretation id="interp20" emma:lang="" emma:confidence="0">
                  <emma:literal>h</emma:literal>
                </emma:interpretation>
                <emma:interpretation id="interp21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44363.7597">8153 5064 716 0,'5'0'264'0,"8"-4"-204"0,15-4-16 0,-5-4 64 16,-10 4-68-16,19-20-16 16,9 3-16-16,9-19 8 15,5 3-8-15,9-11 4 16,-1 7-4-16,-4-7-16 16,-4 7 4-16,-9-24 28 15,-5 17-12-15,-14-37 24 16,-9 8-24-16,-9-16 56 15,-4 16-36-15,-10 0 12 16,5 16-28-16,-9 4 52 16,9 17-36-16,-4 3 20 15,4 17-32-15,0 4 28 16,-10 8-32-16,1 12 12 16,-4 12-16-16,-19 16 36 15,9 5-24-15,-9 39 20 16,5 5-24-16,0 20 28 15,8-3-32-15,10-5-12 16,14-17-8-16,8 1 12 16,6-20-4-16,13-1 8 15,9-11-8-15,4-13-100 16,1-7 52-16,4-17-140 0,-5 0 104 16,1-12-200-16,-5-1 156 15</inkml:trace>
        </inkml:traceGroup>
        <inkml:traceGroup>
          <inkml:annotationXML>
            <emma:emma xmlns:emma="http://www.w3.org/2003/04/emma" version="1.0">
              <emma:interpretation id="{82E2B0DE-E805-434D-9E7F-C99341ED17A1}" emma:medium="tactile" emma:mode="ink">
                <msink:context xmlns:msink="http://schemas.microsoft.com/ink/2010/main" type="inkWord" rotatedBoundingBox="16735,3930 20455,3697 20552,5250 16832,5483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1212.6335">15233 4113 880 0,'-9'4'328'0,"9"-4"-256"0,45 0-16 0,-17-4-16 16,-1 4-32-16</inkml:trace>
          <inkml:trace contextRef="#ctx0" brushRef="#br0" timeOffset="31096.8255">15319 3903 976 0,'-18'-16'360'0,"18"16"-280"0,14-4-20 0,-10 4 132 16,1 4-116-16,4-4-12 16,9 4-40-16,14-4-80 15,5 8 28-15,4 0-296 16,4 8 180-16</inkml:trace>
          <inkml:trace contextRef="#ctx0" brushRef="#br0" timeOffset="31723.4928">15761 4478 956 0,'-9'56'352'0,"9"-56"-272"0,9 73-24 0,-9-40 40 16,23-1-64-16,0 16 40 15,-1-3-40-15,1 8 16 16,9-13-28-16,-9-16 52 15,9-7-40-15,-10-22 20 16,1-3-32-16,-5-20 0 16,5 0-12-16,-9-17-52 15,9 9 28-15,-1-33-52 16,10 8 40-16,0-56-20 16,14 8 28-16,-1-33-44 15,10 21 36-15,-5-17-4 16,-5 21 20-16,-8-5 44 15,-5 29-20-15,0 8 60 16,-10 20-40-16,1 13 36 16,0 15-36-16,-5 1 16 15,5 12-28-15,0 3 8 16,-1 13-16-16,10-8 0 16,0 4-4-16,36 4 12 15,10 4-12-15,22 0-12 16,0 4 0-16,9-4 28 15,1 4-12-15,-19-4 32 16,-9 4-28-16,-14-8-24 16,-9 8 4-16,-27-4-140 0,-18 8 76 15,-28-4-208-15,5 8 156 0,-28 8-532 16,6 4 360-16</inkml:trace>
          <inkml:trace contextRef="#ctx0" brushRef="#br0" timeOffset="32237.3917">16722 4037 996 0,'-32'8'368'0,"32"-8"-284"0,9 4-24 0,-9-4 12 16,9 0-52-16,14 0 44 15,0 8-36-15,54-8 4 16,0 0-20-16,24-4 0 16,3 8-4-16,-8-4 48 15,-10 4-32-15,-8 0-160 16,-5 0 72-16,-19 0-160 16,-13 0 124-16</inkml:trace>
          <inkml:trace contextRef="#ctx0" brushRef="#br0" timeOffset="30523.2995">14031 3717 768 0,'-36'-12'284'0,"36"12"-220"0,-19-12-20 0,10 7 92 15,5 5-84-15,-1-8 16 16,10 0-44-16,8-8-4 16,10 8-12-16,23-8-8 15,8 4 4-15,19-5 12 16,5 13-8-16,3 0 4 16,-12 8-4-16,-10 0-32 15,-4 5 12-15,-14 3 40 16,-5 0-16-16,-13 4 44 15,-5 0-32-15,-18 9-4 16,0-1-12-16,-23 8 12 16,5 9-12-16,-28-1-48 15,5-3 24-15,-31 7-16 16,8 1 20-16,-18 3 16 16,5 5 0-16,4-9-4 15,18-3 4-15,5-9 20 16,14-8-12-16,8-11 24 15,15-1-24-15,3-12 12 16,15 0-12-16,22-8 28 16,14 4-24-16,28-9-4 15,3 9-8-15,10 4 4 16,-4 4-4-16,-14-4-20 16,-10 4 8-16,-13 5-40 15,-4-9 28-15,-15 0-64 16,-3 0 48-16,-10-13-248 15,0 13 160-15</inkml:trace>
          <inkml:trace contextRef="#ctx0" brushRef="#br0" timeOffset="30928.8816">14181 3931 852 0,'-45'-16'316'0,"45"16"-248"0,-19 8-16 0,15-8 92 15,4 4-88-15,4 0-4 16,10 8-32-16,18 1 4 15,4 3-16-15,19 0-28 16,9 0 8-16,0 0-120 16,-1 5 76-16,-4-5-92 15,-4 0 84-15,-14-12 24 16,-5 4 24-16,-13 0 24 16,-9 4-4-16,-19 5 96 15,-4-1-56-15,-14 16 112 16,5 0-84-16,-4 13 8 15,8-1-48-15,5 1-32 16,9 0 0-16,9-5 24 16,5-16-12-16,13-8 12 15,9 1-12-15,14-17 0 16,5 0-4-16,-5-13-24 16,0 5 8-16,-27-8 48 15,-5 4-20-15,-27-16-20 16,-5-1 0-16,-18-3 0 15,1 4 0-15,-10-1-100 16,18 9 56-16,14 0-404 16,13 12 248-16</inkml:trace>
          <inkml:trace contextRef="#ctx0" brushRef="#br0" timeOffset="32592.3395">17254 4453 664 0,'-4'0'244'0,"4"0"-188"0,27 0-16 15,-27-8 120 1,5 8-96-16,-24-4 52 16,6 8-68-16,-37-4 44 15,4 8-52-15,-27 0 68 0,10 9-60 0,-6 11 88 16,15-8-76-16,8 4 0 16,19 5-40-16,18 7 16 15,18 1-24-15,36-1 32 16,15 1-28-16,22-9-12 15,4 8-8-15,-4-20-112 16,-9-3 64-16,-14-13-180 16,-4 0 128-16,-14-17-180 15,-5 5 160-15,-13-4-500 16,-5 4 348-16</inkml:trace>
          <inkml:trace contextRef="#ctx0" brushRef="#br0" timeOffset="31993.2426">17109 3349 580 0,'-23'-5'216'0,"23"5"-168"0,-9 13-12 0,4-5 260 15,-4 4-168-15,-5 20 72 16,-4 9-120-16,5 15 0 16,4 5-48-16,-5 0-12 15,14-9-12-15,-9-3 12 16,18-9-12-16,-9-3 4 15,9-13-4-15,5-4 28 16,4-3-20-16,9-9 12 16,5 0-16-16,14-4 0 15,-1 0-4-15,-4-8 12 16,5 4-12-16,-10-4-108 16,-4 8 52-16,-5 0-172 15,-4 4 120-15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40:40.7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6FE268-319A-4E09-BC78-F7323903D0B4}" emma:medium="tactile" emma:mode="ink">
          <msink:context xmlns:msink="http://schemas.microsoft.com/ink/2010/main" type="writingRegion" rotatedBoundingBox="15525,11813 23819,8072 24717,10063 16423,13804"/>
        </emma:interpretation>
      </emma:emma>
    </inkml:annotationXML>
    <inkml:traceGroup>
      <inkml:annotationXML>
        <emma:emma xmlns:emma="http://www.w3.org/2003/04/emma" version="1.0">
          <emma:interpretation id="{76A303FC-487C-42F5-A3A8-0B52CA9C6711}" emma:medium="tactile" emma:mode="ink">
            <msink:context xmlns:msink="http://schemas.microsoft.com/ink/2010/main" type="paragraph" rotatedBoundingBox="15525,11813 23819,8072 24717,10063 16423,13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AC1617-5D79-483B-B317-70FCCFE37B94}" emma:medium="tactile" emma:mode="ink">
              <msink:context xmlns:msink="http://schemas.microsoft.com/ink/2010/main" type="line" rotatedBoundingBox="15525,11813 23819,8072 24717,10063 16423,13804"/>
            </emma:interpretation>
          </emma:emma>
        </inkml:annotationXML>
        <inkml:traceGroup>
          <inkml:annotationXML>
            <emma:emma xmlns:emma="http://www.w3.org/2003/04/emma" version="1.0">
              <emma:interpretation id="{CAD385A0-734A-4BEF-A136-6614CA1B82D9}" emma:medium="tactile" emma:mode="ink">
                <msink:context xmlns:msink="http://schemas.microsoft.com/ink/2010/main" type="inkWord" rotatedBoundingBox="15525,11813 19081,10209 19875,11969 16319,13573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-2572 6373 548 0,'-5'-28'204'0,"1"24"-156"0,4-4-16 0,0 8 72 15,0 12-64-15,0 4 44 16,4 12-48-16,1 17 24 16,9 7-32-16,-1-3-16 0,10-1-8 15,0-11 48-15,0-13-28 16,-1-12 60-16,10-12-48 15,5-20 56-15,17-29-56 16,19-15 20-16,14-9-36 16,4 0 28-16,18-20-32 0,28-16-40 15,4-9 12-15,-5 9 12 16,-26 24 0-16,-19 8 20 16,-14 16-12-16,-22 17 32 15,-5 8-24-15,-23 7-164 16,5 13 80-16,-23 12-256 15,0 16 180-15,-9 12-432 16</inkml:trace>
          <inkml:trace contextRef="#ctx0" brushRef="#br0" timeOffset="-60384.172">-3897 5507 632 0,'-18'0'236'0,"18"0"-184"0,9 0-16 15,-9-4 80-15,14 4-72 0,8-8 0 16,10 8-28 0,18-8-20-16,0 8 0 0,5-8 4 15,-5 8 0-15,-4 0 0 16,-10 8 0-16,-13-8 16 16,-5 4-8-16,-18 0 84 15,0 4-48-15,-9 0 12 16,9 0-32-16,-14 8-4 15,5 0-12-15,0 5-8 16,9 11 4-16,-14 17-24 16,5 3 12-16,-13 5 40 15,13 4-20-15,-28 3-20 16,19-3 4-16,-14 4 16 16,9-9-4-16,0 21 4 15,10 0-4-15,-1 16-32 16,5 0 12-16,0 0-4 15,4-12 8-15,-8 4 32 16,4-16-12-16,-10 4-20 0,1 4 0 16,0-4 20-16,0 4-4 15,4-4-12-15,0-5 0 16,1-7-4-16,4-4 0 0,0-5 24 16,-1-3-8-16,6-13 76 15,-1-3-48-15,-4-5-20 16,5-4-16-16,-5-3 36 15,0-5-24-15,4-4 24 0,0 0-20 16,-4 0 44 0,5 0-32-1,-10 4 48-15,0 1-44 0,1 3 48 16,-5 0-48-16,-5-4 28 16,9 5-32-16,-18-9 8 15,0 0-20-15,-13-4-16 16,-1 0-4-16,-31-8-340 15,13 4 188-15</inkml:trace>
        </inkml:traceGroup>
        <inkml:traceGroup>
          <inkml:annotationXML>
            <emma:emma xmlns:emma="http://www.w3.org/2003/04/emma" version="1.0">
              <emma:interpretation id="{A153286F-2A33-41E2-A569-8CF654944C92}" emma:medium="tactile" emma:mode="ink">
                <msink:context xmlns:msink="http://schemas.microsoft.com/ink/2010/main" type="inkWord" rotatedBoundingBox="22229,8999 23897,8246 24717,10063 23049,1081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0854.1969">2309 3415 624 0,'-23'-12'228'0,"23"12"-176"0,-14 8-16 0,1-4 96 15,13 0-80-15,-14 12-4 16,5 0-28-16,4 12-16 15,1 1 0-15,4 3-4 16,4 5 0-16,1-1-12 16,4-4 8-16,-9-11 28 15,14-5-12-15,-5-12-20 16,0-4 0-16,4-16-4 16,6-1 4-16,-6-7-36 15,1 4 24-15,-14-12-28 16,9 7 28-16,-9-3-8 15,0 12 16-15,0-4 36 16,0 11-16-16,-9-3 16 16,9 8-12-16,9-4-24 15,9 8 4-15,10-8 12 16,3 8 0-16,33-4-64 16,0 4 32-16,9-4 4 15,-9 8 12-15,-1-8-8 16,-13 4 12-16,-18-4 56 0,-9 4-24 15,-18 0 112-15,-1 0-76 0,-27 4 56 16,10-4-72-16,-19 4 24 16,0 4-40-16,9 4-36 15,5 4 4-15,13 9-16 16,10 3 8-16,4 4 24 16,14 5-4-16,0-5-48 15,-5 1 24-15,-14-1 12 16,10-4 4-16,-32-3 20 15,0-5-12-15,-28-4 16 16,1-4-16-16,-15-8 24 16,10 4-20-16,5-16 32 15,13 4-28-15,23-12-40 16,9 0 12-16,45-17-120 16,5 9 72-16,23-8-124 15,0 3 104-15,4-7-56 16,-13 12 76-16,0-13 44 15,-14 21 12 1,-18-12 136-16,0 16-68 0,-9-13 68 16,-5 17-76-16,-14-4 68 15,-4 4-72-15,-13 0 28 16,4 8-48-16,-1 0-20 16,6 8-4-16,-5 8-28 15,9-4 12-15,-5 5 4 16,5 3 4-16,5 8 0 0,4-4 0 15,5 5 8-15,-5 3-4 16,4-4 8-16,1 1-8 0,-14-1-36 16,9-4 16-16,-18-3 16 15,-5 7 0-15,1-12 20 16,-6 0-12-16,-12-4 32 16,12-3-24-16,-8-18 12 15,4 9-16-15,10-20-24 16,13 12 4-16,13-20-136 15,10 3 76-15,23-11-196 16,4 8 144-16,36-9-72 16,-8 13 112-16,-10-4 16 15,-9 11 40-15,-18 1 176 16,-9 4-84-16,-32 0 116 16,0 4-104-16,-18 4 132 15,-5 8-116-15,-14 4 40 16,10 8-80-16,13 4-52 15,10 1-4-15,18 3-12 16,17 0 4-16,15 1-28 16,4-5 20-16,0-8-28 15,-4-4 24-15,-1-12-88 16,-4 0 60-16,-9-8 16 16,4 4 16-16,-26 0 16 15,-6 8 0-15,-8 8-20 16,-6 8 12-16,-3 16 136 15,-5 9-68-15,-1 19 64 0,1 9-72 16,-9 28-12-16,9-4-24 16,-10 21-28-16,15-13 4 0,-10-8 32 15,0-12-16-15,-9-24 0 16,10-13-4-16,-33-16-68 16,18-11 36-16,-35-25-16 15,26-1 28-15,-18-19 44 16,28 0-16-16,-5-29 44 15,27 4-32-15,23-11-12 16,14 7-8-16,50 9-32 16,9 11 16-16</inkml:trace>
          <inkml:trace contextRef="#ctx0" brushRef="#br0" timeOffset="-162173.7075">2004 3071 676 0,'-32'-4'248'0,"9"8"-192"0,0 12-16 0,10 0 48 15,3 8-56-15,-8 17 48 16,5 11-44-16,-10 5 60 16,18-4-56-16,-13 11 0 15,9 1-24-15,0 8 16 16,4-8-20-16,-4 0 32 16,5-9-28-16,-5-7-48 15,9-17 16-15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2:40.8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F248CC-3F42-4AA7-9573-403BA0B261D6}" emma:medium="tactile" emma:mode="ink">
          <msink:context xmlns:msink="http://schemas.microsoft.com/ink/2010/main" type="inkDrawing" rotatedBoundingBox="6372,1056 13272,1003 13288,3035 6387,3088" semanticType="callout" shapeName="Other">
            <msink:sourceLink direction="to" ref="{BFB86B5C-4057-4573-97F7-72DEEA877504}"/>
            <msink:sourceLink direction="to" ref="{82917527-DE8C-4DDD-8006-974403634F10}"/>
          </msink:context>
        </emma:interpretation>
      </emma:emma>
    </inkml:annotationXML>
    <inkml:trace contextRef="#ctx0" brushRef="#br0">-2 31 164 0,'0'-8'60'0,"0"8"-44"0,13-8-8 0,-8 4 24 15,4 4-20-15,4-8 40 16,10 8-28-16,-5-8 32 16,5 8-32-16,-5 0 20 15,5 8-24-15,-5-12 44 16,5 8-36-16,-5-4-40 15,5 4 4-15,-5-4 20 16,5 4-8-16,-5-4 8 16,5 0-4-16,-5 0 28 15,5 4-20-15,0 0 4 16,0 0-12-16,4-4 12 16,5 0-12-16,13 0 4 15,1 0-4-15,31 0-16 16,14 8 4-16,9 0-16 15,-4 0 12-15,45-4 20 0,-13 4-4 16,45-4-4-16,-14-4 0 0,50 9 4 16,-22-1-4-16,54-4-12 15,-13 8 4-15,36-20 28 16,-27 8-12-16,41 0 12 16,-33 0-12-16,56 0 36 15,-32-4-24-15,36 4-12 16,-41 8-8-16,4-4 40 15,-49-4-24-15,-5 4-28 16,-37 0 4-16,-13 0 16 16,-23 0-4-16,-18-8-20 15,-32 4 4-15,10-4 20 16,-15 0-4-16,5 0-12 16,-13 4 0-16,-15-4 12 15,-8 8-4-15,-10-8 16 16,-17 4-12-16,-10-4 24 15,-4 0-20-15,-5-4 4 16,-9 8-8-16,0-13-8 16,9 13 4-16,-9-4-16 15,4 4 8-15,5-4-4 16,1 4 0-16,-10-4-36 16,0 4 24-16,-10-4-36 15,10 4 32-15</inkml:trace>
    <inkml:trace contextRef="#ctx0" brushRef="#br0" timeOffset="1291.0434">6567 39 132 0,'18'0'52'0,"-18"0"-44"0,23 0 4 16,-18 0 44-1,4 0-32-15,5 0-28 16,-5 0 0-16,-9 0 8 16,0 0 0-16,0 0-4 0,0 0 4 0,0 0 40 15,0 4-24-15,0 0-28 16,9 0 4-16,-9 0 44 16,9 0-20-16,-5 9 8 15,-4-9-16-15,10-4 20 16,-10 4-20-16,0 0-4 15,9 0-4-15,-9-4-4 16,0 0 0-16,0 0 16 16,0 0-8-16,0 0 60 15,4 8-40-15,5 0-36 16,0 0 0-16,-9-4 0 16,9 4 8-16,-9 0 8 15,5 4-4-15,-5 5 24 16,0-1-16-16,0 12-12 15,0 0-4-15,0 17 28 16,0 4-12-16,-9 7-12 16,9-3-4-16,-5 7 4 15,5-7 0-15,-9 8 16 16,9-9-8-16,0 13 16 16,0 0-16-16,-4 4 4 15,4-5-4-15,-9 5 36 16,9-8-20-16,-9-4-24 15,9-5 0-15,-10 1 8 16,6-9-4-16,-5 1-4 16,4-1 4-16,-4 1 4 15,0-1-4-15,0 1 8 16,4-1-8-16,-4 1-4 0,5-13 4 0,-5 5 4 16,4-9-4-1,-9-8 16-15,10 5-12 0,-14-13 4 16,13 4-4-16,-9-8-24 15,5 0 8-15</inkml:trace>
    <inkml:trace contextRef="#ctx0" brushRef="#br0" timeOffset="2566.938">-98 1488 132 0,'9'-8'52'0,"-9"8"-44"0,23-4 4 0,-10 0 68 16,1 8-44-16,4-4 32 16,5 0-40-16,0 0 0 15,4 8-16-15,-4-4 20 16,4 0-20-16,1 0 24 16,3 4-24-16,1-4-12 15,5 4-4-15,-1-4 40 16,1 4-24-16,4-4 0 15,-5 1-8-15,19-5 4 16,8 4-4-16,24-8 16 16,4 4-12-16,18 0 24 15,0-5-20-15,37 5 24 16,-14-4-24-16,27 4-12 16,-13 9-4-16,36-5 4 15,-18 4 0-15,27 4 0 16,-13-4 0-16,31 8 0 15,-22 0 0-15,63 0 0 16,-22-3 0-16,50-1 16 16,-32 4-8-16,36 0 4 15,-36 4-4-15,22 1 20 16,-35 7-16-16,8-4 4 0,-41-4-8 16,5-3 12-16,-36-1-12 15,-1-16-12-15,-27 0 0 0,9-8-4 16,-18 4 0-1,0-4 0-15,-9 4 0 0,-27-5 24 16,-19 5-8-16,-13-12 24 16,-18 16-20-16,-5-8-12 15,-14 0-4-15,0 0 12 16,-13 0-4-16,9 0-12 16,-5 8 4-16,-4-4-4 15,-1 4 0-15,-4-8 16 16,5 8-4-16,-5-8 40 15,0-1-20-15,-4 1-56 16,4 8 16-16,-9-12-140 16,0 8 88-16</inkml:trace>
    <inkml:trace contextRef="#ctx0" brushRef="#br0" timeOffset="6455.489">-107 1553 216 0,'13'20'80'0,"-13"-20"-60"0,14 44-8 16,-5-19 12-1,5 3-16-15,0 4-12 16,-1 1 0-16,5-5 12 0,-4 1-4 0,4-9 16 16,-4 0-12-16,-5-8 4 15,5 0-4-15,-1-4-32 16,-4 0 12-16,14-8-20 16,-5 4 16-16,5-4-28 15,0 0 28-15,0 0-20 16,0 0 20-16,-1 0-8 15,1 0 12-15,-9 0 8 16,-1 5 4-16,1-10 0 16,0 5 0-16,-5-4 0 15,0 0 0-15,5-4-20 16,-1 8 12-16,5-8 20 16,-4 8-4-16,13-8-12 15,1 8 0-15,13-8-4 16,-5 4 0-16,37-8 8 15,0 8 0-15,9 0 16 16,-9 4-8-16,9 0-4 16,-10 8 0-16,15-4 12 15,-10 4-8-15,28 0-20 16,-9 0 4-16,8 4 4 16,-8 0 4-16,9-3 0 15,-5-1 0-15,23-12 0 16,-9 8 0-16,8-4-12 15,-3 4 8-15,-5-4 12 16,-5 0-4-16,5 0-4 16,0 0 4-16,-5 4 12 0,-9 4-8 15,-4-4-12-15,-10-4 0 16,14 0-4-16,-9 4 0 0,19-4 0 16,-10 4 0-1,0-4 32-15,-9 8-12 0,5-4-12 16,-19 4-4-16,14-8 12 15,-14 4-4-15,24-4-12 16,-6 8 4-16,-4-4 28 16,-9 0-12-16,5 0-20 15,-10 1 0-15,23-5 4 16,-4 4 4-16,9 0 0 16,-10 0 0-16,-4-4 0 15,-9 4 0-15,-9-4 16 16,-9 0-8-16,-5 0-12 15,-4 0 0-15,4-8-4 16,-5 8 0-16,10-4 16 16,5 8-4-16,3-4-4 15,-12 4 4-15,3-4 12 16,-17 4-8-16,-1-4-20 16,-13 0 4-16,0-4 4 15,-9 4 4-15,0-4 0 16,-1 4 0-16,-13-4 8 15,10 8-4-15,-6-8-4 16,1 4 4-16,-5-4 48 0,9 4-28 16,-4-5-36-16,0 5 4 15,-1-4-16-15,5 4 12 0,-4-4 44 16,0 8-20-16,-5-4-20 16,5 0 4-16,4 0 16 15,0 4-4-15,5-4-12 16,9 5 0-16,0-5 12 15,4 4-4-15,-4-4 52 16,0 4-32-16,0-4 44 16,-10 0-40-16,1 0 4 15,-5 0-20-15,-4-8 36 16,0 8-24-16,-14-9 48 16,9 9-40-16,-9 0 28 15,9-4-32-15,-9-4 28 16,4 0-32-16,1-8-12 15,-1 16-8-15,-4-16 20 16,10 8-12-16,-10-13-4 16,9 13-4-16,-18-12-120 15,-1 4 64-15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2:45.3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917527-DE8C-4DDD-8006-974403634F10}" emma:medium="tactile" emma:mode="ink">
          <msink:context xmlns:msink="http://schemas.microsoft.com/ink/2010/main" type="inkDrawing" rotatedBoundingBox="6689,953 13100,1024 13098,1188 6687,1117" shapeName="Other">
            <msink:destinationLink direction="to" ref="{14F248CC-3F42-4AA7-9573-403BA0B261D6}"/>
          </msink:context>
        </emma:interpretation>
      </emma:emma>
    </inkml:annotationXML>
    <inkml:trace contextRef="#ctx0" brushRef="#br0">0-1 52 0,'9'-8'16'0,"-9"8"-12"0,9 0 0 0,-4 0 24 16,-1 4-16-16,5 0-4 15,9 4-4-15,1-4 20 16,3 0-12-16,6 0 24 16,-1 4-24-16,10-8 12 15,-1 4-12-15,14-4-8 16,14 0 0-16,13 0-4 15,1 8 0-15,17 0-12 16,-17 4 8-16,13-8 12 16,-5 4-4-16,28-12-4 15,-5 13 4-15,14-9-4 16,-9 0 0-16,23 0 0 16,-5 0 0-16,18 0 0 15,-4 0 0-15,17-5 24 0,-17 5-12 16,18-8-12-16,-9 8-4 15,0-8-4-15,-23 16 0 16,22-8 0-16,-8-4 0 0,9 8 8 16,-37 0 0-16,33-4 8 15,-38-4-4-15,28 4 8 16,-13 4-8-16,4-4-4 16,-18 0 4-16,4 0-32 15,-13 0 16 1,22-4 24-16,-17 4-8 0,3 0 8 15,-12 0-4-15,-1 4 12 16,-18 0-12 0,0-4-4-16,0 0 0 0,4 0-4 15,-4 0 0-15,0 0 0 16,0 0 0-16,-9 0 0 16,-9 5 0-16,-5-5 0 15,-5 0 0-15,-4-5 0 16,-4 5 0-16,0-4 0 15,-5 4 0-15,-1-4 0 16,-3 4 0-16,4-4 0 16,-5 8 0-16,-4-8 0 15,-9 4 0-15,0-4 8 16,-5 8-4-16,5-4 32 16,-10 0-20-16,10 0 12 15,-5 0-16-15,5 0 0 0,-9 0-4 16,4 0-32-16,-4 0 12 15,-5 0 68-15,-9 0-32 0,0 0 28 16,0 0-32-16,0 0 36 16,0 0-32-16,0 0 12 15,0 0-20-15,0 0-24 16,0 0 0-16,9 4 32 16,-5 0-16-16,-4 0 8 15,9 1-8-15,5-1-16 16,-5 4 4-16,0 0 4 15,5 4 0-15,-5-4 24 16,0 8-12-16,-9-12-12 16,0 8-4-16,0 5 12 15,0-5-4-15,-9-4 16 16,9 4-12-16,-9-4 32 16,4 0-24-16,-13-4-216 15,-5 0 108-15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2:56.5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2D8F40-5644-412E-8344-BD959183BC5B}" emma:medium="tactile" emma:mode="ink">
          <msink:context xmlns:msink="http://schemas.microsoft.com/ink/2010/main" type="inkDrawing" rotatedBoundingBox="6464,3739 6535,5113 6443,5118 6371,3744" semanticType="callout" shapeName="Other">
            <msink:sourceLink direction="with" ref="{DFEB7F9F-2CEB-456D-AD8D-B0726017179D}"/>
            <msink:sourceLink direction="with" ref="{78027C74-1F1B-4B49-88EC-286C0B053D13}"/>
            <msink:sourceLink direction="with" ref="{B9D48B40-9CD7-45E0-BC5B-F7CA505C4A00}"/>
          </msink:context>
        </emma:interpretation>
      </emma:emma>
    </inkml:annotationXML>
    <inkml:trace contextRef="#ctx0" brushRef="#br0">-2 0 236 0,'-4'48'88'0,"4"-48"-68"0,13 118-4 0,-4-41 36 16,0 4-32-16,5 28 0 16,4-8-12-16,-4 29 4 15,4-17-8-15,-9 8 8 16,-13-11-8-16,-10-5 8 15,5-20-8-15,-14 12 8 16,5-16-8-16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2:57.1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626252-2274-488A-9DC8-1009EB301C06}" emma:medium="tactile" emma:mode="ink">
          <msink:context xmlns:msink="http://schemas.microsoft.com/ink/2010/main" type="inkDrawing" rotatedBoundingBox="4856,5547 14018,6073 14014,6145 4852,5619" shapeName="Other">
            <msink:destinationLink direction="with" ref="{2B1D63CD-F9B3-4353-A966-C76F570E1136}"/>
          </msink:context>
        </emma:interpretation>
      </emma:emma>
    </inkml:annotationXML>
    <inkml:trace contextRef="#ctx0" brushRef="#br0">0 35 124 0,'0'-21'44'0,"9"17"-32"0,5 0-4 0,-1 4-4 0,10 0-4 15,14 0 8-15,22 0-4 16,9 0-12-16,28 4 4 15,4-4 56-15,14 0-28 16,41 0 68-16,27 8-52 16,0 9 28-16,55 3-40 15,-1 4-16-15,42-4-8 16,13 9-16-16,51-13 8 16,-5 12 12-16,59-12-4 15,4 5 120-15,19-5-68 16,37 4 16-16,-19-4-48 15,0 13 12-15,27-5-20 0,-40 4-16 16,4 9-4-16,-37-13 20 16,-4 4-8-16,-68-8-28 0,-19-3 8 15,-31 3 40-15,-51-4-16 16,-45-8-108-16,-22-8 52 16,-19-8-100-1,-23 8 84-15,-27-16-228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6T16:03:07.0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887E2E-E626-4CAD-B519-AB7CE8F9EBDD}" emma:medium="tactile" emma:mode="ink">
          <msink:context xmlns:msink="http://schemas.microsoft.com/ink/2010/main" type="inkDrawing" rotatedBoundingBox="17411,4268 17426,4268 17426,4283 17411,4283" shapeName="Other"/>
        </emma:interpretation>
      </emma:emma>
    </inkml:annotationXML>
    <inkml:trace contextRef="#ctx0" brushRef="#br0">0 0 0,'0'0'16,"0"0"-16,0 0 15,0 0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3:23.6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699AC3-5213-465B-863D-00BE8B83DFCC}" emma:medium="tactile" emma:mode="ink">
          <msink:context xmlns:msink="http://schemas.microsoft.com/ink/2010/main" type="inkDrawing" rotatedBoundingBox="10603,6539 12596,4515 12844,4759 10851,6783" semanticType="callout" shapeName="Other">
            <msink:sourceLink direction="with" ref="{BFB86B5C-4057-4573-97F7-72DEEA877504}"/>
            <msink:sourceLink direction="with" ref="{78027C74-1F1B-4B49-88EC-286C0B053D13}"/>
          </msink:context>
        </emma:interpretation>
      </emma:emma>
    </inkml:annotationXML>
    <inkml:trace contextRef="#ctx0" brushRef="#br0">2154 53 156 0,'0'-8'56'0,"0"8"-44"0,0-4-4 0,0 0 88 16,0 8-56-16,0-8 28 15,4 4-40-15,1-4 36 16,-1 0-36-16,-4 0 20 16,0 4-28-16,0-4 8 15,0 8-16-15,-4-4 12 16,4 0-16-16,-5 0 16 16,5 0-16-16,-4 0 24 15,-1 0-20-15,-4-4 24 16,9 4-24-16,-9-5-4 15,9 1-4-15,-9 0-4 16,4 4 0-16,-4-4-12 16,4 4 8-16,-8-4 4 15,8 4 0-15,-8 0 8 16,3 4-4-16,-8-4 16 16,5 4-12-16,-6 0-28 15,6 0 8-15,-6 1 24 16,6-1-8-16,-5 0-8 15,9 4 0-15,-5-8 20 16,5 8-8-16,-5-4 4 16,5 4-4-16,-5-4-16 15,5 0 4-15,-4 0 4 16,3 8 0-16,-8-12 0 0,9 8 0 16,-9-4 16-16,4 4-8 0,-4-3 24 15,9 7-20-15,-9-4-12 16,9-4-4-16,-5 4-4 15,5 0 0-15,-5 8 8 16,5-4 0-16,-9 0 16 16,9 1-8-16,-14-1 4 15,9 0-4-15,-8-4-8 16,3 4 4-16,-3-4-16 16,3 4 8-16,1-4 4 15,5 5 0-15,-6-5 0 16,10 0 0-16,-4 0 0 15,3 4 0-15,-12-4 8 16,13 4-4-16,-10-4 8 16,6 4-8-16,-5-3-12 15,4 3 4-15,-4-4 4 16,9 4 0-16,-5-4-12 16,5 0 8-16,-5 0 12 15,10 0-4-15,-10 0-12 16,9 5 4-16,-8-5 20 15,8 4-8-15,-9-4-4 16,10 4 0-16,-10-4-16 16,10 4 8-16,-10-4 12 15,5 4-4-15,-5-3-4 16,10 3 4-16,-5 0-24 16,4 0 12-16,-4 4 40 0,4 0-20 15,-4 1-36-15,5-1 12 16,-5 0 12-16,4 4 0 15,-4-4-16-15,4 1 8 0,-8-1 12 16,8 4 0-16,-8-8 16 16,8 4-12-16,-13 0-20 15,9 1 4-15,-9-1 20 16,4 0-4-16,-4-4 4 16,9 4-4-16,-5-3-32 15,5-1 12-15,-5-4 12 16,5 4 4-16,-5 0 24 15,5 0-16-15,-4 4-20 16,3-8 0-16,-12 9 4 16,8-13 4-16,-4 4 8 15,4 8-4-15,-4-12 16 16,9 4-12-16,-9 0 16 16,18 0-16-16,-19-4-12 15,15 4 0-15,-5 1 12 16,9-1-4-16,-18 0-12 15,13 0 4-15,-9 0 28 16,5 0-12-16,-9 0-4 16,9 4-4-16,-5-4 28 15,10 0-16-15,-1 1-24 16,1-5 4-16,-5 4 16 16,9 0-4-16,-14 0-4 15,9 4 0-15,-8-4-16 0,8 8 8 16,-4-8 20-16,-5 5-8 0,5-5-20 15,0 8 4-15,0-8 20 16,9 4-4-16,-5-4-40 16,5 12 20-16,-4-12 12 15,4 9 0-15,-5-1 20 16,5-4-12-16,0-4-12 16,-9 12 0-16,0-12 12 15,9 9-4-15,-4 3-20 16,-6-4 8-16,1 0 12 15,5-4 0-15,-5 5 8 16,9 3-8-16,-9-12-20 16,9 8 8-16,-5-8 20 15,1 4-4-15,-1-4-4 16,5 5 0-16,-18-5-4 16,13 4 0-16,-4-4-20 15,9 0 12-15,-4 0 12 16,4 0 0-16,-5 0-12 15,5 4 4-15,-5-4 4 16,1 1 0-16,-1-1 0 16,1 0 0-16,-5 0 0 15,9 4 0-15,-9-4 0 16,9 0 0-16,-10-4 24 16,6 4-12-16,-5-4-12 15,9 4-4-15,-9-4-4 16,4 1 0-16,-4-1 0 0,9 0 0 15,-9 0 8-15,4 0 0 0,-4 0 16 16,5 4-8-16,-10-4-4 16,5 0 0-16,-5 0-4 15,10 0 0-15,-10 0-20 16,10 4 12-16,-6-4 20 16,10 0-4-16,-9-4-12 15,9 4 0-15,-4-4 12 16,4 4-4-16,-5-4 8 15,5 4-8-15,-4-4 16 16,4 4-12-16,-5-4-4 16,5 5 0-16,-4-5 4 15,8 0-4-15,-8 0 8 16,4 4-8-16,-5-4-12 16,0 4 4-16,-4-4-4 15,9 0 0-15,-4 0 32 16,4 4-12-16,-5-4-12 15,1 0-4-15,-5 0-16 16,9 4 12-16,-10-4 20 16,6 0-4-16,-5 0-4 15,9 0 0-15,-9 0 4 16,4 4-4-16,-4-4-4 16,9 0 4-16,-9 0-32 15,4 0 16-15,-4 0 32 16,9 8-12-16,-9-8 0 0,5 0-4 0,-5 0 4 15,9 0-4-15,-10 0-4 16,10 0 4-16,-9 0-16 16,14 4 8-16,-19-4 12 15,14 0-4-15,-9 0-4 16,5 4 4-16,-6-4-4 16,6 0 0-16,-5 0-12 15,4 4 8-15,-4-4 4 16,9 0 0-16,-9 0 24 15,9 4-12-15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3:26.2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353E51-41FE-4F62-AE49-AD773A9FCDB9}" emma:medium="tactile" emma:mode="ink">
          <msink:context xmlns:msink="http://schemas.microsoft.com/ink/2010/main" type="inkDrawing" rotatedBoundingBox="8533,4675 10782,6635 10542,6909 8294,4950" semanticType="callout" shapeName="Other">
            <msink:sourceLink direction="with" ref="{78027C74-1F1B-4B49-88EC-286C0B053D13}"/>
          </msink:context>
        </emma:interpretation>
      </emma:emma>
    </inkml:annotationXML>
    <inkml:trace contextRef="#ctx0" brushRef="#br0">0 2 236 0,'5'-4'88'0,"-5"4"-68"0,4 4-4 16,-4-4 80 0,0 0-56-16,5 0 16 15,-1 0-32-15,1 0 4 16,0 0-16-16,-1 0-8 16,5 0 0-16,0 0 20 15,0 4-12-15,-4 0 24 16,4 0-24-16,0 0 12 15,0 0-12-15,0 0 0 0,5 4-4 0,0-4 12 16,4 0-12-16,-4 0-12 16,8 0 0-16,-13 4 12 15,14 4-4-15,-14-4-12 16,14 1 4-16,-14-5-16 16,14 4 12-16,-9 0 84 15,4 0-44-15,-5 0-44 16,6 0 4-16,-6 0 16 15,10 0-4-15,-9 0 8 16,4 5-4-16,-4-5-16 16,8 0 4-16,-3 0 12 15,3 0-4-15,-8 4-4 16,4-4 4-16,-4 0 12 16,-5 0-8-16,5 0 4 15,-5 5-4-15,4 3-16 16,-3-8 4-16,-1 4 12 15,4 4-4-15,-4 0 24 16,5 1-16-16,-5-1-12 16,5 0-4-16,-5 4-4 15,5 0 0-15,-5 1 16 16,0-1-4-16,0 4-12 16,0 4 4-16,5-3 12 15,-14-5-4-15,9-4-4 16,9 4 4-16,-13-3 12 15,13 3-8-15,-5-12-20 16,1 12 4-16,-5-12 40 0,14 8-20 16,-14 5-28-16,5-5 8 15,-5 0 8-15,14 4 4 0,-10-4-4 16,-4 5 4-16,10-5 20 16,-6 0-12-16,10-4-32 15,-9 4 12-15,4-7 8 16,5 3 4-16,-5-4 24 15,5 8-16-15,-10-4 12 16,5 4-12-16,-4-8 0 16,4 0-4-16,-4 5 4 15,4-5-8-15,-4 0-4 16,4 8 4-16,-4-4 20 16,4-4-12-16,-4 8-20 15,4-3 0-15,-5-5-4 16,1 8 4-16,-5-4 24 15,5 4-8-15,0 4-4 16,-1-3 0-16,1-1-24 16,0 4 12-16,-1-4 4 15,1 0 4-15,-5-4 16 16,5 5-8-16,-5 3 4 16,4-4-4-16,-4 4-32 15,5 1 12-15,0-5 24 16,-1 4-8-16,1-8 0 15,0 4 0-15,-1-4 4 16,6 5-4-16,-6-5-12 16,5 0 4-16,1-4 4 0,-1 4 0 15,-4-4 0-15,4 4 0 0,-5-4 16 16,6 5-8 0,-6-5-20-16,6 4 4 0,-6-4 12 15,5 0 0-15,-4 0-4 16,0 0 4-16,-1-4-24 15,6 4 12-15,-1-4 20 16,0 5-4-16,-4-1-4 16,4 0 0-16,-4-4 4 15,4 4-4-15,-5 0 8 16,1 0-8-16,-5 0-20 16,5 0 8-16,-5 0 4 15,0 0 4-15,0 1 0 16,0 3 0-16,5-4 0 15,0 0 0-15,-1-4 0 16,1 4 0-16,0 0 8 16,-1 0-4-16,1 0-12 15,0 0 4-15,-1 0 4 16,1 1 0-16,-5-5 8 16,5 4-4-16,-5-8 8 15,4 4-8-15,1-4-12 16,0 0 4-16,4 0 20 15,0 0-8-15,0 0-12 16,5 0 0-16,4-4-40 16,5 4 24-16,0-4-28 0,5-4 28 15,-1-1-60-15,-4 5 44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2:54.0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B156BE-4BDA-45FB-9A06-89EBA6FFED40}" emma:medium="tactile" emma:mode="ink">
          <msink:context xmlns:msink="http://schemas.microsoft.com/ink/2010/main" type="writingRegion" rotatedBoundingBox="4550,2924 5826,2992 5800,3463 4525,3394"/>
        </emma:interpretation>
      </emma:emma>
    </inkml:annotationXML>
    <inkml:traceGroup>
      <inkml:annotationXML>
        <emma:emma xmlns:emma="http://www.w3.org/2003/04/emma" version="1.0">
          <emma:interpretation id="{7ACA947A-3B7A-42CC-A999-30308789975C}" emma:medium="tactile" emma:mode="ink">
            <msink:context xmlns:msink="http://schemas.microsoft.com/ink/2010/main" type="paragraph" rotatedBoundingBox="4550,2924 5826,2992 5800,3463 4525,3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1012F-DCE8-4B26-AD85-FB4E9510664D}" emma:medium="tactile" emma:mode="ink">
              <msink:context xmlns:msink="http://schemas.microsoft.com/ink/2010/main" type="line" rotatedBoundingBox="4550,2924 5826,2992 5800,3463 4525,3394"/>
            </emma:interpretation>
          </emma:emma>
        </inkml:annotationXML>
        <inkml:traceGroup>
          <inkml:annotationXML>
            <emma:emma xmlns:emma="http://www.w3.org/2003/04/emma" version="1.0">
              <emma:interpretation id="{B9D48B40-9CD7-45E0-BC5B-F7CA505C4A00}" emma:medium="tactile" emma:mode="ink">
                <msink:context xmlns:msink="http://schemas.microsoft.com/ink/2010/main" type="inkWord" rotatedBoundingBox="4550,2924 5826,2992 5800,3463 4525,3394">
                  <msink:destinationLink direction="with" ref="{5D2D8F40-5644-412E-8344-BD959183BC5B}"/>
                </msink:context>
              </emma:interpretation>
            </emma:emma>
          </inkml:annotationXML>
          <inkml:trace contextRef="#ctx0" brushRef="#br0">0 41 248 0,'27'20'92'0,"-27"-20"-72"0,28 24-4 16,-15-8 80-1,5 1-56-15,1-1-8 16,3 12-20-16,-3-4 52 16,-1 1-36-16,0-5 16 15,-9 0-28-15,5 4 8 16,-1-3-12-16,6-9 44 0,-6 0-28 0,6-16 20 16,-6 0-28-16,10-16 8 15,-5 3-16-15,-4-19 12 16,-1 8-16-16,6-9 16 15,-6 9-16-15,-4-9 4 16,5 13-4-16,0-4-16 16,4 12 4-16,-18 0 4 15,9 7 0-15,0-3-100 16,-4 8 56-16</inkml:trace>
          <inkml:trace contextRef="#ctx0" brushRef="#br0" timeOffset="332.3849">769-121 184 0,'-27'0'68'0,"27"0"-52"0,-32 8-4 16,14 0 56-1,13 4-40-15,-26 4 52 16,12 1-48-16,-17 3 20 0,13 4-32 16,0 4 28-16,1 5-32 15,3-1 12-15,6 5-16 0,-5 3-8 16,13-4 0-16,-4 1 28 15,9-5-16-15,4-3-24 16,1-1 4-16</inkml:trace>
          <inkml:trace contextRef="#ctx0" brushRef="#br0" timeOffset="722.422">942 73 40 0,'9'0'16'0,"-9"0"-12"0,14 16-4 16,-5-8 28-1,-4 0-16-15,-10 1 4 16,5 3-8-16,-9 4 28 16,0 0-20-16,-9 0 32 15,4 0-32-15,-9 1 12 16,5 3-16-16,-5-4 20 0,10 0-20 0,-5-4 4 16,18 1-8-1,0-5 12-15,9 0-12 0,0-4 4 16,9 0-4-16,0 0 4 15,0 4-8-15,1-4-12 16,-1 4 4-16,-9-4-136 16,5 0 72-16</inkml:trace>
          <inkml:trace contextRef="#ctx0" brushRef="#br0" timeOffset="914.9333">847 178 196 0,'18'-4'72'0,"-18"4"-56"0,23 8-4 0,-14-4-16 15,0 4 0-15,5-3 12 16,-5-1-4-16</inkml:trace>
          <inkml:trace contextRef="#ctx0" brushRef="#br0" timeOffset="1220.2458">1261 89 112 0,'9'41'44'0,"-9"-41"-36"0,-4 73 0 0,-1-33 4 16,10-4-8-16,-10 13 32 16,0 0-20-16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3:32.8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7D3E31-FA74-4116-BC7F-786E90114FBB}" emma:medium="tactile" emma:mode="ink">
          <msink:context xmlns:msink="http://schemas.microsoft.com/ink/2010/main" type="writingRegion" rotatedBoundingBox="12744,3809 16016,3382 16140,4327 12868,4755"/>
        </emma:interpretation>
      </emma:emma>
    </inkml:annotationXML>
    <inkml:traceGroup>
      <inkml:annotationXML>
        <emma:emma xmlns:emma="http://www.w3.org/2003/04/emma" version="1.0">
          <emma:interpretation id="{F7463842-6B97-4186-AB39-40A443BDFF7F}" emma:medium="tactile" emma:mode="ink">
            <msink:context xmlns:msink="http://schemas.microsoft.com/ink/2010/main" type="paragraph" rotatedBoundingBox="12744,3809 16016,3382 16140,4327 12868,4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0EE3D-43BB-4062-B603-13E3FFF74696}" emma:medium="tactile" emma:mode="ink">
              <msink:context xmlns:msink="http://schemas.microsoft.com/ink/2010/main" type="line" rotatedBoundingBox="12744,3809 16016,3382 16140,4327 12868,4755"/>
            </emma:interpretation>
          </emma:emma>
        </inkml:annotationXML>
        <inkml:traceGroup>
          <inkml:annotationXML>
            <emma:emma xmlns:emma="http://www.w3.org/2003/04/emma" version="1.0">
              <emma:interpretation id="{BFB86B5C-4057-4573-97F7-72DEEA877504}" emma:medium="tactile" emma:mode="ink">
                <msink:context xmlns:msink="http://schemas.microsoft.com/ink/2010/main" type="inkWord" rotatedBoundingBox="12751,3866 13909,3715 13988,4324 12831,4475">
                  <msink:destinationLink direction="with" ref="{AD699AC3-5213-465B-863D-00BE8B83DFCC}"/>
                  <msink:destinationLink direction="to" ref="{14F248CC-3F42-4AA7-9573-403BA0B261D6}"/>
                  <msink:destinationLink direction="with" ref="{EA6E3B25-0032-4E6C-BEB0-FE56C8DF6EDF}"/>
                  <msink:destinationLink direction="with" ref="{2B1D63CD-F9B3-4353-A966-C76F570E113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993 182 364 0,'-5'-33'132'0,"5"33"-100"0,0-24-12 15,0 8 112 1,0 4-76-16,-4-13 60 16,-1 9-72-16,-4-4 32 0,0 4-44 0,-5 4-20 15,10 4-4 1,-14 8-20-16,-1 4 8 0,-26 8 20 15,4 8-8-15,-32 20 4 16,5 5-4-16,-19 20 48 16,14 8-32-16,-4-5-28 15,13-3 0-15,-9-8 36 16,19-5-20-16,-15-7 8 16,15-9-12-16,8-11-24 15,14-5 8-15,1-4-260 16,12-4 148-16</inkml:trace>
          <inkml:trace contextRef="#ctx0" brushRef="#br0" timeOffset="225.6001">-109 469 496 0,'-27'-12'184'0,"27"12"-140"0,0 28-16 16,0-8 108-1,9 1-80-15,-5 11 16 16,6 0-48-16,8 5 40 15,0-9-36-15,5-4 20 16,9-3-28-16,-5-9 60 16,0 0-44-16,1-12-8 15,3 4-16-15,6-12 8 16,-1 4-12-16,14-12-84 0,-13 4 44 16,31-9-272-16,-4 9 168 0</inkml:trace>
        </inkml:traceGroup>
        <inkml:traceGroup>
          <inkml:annotationXML>
            <emma:emma xmlns:emma="http://www.w3.org/2003/04/emma" version="1.0">
              <emma:interpretation id="{6013CEA3-3F56-4F76-86E8-E0CC6A8AA8C2}" emma:medium="tactile" emma:mode="ink">
                <msink:context xmlns:msink="http://schemas.microsoft.com/ink/2010/main" type="inkWord" rotatedBoundingBox="14221,3616 15407,3461 15517,4303 14331,44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5.4559">1671 48 488 0,'-32'37'180'0,"32"-37"-140"0,-32 64-12 0,23-19 12 15,9-1-28-15,-9 17 24 16,5-4-24-16,-14-5 4 0,13-3-8 16,-13-13 4-16,4-3-8 0,-13-13 8 15,9-8-8-15,-10-12 8 16,10-4-8-16,-9-4-4 15,8-12 4-15,6 8 84 16,4 3-48 0,4 5 60-16,10 8-56 0,4 1 4 15,9 7-28-15,9 12 16 16,10-12-24-16,-1 4 24 16,1 0-24-16,4-7-172 15,0 3 88-15</inkml:trace>
          <inkml:trace contextRef="#ctx0" brushRef="#br0" timeOffset="469.247">1685 12 404 0,'-9'-25'148'0,"9"25"-112"0,0-20-12 0,9 4 108 15,0 8-76-15,-4-12 84 16,13 8-80-16,-5-5-48 16,6 9-12-16,12-4 4 15,1 8 0-15,0 0-136 16,5 8 76-16,-10 0-176 16,-4 8 132-16</inkml:trace>
          <inkml:trace contextRef="#ctx0" brushRef="#br0" timeOffset="1021.216">2231-130 320 0,'9'-53'120'0,"-9"53"-96"0,23-24-4 16,-18 12 104-1,4 8-72-15,-9-4 68 16,4 4-68-16,-8 12 4 16,4 12-32-16,-14 13 76 15,0 3-56-15,-13 4 48 16,4 1-52-16,-18 8-28 16,9-1-12-16,-8 17 36 0,3 0-24 15,-4 3 8 1,14-3-12-16,18-4 36 0,0-9-20 0,27-7-156 15,5-5 72 1</inkml:trace>
          <inkml:trace contextRef="#ctx0" brushRef="#br0" timeOffset="1336.0535">2345 174 280 0,'-9'-29'104'0,"9"29"-84"0,4-8 0 0,1 4 128 16,9 8-84-16,4-8 72 16,0 4-80-16,5-4 12 15,0 8-36-15,-1 4-4 16,1 8-16-16,-14 9 20 16,-4-1-20-16,-14 12 24 15,4 1-24-15,-18 3 4 16,5 1-8-16,-9-5 20 15,9-3-16-15,-1-5 12 16,6 0-12-16,-1-8 12 16,10 5-16-16,4-9 24 15,9 4-20-15,0-8-172 16,9 0 88-16,-4-7-152 16,4 3 132-16</inkml:trace>
          <inkml:trace contextRef="#ctx0" brushRef="#br0" timeOffset="1505.0021">2331 364 580 0,'0'-12'216'0,"0"12"-168"0,14-4-12 0,-5 0 40 16,0 8-48-16,9-4 16 16,5 0-28-16,9 0-60 15,0 4 20-15,9 0-304 16,4 0 176-16</inkml:trace>
        </inkml:traceGroup>
        <inkml:traceGroup>
          <inkml:annotationXML>
            <emma:emma xmlns:emma="http://www.w3.org/2003/04/emma" version="1.0">
              <emma:interpretation id="{860953F5-D83A-40C6-B63D-ADCEC3F454F8}" emma:medium="tactile" emma:mode="ink">
                <msink:context xmlns:msink="http://schemas.microsoft.com/ink/2010/main" type="inkWord" rotatedBoundingBox="15833,3721 16057,3692 16140,4327 15917,43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77.7324">3010 0 424 0,'13'-17'156'0,"-13"17"-120"0,32 9-8 15,-18-1 192 1,4 4-124-16,0 8 140 16,5 8-136-16,-9 33-8 15,-5 8-56-15,-14 20-16 0,5 0-12 0,-27-8-96 16,4-12 52-16,-36-1-244 15,4-19 156-15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4:14.5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FF05AB-72AD-45CA-8B16-D9617477171C}" emma:medium="tactile" emma:mode="ink">
          <msink:context xmlns:msink="http://schemas.microsoft.com/ink/2010/main" type="inkDrawing" rotatedBoundingBox="11241,4653 11260,4689 11250,4694 11231,4658" shapeName="Other"/>
        </emma:interpretation>
      </emma:emma>
    </inkml:annotationXML>
    <inkml:trace contextRef="#ctx0" brushRef="#br0">-1693 934 228 0,'-5'0'84'0,"5"0"-64"0,5 0-8 16,-5 0 72-1,0 0-48-15,0 0 24 16,0 0-40-16,0 0 28 16,0 0-32-16,0 0 20 15,0 0-20-15,0 0 36 16,0 0-28-16,0 0 4 0,0 0-16 15,0 0-8-15,-5 4 0 0,5 5-24 16,5-1 12-16,-1-8-384 16,10 12 216-16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7:32.7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B2C468-04BF-4C7B-A60A-271AF9F4F91C}" emma:medium="tactile" emma:mode="ink">
          <msink:context xmlns:msink="http://schemas.microsoft.com/ink/2010/main" type="writingRegion" rotatedBoundingBox="8172,3435 9810,3368 9837,4050 8200,4117"/>
        </emma:interpretation>
      </emma:emma>
    </inkml:annotationXML>
    <inkml:traceGroup>
      <inkml:annotationXML>
        <emma:emma xmlns:emma="http://www.w3.org/2003/04/emma" version="1.0">
          <emma:interpretation id="{B653E2EB-CD7C-4E92-A9C0-EE926B17FDFA}" emma:medium="tactile" emma:mode="ink">
            <msink:context xmlns:msink="http://schemas.microsoft.com/ink/2010/main" type="paragraph" rotatedBoundingBox="8172,3435 9810,3368 9837,4050 8200,4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17EDDE-57D4-4ACF-AFCA-3A06FA1E3BC6}" emma:medium="tactile" emma:mode="ink">
              <msink:context xmlns:msink="http://schemas.microsoft.com/ink/2010/main" type="line" rotatedBoundingBox="8172,3435 9810,3368 9837,4050 8200,4117"/>
            </emma:interpretation>
          </emma:emma>
        </inkml:annotationXML>
        <inkml:traceGroup>
          <inkml:annotationXML>
            <emma:emma xmlns:emma="http://www.w3.org/2003/04/emma" version="1.0">
              <emma:interpretation id="{CACC81E9-2080-4978-A404-A3485903DFC7}" emma:medium="tactile" emma:mode="ink">
                <msink:context xmlns:msink="http://schemas.microsoft.com/ink/2010/main" type="inkWord" rotatedBoundingBox="8172,3435 9810,3368 9837,4050 8200,4117"/>
              </emma:interpretation>
            </emma:emma>
          </inkml:annotationXML>
          <inkml:trace contextRef="#ctx0" brushRef="#br0">6488 6 704 0,'-9'-4'264'0,"9"4"-208"0,-9 0-12 0,4 0 96 16,5 0-84-16,-4 0 84 16,-1 0-80-16,1 0 20 15,4 0-44-15,4 0 4 16,5 4-24-16,10 0 36 15,3 1-28-15,6-5-4 16,4 4-12-16,-5-4 28 16,0 0-20-16,-4 0-4 15,-5 0-8-15,-9 0 48 16,-4 0-28-16,-10 0-36 16,5 4 4-16,-9 0-168 15,5 0 100-15</inkml:trace>
          <inkml:trace contextRef="#ctx0" brushRef="#br0" timeOffset="687.3278">6830-147 384 0,'9'-17'140'0,"-9"17"-108"0,36-8-8 0,-18 4 108 16,-4 4-76-16,18-8 68 15,0 0-72-15,4-4 68 16,-4 8-68-16,14-4 0 16,-5 8-32-16,-5 0 32 15,-4 4-28-15,-5 8 12 16,5 4-20-16,-18 13 20 15,8 7-24-15,1 4 4 16,-5 1-8-16,-4 7-32 16,4-3 12-16,-18 4 4 15,9-1 8-15,-13-3 24 16,-1-9-12-16,-13-8-4 16,4-7-4-16,1-13 28 15,4-4-16-15,-10-16 40 16,15-5-32-16,-14-15 12 15,18 0-20-15,0-9-16 16,9 5-4-16,0-5 28 16,14 9-12-16,-10-9 12 15,6 13-12-15,3-12 12 0,-8 11-16 0,9-3 32 16,-1 8-24-16,-3-5 20 16,-10 13-20-16,4-8 28 15,-3 8-28-15,3-9-4 16,5 9-8-16,1-12 4 15,3 8-4-15,1-5-92 16,0 5 52-16,0-8-192 16,-5 16 128-16</inkml:trace>
          <inkml:trace contextRef="#ctx0" brushRef="#br0" timeOffset="1752.3802">7727-22 508 0,'-14'0'188'0,"14"0"-148"16,14-8-8-16,-10 4 192 16,1 4-128-16,8-4 112 15,-4 8-120-15,5-4 4 16,4 0-52-16,5 0 8 15,0 4-28-15,0-4 44 16,-1 4-36-16,1-4 12 16,4 4-24-16,-4-4-16 15,0 0-4-15,-5-4 12 16,0 4-4-16,-4-8-116 0,4 8 60 16,-9-4-180-16,5 4 128 0,-5 0-568 15,5 8 376-15</inkml:trace>
          <inkml:trace contextRef="#ctx0" brushRef="#br0" timeOffset="1347.6067">7881-208 496 0,'0'-4'184'0,"0"4"-140"0,0-8-16 16,-9 4 144 0,18 8-100-16,-9-4 32 15,0 0-60-15,0-4-8 0,0 4-24 0,0-4 12 16,0 0-16-16,5-4 16 16,-1 8-16-16,10-9 4 15,-5 1-4-15,14 0 12 16,0 0-12-16,-10 0 24 15,6 8-20-15,-6 0 4 16,5 0-8-16,-4 4 20 16,-5 12-16-16,-9-4 24 15,5 1-24-15,-5 11-20 16,0-12 0-16,-5 12 32 16,5-7-16-16,-9 7 8 15,9-4-8-15,-18 8 4 16,4-3-8-16,-13-1 8 15,9 0-8-15,-14-4 8 16,5 5-8-16,-10-9-12 16,10 4 4-16,-5-4 12 15,14 1-4-15,4-5 8 16,14 4-8-16,0-4 8 16,9 0-8-16,5-4-4 15,9 0 4-15,-5-4-4 16,5 4 0-16,-1-3-12 15,1 3 8-15,-5-4-4 16,5 0 0-16,-5 0 24 16,0 0-8-16,-8 0-4 15,3 0 0-15,-8-4-40 16,-1 4 20-16,-4-4-100 0,0 0 64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4:11.3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F710AA-EA95-4CC5-B168-FC7F5BB04172}" emma:medium="tactile" emma:mode="ink">
          <msink:context xmlns:msink="http://schemas.microsoft.com/ink/2010/main" type="inkDrawing" rotatedBoundingBox="9217,4527 9347,4509 9356,4573 9226,4591" semanticType="callout" shapeName="Other">
            <msink:sourceLink direction="to" ref="{78027C74-1F1B-4B49-88EC-286C0B053D13}"/>
            <msink:sourceLink direction="from" ref="{78027C74-1F1B-4B49-88EC-286C0B053D13}"/>
          </msink:context>
        </emma:interpretation>
      </emma:emma>
    </inkml:annotationXML>
    <inkml:trace contextRef="#ctx0" brushRef="#br0">-3587 793 28 0,'-5'-4'12'0,"5"4"-8"0,0 0-4 15,-4 0 28 1,4 4-16-16,-5-4 24 15,5 0-24-15,-5 0 48 16,5 0-32-16,-4 0 28 16,4 0-28-16,-5 0 36 15,10 0-36-15,-5 0 28 0,0 0-28 0,0 0 36 32,0 0-36-32,0 4 40 15,4 0-40-15,-4 0 56 0,0 4-48 0,0 0-16 16,0 0-12-16,0-4 0 15,5 4-4-15,-5-4 8 16,5 0-8-16,-5-4 32 16,0 5-20-16,-5-5-32 15,0 0 8-15,-4-5 28 16,0 5-12-16,-4-8-28 16,4 4 12-16,-5-4 28 15,5 8-12-15,-5-4-28 16,10 4 12-16,-6-4-8 15,6 8 8-15,-5-4 52 16,9 0-24-16,-5 0 16 16,5 0-20-16,0 0 20 15,9 0-24-15,-4 0-12 16,-1 0-4-16,6 0 4 16,-1 0 0-16,-9 0 8 15,0 0-4-15,4 4-56 16,1 0 28-16,4 0-260 15,5 8 152-15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4:26.9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6E3B25-0032-4E6C-BEB0-FE56C8DF6EDF}" emma:medium="tactile" emma:mode="ink">
          <msink:context xmlns:msink="http://schemas.microsoft.com/ink/2010/main" type="inkDrawing" rotatedBoundingBox="6328,4337 12667,4125 12752,6648 6412,6861" semanticType="callout" shapeName="Other">
            <msink:sourceLink direction="with" ref="{BFB86B5C-4057-4573-97F7-72DEEA877504}"/>
            <msink:sourceLink direction="with" ref="{78027C74-1F1B-4B49-88EC-286C0B053D13}"/>
          </msink:context>
        </emma:interpretation>
      </emma:emma>
    </inkml:annotationXML>
    <inkml:trace contextRef="#ctx0" brushRef="#br0">6353 1851 124 0,'0'-12'44'0,"5"12"-32"0,0 0-4 16,-5 0 64-16,0 0-40 15,0 0 4-15,0 0-20 16,4 0-12-16,1-8 0 15,4 8 4-15,0-8-4 0,-9 8 24 16,4-8-16-16,-4 8 32 16,5-4-28-16,-5-4 4 15,0 0-12-15,0-1 12 16,0 9-12-16,-5-8-4 16,5 8 0-16,-4-4 12 15,4-4-8-15,0 0-4 16,0 0 0-16,0 8 12 15,0-8-8-15,0 8-4 16,-9-8 0-16,9 8-4 0,-5 0 0 16,1 0 0-16,4 0 0 15,-5 0 24 1,1 0-12-16,4 0 4 0,0-4-8 16,0 4 4-16,0-8-8 15,0 8 24-15,0 0-16 16,0 0 4-16,0-8-8 15,0 8 20-15,0 0-16 16,0 0 4-16,0-8-8 16,0 8 4-16,-5 0-8 15,0-9-12-15,1 9 4 16,-1 0 12-16,1-4-4 16,-1 4-4-16,1-4 4 15,-1 4 4-15,5-4-4 16,-4 4-4-16,4 0 4 0,0-8 12 15,-5 8-8-15,5 0-4 16,0 0 0-16,0 0-4 0,-5 0 0 16,1 0-20-16,-1 0 12 15,1 0 32-15,-1 0-16 16,1 0-8-16,-1-8-4 16,5 8 4-16,0 0 0 15,0-8-12-15,0 8 8 16,0-8 28-16,-4 8-12 15,-1-4-12-15,5 4-4 16,-4-8-4-16,-1 8 0 16,5 0 16-16,-5-8-4 15,1 8 8-15,-1 0-8 0,1-8 16 16,4 8-12-16,-5-8 4 16,1 8-4-16,-1 0-24 15,1-5 8-15,4-3 20 16,-5 8-4-16,0-8-12 15,1 0 0-15,4 8 12 16,0-8-4-16,0 0-4 16,-5 4 4-16,1-4-24 31,-1 0 12-31,-4 0 40 16,9 8-20-16,-9-8-8 15,4 8-8-15,-4-13 12 16,9 13-4-16,-4-8-4 15,4 0 4-15,-5 0-4 16,1 8 0-16,-5-12 0 16,9 12 0-16,-10-8 0 0,10 8 0 0,-4-12-12 15,4 12 8-15,-5-8 40 16,5 4-24-16,-4-4-28 16,4 8 8-16,-9-9 0 15,4 9 8-15,-8-8 0 16,8 4 0-16,-4-8 8 15,4 8-4-15,-8-4-12 16,8 4 4-16,-4-4 4 16,4 4 0-16,-4-8 0 15,5 8 0-15,-5-8 16 16,4 7-8-16,-4-7-12 16,4 4 0-16,-4-4 4 15,5 4 0-15,-5-4 8 16,4 8-4-16,-4-4-20 15,4 4 8-15,-8-4 20 16,8 4-4-16,-4-9 4 16,9 5-4-16,-9-4-8 15,9 8 4-15,-9-8 4 16,4 4-4-16,-4-4-4 16,5 4 4-16,-10-5-16 15,10 5 8-15,-6-8-4 16,6 8 0-16,-10-8 24 15,10 8-8-15,-10-8-4 16,9 4 0-16,-4-5-16 16,5 5 8-16,-10-4 12 0,10 4-4 0,-10-4-4 15,0 4 4-15,1-5 4 16,4 9-4 0,-5-4-20-16,5 4 8 0,-5-4 4 15,10 8 4-15,-6-8 8 16,6 8-4-16,-5-9-4 15,9 9 4-15,-9-8-4 16,9 8 0-16,-9-8-12 16,9 8 8-16,-10-8 12 15,10 8-4-15,-9-4-20 16,5 4 8-16,-5-4 12 16,4 4 0-16,-4-4-28 15,9 8 12-15,-9-9 40 16,4 9-16-16,-8-8 0 15,8 8-8-15,-4-4-4 16,4 4 0-16,-4-4-12 16,9 4 8-16,-4-8 20 15,4 8-8-15,-5-4-20 16,1 4 4-16,-1-8 12 16,5 8 0-16,-4-4-12 15,4 4 4-15,-5-4-4 16,10 0 0-16,-10-4 24 15,1 8-8-15,-6-8-12 16,6 4 0-16,-5-4 4 16,9 3 0-16,-9-3 24 0,4 4-12 15,-4-4-20-15,9 4 0 0,-9-4 4 16,9 4 4 0,-9-8 0-16,9 8 0 0,-9-8 0 15,9 4 0-15,-9-5 8 16,9 9-4-16,-10-8-12 15,6 4 4-15,-5-4 4 16,4 4 0-16,-4-4 8 16,5 8-4-16,-6-8-12 15,6 8 4-15,-5-9 4 16,9 9 0-16,-9-4 0 16,0 4 0-16,-5-4 24 15,9 4-12-15,-8-4-12 16,4 8-4-16,-10-8-4 15,6 8 0-15,-5-8 0 16,4 8 0-16,-9-4 32 16,9 4-12-16,-8-4-4 15,8 0-4-15,-9-4-16 16,10 4 8-16,-10-5-4 16,9 9 0-16,-9-8 16 15,5 8-4-15,-5-8-12 16,5 8 4-16,-5-4 4 15,10 4 0-15,-5-4-12 16,9 4 8-16,-5-4 20 16,5 4-8-16,-5 0-4 0,10 0 0 15,-6-8 12-15,6 8-8 16,-5-8-20-16,9 8 4 0,-9-8 12 16,9 16 0-1,-5-8 8-15,5 0-8 0,-4 0-4 16,4 0 4-16,-5 0-32 15,5 0 16-15,-5 0 24 16,5 0-8-16,-4 0 8 16,8 0-4-16,-4 0-8 15,0 0 4-15,0 0 4 16,0 0-4-16,-4 0-12 16,4 0 4-16,-5 0-4 15,5 8 0-15,-4-8 24 16,8 0-8-16,-4-8 16 15,0 8-16-15,-4 0 4 16,4 0-4-16,0 0-16 16,0 0 4-16,0-8 40 15,0 8-24-15,-9-4-8 16,9 4-8-16,-9-4 12 16,18 4-4-16,-18-4 24 15,9-4-16-15,0 0-12 16,0 8-4-16,-5 0-4 15,5 0 0-15,-5-9 24 16,5 9-8-16,-4-8-12 16,4 4 0-16,-9-4 12 15,9 0-4-15,-14 0-12 0,14 8 4 16,-9-8 20-16,9 8-8 0,0-4-20 16,0 4 4-16,-9-4 32 31,9 8-16-31,0-4 0 0,0 0-4 0,-5 0 20 15,-4 0-12-15,0 0-12 16,9 0-4-16,0 0 12 16,-4 0-4-16,-5 0-20 15,9 4 8-15,-10 0 4 16,1 0 4-16,5-4 8 16,4 8-4-16,-9 0-12 15,0 0 4-15,4 0 4 16,5-4 0-16,-9 5 52 15,0 7-28-15,4-8-64 16,5 4 20-16,-9-4 24 16,0 0 0-16,0 0-16 15,4 0 4-15,-4 0 20 16,0 5-4-16,0-1-12 16,5 0 0-16,-6 0 12 15,1 0-4-15,-9-4-4 16,14 4 4-16,-10-4 20 15,9 5-12-15,1-5-20 16,-5 0 0-16,0 0-12 16,4 0 8-16,-4-4 24 15,9 4-4-15,-18-4-12 16,13 4 0-16,-13 0 4 0,13 0 0 0,-13-4 0 16,9 5 0-16,-5-1 0 31,10 0 0-31,-5 0 8 0,4 0-4 0,-4-4-20 15,0 4 8-15,0-4 4 16,9 0 4-16,-14 0 16 16,5 4-8-16,-14 0-20 15,14 1 4-15,-14-1 12 16,19 0 0-16,-14 0-4 16,9 4 4-16,-1-4-16 15,6 0 8-15,-5-4 12 16,9 4-4-16,-9 0-4 15,4 5 4-15,-8-5-16 16,8 4 8-16,-4 0 12 16,4 0-4-16,-4 0-12 15,5 0 4-15,-1-4 4 16,5 5 0-16,-4-1-12 16,4 4 8-16,-5-4 4 15,5 4 0-15,-5 0 24 16,5 1-12-16,0-1-20 15,-9 4 0-15,0-4 12 16,9 4 0-16,-4-3-12 16,4 3 4-16,-5-4 4 15,5 4 0-15,-4-8-12 0,4 5 8 16,0-1 4-16,-5 4 0 0,5-4 8 16,0-4-4-16,0 5 8 0,-5-1-8 15,5-4-4-15,0 4 4 16,-4-8 4-16,-1 4-4 15,5 0-20-15,0 1 8 16,0-1 12-16,0-4 0 16,-4 0 8-16,4 0-8 15,0 0-4-15,-5 0 4 16,5-4 4-16,-4 4-4 16,-1 0-12-16,1-8 4 15,-1 9-4-15,0-1 0 16,1-4 8-16,-1-4 0 0,5 0 0 15,-4 8 0-15,-1-8 0 16,1 8 0-16,4-8 0 16,-5 0 0-16,1 8 0 15,-1 0 0-15,1-4 8 16,-1 4-4-16,0 0-4 16,-4 0 4-16,5 0-16 15,-1-8 8-15,1 13-4 16,-5-5 0-16,-1 0 8 15,1-4 0-15,0 8 8 16,0 0-4-16,0 4-12 16,0-8 4-16,4 5 4 15,5 3 0-15,-4 0 0 16,-1-4 0-16,1 4 8 16,-1 4-4-16,1-3-20 0,-1-1 8 15,-4 4 32-15,0 0-16 16,0-4-8-16,0 5-4 15,-5-1 4-15,0-4 0 16,5 0-12-16,-4 5 8 16,-1-5 20-16,0 0-8 15,1 0-12-15,-1-4 0 16,-4 4 4-16,9-3 0 16,-1-1 0-16,1-4 0 15,0 0 8-15,0 0-4 16,-5 0-4-16,5-8 4 0,-4 8-4 15,-1 4 0-15,0-4-12 16,1 1 8-16,-1 3-4 16,0 0 0-16,-4 0 16 15,5-4-4-15,-1 4 8 16,0-4-8-16,1 0-4 16,-1 0 4-1,5 1-16-15,-5-5 8 0,5 4 4 16,0 0 0-16,0-4-12 15,0 0 8-15,0 4 12 16,0-4-4-16,4 4-4 16,0 0 4-16,-4 0-4 15,-4 0 0-15,4 1 8 16,-1-1-4-16,1 0 8 16,-4 0-8-16,4 0-20 0,-1 0 8 15,1-4 4-15,-4 0 4 16,-1 4 0-16,5-4 0 15,-9 4 8 1,0 0 4-16,-1-4-4 16,1 5-24-16,-5-5 8 15,1 4 20-15,-1 0-4 16,0-4-12-16,5-4 0 16,-5 8-4-16,5-8 0 15,-5 0 8-15,14 8 0 16,-5-8 8-16,-4 0-4 15,4 8 8-15,5-8-8 0,-4 0-12 16,-6 0 4-16,6 0 12 16,-1 0-4-16,-4 0-12 15,4 4 4-15,-4 0-4 16,-5-4 0-16,10 4 16 16,-1 0-4-16,-4 0-4 15,9 0 4-15,-5 0-4 16,-9 0 0-16,5 1 0 15,4-1 0-15,5-4 0 16,-4 0 0-16,4 0-12 16,4 4 8-16,-4 0 12 15,0 0-4-15,0 0-12 16,-5 0 4-16,5 0 12 16,-5 0-4-16,1 0-12 15,3-4 4-15,-8 4 12 16,5-4-4-16,3 0 8 0,6 4-8 15,-5-4 8-15,0 0-8 16,0 0-12-16,-5 0 4 16,5 0-16-16,4 0 12 15,-4-4 12-15,0 4 0 16,-5-4 8-16,5 0-8 16,0 0-12-16,5 4 4 15,-5 0 4-15,-1-4 0 16,-3 0 0-16,4 4 0 15,4 0-28-15,-13-4 16 16,9 4 40-16,-5 0-16 0,1 0 8 16,-6 0-12-16,10 0-32 15,-4 0 12-15,3 0 24 16,-3 0-8-16,4-4-8 16,4 4 0-16,-4 0 4 15,0 0 0-15,0-4 0 16,4 0 0-16,-4 4 0 15,0-4 0-15,-5 4 0 16,5 0 0-16,5-5 16 16,-5 1-8-16,0 0-4 15,-1 0 0-15,10 0-32 16,-4 0 16-16,-5 0 12 16,9 0 4-16,-9 0 8 15,4 0-8-15,-4 4-12 0,-5 0 4 16,5 0-4-16,0 0 0 15,5 0 24-15,-6 0-8 16,6-4 16-16,-1 0-16 16,1 0-28-16,-1 0 8 15,1 0-4-15,-1 0 8 16,5 0 16-16,-4 0-4 16,4 0 8-16,-10 4-8 15,10 0-12-15,-9 0 4 16,9 0 4-16,-4 0 0 15,-5-4 0-15,9 0 0 16,-9 0 16-16,9-1-8 16,-5 1-20-16,5 0 4 15,-9-4 12-15,9 0 0 0,-9 4-4 16,9 0 4-16,-14-4-4 16,5 4 0-16,0 0-12 15,4 0 8-15,1 0-4 16,-5-4 0-16,4 0 16 15,-4 4-4-15,5-5-4 16,-1 1 4-16,0 0-4 16,-4 0 0-16,0 0-20 15,0 0 12-15,0 0 20 16,0 4-4-16,0 0-4 16,-5-4 0-16,5 4-4 15,0 0 0-15,0-4 0 16,0-1 0-16,0 1 0 15,0 0 0-15,-1-4 16 0,6 0-8 16,-1 0-12-16,1 0 0 16,4 0-16-16,0-1 12 15,0 1 32-15,0 0-16 16,0 0-16-16,0 0 0 16,-5 0 20-16,1 0-4 15,-5-1-4-15,9-3 0 16,-14 0-4-16,5 0 0 15,4 0 16-15,1-1-8 16,-1 1-28-16,-4 0 8 16,0 0 12-16,9-4 4 15,-5 3 8-15,-4 5-8 16,0 0-28-16,5 0 12 16,-6 4 24-16,1 0-8 0,0-4 8 15,-4 12-4-15,4-8-24 16,-5 0 8-16,14-1 12 15,-9 1 0-15,9-4 8 16,-5 4-8-16,1-8 8 16,-1 12-8-16,-4-4-28 15,4 0 12-15,1 0 4 16,-1 0 8-16,-4 3 16 16,0-3-8-16,9 0-4 15,-4 0 0-15,-6 0-24 16,10 0 12-16,-9 8 20 0,9-4-4 15,-4-4-12 1,-1 0 0-16,5 0 12 0,-4 0-4 16,4-5 16-16,-9 13-12 15,9-8-40-15,0 8 20 16,0-16 12-16,0 16 0 16,0-4 0-16,0 0 4 15,0-8 12-15,0 12-8 16,0-8-4-16,0 8 0 15,0-8-4-15,0 0 0 16,-5 8-28-16,0-12 16 16,1 12 32-16,-1 0-12 15,1-9-28-15,-1 9 12 0,1-8 8 16,-1 8 4-16,1-8 8 16,-1 8-8-16,0-4 8 15,-4-4-8-15,5 0-12 16,-1 8 4-16,1-8-16 15,-1 0 12-15,1 0 32 16,-1 8-16-16,1-12-16 16,-1 3 0-16,0 1 20 15,1 0-4-15,4 4-4 16,0-4 0-16,0 0-4 16,-5-8 0-16,1 8 0 15,-1 4 0-15,1-12 8 16,-1 7-4-16,1-3-12 15,-1-4 4-15,0 8 4 16,5-8 0-16,-4 4 0 0,-1-5 0 16,1-3-12-1,4 4 8-15,-5-4 12 0,1 0-4 16,4-1-4-16,-5 1 4 16,1 0-16-16,4 0 8 15,0-1 4-15,-5 1 0 16,5 0-28-16,0 4 16 15,0 4-4-15,0-5 8 16,0 9 0-16,-5 4 0 16,5-4 0-16,0 4 0 15,0-4 8-15,-4 0 0 0,-1 4 0 16,5 0 0 0,0 0 0-16,0 0 0 0,-4 0-12 15,-1-4 8-15,1 4 4 16,4 0 0-16,-5-5-12 15,1 5 8-15,-1-4 4 16,0 4 0-16,1 0 0 16,-1-4 0-16,1 4 16 15,-1 0-8-15,1-4-20 16,-1 0 4-16,1 4 20 16,-1-4-4-16,1 0-12 15,-1 4 0-15,0-5-4 16,-4-3 0-16,0 0 0 15,0 4 0-15,-5 0 16 16,1 0-4-16,-5 0-20 0,-1 4 8 16,1 0 20-16,0-4-4 15,0 0 4-15,0-1-4 16,-1 1-8-16,6-4 4 16,-1 4 4-16,0-4-4 15,5 0-20-15,-4-4 8 16,-1-1 20-16,0 1-4 15,1 0-12-15,-10 0 0 16,5-4 4-16,4-1 0 16,-9 5 0-16,5-4 0 15,-5 4 8-15,10-4-4 16,-10-1-4-16,0 5 4 0,5 0-24 16,4 4 12-16,-9 0 12 15,10 0 0-15,-5-1-4 16,4 1 4-16,-4 0-4 15,4-4 0-15,-4 4 8 16,4-4-4-16,-4-1-12 16,-5 1 4-16,0 4 28 15,-4 0-12-15,-5 0-20 16,-4 0 0-16,-5 0 4 16,0-1 4-16,0 1 24 15,0 0-12-15,0 0 4 16,0-4-8-16,14 0-8 15,-1-5 4-15,1 9 4 16,4 0-4-16,5 0 8 16,0 4-8-16,0 8 8 0,4 0-8 15,0 0-4-15,1-8 4 16,-1 8-24-16,5 8 12 16,4-8 20-16,1 8-4 15,-1 0-20-15,10 0 4 16,-1 0-156-16,5 4 92 15,5 5-376 1,9-5 248-16,4 12-104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3:27.7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2D3B33-4188-45DF-BEC4-41FC8F76507F}" emma:medium="tactile" emma:mode="ink">
          <msink:context xmlns:msink="http://schemas.microsoft.com/ink/2010/main" type="writingRegion" rotatedBoundingBox="8803,5178 6418,6037 6159,5319 8545,4460"/>
        </emma:interpretation>
      </emma:emma>
    </inkml:annotationXML>
    <inkml:traceGroup>
      <inkml:annotationXML>
        <emma:emma xmlns:emma="http://www.w3.org/2003/04/emma" version="1.0">
          <emma:interpretation id="{C7F3DAF5-39A6-4509-8CDC-A6307FFEC62B}" emma:medium="tactile" emma:mode="ink">
            <msink:context xmlns:msink="http://schemas.microsoft.com/ink/2010/main" type="paragraph" rotatedBoundingBox="8803,5178 6418,6037 6159,5319 8545,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A7677-D2CD-4A57-AC04-5157AF61FFA4}" emma:medium="tactile" emma:mode="ink">
              <msink:context xmlns:msink="http://schemas.microsoft.com/ink/2010/main" type="line" rotatedBoundingBox="8803,5178 6418,6037 6159,5319 8545,4460"/>
            </emma:interpretation>
          </emma:emma>
        </inkml:annotationXML>
        <inkml:traceGroup>
          <inkml:annotationXML>
            <emma:emma xmlns:emma="http://www.w3.org/2003/04/emma" version="1.0">
              <emma:interpretation id="{78027C74-1F1B-4B49-88EC-286C0B053D13}" emma:medium="tactile" emma:mode="ink">
                <msink:context xmlns:msink="http://schemas.microsoft.com/ink/2010/main" type="inkWord" rotatedBoundingBox="8803,5178 6418,6037 6159,5319 8545,4460">
                  <msink:destinationLink direction="with" ref="{49353E51-41FE-4F62-AE49-AD773A9FCDB9}"/>
                  <msink:destinationLink direction="with" ref="{5D2D8F40-5644-412E-8344-BD959183BC5B}"/>
                  <msink:destinationLink direction="to" ref="{1FF710AA-EA95-4CC5-B168-FC7F5BB04172}"/>
                  <msink:destinationLink direction="from" ref="{1FF710AA-EA95-4CC5-B168-FC7F5BB04172}"/>
                  <msink:destinationLink direction="with" ref="{EA6E3B25-0032-4E6C-BEB0-FE56C8DF6EDF}"/>
                  <msink:destinationLink direction="with" ref="{AD699AC3-5213-465B-863D-00BE8B83DFC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-4188 1477 332 0,'0'-8'120'0,"0"8"-92"0,-14 8-8 0,5-8 36 15,18 0-36-15,-9 0 16 16,0 0-20-16,5-8 8 16,4 8-12-16,0 0-8 15,4-8 0-15,-3 4 40 16,-1-5-24-16,-5 1 24 15,-4 8-24-15,0-16 28 16,-4 16-32-16,-15-8 20 16,10 4-20-16,-4-12-16 15,4 16-4-15,-5-8 12 16,14 8-4-16,-9-8-4 16,4 4 4-16,-4-5 12 15,0 9-8-15,0-8-12 16,9 4 0-16,-14-4 72 15,14 4-36-15,-13-8 32 16,4 8-36-16,-1-4-28 16,1 4 0-16,-4-4 8 15,4 4-4-15,-5-4 16 0,14 4-12 16,-9-9-20-16,4 9 4 16,-4-8 32-16,9 8-16 0,-13-8 0 15,8 4-4-15,-4-8 20 16,4 8-12-16,-8-4 12 15,8 7-12-15,-9-7-16 16,5 8 0-16,-4-4-4 16,8 8 0-16,1-4 24 15,-1 4-8-15,-4-4-4 16,9 8 0-16,-9-4-4 16,9 0 0-16,-14 0 0 15,14 0 0-15,-9 0-12 16,9 0 8-16,-14 0 28 15,5 4-12-15,-4 0-32 16,3 0 12-16,-3 0 8 16,4 4 4-16,-5-4 8 15,5 5-8-15,-5-9 16 16,5 4-12-16,-4-4-12 16,8 4 0-16,-4-4 4 15,9 4 0-15,-9-4 8 16,4 4-4-16,-4-4 8 15,9 0-8-15,-9 0-12 16,9 4 4-16,-9-4-16 16,9 4 12-16,-9-4 20 15,9 4-4-15,-5-4-20 16,10 0 4-16,-5 0 4 0,0 0 4 16,0 0 16-16,0 0-8 0,0 0-100 15,0 0 48-15,4 0-264 16,5 8 172-16</inkml:trace>
          <inkml:trace contextRef="#ctx0" brushRef="#br0" timeOffset="1800.2141">-4498 1396 124 0,'9'-4'44'0,"-9"4"-32"0,5-4-4 0,-5 0 84 16,9 4-52-16,-9-4 88 16,0 8-72-16,0-8 36 15,0 4-56-15,-9-4 60 16,9 0-56-16,-14-5 0 16,14 9-24-16,-9-8 16 15,9 4-20-15,-9-4-20 16,9 4 0-16,-14-4 32 15,14 4-16-15,0-8 0 16,0 8-4-16,-9-4 40 16,9 8-24-16,-14-8-8 15,14 4-8-15,-9-5 12 16,5 5-8-16,-5-8-12 16,0 8 0-16,-5-8 28 0,9 8-12 15,-8-8-12 1,8 4-4-16,-8-4 20 0,3 4-8 0,-8-5-4 15,5 5 0-15,-10-4 20 16,9 4-12-16,-9-8-4 16,5 8-4-16,-5-8-16 15,10 8 8-15,-19-9 40 16,14 5-24-16,-10-4 8 16,6 8-12-16,-6-4-16 15,6 4 4-15,-6 0 4 16,10 4 0-16,-5-5 16 15,5 9-8-15,-9-8-12 16,8 8 0-16,-3-4 4 16,3 8 0-16,-3-4 0 15,4 4 0-15,-1 0 0 16,6 1 0-16,-6-1 16 16,6 4-8-16,-5-4-20 15,4 8 4-15,-4-4-4 16,4 4 4-16,-4-4 24 15,4 0-8-15,1 0-4 16,-6 0 0-16,6 1-16 16,-6 3 8-16,1-4 4 15,9 0 0-15,-14-4 8 16,14 4-4-16,-14 0-4 16,10 0 4-16,-5 0-4 15,9 0 0-15,-5 0-12 0,5 5 8 16,-9-1 4-16,4 0 0 15,-9 0 16-15,9 4-8 0,-8-4-20 16,3 1 4-16,-3-1 4 16,4 4 4-16,-5-4 16 15,5 4-8-15,-1-4-12 16,6 0 0-16,-6-3 12 16,10-1-4-16,-4 0-20 15,4 0 8-15,-5 0 20 16,5 4-4-16,-5-4-4 15,5 0 0-15,-5 0-4 16,10 5 0-16,-5-5 0 16,4 4 0-16,-4-4-12 15,5 0 8-15,-10 0 12 16,9 4-4-16,-8 0-12 16,4 0 4-16,-5 1 20 15,9 3-8-15,-4-4-12 16,5 0 0-16,-5 0 20 15,4 4-8-15,-4-3-20 16,9 3 4-16,-9 0 12 16,9-4 0-16,-9 4-12 15,4 0 4-15,-4-3 12 16,4 3-4-16,-4 4-4 16,5-4 4-16,-5 0-16 15,9-4 8-15,-9 5 20 0,4-5-8 16,-9-4 16-16,10 8-16 0,-10-8-40 15,10 4 20-15,-5-4 12 16,4 9 0 0,-4-9 12-16,9-4-8 0,-5 4-20 15,5 0 8-15,-4-8 12 16,4 8 0-16,-5 0 16 16,1 0-12-16,-5-4-4 15,9-4 0-15,-10 8 4 16,10-8-4-16,-9 8-12 15,9 1 4-15,-4-9 4 16,4 0 0-16,-5 0-20 16,10 8 12-16,-5-8 48 15,0 0-20-15,-5 0-8 16,5 0-8-16,-4-8-16 16,4 8 8-16,-5-9 4 15,5 9 0-15,-4 0 0 16,8 0 0-16,-4-8 0 15,0 8 0-15,0-8 0 16,0 8 0-16,0 0-132 16,0 0 72-16,0-4-196 15,0 4 144-15</inkml:trace>
          <inkml:trace contextRef="#ctx0" brushRef="#br0" timeOffset="3182.7894">-6242 1881 164 0,'-9'0'60'16,"9"0"-44"-16,-4 9-8 0,-1-1-20 15,5 0 4-15,-4-4 40 16,-1 4-20-16,-4 8 88 15,4-8-56-15,-8 0-32 16,4 4-8-16,-5-4 20 16,9 1-12-16,-8-1 24 15,8-4-24-15,-4 8 4 16,5 0-8-16,-6-4 28 16,6 4-20-16,-10-4-12 15,5 0-8-15,-5-8 4 16,5 9 0-16,-4-1 44 15,4-4-24-15,-5 4 24 0,5 0-24 16,0-8 28 0,4 8-32-16,-4-8-32 0,9 0 8 0,-9 0 36 15,9 8-16-15,-5-8 8 16,10 0-12-16,-10 0-8 16,5 4 4-16,-9-4 12 15,9 4-8-15,-4-4 24 16,4 0-20-16,-5-4 4 15,5 4-8-15,0-4-8 16,9 4 4-16,-4-8-76 16,4 0 40-16,0 0-232 15,5 0 144-15</inkml:trace>
          <inkml:trace contextRef="#ctx0" brushRef="#br0" timeOffset="3440.474">-6592 2015 384 0,'-14'8'140'0,"14"-8"-108"0,-9 8-8 16,5-8 152-1,8 0-100-15,-4-4 40 16,0 4-68-16,5-12 8 0,4 4-36 16,18-8-8-16,5-5-8 0,18-7-576 15,5-4 312-15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4:16.1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1D63CD-F9B3-4353-A966-C76F570E1136}" emma:medium="tactile" emma:mode="ink">
          <msink:context xmlns:msink="http://schemas.microsoft.com/ink/2010/main" type="inkDrawing" rotatedBoundingBox="12662,6088 12682,6196 12664,6200 12644,6091" semanticType="callout" shapeName="Other">
            <msink:sourceLink direction="with" ref="{BFB86B5C-4057-4573-97F7-72DEEA877504}"/>
            <msink:sourceLink direction="with" ref="{16626252-2274-488A-9DC8-1009EB301C06}"/>
          </msink:context>
        </emma:interpretation>
      </emma:emma>
    </inkml:annotationXML>
    <inkml:trace contextRef="#ctx0" brushRef="#br0">-287 2387 208 0,'0'-12'76'0,"5"12"-60"0,0-8-4 16,-5 8 152-16,0 0-92 16,4 8-20-16,1 8-32 15,-5-4-20-15,0 5 4 0,0-5 20 16,0 4-12-16,4-8-4 16,-4 4-4-16,5-4-48 15,-5-8 24-15,0 0-12 16,0 0 20-16,0 0-96 15,0 0 56-15,0 0-168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6:42.1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53A9A0-31F7-401A-B846-564480CA99C1}" emma:medium="tactile" emma:mode="ink">
          <msink:context xmlns:msink="http://schemas.microsoft.com/ink/2010/main" type="inkDrawing" rotatedBoundingBox="3654,2296 12816,1928 12821,2074 3660,2441" semanticType="underline" shapeName="Other">
            <msink:sourceLink direction="with" ref="{929AFC4F-A3CB-4E15-A380-10289912C5BE}"/>
          </msink:context>
        </emma:interpretation>
      </emma:emma>
    </inkml:annotationXML>
    <inkml:trace contextRef="#ctx0" brushRef="#br0">0 313 392 0,'22'-4'148'0,"-22"4"-116"0,41-8-8 0,-18 4 64 15,0 8-52-15,27-4 92 16,-4 4-72-16,26 0 36 15,1 4-56-15,73-4 60 16,9 0-56-16,104-16 36 16,5 0-44-16,164-13 8 15,-27-3-24-15,145-12 8 16,-49 7-12-16,117-15 152 16,-81 11-92-16,122-3 44 15,-90 16-72-15,100 3 12 16,-92 17-36-16,15-4 52 15,-101 16-40-15,-23-4-436 16,-81 4 216-16,-51-4-552 16,-72 0 416-16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6:45.2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500692-0871-4FAA-839B-DE67CC9FF4EA}" emma:medium="tactile" emma:mode="ink">
          <msink:context xmlns:msink="http://schemas.microsoft.com/ink/2010/main" type="inkDrawing" rotatedBoundingBox="8155,3076 13809,2834 13825,3197 8170,3439" semanticType="underline" shapeName="Other">
            <msink:sourceLink direction="with" ref="{1FA05D49-4430-4D44-982D-E9F66C2112C1}"/>
            <msink:sourceLink direction="with" ref="{BA4004AE-8D92-4BC1-B83E-253FF4F2AA84}"/>
          </msink:context>
        </emma:interpretation>
      </emma:emma>
    </inkml:annotationXML>
    <inkml:trace contextRef="#ctx0" brushRef="#br0">130 338 560 0,'-18'-12'208'0,"9"12"-164"0,-10-8-8 15,10 8 120 1,5 0-92-16,-10 0 96 15,5 0-92-15,-9 20 20 16,4 0-52-16,1 17 4 16,8 7-24-16,10 1-8 15,8-1-4-15,10-11 20 16,9-5-12-16,-5-20-4 16,5-8-4-16,-5-16-40 0,1-12 20 15,-6-9-56 1,-13 9 40-16,-9-17 16 0,0 9 12 15,-18 0-60-15,5 11 36 0,-15-3-4 16,10 12 16-16,-9-4 4 16,9 20 4-16,-1-8 32 15,10 8-12-15,9 0 48 16,5 8-32-16,-1-8 40 16,5 0-40-16,5 8 20 15,0-8-28-15,-5 0 8 16,5 0-16-16,-5 0 0 15,0 0-4-15,-5 0-8 16,1 0 4-16,-1-12-4 16,1 24 0-16,0-12-12 15,-1 0 8-15,1 0-24 16,4 0 16-16,-5 8 48 16,5-4-16-16,-4-4 0 15,4 8-12-15,9-8 48 16,5 8-32-16,32-4 0 15,4 0-16-15,55-8 28 16,13 0-20-16,96-8 12 16,9 4-16-16,133-16 0 15,-10 11-4-15,96-7-24 16,-46 0 8-16,59 4 92 16,-63 4-44-16,18-9 36 15,-78 9-44-15,-9-4 0 16,-72 4-20-16,-28-8 0 0,-63 16-4 15,-42-5-8-15,-40 9 4 16,-28-8 12-16,-14 16-8 0,-13-8-12 16,-9 0 0-16,-14 0 4 15,-9 0 0-15,0-8 8 16,0 8-4-16,-9-8-20 16,-5 8 8-16,1-12 4 15,3 8 4-15,-8-16 0 16,5 12 0-16,4 0 0 15,-1 0 0-15,-3-5-28 16,13 5 16-16,13 8-32 16,-8 0 28-16,0 0 4 15,4 8 12-15,4 1-20 16,-4 3 12-16,0-4 12 16,-4 12 0-16,-19-4-4 15,14 13 4-15,-13-13-16 16,4 12 8-16,0-12 20 15,-1 4-8-15,6-7-12 16,8-1 0-16,6-4 12 16,-1 0-4-16,-5-8 32 15,5 0-20-15,-9-8-4 16,0 0-8-16,0 0-24 16,9 0 12-16,-18-1-32 15,9 5 24-15,0-4-64 16,-9 16 44-16,5-8-28 15,-5 4 40-15,-5 1 0 16,14-1 16-16,-18-4 24 0,4 0-8 0,-18 0-12 16,0 8 0-16,-13-8-40 15,8 8 24-15,-17-8-12 16,8 12 20-16,-18-8-28 16,10 0 24-16,-37 0-28 15,9 4 24-15,-41-4-16 16,14 4 20-16,-37-4-16 15,23 4 16-15,-59-4 0 16,22 1 8-16,-63 7 8 16,32-4 0-16,-64 4 32 15,32-4-16-15,-59 0-32 16,45 4 8-16,-45 4 20 16,36 1-8-16,-27 3 28 15,41-4-20-15,-1-4 40 16,56 8-28-16,18-12 40 15,36-8-36-15,9-8 4 16,36 8-20-16,19-12 0 16,18 0-4-16,18-4-16 15,14 8 4-15,9-12-120 16,9 11 68-16,10 1-260 16,3 8 176-16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6:46.8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55F042-F523-4757-9CE6-B9DADE260A14}" emma:medium="tactile" emma:mode="ink">
          <msink:context xmlns:msink="http://schemas.microsoft.com/ink/2010/main" type="inkDrawing" rotatedBoundingBox="8303,4450 13744,4301 13750,4548 8310,4697" semanticType="underline" shapeName="Other">
            <msink:sourceLink direction="with" ref="{1FA05D49-4430-4D44-982D-E9F66C2112C1}"/>
            <msink:sourceLink direction="with" ref="{BA4004AE-8D92-4BC1-B83E-253FF4F2AA84}"/>
          </msink:context>
        </emma:interpretation>
      </emma:emma>
    </inkml:annotationXML>
    <inkml:trace contextRef="#ctx0" brushRef="#br0">46 105 652 0,'-9'-4'244'0,"5"8"-192"0,-1-8-12 0,0 0 120 15,5 8-96-15,-9-4 28 16,9 0-56-16,-4 0 4 16,4 4-24-16,-5 0 44 15,1 4-32-15,-1-4 4 16,5 4-20-16,0-4 28 15,9 5-24-15,9-9 32 16,5 4-32-16,41-8-4 16,13 4-8-16,55-4 12 15,0-1-8-15,110-7-4 16,8 4 0-16,123-4 20 16,-17 4-12-16,85-12-4 15,-54 8-4-15,46-5-4 16,-69 9 0-16,14-4 0 15,-64 8 0-15,-32-8 0 16,-63 8 0-16,-33 0-12 0,-40 4 8 16,-28 0 12-16,-31 8-4 0,-14-8-4 15,-19 4 4-15,-13 0-4 16,-9 0 0-16,-9 0 0 16,0-4 0-16,-5 4 16 15,-4 0-8-15,-5-4-4 16,0 0 0-16,-5 0 4 15,15 0-4-15,-15 0-12 16,10 0 4-16,-10 0 4 16,1 0 0-16,4 0-20 15,0 0 12-15,-4 0 4 16,-1 0 4-16,-4 4 8 16,0 4-4-16,-4 1-12 15,4-1 4-15,-5 0 12 16,5 4-4-16,0-4-12 15,5 4 4-15,-5 0 12 16,4 0-4-16,-4-4 8 16,9 1-8-16,1-1-12 15,-1 0 4-15,-5-8-16 16,1 4 12-16,-5-4 4 16,4 4 4-16,-17-4-44 15,-1 0 24-15,-18 0 8 16,0 0 8-16,-13-4-32 15,4 12 20-15,-14-16-20 16,10 8 20-16,-15 0 8 0,15 0 8 16,-33-4-36-16,6 0 20 15,-42-4 24-15,9 4-4 0,-36-5-16 16,23 9 4-16,-46 0-4 16,18 0 4-16,-41-4-20 15,23 8 16-15,-40-4-20 16,26 9 16-16,-41-9 8 15,33 4 8-15,-24 4 8 16,33-4-4-16,-24-4-12 16,38 4 4-16,-20 0-4 15,24 4 0-15,-23-4 16 16,32 4-4-16,-23-4-12 16,27 4 4-16,-9 0 4 15,32 4 0-15,-18-3-12 16,23 3 8-16,-5 0-4 15,14 4 0-15,13-4 32 16,19 0-12-16,8-4 4 16,15 0-8-16,4-3 48 15,13-1-32-15,5 0 24 16,14 0-28-16,0 0 0 16,9 0-12-16,0-4 12 15,9 4-12-15,0 0-4 16,4 0 0-16,-4-4-4 15,9 0 0-15,0 0 16 16,1 0-8-16,-1-4-28 16,0 4 8-16,-5-4-188 15,5 0 108-15,0-4-416 0,1 4 280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6:36.3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B935C5-54A3-49B6-AB90-6DB7BA943458}" emma:medium="tactile" emma:mode="ink">
          <msink:context xmlns:msink="http://schemas.microsoft.com/ink/2010/main" type="writingRegion" rotatedBoundingBox="3531,582 20528,-28 20998,13051 4002,13662"/>
        </emma:interpretation>
      </emma:emma>
    </inkml:annotationXML>
    <inkml:traceGroup>
      <inkml:annotationXML>
        <emma:emma xmlns:emma="http://www.w3.org/2003/04/emma" version="1.0">
          <emma:interpretation id="{0E416C4A-39DF-4C1A-A556-513BB23E5508}" emma:medium="tactile" emma:mode="ink">
            <msink:context xmlns:msink="http://schemas.microsoft.com/ink/2010/main" type="paragraph" rotatedBoundingBox="3562,422 13865,389 13871,2387 3568,2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9AFC4F-A3CB-4E15-A380-10289912C5BE}" emma:medium="tactile" emma:mode="ink">
              <msink:context xmlns:msink="http://schemas.microsoft.com/ink/2010/main" type="line" rotatedBoundingBox="3562,422 13865,389 13871,2387 3568,2421">
                <msink:destinationLink direction="with" ref="{4A53A9A0-31F7-401A-B846-564480CA99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5122FDD-F8B0-4BEF-AF6D-CADCCBE7BE73}" emma:medium="tactile" emma:mode="ink">
                <msink:context xmlns:msink="http://schemas.microsoft.com/ink/2010/main" type="inkWord" rotatedBoundingBox="3563,740 6536,731 6542,2411 3568,24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-2232-2848 404 0,'27'-25'148'0,"-27"25"-112"0,23-24-12 16,-9 8 108 0,-1 8-76-16,-4-16 112 0,1 3-96 15,-6-7 8-15,1 4-48 0,-14-5 4 16,4 9-20-16,-22 8-36 16,-5 12 12-16,-36 20 8 15,4 5 4-15,-27 31-4 16,9 5 4-16,-5 40 64 15,24 4-36-15,3 25 16 16,24-17-32-16,13-8 8 16,19-20-12-16,40-24 28 15,10-12-24-15,45-29 56 16,4-8-40-16,14-32 4 16,-4-9-24-16,4-43 20 15,-8-1-20-15,-24-24 32 16,-18 12-28-16,-36-9-32 15,4 14 8-15,-40-5-44 16,-1 20 32-16,-18 4 24 16,9 21 0-16,5 11-264 15,9 13 144-15,9 12-364 16,9 8 272-16</inkml:trace>
          <inkml:trace contextRef="#ctx0" brushRef="#br0" timeOffset="975.5963">-1476-3043 496 0,'-5'-4'184'0,"5"4"-140"0,14 57-16 16,-10-17 100-16,-4 5-76 15,0 60 96-15,0 4-88 16,-4 57 0-16,-1-12-40 0,-8 28 16 31,4-20-24-31,-14-8-4 0,5-29-4 0,-19-19-4 16,10-21 0-16,-19-21 44 15,14-15-24-15,-4-25-52 16,13-4 16-16,-4-40-140 16,13-4 88-16,14-61-144 15,5-8 120-15,8-41-116 16,6 17 120-16,8-25 124 16,0 21-16-16,14-9 196 15,0 29-120-15,9 8 132 16,0 28-128-16,10 17 0 15,-1 20-60-15,0 40 0 16,-9 16-24-16,-9 37 20 16,-5 4-24-16,-13 7 24 15,-9-7-24-15,-19-8-20 16,1-12 0-16,-28-9 12 16,5-8 0-16,-14-15 16 15,4-5-12-15,-13-20-56 16,14-5 24-16,-10-19-16 15,14 0 24-15,5-13-8 16,9 5 12-16,22-1-8 16,10 9 8-16,27-1 44 15,9 13-20-15,41-4 36 0,9 8-32 16,19-8 64-16,-10 3-44 16,-4-7 0-1,-10 0-20-15,1-5 16 0,-19 13-20 16,-22-4 32-16,-19 3-28 0,-18-3 20 15,-13 4-20-15,-19-4-16 16,-8 7-4-16,-19 9 28 16,9 8-12-16,-5 13-64 15,1-1 24-15,9 24-4 16,13 13 16-16,-4 3 4 16,13 1 4-16,10 4-12 15,13-13 12-15,5-8 20 16,9-3-4-16,13-13 4 15,1-4-4-15,-1-12-84 16,5 0 40-16,-4-16-48 16,-5 0 48-16,-9-16-8 15,-1-1 28-15,-3-15-16 16,-5 3 16-16,-1 1-16 16,-3 8 16-16,-1 7 88 15,0 13-40-15,0 16 96 16,5 16-72-16,-9 9-20 15,4 7-20-15,-9 9 4 16,14-5-12-16,-14 1 32 16,4-5-24-16,6-12-24 15,-6-3 4-15,-4-13-60 16,5-8 32-16,-14-12 0 0,9 3 16 16,-4-15 4-16,4 0 4 0,0-4-20 15,0 7 16-15,-4 5 156 16,13 12-80-16,-5 4 64 15,6 4-72-15,3 4-76 16,6 4 8-16,4-8-584 16,9 0 328-16</inkml:trace>
        </inkml:traceGroup>
        <inkml:traceGroup>
          <inkml:annotationXML>
            <emma:emma xmlns:emma="http://www.w3.org/2003/04/emma" version="1.0">
              <emma:interpretation id="{1FA05D49-4430-4D44-982D-E9F66C2112C1}" emma:medium="tactile" emma:mode="ink">
                <msink:context xmlns:msink="http://schemas.microsoft.com/ink/2010/main" type="inkWord" rotatedBoundingBox="7638,409 9554,403 9558,1495 7641,1501">
                  <msink:destinationLink direction="with" ref="{DF500692-0871-4FAA-839B-DE67CC9FF4EA}"/>
                  <msink:destinationLink direction="with" ref="{9D55F042-F523-4757-9CE6-B9DADE260A1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92.3323">1342-2784 872 0,'-41'-24'324'0,"41"24"-252"0,-5 0-20 16,5-4 148-1,14-4-120-15,9 0 80 16,9-8-92-16,36-5-20 16,18 13-28-16,37-16-40 15,-4 8 8-15,31 0-172 0,-18 8 104 0,5 0-100 16,-14 3 104-16,-23 5-156 15,-23 0 132-15,-27 9-84 16,-22 11 108-16,-28-4 28 16,0 0 32-16,-28 4 200 15,1 1-100-15,-10-1 80 16,15 4-96-16,-1-4 16 16,14 5-48-16,0-9 40 15,18 0-44-15,14-4 4 16,-1 0-24-16,1-8 12 15,9 0-16-15,-9-8 16 16,0 4-16-16,-5-4-56 16,-5 0 24-16,-22-8-120 15,-4 4 80-15,-24-4-16 16,-4 4 48-16,-4 4 28 16,4 4 4-16,-5 4 88 15,14 8-44-15,5 8-4 16,18 4-24-16,23 13-12 15,8-1 0-15,33 5-4 16,0-1 0-16,13-3-116 16,5-5 64-16,4-16-112 15,-9 0 96-15,-4-11-172 16,9-5 136-16,-18-13 48 16,-10 1 40-16,-13-16 68 0,-5 4-28 15,-18-13 132 1,10 17-88-16,-19-4 172 0,0 12-136 0,-9 7 48 15,-1 10-88-15,1 7-4 16,5 4-36-16,-1 4-4 16,5 8-12-16,0-11-8 15,9-1 4-15,-4-16 40 16,-1 0-24-16,6-8-20 16,-1 0 0-16,-5-13-8 15,14 5 0-15,5-20 16 16,9 16-4-1,14-13-20-15,-1 13 8 0</inkml:trace>
          <inkml:trace contextRef="#ctx0" brushRef="#br0" timeOffset="1486.4543">2079-3399 384 0,'-9'-12'140'0,"9"16"-108"0,-9 4-8 0,5 17 180 16,4 11-116-16,-19 45 88 15,6 0-104-15,-14 40-12 16,-1-3-36-16,-4 11-8 15,10-16-8-15,-1-3 4 16,9-21-8-16,0-20-72 16,10-17 36-16,-5-19-276 15,9-9 168-15</inkml:trace>
        </inkml:traceGroup>
        <inkml:traceGroup>
          <inkml:annotationXML>
            <emma:emma xmlns:emma="http://www.w3.org/2003/04/emma" version="1.0">
              <emma:interpretation id="{BA4004AE-8D92-4BC1-B83E-253FF4F2AA84}" emma:medium="tactile" emma:mode="ink">
                <msink:context xmlns:msink="http://schemas.microsoft.com/ink/2010/main" type="inkWord" rotatedBoundingBox="9834,835 13866,821 13869,1613 9836,1626">
                  <msink:destinationLink direction="with" ref="{DF500692-0871-4FAA-839B-DE67CC9FF4EA}"/>
                  <msink:destinationLink direction="with" ref="{9D55F042-F523-4757-9CE6-B9DADE260A14}"/>
                </msink:context>
              </emma:interpretation>
              <emma:one-of disjunction-type="recognition" id="oneOf2">
                <emma:interpretation id="interp2" emma:lang="" emma:confidence="1">
                  <emma:literal>nation</emma:literal>
                </emma:interpretation>
                <emma:interpretation id="interp3" emma:lang="" emma:confidence="0">
                  <emma:literal>oration</emma:literal>
                </emma:interpretation>
                <emma:interpretation id="interp4" emma:lang="" emma:confidence="0">
                  <emma:literal>notion</emma:literal>
                </emma:interpretation>
                <emma:interpretation id="interp5" emma:lang="" emma:confidence="0">
                  <emma:literal>nature</emma:literal>
                </emma:interpretation>
                <emma:interpretation id="interp6" emma:lang="" emma:confidence="0">
                  <emma:literal>ration</emma:literal>
                </emma:interpretation>
              </emma:one-of>
            </emma:emma>
          </inkml:annotationXML>
          <inkml:trace contextRef="#ctx0" brushRef="#br0" timeOffset="3124.848">3505-2735 404 0,'-14'-16'148'0,"14"16"-112"0,14-4-12 15,-14 0 92 1,0 8-68-16,0-4 52 15,9 4-60-15,0 4 40 16,0 0-44-16,-5 20 0 16,5 9-24-16,-9 15 12 15,5-7-16-15,-5 12 4 16,0-13-4-16,-9 1 20 16,4-9-16-16,-4-8 24 15,5-12-24-15,-5-7 4 16,4-1-8-16,1-25-8 0,4 5 4 0,4-28-16 15,5-1 8-15,9-19-32 16,1 15 20-16,3 1-20 16,6 7 20-16,-6 9-8 15,6 12 12-15,-5 16 88 16,-14 8-44-16,-5 12 44 16,5 16-44-16,-22 9 8 15,8 0-24-15,-9-5 20 16,10 0-24-16,-1-7 4 15,5-13-8-15,5-20 20 16,9 8-16-16,8-28-20 16,10-4 0-16,0-13-76 15,14 1 48-15,-10-25-64 16,9 17 56-16,-17-1-12 16,-1 17 32-16,0-1 84 15,-4 17-32-15,0 12 140 16,-9 8-92-16,-5 29 72 15,4-1-88-15,-8 17 20 16,0 3-44-16,4-3-12 16,0-8-16-16,4-9-156 15,1-4 80-15,4-24-220 16,0 1 164-16</inkml:trace>
          <inkml:trace contextRef="#ctx0" brushRef="#br0" timeOffset="3423.6309">4401-2727 800 0,'-22'36'296'0,"22"-36"-232"0,-46 69-16 0,23-32 196 16,10-1-144-16,-10 13 20 15,5 3-72-15,0-7-4 16,4-1-28-16,9-15 8 16,5-9-12-16,5-4-200 15,9-8 100-15,4-16-280 16,4 0 204-16</inkml:trace>
          <inkml:trace contextRef="#ctx0" brushRef="#br0" timeOffset="3260.6971">4461-2986 808 0,'-41'4'300'0,"41"-4"-232"0,-41 28-20 0,27-15-80 16,5 3 8-16</inkml:trace>
          <inkml:trace contextRef="#ctx0" brushRef="#br0" timeOffset="4264.3664">4620-2727 704 0,'5'4'264'0,"-5"-4"-208"0,22 8-12 15,-17 0 80 1,4 4-76-16,-5 9 8 15,6-5-36-15,-10 0-4 0,4 4-8 0,-4 1 4 16,0 3-8-16,0-4-28 16,0-4 12-16,-4-8-76 15,4 4 52-15,-5-16-48 16,5 0 48-16,-5-20-24 16,5 4 36-16,0-13 20 15,5 9 4-15,0-4 28 16,4 12-16-16,0-5 92 15,4 17-56-15,6 4 32 16,-1 8-48-16,-4 13-20 16,4-1-4-16,-5 8-20 15,6 5 8-15,-1-1 20 16,0 0-8-16,0-3-48 16,5-1 24-16,9-12-60 15,4-4 44-15,5-16-36 16,5 4 36-16,-1-20-16 15,-4 4 28-15,0-12 0 16,0-1 12-16,-18-3 32 16,0 12-12-16,-14-1 120 15,-9 13-76-15,-5 4 16 16,1 12-48-16,-19 9 4 16,14 7-16-16,-5-4-8 15,5 8 0-15,5 5-4 16,-1-5 0-16,10-12-152 15,4 5 84-15,0-9-208 0,4-4 152 16,1-12-176-16,0 4 168 16,-1-12-20-1,6 4 92-15,-6-5 124 0,1 5-32 16,4 0 264-16,0 8-164 0,-4 4 28 16,9 8-92-16,0 5 8 15,4-1-44-15,9 0-8 16,1 0-16-16,13-8 4 15,-5 0-8-15,24-12-4 16,-6 0 4-16,10-16-48 16,-18 4 24-16,0-21-4 15,-15 1 16-15,-8-17 44 16,-4 5-24-16,-10-21 52 16,-4 8-36-16,-10-8 84 15,5 17-64-15,-9-1 136 16,0 9-104-16,0 19 0 15,0 9-52-15,0 32-24 16,0 9-8-16,-4 19 12 16,4 9-4-16,-5 28-80 15,1 4 40-15,4 4-252 16,0-4 164-16,0-12-276 16,4-9 228-16</inkml:trace>
          <inkml:trace contextRef="#ctx0" brushRef="#br0" timeOffset="4510.0207">5758-2719 612 0,'-18'-32'228'0,"18"32"-180"0,9 0-12 0,9 0 104 15,10 4-84-15,22 0 92 16,9 0-84-16,18 0 12 16,1 0-44-16,13-8 24 15,-5 4-32-15,14-12-32 16,-9 8 4-16,-13-8-8 15,-24 4 4-15,-8-13 24 16,-23 9-8-16,-14-12-20 16,0 8 4-16,-18-9-56 15,0 13 32-15,-14 4-100 16,18 16 76-16</inkml:trace>
          <inkml:trace contextRef="#ctx0" brushRef="#br0" timeOffset="5119.1405">6282-2387 456 0,'-18'61'168'15,"18"-61"-128"-15,9 44-16 0,0-24 0 16,4-3-20-16,10 3 8 16,4-4-8-16,19-16 24 15,0 8-16-15,13-16-4 16,0-4-4-16,0-8 56 15,-4 4-32-15,-19-17 40 16,-4 5-36-16,-18-5 8 0,4 9-24 16,-27 4 116-16,0 8-76 0,-14 12 40 31,9 12-56-31,-9 8-32 0,5 8-8 0,14 1 0 16,8-1 0-16,14-4 8 15,10 1-4-15,-1-13-20 16,5 0 8-16,0-16-120 15,-5 0 72-15,-9-12-56 16,5 4 64-16,-18-13-20 16,4 9 44-16,-9-12-8 15,0 3 20-15,0-7-36 16,-9 8 28-16,4 0 40 16,5 7-8-16,0 13 60 15,5 8-40-15,4 13 36 16,4 3-36-16,6 8 68 15,-10 4-52-15,14 1 28 32,-5-5-44-32,0-4 8 0,5 1-24 0,-5-9 52 15,9-4-36-15,5-12 12 16,0 4-28-16,0-8-88 16,-9 0 40-16,-1-12-104 15,1 4 76-15,-9-13-68 16,4 5 72-16,-4-4 24 15,-1 4 16-15,1 3 200 16,0 9-100-16,8 8 44 16,6 13-76-16,8 3-4 0,1 4-28 15,8 0-292-15,1 0 144 0</inkml:trace>
        </inkml:traceGroup>
      </inkml:traceGroup>
    </inkml:traceGroup>
    <inkml:traceGroup>
      <inkml:annotationXML>
        <emma:emma xmlns:emma="http://www.w3.org/2003/04/emma" version="1.0">
          <emma:interpretation id="{C325588F-532B-4C9F-839D-142D73347BB0}" emma:medium="tactile" emma:mode="ink">
            <msink:context xmlns:msink="http://schemas.microsoft.com/ink/2010/main" type="paragraph" rotatedBoundingBox="5669,4819 6846,3106 8110,3975 6932,56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6ABFF3-E7F2-4F41-86AD-2ED79C8827AE}" emma:medium="tactile" emma:mode="ink">
              <msink:context xmlns:msink="http://schemas.microsoft.com/ink/2010/main" type="line" rotatedBoundingBox="5669,4819 6846,3106 8110,3975 6932,5687"/>
            </emma:interpretation>
          </emma:emma>
        </inkml:annotationXML>
        <inkml:traceGroup>
          <inkml:annotationXML>
            <emma:emma xmlns:emma="http://www.w3.org/2003/04/emma" version="1.0">
              <emma:interpretation id="{E2032E3C-A8EF-4E16-95F0-47D9B9345C84}" emma:medium="tactile" emma:mode="ink">
                <msink:context xmlns:msink="http://schemas.microsoft.com/ink/2010/main" type="inkWord" rotatedBoundingBox="5669,4819 6846,3106 8110,3975 6932,568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182.6975">577 531 600 0,'9'-24'224'0,"-9"24"-176"0,18-25-12 16,-9 13 168-1,1 8-120-15,-1-16 52 16,0 12-76-16,0-4 60 16,0 4-68-16,-9 8-8 0,5 8-28 0,-10 12 8 15,0 12-16-15,-13 5 4 16,0-1-4-16,-28 13 28 15,6-1-20-15,-38 17-4 16,5 0-8-16,-22 8 28 16,8-5-16-16,-4-11-24 15,18-4 4-15,-18-9 36 16,5-11-20-16,4-5 0 16,27-4-8-16,0-8-48 15,33-4 24-15,3-3-4 16,19 3 16-16,19-4 8 15,3 0 0-15,1-4-12 16,9 0 8-16,0-4 20 16,4 4-8-16,-4 0-12 15,0 0 0-15,-9 4-4 16,9 4 0-16,18 1 8 16,0 3 0-16,18 0-12 15,5 4 8-15,14 13-4 16,-5-5 0-16,-1 8 16 15,-8 1-4-15,-4-1-12 16,-15 1 4-16,-8-13 28 16,-5 4-12-16,-14-8-12 15,-4-3-4-15,-19-5 12 16,1 0-4-16,-14-8-4 16,0 4 4-16,-9-8-76 15,8 8 40-15,-8-20-180 16,9 4 116-16,0-16-352 0,4 3 252 15</inkml:trace>
          <inkml:trace contextRef="#ctx0" brushRef="#br0" timeOffset="13543.1563">390 737 592 0,'0'-8'220'0,"0"8"-172"0,-9-12-12 0,5 8 112 16,8 8-88-16,-4-4 44 15,0 0-60-15,0 4 48 16,5 0-56-16,-1 4 28 16,5 8-36-16,5 13 16 15,0 3-24-15,-5 21 8 16,9-1-16-16,0 17 12 15,-9-4-16-15,-9 4 24 16,5-9-20-16,-10-7-4 16,-4-8-4-16,-9-5 40 15,4-8-24-15,-8-7 24 16,3-1-24-16,-3-16-72 16,8-4 28-16,0-12-248 15,10 0 152-15,4-8-408 16,4 8 296-16</inkml:trace>
          <inkml:trace contextRef="#ctx0" brushRef="#br0" timeOffset="14209.4482">286 1101 476 0,'9'-8'176'0,"-9"8"-136"0,9-8-12 15,-5 4 76 1,6 8-64-16,-10-8 60 15,9 4-56-15,-5-8-12 0,5 8-20 0,-9-4-12 16,0 4 4-16,0-4-4 16,0 4 0-16,0-4-12 15,0 8 8-15,0-4 12 16,0 0-4-16,0 0-4 16,14 0 4-16,4-4-40 15,-9 4 20-15,5-4-40 16,9 8 36-16,-23-4-12 15,9 0 20-15,-9 0 8 16,0 4 4-16,-18 0 52 16,8 4-28-16,-12 0 32 15,-1 0-28-15,-9 9 8 16,9-9-20-16,-4 8 52 16,18-4-36-16,-14-4 36 15,23 0-36-15,5 4 24 16,13-4-28-16,-4 1-16 15,13-1-8-15,0-8 12 16,5 8-8-16</inkml:trace>
          <inkml:trace contextRef="#ctx0" brushRef="#br0" timeOffset="11875.746">1051-202 684 0,'-23'0'252'0,"23"0"-192"0,-9 0-20 0,9 4 128 16,9 5-100-16,9 3 24 15,9 8-52-15,19 0-8 16,4 4-20-16,14-3 12 16,-1-1-16-16,6-4-20 15,-6 4 4-15,-8-4 32 16,-5 1-16-16,-32-1 104 15,-9 0-60-15,-31 0 12 16,-1 4-40-16,-18-3 24 16,5 3-32-16,-10-4-112 15,10 4 52-15,-10-3-636 16,10-1 376-16</inkml:trace>
          <inkml:trace contextRef="#ctx0" brushRef="#br0" timeOffset="11606.5376">-6 37 748 0,'0'-8'276'0,"0"8"-216"16,9-8-16-16,14 0 92 15,9 8-84-15,45-12 24 16,10 12-44-16,36-4-4 16,-9 8-16-16,22-4-16 15,-8 4 0-15,8-4-4 16,-22 4 0-16,-23 0 16 15,-18-4-4-15,-27 0 60 16,-10 4-36-16,-22-8-48 16,-10 4 12-16,-17-8-256 15,-6 4 144-15</inkml:trace>
        </inkml:traceGroup>
      </inkml:traceGroup>
    </inkml:traceGroup>
    <inkml:traceGroup>
      <inkml:annotationXML>
        <emma:emma xmlns:emma="http://www.w3.org/2003/04/emma" version="1.0">
          <emma:interpretation id="{5106801B-F734-4FCB-B029-36EC9D9F71C9}" emma:medium="tactile" emma:mode="ink">
            <msink:context xmlns:msink="http://schemas.microsoft.com/ink/2010/main" type="paragraph" rotatedBoundingBox="5352,5874 20706,5021 20812,6926 5458,77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0435A5-5726-4492-B3E8-ADBB1D15C4F2}" emma:medium="tactile" emma:mode="ink">
              <msink:context xmlns:msink="http://schemas.microsoft.com/ink/2010/main" type="line" rotatedBoundingBox="5352,5874 20706,5021 20812,6926 5458,7778"/>
            </emma:interpretation>
          </emma:emma>
        </inkml:annotationXML>
        <inkml:traceGroup>
          <inkml:annotationXML>
            <emma:emma xmlns:emma="http://www.w3.org/2003/04/emma" version="1.0">
              <emma:interpretation id="{A254CBEE-52F7-4F1D-98BF-395AB40575ED}" emma:medium="tactile" emma:mode="ink">
                <msink:context xmlns:msink="http://schemas.microsoft.com/ink/2010/main" type="inkWord" rotatedBoundingBox="5364,6087 8313,5923 8366,6877 5417,704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347.0052">436 2724 1008 0,'-18'-8'372'0,"18"8"-288"16,9 0-24-16,0 0 20 15,5 0-56-15,17 0 16 16,-3 8-24-16,8-8-288 16,5 0 144-16</inkml:trace>
          <inkml:trace contextRef="#ctx0" brushRef="#br0" timeOffset="20704.9582">709 2826 808 0,'-14'24'300'0,"14"-24"-232"0,14 28-20 0,4-20 20 16,5-4-48 0,18-8 24-16,14 4-24 0,4-12-8 15,5 0-8-15,-1-12-16 16,-3 3 8-16,-6-7-24 16,-8 4 16-16,-14-5 4 15,-5 5 8-15,-9-12-20 16,-4 7 12-16,-14-15 12 15,4 7 0-15,-8-7 40 16,-1 12-20-16,-8 3 136 16,8 17-88-16,-13 16-12 15,9 8-40-15,-14 21-16 16,14 7 0-16,-5 13 12 16,5 3-8-16,0 17-4 15,9-4 0-15,4 4-4 16,10-4 0-16,4-9 8 15,1-11-4-15,3-17-268 16,6-3 148-16</inkml:trace>
          <inkml:trace contextRef="#ctx0" brushRef="#br0" timeOffset="21004.7548">1679 2190 756 0,'-18'-16'280'0,"18"16"-216"0,22 0-20 0,1 8 172 16,9 8-128-16,14 21 72 15,8-1-96-15,-4 29 0 16,-9-4-40-16,-4 11 24 15,-10-7-32-15,-27 12 32 16,5-8-32-16,-28 12-24 16,-5-4 4-16,-26 0-52 15,8-9 28-15,-31-15-144 16,18-13 96-16</inkml:trace>
          <inkml:trace contextRef="#ctx0" brushRef="#br0" timeOffset="19757.8066">-953 2368 624 0,'-9'-4'228'0,"14"4"-176"0,-5 0-16 0,0 0 116 15,0 0-92-15,0-4 72 16,0 4-76-16,0-4 24 16,0 4-48-16,0-4 16 15,0 8-28-15,0-4 8 16,9 0-16-16,4-4 20 15,6 0-20-15,17-12-12 16,5 8-4-16,27-17-4 16,1 5 0-16,26 4 8 15,-8 4 0-15,-1 0 16 16,-4 8-8-16,-9 0-28 16,-18 8 8-16,-14 4 4 15,-9 4 8-15,-19 16 24 16,1 5-12-16,-28 15-4 15,1 5-4-15,-42 3 20 16,5 1-12-16,-23 4-12 16,5-5-4-16,-14 5 28 15,13-4-12-15,-8-5-4 16,4-3-4-16,5-9 4 16,13-3-4-16,1-13 16 15,22-4-12-15,9-12 4 16,14-3-4-16,18-5 4 15,23 4-8-15,9-4 16 0,9 4-12 16,14 0-20-16,13 0 4 0,1-4 48 16,-1 4-20-16,0-4-72 15,-13 4 28-15,-18-4-140 16,-5 4 88-16</inkml:trace>
          <inkml:trace contextRef="#ctx0" brushRef="#br0" timeOffset="19971.874">-834 2712 912 0,'-50'-12'340'0,"50"12"-264"0,-14-8-24 0,18 8 116 16,6 0-104-16,8 0 124 15,9 0-108-15,19 0-4 16,8 0-48-16,28-8-68 15,0 12 16-15,14-4-280 16,-5 8 168-16,0-8-296 16,-9 0 248-16</inkml:trace>
          <inkml:trace contextRef="#ctx0" brushRef="#br0" timeOffset="20181.9332">559 2259 580 0,'-5'-45'216'0,"5"45"-168"0,-18 0-12 0,0 9 188 16,0 7-128 0,-32 8 132-16,-5 20-136 0,-13 25 44 15,4-4-80-15,-4 12 28 16,13 0-48-16,9 16 0 16,24-8-24-16,3 4 20 15,15-12-20-15,8-12-196 16,19-9 96-16</inkml:trace>
        </inkml:traceGroup>
        <inkml:traceGroup>
          <inkml:annotationXML>
            <emma:emma xmlns:emma="http://www.w3.org/2003/04/emma" version="1.0">
              <emma:interpretation id="{0D65CB73-DBF7-4940-8D1A-59A12CC2DEE1}" emma:medium="tactile" emma:mode="ink">
                <msink:context xmlns:msink="http://schemas.microsoft.com/ink/2010/main" type="inkWord" rotatedBoundingBox="8943,6104 9536,6072 9557,6453 8965,648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397.8007">2621 2668 984 0,'0'-4'368'0,"0"4"-288"0,64 0-20 0,-23-4 80 16,-5 0-88-16,28-5-188 16,-5 5 72-16</inkml:trace>
          <inkml:trace contextRef="#ctx0" brushRef="#br0" timeOffset="21276.478">2840 2348 1028 0,'27'-36'380'0,"-27"36"-296"0,68-25-20 16,-36 17 236 0,-4 0-176-16,8 0 48 0,0 8-104 0,5 0-32 15,-4 8-24-15,-10 4-300 16,-4 4 156-16,-28 5-864 16,-8-1 556-16</inkml:trace>
        </inkml:traceGroup>
        <inkml:traceGroup>
          <inkml:annotationXML>
            <emma:emma xmlns:emma="http://www.w3.org/2003/04/emma" version="1.0">
              <emma:interpretation id="{8029B6AE-50DF-4B13-B797-B4AEDECA5098}" emma:medium="tactile" emma:mode="ink">
                <msink:context xmlns:msink="http://schemas.microsoft.com/ink/2010/main" type="inkWord" rotatedBoundingBox="10253,5606 12811,5464 12895,6983 10337,712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370.3866">4848 2287 664 0,'-19'4'244'0,"19"-4"-188"0,-4 41-16 16,4-13 24 0,0 9-44-16,0 31 16 15,0-3-20-15,0 32 44 16,0-4-32-16,0 17-16 15,-9-13-4-15,-9-8 148 16,8-16-84-16,-17-13 76 16,-5-11-84-16,-22-13 8 15,8-7-40-15,-18-17-100 0,10-8 36 0</inkml:trace>
          <inkml:trace contextRef="#ctx0" brushRef="#br0" timeOffset="22495.219">4802 1955 1060 0,'14'-28'392'0,"-14"28"-304"0,13-8-28 0,-8 8-20 15,9 4-36-15</inkml:trace>
          <inkml:trace contextRef="#ctx0" brushRef="#br0" timeOffset="23409.5382">5435 2271 1080 0,'-27'-20'400'0,"27"20"-312"0,9-8-24 0,0-8 108 16,4 16-108-16,28-9 88 16,5-3-88-16,36-4-4 15,4 8-40-15,19 0-144 16,-14 8 68-16,-13 0-344 16,-10 16 224-16,-13 0-468 15,-10 5 364-15</inkml:trace>
          <inkml:trace contextRef="#ctx0" brushRef="#br0" timeOffset="22971.4888">5612 1794 800 0,'-22'-33'296'0,"22"33"-232"16,13-16-16-16,-8 8-8 16,4 4-32-16,9-8 4 15,10 4-4-15,13-5-16 16,9 5 4-16,18 0 4 15,-9 4 0-15,-4 0 0 16,-5 4 0-16,-14 0-12 16,-4 8 8-16,-23 8 92 15,0 9-48-15,-27 15 28 16,-5 5-40-16,-27 24-8 16,5-1-12-16,-19 29 4 0,14-3-8 0,-9 3-12 15,13-8 4 1,1-8 4-16,13-21 0 0,-9-7 60 15,13-9-32-15,-3-11 24 16,8-5-32-16,-4-8 0 16,13-3-12-1,-9-5-16-15,14 0 4 0,0-8-4 16,9 0 0-16,9-4 8 16,9 4 0-16,10-4-12 15,13 0 8-15,4-4 28 16,19 0-12-16,9-4-232 15,-1 0 116-15,-12-4-196 16,-6 8 172-16,-17-5-304 16,-10 5 240-16</inkml:trace>
          <inkml:trace contextRef="#ctx0" brushRef="#br0" timeOffset="23678.2969">6304 2684 736 0,'-54'52'272'0,"54"-52"-208"0,-18 57-20 0,13-33 28 16,10 1-48-16,-1-1 52 15,10 4-44-15,4-12-8 16,9 1-12-16,19-21 8 16,-1-4-12-16,6-17-48 15,-6 5 24-15,-13-12 12 16,-14 3 4-16,-27-7 12 16,0 12-8-16,-32-5 68 15,5 13-40-15,-5 0 4 16,13 4-20-16</inkml:trace>
          <inkml:trace contextRef="#ctx0" brushRef="#br0" timeOffset="22072.5953">3978 2461 1008 0,'-14'-8'372'0,"5"8"-288"0,5 0-24 0,-1 0 152 16,10 0-128-16,4 0 52 15,4 4-76-15,10 0-12 16,9 0-28-16,5-4-188 15,-1 4 92-15</inkml:trace>
        </inkml:traceGroup>
        <inkml:traceGroup>
          <inkml:annotationXML>
            <emma:emma xmlns:emma="http://www.w3.org/2003/04/emma" version="1.0">
              <emma:interpretation id="{D2BA7A18-5D61-45E0-B400-AA217EE96BE1}" emma:medium="tactile" emma:mode="ink">
                <msink:context xmlns:msink="http://schemas.microsoft.com/ink/2010/main" type="inkWord" rotatedBoundingBox="13437,5598 16804,5411 16900,7143 13533,733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4912.9628">7520 2016 728 0,'14'-24'268'0,"-5"16"-208"0,-9-12-16 0,0 7 116 16,9 1-96-16,-18-4 28 15,4 0-56-15,-13-4-12 16,-5 3-16-16,-18 5-24 16,0 12 8-16,-22 12 4 15,8 9 4-15,-9 15 76 16,14 5-40-16,9 23 12 15,14-3-28-15,27 8-12 16,14-4-4-16,31-13 4 16,14-7-4-16,19-9 24 15,-5-16-16-15,8-12 4 16,-8-8-8-16,-4-12 12 16,-6-4-12-16,-13-20-28 15,5 7 8-15,-32-23 24 16,-14 19-8-16,-9-7 8 15,-9 12-4-15,-14 11 4 16,0 17-8-16,1 4 16 16,8 21-12-16,5 11-4 15,9 9 0-15,0-9-4 16,18 9 0-16,0-17 32 16,19 4-16-16,4-11-24 15,4 3 4-15,5-24-140 0,-9 8 76 16,-9-20-76-16,-9 4 84 15,-23-17-28-15,4 1 48 0,-22-12-36 16,4 3 40-16,-17-15 28 16,8 11 8-16,-4 1 100 15,8 4-56-15,15 3 88 16,8 13-76-16,19 4 16 16,9 4-40-16,23 0 76 15,-1 4-60-15,10 0 48 16,-5 4-56-16,14-9 8 15,-5 5-32-15,10-4 0 16,-5 4-8-16,-5-4-8 16,-14 4 4-16,-13-4 12 15,-9 8-8-15,-18-4-100 16,-5 4 48-16,-18-4-140 16,0 8 104-16,-9-8-252 15,9 4 184-15</inkml:trace>
          <inkml:trace contextRef="#ctx0" brushRef="#br0" timeOffset="25107.479">8385 1709 852 0,'-27'20'316'0,"27"-20"-248"0,-23 60-16 0,14-31 120 15,4 3-104 1,1 13 36-1,4 3-64-15,4 13-4 0,6-4-24 0,3 7 12 16,1-7-16-16,22-4 4 16,1-1-4-16</inkml:trace>
          <inkml:trace contextRef="#ctx0" brushRef="#br0" timeOffset="26034.5899">9068 3384 508 0,'-9'20'188'0,"9"-20"-148"15,9 4-8-15,-9-4 140 16,0 0-100-16,0-4 164 15,14 0-132-15,-14-12 44 16,9 4-84-16,4-21 16 16,10 1-48-16,0-45 0 15,9 4-20-15,0-32-16 16,0 12 0-16,18-45 20 16,-5 21-8-16,-4-33-40 15,0 21 20-15,-4-5-16 16,-6 21 16-16,-3 0-28 0,-5 24 24 15,-1 0 84-15,6 20-36 0,-1 4 44 16,5 16-44-16,-14 17-28 16,9 16-4-16,-4 16 0 15,4 8 0-15,-4 12-12 16,-9 9 8-16,-14 7 4 16,0 4 0-16,-14-3-80 15,10-1 44-15,-15-7-76 16,15-1 68-16,-1-8-140 15,10-4 104-15,-1-3-104 16,15-1 104-16,-6 8 16 16,6-4 40-16,-1 8 44 15,-9 1-12-15,-9 11 96 16,4 1-56-16,-17 7 100 16,4 1-84-16,-14-9 104 15,5 0-96-15,-19-11 40 16,14 3-64-16,-8-8-16 15,8-4-20-15,-4-7 24 16,13-1-20-16,5-16-12 16,13 12-8-16,10-17-92 15,4 5 48-15,9-8-48 16,1 4 56-16,13 4-4 16,4 0 24-16,5-4 12 15,5 4 8-15,9-1-12 16,-5 1 8-16,-4 4 4 15,-5-4 0-15,-5 0 8 0,1 0-4 16,-5-20 8-16,-14 3-8 0,5-11 52 16,0 8-32-16,-9-25 0 15,-1 13-16-15,1-17 4 16,0 8-8-16,-5-7 16 16,-4 7-12-16,-5 1 60 15,-5 15-40-15,-8 5 76 16,-1 12-56-16,-18 16 64 15,5 8-64-15,-18 20 8 16,9 5-32-16,-10 11-4 16,5 5-12-16,23 11 4 15,9 5-8-15,9 4-4 16,14-4 4-16,9-5-68 16,-5-11 36-16,19-9-288 15,-5-11 176-15</inkml:trace>
        </inkml:traceGroup>
        <inkml:traceGroup>
          <inkml:annotationXML>
            <emma:emma xmlns:emma="http://www.w3.org/2003/04/emma" version="1.0">
              <emma:interpretation id="{8E6B913C-5049-4F88-9B4C-06B1EBED181C}" emma:medium="tactile" emma:mode="ink">
                <msink:context xmlns:msink="http://schemas.microsoft.com/ink/2010/main" type="inkWord" rotatedBoundingBox="17958,5174 19147,5108 19225,6528 18037,6594"/>
              </emma:interpretation>
              <emma:one-of disjunction-type="recognition" id="oneOf8">
                <emma:interpretation id="interp12" emma:lang="" emma:confidence="0">
                  <emma:literal>T;</emma:literal>
                </emma:interpretation>
                <emma:interpretation id="interp13" emma:lang="" emma:confidence="0">
                  <emma:literal>";</emma:literal>
                </emma:interpretation>
                <emma:interpretation id="interp14" emma:lang="" emma:confidence="0">
                  <emma:literal>is</emma:literal>
                </emma:interpretation>
                <emma:interpretation id="interp15" emma:lang="" emma:confidence="0">
                  <emma:literal>t;</emma:literal>
                </emma:interpretation>
                <emma:interpretation id="interp16" emma:lang="" emma:confidence="0">
                  <emma:literal>F;</emma:literal>
                </emma:interpretation>
              </emma:one-of>
            </emma:emma>
          </inkml:annotationXML>
          <inkml:trace contextRef="#ctx0" brushRef="#br0" timeOffset="27386.7082">11650 1992 880 0,'13'12'328'0,"-13"-12"-256"0,64 8-16 0,-19-12-32 15,1 4-24 1,40 0-512-16,10 4 280 0</inkml:trace>
          <inkml:trace contextRef="#ctx0" brushRef="#br0" timeOffset="27252.8485">11727 1818 964 0,'-14'-24'360'0,"5"15"-280"0,9 5-24 0,0 0 172 15,14 4-136-15,-5-4 80 16,14 8-104-16,-1-8-20 16,10 4-28-16,9 0-128 15,-4 4 56-15,8 0-296 16,5 4 192-16</inkml:trace>
          <inkml:trace contextRef="#ctx0" brushRef="#br0" timeOffset="27642.056">12824 1883 736 0,'0'12'272'0,"0"-12"-208"0,5 28-20 0,-1 0 8 16,5 13-36-16,-9 36 12 15,5 4-16-15,-5 20 20 16,0-8-20-16,-9-12 48 15,4-8-32-15,-27-13 108 16,5-3-76-16,-32-8 64 16,13-13-72-16,-13-20 16 15,9-4-40-15,-9-24-8 16,9 0-12-16,4-32-420 16,14-1 224-16</inkml:trace>
          <inkml:trace contextRef="#ctx0" brushRef="#br0" timeOffset="27772.5238">12774 1300 1112 0,'0'-8'412'0,"0"8"-320"0,0 4-28 0,9 0-60 16,-4 4-16-16</inkml:trace>
        </inkml:traceGroup>
        <inkml:traceGroup>
          <inkml:annotationXML>
            <emma:emma xmlns:emma="http://www.w3.org/2003/04/emma" version="1.0">
              <emma:interpretation id="{0C558627-30C0-43A2-9EE5-4A59AE30BE3D}" emma:medium="tactile" emma:mode="ink">
                <msink:context xmlns:msink="http://schemas.microsoft.com/ink/2010/main" type="inkWord" rotatedBoundingBox="19800,5117 20709,5066 20761,6000 19852,6051"/>
              </emma:interpretation>
              <emma:one-of disjunction-type="recognition" id="oneOf9">
                <emma:interpretation id="interp17" emma:lang="" emma:confidence="0">
                  <emma:literal>x</emma:literal>
                </emma:interpretation>
                <emma:interpretation id="interp18" emma:lang="" emma:confidence="0">
                  <emma:literal>X</emma:literal>
                </emma:interpretation>
                <emma:interpretation id="interp19" emma:lang="" emma:confidence="0">
                  <emma:literal>*</emma:literal>
                </emma:interpretation>
                <emma:interpretation id="interp20" emma:lang="" emma:confidence="0">
                  <emma:literal>+</emma:literal>
                </emma:interpretation>
                <emma:interpretation id="interp21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8291.5796">14372 1369 1060 0,'-23'-4'392'0,"23"4"-304"0,-32 24-28 0,1 0 32 15,-1 8-64-15,-23 29 68 16,0 8-56-16,-17 16 0 16,12-4-24-16,-26 4 8 15,9-8-16-15,-15-4-4 16,15-1 0-16,4-11 40 16,23-12-24-16,14-17-72 15,22-12 28-15</inkml:trace>
          <inkml:trace contextRef="#ctx0" brushRef="#br0" timeOffset="28045.7501">13498 1312 572 0,'18'-16'208'0,"-18"16"-160"0,68 8-12 0,-36 0 172 16,-4 8-120-16,13 8 116 15,0 13-120-15,13 32 80 16,1 3-96-16,18 18 36 16,4-6-60-16,10 1 4 15,-10-8-32-15,-9 0 0 16,-13-8-8-16,-14-8 20 16,-5-13-16-16,-22-15-64 15,-14-5 24-15,-5-24-236 16,1-8 148-16</inkml:trace>
        </inkml:traceGroup>
      </inkml:traceGroup>
    </inkml:traceGroup>
    <inkml:traceGroup>
      <inkml:annotationXML>
        <emma:emma xmlns:emma="http://www.w3.org/2003/04/emma" version="1.0">
          <emma:interpretation id="{A313A271-9F1C-4708-A3CF-A382AA25B038}" emma:medium="tactile" emma:mode="ink">
            <msink:context xmlns:msink="http://schemas.microsoft.com/ink/2010/main" type="paragraph" rotatedBoundingBox="5356,7171 14357,7921 14170,10161 5169,94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D9C371-5A77-435B-8A3B-144F5244CF64}" emma:medium="tactile" emma:mode="ink">
              <msink:context xmlns:msink="http://schemas.microsoft.com/ink/2010/main" type="line" rotatedBoundingBox="5356,7171 14357,7921 14170,10161 5169,9411"/>
            </emma:interpretation>
          </emma:emma>
        </inkml:annotationXML>
        <inkml:traceGroup>
          <inkml:annotationXML>
            <emma:emma xmlns:emma="http://www.w3.org/2003/04/emma" version="1.0">
              <emma:interpretation id="{3415446C-F4ED-4A5B-8A20-1F0D4DBE26CD}" emma:medium="tactile" emma:mode="ink">
                <msink:context xmlns:msink="http://schemas.microsoft.com/ink/2010/main" type="inkWord" rotatedBoundingBox="5296,7886 9908,8271 9810,9456 5197,9071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3945.3148">-975 4363 488 0,'-23'-32'180'16,"14"28"-140"-16,-10-8-12 0,10 4 180 0,9 4-120 0,-9-4 116 15,5 8-120-15,-1-9-24 16,10 9-40-16,8-8-8 16,10 8-4-16,14-4 28 15,8 4-20-15,23-4 12 16,5 4-16-16,27 0-32 16,-4 4 8-16,9-4 12 15,-14 8 4-15,-14 1-4 16,-13 7 4-16,-19 4-16 15,-4 4 8-15,-32 13 40 16,-4 3-24-16,-37 13 8 16,-9-1-12-16,-27 5-16 15,0 0 4-15,-23 7 4 16,18-3 0-16,-14 0 0 16,19-5 0-16,-19-7 0 15,19-4 0-15,-18-9 16 16,22-4-8-16,5-7-20 15,18-9 4-15,9-4 12 16,18 4 0-16,23 0 8 16,5-4-8-16,31 5-4 15,6-1 4-15,8-8 28 16,0 4-16-16,9-12-4 0,1 4-8 0,8-4 4 16,-9 4-4-16,-4 0-12 15,-9 4 4-15,-14-4-68 16,-10 4 40-16,-21-4-172 15,-10 5 112-15</inkml:trace>
          <inkml:trace contextRef="#ctx0" brushRef="#br0" timeOffset="34149.8593">-980 4695 832 0,'-27'-8'308'0,"27"8"-240"0,0 0-20 0,13 0 124 16,1 8-104-16,18-4 96 16,4 4-96-16,23-8 12 15,10 0-48-15,17-4-20 16,10 4-8-16,18-4-288 16,-10 4 156-16</inkml:trace>
          <inkml:trace contextRef="#ctx0" brushRef="#br0" timeOffset="34431.1074">623 4210 716 0,'-23'-4'264'0,"23"4"-204"0,-41 28-16 0,9 0 116 16,9 9-96-16,-31 27 36 15,-6 9-60-15,-12 24 12 16,8 0-32-16,0 21 8 16,14-5-16-16,9 4-16 15,14-11 0-15,8-13 4 16,10-20 0-16,14-17-88 16,13-7 48-16</inkml:trace>
          <inkml:trace contextRef="#ctx0" brushRef="#br0" timeOffset="34579.5017">354 4914 800 0,'-32'-37'296'0,"32"37"-232"15,5-4-16-15,4 0 204 16,4 4-148-16,15-4 0 15,4 8-60-15,9-4-68 16,4 4 12-16</inkml:trace>
          <inkml:trace contextRef="#ctx0" brushRef="#br0" timeOffset="34967.5954">741 5181 728 0,'-23'16'268'0,"23"-16"-208"0,5 16-16 0,-1-16-8 31,10 8-28-31,4-16 48 0,9 12-28 0,28-16-16 16,4 0-4-16,5-20-72 16,-5 3 36-16,-4-11-4 15,-10 3 16-15,-4-19-16 16,-9 11 20-16,-14-16 24 15,5 17-8-15,-14-1 0 16,-9 9 0-16,-4 0 12 16,4 11-8-16,-9 5 68 15,0 12-44-15,-5 16 48 16,5 4-44-16,-9 13 44 16,4 11-48-16,-4 17 12 15,9 3-28-15,-1 5 8 16,10 0-12-16,10-1-16 15,3-7 0-15,10-4-112 16,0-5 64-16,0-20-392 16,4-3 244-16</inkml:trace>
          <inkml:trace contextRef="#ctx0" brushRef="#br0" timeOffset="35192.6975">1692 4367 748 0,'-13'-16'276'0,"13"16"-216"0,23 29-16 0,-1-5 232 15,-3 4-160-15,26 25 132 16,1-1-144-16,-10 29-32 16,5-4-44-16,-14 28-12 15,-18-3-8-15,-22 3-164 16,-10-16 84-16,-45 0-272 15,-10-16 196-15</inkml:trace>
          <inkml:trace contextRef="#ctx0" brushRef="#br0" timeOffset="36965.5606">2380 5116 340 0,'14'-16'128'0,"-5"8"-100"0,4-4-8 0,-4 4 88 15,5 4-64-15,-5-9 112 16,5 1-84-16,-5-4 104 15,0 4-100-15,-4-12 92 16,4 7-92-16,0-7 12 16,5 4-52-16,4-12-40 15,5 7 0-15,-1-3 28 16,1 8-16-16,0-5-8 16,9 9-4-16,-10 0 12 15,1 4-4-15,-5 0-4 16,-4 8 4-16,0 0 56 15,-5 8-32-15,-9 0 24 16,9 8-32-16,-4 4 8 16,-5 0-16-16,18 0 12 15,-9 5-16-15,9-9 4 16,0 0-4-16,5-8-8 16,4 0 4-16,5-8 20 15,0 0-12-15,0-8-84 16,0 4 40-16,-5-4-88 15,0 4 68-15,-8-5-132 0,-6 9 104 16,-13-4-252-16,0 8 184 0</inkml:trace>
          <inkml:trace contextRef="#ctx0" brushRef="#br0" timeOffset="37296.4436">2594 5371 632 0,'-5'12'236'0,"5"-12"-184"0,28-8-16 0,-19 0 104 16,9 4-84-16,5-12 24 15,0 4-48-15,8-21 12 16,6 5-24-16,8-13 8 16,10 9-16-16,-9-8 12 15,-5 7-16-15,-10 9-4 16,-8 12 0-16,-9 8 84 15,-5 12-48-15,-9 16 80 16,0 9-68-16,0 7 44 16,0 0-56-16,14-3 16 15,8-1-36-15,6-7 8 16,13-5-16-16,4-12-76 16,1 0 32-16,8-12-276 15,1-4 168-15,31-16-336 16,-8 0 272-16</inkml:trace>
        </inkml:traceGroup>
        <inkml:traceGroup>
          <inkml:annotationXML>
            <emma:emma xmlns:emma="http://www.w3.org/2003/04/emma" version="1.0">
              <emma:interpretation id="{1E76E6BC-0837-44F5-8D59-B943B06A2FB5}" emma:medium="tactile" emma:mode="ink">
                <msink:context xmlns:msink="http://schemas.microsoft.com/ink/2010/main" type="inkWord" rotatedBoundingBox="10730,7619 14357,7921 14170,10161 10543,9859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8960.4553">5112 5197 600 0,'-23'8'224'0,"23"-8"-176"0,-23 57-12 15,14-25 148 1,0 5-108-16,-14 44 52 16,9-1-80-16,-17 26-16 15,8-5-20-15,-4-8 96 16,4-12-60-16,-9-20 104 0,5-5-88 0,-14-19 40 16,0-5-60-16,-19-20 4 15,6-4-32-15,-19-16 0 16,14 0-8-16,-5-24-208 15,14-1 108-15,18-44-440 16,23 1 300-16</inkml:trace>
          <inkml:trace contextRef="#ctx0" brushRef="#br0" timeOffset="39069.2443">5048 4825 996 0,'23'-8'368'0,"-23"8"-284"0,-19 12-24 0,10-4-16 15,9 8-36-15</inkml:trace>
          <inkml:trace contextRef="#ctx0" brushRef="#br0" timeOffset="39652.134">5594 5298 464 0,'-18'-20'176'0,"18"20"-140"0,0-4-8 15,0 0 144-15,-9 4-100 0,-5 0 96 16,5 4-100-16,-14 4 28 16,1 8-56-16,-19 4 48 15,4 5-52-15,-8 3 44 16,8 0-44-16,10 9 16 15,13 3-32-15,19 1-8 16,13-1-8-16,14-7 20 16,4-5-12-16,14-16-76 31,1-4 36-31,3-16-160 0,1 8 108 0,-10-12-44 16,-4 4 72-16,-18 4-16 15,-5 4 44-15,-9 0 0 16,-4 8 16-16,-5-4 132 15,5 8-72-15,4 0 44 16,13 8-56-16,15-16 56 16,4 5-56-16,9-18 28 15,-5 9-40-15,1-20 0 16,-1 0-16-16,-8-12 20 16,-5 11-20-16,-10-15 24 15,1 4-24-15,-14-1 4 16,0 13-8-16,-9-16 12 15,0-1-12-15,-13-3-40 16,-1 7 20-16,-9-3-68 16,10 8 44-16,-1-1-8 15,5 13 24-15,4 0-84 16,10 12 56-16,0-4-108 16,8 8 88-16,1-8-244 0,-1 8 176 15</inkml:trace>
          <inkml:trace contextRef="#ctx0" brushRef="#br0" timeOffset="37789.2516">4374 4671 808 0,'-59'-16'300'0,"59"16"-232"16,9 8-20-16,14-8 80 16,4 0-80-16,60-4 132 15,8 4-104-15,96-4 124 16,14 4-116-16,105-8 4 15,-19 4-52-15,83 4 20 16,-51 0-32-16,14 4 4 0,-50 0-16 16,-19-4-24-1,-49-4 4-15,-33 0 12 0,-35 4 0 0,-33-9 40 16,-41 5-20-16,-26-8-156 16,-24 4 72-16,-32 0-284 15,-4 4 192-15</inkml:trace>
          <inkml:trace contextRef="#ctx0" brushRef="#br0" timeOffset="37492.9647">5549 3971 684 0,'0'-53'252'0,"0"53"-192"0,0-16-20 0,0 12 216 16,0 8-148-16,-14 12 64 15,10 4-104-15,-10 25-20 16,9 3-32-16,-4 33-64 16,5 4 24-16,-1 13-404 15,1-9 236-15</inkml:trace>
          <inkml:trace contextRef="#ctx0" brushRef="#br0" timeOffset="40315.4627">5644 5565 372 0,'-4'0'140'0,"4"0"-112"0,-9 0-4 0,4 0 144 16,5 0-96-16,-9 0 76 15,9 0-84-15,0-4 16 16,5 4-44-16,-1-8 4 16,5 4-24-16,-4-8 44 15,4 4-32-15,0-8 20 16,0 8-28-16,-4-9 0 16,4 5-12-16,0-4 12 15,0 4-12-15,0 0-28 16,5 4 8-16,-1 0-328 15,1 4 184-15</inkml:trace>
          <inkml:trace contextRef="#ctx0" brushRef="#br0" timeOffset="40686.9488">6837 5290 600 0,'14'-24'224'0,"-14"24"-176"0,9-12-12 0,-9 4 160 16,4 4-116-16,-8-5 36 15,4 5-68-15,-14-8 24 16,5 8-40-16,-14-4 8 15,1 4-24-15,-24 8 8 16,10 4-12-16,-23 12 56 16,8 5-40-16,-12 7 16 15,13 5-28-15,0 11 96 16,18 1-60-16,13 28-4 16,15-21-32-16,31 9 16 15,10-4-20-15,22-9-152 16,5-15 72-16,-1-5-252 15,1-12 176-15</inkml:trace>
          <inkml:trace contextRef="#ctx0" brushRef="#br0" timeOffset="41273.015">6933 6075 540 0,'9'0'200'0,"-9"0"-156"0,4-12-12 15,1 4 80 1,4 4-68-16,5-16 60 15,4 4-60-15,9-25 32 16,5 5-44-16,9-37 8 16,5 8-24-16,-1-24 0 15,1 16-8-15,-1-16 4 16,1 16-8-16,-10-16-4 16,-8 24 4-16,-10-7-16 15,-5 15 8-15,-8 12 92 16,4 13-48-16,-27 24 52 0,9 20-52 0,-19 16 32 15,-3 13-40 1,-10 3 52-16,4 9-48 0,5 12 44 16,10-4-44-1,17 3-36-15,10 1-4 0,22-4 28 16,14-5-16-16,13-15-88 16,6-13 44-16</inkml:trace>
        </inkml:traceGroup>
      </inkml:traceGroup>
    </inkml:traceGroup>
    <inkml:traceGroup>
      <inkml:annotationXML>
        <emma:emma xmlns:emma="http://www.w3.org/2003/04/emma" version="1.0">
          <emma:interpretation id="{0595E3CC-023D-41F4-B78B-D428729140BB}" emma:medium="tactile" emma:mode="ink">
            <msink:context xmlns:msink="http://schemas.microsoft.com/ink/2010/main" type="paragraph" rotatedBoundingBox="12579,10088 14442,10233 14399,10785 12536,1064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715E51E-55F1-4B10-BF36-55BAE67C50D1}" emma:medium="tactile" emma:mode="ink">
              <msink:context xmlns:msink="http://schemas.microsoft.com/ink/2010/main" type="line" rotatedBoundingBox="12579,10088 14442,10233 14399,10785 12536,10641"/>
            </emma:interpretation>
          </emma:emma>
        </inkml:annotationXML>
        <inkml:traceGroup>
          <inkml:annotationXML>
            <emma:emma xmlns:emma="http://www.w3.org/2003/04/emma" version="1.0">
              <emma:interpretation id="{57DCB688-5D86-4D2D-B7F1-7EEB5B83C344}" emma:medium="tactile" emma:mode="ink">
                <msink:context xmlns:msink="http://schemas.microsoft.com/ink/2010/main" type="inkWord" rotatedBoundingBox="12579,10088 14442,10233 14399,10785 12536,10641"/>
              </emma:interpretation>
            </emma:emma>
          </inkml:annotationXML>
          <inkml:trace contextRef="#ctx0" brushRef="#br0" timeOffset="79331.2998">6323 6569 300 0,'-9'-32'112'0,"9"32"-88"0,-5-37-8 0,0 17 64 15,5 8-48-15,-9-13 92 16,5 9-68-16,-5-4 8 16,4 8-40-16,-8 4 40 15,8 4-36-15,-4 12-24 16,4 4-4-16,-8 12 60 16,8 9-32-16,-4 7 16 15,9 5-28-15,0-5 8 16,5 1-12-16,-1-9-16 15,5 0 0-15,5-3 12 16,0-9-4-16,4-4 16 16,4-4-12-16,6-8-20 15,-1-4 4-15,5-12-40 16,4 4 28-16,1-12-72 16,4 0 52-16,4-13-28 15,-4 5 44-15,0 4-8 16,-4 16 20-16,-5-5 88 15,-1 13-44-15,1 13 36 16,-4 3-40-16,-6 0-36 16,-3 12 4-16,-6-8 16 15,1 13-4-15,-5-5 16 16,0 5-16-16,-9-5 4 16,5-4-4-16,-5-8 4 0,0 1-8 15,0-17 24-15,4-5-16 0,5-15 12 16,10 4-12-16,12-16-24 15,6 7 4-15,22-3-32 16,0 12 24-16,14 8 16 16,0 8 0-16,-5 4 72 15,-4 8-40-15,4-4 76 16,-4 0-60-16,18-8 64 16,0 0-64-16,9-12 8 15,-14 4-32-15,-4-33 4 16,-14 9-16-16,-13-21-192 15,-5-3 96-15,-18-21-412 16,-10 12 272-16</inkml:trace>
        </inkml:traceGroup>
      </inkml:traceGroup>
    </inkml:traceGroup>
    <inkml:traceGroup>
      <inkml:annotationXML>
        <emma:emma xmlns:emma="http://www.w3.org/2003/04/emma" version="1.0">
          <emma:interpretation id="{E0A1FE3A-0A82-4418-95F8-D99A4787B301}" emma:medium="tactile" emma:mode="ink">
            <msink:context xmlns:msink="http://schemas.microsoft.com/ink/2010/main" type="paragraph" rotatedBoundingBox="12072,11516 19031,11265 19098,13119 12139,1337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6BD7C16-97B1-438D-BE63-9EF9300C5EE2}" emma:medium="tactile" emma:mode="ink">
              <msink:context xmlns:msink="http://schemas.microsoft.com/ink/2010/main" type="line" rotatedBoundingBox="12072,11516 19031,11265 19098,13119 12139,13370"/>
            </emma:interpretation>
          </emma:emma>
        </inkml:annotationXML>
        <inkml:traceGroup>
          <inkml:annotationXML>
            <emma:emma xmlns:emma="http://www.w3.org/2003/04/emma" version="1.0">
              <emma:interpretation id="{C5C3E8F4-456D-4D27-9B64-242DFF303B7F}" emma:medium="tactile" emma:mode="ink">
                <msink:context xmlns:msink="http://schemas.microsoft.com/ink/2010/main" type="inkWord" rotatedBoundingBox="12072,11516 14741,11420 14807,13274 12139,13370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9856.196">6450 7759 528 0,'28'-41'196'0,"-28"41"-152"0,-14-28-12 0,0 16-28 16,-4 8-8-16,-18 4 28 16,-5 8-12-16,-14 16 48 15,0 9-32-15,-22 19 128 16,9 5-88-16,-37 16 92 0,14 4-92 16,23 3 64-16,13 14-76 15,23-1-4-15,41-4-32 16,23-25 48-1,14 1-36-15,26-20 12 16,6-13-28-16,40-16-8 16,1-4-4-16,17-8-348 15,-8 0 188-15</inkml:trace>
          <inkml:trace contextRef="#ctx0" brushRef="#br0" timeOffset="81103.4228">6742 8665 572 0,'-28'4'208'0,"28"-4"-160"0,-4 12-12 0,8-12 92 16,5 0-76-16,5 0 24 16,13 0-44-16,1-12-12 15,4 4-12-15,-1-8-16 16,6 4 4-16,-1-8-4 15,-4 8 0-15,-9-9 32 16,-5 5-12-16,-22 0-32 16,-1 12 12-16,-18-4 8 15,0 16 4-15,-13-4-12 16,4 12 4-16,-13 8 64 16,8 5-32-16,10-1 16 15,13 8-28-15,14-11-16 16,14 3-4-16,18-8 20 15,4 5-8-15,23-17-4 16,1 0 0-16,22-16-60 16,-5 8 32-16,5-8-128 15,-5 4 80-15,-8-13-204 16,-10-7 156-16,-14-4-40 16,-4-5 92-16,-13-11 8 0,-6 11 36 15,-8-11 172-15,-5 3-80 16,-9 13 116-16,5 8-104 15,-10 4 64-15,5 8-84 0,-4 16-24 16,4 0-20-16,-5 8 28 16,10 4-20-16,4-12 4 15,4 4-16-15,15-12-8 16,3 0 0-16,20-12-76 16,-1-4 40-16,13-12-12 15,-8 8 24-15,-9-5-12 16,-5 9 16-16,-28 24 8 15,-4 16 8-15,-31 25 44 16,-6 4-24-16,-26 36 36 16,3 0-32-16,-8 28-24 15,5-4 0-15,8 5 44 16,14-13-24-16,0-20 8 16,14-12-16-16,5-21-8 15,8-7 0-15,10-9 20 16,4-7-12-16,9-21-4 15,5-8-4-15,13-12-60 16,5-9 32-16,14-27-84 16,4-1 56-16,-9-36 0 15,-9 8 32-15,-18-12 40 16,-5 17-12-16,-32-1 116 16,1 20-72-16,-28 0 32 15,0 17-48-15,-14-4 56 16,5 15-52-16,4 1-8 0,14 8-20 15,5-4-20-15,9 3 4 16,13-3-24-16,10 8 16 16,27-12-12-16,13 8 12 0,37-17-20 15,5 9 20-15,8-8-4 16,-4 7 8-16,-4-3-12 16,-14 8 12-16,-5-1 12 15,-13 9 0-15,-10 4 8 16,-8 0-8-16,-15 8-4 15,-8 12 4-15,-14 4 12 16,0 9-8-16,-18 7-12 16,0 0 0-16,-10 13 4 15,6 4 0-15,-19 11 16 16,9-3-8-16,-23 28-28 16,5 0 8-16,-14 12 12 15,14-4 4-15,0-12 24 16,18-12-16-16,14-13 24 15,14-11-24-15,17-13 48 16,14-3-32-16,14-17 4 16,0 0-20-16,5-20-24 15,-5-4 4-15,-5-29 48 16,1 5-20-16,-14-41 8 16,-5 4-16-16,-14-12 0 15,-4 12-4-15,-18 5 12 16,4 15-12-16,-22 0 60 15,0 17-40-15,-10-1 60 0,5 13-52 16,0 4-76-16,14 8 16 16,18 0-592-16,13 4 340 0</inkml:trace>
        </inkml:traceGroup>
        <inkml:traceGroup>
          <inkml:annotationXML>
            <emma:emma xmlns:emma="http://www.w3.org/2003/04/emma" version="1.0">
              <emma:interpretation id="{6CCA1596-C5AC-4C94-92E4-56E2B4FB6352}" emma:medium="tactile" emma:mode="ink">
                <msink:context xmlns:msink="http://schemas.microsoft.com/ink/2010/main" type="inkWord" rotatedBoundingBox="16575,11814 16737,12490 16028,12659 15866,11983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1733.0969">9601 8370 580 0,'9'-57'216'0,"-9"57"-168"0,23-61-12 0,-14 37-4 16,4 12-24-16,1-12 40 15,4 8-24-15,5-9 32 16,4 9-32-16,1-4 76 16,-1 8-56-16,0 4 40 15,5 4-48-15,-9 8 60 16,-5 4-56-16,-4 8 28 16,-1 4-40-16,1 8-16 15,4 1-8-15,5-1 48 16,0-4-28-16,13-3-28 15,1-9 0-15,8-12 16 16,-4 0-4-16,-4-12 16 16,-1-5-16-16,-9-3-196 15,1 4 100-15</inkml:trace>
          <inkml:trace contextRef="#ctx0" brushRef="#br0" timeOffset="82048.9378">9660 8714 624 0,'-5'4'228'0,"5"-4"-176"0,5 0-16 0,-1-8 72 16,10 0-68-16,4-17 16 16,10 9-32-16,13-20 4 15,0 3-16-15,9-19-16 16,4 7 0-16,-4 1 28 15,-4 15-12-15,-14 9 48 16,-9 16-32-16,-19 20 48 16,1 9-44-16,-14 15 64 15,-1 1-56-15,6-1 36 16,4 1-44-16,14-9 0 16,8-4-20-16,15-8 0 15,-1-3-4-15,10-9-228 16,4-8 124-16</inkml:trace>
        </inkml:traceGroup>
        <inkml:traceGroup>
          <inkml:annotationXML>
            <emma:emma xmlns:emma="http://www.w3.org/2003/04/emma" version="1.0">
              <emma:interpretation id="{0B0C9103-78C9-4DF4-8621-43ADB57780CF}" emma:medium="tactile" emma:mode="ink">
                <msink:context xmlns:msink="http://schemas.microsoft.com/ink/2010/main" type="inkWord" rotatedBoundingBox="17346,12580 18166,12551 18171,12691 17351,12721"/>
              </emma:interpretation>
              <emma:one-of disjunction-type="recognition" id="oneOf14">
                <emma:interpretation id="interp26" emma:lang="" emma:confidence="1">
                  <emma:literal>_</emma:literal>
                </emma:interpretation>
                <emma:interpretation id="interp27" emma:lang="" emma:confidence="0">
                  <emma:literal>-</emma:literal>
                </emma:interpretation>
                <emma:interpretation id="interp28" emma:lang="" emma:confidence="0">
                  <emma:literal>~</emma:literal>
                </emma:interpretation>
                <emma:interpretation id="interp29" emma:lang="" emma:confidence="0">
                  <emma:literal>•</emma:literal>
                </emma:interpretation>
                <emma:interpretation id="interp30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84074.9255">11003 8775 372 0,'5'-9'140'0,"-5"9"-112"0,4 0-4 0,-4 0 76 15,0 0-60-15,5 0 16 16,8-4-32-16,1 4 48 15,4 8-40-15,0-3 56 16,5 7-52-16,4-4 44 16,5 0-44-16,14 4 8 15,4 4-28-15,18-8 36 16,-4 8-28-16,9-7 4 16,-5 3-16-16,-4-12-8 15,-9 4 0-15,-5-8 20 16,0 0-12-16,-18-8-4 15,-5 7-4-15,-18 1-236 16,0 4 128-16</inkml:trace>
        </inkml:traceGroup>
        <inkml:traceGroup>
          <inkml:annotationXML>
            <emma:emma xmlns:emma="http://www.w3.org/2003/04/emma" version="1.0">
              <emma:interpretation id="{20E10E28-8AA6-4DB1-A82F-F0D183608E4E}" emma:medium="tactile" emma:mode="ink">
                <msink:context xmlns:msink="http://schemas.microsoft.com/ink/2010/main" type="inkWord" rotatedBoundingBox="17335,11761 19046,11700 19082,12701 17371,12763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82306.1215">11895 8095 756 0,'28'-41'280'0,"-28"41"-216"0,-9-32-20 16,-10 12 4-1,6 3-36-15,-28-7 56 16,0 4-36-16,-50 4-16 0,9 12-8 16,-37 16 68-16,15 8-40 0,-6 12 84 15,24 5-68-15,8 19 28 16,24 1-48-16,13 28-8 16,18 0-16-16,19 8-84 15,13-4 40-15,32-12-260 16,9-12 164-16</inkml:trace>
          <inkml:trace contextRef="#ctx0" brushRef="#br0" timeOffset="82603.9136">12173 8904 1016 0,'-4'-16'376'0,"4"16"-292"0,9-16-20 0,0 4 76 15,9-5-88-15,14-3 24 16,4 4-44-16,5-21-48 15,5 5 8-15,4-37 8 16,0 9 4-16,9-29-20 16,-4 8 8-16,-5-16-112 15,-5 16 68-15,-22-21-48 16,-5 21 56-16,-27 1 16 16,-4 19 16-16,-24 28 64 15,1 21-28-15,-19 37 156 16,5 7-100-16,-14 45 36 15,10 0-68-15,13 28-20 16,13 4-16-16,28-8 0 0,14-16-8 16,22-12-124-16,10-24 64 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6T16:07:09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9B63A7-EE62-46F5-A7F6-9F54B7163928}" emma:medium="tactile" emma:mode="ink">
          <msink:context xmlns:msink="http://schemas.microsoft.com/ink/2010/main" type="writingRegion" rotatedBoundingBox="10527,15911 10718,15911 10718,16073 10527,16073"/>
        </emma:interpretation>
      </emma:emma>
    </inkml:annotationXML>
    <inkml:traceGroup>
      <inkml:annotationXML>
        <emma:emma xmlns:emma="http://www.w3.org/2003/04/emma" version="1.0">
          <emma:interpretation id="{4985E50D-CA7B-4A0F-9D15-F35F0BC88712}" emma:medium="tactile" emma:mode="ink">
            <msink:context xmlns:msink="http://schemas.microsoft.com/ink/2010/main" type="paragraph" rotatedBoundingBox="10527,15911 10718,15911 10718,16073 10527,16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81936-7A9C-417B-98AC-D7562289CB7C}" emma:medium="tactile" emma:mode="ink">
              <msink:context xmlns:msink="http://schemas.microsoft.com/ink/2010/main" type="line" rotatedBoundingBox="10527,15911 10718,15911 10718,16073 10527,16073"/>
            </emma:interpretation>
          </emma:emma>
        </inkml:annotationXML>
        <inkml:traceGroup>
          <inkml:annotationXML>
            <emma:emma xmlns:emma="http://www.w3.org/2003/04/emma" version="1.0">
              <emma:interpretation id="{9F1E9203-2C23-4587-A14E-F82A9E463737}" emma:medium="tactile" emma:mode="ink">
                <msink:context xmlns:msink="http://schemas.microsoft.com/ink/2010/main" type="inkWord" rotatedBoundingBox="10527,15911 10718,15911 10718,16073 10527,16073"/>
              </emma:interpretation>
              <emma:one-of disjunction-type="recognition" id="oneOf0">
                <emma:interpretation id="interp0" emma:lang="" emma:confidence="1">
                  <emma:literal>^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0 162 0,'0'0'0,"0"0"15,0 0-15,77-105 16,-54 76-1,9 1-15,-18 28 16,-5 0 0,0 32-16,0-11 15,-9-21-15,18 16 16,-18-16-16,0 16 31,-14-4-15,-8-4-1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9:28.4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7DB639-542B-4A3A-85F4-4B559AA4A371}" emma:medium="tactile" emma:mode="ink">
          <msink:context xmlns:msink="http://schemas.microsoft.com/ink/2010/main" type="writingRegion" rotatedBoundingBox="2648,1053 20889,-399 21748,10390 3508,11843"/>
        </emma:interpretation>
      </emma:emma>
    </inkml:annotationXML>
    <inkml:traceGroup>
      <inkml:annotationXML>
        <emma:emma xmlns:emma="http://www.w3.org/2003/04/emma" version="1.0">
          <emma:interpretation id="{E44F79AB-2587-46D3-8CCE-C4C0A8195280}" emma:medium="tactile" emma:mode="ink">
            <msink:context xmlns:msink="http://schemas.microsoft.com/ink/2010/main" type="paragraph" rotatedBoundingBox="2647,1059 8280,601 8373,1743 2739,2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723B0-22ED-4314-90E2-9CF900064EA3}" emma:medium="tactile" emma:mode="ink">
              <msink:context xmlns:msink="http://schemas.microsoft.com/ink/2010/main" type="line" rotatedBoundingBox="2647,1059 8280,601 8373,1743 2739,2200"/>
            </emma:interpretation>
          </emma:emma>
        </inkml:annotationXML>
        <inkml:traceGroup>
          <inkml:annotationXML>
            <emma:emma xmlns:emma="http://www.w3.org/2003/04/emma" version="1.0">
              <emma:interpretation id="{E491BB85-3D01-453A-8061-BE73BDACD017}" emma:medium="tactile" emma:mode="ink">
                <msink:context xmlns:msink="http://schemas.microsoft.com/ink/2010/main" type="inkWord" rotatedBoundingBox="2653,1134 4424,990 4510,2057 2739,2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1366 480 780 0,'0'-4'288'0,"0"0"-224"0,5 0-20 0,-1 0 128 15,1 8-104-15,9-4 68 16,-1 0-76-16,10-4 28 16,0 4-52-16,13-8-12 15,1 8-12-15,13-8 8 16,4-1-12-16,1 5-108 15,0 8 52-15</inkml:trace>
          <inkml:trace contextRef="#ctx0" brushRef="#br0" timeOffset="210.5605">1398 634 944 0,'0'0'352'0,"0"0"-276"16,0 0-20-16,9 0 120 16,0 4-108-16,5-4-8 15,9 0-40-15,13-4-8 16,-4 0-4-16,18-9-200 16,5 9 104-16,13-4-344 15,-4 8 244-15</inkml:trace>
          <inkml:trace contextRef="#ctx0" brushRef="#br0" timeOffset="-754.507">91 43 716 0,'-9'-24'264'0,"9"24"-204"0,0-17-16 15,-9 13 88 1,18 4-80-16,-9 12 76 0,0 5-72 0,-9 31 40 16,9 5-56-16,-9 24 24 15,5 4-36-15,-5 16-16 16,4-8-8-16,-9 16 4 16,1-4-4-16,4-12-12 15,4-8 4-15,0-24-76 16,10-13 44-16,0-11-312 15,4-13 192-15</inkml:trace>
          <inkml:trace contextRef="#ctx0" brushRef="#br0" timeOffset="-1024.7237">119-18 756 0,'-28'-24'280'0,"28"24"-216"0,0-4-20 0,5 0 24 16,4 0-48-16,23-8 36 15,0 7-32-15,36-11 4 16,10 8-16-16,13 0 12 15,4 8-16-15,-8 0 32 16,-10 8-24-16,-9 4 64 16,-13 5-44-16,-19 7 72 15,-4 4-60-15,-18 13 36 16,-9-1-48-16,-15 5 0 16,1-1-24-16,-9-3-8 15,9-1 0-15,-9-12-208 16,4 1 112-16</inkml:trace>
        </inkml:traceGroup>
        <inkml:traceGroup>
          <inkml:annotationXML>
            <emma:emma xmlns:emma="http://www.w3.org/2003/04/emma" version="1.0">
              <emma:interpretation id="{F536AD16-2832-4A6A-9F11-24D7A3BEB48A}" emma:medium="tactile" emma:mode="ink">
                <msink:context xmlns:msink="http://schemas.microsoft.com/ink/2010/main" type="inkWord" rotatedBoundingBox="5902,794 8280,601 8358,1558 5979,1751">
                  <msink:destinationLink direction="with" ref="{9080550B-E876-424D-9A7F-38F1DE1D891D}"/>
                </msink:context>
              </emma:interpretation>
              <emma:one-of disjunction-type="recognition" id="oneOf1">
                <emma:interpretation id="interp1" emma:lang="" emma:confidence="0">
                  <emma:literal>h!</emma:literal>
                </emma:interpretation>
                <emma:interpretation id="interp2" emma:lang="" emma:confidence="0">
                  <emma:literal>h "</emma:literal>
                </emma:interpretation>
                <emma:interpretation id="interp3" emma:lang="" emma:confidence="0">
                  <emma:literal>h Y</emma:literal>
                </emma:interpretation>
                <emma:interpretation id="interp4" emma:lang="" emma:confidence="0">
                  <emma:literal>a-I</emma:literal>
                </emma:interpretation>
                <emma:interpretation id="interp5" emma:lang="" emma:confidence="0">
                  <emma:literal>h y</emma:literal>
                </emma:interpretation>
              </emma:one-of>
            </emma:emma>
          </inkml:annotationXML>
          <inkml:trace contextRef="#ctx0" brushRef="#br0" timeOffset="1317.7618">4030-10 780 0,'0'16'288'0,"0"-16"-224"0,-9 53-20 0,4-21 112 16,-4 9-96-16,-14-1 36 16,10 5-56-16,-15-1-16 15,15 1-12-15,-10-9-12 16,14-15 4-16,-5-5 12 15,14 0-8-15,0-12 24 16,0 0-20-16,14-16-32 16,-5 8 12-16,14-25-60 15,-1 1 36-15,10-4-44 16,0 7 40-16,-9 1 4 16,9 8 16-16,-10 12 56 15,1 8-20-15,-14 12 52 16,5 8-40-16,-5 9 64 15,5-5-56-15,-14 5-16 16,9-5-16-16,-5 0 24 16,1-12-16-16,-1 5-76 15,1-13 32-15,-5-4-176 16,5 0 112-16,-5-4-344 16,9 0 244-16</inkml:trace>
          <inkml:trace contextRef="#ctx0" brushRef="#br0" timeOffset="1546.3657">4676-103 768 0,'-9'-20'284'0,"9"20"-220"0,32-4-20 0,-18 0 180 15,4 8-132-15,-5-4 68 16,10 8-92-16,0 0-20 16,9 0-32-16,-9 0-4 15,9 0-4-15</inkml:trace>
          <inkml:trace contextRef="#ctx0" brushRef="#br0" timeOffset="931.7312">3201-131 996 0,'-9'-4'368'0,"9"4"-284"0,18 4-24 0,5 0 28 15,9-4-60-15,13 0 16 16,5 0-28-16,5 0 36 16,0 0-28-16,4-4-200 15,-4 4 96-15,-1-4-276 16,1 8 200-16</inkml:trace>
          <inkml:trace contextRef="#ctx0" brushRef="#br0" timeOffset="733.2032">3547-354 892 0,'-18'-12'332'0,"18"12"-260"0,-9-4-20 0,9 0 96 15,4 0-92-15,1-8 32 16,4 0-52-16,9 0-4 15,10-5-20-15,8 9-8 16,5 4 0-16,9 8 12 16,-4 8-8-16,-10 9 4 15,-4 7-4-15,-28-4 12 16,-8 9-12-16,-28 3-20 16,0 0 4-16,-18 5 12 15,4-5 0-15,-17 1 8 16,13-9-8-16,-14 8-20 15,14 1 8-15,-5-5-24 16,19 1 20-16,13-1-20 16,14 4 16-16,13-7-28 15,15 3 28-15,13-3 16 16,4-1 0-16,5-16 12 16,0 4-8-16,-5-4 32 0,5-4-20 15,5-12-156-15,-5 4 76 16,-9-12-232-16,-10 4 168 15</inkml:trace>
          <inkml:trace contextRef="#ctx0" brushRef="#br0" timeOffset="1741.3841">5555-520 820 0,'-5'-8'304'0,"5"8"-236"0,-9 45-20 0,5-13 132 16,-1 0-108-16,-9 21 16 15,5 4-52-15,-13 36-24 16,8 0-8-16,-9 24-304 15,5-16 164-15</inkml:trace>
        </inkml:traceGroup>
      </inkml:traceGroup>
    </inkml:traceGroup>
    <inkml:traceGroup>
      <inkml:annotationXML>
        <emma:emma xmlns:emma="http://www.w3.org/2003/04/emma" version="1.0">
          <emma:interpretation id="{9FC41E0C-DB04-4B73-B7E0-EE5F752305E9}" emma:medium="tactile" emma:mode="ink">
            <msink:context xmlns:msink="http://schemas.microsoft.com/ink/2010/main" type="paragraph" rotatedBoundingBox="6135,2473 17613,61 18154,2631 6676,50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A24A1BA-11D8-4192-94F0-E36054FED9B5}" emma:medium="tactile" emma:mode="ink">
              <msink:context xmlns:msink="http://schemas.microsoft.com/ink/2010/main" type="line" rotatedBoundingBox="6135,2473 17530,78 17838,1543 6443,3939"/>
            </emma:interpretation>
          </emma:emma>
        </inkml:annotationXML>
        <inkml:traceGroup>
          <inkml:annotationXML>
            <emma:emma xmlns:emma="http://www.w3.org/2003/04/emma" version="1.0">
              <emma:interpretation id="{3A8C1406-0336-422A-A8EC-1FAF2C06A4A2}" emma:medium="tactile" emma:mode="ink">
                <msink:context xmlns:msink="http://schemas.microsoft.com/ink/2010/main" type="inkWord" rotatedBoundingBox="6135,2473 7725,2139 7953,3223 6363,355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88.669">3524 1305 984 0,'-18'-12'368'0,"18"12"-288"0,23-16-20 15,-9 4 44 1,-1 8-68-16,15-12 32 16,3 8-40-16,24-9-28 15,9 9 0-15,13 0 8 16,1 8-4-16,-10 4 8 16,-4 4-8-16,-28 9-12 15,0 3 4-15,-26 24 20 0,-10 5-8 0,-37 24 4 31,1 0-4-31,-33 8-8 0,6-13 4 0,-15-3-16 16,19-8 8-16,-5-9 20 16,19-7-8-16,-1-9 24 15,14-3-20-15,10-5-40 16,17-4 16-16,10-12 56 16,8 0-24-16,28-12 12 15,5 4-20-15,27-4 20 16,4 0-20-16,5 0 12 15,-9 4-12-15,-14-4-88 16,-13 4 44-16,-15-4-104 16,-8 0 76-16,-18-4-216 15,-5 4 152-15</inkml:trace>
          <inkml:trace contextRef="#ctx0" brushRef="#br0" timeOffset="2934.0623">3629 1747 872 0,'-14'0'324'16,"14"0"-252"-16,5 0-20 0,-1 0 112 16,1 8-100-16,18-4 72 15,0 4-80-15,18-8-32 16,4 4-12-16</inkml:trace>
          <inkml:trace contextRef="#ctx0" brushRef="#br0" timeOffset="3344.6479">4317 1880 676 0,'-10'12'248'0,"10"-12"-192"0,5 21-16 0,-5-13 136 16,-5 4-104-16,1 8 44 15,4 4-72-15,-5 5 20 16,1 3-36-16,-5 0 0 15,4-3-16-15,-9-5 20 16,5 0-20-16,0-12 24 16,5 1-24-16,4-26-12 15,4 1-4-15,5-20-40 16,10 4 24-16,3-13-64 16,6 5 48-16,3-1 16 15,10 9 16-15,-4 4 12 16,-5 3-4-16,-9 9 84 15,-1 8-44-15,-13 8 40 16,-4 4-48-16,-14 9 52 16,4 7-52-16,-8 8 0 15,4 5-20-15,-5 3 8 16,9-4-16-16,1-3-4 16,4-5 0-16,0-12-112 15,4 1 60-15,1-13-128 16,4-4 96-16</inkml:trace>
          <inkml:trace contextRef="#ctx0" brushRef="#br0" timeOffset="3572.2538">4922 1564 832 0,'-36'-20'308'0,"36"20"-240"0,0-8-20 0,0 4 212 15,0 8-152-15,9-4 28 16,0 0-84-16,4 0-4 16,1 4-32-16,13-4 8 15,1 0-12-15,4-4-156 16,4 4 76-16,-4-4-244 16,0 4 172-16</inkml:trace>
          <inkml:trace contextRef="#ctx0" brushRef="#br0" timeOffset="3764.7667">5040 1289 872 0,'-9'21'324'0,"9"-21"-252"0,-18 64-20 0,9-23 84 15,9 3-84-15,-9 21 24 16,4-8-44-16,1-9-12 15,4-3-12-15,-5-5-40 0,10-3 16 16,-5-13-172-16,0 0 108 0</inkml:trace>
        </inkml:traceGroup>
        <inkml:traceGroup>
          <inkml:annotationXML>
            <emma:emma xmlns:emma="http://www.w3.org/2003/04/emma" version="1.0">
              <emma:interpretation id="{EA88D04C-B943-4A87-BCC8-4AC37FB8898A}" emma:medium="tactile" emma:mode="ink">
                <msink:context xmlns:msink="http://schemas.microsoft.com/ink/2010/main" type="inkWord" rotatedBoundingBox="8425,2453 8749,2385 8858,2905 8534,297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61.822">6019 1196 664 0,'-9'-4'244'0,"9"4"-188"0,-4 0-16 16,-5 0 208-1,9 8-144-15,-10 0 80 16,1 9-108-16,-13 11 20 16,8 8-56-16,-9 21-16 15,5 0-12-15,-5 7 8 16,9 1-12-16,1-8 16 0,4-9-16 15,-9-7-72-15,8-9 32 0,1-8-180 32,5-3 116-32,4-9-316 0,4-4 228 0</inkml:trace>
        </inkml:traceGroup>
        <inkml:traceGroup>
          <inkml:annotationXML>
            <emma:emma xmlns:emma="http://www.w3.org/2003/04/emma" version="1.0">
              <emma:interpretation id="{B289AD43-C939-4CAF-AC17-4B216E016EC4}" emma:medium="tactile" emma:mode="ink">
                <msink:context xmlns:msink="http://schemas.microsoft.com/ink/2010/main" type="inkWord" rotatedBoundingBox="10449,2545 10515,2531 10575,2813 10509,282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073.0864">7777 1350 984 0,'4'-16'368'0,"5"44"-288"0,0 25-20 0,-18-9 36 16,9 1-64-16,-9 20-160 16,5-5 64-16</inkml:trace>
        </inkml:traceGroup>
        <inkml:traceGroup>
          <inkml:annotationXML>
            <emma:emma xmlns:emma="http://www.w3.org/2003/04/emma" version="1.0">
              <emma:interpretation id="{D5908683-40BA-4909-82E9-A49BE1FA1A9E}" emma:medium="tactile" emma:mode="ink">
                <msink:context xmlns:msink="http://schemas.microsoft.com/ink/2010/main" type="inkWord" rotatedBoundingBox="12023,1240 13006,1034 13313,2495 12330,270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552.3616">9607 6 912 0,'55'-36'340'0,"-55"36"-264"0,54-12-24 0,-27 4 72 16,1 0-80-16,17 8 0 15,-8 0-28-15,17 8-20 16,1 8 0-16,9 24 4 15,-10 9 0-15,-17 16 32 16,-10-5-16-16,-31 9 40 16,-10-8-32-16,-32 12-48 15,5-13 12-15,-22 13-8 16,13-8 12-16,-32 0 16 16,18-4-4-16,-13-5-4 15,13-7 4-15,0-9-16 16,19-7 8-16,13-5-40 15,13-4 24-15,38-4 60 16,13 1-20-16,22-5 12 16,5-8-20-16,10 0-44 15,-1 0 20-15,0-4-148 16,-4 0 88-16</inkml:trace>
          <inkml:trace contextRef="#ctx0" brushRef="#br0" timeOffset="5757.9113">9489 532 1092 0,'-14'-4'404'0,"14"4"-316"0,41-4-24 0,-14 4 36 16,5 4-68-16,14 0 24 15,4 5-36-15,4-9 0 16,-4 4-12-16,14-4-184 15,0 4 100-15</inkml:trace>
          <inkml:trace contextRef="#ctx0" brushRef="#br0" timeOffset="6107.8384">10404 1010 852 0,'-32'53'316'0,"32"-53"-248"0,-18 40-16 0,4-20 40 15,9-3-60-15,-8-1 24 16,8-4-36-16,-4 8 8 16,4-8-16-16,5-12 20 15,5 8-20-15,4-16-32 16,5 4 12-16,9-16-24 15,-1 8 16-15,10-12-16 16,-4 3 16-16,-6 1-36 16,1 4 32-16,0 8 96 0,-10 8-40 0,-3 8 92 15,3 8-72 1,-8 8 0-16,-1 1-36 0,-4 3-4 16,5 0-8-16,-5 1 12 15,4-1-12-15,-4-8-152 16,5 0 76-1</inkml:trace>
        </inkml:traceGroup>
        <inkml:traceGroup>
          <inkml:annotationXML>
            <emma:emma xmlns:emma="http://www.w3.org/2003/04/emma" version="1.0">
              <emma:interpretation id="{00D98127-3A52-4E69-BE4D-9324FA36903C}" emma:medium="tactile" emma:mode="ink">
                <msink:context xmlns:msink="http://schemas.microsoft.com/ink/2010/main" type="inkWord" rotatedBoundingBox="14126,1663 14511,1582 14559,1807 14173,188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466.2919">11469 674 964 0,'-36'-24'360'0,"36"24"-280"0,82 0-24 0,-41-4 32 16,4 0-60-16,10-4-180 15,-1 8 84-15</inkml:trace>
          <inkml:trace contextRef="#ctx0" brushRef="#br0" timeOffset="6335.9456">11601 448 964 0,'-23'-21'360'0,"23"21"-280"15,37-4-24-15,-15 0 112 16,1 4-104-16,5-4 28 16,8 4-56-16,-4 0-180 15,0 8 76-15</inkml:trace>
        </inkml:traceGroup>
        <inkml:traceGroup>
          <inkml:annotationXML>
            <emma:emma xmlns:emma="http://www.w3.org/2003/04/emma" version="1.0">
              <emma:interpretation id="{C7B95A6D-54B9-4235-85BF-CE3FBEE06E26}" emma:medium="tactile" emma:mode="ink">
                <msink:context xmlns:msink="http://schemas.microsoft.com/ink/2010/main" type="inkWord" rotatedBoundingBox="15917,662 17579,312 17739,1073 16077,1423">
                  <msink:destinationLink direction="with" ref="{621EAC6C-38A2-4306-BD90-3DBEC4F6B094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064.0624">13504-330 840 0,'-4'9'312'0,"4"-9"-244"0,13-9-16 16,-4 9 156-16,5 9-124 0,13-9 28 15,10 0-68-15,17 0 0 16,1-4-28-16,4-1 0 15,0 5-8-15,-4-8-8 16,-9 8 4-16,-10-8-104 16,-4 8 56-16,-9-8-140 15,-1 4 104-15,-17 0-352 16,-1 4 244-16</inkml:trace>
          <inkml:trace contextRef="#ctx0" brushRef="#br0" timeOffset="8258.0793">13941-669 768 0,'-23'-21'284'0,"23"21"-220"0,-4 16-20 0,-5 9 136 15,4 3-108-15,-8 21 68 16,-1 3-80-16,-4 9-36 16,9-4-12-16,-1-1 4 15,6-7-8-15,4-1-128 16,9-11 68-16,-4-1-168 15,4-3 124-15,0-13-508 16,4 8 336-16</inkml:trace>
          <inkml:trace contextRef="#ctx0" brushRef="#br0" timeOffset="7837.9605">13331-423 664 0,'-9'-32'244'0,"9"12"-188"0,0 0-16 0,0 11 144 15,9 1-108-15,-9 16-4 16,0 1-44-16,0 19 76 15,0 8-56-15,0 17 40 16,0 0-52-16,-9 3-20 16,9-3-8-16,-14 8 24 15,14-5-16-15,0-3 4 16,0-9-12-16,0-15-60 16,0-9 28-16,9-20-236 15,-4-8 144-15</inkml:trace>
          <inkml:trace contextRef="#ctx0" brushRef="#br0" timeOffset="19799.8859">14460-524 476 0,'-9'0'176'0,"5"0"-136"0,4 0-12 0,-10 0 100 16,20 0-76-16,-10 0 24 15,0 0-44-15,0 0 12 16,9 0-24-16,0 0 28 15,9 0-32-15,-9-4 32 16,5-4-32-16,-5 0-4 16,5 8-8-16,-10-4-4 15,5 8 0-15,-9-4 8 16,0 0-4-16,0 0-4 16,0 0 4-16,0-4-4 15,5 4 0-15,-5-4 0 16,4 4 0-16,1-8 24 15,-1 8-12-15,-4-4 76 16,5 4-52-16,-5-4 40 16,0 4-44-16,0-4 16 15,0 4-28-15,0-4-36 16,0 4 8-16,0-4 8 16,0 8 4-16,0-4-4 15,0 0 4-15,0 0 4 0,4 8-4 0,1 4 24 16,0 4-16-16,-5 4 4 15,0 1-8-15,0 3 4 16,0 4-8-16,0 0-4 16,0 5 4-16,0-5-4 15,0 0 0-15,4 1 8 16,1-5-4-16,-1 0-4 16,5 1 4-16,-18-1 4 15,9-4-4-15,-4-4 24 16,4 5-16-16,-5-5-4 15,5 4-4-15,-4-4 12 16,8 0-8-16,-8 1 4 16,4-5-4-16,0-4 4 15,0 0-8-15,0-8 32 16,0 0-20-16,0-8 12 16,0 8-16-16,0 0 0 15,4 0-4-15,-4-8-8 16,5 4 4-16,-5-4-16 15,0 8 8-15,0-9 4 16,4 9 0-16,-4-8-44 16,0 0 24-16,0 0-168 15,9 4 104-15,-4-8-228 16,-1 8 176-16</inkml:trace>
          <inkml:trace contextRef="#ctx0" brushRef="#br0" timeOffset="8635.5957">14610-629 748 0,'-13'-4'276'0,"13"4"-216"0,4 28-16 0,-4-7 92 15,0 3-84-15,-4 16 84 16,-1 1-76-16,-4 3-4 15,5 1-36-15,-10 3-248 16,14 1 120-16</inkml:trace>
          <inkml:trace contextRef="#ctx0" brushRef="#br0" timeOffset="8481.6839">14697-653 1028 0,'32'-12'380'0,"-32"12"-296"0,27 0-20 0,-9 4-20 16,1 8-36-16,3 12 16 16,6 4-16-16,-1 9 32 15,5-1-24-15,-14 1 12 16,0-5-16-16,-18 0 20 16,-4-3-20-16,-19-5-120 15,0-4 60-15,-9-4-176 16,5-3 124-16</inkml:trace>
        </inkml:traceGroup>
      </inkml:traceGroup>
      <inkml:traceGroup>
        <inkml:annotationXML>
          <emma:emma xmlns:emma="http://www.w3.org/2003/04/emma" version="1.0">
            <emma:interpretation id="{ADE428DE-EF54-4EB7-ABFE-3257278CB0C4}" emma:medium="tactile" emma:mode="ink">
              <msink:context xmlns:msink="http://schemas.microsoft.com/ink/2010/main" type="line" rotatedBoundingBox="15901,1943 17992,1686 18117,2707 16026,2963"/>
            </emma:interpretation>
          </emma:emma>
        </inkml:annotationXML>
        <inkml:traceGroup>
          <inkml:annotationXML>
            <emma:emma xmlns:emma="http://www.w3.org/2003/04/emma" version="1.0">
              <emma:interpretation id="{C3821F47-292B-4A21-9F52-1D41B94E2CBE}" emma:medium="tactile" emma:mode="ink">
                <msink:context xmlns:msink="http://schemas.microsoft.com/ink/2010/main" type="inkWord" rotatedBoundingBox="15901,1943 17992,1686 18117,2707 16026,2963"/>
              </emma:interpretation>
              <emma:one-of disjunction-type="recognition" id="oneOf8">
                <emma:interpretation id="interp12" emma:lang="" emma:confidence="0">
                  <emma:literal>Imp</emma:literal>
                </emma:interpretation>
                <emma:interpretation id="interp13" emma:lang="" emma:confidence="0">
                  <emma:literal>1¢</emma:literal>
                </emma:interpretation>
                <emma:interpretation id="interp14" emma:lang="" emma:confidence="0">
                  <emma:literal>I...</emma:literal>
                </emma:interpretation>
                <emma:interpretation id="interp15" emma:lang="" emma:confidence="0">
                  <emma:literal>1...</emma:literal>
                </emma:interpretation>
                <emma:interpretation id="interp16" emma:lang="" emma:confidence="0">
                  <emma:literal>I-ph</emma:literal>
                </emma:interpretation>
              </emma:one-of>
            </emma:emma>
          </inkml:annotationXML>
          <inkml:trace contextRef="#ctx0" brushRef="#br0" timeOffset="9382.7251">13354 723 872 0,'-18'32'324'0,"18"-32"-252"0,-5 101-20 0,1-56 112 15,-1-1-100-15,-4 17 0 16,0-4-40-16,-5 7 12 16,10-3-24-16,-10 8 12 15,9-4-12-15,-4-9 20 16,9-3-20-16,0-17-128 15,5 1 64-15,-1-21-204 16,10-8 148-16</inkml:trace>
          <inkml:trace contextRef="#ctx0" brushRef="#br0" timeOffset="9593.2847">13791 1148 1100 0,'-14'-8'408'0,"14"8"-316"0,9 0-28 0,-4 0 100 16,9 8-104-16,8-8 8 15,10 8-40-15,5-8-16 16,-1 0-8-16,5 0-236 16,5-4 128-16,8-4-388 15,1 8 276-15</inkml:trace>
          <inkml:trace contextRef="#ctx0" brushRef="#br0" timeOffset="10118.9059">14642 994 808 0,'-13'16'300'0,"13"-16"-232"0,-5 16-20 0,5-4 124 16,5 5-104-16,-5 3 8 16,-5 12-48-16,5 5 28 15,5 7-32-15,-5 17 20 16,0 0-24-16,-5 3 8 16,5-3-16-16,-9-4-68 15,9-13 28-15,0-16-148 16,0-3 100-16,-9-17-432 15,9 0 280-15</inkml:trace>
          <inkml:trace contextRef="#ctx0" brushRef="#br0" timeOffset="9891.6389">14724 889 1100 0,'-4'-13'408'15,"4"13"-316"-15,22-16-28 0,6 4 44 16,8 8-72-16,33-8 12 16,3 8-28-16,6-4-12 31,-1 12-4-31,-4 4-16 0,-23 4 8 0,-9 0 40 16,-9 4-24-16,-23 1 68 15,-4 3-44-15,-24 0 0 16,1 4-20-16,-23-3-4 15,0-5-4-15,-4-4-228 16,8 0 124-16,1-4-380 0,9 0 268 0</inkml:trace>
        </inkml:traceGroup>
      </inkml:traceGroup>
    </inkml:traceGroup>
    <inkml:traceGroup>
      <inkml:annotationXML>
        <emma:emma xmlns:emma="http://www.w3.org/2003/04/emma" version="1.0">
          <emma:interpretation id="{AE269058-B5A4-430D-9E0C-DBF1E52758E5}" emma:medium="tactile" emma:mode="ink">
            <msink:context xmlns:msink="http://schemas.microsoft.com/ink/2010/main" type="paragraph" rotatedBoundingBox="4099,3953 9481,4177 9429,5434 4047,5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2A98C8-DDD5-4D9B-81EA-9AC948A26B8A}" emma:medium="tactile" emma:mode="ink">
              <msink:context xmlns:msink="http://schemas.microsoft.com/ink/2010/main" type="line" rotatedBoundingBox="4099,3953 9481,4177 9429,5434 4047,5210"/>
            </emma:interpretation>
          </emma:emma>
        </inkml:annotationXML>
        <inkml:traceGroup>
          <inkml:annotationXML>
            <emma:emma xmlns:emma="http://www.w3.org/2003/04/emma" version="1.0">
              <emma:interpretation id="{E5771B3C-C607-406F-AFD2-16F2F74FEFF1}" emma:medium="tactile" emma:mode="ink">
                <msink:context xmlns:msink="http://schemas.microsoft.com/ink/2010/main" type="inkWord" rotatedBoundingBox="4087,4245 5915,4321 5876,5252 4048,5176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696.1705">1416 3191 748 0,'-22'-20'276'0,"8"20"-216"16,5-8-16-16,9 8 92 15,0-8-84-15,0 0 24 16,0-4-44-16,4-4-4 15,15 7-16-15,-10-3-8 16,27-4 0-16,-9 8-4 0,5 4 0 0,28-4 0 16,3 8 0-16,15 0 0 15,-10 12 0-15,5-4 16 16,-9-4-8-16,-19 12 32 16,-4-4-24-16,-18 5 20 15,-5 3-20-15,-18 0 36 16,0 4-28-16,-36 9 20 15,-1 3-24-15,-31 13-16 16,9 7-8-16,-14 9 4 16,5-4 0-16,-1-4 0 15,15-5 0-15,-15-7 0 16,28-1 0-16,-13-16 0 16,17-3 0-16,5-5-44 15,23-4 24-15,9-4-4 16,19-4 16-16,17 1 32 15,5 7-12-15,32-12-12 16,-5 0-4-16,23-4 12 16,-4 0-4-16,-10-4-48 15,-13 4 28-15,-14-4-60 16,-14 4 44-16,-13-8-160 16,-9 0 108-16</inkml:trace>
          <inkml:trace contextRef="#ctx0" brushRef="#br0" timeOffset="11912.2929">1403 3479 912 0,'0'0'340'0,"0"0"-264"0,9 8-24 0,-9 0 88 15,23-8-88-15,-1 8 16 16,10 0-44-16,14-8-4 15,8 0-12-15,10 0 20 16,-9 4-16-16,4-4-84 16,-4 8 40-16</inkml:trace>
          <inkml:trace contextRef="#ctx0" brushRef="#br0" timeOffset="12412.7587">2163 3730 736 0,'-5'0'272'0,"5"0"-208"0,-4 20-20 15,-1-4 116 1,5 0-96-16,-9 4 60 16,0 9-68-16,-4-5 0 15,8 4-32-15,0-3-12 0,5-5-8 0,-4-4 12 16,4-4-8-16,-5-4 16 16,5 0-16-16,0-16 32 15,5 8-24-15,-1 0-56 16,1-8 16-16,4-4-40 15,0-4 32-15,0-4-44 16,5 3 44-16,0-3-28 16,-1 4 36-16,1 0 56 15,4 12-16-15,-4 0 100 16,-1 12-64-16,-8 8 40 16,4 0-56-16,-4-4 16 15,-1 5-32-15,-4 3 16 16,0-4-20-16,-4 0-24 15,4-4 0-15,-5 5-200 16,5-5 116-16,-4-4-192 16,-1 0 160-16,0-8-440 15,5 8 316-15</inkml:trace>
          <inkml:trace contextRef="#ctx0" brushRef="#br0" timeOffset="12658.637">2919 3471 1028 0,'-5'-4'380'0,"5"4"-296"0,14-5-20 0,-5 1 84 16,5 4-92-16,13-4-20 15,5 0-24-15,4 0-100 16,1 8 48-16,-5 4-424 16,-1 9 256-16</inkml:trace>
          <inkml:trace contextRef="#ctx0" brushRef="#br0" timeOffset="12787.9806">2869 3758 1040 0,'-5'16'384'0,"5"-16"-300"0,27-4-20 0,-4 4-12 16,5 4-40-16,17-4 24 16,5 0-24-16,9 0-260 15,1 0 136-15</inkml:trace>
        </inkml:traceGroup>
        <inkml:traceGroup>
          <inkml:annotationXML>
            <emma:emma xmlns:emma="http://www.w3.org/2003/04/emma" version="1.0">
              <emma:interpretation id="{7D5219D8-C140-4B2D-9F7A-DB419C164675}" emma:medium="tactile" emma:mode="ink">
                <msink:context xmlns:msink="http://schemas.microsoft.com/ink/2010/main" type="inkWord" rotatedBoundingBox="6562,4055 9481,4177 9429,5434 6510,531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824.2477">3957 3216 580 0,'-41'-8'216'0,"41"8"-168"0,-18-5-12 0,9 1 136 16,9 8-100-16,-5-4 52 15,5 0-76-15,9-4 12 16,9 4-40-16,10-4 36 16,8 4-32-16,10-8 20 15,-1 8-24-15,5-4 0 16,-4 0-12-16,4-4-8 15,-5 4 4-15,-4 0 4 16,0 4-4-16,-9-4 24 16,-5 8-16-16,-13-4 56 15,4 4-36-15,-22 0-8 16,-1 4-12-16,-18 4 0 16,10 5-8-16,-19 11 8 15,14 4-8-15,-14 25-20 16,9 4 8-16,-18 15 4 15,5-3 4-15,-19 0 0 16,5-12 0-16,-18-4 0 16,13-13 0-16,-4-3 0 15,18-13 0-15,-5-4-12 16,19-4 8-16,13-12-4 16,14 1 0-16,19-9-12 15,12 8 12-15,20-8 12 0,-1-4 0 0,4 4 24 16,1 8-16-16,-10-4-32 15,1 8 12 1,-14-12 20-16,-5 8-8 0,-4 0 8 16,-5-4-4-1,-9 0 12-15,5 0-12 0,-10-4-152 16,1 0 76-16,-5-4-368 16,0 0 244-16</inkml:trace>
          <inkml:trace contextRef="#ctx0" brushRef="#br0" timeOffset="14048.8451">3861 3620 904 0,'-27'-32'332'0,"27"32"-256"16,18-12-24-16,-9 4 96 15,14 0-92-15,9 0 104 16,13 8-96-16,5-9-4 15,5 9-36-15,4-4 20 16,-4 4-28-16,13-4-100 16,-13 4 40-16,13-4-164 15,10 0 112-15,-15-4-296 16,6 0 220-16</inkml:trace>
          <inkml:trace contextRef="#ctx0" brushRef="#br0" timeOffset="14380.7296">5619 2944 820 0,'-9'-12'304'0,"9"12"-236"0,-19 17-20 0,10-1 64 16,0 8-72-16,-36 16 60 16,4 5-56-16,-41 44-12 15,18 0-20-15,-27 32 0 16,23-7-8-16,-1-5 32 16,15-12-20-16,-6-8 20 15,19-12-20-15,-4-8 0 16,9-8-8-16,4-17-52 15,13-3 28-15,6-33-228 16,13 0 136-16</inkml:trace>
          <inkml:trace contextRef="#ctx0" brushRef="#br0" timeOffset="15039.9811">5550 3762 924 0,'-32'0'340'0,"32"0"-260"0,5 4-28 0,-5 0 140 16,9 0-116-16,5 0 84 15,9 0-92-15,8-8 16 16,10 4-48-16,23-4 12 15,0 4-28-15,18-4-184 16,-5 8 88-16,1-4-228 16,-15 8 172-16,1-4-396 15,-14-4 296-15</inkml:trace>
          <inkml:trace contextRef="#ctx0" brushRef="#br0" timeOffset="14844.9632">5537 3373 840 0,'27'-28'312'0,"-27"28"-244"0,36-24-16 16,-13 12 48-16,0 8-64 0,18-8 12 31,9 3-28-31,9-3 16 16,14 8-24-16,-5-4 12 0,-13 8-12 0,0-8 20 16,-10 16-20-16,-22-8 100 15,0 4-60-15,-14-4 56 16,-9 16-64-16,-23 1-28 15,5 3-16-15,-32 24 8 16,0 17-4-16,-10 12 16 16,10 0-12-16,-9 0-28 15,14-9 8-15,-1-7-4 16,14-8 8-16,-9-9 16 16,9-8-4-16,-4-7-12 15,13-1 4-15,5-8-4 16,9-4 0-16,4-8 16 15,10 4-4-15,13-8-4 16,5 4 4-16,13-8 4 16,5 0-4-16,14-4-36 15,4 0 16-15,5 0-72 16,-10 4 48-16,-13-4-148 16,-9 4 104-16,-18-4-184 15,-14 8 156-15,-9-8-432 0,-5 4 304 16</inkml:trace>
          <inkml:trace contextRef="#ctx0" brushRef="#br0" timeOffset="15446.0642">6420 3976 580 0,'0'-4'216'0,"0"4"-168"0,-9 0-12 16,-5 0 200-1,14 4-136-15,-9-4 92 0,9 0-112 16,-14 0 44-16,14 9-72 0,-9-5 32 31,9 8-48-31,-13 4-20 0,4 8-8 0,9 9 8 16,0-5-8-16,9 4-4 16,4 5 0-16,10-17-4 15,18 4 0-15,5-12-56 16,8-12 32-16,1-12-16 15,-1 0 24-15,-22-12 36 16,-4 4-12-16,-24-9 28 16,-4 5-24-16,-27-4 24 15,0 7-24-15,-14 1-32 16,9 12 12-16,4 0-52 16,10 8 32-16</inkml:trace>
        </inkml:traceGroup>
      </inkml:traceGroup>
    </inkml:traceGroup>
    <inkml:traceGroup>
      <inkml:annotationXML>
        <emma:emma xmlns:emma="http://www.w3.org/2003/04/emma" version="1.0">
          <emma:interpretation id="{93AF7B17-4A78-48B5-8063-B58935881DBE}" emma:medium="tactile" emma:mode="ink">
            <msink:context xmlns:msink="http://schemas.microsoft.com/ink/2010/main" type="paragraph" rotatedBoundingBox="3371,5903 13070,5130 13213,6919 3513,7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F9A1C-5B7F-43D2-9059-7496CA3BB9F2}" emma:medium="tactile" emma:mode="ink">
              <msink:context xmlns:msink="http://schemas.microsoft.com/ink/2010/main" type="line" rotatedBoundingBox="3371,5903 13070,5130 13213,6919 3513,7691"/>
            </emma:interpretation>
          </emma:emma>
        </inkml:annotationXML>
        <inkml:traceGroup>
          <inkml:annotationXML>
            <emma:emma xmlns:emma="http://www.w3.org/2003/04/emma" version="1.0">
              <emma:interpretation id="{09103D86-DEC1-4133-AF92-D39FA8F24C00}" emma:medium="tactile" emma:mode="ink">
                <msink:context xmlns:msink="http://schemas.microsoft.com/ink/2010/main" type="inkWord" rotatedBoundingBox="3386,6086 6223,5860 6323,7120 3486,734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63486.303">984 4968 488 0,'-18'-8'180'0,"13"4"-140"0,-4 0-12 0,0 0 76 16,9 4-64-16,-14-4 60 16,14 0-56-16,-4-4 24 15,8 3-40-15,10-7 8 16,0 0-20-16,17-4 8 16,10 4-12-16,5-4 28 15,9 8-24-15,4 4-24 16,-5 8 4-16,1 4 0 15,-9 4 4-15,-6 4 44 16,6 0-24-16,-14 0 52 16,0 5-40-16,-9-5-8 15,-1 4-12-15,-8-8 8 16,-5 0-12-16,-9 0 48 16,5 1-28-16,-10-5-16 15,1 0-4-15,-10 0-132 16,5 0 68-16,-5-4-92 15,5 0 84-15</inkml:trace>
          <inkml:trace contextRef="#ctx0" brushRef="#br0" timeOffset="363921.9651">856 4899 416 0,'-22'-8'152'0,"22"8"-116"0,-14 0-12 0,5 0 84 15,9 4-64-15,-14-4 80 16,14 4-72-16,-9 4 28 16,9 8-48-16,0 9 80 15,-9 7-64-15,9 21 20 16,9-1-36-16,-18 21 48 16,9-4-44-16,-5 20 0 15,1-8-20-15,-5 8 52 16,4-8-40-16,-4-8-12 15,5-13-8-15,-6-7 0 16,10-12-4-16,-4-5-4 16,8-8 4-16,-4-16-76 15,5 5 40-15,-5-13-200 16,5 0 132-16</inkml:trace>
          <inkml:trace contextRef="#ctx0" brushRef="#br0" timeOffset="365078.5387">2145 4984 352 0,'-5'-8'132'0,"5"8"-104"0,-9-8-8 0,5 4 80 16,-1 4-60-16,-9-4 52 15,1 4-52-15,-10 0 16 16,9 4-36-16,-13 4 44 16,4 4-36-16,-13 8 40 15,8 1-40-15,-8 7 56 16,4 4-48-16,-9 13 12 16,9-9-32-16,-4 17 8 15,9-5-12-15,-5 29 20 16,9-8-20-16,0 12 24 15,10-4-24-15,3-4 40 16,6-12-28-16,8-5 12 16,10-11-20-16,0-13-8 15,18-4-4-15,-10-7 28 16,10-1-16-16,-9-8-120 16,-9-4 56-16,4 0-176 0,-4 0 124 15</inkml:trace>
          <inkml:trace contextRef="#ctx0" brushRef="#br0" timeOffset="365563.3344">1999 5543 548 0,'0'-8'204'0,"0"8"-156"0,0-9-16 16,0 1 192-1,5 8-128-15,-1-4 104 16,1 8-116-16,-1-4 68 15,5 0-88-15,5 0 28 0,4 8-52 0,5-12 4 16,0 4-28-16,0-4-8 16,-1 4-4-16,1-8-180 15,0 8 96-15,-5-4-296 16,5 4 212-16</inkml:trace>
          <inkml:trace contextRef="#ctx0" brushRef="#br0" timeOffset="365987.4541">2263 5688 652 0,'-23'37'244'0,"23"-37"-192"0,-9 24-12 0,9-16 100 16,9 4-84-16,14-8 40 15,0 4-56-15,18-12-4 16,-5 0-24-16,28-16 0 15,0 4-4-15,4-16-16 16,-9 3 4-16,-9-15 28 16,-13 7-12-16,-5-11 4 15,-10 11-8-15,1-3 20 16,-14 7-16-16,-18-3-20 16,9 12 0-16,-4-5 12 15,-5 17 0-15,-10 0 32 16,6 8-20-16,-6 4 32 0,6 8-32 15,-10 12 12-15,9 13-16 0,-4 19 0 16,-5 1-4 0,14 8 12-16,5-1-12 0,-5-3-12 15,9-4 0-15,0-13 12 16,13-3-4-16,1-13-20 16,9 0 8-16,4-8 4 15,0-4 4-15,1-8-220 16,-1-4 120-16</inkml:trace>
          <inkml:trace contextRef="#ctx0" brushRef="#br0" timeOffset="366325.3552">3297 5000 572 0,'27'-24'208'0,"-27"24"-160"0,59-12-12 16,-36 16 208 0,9 8-140-16,-9 20 88 15,4 5-108-15,-4 20 40 16,-5 3-72-16,-9 25 16 15,-4-4-40-15,-10 16 28 0,5-8-32 16,-23-4 12-16,10-12-20 0,-28-8 8 16,4-12-12-16,-27-9-16 15,14-8 0-15,-9-7-296 16,14-9 164 0,4 0-440-16,13-4 324 0</inkml:trace>
        </inkml:traceGroup>
        <inkml:traceGroup>
          <inkml:annotationXML>
            <emma:emma xmlns:emma="http://www.w3.org/2003/04/emma" version="1.0">
              <emma:interpretation id="{24CDE855-0C81-4B57-B1EC-CC148FAB00BB}" emma:medium="tactile" emma:mode="ink">
                <msink:context xmlns:msink="http://schemas.microsoft.com/ink/2010/main" type="inkWord" rotatedBoundingBox="7172,6482 8814,6351 8885,7248 7243,737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67827.1384">5528 5235 676 0,'-10'-12'248'0,"10"12"-192"0,10 8-16 15,-10-8 100 1,0 0-84-16,0 4 40 16,4 0-56-16,-4 0 40 15,0 8-48-15,-4 4 4 16,-1 1-24-16,-4 11 44 15,0 4-28-15,-5 21 4 16,5 0-20-16,-5 15 20 16,14-3-20-16,-9-4 12 15,0-4-12-15,5-13-8 0,4-4 0 16,-5-7 20-16,10-9-12 0,-5-8-84 16,4-4 40-16</inkml:trace>
          <inkml:trace contextRef="#ctx0" brushRef="#br0" timeOffset="367556.3087">5678 5239 768 0,'-18'-12'284'0,"18"12"-220"0,0-16-20 16,0 12 172-16,9 4-128 0,4-8 44 15,15 0-80-15,-1-1-20 16,14 5-20-16,5 0 8 16,8 8-12-16,1-4-4 15,-10 8 0-15,1 1 4 16,-14 3-4-16,-10-4 52 15,-12 0-32-15,-20 0-80 16,-3 4 28-16,-19-4-116 16,0 4 84-16,0-4-168 15,5 1 128-15,-5-9-200 16,0 4 172-16</inkml:trace>
          <inkml:trace contextRef="#ctx0" brushRef="#br0" timeOffset="368201.6358">5883 5729 632 0,'-23'12'236'0,"23"-12"-184"0,-14 32-16 0,1-16 160 15,4 5-116-15,-5 3 64 16,5 4-84-16,-5 1 28 16,5-1-52-16,-5 0 24 15,10-3-32-15,-10-5 28 16,14 0-32-16,-9-4 48 16,9-4-40-16,0-3 12 15,9-1-28-15,-9-8 20 16,18 4-24-16,-4-4 12 15,9 0-12-15,9 0-8 16,-10 0 0-16,15 0-4 16,-5 0 0-16,-10 0 16 15,10 0-8-15,-9 0-12 0,0 0 0 16,-5-4-156-16,-4 4 88 0,4-8-272 16,-4 3 196-16</inkml:trace>
          <inkml:trace contextRef="#ctx0" brushRef="#br0" timeOffset="367242.9769">4476 5551 832 0,'-14'4'308'0,"14"-4"-240"0,23 4-20 0,-5-4 108 16,5 4-96-16,18 0 36 15,4 0-56-15,15 0-32 16,-6 4-8-16,1-8-176 15,-5 4 96-15</inkml:trace>
          <inkml:trace contextRef="#ctx0" brushRef="#br0" timeOffset="367094.0792">4521 5409 632 0,'-18'-24'236'0,"18"20"-184"0,5 0-16 0,-1 0 168 32,5 4-120-32,10-4 108 0,8 4-112 0,9-4-16 15,5 0-40-15,5-5-16 16,-5 9-4-16,0-4-104 16,-5 8 56-16,-13 0-360 15,0 5 224-15</inkml:trace>
        </inkml:traceGroup>
        <inkml:traceGroup>
          <inkml:annotationXML>
            <emma:emma xmlns:emma="http://www.w3.org/2003/04/emma" version="1.0">
              <emma:interpretation id="{39863296-3376-4950-86BD-791CE8D6BA10}" emma:medium="tactile" emma:mode="ink">
                <msink:context xmlns:msink="http://schemas.microsoft.com/ink/2010/main" type="inkWord" rotatedBoundingBox="9523,5413 12440,5180 12583,6969 9666,720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70495.2355">8396 4612 436 0,'-14'0'160'0,"14"0"-124"0,-9 8-8 0,5-8 168 15,4 20-112-15,-10 13 44 16,10 7-76-16,-4 29 32 16,4 4-48-16,-5 16 24 15,1-16-32-15,-5-5 60 16,0-11-48-16,-10-13 96 15,1-3-76-15,-14-13 68 16,5-7-72-16,-19-9-20 16,10-4-24-16,-10-16-36 15,15 0 12-15,-1-25-304 16,9 5 176-16,18-41-604 16,10 0 416-16</inkml:trace>
          <inkml:trace contextRef="#ctx0" brushRef="#br0" timeOffset="373425.9017">8756 5454 600 0,'0'0'224'0,"0"0"-176"0,-5-8-12 16,0 3 72 0,5 1-68-16,-4-8 28 15,-1 0-40-15,-8-12 16 16,8 8-24-16,-4-21 16 16,4 5-20-16,-8-37-36 15,4 8 12-15,-5-40-36 16,5 8 28-16,-5-4-20 15,14 8 20-15,-9 8 16 16,18 8 4-16,-4-8 96 0,13 25-56 16,5-13 80-16,9 24-72 15,13-7 44-15,1 15-56 16,-1 1-20-16,-4 20-12 0,-4 12-8 16,-5 8 0-16,-14 16 24 15,0 4-12-15,-23 8-76 16,1 1 36-16,-28 3-80 15,5 1 64-15,-23-9-36 16,18 0 48-16,-9-11-88 16,9-5 68-16,5 4-12 15,13-4 40-15,18-4-12 16,10 0 20-16,18 0 36 16,9 17-12-16,4-5-8 15,-4 8-4-15,-4 9 12 16,-5-5-4-16,-19 12 68 15,1-7-40-15,-23-9 76 16,-5 1-60-16,-27-1-8 16,0-4-24-16,-18-16 8 15,9 0-16-15,0-16-116 16,14 0 56-16</inkml:trace>
          <inkml:trace contextRef="#ctx0" brushRef="#br0" timeOffset="374057.0843">9316 4782 624 0,'4'0'228'0,"-4"0"-176"0,23 0-16 16,-5-8 96 0,0 0-80-16,19-5 40 15,-1-3-52-15,10-8-16 16,-1 12-12-16,1-16 0 15,-5 3-8-15,-5-19 32 16,-4 15-20-16,-9-19 40 16,-5 7-32-16,-18-23-24 0,0 7 0 15,-18-8 36 1,4 13-24-16,-13 7 44 0,4 17-32 0,-13 20 4 16,8 16-16-16,-8 28 36 15,13 13-24-15,-4 11 4 16,13 1-16-16,5 4 0 15,9-4-4-15,9 7-8 16,5-7 4-16,13-4 4 16,5-13-4-16,9 1-168 15,0-1 88-15,4-15-324 16,-8-9 228-16</inkml:trace>
          <inkml:trace contextRef="#ctx0" brushRef="#br0" timeOffset="370546.3715">8364 4090 932 0,'0'4'348'0,"0"-4"-272"0,5 20-20 0,-5-12-48 15,13 4-16-15</inkml:trace>
          <inkml:trace contextRef="#ctx0" brushRef="#br0" timeOffset="369597.8505">6994 5421 600 0,'-10'-4'224'0,"10"8"-176"0,0 0-12 16,0-4 116-1,5 8-92-15,4 0 72 16,9 5-76-16,14-9-32 16,5 0-12-16,22-8-4 15,5 0-4-15,13-4-4 16,-4-1 4-16,-5-3-16 0,-18 8 8 0,-9-8 40 16,-9 4-24-16,-14-8 8 15,-9 4-12-15,-22-9-8 16,-1 9 4-16,-18-8-68 15,0 4 36-15,-18 0-4 16,5 4 16-16,-10 7-16 16,14 5 20-16,-9 5 12 15,9 3 4-15,-5 8 16 16,10 4-12-16,-9 12 16 16,13 1-16-16,-9 15 48 15,9 5-28-15,5 8 56 16,8-1-48-16,6 1 36 15,13-4-40-15,13-9-20 16,6-3-4-16,17-13-8 16,9-3 0-16,19-13 16 15,0-4-8-15,18-4-72 16,-5 0 32-16,1 0-100 16,-5 0 72-16,-19-4-112 15,-4 0 96-15,-4-4-144 16,-14 0 120-16</inkml:trace>
          <inkml:trace contextRef="#ctx0" brushRef="#br0" timeOffset="383217.1964">7103 4693 652 0,'-14'0'244'0,"19"0"-192"0,-1 0-12 15,1 0 120 1,-1 0-96-16,6-8 60 16,3 8-68-16,10-8 20 15,4 4-44-15,14-13 0 16,0 17-20-16,9-12 0 15,5 16-4-15,0-12 4 0,-5 8-8 16,-14 0-4-16,-4 8 4 0,-9 0 12 16,-5 0-8-16,-9-8 40 15,-4 0-24-15,-1 0-12 16,1 0-8-16,-1-8-200 16,5 4 108-16,5 0-580 15,4 4 372-15</inkml:trace>
          <inkml:trace contextRef="#ctx0" brushRef="#br0" timeOffset="383845.8691">7827 4466 528 0,'-9'-4'196'0,"9"4"-152"0,0-8-12 16,-5 4 168 0,5 8-116-16,-4-8 52 15,8 0-76-15,-4-4 8 16,0 8-40-16,0-8-28 15,5 8 0-15,-5-4 24 0,4 4-12 0,5-4 24 16,-4 8-24-16,13-4 12 16,-9 4-12-16,14 0 0 15,-9 8-4-15,-1 0-16 16,5 8 4-16,-8-4 28 16,-1 5-12-16,-14 3 4 15,5 4-8-15,-14-3 20 16,5 3-16-16,-13 0-4 15,8 1-4-15,-9 3-4 16,5-4 0-16,0 1 0 16,4-1 0-16,0-4-12 15,10 5 8-15,-5-13-32 16,4 4 20-16,1-4 4 16,4-4 12-16,-5-4 8 15,10 0-4-15,-5-8-4 16,9 0 4-16,0 0-16 15,9 0 8-15,0-8 12 16,5 8-4-16,0-8 8 16,9 8-8-16,-10-4 8 15,10 4-8-15,-4-8 8 16,-1 16-8-16,-13-8-20 16,4 0 8-16,-14-8-76 15,5 8 48-15,-9-8-164 16,5 8 116-16</inkml:trace>
        </inkml:traceGroup>
        <inkml:traceGroup>
          <inkml:annotationXML>
            <emma:emma xmlns:emma="http://www.w3.org/2003/04/emma" version="1.0">
              <emma:interpretation id="{E5708C0F-B141-4744-B51F-BEF2658B9B29}" emma:medium="tactile" emma:mode="ink">
                <msink:context xmlns:msink="http://schemas.microsoft.com/ink/2010/main" type="inkWord" rotatedBoundingBox="13151,6425 13173,6423 13180,6504 13158,650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74225.0286">10431 5227 748 0,'-5'0'276'0,"5"0"-216"0,19 40-16 15,-28-23 12 1,-1 7-40-16</inkml:trace>
        </inkml:traceGroup>
      </inkml:traceGroup>
    </inkml:traceGroup>
    <inkml:traceGroup>
      <inkml:annotationXML>
        <emma:emma xmlns:emma="http://www.w3.org/2003/04/emma" version="1.0">
          <emma:interpretation id="{8EA712C0-B55D-4F2E-9050-EA15EAEED312}" emma:medium="tactile" emma:mode="ink">
            <msink:context xmlns:msink="http://schemas.microsoft.com/ink/2010/main" type="paragraph" rotatedBoundingBox="18169,6131 21064,5958 21121,6902 18226,707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6CE1176-DDA7-43B9-A7CA-3E3E63406340}" emma:medium="tactile" emma:mode="ink">
              <msink:context xmlns:msink="http://schemas.microsoft.com/ink/2010/main" type="line" rotatedBoundingBox="18169,6131 21064,5958 21121,6903 18226,7076"/>
            </emma:interpretation>
          </emma:emma>
        </inkml:annotationXML>
        <inkml:traceGroup>
          <inkml:annotationXML>
            <emma:emma xmlns:emma="http://www.w3.org/2003/04/emma" version="1.0">
              <emma:interpretation id="{84B925E3-5BF5-43A1-94B1-BB9E95B5C232}" emma:medium="tactile" emma:mode="ink">
                <msink:context xmlns:msink="http://schemas.microsoft.com/ink/2010/main" type="inkWord" rotatedBoundingBox="18182,6349 20271,6224 20304,6766 18215,689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76433.402">15498 5405 860 0,'-27'-4'320'0,"27"4"-248"0,-5 4-20 0,5 0 112 16,5 0-100-16,4-4 52 15,5 4-68-15,18-4-16 16,9 4-20-16,18-4-20 16,4 0 4-16,6 0-244 15,-1 0 136-15,0 0-360 16,-8 0 264-16</inkml:trace>
          <inkml:trace contextRef="#ctx0" brushRef="#br0" timeOffset="376233.87">15594 5186 364 0,'0'-8'132'0,"0"8"-100"0,0 4-12 0,0-4 140 15,0 0-92-15,4-4 80 16,1 0-88-16,0-4 48 16,-1 8-64-16,5-8 32 15,5 4-44-15,9-4 36 16,8 4-40-16,20-4-4 16,-1 8-16-16,4 0-16 15,-4 8 4-15,-4 0 20 16,-10 4-8-16,-4 8 16 15,-4 1-16-15,-15-1 24 16,1 0-20-16,-19 4 12 16,1 5-12-16,-19-1 12 15,5 4-16-15,-23 5-4 16,4-5 0-16,-17 1-24 16,8-1 12-16,-18 0 20 15,19-3-4-15,-1-5 4 16,5 0-4-16,5-3-8 15,9-1 4-15,13-8-24 16,5 0 12-16,18-8 40 16,5 4-20-16,27-8 0 15,-5 4-8-15,14-8-4 16,5 4 0-16,-10-4 8 16,-8 4-4-16,4-4-152 0,-9 4 80 15,-14-4-148-15,-5 4 124 0,-13-4-424 16,-4 8 288-16</inkml:trace>
          <inkml:trace contextRef="#ctx0" brushRef="#br0" timeOffset="376794.8631">16550 5373 748 0,'-14'-4'276'0,"14"4"-216"0,19 0-16 0,-6 0 188 15,1 0-136-15,0 0 76 16,13 0-100-16,0 0-32 16,0 0-24-16,1 0-112 15,4 0 52-15</inkml:trace>
          <inkml:trace contextRef="#ctx0" brushRef="#br0" timeOffset="376627.9198">16532 5267 820 0,'9'-28'304'0,"-9"28"-236"0,27 0-20 15,-18-4 256 1,5 4-176-16,0-8 144 16,-1 8-160-16,5-4-52 0,5 4-36 15,5-4-48-15,-1 4 12 16,5-4-196-16,0 4 112 0,-1-4-276 15,-3 8 208-15</inkml:trace>
          <inkml:trace contextRef="#ctx0" brushRef="#br0" timeOffset="377047.536">17292 5312 976 0,'14'-8'360'0,"-14"8"-280"0,27 4-20 0,-9-4 212 16,0 0-160-16,5 0 60 15,0 0-100-15,0 0-36 16,4 0-20-16,-4-8-92 16,0 8 40-16,-1 0-304 15,1 0 188-15</inkml:trace>
        </inkml:traceGroup>
        <inkml:traceGroup>
          <inkml:annotationXML>
            <emma:emma xmlns:emma="http://www.w3.org/2003/04/emma" version="1.0">
              <emma:interpretation id="{2DAB180E-8C85-4D0D-8F6F-C752D664E74E}" emma:medium="tactile" emma:mode="ink">
                <msink:context xmlns:msink="http://schemas.microsoft.com/ink/2010/main" type="inkWord" rotatedBoundingBox="20399,5998 21064,5958 21120,6903 20456,6942"/>
              </emma:interpretation>
              <emma:one-of disjunction-type="recognition" id="oneOf16">
                <emma:interpretation id="interp24" emma:lang="" emma:confidence="0">
                  <emma:literal>l</emma:literal>
                </emma:interpretation>
                <emma:interpretation id="interp25" emma:lang="" emma:confidence="0">
                  <emma:literal>I</emma:literal>
                </emma:interpretation>
                <emma:interpretation id="interp26" emma:lang="" emma:confidence="0">
                  <emma:literal>h</emma:literal>
                </emma:interpretation>
                <emma:interpretation id="interp27" emma:lang="" emma:confidence="0">
                  <emma:literal>^</emma:literal>
                </emma:interpretation>
                <emma:interpretation id="interp28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378259.7933">17720 5668 600 0,'0'0'224'0,"0"0"-176"16,9 0-12-16,0-8 88 15,5 8-76-15,18-8 0 16,4-8-32-16,10-9 16 16,8 1-20-16,1-16-12 15,4 7-4-15,-9-11 4 16,-4 3 0-16,-5-15 24 16,4 7-12-16,-17-24-4 15,-1 13-4-15,-18-25 56 16,9 4-32-16,-13 8 68 15,4 12-56-15,-9 8 36 0,0 13-44 16,-5 16 16-16,1 12-28 0,-14 24 28 16,8 16-32-16,-17 33 12 15,4 3-16-15,-8 26 12 16,3-10-16-16,-13 18 4 16,14-5-4-16,22 0 28 15,5-8-20-15,19-12 4 16,8-13-12-16,18-15 4 15,10-13-8-15,18-16-240 16,4-3 128-16</inkml:trace>
        </inkml:traceGroup>
      </inkml:traceGroup>
    </inkml:traceGroup>
    <inkml:traceGroup>
      <inkml:annotationXML>
        <emma:emma xmlns:emma="http://www.w3.org/2003/04/emma" version="1.0">
          <emma:interpretation id="{B4FA4CA6-4EAF-4347-A056-E99A2AC0F57A}" emma:medium="tactile" emma:mode="ink">
            <msink:context xmlns:msink="http://schemas.microsoft.com/ink/2010/main" type="paragraph" rotatedBoundingBox="10295,7351 21726,8446 21484,10972 10053,987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3CB1CF7-A243-4CF7-AC02-05CC8652E94C}" emma:medium="tactile" emma:mode="ink">
              <msink:context xmlns:msink="http://schemas.microsoft.com/ink/2010/main" type="line" rotatedBoundingBox="10295,7351 21726,8446 21484,10972 10053,9876"/>
            </emma:interpretation>
          </emma:emma>
        </inkml:annotationXML>
        <inkml:traceGroup>
          <inkml:annotationXML>
            <emma:emma xmlns:emma="http://www.w3.org/2003/04/emma" version="1.0">
              <emma:interpretation id="{2C1E4804-5B7F-402F-8054-16313FC08415}" emma:medium="tactile" emma:mode="ink">
                <msink:context xmlns:msink="http://schemas.microsoft.com/ink/2010/main" type="inkWord" rotatedBoundingBox="10183,8260 13426,7762 13625,9060 10382,9557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68191.1558">8455 6983 392 0,'-5'-12'148'0,"5"12"-116"0,5 0-8 0,-5 0 136 16,0 0-92-16,0 8 52 16,0 8-72-16,-5 1 12 15,1 11-40-15,-10 0 16 16,1 1-20-16,-10-1 72 16,5-4-52-16,-5 5 56 15,9-5-52-15,1-4 52 16,8-4-56-16,10-4 28 15,4 1-36-15,13-5-28 16,10 0 0-16,9-4 16 16,5 4-8-16,8-12 16 15,-3 8-16-15,-1 0-64 16,-5 0 28-16,-8-4-136 16,-10 0 88-16</inkml:trace>
          <inkml:trace contextRef="#ctx0" brushRef="#br0" timeOffset="468421.7708">8651 7093 600 0,'-18'-13'224'0,"18"13"-176"0,-28 9-12 0,15 3 160 16,4 4-116-16,-14 12 116 15,5 9-112-15,-10 11-24 16,5 5-40-16,1 3-16 15,3 1 0-15,6 0 28 16,4-5-16-16,0-3-24 16,9-9 4-16,0-11-256 15,9-5 144-15</inkml:trace>
          <inkml:trace contextRef="#ctx0" brushRef="#br0" timeOffset="468656.8954">9088 7339 860 0,'-23'45'320'0,"23"-45"-248"0,-9 113-20 16,9-48-12 0,0 0-32-16,-9 20 24 15,4 0-20-15,-4-8 4 16,-4-13-8-16,-15 1 20 15,6-8-16-15,-29-5 40 16,1-15-28-16,-22-13-12 16,12-4-8-16,-8-28-24 0,18-8 12 15</inkml:trace>
          <inkml:trace contextRef="#ctx0" brushRef="#br0" timeOffset="468816.3453">9074 6866 1204 0,'28'-57'448'0,"-28"57"-348"0,27 4-32 0,-23-4 44 16,1 0-76-16,0 4-108 15,-1 5 32-15,10 3-732 16,-1 4 424-16</inkml:trace>
          <inkml:trace contextRef="#ctx0" brushRef="#br0" timeOffset="469982.5333">9734 6753 424 0,'-22'16'156'0,"22"-16"-120"0,-23 48-8 0,14-15 212 16,0-1-136-16,-5 21 72 16,0-1-104-16,-4 5-12 15,9-4-40-15,-5-9-12 16,14-7-4-16,-13-9 28 16,8 4-16-16,5-20-112 15,0 9 52-15,0-13-496 16,0 0 300-16</inkml:trace>
          <inkml:trace contextRef="#ctx0" brushRef="#br0" timeOffset="469782.4984">9611 6834 716 0,'-27'-17'264'0,"27"17"-204"0,-4-8-16 0,-6 0 152 16,10 4-116-16,0-4 88 16,10 8-96-16,-1-8 52 15,9 8-72-15,14-8 24 16,9 8-44-16,0-8 0 16,9 4-20-16,9-8 12 15,0 8-16-15,0-5-4 16,-4 9 0-16,-5-8-48 15,-18 8 24-15,-14-8-124 16,-4 8 80-16,-19-4-264 16,-8 8 184-16,-15-8-436 15,1 4 324-15</inkml:trace>
          <inkml:trace contextRef="#ctx0" brushRef="#br0" timeOffset="470176.5482">9844 6777 860 0,'0'4'320'0,"0"-4"-248"0,-14 40-20 15,5-7 92 1,4 3-88-16,-8 21 24 15,4 0-48-15,-5 7-4 16,5-3-16-16,0-4 0 16,0-9-4-16,4-7-96 15,10-9 52-15,-10-8-164 0,5 5 112 16</inkml:trace>
          <inkml:trace contextRef="#ctx0" brushRef="#br0" timeOffset="470623.7364">10335 7356 808 0,'46'0'300'0,"-46"0"-232"0,55-25-20 0,-24 5 36 16,1 8-56-16,14-20 8 15,-1-1-24-15,5-19 20 16,-4 7-20-16,-14-28 24 15,-9 9-24-15,-23-9 12 16,0 16-12-16,-19 0 44 16,-3 17-28-16,-6 12 12 15,6 11-24-15,-19 17 36 16,13 13-28-16,-8 27 40 16,13 13-36-16,0 19 4 0,0 5-20 15,14-4 12-15,9-12-16 16,0-4 24-16,23-13-20 0,-14-8-56 15,14-7 20-15</inkml:trace>
          <inkml:trace contextRef="#ctx0" brushRef="#br0" timeOffset="466826.7601">7485 7170 872 0,'-18'-5'324'0,"18"5"-252"0,18 0-20 16,-9-4 104-1,5 4-96-15,13 0 52 0,5 4-64 16,5-4 0-16,-1 0-28 0,1 0-12 16,-1 5-4-16,0-1-24 15,-4 0 12-15,-4 0-156 16,-6 4 92-16,-8-4-252 16,0 0 180-16</inkml:trace>
        </inkml:traceGroup>
        <inkml:traceGroup>
          <inkml:annotationXML>
            <emma:emma xmlns:emma="http://www.w3.org/2003/04/emma" version="1.0">
              <emma:interpretation id="{268C496E-7025-44CF-94DA-7AB1FE964DA5}" emma:medium="tactile" emma:mode="ink">
                <msink:context xmlns:msink="http://schemas.microsoft.com/ink/2010/main" type="inkWord" rotatedBoundingBox="13157,8563 13413,8588 13405,8666 13149,8641"/>
              </emma:interpretation>
              <emma:one-of disjunction-type="recognition" id="oneOf18">
                <emma:interpretation id="interp30" emma:lang="" emma:confidence="0">
                  <emma:literal>~</emma:literal>
                </emma:interpretation>
                <emma:interpretation id="interp31" emma:lang="" emma:confidence="0">
                  <emma:literal>z</emma:literal>
                </emma:interpretation>
                <emma:interpretation id="interp32" emma:lang="" emma:confidence="0">
                  <emma:literal>Z</emma:literal>
                </emma:interpretation>
                <emma:interpretation id="interp33" emma:lang="" emma:confidence="0">
                  <emma:literal>m</emma:literal>
                </emma:interpretation>
                <emma:interpretation id="interp3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480682.1439">10422 7400 364 0,'14'-8'132'0,"-14"12"-100"0,9-4-12 0,-9 0 0 16,0 0-16-16,0 0 8 15,0 0-8-15,0 0 16 16,0 0-12-16,0 0-4 15,0 0 0-15,0-4-16 16,9 4 8-16,4-4 28 16,-4 0-12-16,-9 0 68 15,0 4-48-15,10-4 48 16,-6 4-44-16,-4-4 60 16,0 8-56-16,0-4 72 15,0 0-64-15,0 0 20 16,0 0-40-16,0 0 16 15,0 0-24-15,0 0 28 16,9 0-32-16,-9 0 32 16,9 0-32-16,-4 0 12 0,-5 4-16 0,9 0 20 15,0 4-20-15,0-4 12 16,-4 4-12-16,4 0 28 16,0 4-24-16,-4-3 20 15,4 3-20-15,0-4 0 16,4 0-8-16,-3-8 20 15,3 0-16-15,5-4 24 16,-4 0-24-16,-5-4-64 16,0 4 24-16,-9-4-128 15,5 8 84-15,-10 0-124 16,-4 4 112-16</inkml:trace>
        </inkml:traceGroup>
        <inkml:traceGroup>
          <inkml:annotationXML>
            <emma:emma xmlns:emma="http://www.w3.org/2003/04/emma" version="1.0">
              <emma:interpretation id="{56613BF6-E0C6-4A4B-BF11-BD06349FAEE5}" emma:medium="tactile" emma:mode="ink">
                <msink:context xmlns:msink="http://schemas.microsoft.com/ink/2010/main" type="inkWord" rotatedBoundingBox="13737,7681 15264,7827 15135,9169 13609,9023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71119.0544">11879 6575 756 0,'0'-8'280'0,"0"8"-216"0,0 8-20 0,-5-4 144 16,-4 8-112-16,-23 16 8 16,0 9-56-16,-36 48 52 15,-9 12-44-15,-23 28 20 16,13-3-36-16,-22 11 0 16,9-12-12-16,4 1 28 15,19-21-20-15,-1-12-4 16,19-20-8-16,18-8-224 15,9-17 120-15</inkml:trace>
          <inkml:trace contextRef="#ctx0" brushRef="#br0" timeOffset="472804.0532">12170 7295 768 0,'-9'-4'284'0,"4"-4"-220"0,1 4-20 0,-1 0 100 15,5 8-88-15,-9-4 4 16,5 8-36-16,-14 12 0 15,-1 4-12-15,-17 13 0 16,9-1-4-16,-10 9 12 16,5-9-12-16,0 9 4 15,10-9-4-15,-6-8-104 16,6 1 52-16</inkml:trace>
          <inkml:trace contextRef="#ctx0" brushRef="#br0" timeOffset="473061.7387">12006 7060 684 0,'23'12'252'0,"-23"-12"-192"0,18 41-20 0,-4-13 136 15,0 1-104-15,13 7 52 16,0 8-76-16,10 17 64 15,4 0-64-15,4 12-16 16,-4-5-20-16,-5 9 24 16,1-20-20-16,-14-12 4 15,-10-1-12-15,-4-16-52 16,1-3 28-16</inkml:trace>
        </inkml:traceGroup>
        <inkml:traceGroup>
          <inkml:annotationXML>
            <emma:emma xmlns:emma="http://www.w3.org/2003/04/emma" version="1.0">
              <emma:interpretation id="{798E48FA-6313-4B19-BCDF-0540FC8A66AB}" emma:medium="tactile" emma:mode="ink">
                <msink:context xmlns:msink="http://schemas.microsoft.com/ink/2010/main" type="inkWord" rotatedBoundingBox="15815,8986 15916,8995 15896,9210 15795,9201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73240.213">13176 7797 964 0,'0'28'360'0,"0"-28"-280"0,0 65-24 15,-13-41-48 1,4-4-16-16,-37 13-320 15,1 3 176-15</inkml:trace>
        </inkml:traceGroup>
        <inkml:traceGroup>
          <inkml:annotationXML>
            <emma:emma xmlns:emma="http://www.w3.org/2003/04/emma" version="1.0">
              <emma:interpretation id="{A9B73D81-85B7-4AA5-A685-CE9EC2F96EB0}" emma:medium="tactile" emma:mode="ink">
                <msink:context xmlns:msink="http://schemas.microsoft.com/ink/2010/main" type="inkWord" rotatedBoundingBox="18473,8185 21721,8496 21484,10972 18235,10660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74136.5978">15557 9468 684 0,'-31'-32'252'0,"26"16"-192"0,0-9-20 0,1 9-20 16,8 4-20-16,1-28 32 15,4-5-16-15,5-36-4 16,4 4-8-16,5-32 20 16,4 16-12-16,0-37-4 15,10 13-4-15,-10-29-4 16,10 21 0-16,-1-1 44 16,0 25-24-16,10-4 60 15,-5 24-44-15,14-8 72 16,-10 16-60-16,10 8 80 15,-5 9-72-15,0 15-36 16,0 21-16-16,-14 16-12 16,-13 12 0-16,-9 12 24 15,-5 9-8-15,-23 7-20 16,1 5 4-16,-19-5-76 16,4 0 48-16,-3-11-100 15,3-1 76-15,-4-8-76 16,14-4 76-16,-5 0-100 15,10-3 92-15,13 7 4 16,18-4 40-16,-4 12 24 0,8-4 4 16,1 5 8-16,4 3-8 15,-4 0 192-15,0-3-108 0,-18 3 104 16,-5 0-108-16,-19 1 40 16,6 3-68-16,-19-12-16 15,4 0-24-15,-17-11 16 16,9 3-20-16,-5-12-48 15,13 0 20-15,15-21-360 16,17 9 208-16</inkml:trace>
          <inkml:trace contextRef="#ctx0" brushRef="#br0" timeOffset="474469.985">16632 8011 932 0,'-9'8'348'0,"9"-8"-272"0,41 4-20 15,-18-4 48-15,-1 0-68 16,19-4 4-16,0 4-24 16,18-8-196-1,1 0 96-15,12-4-236 0,-3 4 176 0</inkml:trace>
          <inkml:trace contextRef="#ctx0" brushRef="#br0" timeOffset="474324.5975">16755 7760 1048 0,'9'-4'388'16,"-9"4"-300"-16,23 12-28 0,-10-3-20 16,1-1-36-16,13 4-12 15,1 4 4-15,13-8-208 16,0 4 116-16,-5-4-332 16,-4 8 240-16</inkml:trace>
          <inkml:trace contextRef="#ctx0" brushRef="#br0" timeOffset="475668.6723">17506 8056 768 0,'-18'4'284'0,"18"-4"-220"0,18 0-20 0,0-4 188 16,5 4-136-16,54-4 104 15,10-4-116-15,50-4-28 16,-1 12-36-16,33-13 4 15,-15 17-16-15,6-16-84 16,-33 16 44-16,-8-8-104 16,-24 0 76-16,-31 0-96 15,-14 4 92-15</inkml:trace>
          <inkml:trace contextRef="#ctx0" brushRef="#br0" timeOffset="474857.5158">18039 7307 788 0,'13'-36'292'0,"-13"36"-228"0,41-29-16 0,-27 13 64 16,0 16-72-16,-5 0 44 16,9 0-48-16,-9 20-20 15,5-3-8-15,-14 19 0 16,0 9-4-16,-18 7 24 16,4 5-16-16,-27 3 4 15,14-3-8-15,-28-8-8 16,9-5 4-16,-22-15-76 15,9-5 40-15,-5-12-4 16,14 0 20-16,5-24 4 16,17 0 4-16,6-12-20 15,17 3 16-15,10-3-12 0,13 4 12 16,23 4 104-16,4 8-48 0,5 12 44 16,19 12-52-16,-10 4 0 15,0 8-24-15,-13-3-44 16,8 3 20-16</inkml:trace>
          <inkml:trace contextRef="#ctx0" brushRef="#br0" timeOffset="475942.9128">18230 8477 860 0,'-32'32'320'0,"32"-32"-248"0,-23 45-20 15,5-21 16 1,9 4-48-16,-14 13 24 15,5 3-24-15,-18 9 16 16,8-5-20-16,-8 9 20 16,4 0-24-16,-14-13 12 15,10-3-12-15,-19-9-192 16,24-16 96-16,-15-16-336 16,19 0 236-16</inkml:trace>
          <inkml:trace contextRef="#ctx0" brushRef="#br0" timeOffset="476197.5898">17929 8351 820 0,'10'4'304'0,"-10"-4"-236"0,31 37-20 0,-8-9 116 15,5 0-100-15,3 17 44 16,1 3-64-16,0 13 20 15,0 0-36-15,-5 16-16 16,5-4-8-16,-9 3 40 16,-5-7-24-16,-18-12-44 15,5-4 12-15,-14-21-288 16,4-8 164-16,-9-16-496 16,-4 0 352-16</inkml:trace>
          <inkml:trace contextRef="#ctx0" brushRef="#br0" timeOffset="475099.1582">18326 7271 1132 0,'36'-17'420'0,"-36"17"-328"0,77 0-24 0,-40 0 40 16,4 9-72-16,13-5 4 16,6 8-24-16,-6-4-80 15,-8 4 32-15,-10-4-180 16,-8 0 116-16,-6-4-228 16,-13 0 180-16,-9-8-200 15,0 4 192-15</inkml:trace>
          <inkml:trace contextRef="#ctx0" brushRef="#br0" timeOffset="475223.9906">18480 7303 684 0,'-41'24'252'0,"41"-24"-192"0,-31 57-20 0,17-25 128 15,0 5-100 1,-4 7 8 0,0 9-48-16,4-9 0 0,5-7-16 0</inkml:trace>
          <inkml:trace contextRef="#ctx0" brushRef="#br0" timeOffset="475386.9298">18699 7271 1008 0,'-32'8'372'0,"32"-8"-288"0,-41 28-24 0,23-4 80 15,4 5-88-15,-4 27-12 16,4 9-24-16,5 16-76 15,5-4 32-15,-5-4-392 16,9-8 228-16</inkml:trace>
        </inkml:traceGroup>
      </inkml:traceGroup>
    </inkml:traceGroup>
    <inkml:traceGroup>
      <inkml:annotationXML>
        <emma:emma xmlns:emma="http://www.w3.org/2003/04/emma" version="1.0">
          <emma:interpretation id="{AD3746DD-1E95-439F-B98E-00433C800EF4}" emma:medium="tactile" emma:mode="ink">
            <msink:context xmlns:msink="http://schemas.microsoft.com/ink/2010/main" type="paragraph" rotatedBoundingBox="6797,9288 10193,9178 10232,10368 6836,104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34F757-173D-4E4A-BF13-50CB550A18DE}" emma:medium="tactile" emma:mode="ink">
              <msink:context xmlns:msink="http://schemas.microsoft.com/ink/2010/main" type="line" rotatedBoundingBox="6797,9288 10193,9178 10232,10368 6836,10478"/>
            </emma:interpretation>
          </emma:emma>
        </inkml:annotationXML>
        <inkml:traceGroup>
          <inkml:annotationXML>
            <emma:emma xmlns:emma="http://www.w3.org/2003/04/emma" version="1.0">
              <emma:interpretation id="{E751440B-7DEE-4ACF-833F-E7425EEB68E6}" emma:medium="tactile" emma:mode="ink">
                <msink:context xmlns:msink="http://schemas.microsoft.com/ink/2010/main" type="inkWord" rotatedBoundingBox="6797,9288 8517,9232 8556,10423 6836,10478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63090.8936">4171 8651 800 0,'-64'4'296'0,"64"-4"-232"0,-23 0-16 0,23 0 140 15,0 0-112-15,9-4 16 16,5 4-56-16,18-4-44 16,0 0 4-16,4 0-168 15,14 4 96-15</inkml:trace>
          <inkml:trace contextRef="#ctx0" brushRef="#br0" timeOffset="462937.9864">4262 8489 780 0,'-27'-20'288'0,"17"20"-224"0,10 0-20 15,0 0 76 1,0 0-76-16,14-4 24 16,-5 4-36-16,14-5-12 15,9 5-12-15,13-8-8 0,1 4 4 0,18-4-224 16,-10 8 120-16</inkml:trace>
          <inkml:trace contextRef="#ctx0" brushRef="#br0" timeOffset="463343.5648">5482 8052 748 0,'18'-8'276'0,"-18"8"-216"0,46 4-16 0,-28 0 4 16,-4 4-36-16,18 4 4 15,-10 0-8-15,10 4 12 16,9 0-12-16,-14 5 16 16,5 3-16-16,-36 0-152 15,13 5 76-15</inkml:trace>
          <inkml:trace contextRef="#ctx0" brushRef="#br0" timeOffset="463567.1612">5177 8185 704 0,'-18'-24'264'0,"18"24"-208"0,0 16-12 0,-5 0 132 15,5 13-104-15,-9 23 164 16,9 5-132-16,-9 12 36 15,-5-4-80-15,-8 11 8 16,17-11-40-16,-13 4-16 16,4-4-8-16,5-5-128 15,0-3 68-15,4-12-200 16,5-5 148-16,-9-8-184 16,18-3 168-16</inkml:trace>
          <inkml:trace contextRef="#ctx0" brushRef="#br0" timeOffset="463852.4196">5559 8841 748 0,'-9'57'276'0,"9"-57"-216"0,-22 72-16 0,12-39 84 16,20-5-80-16,-10 4 24 15,0 1-40-15,9-9 56 16,4 0-48-16,-4-7 36 16,1-1-44-16,-6-12 24 15,14 4-28-15,-4-8-16 16,9 0-8-16,-1 0-16 16,1 8 8-16,9 0 12 15,9 0-4-15,-4-4-116 16,4 4 60-16</inkml:trace>
        </inkml:traceGroup>
        <inkml:traceGroup>
          <inkml:annotationXML>
            <emma:emma xmlns:emma="http://www.w3.org/2003/04/emma" version="1.0">
              <emma:interpretation id="{6F47B459-E891-4F7D-8478-8C461C318CB0}" emma:medium="tactile" emma:mode="ink">
                <msink:context xmlns:msink="http://schemas.microsoft.com/ink/2010/main" type="inkWord" rotatedBoundingBox="9492,9392 10199,9369 10226,10176 9519,10199"/>
              </emma:interpretation>
            </emma:emma>
          </inkml:annotationXML>
          <inkml:trace contextRef="#ctx0" brushRef="#br0" timeOffset="466299.3572">6984 8246 684 0,'-22'24'252'0,"8"-12"-192"0,-4 13-20 16,13-9 112 0,5 0-92-16,-9 4 8 15,18 5-40-15,-4-5 8 16,13 4-20-16,-4-4 0 15,13-3-8-15,0-9-8 0,5 0 4 0,14-12 12 16,-1 4-8-16,5-8-20 16,0-1 4-16,-4-11-40 15,-10 0 28-15,-13-16 16 16,0 7 4-16,-23-11-16 16,-9 3 8-16,-14 1-12 15,-9 8 8-15,-13 7 8 16,13 13 4-1,-23 4 0-15,19 12 0 0,-19 13 8 16,14 3-4-16,-14 20 24 16,1 9-16-16,8 8-12 15,-8-1-4-15,22 1 20 16,9-4-8-16,23 3 48 16,5-3-28-16,26 0-16 15,10-5-4-15,14-7 8 16,0-9-8-16,22-15-4 15,1-5 0-15,8-8-40 16,-9 0 20-16,-13-4-64 16,-5 4 44-16,-22 0-80 15,-5 0 64-15,-19 4-192 16,-4-4 136-16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8:06.5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738E43-DA3C-4902-B4F1-A7516573623B}" emma:medium="tactile" emma:mode="ink">
          <msink:context xmlns:msink="http://schemas.microsoft.com/ink/2010/main" type="inkDrawing" rotatedBoundingBox="5201,5151 9959,5266 9948,5705 5191,5590" semanticType="callout" shapeName="Other">
            <msink:sourceLink direction="with" ref="{C029F1E3-EE26-4273-A530-40DDC9DC75FF}"/>
            <msink:sourceLink direction="with" ref="{9776E15B-721F-4AE8-81BB-7E98C0C3E107}"/>
          </msink:context>
        </emma:interpretation>
      </emma:emma>
    </inkml:annotationXML>
    <inkml:trace contextRef="#ctx0" brushRef="#br0">133 17 652 0,'-18'-8'244'0,"18"8"-192"0,-9-8-12 0,0 4 92 16,4 4-80-16,-9 0 76 16,1 0-72-16,-10 0 24 15,9 16-48-15,-4 5 24 16,9 11-28-16,14 25 0 16,13-5-16-16,14 9 0 15,9-4-4-15,13-5-24 16,5-15 8-16,5-9 48 15,0-12-20-15,27-4-20 16,-4-4 0-16,26-16-36 16,-17 4 20-16,18-12-84 15,-19 0 60-15,24-12-12 16,-10 11 32-16,5-3 4 16,-14 4 8-16,-13 12 24 15,-19 4-8-15,-14 4 48 16,-8 4-28-16,-14 0 40 15,-9 12-40-15,-10-3 4 16,1 3-20-16,-10-12 12 16,6 8-16-16,-10 0-12 0,4-4 0 15,-4-3-16-15,0-1 12 0,5-8-4 16,-1 0 4-16,-4 0 8 16,0 0 0-16,0 0-20 15,9-8 12-15,-4-1 12 16,4 1 0-16,5-12-20 15,-1 12 8-15,19-8-12 16,5 4 8-16,31-13 8 16,9 13 4-16,19-4-20 15,-5 8 12-15,23 8 20 16,-5 8-4-16,32 0 16 16,-4 0-16-16,40-8 4 15,-8 8-4-15,22-16 4 16,-18 8-8-16,14-20 24 15,-10 8-16-15,10-16 84 16,-32 11-52-16,-5-3 48 16,-27 4-52-16,0-4-4 15,-23 8-20-15,-14-9-20 16,-17 5 0-16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9:30.6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80550B-E876-424D-9A7F-38F1DE1D891D}" emma:medium="tactile" emma:mode="ink">
          <msink:context xmlns:msink="http://schemas.microsoft.com/ink/2010/main" type="inkDrawing" rotatedBoundingBox="5791,1858 9044,1712 9048,1808 5795,1955" semanticType="underline" shapeName="Other">
            <msink:sourceLink direction="with" ref="{F536AD16-2832-4A6A-9F11-24D7A3BEB48A}"/>
          </msink:context>
        </emma:interpretation>
      </emma:emma>
    </inkml:annotationXML>
    <inkml:trace contextRef="#ctx0" brushRef="#br0">45 205 768 0,'-13'-20'284'0,"13"20"-220"0,-9-13-20 0,-5 5 112 15,14 8-96-15,0-8 72 16,0 8-76-16,-9-4-12 16,18 4-28-16,-9-4 40 15,14 8-28-15,4-4-4 16,5 0-16-16,31 0 28 15,15 4-20-15,40-8 20 16,5 0-20-16,81-8 20 16,6 0-24-16,95-16 48 15,0 11-32-15,31-3 4 16,-35 4-20-16,-5 0 28 0,-41 8-24 16,-32 0 4-1,-51 4-12-15,-40-1 12 0,-32 5-12 16,-31 5 24-16,-24 3-20 0,-22 4-172 15,-10 4 88-15,-27 4-308 16,1 0 212-16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09:37.5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1EAC6C-38A2-4306-BD90-3DBEC4F6B094}" emma:medium="tactile" emma:mode="ink">
          <msink:context xmlns:msink="http://schemas.microsoft.com/ink/2010/main" type="inkDrawing" rotatedBoundingBox="15569,1479 18543,1404 18544,1450 15571,1524" semanticType="underline" shapeName="Other">
            <msink:sourceLink direction="with" ref="{C7B95A6D-54B9-4235-85BF-CE3FBEE06E26}"/>
          </msink:context>
        </emma:interpretation>
      </emma:emma>
    </inkml:annotationXML>
    <inkml:trace contextRef="#ctx0" brushRef="#br0">26 83 748 0,'-18'-4'276'0,"18"4"-216"0,-5 0-16 0,0 0 156 16,10 0-120-16,4-4 28 16,5 4-64-16,27-4 44 15,4 4-52-15,42-8 36 16,-1 4-40-16,78-8 16 15,9 0-28-15,82-5-8 16,-9 9-8-16,59 4 4 16,-23 8-4-16,10-8-48 15,-56 8 28-15,-8-4-16 16,-46 0 20-16,-41 0-8 16,-41-4 8-16,-45-4-96 15,-28 8 56-15,-58 0-336 0,-10 12 212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6T16:17:12.8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A4B92D-9D11-4A49-86B5-44587E589496}" emma:medium="tactile" emma:mode="ink">
          <msink:context xmlns:msink="http://schemas.microsoft.com/ink/2010/main" type="writingRegion" rotatedBoundingBox="15408,16603 17230,16603 17230,17678 15408,17678"/>
        </emma:interpretation>
      </emma:emma>
    </inkml:annotationXML>
    <inkml:traceGroup>
      <inkml:annotationXML>
        <emma:emma xmlns:emma="http://www.w3.org/2003/04/emma" version="1.0">
          <emma:interpretation id="{5996A55A-4228-4A0C-B732-42636AC22741}" emma:medium="tactile" emma:mode="ink">
            <msink:context xmlns:msink="http://schemas.microsoft.com/ink/2010/main" type="paragraph" rotatedBoundingBox="15408,16603 17230,16603 17230,17678 15408,17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07FC58-678C-4DEC-84F1-653485AB568D}" emma:medium="tactile" emma:mode="ink">
              <msink:context xmlns:msink="http://schemas.microsoft.com/ink/2010/main" type="line" rotatedBoundingBox="15408,16603 17230,16603 17230,17678 15408,17678"/>
            </emma:interpretation>
          </emma:emma>
        </inkml:annotationXML>
        <inkml:traceGroup>
          <inkml:annotationXML>
            <emma:emma xmlns:emma="http://www.w3.org/2003/04/emma" version="1.0">
              <emma:interpretation id="{23E1DA35-D1A8-47D8-B75E-7C6B66F089A3}" emma:medium="tactile" emma:mode="ink">
                <msink:context xmlns:msink="http://schemas.microsoft.com/ink/2010/main" type="inkWord" rotatedBoundingBox="15408,16603 15423,16603 15423,16618 15408,166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0,'0'0'16</inkml:trace>
        </inkml:traceGroup>
        <inkml:traceGroup>
          <inkml:annotationXML>
            <emma:emma xmlns:emma="http://www.w3.org/2003/04/emma" version="1.0">
              <emma:interpretation id="{01D4BB40-F00C-4F8D-86B8-5B1EC8CDECD4}" emma:medium="tactile" emma:mode="ink">
                <msink:context xmlns:msink="http://schemas.microsoft.com/ink/2010/main" type="inkWord" rotatedBoundingBox="17215,17663 17230,17663 17230,17678 17215,17678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15156.2733">1807 1060 0,'0'0'16,"0"0"-1,0 0-15,0 0 16,0 0-1,0 0-15,0 0 16,0 0-16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10:58.2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7DAC0C-61F3-4A3A-8704-62DD521C2815}" emma:medium="tactile" emma:mode="ink">
          <msink:context xmlns:msink="http://schemas.microsoft.com/ink/2010/main" type="inkDrawing" rotatedBoundingBox="17925,17332 21154,9553 22931,10291 19702,18070" semanticType="verticalRange" shapeName="Other">
            <msink:sourceLink direction="with" ref="{C06C8D29-91F5-4BD8-9D13-DB68B1D4DACA}"/>
          </msink:context>
        </emma:interpretation>
      </emma:emma>
    </inkml:annotationXML>
    <inkml:trace contextRef="#ctx0" brushRef="#br0">-1 7860 176 0,'0'-8'64'0,"0"3"-48"0,9-3-8 0,1 4 8 16,3-8-12-16,10-8 24 15,9-12-16 1,22-21 40-16,15-24-28 0,17-12 32 16,14-4-32-16,-9 0-24 15,19-8 0-15,22-21 16 16,13-19-8-16,-3 3-20 15,-6 9 4-15,14-9-4 16,10-24 4-16,-5 8 16 16,-10 5-4-16,-8 3 8 15,13-12-8-15,-4-12 8 16,4 8-8-16,-27-4 8 0,4-28-8 16,10-4 8-16,9 12-8 15,-1-13-20-15,-22-7 8 16,-13 32 4-16,-6 0 4 15,-8-8-12-15,0-4 8 16,-15 24 4 0,-8 16 0-16,-13-4-12 0,-10-16 8 15,-23 8 12-15,-9 21-4 16,-9 7 8-16,-9-15-8 16,-4-9-12-16,-10 12 4 15,-9 17 12-15,5 24-4 16,-14 3-20-16,-4-11 8 15,8-8 4-15,-13-17 4 16,10 13-28-16,-1 20 16 0,9 12-20 16,-9-8 16-16,-4 3 0 15,4-3 8 1,-5-4 8-16,-4 12 0 0,10 4-12 16,-6 12 8-16,-4 13 12 15,9 11-4-15,0-4 16 16,1 9-12-16,3-1 24 15,-4 1-20-15,14 3 48 16,0 5-32-16,0 0-32 16,4 3 0-16,-4 5 16 15,4 4-4-15,-9 7 4 0,14 9-4 16,0 8 28-16,5 17-20 16,8 11-48-16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11:00.2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FA0315-CB58-4C7A-B12A-BFC10D533DEB}" emma:medium="tactile" emma:mode="ink">
          <msink:context xmlns:msink="http://schemas.microsoft.com/ink/2010/main" type="inkDrawing" rotatedBoundingBox="20896,9686 21568,9521 21662,9903 20990,10068" semanticType="callout" shapeName="Other"/>
        </emma:interpretation>
      </emma:emma>
    </inkml:annotationXML>
    <inkml:trace contextRef="#ctx0" brushRef="#br0">100 36 52 0,'-14'12'16'0,"14"1"-12"0,-9 11 0 0,4-8-36 0,1 8 16 15,-1 5 16-15,1-1 0 16,-5 0 0-16,0 1 4 15,9-1 4-15,-5 0-4 16,0-3 32-16,-4-1-20 16,-4-4 20-16,8-4-20 15,1-4-24-15,4 1 0 16,9-1 20-16,4-12-4 16,6-8-40-16,12 0 20 0,15-5-8 15,0 5 12-15,22 0-12 16,0 0 12-16,0-4 4 15,1 12 4-15,-10-8-20 16,-9-8 12-16,-14 4 20 16,-4-1-4-16,0 1 32 15,-18-4-24-15,-1 0 48 16,-13 0-36-16,-13-5 12 16,4-3-24-16,-14 0 64 15,5 0-48-15,-10-1-4 0,10 1-16 16,-9 8-28-16,13-4 8 15,-9 3 40-15,5-3-20 16,-5 12 0-16,10-8-8 16,-5 12-4-16,4 4 0 15,-4 4 8-15,18 4-4 16,18 0-240-16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11:01.1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6C8D29-91F5-4BD8-9D13-DB68B1D4DACA}" emma:medium="tactile" emma:mode="ink">
          <msink:context xmlns:msink="http://schemas.microsoft.com/ink/2010/main" type="writingRegion" rotatedBoundingBox="15831,16737 17383,16737 17383,17595 15831,17595">
            <msink:destinationLink direction="with" ref="{677DAC0C-61F3-4A3A-8704-62DD521C2815}"/>
          </msink:context>
        </emma:interpretation>
      </emma:emma>
    </inkml:annotationXML>
    <inkml:traceGroup>
      <inkml:annotationXML>
        <emma:emma xmlns:emma="http://www.w3.org/2003/04/emma" version="1.0">
          <emma:interpretation id="{E705F69B-3EF3-4D12-A043-A15B29D82CDE}" emma:medium="tactile" emma:mode="ink">
            <msink:context xmlns:msink="http://schemas.microsoft.com/ink/2010/main" type="paragraph" rotatedBoundingBox="15831,16737 17383,16737 17383,17595 15831,17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99EFF8-3DB2-49C4-BE3B-1FD9522457AA}" emma:medium="tactile" emma:mode="ink">
              <msink:context xmlns:msink="http://schemas.microsoft.com/ink/2010/main" type="line" rotatedBoundingBox="15831,16737 17383,16737 17383,17595 15831,17595"/>
            </emma:interpretation>
          </emma:emma>
        </inkml:annotationXML>
        <inkml:traceGroup>
          <inkml:annotationXML>
            <emma:emma xmlns:emma="http://www.w3.org/2003/04/emma" version="1.0">
              <emma:interpretation id="{65F391FB-AE0F-41E1-A5FF-FF72619AD1EC}" emma:medium="tactile" emma:mode="ink">
                <msink:context xmlns:msink="http://schemas.microsoft.com/ink/2010/main" type="inkWord" rotatedBoundingBox="15831,16737 17383,16737 17383,17595 15831,1759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so</emma:literal>
                </emma:interpretation>
                <emma:interpretation id="interp4" emma:lang="" emma:confidence="0">
                  <emma:literal>no</emma:literal>
                </emma:interpretation>
              </emma:one-of>
            </emma:emma>
          </inkml:annotationXML>
          <inkml:trace contextRef="#ctx0" brushRef="#br0">995 0 92 0,'-31'20'32'0,"21"12"-24"0,-3 17 0 0,4-13 116 16,4 21-68-1,-13 8 40-15,4 7-56 0,-18-3 28 16,-9-4-36-16,-18-8 24 16,-23-1-28-16,0-3 8 15,-9 0-20-15,14-9 8 16,-1-12-12-16,6-11 0 16,-1-21-4-16,9-12-8 15,9-13 4-15,10-3 12 16,18-4-8-16,13-17-28 15,14-12 8-15,14-8 4 0,8-7 8 16,10 11-12-16,0 0 8 16,0 21 4-16,4 3 0 15,-4 13 0-15,14 8 0 16,-5 15 16-16,4 26-8 16,10 27 40-16,0 13-24 15,8 12-4-15,-8 4-12 16,4-13 4-16,-4-3-8 15,-1-8 8-15,1 8-8 0,-9-13 24 16,17-7-16-16,10-5-40 16,18-8 16-16,5-12 44 15,4-7-12-15,-9-13 8 16,-23-13-16-16,-4-7 20 16,-28-8-20-16,-13-1 12 15,-5-11-12-15,-27-17-8 0,-27-24 0 16,-28-4-4-16,-13 0 0 15,-10 8 8-15,19 24-4 16,4 9 8-16,10 11-8 16,22 9-180-16,9 12 100 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19:10.02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6T16:20:35.919"/>
    </inkml:context>
  </inkml:definitions>
  <inkml:traceGroup>
    <inkml:annotationXML>
      <emma:emma xmlns:emma="http://www.w3.org/2003/04/emma" version="1.0">
        <emma:interpretation id="{3E6C7EE2-B253-459A-A30A-D81D1E6AC41F}" emma:medium="tactile" emma:mode="ink">
          <msink:context xmlns:msink="http://schemas.microsoft.com/ink/2010/main" type="writingRegion" rotatedBoundingBox="843,788 22306,55 22895,17293 1432,18026"/>
        </emma:interpretation>
      </emma:emma>
    </inkml:annotationXML>
    <inkml:traceGroup>
      <inkml:annotationXML>
        <emma:emma xmlns:emma="http://www.w3.org/2003/04/emma" version="1.0">
          <emma:interpretation id="{8E554438-3E74-44F2-8643-CCE24B8E10EC}" emma:medium="tactile" emma:mode="ink">
            <msink:context xmlns:msink="http://schemas.microsoft.com/ink/2010/main" type="paragraph" rotatedBoundingBox="2853,514 21777,669 21757,3186 2832,3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98A723-F980-4B59-9017-F34BE227885E}" emma:medium="tactile" emma:mode="ink">
              <msink:context xmlns:msink="http://schemas.microsoft.com/ink/2010/main" type="line" rotatedBoundingBox="2853,514 21777,669 21763,2435 2839,2281"/>
            </emma:interpretation>
          </emma:emma>
        </inkml:annotationXML>
        <inkml:traceGroup>
          <inkml:annotationXML>
            <emma:emma xmlns:emma="http://www.w3.org/2003/04/emma" version="1.0">
              <emma:interpretation id="{E125133F-D0A5-4C0B-9410-578B6CD0DDE4}" emma:medium="tactile" emma:mode="ink">
                <msink:context xmlns:msink="http://schemas.microsoft.com/ink/2010/main" type="inkWord" rotatedBoundingBox="2853,552 6978,586 6970,1568 2845,1534">
                  <msink:destinationLink direction="with" ref="{C55D9622-7B21-4D71-8A42-E9F5336A990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1834-5 600 0,'18'-24'224'0,"-18"24"-176"0,4-16-12 16,-13 7 60-1,5 5-60-15,-15-4 24 16,1 4-40-16,-23 4-28 15,5 4 4-15,-19 8 8 16,5 9 0-16,-4 3-20 16,13 0 8-16,9 1-4 15,9-1 4-15,14 4 32 0,13 5-12 16,24-1 24-16,8-4-24 0,23 13-4 31,-4-1-4-31,-5 17-4 0,5-5 0 16,-10 13 8-16,-8-4-4 0,-19 0 68 15,-9-5-40-15,-23-7 68 16,-4-5-60-16,-32-11 72 16,4-5-64-16,-17-12-24 15,8-4-16-15,-4-16 24 16,13-4-16-16,-4-16 20 16,18-4-20-16,1-13-16 15,12 9-4-15,6-9-148 16,4 13 84-16,9-4-244 15,9 7 172-15</inkml:trace>
          <inkml:trace contextRef="#ctx0" brushRef="#br0" timeOffset="615.6388">2193 84 488 0,'-4'-16'180'0,"4"16"-140"0,4-4-12 16,1 4 84-1,-1 8-68-15,5 8 60 16,5 4-60-16,4 13 16 16,1 3-40-16,-1 9 44 15,0 7-36-15,0 13 12 0,0-4-24 0,-8 12-24 16,3-9 0-16,-8-7 84 15,-1-8-44-15,1-17 8 16,4-4-24-16,5-24 52 16,4-4-40-16,9-32-4 15,0-4-12-15,5-21 16 16,5 8-16-16,-5-11-4 16,-1 11-4-16,-3-4-68 15,4 17 36-15,-19 12-16 16,6 12 28-16,-6 12-16 15,-4 8 16-15,0 20 52 16,1 0-16-16,-1 25 0 16,9 4-12-16,0 3 4 15,5-7-8-15,4 8 24 16,5-13-16-16,0-15 32 16,0-5-28-16,0-16 20 15,-1-4-20-15,-8-24 28 16,-9 0-28-16,0-33 64 15,-5 1-44-15,0-21 0 16,0 12-20-16,0-8-36 16,5 13 8-16,4-9-20 15,5 17 16-15,-5-5 36 16,5 17-12-16,-1 3-44 16,6 5 20-16,-15 4-128 0,15 8 80 15,-10-1-168 1,0 9 132-16,0-4-276 0,0 8 208 0</inkml:trace>
          <inkml:trace contextRef="#ctx0" brushRef="#br0" timeOffset="1171.1176">3527 68 444 0,'-4'44'164'0,"4"-44"-124"0,4 77-16 0,-4-40 88 15,0-1-68-15,0 21 8 16,0 3-32-16,0 9-20 16,0-4-4-16,-4-16 12 15,4-1-4-15,-14-15 120 16,14-9-68-16,-9-16 32 16,0-8-52-16,0-32-4 15,9 3-20-15,-5-23 0 16,10 3-4-16,4-28-24 15,4 0 8-15,19-24-180 16,5 12 100-16,22-8 40 16,5 12 32-16,9 16 164 15,-1 25-80-15,-8 15 0 16,-9 21-44-16,-14 24 80 16,-9 13-56-16,-14 19-4 15,-5 5-28-15,-13 4-4 0,-4-5-4 16,-10-3 28-16,1-9-20 0,-15-7 12 15,6-5-16-15,-19-12-132 16,9 0 68-16,-14-8-16 16,10-4 40-16,-10-4 0 15,14 0 16-15,0 0 0 16,14 9 4-16,5 3 76 16,13 0-36-16,13 8 60 15,15 8-56-15,8 17 12 16,19-5-32-16,-1 9 20 15,-8-1-24-15,8 1 12 16,-8-8-12-16,-14-5-96 16,0 0 48-16,-10-11-252 15,-8-1 160-15</inkml:trace>
          <inkml:trace contextRef="#ctx0" brushRef="#br0" timeOffset="-466.7416">-1 68 312 0,'0'-4'112'16,"4"-4"-84"-16,1 0-12 0,-5 0 64 16,0 16-48-16,0-8 60 15,9 16-56-15,-4 4 72 16,13 16-60-16,-5 9 52 16,10 0-56-16,5 11-12 15,8 5-20-15,-4-4 24 16,0 11-20-16,9-15 56 15,-9-4-40-15,4-17 56 16,0-4-52-16,5-28 64 16,0-8-60-16,9-28 8 15,-4-1-28-15,9-23 4 0,-1-1-12 16,5-12 0-16,1 12-4 16,-10-12-16-16,-9 17 4 0,-9 3 12 15,-10 17-4-15,-13 7-28 16,0 13 12-16,-13 4 12 15,4 8 4-15,-5 4-4 16,5 8 4-16,5-4-148 16,4 4 80-16</inkml:trace>
        </inkml:traceGroup>
        <inkml:traceGroup>
          <inkml:annotationXML>
            <emma:emma xmlns:emma="http://www.w3.org/2003/04/emma" version="1.0">
              <emma:interpretation id="{9AB63D4A-0E93-4C9C-B9A1-960DA9859270}" emma:medium="tactile" emma:mode="ink">
                <msink:context xmlns:msink="http://schemas.microsoft.com/ink/2010/main" type="inkWord" rotatedBoundingBox="9184,656 12970,686 12956,2363 9171,23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7.0252">7365 367 392 0,'0'4'148'0,"0"-4"-116"0,-9 0-8 16,0 4 144 0,0 5-96-16,-14 7 88 15,0 12-96-15,-18 8 4 16,14 13-44-16,-5-8 12 15,14 11-20-15,14-7 8 0,4-17-12 16,13 4 12-16,19-11-16 0,9-9 16 16,9-8-16-16,0-20 16 15,-13-1-16-15,-6-11 4 16,1 8-4-16,-18-21-8 16,0 5 4-16,-23-5-4 15,-1 9 0-15,-8-4-28 16,0 15 16-16,4 5 4 15,5 8 8-15,14-8-12 16,8 8 8-16</inkml:trace>
          <inkml:trace contextRef="#ctx0" brushRef="#br0" timeOffset="3258.1671">7884 84 632 0,'-54'-48'236'0,"54"48"-184"0,-46-37-16 0,32 29 132 16,5 4-100-16,-4 12-52 16,8 4-16-16,-4 25 28 15,5 3-16-15,-1 13 16 16,5-5-16-16,-5 17 20 16,10-4-20-16,-5 20-4 15,5-4-4-15,-5 3 48 16,4-3-28-16,-4-12 24 15,0-4-28-15,0-17-116 16,0-11 52-16</inkml:trace>
          <inkml:trace contextRef="#ctx0" brushRef="#br0" timeOffset="2672.6103">6341 3 488 0,'-9'-12'180'0,"13"8"-140"0,-4 4-12 15,0 8 48 1,5 0-48-16,-1 29 76 16,10-1-56-16,4 25 28 15,1 3-44-15,8 17 0 16,0 0-20-16,10 12 0 15,4-8-4-15,-5-12 72 0,10-12-44 16,-10-21 56-16,0-11-52 0,-4-21 40 16,0-8-44-1,0-37 24 1,0 1-32-16,4-37 16 0,-8 12-24 16,3-32-8-16,-3 12-8 0,-1-16 4 15,-4 16-4-15,-5 0-28 16,-4 17 12-16,-5 11-12 15,0 17 12-15,-5 7-20 16,-4 13 20-16,10 16-100 16,-6 0 60-16,5 16-168 15,9 5 120-15</inkml:trace>
          <inkml:trace contextRef="#ctx0" brushRef="#br0" timeOffset="4698.8999">7980 558 548 0,'-27'-37'204'0,"27"37"-156"0,4-20-16 16,1 12 124 0,8 4-92-16,10-4 28 15,9 4-56-15,14 0 12 0,-1 4-28 0,19-4-8 16,4 4-8-16,23-5-4 16,-4 1 0-16,4-4 24 15,-9 8-12-15,-14-8-12 16,-9 0-4-16,-22 0 40 15,-15 4-24-15,-13-8-20 16,1 0 4-16,-20-9 16 16,1 9-4-16,-9-4-4 15,4 8 0-15,1-4-24 16,4 8 12-16,-10 0 12 16,10 8 0-16,-4-4-20 15,4 8 8-15,-19-4 20 16,15 4-4-16,-15 8-20 15,6-4 4-15,-15 21 4 16,10-13 4-16,-10 12-20 16,15 5 12-16,-6 7 12 15,10-3 0-15,4-1-4 16,10-3 4-16,4-9 28 16,9 0-16-16,9-11 20 15,5-1-20-15,9-16 28 16,4 0-28-16,5-12-100 15,5-1 40-15,-10-11-32 16,1 12 40-16,-15-20-4 0,-3 11 24 16,-10-3 0-16,-5 4 8 15,-8 0 0-15,-1 8 0 16,-9 3 24-16,10 9-8 16,-1 13 60-16,10 3-40 0,4 0 52 15,9 8-48-15,14 1 28 16,9 3-32-16,14-8 28 15,-5-4-32-15,14-8-12 16,-5-4-8-16,9-12-92 16,-13 0 48-16,-1-12-4 15,-13 4 28-15,0-17 28 16,-18 9-4-16,-18-16-28 16,-1 3 8-16,-18 1-4 15,1 8 8-15,-15 3-12 16,10 13 12-16,-9 8 12 15,4 8 0-15,0 16 8 16,10 9-8-16,4 19-20 16,4 5 8-16,10 20 20 15,13-5-4-15,5 13 48 16,-1-8-28-16,-3 20-24 16,3-4-4-16,-22 13 8 15,0-9-4-15,-18-8-20 16,-5-17 8-16,-18-7 4 15,5-12 4-15,-14-9-12 16,4-12 8-16,-13-15 12 16,5-5-4-16,3-20 24 0,11-5-16 15,17-27-4-15,9 7-4 16,28-27-60-16,9-5 32 16,22-12-156-16,19 16 100 0,13-24-56 15,1 20 84-15,22-16 16 16,9 13 24-16,-22-5 92 15,-10 16-48-15,-18-4 116 16,-9 21-88-16,-4-5 44 16,-14 13-60-16,-5-1 36 15,0 5-44-15,-13 4 8 16,0 7-28-16,-10 1-16 16,1 12-4-16,-14 0-4 15,4 8 0-15,-13 4 0 16,4 12 0-16,-22 4-12 15,17 5 12-15,-12 15-24 16,17 5 20-16,14 7 56 16,4 1-20-16,37-1 44 15,5-7-40-15,50-9-16 16,-5-7-4-16,18-13-316 16,-4 0 168-16</inkml:trace>
          <inkml:trace contextRef="#ctx0" brushRef="#br0" timeOffset="3520.8662">8312-1 592 0,'-4'0'220'0,"4"0"-172"0,-9 37-12 0,0-5 56 16,9 0-56-16,-14 17 40 16,5 3-44-16,-5 17 16 15,10 0-28-15,-10 20 36 16,9-4-32-16,-4 0 4 15,5-8-16-15,-10-16-96 16,9-9 48-16</inkml:trace>
        </inkml:traceGroup>
        <inkml:traceGroup>
          <inkml:annotationXML>
            <emma:emma xmlns:emma="http://www.w3.org/2003/04/emma" version="1.0">
              <emma:interpretation id="{8F120BB7-F403-4B15-B97F-D507131A7832}" emma:medium="tactile" emma:mode="ink">
                <msink:context xmlns:msink="http://schemas.microsoft.com/ink/2010/main" type="inkWord" rotatedBoundingBox="14095,606 18322,640 18308,2277 14081,22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36.8981">14149 295 384 0,'-14'32'140'0,"14"-32"-108"0,-9 57-8 0,5-33 76 16,8 0-60 0,-8 8-8-16,4 1-20 31,-5-5 8-31,5 1-12 0,-9-5 16 0,4-4-16 0</inkml:trace>
          <inkml:trace contextRef="#ctx0" brushRef="#br0" timeOffset="7089.9939">14149 52 756 0,'-5'-37'280'0,"5"37"-216"0,19-12-20 16,-10 4 84-1,-9 4-80-15,0 0 24 16,4 4-40-16,1 0-20 16,-1 4-8-16,6 0-164 15,-10 8 88-15</inkml:trace>
          <inkml:trace contextRef="#ctx0" brushRef="#br0" timeOffset="5262.9006">11795 250 528 0,'-36'-16'196'0,"36"16"-152"16,-59-4-12-16,22-4 8 16,5 4-28-16,-31-4 56 15,8 8-36-15,-18-5 28 16,9 10-32-16,10-5 44 15,13 8-40-15,9 0-16 16,23 0-8-16,27 4-8 16,18 4 0-16,24 8-12 15,8 5 8-15,5 11 12 16,-10 9-4-16,-8 3-12 0,-5-3 4 16,-23 4 12-16,-8-5-4 15,-28-7 24-15,-5-5-16 0,-36-8 40 16,-5-7-28-16,-27-9 20 15,9-4-24-15,1-20 36 16,21-9-32-16</inkml:trace>
          <inkml:trace contextRef="#ctx0" brushRef="#br0" timeOffset="6921.5446">11841 452 612 0,'-9'-40'228'0,"9"40"-180"0,-9-24-12 0,9 7 88 16,9 13-76-16,13-8-28 15,1 4-16-15,27-4-12 16,5 8 0-16,27-4 0 16,0 12 0-16,4 0 8 15,-8 4 0-15,-1-8 8 16,-13 0-4-16,-10-4 8 16,-8 4-8-16,-14-4 24 15,0 0-16-15,-19-4 40 16,-4 4-28-16,-18-8 12 15,9 4-20-15,0-5-16 16,0 5-4-16,-9 0 4 16,9 4 0-16,-13 0-44 15,13 8 24-15,-5 4 8 16,0 4 8-16,-8 5-8 16,-1 3 8-16,-4 4 12 15,9 8-4-15,-14-3-12 16,19 3 4-16,-15-4 48 15,19 1-24-15,0-9 0 16,0 0-12-16,9-16-52 16,5 0 28-16,4-16-52 15,-4 0 40-15,9-12-4 16,-5 8 20-16,-4-1-20 0,-1 5 20 16,-4 4 40-16,0 4-16 0,1 4 36 15,-6 8-32-15,5 0 4 16,9 9-12-16,-4-5 20 15,0 4-16-15,4-4 4 16,-4 0-8-16,17-8 4 16,-8 0-8-16,14-12 40 15,-5 4-20-15,-5-12-24 16,5 0 0-16,0-9 8 16,-5 9-4-16,-4-4-28 15,-1 8 12-15,-12 0 84 16,8 8-40-16,-9 4-8 15,0 8-16-15,-9 4 8 16,9 4-8-16,-18 4 32 16,9 5-24-16,0-5 20 15,0 0-20-15,0-4 28 16,0-4-28-16,9-12 48 16,-9 0-36-16,9-16-4 15,-4 4-16-15,13-16-40 16,-4 3 16-16,4-3-40 15,-5 4 36-15,10 0-28 16,-5 7 28-16,-4 5-44 16,-5 4 36-16,-4 8 16 15,4 8 8-15,-9 4 28 16,0 5-12-16,0-1 32 16,0-4-28-16,0 4 48 0,0 0-36 15,9-12 12-15,14 4-24 0,9-12-60 16,-10 4 20-16,15-4-52 15,-5 8 44-15,0 0-44 16,4 5 40-16,-13 7-8 16,0-4 28-16,-5 4 8 15,4 4 8-15,1-4 0 16,5 9 0-16,-1-21 0 16,5 4 0-16,0-16 16 15,-1 4-8-15,6-16 4 16,-5 3-4-16,-5-15 20 15,0 8-16-15,-4-13 24 16,-5 9-24-16,-9-9-32 16,-4 9 12-16,-14-4-44 15,4 8 32-15,-17 3-28 16,-1 9 28-16,-23 8-16 16,10 4 20-16,-14 8 36 15,13 0-12-15,1 21 16 16,13 3-12-16,19 8 20 15,8 1-20-15,14-1 32 16,10 1-28-16,8-9 40 16,1-3-32-16,-10-17-56 15,9 0 16-15,-8-20-84 16,-6 0 56-16,-8-17-52 16,0 5 56-16,-10-16-16 15,1 7 36-15,-5-15-8 0,0 7 16 16,0-19-20-16,4 11 20 15,1-7 40-15,-1 7-16 0,1-3 88 16,0 23-56 0,-1 5-20-16,5 16-16 0,-13 20 52 15,4 8-32-15,-9 21 16 16,-1-9-28-16,-8 17 44 16,5-4-32-16,-15 15 28 15,10-3-28-15,0 0 0 16,9-5-16-16,0-11-8 15,9-5 0-15,4-11-136 16,5-5 72-16,5-20-108 16,4 0 96-16,0-20-264 15,1 0 188-15</inkml:trace>
          <inkml:trace contextRef="#ctx0" brushRef="#br0" timeOffset="5513.066">12173-110 624 0,'-9'-24'228'0,"9"24"-176"0,5 36-16 0,-10-4 16 15,5 1-36-15,-9 19 12 16,9 1-16-16,-9 16 12 16,9-5-16-16,-5 26 24 15,5-1-20-15,0 8-84 16,0-12 40-16,0-8-52 15,9-17 48-15,-18-15-244 16,0-9 156-16</inkml:trace>
          <inkml:trace contextRef="#ctx0" brushRef="#br0" timeOffset="7955.8637">14481 254 364 0,'-13'-8'132'0,"13"8"-100"16,18 12-12-16,-18-4 132 16,0 0-88-16,-5 4 60 15,5 5-68-15,-9 3 28 16,18 8-48-16,-9 5 0 16,5-1-24-16,4-4 12 15,0 9-16-15,0-9 16 16,5 0-16-16,-5-11 48 0,5-1-28 0,-1-16-60 15,1 4 20-15,0-16-56 16,-5 4 40-16,4-21-48 16,-8 9 44-16,-1-12 0 15,6-1 16 1,-6 5-16-16,1 8 20 0,-5-1 120 16,4 9-60-16,1 0 56 15,13 12-64-15,-4 12 24 16,8 0-36-16,19 9 16 15,14 3-24-15,18 4 16 16,0 5-20-16,13-5 28 16,-8 0-28-16,4-7-68 15,0-13 28-15,-10-8-36 16,-17-4 36-16,-19-17 0 16,-8 5 16-16,-28-16-12 15,-9 7 12-15,-19-7-4 16,6 12 4-16,-6 4-28 15,10 12 20-15,-9 12-4 16,9 8 12-16,4 37 44 16,14 11-24-16,-5 25 24 15,10 4-20-15,-5 21 0 16,0-5-8-16,-5 12 20 16,1-7-16-16,-24-13-4 15,-3-20-4-15,-24-16-48 16,0-17 24-16,-31-15-28 0,8-13 28 15,-13-16 28-15,19-12-4 16,8-25 28-16,18 1-20 0,23-13 40 16,23 5-28-16,51-9-12 15,12 9-8-15,28-1 20 16,5 17-12-16,0-4-128 16,-10 12 64-16</inkml:trace>
        </inkml:traceGroup>
        <inkml:traceGroup>
          <inkml:annotationXML>
            <emma:emma xmlns:emma="http://www.w3.org/2003/04/emma" version="1.0">
              <emma:interpretation id="{02FFF394-9FF5-472F-9075-022BBD372D76}" emma:medium="tactile" emma:mode="ink">
                <msink:context xmlns:msink="http://schemas.microsoft.com/ink/2010/main" type="inkWord" rotatedBoundingBox="18865,752 21776,776 21770,1541 18859,1517"/>
              </emma:interpretation>
              <emma:one-of disjunction-type="recognition" id="oneOf3">
                <emma:interpretation id="interp3" emma:lang="" emma:confidence="0">
                  <emma:literal>wave</emma:literal>
                </emma:interpretation>
                <emma:interpretation id="interp4" emma:lang="" emma:confidence="0">
                  <emma:literal>were</emma:literal>
                </emma:interpretation>
                <emma:interpretation id="interp5" emma:lang="" emma:confidence="0">
                  <emma:literal>Wave</emma:literal>
                </emma:interpretation>
                <emma:interpretation id="interp6" emma:lang="" emma:confidence="0">
                  <emma:literal>Wove</emma:literal>
                </emma:interpretation>
                <emma:interpretation id="interp7" emma:lang="" emma:confidence="0">
                  <emma:literal>wove</emma:literal>
                </emma:interpretation>
              </emma:one-of>
            </emma:emma>
          </inkml:annotationXML>
          <inkml:trace contextRef="#ctx0" brushRef="#br0" timeOffset="9022.9276">16011 371 404 0,'9'-8'148'0,"-4"8"-112"0,-5-4-12 15,0 8 76 1,9 4-60-16,-5 13 16 0,6 3-32 0,3 20 4 16,-4 5-16-16,0 4 0 15,10-1-4-15,8-3 12 16,0-9-12-16,10-7 92 16,4-9-52-16,13-16 40 15,-13-4-52-15,5-20 8 16,-5 4-28-16,-9-25 8 15,0 5-12-15,-5-21 12 16,-4 9-16-16,-5-5-12 16,-5 13 0-16,-3 7-4 15,3 13 0-15,1 16 16 16,0 8-4-16,-1 21-4 16,5 3 4-16,5 5 20 15,-5 3-12-15,14-8 4 16,0 1-8-16,0-17 72 15,0 0-44-15,0-20 24 16,-5-4-40-16,0-20 52 16,-4-1-40-16,0-23 12 15,4 7-28-15,5-24 20 16,0 13-24-16,9-17-4 16,0 8-4-16,0-4-32 15,4 13 16-15,-13 11 4 16,0 9 8-16,-5 7-88 15,-8 17 48-15,-6 12-144 16,1 12 104-16,-9 9-220 0,-1 7 172 16</inkml:trace>
          <inkml:trace contextRef="#ctx0" brushRef="#br0" timeOffset="10028.6933">17582 363 364 0,'0'-20'132'0,"0"20"-100"0,-5-16-12 0,1 8 112 15,-5 8-76-15,-5-8 76 16,-4 8-76-16,-10-4 12 15,10 4-36-15,-14 0 32 16,5 8-36-16,-5 0-4 16,5 0-16-16,4 4 4 15,9 8-8-15,10-8 16 16,13 5-12-16,5-5 32 16,4 0-24-16,9-8 32 15,-4 0-32-15,9-8-32 16,4 0 8-16,-13-4-52 15,0 4 32-15,-5-4-20 16,-4 4 28-16,-14 0-8 0,0 4 16 16,-9 0-20-16,9 4 20 15,0 0 48-15,9 8-16 0,0 4 52 16,0 0-40-16,14-4 28 16,-1 5-32-16,6-9-8 15,4 4-12-15,-1-8 20 16,10 0-16-16,-9-8 32 15,0 0-28-15,-5-8-4 16,-4 4-8-16,-9-9 12 16,0 9-8-16,-5-8-4 15,-9 4 0-15,0 0-40 16,9 4 20-16,-9 4-40 16,0 8 36-16,0 4 24 15,0 8 0-15,0 12 20 16,13 9-16-16,-3 3 32 15,-1 5-24-15,4-5 48 16,10-3-36-16,0-13 4 16,0 4-20-16,-5-20-32 15,5 8 8-15,-10-24-12 16,-4 8 12-16,0-16-28 16,-4 0 24-16,-5-20-20 15,0-1 20-15,0-3-28 16,0-1 28-16,0 1-12 15,9 7 16-15,0 5 16 16,14 8 0-16,0 0 60 16,-1 11-36-16,19 1 16 0,-4 8-28 15,8 8 8-15,10 9-12 16,0-9 20-16,-1 4-20 0,10-4 24 16,-14 4-24-16,0-8 4 15,-22 0-8-15,3-12 12 16,-8 4-12-16,-14-12 4 15,0 4-4-15,-18-13-16 16,5 9 4-16,-15-4-24 16,6 0 16-16,-14 4-32 15,13 4 28-15,-9 3-12 16,9 9 16-16,-13 9-20 16,23 3 20-16,-6 16 12 15,20 0 4-15,-6 9 52 16,23 3-32-16,10 1 16 15,-1-1-24-15,14-7-44 16,0-1 16-16,14-16-220 16,-5 4 132-16</inkml:trace>
        </inkml:traceGroup>
      </inkml:traceGroup>
      <inkml:traceGroup>
        <inkml:annotationXML>
          <emma:emma xmlns:emma="http://www.w3.org/2003/04/emma" version="1.0">
            <emma:interpretation id="{2479AE5F-A26D-495D-AF00-3A4DABC798A7}" emma:medium="tactile" emma:mode="ink">
              <msink:context xmlns:msink="http://schemas.microsoft.com/ink/2010/main" type="line" rotatedBoundingBox="9864,2322 14319,2506 14290,3208 9835,3024"/>
            </emma:interpretation>
          </emma:emma>
        </inkml:annotationXML>
        <inkml:traceGroup>
          <inkml:annotationXML>
            <emma:emma xmlns:emma="http://www.w3.org/2003/04/emma" version="1.0">
              <emma:interpretation id="{235F1147-C9E8-4DAD-9E7E-6D761526150C}" emma:medium="tactile" emma:mode="ink">
                <msink:context xmlns:msink="http://schemas.microsoft.com/ink/2010/main" type="inkWord" rotatedBoundingBox="9864,2322 14319,2506 14290,3208 9835,302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571.217">10288 1929 600 0,'-45'53'224'0,"45"-53"-176"0,-9 45-12 15,-1-25 104 1,10 4-84-16,-13-4 24 0,4 9-48 0,9-5-4 15,0-4-16 1,9-4 20-16,0 5-20 0,-5-5-76 16,6 0 36-16,-1-4-124 15,-5 0 88-15,5-4-132 16,14 5 112-16</inkml:trace>
          <inkml:trace contextRef="#ctx0" brushRef="#br0" timeOffset="12972.786">10666 2120 748 0,'-23'-21'276'0,"23"21"-216"0,-32 9-16 0,10-5 40 16,17 4-56-16,-13 0-4 15,4 12-12-15,-4 4-12 16,4 1 4-16,14-1-16 15,10 4 8-15,3-4 40 16,19-7-24-16,4 3 24 16,-4-4-20-16,14-8 0 15,-5 4-8-15,-9-12-16 16,0 0 4-16,-10-8-32 16,-8 4 20-16,0-8 24 15,-10 0-4-15,-8-12-36 0,4 7 20 16,-14-7-8-16,14 4 12 15,-9-4 0-15,9 3 0 16,0 5 0-16,9 8 0 0,-9-4 8 16,14 4 0-16,-5 0-12 15,4 0 8-15,-3 8 4 16,-1 0 0-16,4 0 8 16,-4 0-4-16,-9 8-92 15,0 0 52-15</inkml:trace>
          <inkml:trace contextRef="#ctx0" brushRef="#br0" timeOffset="12035.0457">7037 1747 392 0,'5'-24'148'0,"-5"20"-116"0,-5-4-8 15,1 4-12 1,4 8-12-16,-5 4 0 0,1 4 0 0,-10 17 68 15,10 7-36-15,-1 21-4 16,5-1-16-16,-4 13 24 16,8-12-20-16,-4-9-32 15,5-7 8-15,-5-9 64 16,4-8-32-16,1-16 44 16,-1-3-36-16,5-26 0 15,5-3-20-15,13-29 0 16,-4 5-4-16,18-25-112 15,0 8 56-15,14 0-40 16,8 13 48-16,1 3 8 16,0 17 16-16,4 8 40 15,-9 12-16-15,5 12 16 16,-5 8-12-16,1 8 0 16,-15 4-4-16,-9 4-8 15,-8-3 4-15,-19 3 20 16,-9 4-12-16,-14 0 24 15,-9 1-24-15,-8-13-84 16,-10-4 40-16,-14-4-44 16,19 0 44-16,-19-16 44 15,9 0-4-15,-13-12-28 0,14 8 12 16,-5 0 72-16,13 4-36 16,5 3 36-16,10 10-36 0,12 11 60 15,10 4-48-15,14 16-8 16,4 9-20-16,14 3 16 15,-5-3-16-15,19 0 32 16,-5-9-28-16,18-8 20 16,5-3-20-16,27-5-36 15,-9 0 12-15,9-4-60 16,-5-4 36-16,1 0-56 16,-10 5 52-16,10-9 16 15,-10 4 16-15,14-12 4 16,-9 0 0-16,0-8-20 15,-13 4 12-15,-10-12 108 16,-9 3-52-16,-18-11 52 16,-10 4-60-16,-26-12-12 15,-1 7-16-15,-31-11-12 16,4 8 4-16,-27-1-4 16,4 9 0-16,-9 4-20 15,14 12 12-15,-4 4-12 16,13 8 8-16,9 4-8 15,14 8 8-15,18 0 44 16,9 1-20-16,23-9 8 16,9 0-12-16,18-8-32 15,5 4 12-15,-1-8-76 16,-8 0 52-16,-14 0-64 16,-9 0 56-16,-19 0-4 0,-3 8 28 15,-15 0 4-15,0 8 8 16,-8 1 120-16,8 3-60 0,10 0 68 15,4 4-68-15,14-3-4 16,9 3-28-16,9-4 16 16,4-4-24-16,10-8 24 15,-1-4-24-15,15-8-64 16,-6 4 24-16,6-8-16 16,-10 4 28-16,5-8 0 15,-14 0 8-15,-9-16 16 16,4 3-4-16,-13-35 8 15,4 3-8-15,-8-24-12 16,-1 12 4-16,-4-8 20 16,-5 25-8-16,5 3 68 15,-10 13-44-15,-8 3 16 16,0 13-32-16,-10 8 0 16,0 8-8-16,-13 8-32 15,5 8 12-15,-24 25 24 16,10 7-8-16,-10 29 20 15,15 0-16-15,3-4-40 16,15-9 20-16,8-7-132 16,15-13 84-16</inkml:trace>
          <inkml:trace contextRef="#ctx0" brushRef="#br0" timeOffset="12387.2284">9155 2014 684 0,'4'-24'252'0,"-4"24"-192"0,37-12-20 0,-6 4 40 16,10 8-52-16,32-8 68 15,-14 8-56-15,28-8 64 16,-5-8-64-16,23-1 8 16,-10 13-28-16,10-12 16 15,-9 8-24-15,-15-8 24 16,-17 12-24-16,-14-4-128 15,-9 8 64-15,-9-16-36 16,-9 3 52-16,4-3-64 16,-4 4 56-16,-5-8 8 15,5 8 24-15,-9-4 36 16,4 3-12-16,-9-3 48 16,5 8-32-16,-14 0-4 15,4 8-16-15,-13 0 4 16,0 4-8-16,-9-4-36 15,9 8 16-15,-10 0-260 16,10 4 156-16</inkml:trace>
          <inkml:trace contextRef="#ctx0" brushRef="#br0" timeOffset="13202.3972">11445 2306 8 0,'-14'-8'4'0,"14"8"-4"0</inkml:trace>
        </inkml:traceGroup>
      </inkml:traceGroup>
    </inkml:traceGroup>
    <inkml:traceGroup>
      <inkml:annotationXML>
        <emma:emma xmlns:emma="http://www.w3.org/2003/04/emma" version="1.0">
          <emma:interpretation id="{4E3A127A-09A2-459B-B924-5F86FA284A77}" emma:medium="tactile" emma:mode="ink">
            <msink:context xmlns:msink="http://schemas.microsoft.com/ink/2010/main" type="paragraph" rotatedBoundingBox="2752,3662 18097,3046 18180,5109 2835,57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71A8A0-2E86-414E-BC64-834F64831E30}" emma:medium="tactile" emma:mode="ink">
              <msink:context xmlns:msink="http://schemas.microsoft.com/ink/2010/main" type="line" rotatedBoundingBox="2752,3662 18097,3046 18180,5109 2835,5725"/>
            </emma:interpretation>
          </emma:emma>
        </inkml:annotationXML>
        <inkml:traceGroup>
          <inkml:annotationXML>
            <emma:emma xmlns:emma="http://www.w3.org/2003/04/emma" version="1.0">
              <emma:interpretation id="{5A6437F9-19AE-44F5-A4EC-90281B703C7F}" emma:medium="tactile" emma:mode="ink">
                <msink:context xmlns:msink="http://schemas.microsoft.com/ink/2010/main" type="inkWord" rotatedBoundingBox="2769,4080 5978,3951 6025,5145 2816,52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0205.9032">-69 3577 352 0,'-5'-21'132'0,"5"21"-104"0,0-16-8 0,0 8 104 16,5 8-72-16,-1-12 76 31,1-4-72-31,-5 0 40 0,9 3-56 0,-9-3 32 16,4 0-40-16,-4 4 16 16,0 4-28-16,0-8 36 15,0 8-32-15,0-5-4 16,5 13-12-16,-5-8-24 15,0 8 8-15,0 0-4 16,0 8 4-16,0 9 8 16,4 3 0-16,1 16 24 15,-1 1-12-15,10 27 4 16,-5-3-8-16,0 28-8 16,10 4 4-16,-1 4-24 15,0-12 12-15,5-8 20 16,4-12-4-16,0-12-12 15,5-9 0-15,0-16 12 16,0-3-4-16,0-17 24 16,0-4-16-16,9-16 24 15,-9-4-24-15,-1-37 12 16,1 8-12-16,0-27 0 16,-4 7-4-16,-6 0 28 0,6 12-20 15,-15 1 4-15,5 15-12 16,-4 1-8-16,0 16 4 15,-14-5-16-15,13 9 8 0,-8 4 4 16,0 4 0-16,-5 0 0 16,4 8 0-16,-4-8-80 15,0 16 44-15,5-8-172 16,-5 0 116-16,9 0-272 16,-5 0 200-16</inkml:trace>
          <inkml:trace contextRef="#ctx0" brushRef="#br0" timeOffset="41391.5341">1296 3354 580 0,'0'-24'216'0,"0"24"-168"0,9-21-12 16,-9 13 128-1,10 4-96-15,-10-8 60 16,0 8-72-16,-10 0-24 0,6 8-20 0,-14 8-12 31,9 4 4-31,-19 13-16 0,1 3 8 0,-19 21-16 16,10-9 12-16,-19 29 40 15,14 0-20-15,-9 24-8 16,18 4-8-16,10 9-16 16,13-13 12-16,13-16-12 15,10-9 8-15,13-19 44 16,5 0-20-16,0-17-88 15,4 1 40-15,-4-17-360 16,0 4 220-16</inkml:trace>
          <inkml:trace contextRef="#ctx0" brushRef="#br0" timeOffset="41797.6151">1351 3791 612 0,'9'-24'228'0,"-9"24"-180"0,0-4-12 15,9 0 104 1,0 4-84-16,5-4 48 16,9-4-60-16,18 4-8 15,-5 4-20-15,5 4-12 16,-4 8 0-16,-15 8 12 15,10 4-8-15,-32 17 32 0,0-1-24 0,-32 5-12 16,10-1-8-16,-24 9 4 16,10-9 0-16,-10-7-12 15,14-9 8-15,0-4 12 16,5-3-4-16,13-13-56 16,1 8 28-16,13-12 12 15,4 4 8-15,14-8 28 16,14 0-12-16,5 0-4 15,8 0-4-15,5-8-104 16,0 8 56-16,1 0-148 16,-15 0 108-16,-18 0-412 15,5 0 276-15</inkml:trace>
          <inkml:trace contextRef="#ctx0" brushRef="#br0" timeOffset="41992.6342">1360 4026 808 0,'-23'-29'300'0,"23"29"-232"0,0-24-20 0,0 16 116 16,0 8-100-16,0-12 52 15,9 4-68-15,14 0 0 16,9 0-28-16,14-4 32 16,-1 3-28-16,19 1-156 15,0 8 72-15,-1 0-196 16,-3 0 144-16,-10-8-504 15,-5 12 344-15</inkml:trace>
          <inkml:trace contextRef="#ctx0" brushRef="#br0" timeOffset="42292.9334">2084 3569 716 0,'-5'-5'264'0,"5"5"-204"0,14-12-16 0,0 12 96 15,4 8-84-15,18 5 48 16,5 3-60-16,9 12-8 16,-4 4-20-16,0 37 8 15,-15 8-16-15,-17 20 48 16,-9 0-28-16,-33-8 4 15,1-16-20-15,-32 0 0 16,9-8-4-16,-5-13-24 16,14-7 8-16,-9-9-120 15,14-15 72-15</inkml:trace>
          <inkml:trace contextRef="#ctx0" brushRef="#br0" timeOffset="42747.1412">2735 4099 924 0,'5'0'340'0,"-5"0"-260"0,31 0-28 0,-12-4 72 31,8 0-80-31,23-5-8 0,0 9-24 0,14 0-284 16,-14 5 148-16</inkml:trace>
          <inkml:trace contextRef="#ctx0" brushRef="#br0" timeOffset="42554.1278">2926 3783 956 0,'50'-20'352'0,"-50"20"-272"0,46-8-24 0,-28 4 32 15,5 8-60 1,0-4-4-16,4 4-12 0,-9 0-152 16,0 8 76-16,-18 12-580 15,-4 5 356-15</inkml:trace>
        </inkml:traceGroup>
        <inkml:traceGroup>
          <inkml:annotationXML>
            <emma:emma xmlns:emma="http://www.w3.org/2003/04/emma" version="1.0">
              <emma:interpretation id="{CB8A1D69-BBEE-4E7A-8873-4D40B1F18268}" emma:medium="tactile" emma:mode="ink">
                <msink:context xmlns:msink="http://schemas.microsoft.com/ink/2010/main" type="inkWord" rotatedBoundingBox="6985,4075 7955,4036 8007,5340 7037,537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815.1962">4156 3601 416 0,'-10'-37'152'0,"6"17"-116"0,4-12-12 0,0 12 188 15,0 7-120-15,0-19 60 16,4 8-88-16,-4-9 4 16,5 9-36-16,0 0-4 15,-1 8-16-15,1 16-8 16,-1 8 0-16,5 32 20 16,0 9-12-16,5 32 24 15,0 4-24-15,-1 28 12 16,10-4-12-16,-5 5-8 15,19-13 0-15,-14-20-16 16,8-21 8-16,1-15-4 16,5-9 0-16,-1-15 104 15,1-5-52-15,4-20 24 16,0 0-36-16,-1-37-12 16,1-3-12-16,-4-37 20 15,-5 4-16-15,0-12-12 0,4 20-4 0,-13 4-16 16,-5 21 12-1,-4-1 4-15,-5 17 4 0,-5 0 0 16,5 11 0-16,1 1-64 16,-10 12 36-16,0 4-40 15,4 8 36-15,5-4-184 16,-9 4 120-16</inkml:trace>
          <inkml:trace contextRef="#ctx0" brushRef="#br0" timeOffset="45430.835">5062 4443 392 0,'13'-8'148'0,"-13"8"-116"0,5-13-8 0,-5 9 100 16,0 4-72-16,-5-4 68 16,5 0-68-16,-13-4 40 15,3 8-52-15,-12-4 24 16,3 8-36-16,-8 4 52 15,9 4-44-15,-9 9 20 16,8 3-36-16,1 4 0 16,9 5-12-16,9-9-16 15,9 0 4-15,14-12 40 16,9 0-24-16,9-16 8 16,0-4-12-16,-5-8 28 15,1 4-20-15,-15-12 32 16,-3 8-32-16,-24-5 20 15,-4 5-20-15,-23 0 8 16,5 4-12-16,-10-4-32 16,10 8 8-16,4-1-144 15,14 5 84-15,9 0-276 16,14 8 196-16</inkml:trace>
        </inkml:traceGroup>
        <inkml:traceGroup>
          <inkml:annotationXML>
            <emma:emma xmlns:emma="http://www.w3.org/2003/04/emma" version="1.0">
              <emma:interpretation id="{DB32CF76-A362-4712-A987-BD4DA8112334}" emma:medium="tactile" emma:mode="ink">
                <msink:context xmlns:msink="http://schemas.microsoft.com/ink/2010/main" type="inkWord" rotatedBoundingBox="8549,3568 11298,3458 11360,5002 8611,511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7703.4247">7183 3059 808 0,'-9'-4'300'0,"9"4"-232"0,0 4-20 0,0 4-24 16,0 4-24-16,-4 28 8 16,4 9-4-16,-10 24 8 15,6 0-8-15,-10-1-4 16,1-3 4-16,-15-12 12 15,10-5-8-15,-14-7 92 16,5-5-52-16,-5-11 64 16,5-9-60-16,-5-12 24 15,4 0-44-15,1-16-52 16,13-4 8-16,5-29-384 16,9 1 216-16</inkml:trace>
          <inkml:trace contextRef="#ctx0" brushRef="#br0" timeOffset="47823.7418">7051 2791 1048 0,'-23'-24'388'0,"23"24"-300"0,0 12-28 0,0-12-20 15,5 12-36-15,4-3-152 16,9 19 80-16</inkml:trace>
          <inkml:trace contextRef="#ctx0" brushRef="#br0" timeOffset="48433.3638">7525 3957 652 0,'-5'-16'244'0,"5"16"-192"0,-4-33-12 0,-1 13 120 16,10 4-96-16,-5-20 16 15,0 3-44-15,-5-15-36 16,0 3 0-16,-4-36 8 16,9 4-4-16,-9-32-12 15,9 20 4-15,-4 0-24 16,8 20 16-16,5-4 48 15,5 29-16-15,4-17 80 16,0 21-56-16,5-9 48 0,0 13-52 16,9-5 16-16,4 13-36 15,5 4-8 1,5 15-8-16,-5 1-4 0,-5 16 0 16,-9 5-12-16,1 3 8 0,-24 4 28 15,1 4-12-15,-23-3-40 16,-5 3 16-16,-9 0-32 15,9-4 24-15,-13-12-36 16,18 5 36-16,-5-9-56 16,14 4 44-16,9-8-44 15,9 4 40-15,14 4-8 16,8-4 28-16,-3 8-28 16,8 8 28-16,-13-4 24 15,4 13-4-15,-22-9 96 16,-10 4-52-16,-22 5 100 15,4-5-84-15,-18 0 8 16,9-4-48-16,-4-7 24 16,13-5-32-16,5-12-12 15,0-4-8-15,13-13-236 16,10 5 132-16</inkml:trace>
          <inkml:trace contextRef="#ctx0" brushRef="#br0" timeOffset="47327.9222">6273 3152 976 0,'0'-17'360'0,"0"17"-280"15,41-12-20-15,-19 4 28 16,10 4-60-16,9-8 16 16,5 8-28-16,8 0 8 15,1 4-12-15,0 0-176 16,-5 8 92-16</inkml:trace>
          <inkml:trace contextRef="#ctx0" brushRef="#br0" timeOffset="47096.8078">5785 3844 728 0,'-36'0'268'0,"27"8"-208"0,9 4-16 0,0 0 36 16,9 8-52-16,14 13 8 16,0 3-24-16,22 1 20 15,10-9-20-15,13-4-4 16,-4-4-4-16,-1-3 12 16,-8-9-8-16,4-8-4 15,-9 0 0-15,-4-8 40 16,-10-1-24-16,-13-11 36 15,-5 4-32-15,-13-20 4 16,-5 7-16-16,-18-11-8 16,4 3 0-16,-18 1-24 15,9 8 12-15,-18-1-24 16,10 13 20-16,-20 4-4 16,6 12 8-16,-10 12 0 15,1 12 0-15,4 29 8 16,-1 4 0-16,20 7 8 15,17 5-4-15,14-12 32 0,23-5-20 16,9-7 4-16,13 0-12 0,10-17 28 16,-1 0-20-16,15-20-4 15,-6 4-8-15,6-12-84 16,-1 4 44-16,-4-8-172 16,-10 0 116-16,1-8-476 15,-9 4 316-15</inkml:trace>
          <inkml:trace contextRef="#ctx0" brushRef="#br0" timeOffset="48964.2752">8217 3010 880 0,'-5'0'328'0,"5"0"-256"0,-4-4-16 16,4 4 80 0,9 4-84-16,0-4 52 15,4 0-64-15,15-4-12 0,8 4-16 0,1-8-28 16,4 8 8-16,0 0-260 16,-5 0 148-16</inkml:trace>
          <inkml:trace contextRef="#ctx0" brushRef="#br0" timeOffset="48763.7414">8208 2901 676 0,'4'-20'248'0,"-4"20"-192"0,9-17-16 0,0 9 112 15,0 4-92 1,5-8 28-16,4 8-52 0,10 0-24 16,-6 4-4-16,1 0-20 15,4 8 8-15,-4 0 40 16,0 4-24-16,-14 0 24 15,-4 5-20-15,-19-1 36 16,5 4-28-16,-18 0 12 16,-1 1-20-16,-4-1 28 15,10 0-28-15,-10-4-4 16,18 0-8-16,0-4-4 16,10 5 0-16,4-5 16 15,4 0-8-15,10-4 4 16,4 0-4-16,5-8-68 15,-5 8 32-15,0-8-164 16,5 0 108-16</inkml:trace>
        </inkml:traceGroup>
        <inkml:traceGroup>
          <inkml:annotationXML>
            <emma:emma xmlns:emma="http://www.w3.org/2003/04/emma" version="1.0">
              <emma:interpretation id="{EFDB5967-D2D5-4B4F-AF05-D65A09645386}" emma:medium="tactile" emma:mode="ink">
                <msink:context xmlns:msink="http://schemas.microsoft.com/ink/2010/main" type="inkWord" rotatedBoundingBox="11866,4407 13844,4327 13875,5100 11897,517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1574.7337">9341 3666 676 0,'-13'0'248'0,"13"0"-192"0,-10 8-16 16,6 4 136-1,4 4-104-15,-5 29 8 16,1 7-52-16,-1 25 20 16,5 4-32-16,0 0 4 15,9-12-12-15,-4-9-8 16,4-11 4-16,0-9-48 16,0-7 24-16</inkml:trace>
          <inkml:trace contextRef="#ctx0" brushRef="#br0" timeOffset="51962.2674">10065 3629 716 0,'0'0'264'0,"0"0"-204"0,-9 37-16 0,14-13 64 15,4 4-68-15,0 29-8 16,4 8-20-16,6 12 0 16,3-5-8-16,10-3 24 15,-4-12-16-15,-10-9 48 16,9-7-32-16,-4-13 92 16,4-8-68-16,-9-16 56 15,5-4-64-15,-9-24 24 16,4-4-40-16,5-41 16 15,4 4-24-15,5-20-8 16,4 12-8-16,1 1-16 16,-10 15 8-16,5 0-4 15,-9 13 0-15,0 11 0 16,-5 9 0-16,-5 0-132 16,1 16 72-16,0 8-240 15,-1 0 168-15</inkml:trace>
          <inkml:trace contextRef="#ctx0" brushRef="#br0" timeOffset="52292.1424">10848 4236 632 0,'-27'20'236'0,"27"-20"-184"0,-18 25-16 0,13-17 44 16,5 8-52-16,5-4 32 15,-1-4-32-15,19 4-16 16,0 1-8-16,9-9 20 16,-1-4-12-16,1 0 4 15,-4 0-8-15,-10-8 20 16,5-1-16-16,-19-19-4 15,-4 8-4-15,-13-8 72 16,-1 3-40-16,0-3 32 16,-4 12-40-16,4-5-36 15,5 13 4-15</inkml:trace>
          <inkml:trace contextRef="#ctx0" brushRef="#br0" timeOffset="51391.2465">9045 4014 528 0,'-13'-29'196'0,"8"17"-152"0,5-8-12 0,0 8 192 31,5 8-128-31,-5-8 96 0,4 8-112 0,1-9 16 16,4 9-56 0,14-8 40-16,4 8-48 0,28-8 28 15,8 4-32-15,19 0 0 16,-9 4-16-16,-5 0 12 16,-4 4-16-16,-14-8-28 15,-9 12 8-15,-14-4-120 16,-8 4 76-16,-10 0-188 15,-5 4 136-15,-13-8-556 16,5 8 368-16</inkml:trace>
        </inkml:traceGroup>
        <inkml:traceGroup>
          <inkml:annotationXML>
            <emma:emma xmlns:emma="http://www.w3.org/2003/04/emma" version="1.0">
              <emma:interpretation id="{B0846811-3244-4D1C-B42B-AEFBD6FD6A63}" emma:medium="tactile" emma:mode="ink">
                <msink:context xmlns:msink="http://schemas.microsoft.com/ink/2010/main" type="inkWord" rotatedBoundingBox="14565,3188 18097,3046 18180,5109 14648,525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4771.739">12637 2472 924 0,'19'-61'340'0,"-19"61"-260"0,13-4-28 0,-8 0-24 15,-1 8-28-15,15 4-300 16,3 4 164-16</inkml:trace>
          <inkml:trace contextRef="#ctx0" brushRef="#br0" timeOffset="54663.4509">12911 2800 520 0,'18'-25'192'0,"-18"25"-152"0,23-20-8 0,-14 20 140 16,0 4-100-16,-9 24 88 15,4 5-96-15,-13 15 20 16,5 5-48-16,-14 16-4 16,-1 0-20-16,-8 3 64 15,9-7-44-15,-23-8 92 16,9-13-68-16,-9-11 8 15,5-5-40-15,-10-20-32 16,10-4 4-16,-1-28-168 16,14 0 96-16,-4-25-296 15,13 5 208-15</inkml:trace>
          <inkml:trace contextRef="#ctx0" brushRef="#br0" timeOffset="55456.6459">13134 3512 496 0,'4'12'184'0,"-4"-12"-140"16,9 0-16-16,-9-4 180 16,5 0-120-16,-5-4 96 15,4 4-104-15,-8-16 52 16,-1 3-76-16,-4-19 4 15,9-1-36-15,-9-19-4 16,9 7-12-16,0-11-24 16,9 7 8-16,-4-8 4 15,8 9 4-15,1-25-12 16,9 12 8-16,0-24 4 0,-1 8 0 16,15-12-20-16,4 24 12 0,0 4 76 15,0 17-40-15,0 3 44 16,-5 17-40-1,-4 4-28-15,0 12-4 0,-14 12 0 16,0 8 0-16,-18 16 8 16,-4 8-4-16,-24 17-64 15,6-1 32-15,-24 13-60 16,5-8 52-16,0-9-72 16,9-7 64-16,0-9-96 15,23-12 80-15,5-8-76 16,13 4 76-16,14-8-12 15,9 1 44-15,-1 3 104 16,6 8-40-16,-1 4 100 16,-8 0-76-16,-10-4 96 15,-5 5-92-15,-22-9 96 16,-4 4-96-16,-19-4 32 16,0 4-56-16,-14-8 4 15,5 5-28-15,0-9 8 16,14 0-12-16,0-8-176 15,9 0 92-15</inkml:trace>
          <inkml:trace contextRef="#ctx0" brushRef="#br0" timeOffset="55714.8331">13812 2512 676 0,'14'-20'248'0,"-14"20"-192"0,23-12-16 0,-14 4 100 15,9 8-84-15,-5-12 16 16,6 12-48-16,3 0 4 16,6 0-16-16,-1 4 0 15,0 12-4-15,1 0 48 16,-5 4-32-16,-14 5 44 16,-5-5-40-16,-17 16 56 15,-1 1-48-15,-18 7 20 16,5-3-36-16,-10-9 8 15,14 4-16-15,-13-3-16 16,18-5 0-16,0-4-16 16,13-3 12-16,5-5 12 15,5-4 0-15,4-4 40 16,4 0-20-16,6-8-76 16,-1 0 28-16,0-8-204 15,5 8 128-15</inkml:trace>
          <inkml:trace contextRef="#ctx0" brushRef="#br0" timeOffset="55842.6727">13835 2759 1016 0,'-9'-12'376'0,"9"12"-292"0,18 4-20 0,-4-4 24 16,4 4-60-16,14-4 52 31,13 4-48-31</inkml:trace>
          <inkml:trace contextRef="#ctx0" brushRef="#br0" timeOffset="56255.7712">14609 3407 780 0,'-23'-37'288'0,"23"37"-224"16,-4-28-20-16,-1 16 144 15,10 4-112-15,-5-9 84 16,9 5-92-16,0-4-52 15,9 4-16-15,14-4-12 16,9 4 4-16,23 0 8 16,4 3 0-16,5 9-12 15,-5 4 8-15,-9 9 4 16,-9 3 0-16,-13 4 16 16,-10 4-8-16,-22 1 60 0,-5 3-40 15,-28 0 24-15,-4-3-32 16,-22-1-72-16,8-4 28 0,-13-4-336 15,13 0 200-15</inkml:trace>
          <inkml:trace contextRef="#ctx0" brushRef="#br0" timeOffset="56884.9452">14855 4123 768 0,'-5'16'284'0,"5"-16"-220"0,-4 32-20 0,-1-15 76 15,10 7-76-15,-5-4 24 16,4 0-36-16,1 1 12 16,-1-1-24-16,1-4 0 15,-1 0-12-15,1-4 28 16,-1-3-20-16,-4-9 32 15,0 0-32-15,5 0 20 16,4 4-20-16,5-4 36 16,4 0-28-16,9 0 48 15,5 0-40-15,9-4-16 16,0 4-8-16,5-5 8 16,-1 5-8-16,-4-4-4 15,-4 4 0-15,4-4-164 16,-19 8 88-16,-8-4-252 15,4 9 180-15,-18-1-468 16,0 0 340-16</inkml:trace>
          <inkml:trace contextRef="#ctx0" brushRef="#br0" timeOffset="56488.8921">14299 3439 852 0,'-13'-8'316'0,"13"8"-248"0,13 24-16 0,-8-12 60 15,4 13-72-15,-5 3 16 16,6 8-32-16,-10 1-12 16,0 7-8-16,-5 17-4 15,5 4 0-15,-9 16 44 16,0-4-24-16,-5-13 8 16,5-7-16-16,-5-12-88 15,5-9 44-15,5-12-256 16,8-4 164-16</inkml:trace>
          <inkml:trace contextRef="#ctx0" brushRef="#br0" timeOffset="54198.2122">11786 3637 716 0,'-14'12'264'0,"10"-8"-204"0,-1 5-16 15,10-5 52 1,4 4-60-16,5 0 32 15,4 0-40-15,14-8-8 16,9 8-12-16,13-8 4 16,1 8-8-16,9-12 16 15,-1 4-12-15,-8-4 16 0,-9 4-16 0,-5-8 4 16,-10 4-4-16,-8-8 20 16,5 0-16-16,-19-9 12 15,-9 5-12-15,0-8-32 16,-5 4 8-16,-13-1 12 15,0 9 4-15,-28 4-28 16,5 8 12-16,-18 8 4 16,4 4 8-16,-13 9-12 15,13 7 8-15,1 0 40 16,17 1-24-16,5 15 16 16,10 1-16-16,13 19 12 15,9 1-16-15,27-4 40 16,5-9-24-16,45 1 4 15,1-12-16-15,4-17 28 16,-1 4-24-16,-3-20-48 16,-19-4 16-16,-9-8-96 15,-9 4 64-15,-4-12-128 16,-6 0 100-16,-3-8-344 16,-1 4 236-16</inkml:trace>
        </inkml:traceGroup>
      </inkml:traceGroup>
    </inkml:traceGroup>
    <inkml:traceGroup>
      <inkml:annotationXML>
        <emma:emma xmlns:emma="http://www.w3.org/2003/04/emma" version="1.0">
          <emma:interpretation id="{7B5D2244-05FA-4390-A1BF-F0347856121E}" emma:medium="tactile" emma:mode="ink">
            <msink:context xmlns:msink="http://schemas.microsoft.com/ink/2010/main" type="paragraph" rotatedBoundingBox="5941,5945 20967,5270 21086,7929 6061,86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B7C702-E235-4135-AA35-B34F74B3BBEC}" emma:medium="tactile" emma:mode="ink">
              <msink:context xmlns:msink="http://schemas.microsoft.com/ink/2010/main" type="inkBullet" rotatedBoundingBox="5982,6839 6365,6822 6376,7086 5993,7103"/>
            </emma:interpretation>
            <emma:one-of disjunction-type="recognition" id="oneOf10">
              <emma:interpretation id="interp14" emma:lang="" emma:confidence="0">
                <emma:literal>•</emma:literal>
              </emma:interpretation>
            </emma:one-of>
          </emma:emma>
        </inkml:annotationXML>
        <inkml:trace contextRef="#ctx0" brushRef="#br0" timeOffset="65517.9633">3140 6312 1060 0,'0'0'392'0,"0"0"-304"0,9 8-28 15,0-8 128 1,10 0-116-16,8 0 24 0,5 0-56 16,0 0-8-16,9 4-20 0,-9 1-44 31,-5-1 20-31,0-4-120 0,-4 4 72 0,-5-4-160 15,0 4 124-15,-8-4-200 16,-6 0 168-16</inkml:trace>
        <inkml:trace contextRef="#ctx0" brushRef="#br0" timeOffset="65293.8663">3304 6122 592 0,'-13'-12'220'0,"8"8"-172"0,0 0-12 0,1 0 224 16,4 4-148-16,-5-4 88 16,10 4-116-16,-5-4-40 15,9 4-28-15,5-4 12 16,4 4-16-16,0-4 24 15,5 8-24-15,4-8-4 16,0 4-4-16,1-4 28 16,-1 8-16-16,-4 0-100 15,0 4 40-15</inkml:trace>
      </inkml:traceGroup>
      <inkml:traceGroup>
        <inkml:annotationXML>
          <emma:emma xmlns:emma="http://www.w3.org/2003/04/emma" version="1.0">
            <emma:interpretation id="{F858A30F-4239-4152-8C6E-603F7D6FA90B}" emma:medium="tactile" emma:mode="ink">
              <msink:context xmlns:msink="http://schemas.microsoft.com/ink/2010/main" type="line" rotatedBoundingBox="7675,5867 20967,5270 21066,7478 7774,8075"/>
            </emma:interpretation>
          </emma:emma>
        </inkml:annotationXML>
        <inkml:traceGroup>
          <inkml:annotationXML>
            <emma:emma xmlns:emma="http://www.w3.org/2003/04/emma" version="1.0">
              <emma:interpretation id="{484D2064-7F15-4A51-B3D3-68213F750357}" emma:medium="tactile" emma:mode="ink">
                <msink:context xmlns:msink="http://schemas.microsoft.com/ink/2010/main" type="inkWord" rotatedBoundingBox="7702,6473 8533,6435 8579,7466 7749,750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6224.8456">4857 5774 756 0,'4'-12'280'0,"-4"12"-216"0,-4-8-20 0,-1 4 128 16,10 4-104-16,-5-4 44 16,0 4-68-16,0 4-24 15,4 4-12-15,1 16 24 16,-1 9-16-16,-4 31 4 15,5 5-12-15,-1 8 4 16,10-4-8-16,0-8 8 16,-1-9-8-16,1-11 32 15,0-5-20-15,-5-11 12 16,4-5-16-16,-3-12 56 16,-1 0-40-16,0-12 16 15,4 0-28-15,10-24 0 16,5 0-8-16,13-37-24 15,4 0 8-15,5-24 4 16,-4 8 4-16,-1 0-12 16,-4 17 8-16,-9-5 20 15,-5 24-8-15,-4 1 16 16,-5 16-16-16,-4 3-20 0,0 9 4 16,-5 4-120-16,0 4 72 15,0 4-304-15,0 8 200 0</inkml:trace>
          <inkml:trace contextRef="#ctx0" brushRef="#br0" timeOffset="66659.4997">5558 6442 632 0,'0'0'236'0,"0"0"-184"0,0 4-16 0,0-4 132 16,0 0-100-16,-9 4 80 16,9 4-88-16,-14 4 4 15,9 8-40-15,-8 5 4 16,8-1-16-16,-4 8 28 15,9 1-24-15,-9-1-12 16,18 5-8-16,-4-13 12 16,13-4-4-16,5-16 16 15,4 0-12-15,5-24 16 16,4 8-16-16,1-13 4 16,-14 1-4-16,-14-8 36 0,0 8-20 0,-27-5-4 15,8 13-12-15,-17 0 100 16,9 12-60-1,-5-8-36-15,14 12-12 0,-5-4-152 16,14 8 80-16,14 0-752 16,13 4 456-16</inkml:trace>
        </inkml:traceGroup>
        <inkml:traceGroup>
          <inkml:annotationXML>
            <emma:emma xmlns:emma="http://www.w3.org/2003/04/emma" version="1.0">
              <emma:interpretation id="{7B950D16-5A82-4198-8E0C-0E73DDBD8FCC}" emma:medium="tactile" emma:mode="ink">
                <msink:context xmlns:msink="http://schemas.microsoft.com/ink/2010/main" type="inkWord" rotatedBoundingBox="9101,5803 13148,5621 13245,7773 9198,795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8026.6367">7547 5325 488 0,'-4'0'180'0,"4"0"-140"0,-9 36-12 0,4-3 84 16,10 3-68-16,-10 21 24 16,5-1-36-16,-9 13 12 15,5-4-24-15,-10 8 160 16,9-8-104-16,-17-1 104 16,-1-7-104-16,-18-8 80 15,4-9-88-15,-13-20 4 16,5-4-48-16,-5-32 4 15,13 0-16-15,10-28-244 16,9-1 124-16,18-24-616 16,9 4 404-16</inkml:trace>
          <inkml:trace contextRef="#ctx0" brushRef="#br0" timeOffset="68149.463">7534 5034 1048 0,'9'-9'388'0,"-9"9"-300"0,0 0-28 0,0 0-92 15,9-8 4-15,0 16-508 16,9 1 296-16</inkml:trace>
          <inkml:trace contextRef="#ctx0" brushRef="#br0" timeOffset="68746.9824">7821 6009 528 0,'4'4'196'0,"-4"-4"-152"0,-4 4-12 0,-1-8 168 15,5 4-116-15,-5-8 108 16,1 0-112-16,-5-13 36 15,9 1-68-15,-5-16 20 16,5 7-40-16,0-19-8 16,9 11-12-16,0-31-16 15,10 7 4-15,-1-40-24 16,5 12 16-16,4-12 12 16,-4 20 4-16,-5 0-12 15,9 28 4-15,5 5 84 16,-5 7-48-16,5 5 60 0,-4 7-52 15,-1 9-12-15,5 4-16 0,-5 4-44 16,0 12 16-16,-4 4 24 16,-5 4-4-16,-4 4 0 15,-5 0 0-15,-9 4 4 16,0 1-4-16,-18-5-80 16,4 8 40-16,-8-8-20 15,-1 4 32-15,-5-8-64 16,15 0 48-16,8 1-16 15,10 3 32-15,8 4 4 16,6-4 12-16,3 12-12 16,1 5 12-16,-5-1 4 15,5 8 4-15,-18-3 88 16,13-5-48-16,-36 8 88 16,13-7-72-16,-22-5 36 15,0 4-56-15,-19-15 16 16,14-1-32-16,-4-16-52 15,13-8 16-15</inkml:trace>
          <inkml:trace contextRef="#ctx0" brushRef="#br0" timeOffset="69046.7807">8595 5029 1080 0,'18'-8'400'0,"-18"8"-312"0,27-12-24 16,-13 12 80-1,-1 0-92-15,6 0-36 16,3 8-16-16,1 9-4 0,4-5 4 0,-8 4 8 16,-6 8-4-16,-13 4-28 15,0-7 12-15,-32 15-12 16,1 1 12-16,-24-1-8 16,9 8 8-16,-4-7 0 15,5-5 4-15,8-7 0 16,15-1 0-16,13-8 0 15,9-4 0-15,18-8 32 16,9 4-12-16,14-8-152 16,0 0 72-16,0-4-200 15,0 4 148-15</inkml:trace>
          <inkml:trace contextRef="#ctx0" brushRef="#br0" timeOffset="69171.1246">8576 5369 872 0,'-45'-20'324'0,"45"20"-252"15,-5-24-20-15,10 12 180 16,13 4-136-16,5-9 24 16,13 5-72-16,14-4-24 15,5 8-12-15</inkml:trace>
          <inkml:trace contextRef="#ctx0" brushRef="#br0" timeOffset="67440.5786">6396 6252 664 0,'-32'-4'244'0,"32"12"-188"0,-9-4-16 0,9 0 128 16,0 4-100-16,9 0 44 16,0 4-68-16,14-4 20 15,4 4-36-15,23-8 0 16,5 4-16-16,8-12 0 16,1 4-4-16,-5-12 12 15,-4 4-12-15,-14-8 16 16,-5 8-16-16,-13-8 48 15,-5 4-28-15,-18-13-48 16,-4 9 8-16,-24-16 0 16,1 7 12-16,-32-7-12 15,4 12 8-15,-27 16 20 16,14 4-8-16,-5 24 4 16,14 4-4-16,4 17-24 0,23 3 8 15,5 1 32-15,18 0-16 16,9-5 16-16,23 1-12 0,22-9 0 15,19 1-4-15,13-9 48 16,-8-4-32-16,4-12 16 16,-14-4-24-16,-9 0-112 15,-9-8 48-15,-9-8-156 16,-5 8 116-16</inkml:trace>
          <inkml:trace contextRef="#ctx0" brushRef="#br0" timeOffset="67786.4979">6869 5531 944 0,'-18'-20'352'0,"18"20"-276"0,4-16-20 16,1 8 84-1,4 8-88-15,5-12 40 16,-1 4-52-16,10-5-24 16,0 9-8-16,13 0-8 15,5 4 0-15,5-4-212 0,-1 8 116 16,1-4-404-16,-5 4 284 0</inkml:trace>
          <inkml:trace contextRef="#ctx0" brushRef="#br0" timeOffset="69948.178">10161 5471 768 0,'-23'-65'284'0,"23"65"-220"0,-50-57-20 16,18 33 76-1,5 4-76-15,-23 3 16 16,0-3-36-16,-19 0-4 16,15 12-12-16,-15-8-16 0,10 8 4 0,-14-5 28 15,14 5-12-15,-5 8 12 16,19 0-12-16,-1 0-8 16,19 8 0-16,0 5-16 15,13 15 8-15,0 25 28 16,10 7-12-16,-10 29 4 15,10-4-8-15,-28 49 12 16,14-5-12-16,-14 17 4 16,13-21-4-16,-17 1 4 15,13-25-8-15,-9 16-4 16,10-11 4-16,-6-5 48 16,10-12-28-16,0-16 0 15,9-13-16-15,0-7 4 16,9-12-8-16,9-5 60 15,9-16-36-15,27-4 16 16,1 5-28-16,22-17 0 16,5 8-8-16,9 0-140 15,-9-4 76-15,-9-8-148 16,-5 0 116-16,5 0-388 16,-19-4 264-16</inkml:trace>
          <inkml:trace contextRef="#ctx0" brushRef="#br0" timeOffset="70221.9061">10343 5904 872 0,'-14'-4'324'0,"14"4"-252"0,-13 32-20 0,3 0 60 0,6 5-72 0,-19 27 60 15,0 1-56-15,-13 16-4 16,9-12-24-16,-10 12 24 16,10-8-24-16,0 4 20 15,13-5-20-15,0-3 28 16,5-16-28-16,0-13-40 16,9-7 12-16,5-21-296 15,8-4 168-15</inkml:trace>
        </inkml:traceGroup>
        <inkml:traceGroup>
          <inkml:annotationXML>
            <emma:emma xmlns:emma="http://www.w3.org/2003/04/emma" version="1.0">
              <emma:interpretation id="{4E63F32D-F6FB-498C-843F-26633BB5BA83}" emma:medium="tactile" emma:mode="ink">
                <msink:context xmlns:msink="http://schemas.microsoft.com/ink/2010/main" type="inkWord" rotatedBoundingBox="13590,6844 14297,6812 14321,7337 13613,736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0492.8092">10748 6312 892 0,'5'-12'332'0,"-5"12"-260"0,36-8-20 15,-9 4 64 1,5 4-76-16,18-4 44 16,0 0-48-16,14-4 8 0,0 8-28 15,13-4-8-15,-4 4-4 0,0-4 12 16,-14-4-8-16,-18 8 24 16,-9 0-20-16,-18-8-180 15,-5 8 92-15,-14-9-536 16,-4 5 340-16</inkml:trace>
          <inkml:trace contextRef="#ctx0" brushRef="#br0" timeOffset="70702.8909">11153 6078 944 0,'-9'32'352'0,"9"-32"-276"0,0 49-20 0,-4-21 60 15,4 4-76-15,-5 9 16 16,0-1-32-16,-4 1 12 16,9-1-20-16,-9 1-52 15,0-1 20-15,-4 1-172 16,3-5 104-16,-3 0-492 16,8-3 320-16</inkml:trace>
        </inkml:traceGroup>
        <inkml:traceGroup>
          <inkml:annotationXML>
            <emma:emma xmlns:emma="http://www.w3.org/2003/04/emma" version="1.0">
              <emma:interpretation id="{4D98C740-1E1B-4E03-AF00-4D0ED5F37324}" emma:medium="tactile" emma:mode="ink">
                <msink:context xmlns:msink="http://schemas.microsoft.com/ink/2010/main" type="inkWord" rotatedBoundingBox="15171,6543 15965,6508 16017,7669 15223,770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1526.687">12487 5875 676 0,'-13'0'248'16,"13"0"-192"-16,-19 41-16 0,10-9 144 15,5 9-108-15,-15 19 40 16,15 5-68-16,-14 0 24 16,13-5-40-16,-8 1 0 15,3-8-20-15,1-1-8 16,9-7 0-16,0-1 4 15,0-7-4-15,-9-9-204 16,9-8 108-16,9-7-420 16,0 3 284-16</inkml:trace>
          <inkml:trace contextRef="#ctx0" brushRef="#br0" timeOffset="71313.6202">12524 5867 704 0,'4'-24'264'0,"10"12"-208"0,13-13-12 15,-9 17 72-15,5 4-72 16,32-4 24 0,-1 0-36-16,15 8 24 0,-1-4-32 0,0 4 20 15,-9 8-24-15,-8 0 36 16,-15 0-32-16,-4 5 48 15,-18-1-40-15,-14 0 48 16,0 4-48-16,-23 0 12 16,0 4-28-16,-23 1-168 15,-4 3 84-15,-13-4-284 16,8-4 200-16</inkml:trace>
          <inkml:trace contextRef="#ctx0" brushRef="#br0" timeOffset="71839.5187">12806 6499 788 0,'-37'32'292'0,"37"-32"-228"0,-40 61-16 0,17-33 44 15,14 8-60-15,-5 1 76 16,5 3-60-16,-5 1 0 16,14-9-28-16,-9-4 32 15,18-3-28-15,-9-5 20 16,14-4-24-16,-5-8 0 15,5 4-12-15,4-8 48 16,5 0-32-16,-1-4 24 16,1 4-28-16,9 1 0 15,0-1-12-15,4-8 28 16,5 4-20-16,5-5-136 16,-5 5 64-16,-5-4-332 15,5-4 216-15</inkml:trace>
        </inkml:traceGroup>
        <inkml:traceGroup>
          <inkml:annotationXML>
            <emma:emma xmlns:emma="http://www.w3.org/2003/04/emma" version="1.0">
              <emma:interpretation id="{37C8986D-5604-4B76-BC55-A66F7053BB96}" emma:medium="tactile" emma:mode="ink">
                <msink:context xmlns:msink="http://schemas.microsoft.com/ink/2010/main" type="inkWord" rotatedBoundingBox="16577,5766 20980,5568 21066,7478 16663,767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2323.8042">13817 6349 1060 0,'-32'-12'392'0,"32"12"-304"0,9 8-28 0,-5-8 4 16,6 4-48-16,12-4 48 16,10 4-36-16,23-8 20 15,9 0-28-15,18-4 0 16,-5-5-12-16,-4-3-8 16,-10 8 4-16,-17-8-16 15,-14 4 8-15,-28-4 12 16,-4 4-4-16,-41-5 8 15,0 5-8-15,-31 0-20 16,8 8 8-16,-4 8 76 16,4 8-40-16,9 12-16 15,10 5-12-15,13 3-44 16,18 5 24-16,5 3 32 16,18-8-4-16,14 5 28 15,9-1-24-15,18 1 12 16,9-9-12-16,14-16-192 15,0 4 96-15,0-12-256 16,-10-4 192-16</inkml:trace>
          <inkml:trace contextRef="#ctx0" brushRef="#br0" timeOffset="73055.2907">14691 5305 768 0,'-23'-37'284'0,"23"37"-220"0,0-32-20 0,0 16 128 31,9 4-104-31,5-9 36 0,4 9-64 0,5-4 4 16,13 4-28-16,5 8 0 15,5 12-8-15,-1 12-8 16,-4 4 4-16,-9 13 4 16,-9-1-4-16,-32 9 24 15,9-9-16-15,-46 9 24 16,5-5-24-16,-4-16-4 15,-10 13-4-15,10-21-4 16,13 4 0-16,0-8 60 16,9 1-32-16,14-9-4 15,18 4-12-15,5-4 0 16,18 0-8-16,31 4 16 16,6 0-12-16,-1-4 32 15,0 8-24-15,0-12-136 16,-8 0 64-16,-1-8-220 15,-9 8 156-15,9-4-420 16,-4 0 304-16</inkml:trace>
          <inkml:trace contextRef="#ctx0" brushRef="#br0" timeOffset="73280.8912">15761 5386 716 0,'-14'-17'264'0,"14"17"-204"0,-27-8-16 0,13 12 116 16,5 0-96-16,-14 21 8 16,5 3-44-16,-9 17-16 15,4-1-8-15,-14 17 4 16,10-5-4-16,-9 5-12 16,8 0 4-16,-8-5 92 15,13-3-48-15,-9-12 80 16,10-9-68-16,-15-16 28 15,19-8-48-15,-14-24-160 16,18-4 68-16,-8-17-424 16,22 5 264-16</inkml:trace>
          <inkml:trace contextRef="#ctx0" brushRef="#br0" timeOffset="73420.2611">15583 5038 1132 0,'23'4'420'0,"-23"-4"-328"0,23 4-24 16,-14 0-168 0,4 8 40-16,19 0-392 15,5 8 252-15</inkml:trace>
          <inkml:trace contextRef="#ctx0" brushRef="#br0" timeOffset="74016.3475">16002 6159 520 0,'0'16'192'0,"0"-16"-152"0,0 4-8 0,0-4 184 16,0 0-124-16,-9-4 104 15,9 4-112-15,-14-8 84 16,14 4-92-16,-18-21 56 15,18 5-76-15,-9-24-4 16,4-1-32-16,1-16 4 16,8 9-12-16,1-29-24 15,4 12 4-15,5-44-76 16,-1 7 48-16,1-11-32 16,4 20 44-16,0 8 20 15,5 24 4-15,9-8 56 16,0 25-32-16,9-9 32 15,4 21-28-15,10 3 16 16,-9 13-24-16,4 8-44 16,-5 12 12-16,-4 12 0 15,-13 8 12-15,-1 5 0 16,-9-1 0-16,-18 0 24 16,-5 0-12-16,-26 5-12 15,3-1-4-15,-22-4-16 16,0 1 12-16,0-9-92 0,14-4 52 15,8-12-64-15,19 0 64 0,23-4-92 16,9 0 80-16,18 8-8 16,4 4 44-16,-4 12 4 15,5 9 12-15,-19 7 88 16,-4 9-48-16,-23-9 124 16,-5 0-88-16,-27 1 88 15,-4-13-88-15,-23-4 12 16,9-3-48-16,-5-9 4 15,9 0-20-15,15-16-96 16,17 0 44-16</inkml:trace>
          <inkml:trace contextRef="#ctx0" brushRef="#br0" timeOffset="74501.1374">16730 5131 932 0,'-18'-21'348'0,"18"21"-272"0,14-12-20 0,-5 4 112 16,9 8-104-16,19-8 16 15,4 8-44-15,22-4-8 16,1 4-16-16,9 0-324 15,-5 4 168-15</inkml:trace>
          <inkml:trace contextRef="#ctx0" brushRef="#br0" timeOffset="74346.7267">16699 5001 832 0,'22'-16'308'0,"-22"16"-240"0,50-8-20 16,-27 4 36-1,0 8-56-15,0-4 16 16,4 8-28-16,-4 0 8 16,-5 0-12-16,-4 4 72 15,-5 4-48-15,-14 1 24 0,1 3-40 16,-19 0 36-16,5 4-32 15,-19-3 12-15,15-1-20 0,-10-4 8 16,13 4-12-16,6-4-24 16,8 1 4-16,5-5 4 15,9 0 4-15,14-4 24 16,4 4-12 0,14-8-144-16,9 0 68 0,-4-4-220 15,-5 0 160-15</inkml:trace>
          <inkml:trace contextRef="#ctx0" brushRef="#br0" timeOffset="74963.8674">17805 4900 860 0,'18'-16'320'0,"-18"16"-248"0,59-8-20 0,-40 4 4 15,12 8-40-15,-3-4-12 16,4 0-8-16,-1 0 12 16,-3 4-4-16,-5 0 40 15,-1 0-20-15,-8 0 20 16,0 4-24-16,-10 0 52 15,1 0-40-15,-10 0 28 16,5 0-32-16,-4 9-8 16,8-1-12-16,-8 8 12 15,-1 0-12-15,-4 41-12 16,0 4 0-16,-5 36 12 16,5-4-4-16,-5 21-4 15,5-13 4-15,0 28 12 16,14-15-8-16,-19-1-4 15,5-15 0-15,0-9 20 16,0-20-12-16,-9 8 12 16,-1-21-12-16,6 13 44 15,-1-4-28-15,-9-8 64 16,1-9-52-16,-15-19 52 16,10-9-52-16,-32-12-80 15,4-8 16-15,-45-24-872 16,0 8 492-16</inkml:trace>
        </inkml:traceGroup>
      </inkml:traceGroup>
      <inkml:traceGroup>
        <inkml:annotationXML>
          <emma:emma xmlns:emma="http://www.w3.org/2003/04/emma" version="1.0">
            <emma:interpretation id="{9D268F9A-631E-42B5-A8FF-9691AB5227A1}" emma:medium="tactile" emma:mode="ink">
              <msink:context xmlns:msink="http://schemas.microsoft.com/ink/2010/main" type="line" rotatedBoundingBox="15147,7777 19526,7666 19535,8042 15156,8154"/>
            </emma:interpretation>
          </emma:emma>
        </inkml:annotationXML>
        <inkml:traceGroup>
          <inkml:annotationXML>
            <emma:emma xmlns:emma="http://www.w3.org/2003/04/emma" version="1.0">
              <emma:interpretation id="{986DE5F7-44A7-4505-9277-16B30238F6E5}" emma:medium="tactile" emma:mode="ink">
                <msink:context xmlns:msink="http://schemas.microsoft.com/ink/2010/main" type="inkWord" rotatedBoundingBox="15147,7777 19526,7666 19535,8042 15156,8154"/>
              </emma:interpretation>
              <emma:one-of disjunction-type="recognition" id="oneOf16">
                <emma:interpretation id="interp20" emma:lang="" emma:confidence="0">
                  <emma:literal>}</emma:literal>
                </emma:interpretation>
                <emma:interpretation id="interp21" emma:lang="" emma:confidence="0">
                  <emma:literal>F</emma:literal>
                </emma:interpretation>
                <emma:interpretation id="interp22" emma:lang="" emma:confidence="0">
                  <emma:literal>£</emma:literal>
                </emma:interpretation>
                <emma:interpretation id="interp23" emma:lang="" emma:confidence="0">
                  <emma:literal>z</emma:literal>
                </emma:interpretation>
                <emma:interpretation id="interp2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78609.1949">12319 7085 508 0,'-9'-16'188'0,"9"16"-148"0,-9-4-8 0,4 0 88 15,10 8-72-15,-5 0 76 16,9 8-68-16,0 4 24 16,0 5-48-16,5 3 52 15,-5 4-48-15,13 1-24 16,1 3-12-16,14-8 36 16,4 1-24-16,18-17-8 15,4 0-8-15,29-16 20 16,3 0-8-16,19-17 16 15,-5 1-16-15,32-12-4 16,-4 7 0-16,9-3-32 16,-14 12 16-16,-9-1 48 15,-23 9-16-15,0 8-8 16,-14 8-8-16,-8 4-16 16,-10 13 8-16,-13 3 12 15,-1 8-4-15,1 1 40 16,-14 3-20-16,-9-8-12 15,-5 5-8-15,-4-9 12 16,-14-4-8-16,5-12 40 16,-5-4-24-16,4-12-12 15,-3 0-8-15,-1-12-24 16,4 0 12-16,10-13 12 0,4 5 0 16,33-4-20-16,12 3 8 15,38 1-24-15,4 12 20 0,49 4 32 16,-8 8-12-16,36-4 28 15,-18 8-24-15,23-9-4 16,-18 13-4-16,-1-8 20 16,-26 4-12-16,-24-8-12 15,-27 4-4-15,-22-8 64 16,-24 0-32-16,-26-8 52 16,-10 0-48-16,-18-9 4 15,-5 9-24-15,-8-8-184 16,4 3 96-16</inkml:trace>
        </inkml:traceGroup>
      </inkml:traceGroup>
    </inkml:traceGroup>
    <inkml:traceGroup>
      <inkml:annotationXML>
        <emma:emma xmlns:emma="http://www.w3.org/2003/04/emma" version="1.0">
          <emma:interpretation id="{7C93F68F-6643-4667-8EC3-C69B974551FC}" emma:medium="tactile" emma:mode="ink">
            <msink:context xmlns:msink="http://schemas.microsoft.com/ink/2010/main" type="paragraph" rotatedBoundingBox="1663,8649 18840,8062 18923,10496 1746,11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89B6C6-DB3F-47F5-A5CB-AD646204B6FF}" emma:medium="tactile" emma:mode="ink">
              <msink:context xmlns:msink="http://schemas.microsoft.com/ink/2010/main" type="line" rotatedBoundingBox="1663,8649 18840,8062 18923,10496 1746,11083"/>
            </emma:interpretation>
          </emma:emma>
        </inkml:annotationXML>
        <inkml:traceGroup>
          <inkml:annotationXML>
            <emma:emma xmlns:emma="http://www.w3.org/2003/04/emma" version="1.0">
              <emma:interpretation id="{A16B5B61-C8D8-48EC-900B-0D5190044DF5}" emma:medium="tactile" emma:mode="ink">
                <msink:context xmlns:msink="http://schemas.microsoft.com/ink/2010/main" type="inkWord" rotatedBoundingBox="1663,8649 4715,8544 4770,10165 1719,1026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6311.2563">-857 7988 676 0,'-14'-25'248'0,"14"25"-192"0,-4-20-16 15,-1 8 136-15,1 8-104 0,-1-12 52 16,5 8-76-16,-5 0 12 16,5 4-40-16,-4 16-8 15,-1 4-8-15,-8 45 12 16,4 12-8-16,-14 40 32 16,0 0-24-16,-9 37 12 15,0-8-16-15,5 3 20 16,13-23-20-16,-4-13 40 15,9-16-28-15,-5-12 48 16,10-12-40-16,-5-13 20 16,4-7-32-16,1-21-96 15,4-7 40-15,0-21-280 16,9-9 176-16</inkml:trace>
          <inkml:trace contextRef="#ctx0" brushRef="#br0" timeOffset="86717.8378">-684 8328 580 0,'-14'-49'216'0,"14"49"-168"0,-4-16-12 16,-1 12 120-1,10 4-92-15,-5 16 88 16,4 8-88-16,1 25 12 0,8 8-44 0,1 32 12 16,9 0-24-16,0 16 16 15,8-12-20-15,-8-8 64 16,9-16-48-16,-5-17 92 16,5-11-68-16,5-21 96 15,-1-4-88-15,5-36 8 16,5-8-48-16,4-45 12 15,0 0-20-15,0-24 0 16,-5 12-8-16,1-12 4 16,-5 12-8-16,-5 0-28 15,1 24 12-15,-19-4-56 16,0 21 36-16,-9 7-240 16,5 21 152-16,-9 16-480 15,8 0 340-15</inkml:trace>
          <inkml:trace contextRef="#ctx0" brushRef="#br0" timeOffset="86992.0681">673 8154 780 0,'0'-16'288'0,"0"16"-224"0,-28 12-20 15,15 0 84 1,8 4-80-16,-18 16 52 15,1 9-60-15,-24 11-4 16,10 5-20-16,-19 28 32 0,14 4-24 0,0 16-24 16,14-3 0-16,13-13 16 15,14-13-8-15,9-11 32 16,9-12-24-16,5-13-224 31,4-11 112-31,1-9-652 0,4-4 416 0</inkml:trace>
          <inkml:trace contextRef="#ctx0" brushRef="#br0" timeOffset="87443.7692">586 8858 892 0,'-36'-12'332'0,"36"12"-260"0,-19 4-20 0,19-4 212 16,5 0-156-16,4 0-8 15,5 0-64-15,9-4-16 16,8 4-12-16,15-8-84 16,4 0 40-16,14-5-284 15,-5 5 176-15,0-4-448 16,-9 8 332-16</inkml:trace>
          <inkml:trace contextRef="#ctx0" brushRef="#br0" timeOffset="87262.2873">764 8534 832 0,'4'-8'308'0,"-4"8"-240"0,14 4-20 0,-10 0 64 15,1 8-72-15,4 8-16 16,0 9-16-16,-4 7 24 15,-1 5-16-15,-13 3-48 16,5 1 16-16,-19-5 4 16,5 1 8-16,-14-9 12 15,9 0-4-15,-9-11-4 16,5-1 4-16,0-8-4 16,13 0 0-16,0-8-12 15,10 0 8-15,8-4 4 16,5 0 0-16,5-4-144 15,9 0 80-15,4-4-264 16,5 0 184-16</inkml:trace>
          <inkml:trace contextRef="#ctx0" brushRef="#br0" timeOffset="87743.0653">1214 8477 860 0,'19'-8'320'0,"-19"8"-248"0,27 8-20 15,-13 5 104 1,4-1-96-16,5 12 20 16,-5 0-48-16,-9 21 12 0,-5-1-24 0,-13 13 28 15,0 0-32-15,-23 3 40 16,5-3-32-16,-18-8-40 16,8-9 8-16,-8-12-148 15,8-7 84-15,10-17-224 16,9 0 168-16</inkml:trace>
          <inkml:trace contextRef="#ctx0" brushRef="#br0" timeOffset="88098.5116">1852 8053 704 0,'9'-29'264'0,"-9"29"-208"0,-5-20-12 0,5 12 152 16,5 4-116-16,-5 0 44 15,9 4-72-15,-9 12 40 16,0 4-52-16,0 33 52 15,0 3-56-15,0 29 20 16,-9 4-36-16,-5 37 36 16,1-1-32-16,-15 13-12 0,10-13-8 15,-14-8 20-15,9-20-12 16,-8 0 24-16,8-12-24 16,-5-4-56-16,10-8 20 0,0-4-216 15,4-9 128-15</inkml:trace>
        </inkml:traceGroup>
        <inkml:traceGroup>
          <inkml:annotationXML>
            <emma:emma xmlns:emma="http://www.w3.org/2003/04/emma" version="1.0">
              <emma:interpretation id="{D3BE3C9B-DCD4-4F57-8C8D-E9C8A6FF1979}" emma:medium="tactile" emma:mode="ink">
                <msink:context xmlns:msink="http://schemas.microsoft.com/ink/2010/main" type="inkWord" rotatedBoundingBox="5435,9746 5893,9731 5901,9958 5443,997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9005.424">2598 9080 664 0,'-9'-8'244'0,"9"0"-188"0,-4-8-16 0,4 12 224 15,4 4-152-15,-4-8 140 16,5 8-144-16,4-8 28 16,9 0-76-16,10 0-4 15,-1 4-32-15,14-4 12 16,0 8-20-16,9-9 0 16,0 9-8-16,-4 0-112 15,-1 9 56-15,-18-1-208 16,-8 12 140-16,-24 0-456 15,0 4 320-15</inkml:trace>
          <inkml:trace contextRef="#ctx0" brushRef="#br0" timeOffset="89197.9356">2617 9218 736 0,'-9'-4'272'0,"9"4"-208"0,0 0-20 15,0 0 212 1,9 4-148-16,4-4 116 15,10 4-132-15,9-4 48 16,9 0-80-16,4-8-24 16,1 12-24-16,9-8-44 15,-10 0 16-15,-4 0-180 16,5 4 108-16,-24-4-224 16,1 8 176-16</inkml:trace>
        </inkml:traceGroup>
        <inkml:traceGroup>
          <inkml:annotationXML>
            <emma:emma xmlns:emma="http://www.w3.org/2003/04/emma" version="1.0">
              <emma:interpretation id="{3FE38EC1-FCF9-4E83-8636-568166305196}" emma:medium="tactile" emma:mode="ink">
                <msink:context xmlns:msink="http://schemas.microsoft.com/ink/2010/main" type="inkWord" rotatedBoundingBox="6421,9181 9047,9091 9106,10831 6480,1092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0621.3853">3946 8554 612 0,'-18'-4'228'0,"18"4"-180"0,-18 8-12 0,9 0 104 16,4 5-84-16,-13 27 68 16,0 5-72-16,-10 32 48 15,6 3-56-15,-10 30 32 16,0-13-44-16,-5 28 8 16,15-3-24-16,-10-1 8 15,18-24-12-15,0-8 20 16,10-20-20-16,-1-20-32 15,1-9 12-15</inkml:trace>
          <inkml:trace contextRef="#ctx0" brushRef="#br0" timeOffset="89990.2063">4133 8728 892 0,'-9'-32'332'0,"9"32"-260"0,4-24-20 0,1 16 72 15,-1 8-80-15,1 8 24 16,-1 8-36-16,6 28 4 16,-1 13-20-16,0 16 28 15,14 0-28-15,-5-4 32 16,4-5-32-16,10-3 56 16,5-8-40-16,-14-9 72 15,-1-7-56-15,10-17 52 16,0-8-56-16,0-20 4 15,13-4-28-15,1-21 24 16,-5 1-28-16,4-33 12 16,1 5-16-16,-5-30 0 15,5 10-4-15,-19-5-16 16,5 20 4-16,-19 4-4 0,10 21 0 16,-14 3-12-1,0 9 12-15,0 12-288 0,-4 8 164 16,4 8-344-16,0 8 272 15</inkml:trace>
          <inkml:trace contextRef="#ctx0" brushRef="#br0" timeOffset="90278.4739">4934 9178 840 0,'-55'40'312'0,"55"-40"-244"0,-13 49-16 0,13-29 76 16,0 4-80-16,0 0 52 16,13 1-60-16,19-13 24 15,0 0-36-15,14-16 8 16,-1-4-20-16,10-16 8 16,-10 7-12-16,-13-3-8 15,-9 0 0-15,-28-4-4 16,-4 3 0-16,-13 5-20 15,-1 8 12-15,-9 0 20 16,9 4-4-16,5-4-400 16,4 8 216-16</inkml:trace>
          <inkml:trace contextRef="#ctx0" brushRef="#br0" timeOffset="90966.3052">5744 8405 716 0,'-36'0'264'0,"36"0"-204"0,-18 12-16 0,13-4 132 16,5 0-104-16,-9 12 88 15,9 4-96-15,0 37 4 16,0 4-44-16,-4 40 24 15,-5-4-32-15,-5 29 20 16,5-9-20-16,-14 21 52 16,0-17-36-16,0-7-24 15,5-17-8-15,-9-20-36 16,9-16 20-16,-5-21-240 16,9-8 140-16,-4-7-648 15,14-9 428-15</inkml:trace>
          <inkml:trace contextRef="#ctx0" brushRef="#br0" timeOffset="92076.6761">6195 8401 612 0,'-9'-13'228'0,"9"13"-180"0,0-16-12 15,0 8 116 1,9 4-92-16,-9-4 28 16,0 4-52-16,0 0-12 0,0 4-16 0,0 8 48 15,0 8-32-15,-9 13 16 16,5 7-24-16,-15 29 36 16,6 8-28-16,-15 36 20 15,19-4-24 1,-23 37 0-16,10-9-12 0,-15 17 12 15,5-12-12-15,0-9-4 16,19-24 0-16,-10-4 12 16,14-20-8-16,0 4 32 15,0-16-24-15,9-8-4 16,0-13-8-16,-5-11-128 16,10-5 68-16</inkml:trace>
        </inkml:traceGroup>
        <inkml:traceGroup>
          <inkml:annotationXML>
            <emma:emma xmlns:emma="http://www.w3.org/2003/04/emma" version="1.0">
              <emma:interpretation id="{DEECA657-2CAA-42D6-A1AB-431A843AEE7A}" emma:medium="tactile" emma:mode="ink">
                <msink:context xmlns:msink="http://schemas.microsoft.com/ink/2010/main" type="inkWord" rotatedBoundingBox="9762,9850 10875,9812 10894,10345 9780,1038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3277.3695">6969 9113 548 0,'-9'-12'204'0,"9"12"-156"0,0 0-16 0,0 0 96 16,0 0-76-16,-4 4 40 16,4 4-52-16,-5 8 48 15,5 8-52-15,-5 13 28 16,1 3-36-16,4 13 16 16,0 3-24-16,-5 5 28 15,10-16-32-15,-5 3 20 16,0-3-20-16,-5-13 28 15,5-12-28-15,-9-3-232 16,9 3 112-16,0-20-468 16,9 8 320-16</inkml:trace>
          <inkml:trace contextRef="#ctx0" brushRef="#br0" timeOffset="93581.1785">7447 9267 904 0,'0'-8'332'0,"0"8"-256"0,46 0-24 0,-23 0 96 15,4 0-92-15,18-5 40 16,1 5-56-16,18-16-4 15,-5 16-24-15,5-8-24 16,-1 16 4-16,-13-8 12 16,-9 0 0-16,-18 8 40 15,0-8-20-15,-14 0-32 16,-9 8 4-16,-9-16-248 16,0 8 140-16</inkml:trace>
          <inkml:trace contextRef="#ctx0" brushRef="#br0" timeOffset="93793.7574">7725 9109 768 0,'-9'8'284'0,"9"-8"-220"0,-5 12-20 16,1-4 112-1,8 0-96-15,-4 12 36 16,0 5-56-16,-9 7-16 15,9 5-12-15,0-1 16 16,0 8-16-16,-4-7 12 16,4-1-12-16,-5-11-104 15,10 3 48-15</inkml:trace>
        </inkml:traceGroup>
        <inkml:traceGroup>
          <inkml:annotationXML>
            <emma:emma xmlns:emma="http://www.w3.org/2003/04/emma" version="1.0">
              <emma:interpretation id="{98C0FF8C-7209-46FA-BDFC-F369D0543C31}" emma:medium="tactile" emma:mode="ink">
                <msink:context xmlns:msink="http://schemas.microsoft.com/ink/2010/main" type="inkWord" rotatedBoundingBox="11539,9368 13403,9304 13438,10333 11574,10396"/>
              </emma:interpretation>
              <emma:one-of disjunction-type="recognition" id="oneOf21">
                <emma:interpretation id="interp29" emma:lang="" emma:confidence="0">
                  <emma:literal>(21 l</emma:literal>
                </emma:interpretation>
                <emma:interpretation id="interp30" emma:lang="" emma:confidence="0">
                  <emma:literal>(21)</emma:literal>
                </emma:interpretation>
                <emma:interpretation id="interp31" emma:lang="" emma:confidence="0">
                  <emma:literal>(211</emma:literal>
                </emma:interpretation>
                <emma:interpretation id="interp32" emma:lang="" emma:confidence="0">
                  <emma:literal>(21</emma:literal>
                </emma:interpretation>
                <emma:interpretation id="interp33" emma:lang="" emma:confidence="0">
                  <emma:literal>(21/</emma:literal>
                </emma:interpretation>
              </emma:one-of>
            </emma:emma>
          </inkml:annotationXML>
          <inkml:trace contextRef="#ctx0" brushRef="#br0" timeOffset="94564.2944">9815 8591 860 0,'-41'-8'320'0,"41"8"-248"0,-50 28-20 0,22 4 60 15,6-3-72-15,-15 35 8 16,5 5-28-16,-13 12-4 16,8 4-8-16,1 16 12 15,9-12-12-15,8 13 32 16,10-9-24-16,9-4 32 15,9-16-32-15,10-17-56 16,3-7 16-16</inkml:trace>
          <inkml:trace contextRef="#ctx0" brushRef="#br0" timeOffset="94997.9803">9746 9202 904 0,'5'0'332'0,"-5"0"-256"0,41-12-24 16,-9 4 28-1,4 8-56-15,28-8 8 0,4 8-20 16,10-5-228-16,-10 5 120 0</inkml:trace>
          <inkml:trace contextRef="#ctx0" brushRef="#br0" timeOffset="94825.0198">9919 9036 808 0,'14'-45'300'0,"-14"45"-232"0,27-16-20 0,-8 12 140 16,3 4-112-16,6 0 8 15,-1 4-56-15,0 16-36 16,1 5 4-16,-15 3 8 16,1 0 0-16,-28 1 8 15,1-1-8-15,-24 0 8 16,5 1-8-16,-13-1-4 15,13 0 4-15,0-11-16 16,14-1 8-16,0 0 20 16,13-4-8-16,10-4-4 15,13 4 0-15,14-8-296 16,4 0 160-16,5-4-536 16,-4 9 372-16</inkml:trace>
          <inkml:trace contextRef="#ctx0" brushRef="#br0" timeOffset="95204.028">10402 8866 748 0,'14'-20'276'0,"-14"20"-216"0,32 8-16 0,-14 8 200 15,0 8-144-15,9 17 160 16,1 3-148-16,-10 17 32 16,-5 4-84-16,-17 16 8 15,-5 0-40-15,-18 8-8 16,-1-12-12-16,-13-17-448 16,9-11 244-16</inkml:trace>
          <inkml:trace contextRef="#ctx0" brushRef="#br0" timeOffset="94259.9828">8840 8898 676 0,'-22'0'248'0,"22"0"-192"0,-32 33-16 15,23-13 136 1,4 0-104-16,-9 21 60 0,10-5-76 16,-10 13-8-16,10 3-28 0,-5 21 16 15,9 0-24-15,-5 0 12 16,5-4-12-16,-5-13-112 15,10-11 52-15</inkml:trace>
          <inkml:trace contextRef="#ctx0" brushRef="#br0" timeOffset="94058.9485">8881 8878 892 0,'37'-24'332'0,"-37"24"-260"0,59-37-20 0,-23 25 72 16,5 4-80-16,19 0 44 15,3 4-52-15,6 8 24 16,-6 12-32-16,-17-4 60 15,-5 13-48-15,-18-5 36 16,-10-4-44-16,-26 4 24 16,-1 5-28-16,-32-5-148 15,5 4 64-15,-18-4-308 16,9-3 204-16</inkml:trace>
        </inkml:traceGroup>
        <inkml:traceGroup>
          <inkml:annotationXML>
            <emma:emma xmlns:emma="http://www.w3.org/2003/04/emma" version="1.0">
              <emma:interpretation id="{CE0C8C09-CD51-469B-B04E-D64DB5A11E2D}" emma:medium="tactile" emma:mode="ink">
                <msink:context xmlns:msink="http://schemas.microsoft.com/ink/2010/main" type="inkWord" rotatedBoundingBox="14028,9162 14191,9156 14240,10595 14078,10601"/>
              </emma:interpretation>
            </emma:emma>
          </inkml:annotationXML>
          <inkml:trace contextRef="#ctx0" brushRef="#br0" timeOffset="95950.6358">11313 8473 372 0,'9'-8'140'0,"-9"8"-112"0,9-8-4 16,-9 4 144-1,4 4-96-15,-4-8 120 0,5 0-108 16,-5 0 36-16,0 8-72 0,0-8 64 15,0 8-64-15,-9-8 36 16,9 8-48-16,-5-4 32 16,10 8-36-16,-5 4 36 15,0 8-40-15,0 33 4 16,0 3-20-16,-5 45 28 16,5 4-24-1,-9 25 32-15,5-9-32 16,-10 21 32-16,5-13-32 0,-5 1 32 15,10-25-32-15,-10-4 12 16,9-24-16-16,-8-12 36 16,8-17-24-16,-4-7 4 15,9-9-16-15,0-12-140 16,0 0 72-16,0-12-300 16,0 4 200-16</inkml:trace>
        </inkml:traceGroup>
        <inkml:traceGroup>
          <inkml:annotationXML>
            <emma:emma xmlns:emma="http://www.w3.org/2003/04/emma" version="1.0">
              <emma:interpretation id="{37AFA669-E6A1-4E35-8B7D-ABCF57A3AB23}" emma:medium="tactile" emma:mode="ink">
                <msink:context xmlns:msink="http://schemas.microsoft.com/ink/2010/main" type="inkWord" rotatedBoundingBox="16774,8334 18847,8263 18875,9094 16802,9165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9229.3457">14117 7789 716 0,'-18'-20'264'0,"18"20"-204"0,-5 4-16 16,1-4 196-1,-1 8-140-15,-4 0 48 16,0 9-88-16,-9 19-20 16,4 9-24-16,-9 19-12 15,5 13 0-15,0 0 12 16,9-4-8-16,0-4 24 16,4-17-20-16,1-11-40 15,4-5 16-15,4-11-208 0,5-9 120 16</inkml:trace>
          <inkml:trace contextRef="#ctx0" brushRef="#br0" timeOffset="79014.786">14345 7781 684 0,'-50'-20'252'0,"50"20"-192"0,-23-16-20 0,18 0 180 16,5 16-128-16,9-12 24 15,10 4-68-15,13-13 32 16,9 13-48-16,9-4-16 16,4 0-8-16,15 8 0 15,-6 4-4-15,10 8-4 16,-9 4 4-16,-9 4-24 16,-5 5 12-16,-28-5 40 15,-3 4-20-15,-38-4 52 16,1 4-36-16,-23 5-68 15,0-5 20-15,-13 8-308 16,13-3 176-16</inkml:trace>
          <inkml:trace contextRef="#ctx0" brushRef="#br0" timeOffset="79455.7384">15319 7563 892 0,'-14'-24'332'0,"14"24"-260"0,-41 8-20 0,14 0 116 16,4 12-104-16,-27 4-8 15,0 13-36-15,-23 19-8 16,14 5-4-16,5 20-16 16,13 8 4-16,18 4 20 15,18-12-8-15,10-12 32 16,18-4-24-16,13-17-100 16,-4-7 40-16</inkml:trace>
          <inkml:trace contextRef="#ctx0" brushRef="#br0" timeOffset="79966.5965">15182 8113 880 0,'-31'-16'328'0,"31"16"-256"0,18-12-16 16,-9 4 116 0,5 4-104-16,8-8 36 15,6 4-64-15,8-5 4 16,1 5-28-16,8 0-168 16,10 4 84-16,-1 4-416 15,1 4 272-15</inkml:trace>
          <inkml:trace contextRef="#ctx0" brushRef="#br0" timeOffset="79785.6159">15333 7806 932 0,'0'-8'348'0,"0"8"-272"0,18-9-20 15,-9 9 24 1,5 9-56-16,-5 3 8 15,9 4-20-15,-4 12-16 0,-1 5 0 0,-13 11-16 16,0 1 12-16,-18 3-40 16,0-3 28-16,-14-5 24 15,9 1 0-15,-13-9-16 16,9 0 4-16,-5-11 20 16,9-5-4-16,9-4-28 15,10 0 8-15,13-8-4 16,9 0 8-16,5-8 16 15,4 4-4-15,0-8-204 16,10 0 108-16,-5 0-448 16,-5 4 304-16</inkml:trace>
          <inkml:trace contextRef="#ctx0" brushRef="#br0" timeOffset="80270.4062">15856 7773 944 0,'14'0'352'0,"-14"0"-276"0,41-4-20 0,-27 4 148 16,8 12-124-16,1 17 12 16,-5 3-56-16,-4 33 20 15,-5 0-32-15,-9 11 48 16,0-7-40-16,-27-4 12 16,4-4-28-16,-41-13-60 15,5-3 20-15</inkml:trace>
        </inkml:traceGroup>
      </inkml:traceGroup>
    </inkml:traceGroup>
    <inkml:traceGroup>
      <inkml:annotationXML>
        <emma:emma xmlns:emma="http://www.w3.org/2003/04/emma" version="1.0">
          <emma:interpretation id="{08AB7D2D-6B30-48DD-B649-B6E5573F937D}" emma:medium="tactile" emma:mode="ink">
            <msink:context xmlns:msink="http://schemas.microsoft.com/ink/2010/main" type="paragraph" rotatedBoundingBox="2611,11447 22683,10876 22738,12819 2666,133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F988B4-B557-4D10-8F19-EE2FF227F456}" emma:medium="tactile" emma:mode="ink">
              <msink:context xmlns:msink="http://schemas.microsoft.com/ink/2010/main" type="line" rotatedBoundingBox="2611,11447 22683,10876 22738,12819 2666,13391"/>
            </emma:interpretation>
          </emma:emma>
        </inkml:annotationXML>
        <inkml:traceGroup>
          <inkml:annotationXML>
            <emma:emma xmlns:emma="http://www.w3.org/2003/04/emma" version="1.0">
              <emma:interpretation id="{0C353AA5-4460-4F6C-9CC8-83D6F7FB7D31}" emma:medium="tactile" emma:mode="ink">
                <msink:context xmlns:msink="http://schemas.microsoft.com/ink/2010/main" type="inkWord" rotatedBoundingBox="2611,11447 5692,11359 5737,12919 2655,13006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66769.4579">-238 10784 488 0,'0'-60'180'0,"9"60"-140"15,-4 4-12-15,-5 8-24 16,0 20-8-16,9 25 100 0,0 24-52 16,5 4 96-16,4 4-80 15,-5 8 16-15,-3 12-44 16,8 0 76-16,0-12-60 0,0-16 84 15,0-20-76-15,5-16 124 16,9-21-104-16,18-28 36 16,14-41-68-16,22-36 20 15,1-8-36-15,4 0-8 16,-14-12-12-16,-8-8-8 0,-15 0 4 16,-8 7-16-16,-14 17 8 15,-10 21-32-15,-8 11 20 16,-14 13-152-16,-4 15 92 15,-6 5-212-15,-8 4 160 16,5 16-440 0</inkml:trace>
          <inkml:trace contextRef="#ctx0" brushRef="#br0" timeOffset="168106.5576">445 11772 384 0,'-5'4'140'0,"5"-4"-108"0,10 20-8 15,-6-12 48-15,5 8-44 16,-4-8 68-16,-5 4-56 15,0 1 28-15,0 3-40 16,0 0 8-16,-5 0-20 16,5-8 20-16,-9 0-24 0,5-4 4 15,-1-4-8-15,0-4-16 16,5-4 4-16,0 0-4 16,10-12 0-16,3-4 8 0,1-5 0 15,4 1-28 1,5 0 16-16,-5 3 4 0,0 5 8 15,0 8 44-15,-8 8-24 16,-1 8 36-16,-5 12-32 16,-4 4 56-16,-4 9-44 15,-1-5-8-15,1-4-16 16,-1 1 32-16,0-5-20 16,5-4-4-16,5-4-12 15,-5-8 4-15,9-4-8 16,5 0-4-16,-1-8 4 15,1-9-16-15,4 1 8 0,1-8-4 16,-6 12 0-16,1 4 0 16,-1 8 0-16,-3 8 24 15,-6 8-8-15,1 4 112 16,-5 4-68-16,0 0 32 16,0 1-48-16,0-1 12 15,-5-4-28-15,5 0-28 16,0 0 4-16,-4 1 0 15,-1-5 4-15,5 0-124 16,0-4 68-16,9-4-156 16,5-4 124-16,-1-4-136 15,10-4 128-15,14-4-104 16,13 0 116 0,9-5-28-16,5 5 68 0,-1 0 8 15,-3-4 20-15,-6 0 92 16,-4-4-44-16,-13-1 168 15,-15 5-112-15,-8 4 100 16,-9 0-108-16,-14 4 20 16,-14 8-60-16,-4 0-4 0,-14 0-24 15,-5 4-16-15,0 4 0 16,6 0 40-16,3-4-24 16,14 4 8-16,10 4-12 15,13 8-16-15,18-11 4 16,9-1-16-16,5-8 12 15,0 4 12-15,-5 0 0 16,1-4-28-16,-1 0 12 0,-9 0-48 16,-9 4 32-16,-4-4-36 31,-1 0 32-31,-13-4 12 16,5 4 8-16,-10-4 12 15,9 0 0-15,-4-4 16 16,9 8-8-16,5-9 48 15,4 9-28-15,5-8-16 16,8 8-4-16,6-4 16 16,-1 4-12-16,-4-4-12 15,9 4-4-15,-10 0 20 16,-3 8-8-16,-6-4-28 16,1 5 8-16,-5-1-12 0,0 4 12 15,0 0 16-15,0 4 0 0,10 0 8 16,-1 5-8-1,14 3 32-15,0 0-20 16,13 0 20-16,1 5-20 0,4-9-52 16,-5-4 20-16,1-8-156 15,-5-4 96-15,-9-12-136 16,-1 4 124-16,-12-8-144 16,-6 4 132-16,-8-8-44 15,-1 8 80-15,-13-13 84 16,5 5-8-16,-19-4 244 15,0 4-140-15,-13-4 244 16,9 7-208-16,-14 5 104 16,9 4-148-16,-9 4 0 15,4 12-64-15,-4 13-36 0,0 11-8 16,9 1-64 0,5 3 36-16,-5 4-208 15,14 1 132-15,0-9-204 16,9-3 176-16</inkml:trace>
          <inkml:trace contextRef="#ctx0" brushRef="#br0" timeOffset="168307.0922">2539 11262 1008 0,'-13'-4'372'0,"13"4"-288"0,0 4-24 0,9-4 0 16,0 4-44-16,4 0-32 16,10 8 8-16,9-4-352 15,0 4 200-15</inkml:trace>
          <inkml:trace contextRef="#ctx0" brushRef="#br0" timeOffset="168483.56">2353 11573 892 0,'-9'13'332'0,"9"-13"-260"0,81 4-20 0,-35-8-16 16,0-1-32-16,31-7-188 16,0 0 100-16,28-8-456 15,-14 8 296-15</inkml:trace>
        </inkml:traceGroup>
        <inkml:traceGroup>
          <inkml:annotationXML>
            <emma:emma xmlns:emma="http://www.w3.org/2003/04/emma" version="1.0">
              <emma:interpretation id="{FDC98547-E336-4F3F-A53A-80C3C2276322}" emma:medium="tactile" emma:mode="ink">
                <msink:context xmlns:msink="http://schemas.microsoft.com/ink/2010/main" type="inkWord" rotatedBoundingBox="6237,11453 10956,11319 11007,13125 6289,13259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70342.1207">5990 10634 728 0,'-45'37'268'0,"45"-37"-208"0,-55 142-16 0,32-74 36 16,10-3-52-16,-10 69 60 16,5-9-52-16,-5 45 0 15,9-24-20 1,5 12-20-16,0-17 0 0,5 1-48 16,-6-25 24-16,1-12-416 15,-4-24 244-15</inkml:trace>
          <inkml:trace contextRef="#ctx0" brushRef="#br0" timeOffset="170927.609">6496 10659 496 0,'-9'-20'184'0,"-1"15"-140"0,-3-7-16 15,13 8 100 1,0 8-76-16,-18 8 156 16,4 21-116-16,-13 40 88 0,8 32-104 15,-3 4 48-15,-6 53-72 16,1-12-12-1,4 8-24-15,1 20-4 16,8-16-4-16,-4 4-8 16,18-29 4-16,-5-11-156 15,10-29 84-15,4-16-360 0,14-21 240 16</inkml:trace>
          <inkml:trace contextRef="#ctx0" brushRef="#br0" timeOffset="171663.5666">7033 11533 340 0,'0'-8'128'0,"0"8"-100"0,0-8-8 16,0 0 68-1,9 8-52-15,-9-8 56 16,5 3-52-16,-10 1 32 16,5 4-40-16,-9 0 0 15,0 4-20-15,0 1 72 0,4-1-48 0,-4-4 12 16,0 4-28-16,-5 0 32 16,14 0-28-16,-9 0 32 15,5-4-32-15,-5-4 20 16,9 4-24-16,-10-8 0 15,10 4-12-15,0-13-24 16,14 5 8-16,-5-12-128 16,0 4 76-16,14-17-56 15,-9 9 68-15,4-17 0 16,-4 17 28-16,-14-12 12 16,9 7 8-16,-18-11 32 15,9 11-16-15,-14-7 136 16,5 12-84-16,-14-5 68 15,14 13-80-15,-5-4 32 16,5 8-52-16,0 3 32 16,5 9-36-16,-6 12 0 15,1 9-20-15,-4 11 132 16,13 12-76-16,-14 13 4 16,5 4-44-16,-5 28 8 15,10 0-20-15,-10 16 0 16,5-16-8-16,-5-8 12 15,5-13-12-15,-4-11 16 16,13-12-16-16,-5-13 4 16,10-4-4-16,4-16-200 15,4 0 104-15</inkml:trace>
          <inkml:trace contextRef="#ctx0" brushRef="#br0" timeOffset="171892.6781">7434 11363 704 0,'-5'-41'264'0,"5"41"-208"0,14-4-12 0,4 0 96 15,-4 8-84-15,8-8 4 16,10 4-36-16,14-4 36 16,8 0-32-16,15 0-24 15,8 4-4-15,10 0 24 16,-10 8-12-16,-9-4-84 15,-13 4 40-15,-23-3-272 16,0 3 168-16</inkml:trace>
          <inkml:trace contextRef="#ctx0" brushRef="#br0" timeOffset="172087.1939">7761 11136 612 0,'-31'-4'228'0,"31"4"-180"0,-10 21-12 15,10-9 248 1,0 4-164-16,0 12 92 16,0 9-124-16,0 19-16 15,0 5-44-15,-4 4 0 0,-1-1-16 16,-4-3-208-16,0 0 104 0,0-13-440 16,0-3 300-1</inkml:trace>
          <inkml:trace contextRef="#ctx0" brushRef="#br0" timeOffset="170087.1569">3641 10728 508 0,'-23'20'188'0,"5"16"-148"0,-5 45-8 15,14-28 96-15,-9 20-76 16,4 8 104-16,-4 48-92 16,-5 1-4-1,14 3-36-15,-13 9-16 16,12-17-4-16,-3 1 12 16,8-9-8-16,-4-16-12 15,9-20 0-15</inkml:trace>
          <inkml:trace contextRef="#ctx0" brushRef="#br0" timeOffset="169561.2708">4192 10760 384 0,'-9'-24'140'0,"0"24"-108"0,4-4-8 16,5 4 76-16,-9 16-60 15,9 16 124-15,-9 29-92 16,9 20 108-16,-14 0-104 16,14 16 4-16,0 36-44 15,0-11 8 1,0-9-24-16,0-4 88 15,5-15-60-15,-1-22 64 0,10-3-60 16,4-24 32-16,1-9-48 16,12-24 32-16,6 0-36 0,17-28 16 15,1 0-28-15,4-45-8 16,5-3-8-16,0-38-16 16,-5 13 8-16,-9 0 12 15,-9 16-4-15,-9 1-28 16,-9 19 12-16,-1 8 32 15,-13 9-12-15,1 0-36 16,-10 19 16-16,0-3-200 16,0 20 116-16,0 0-312 15,0 8 232-15,9-4-316 16,-5 13 280-16</inkml:trace>
          <inkml:trace contextRef="#ctx0" brushRef="#br0" timeOffset="169801.3948">4930 11658 676 0,'-14'69'248'0,"14"-69"-192"0,-18 57-16 15,13-33 56 1,5 0-60-16,-9 1 4 16,18-1-24-16,-4-4-4 15,13-4-4-15,18-8 20 0,10-12-16 16,-5-4-4-1,4 4-4-15,1-16 28 0,-5 4-16 0,-18-17 12 16,-5 5-16-16,-23-8-60 16,-8 3 24-16,-19 5-96 15,0 8 68-15</inkml:trace>
        </inkml:traceGroup>
        <inkml:traceGroup>
          <inkml:annotationXML>
            <emma:emma xmlns:emma="http://www.w3.org/2003/04/emma" version="1.0">
              <emma:interpretation id="{06A847DD-4CEA-470F-BCEB-B009D9F900EC}" emma:medium="tactile" emma:mode="ink">
                <msink:context xmlns:msink="http://schemas.microsoft.com/ink/2010/main" type="inkWord" rotatedBoundingBox="11446,11226 14651,11134 14700,12859 11495,12950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72719.375">8795 10651 572 0,'-9'-8'208'0,"9"8"-160"0,-18 24-12 0,4 8 92 16,5 5-76-16,-14 36 112 16,9 7-92-16,-8 34 40 15,3-9-64-15,1 33 12 16,5-9-40-16,3-12 52 16,10-15-40-16,10-17 4 15,-6-21-24-15,10-11-16 16,4-9 0-16,5-19-208 15,4-5 116-15</inkml:trace>
          <inkml:trace contextRef="#ctx0" brushRef="#br0" timeOffset="173120.4415">9095 11076 676 0,'14'28'248'0,"-14"-28"-192"0,0 44-16 0,0-11 40 16,0-1-52-16,-5 41 8 16,5 8-24-16,-9 12 0 31,0-8-4-31,5-8 20 0,-5-8-16 0,-1-13 12 16,10-7-12-16,-4-9-132 15,4-7 68-15,0-13-280 16,9-4 184-16</inkml:trace>
          <inkml:trace contextRef="#ctx0" brushRef="#br0" timeOffset="172893.8395">9273 11084 664 0,'-9'-41'244'0,"9"41"-188"0,41-8-16 16,-18 0-48 0,8 8-4-16,6-8 12 15,8 8 4-15,10 0-4 16,-5 4 4-16,5 4 100 0,-5 4-56 0,-5 8 60 16,-4-7-64-16,-18 7 40 15,-14 4-48-15,-22 0 16 16,-6 5-32-16,-26-1-160 15,4 0 76-15,-18-7-312 32,4-5 212-32</inkml:trace>
          <inkml:trace contextRef="#ctx0" brushRef="#br0" timeOffset="174121.0691">10220 10958 236 0,'-9'-20'88'0,"9"20"-68"0,-23-4-4 16,0 4 112 0,14 8-72-16,-27 4 60 15,-5 8-72-15,-23 17 112 0,0 7-88 0,5 9 44 16,14 12-64-16,4 8 56 15,9 8-64-15,14 16-24 16,8-12-16-16,10-8 8 16,14-17-4-16,13-7-80 15,5-13 40-15</inkml:trace>
          <inkml:trace contextRef="#ctx0" brushRef="#br0" timeOffset="174503.5858">9856 11460 560 0,'-32'-24'208'0,"32"24"-164"0,18-16-8 0,0 8 84 15,14-1-72-15,5 1-12 16,8 8-20-16,14-8-60 15,0 8 28-15</inkml:trace>
          <inkml:trace contextRef="#ctx0" brushRef="#br0" timeOffset="174340.652">10234 11193 676 0,'0'-8'248'0,"0"8"-192"0,18 4-16 0,-18 0-12 16,4 4-24-16,-8 12 16 16,8 5-12-16,-8 15-4 15,4 5 0-15,-18 15-4 16,13-7 0-16,-22-1 8 15,8-3-4-15,-17-8 24 16,4-5-16-16,-9-8-4 16,9 1-4-16,5-9-24 15,9-4 12-15,13-4-12 16,14 0 8-16,19-8 0 16,4 4 4-16,13-8-144 15,1 0 84-15</inkml:trace>
          <inkml:trace contextRef="#ctx0" brushRef="#br0" timeOffset="174759.7668">10684 11128 580 0,'23'16'216'0,"-23"-16"-168"0,32 33-12 16,-18-1 84-1,-5 5-72-15,0 31 8 16,0 9-36-16,-18 4 4 16,4 0-12-16,-22-12-8 15,0-12 0-15,-14-5 4 16,4-15-4-16,-13-1-168 0,14-8 88 15,-5-20-236-15,13 1 180 16</inkml:trace>
          <inkml:trace contextRef="#ctx0" brushRef="#br0" timeOffset="175040.5181">11190 10711 600 0,'-9'-12'224'0,"9"12"-176"0,9 4-12 0,-9 12 168 16,0 5-120-16,0 35 80 16,0 5-96-16,-9 24 60 15,4 0-72-15,-4 32 12 16,-5-3-36-16,1 11-20 15,8-12-8-15,-9-19 12 16,10-13-8-16,-5-17-136 16,4-15 72-16,1-17-332 15,4-3 216-15</inkml:trace>
          <inkml:trace contextRef="#ctx0" brushRef="#br0" timeOffset="176031.65">11741 10416 260 0,'0'-16'96'0,"0"16"-76"0,0 8-4 16,0-16 52-1,9 8-40-15,-9-4 68 16,4 4-56-16,-4-4 52 15,5 4-52-15,-5-4 32 16,0 8-40-16,0-4 52 0,0 0-48 16,0 4 64-16,0 8-60 15,0 0 88-15,4 12-72 16,-4 29 96-16,9 8-88 0,-4 48 60 31,4 4-72-31,5 45 4 0,-5-4-32 0,-5 8-12 16,6-4-8-16,-6-13 20 15,5-19-12-15,-9 3 4 16,0-20-8-16,-4-3-332 16,4-21 176-16</inkml:trace>
        </inkml:traceGroup>
        <inkml:traceGroup>
          <inkml:annotationXML>
            <emma:emma xmlns:emma="http://www.w3.org/2003/04/emma" version="1.0">
              <emma:interpretation id="{4B09A3B6-FC3B-4B2A-B66C-B47DA4BD1CDE}" emma:medium="tactile" emma:mode="ink">
                <msink:context xmlns:msink="http://schemas.microsoft.com/ink/2010/main" type="inkWord" rotatedBoundingBox="16078,11303 22690,11115 22738,12819 16127,13008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80805.7111">13880 10570 684 0,'-13'0'252'0,"13"0"-192"0,-9 89-20 0,9-24 48 15,-9 3-56-15,4 33 112 16,-4-3-84-16,4 19-24 15,5-4-24-15,-4 17-4 16,8-21-4-16,-4-16 8 16,9-16-8-16,1-16-168 15,-1-13 88-15,18-23-420 16,5-9 276-16</inkml:trace>
          <inkml:trace contextRef="#ctx0" brushRef="#br0" timeOffset="180525.4656">14322 10817 560 0,'-23'0'208'0,"23"0"-164"0,-13 48-8 16,3-7 48-1,10-5-52-15,-4 13 76 0,13 11-60 0,5 1 28 16,8 4-44-16,1 8 68 15,5-17-52-15,-6 5 116 16,6-16-92-16,-1-21 44 16,0-12-68-16,5-32-16 15,0-5-20-15,9-23 8 16,4-1-12-16,10-15 4 31,0 11-4-31,-1-16-24 0,1 12 8 0,-9-3-172 16,-10 15 100-16,-9 9-332 15,5 12 232-15</inkml:trace>
          <inkml:trace contextRef="#ctx0" brushRef="#br0" timeOffset="180530.4785">15078 11420 728 0,'-23'89'268'0,"23"-89"-208"0,-36 81-16 16,22-45 8 0,9-8-36-16,5 1 12 15,5-1-16-15,13-12 28 16,5 0-24-16,9-12 32 16,0-4-32-16,0-20 12 15,-5 4-16-15,-4-24 12 16,-1 3-16-16,-17-20-160 15,-5 9 80-15,-18-9-260 0,4 17 184 16</inkml:trace>
          <inkml:trace contextRef="#ctx0" brushRef="#br0" timeOffset="181016.2884">15742 10485 572 0,'-40'0'208'0,"40"0"-160"0,-55 60-12 0,18 1 136 16,19 8-100-16,-18 52 68 15,13 5-80-15,-4 48 0 16,18-16-36-16,4 16-4 15,10-29-12-15,-5 13-84 16,4-24 40-16</inkml:trace>
          <inkml:trace contextRef="#ctx0" brushRef="#br0" timeOffset="182036.4857">16439 10493 184 0,'-14'-4'68'0,"-4"4"-52"0,-5-4-4 16,10 8 72-16,-19 0-48 16,-14 4 48-16,-8 8-48 15,-10 21 148-15,9 31-104 16,1 29 72-16,4 13-88 16,9-5 104-16,0 12-92 15,18 29-20-15,5-4-36 0,13-17-8 16,10-20-4-16,8-16 4 15,6-12-8-15,3-12-12 16,6-8 4-16,4-13-268 16,4-7 144-16,5-21-404 15</inkml:trace>
          <inkml:trace contextRef="#ctx0" brushRef="#br0" timeOffset="179922.3638">13270 11278 716 0,'-22'16'264'0,"35"-8"-204"0,24-4-16 0,-6-4-16 15,29 0-24-15,-1 0-232 16,9 0 124-16</inkml:trace>
          <inkml:trace contextRef="#ctx0" brushRef="#br0" timeOffset="179777.8243">13389 11088 768 0,'-41'0'284'0,"32"-4"-220"0,-1 0-20 16,10 4 84-16,5-4-80 15,9 4-12-15,13-4-20 0,9 0-4 31,5-1-8-31,10 1-136 0,3 4 76 0,-4 0-280 16,-9 9 188-16</inkml:trace>
          <inkml:trace contextRef="#ctx0" brushRef="#br0" timeOffset="182480.6672">16462 10938 696 0,'-5'28'256'0,"1"5"-196"0,-5 23-20 0,0-23 92 0,-1 3-80 15,-3 17 16-15,-1 20-44 16,10 12 12-16,-6-4-20 16,1-13-16-16,5-3-4 0,-1-16 28 15,5-13-12-15,0-8-164 16,5-11 84-16,8-13-364 16,10-12 244-1,-9-21-148-15</inkml:trace>
          <inkml:trace contextRef="#ctx0" brushRef="#br0" timeOffset="182641.0936">16685 11225 664 0,'0'0'244'0,"9"0"-188"0,9-4-16 0,0 4 56 16,19-4-60-16,18-4 48 15,13 0-48-15,0 8 8 16,0-8-28-16,-8 8-8 0,-6 4-4 16,-13-4 4-16,-4 0-4 15,-15 0-232-15,-13 0 124 16,-13 0-416-16,-1-4 292 16,-13 0 60-16</inkml:trace>
          <inkml:trace contextRef="#ctx0" brushRef="#br0" timeOffset="182844.1378">16967 11011 372 0,'-32'-4'140'0,"23"4"-112"0,-4 4-4 15,3 8 128-15,-3 12-88 16,-1 1 140-16,-4-5-116 16,0 16 28-16,4 9-68 15,0 7 24-15,5 13-40 0,5 8-8 16,-1-4-16-16,5-13 12 15,0-3-12-15,5-17-108 16,4-7 52-16,5-9-332 16</inkml:trace>
          <inkml:trace contextRef="#ctx0" brushRef="#br0" timeOffset="186150.5838">17427 10626 268 0,'-9'-16'100'0,"9"12"-76"0,0 0-8 0,0 4 104 16,0-4-68 0,0 0 68-16,0 0-68 0,0 0 32 15,0 0-48-15,-9 4 60 16,9 0-56-16,-9 4 28 16,9 4-40-16,-5 0 8 0,5 8-20 15,-9 13 8-15,9 7-12 16,0 17 80-16,-9 20-48 15,9 3 56-15,0-3-56 16,-5-4 60-16,1 4-64 0,-5 12-8 16,9 12-20-16,-5 0 8 15,1-8-12-15,4-12 24 16,-5-8-20-16,1-21 12 16,-1-3-12-16,0-9 0 15,1-3-4-15,-1-9-16 16,-4-4 4-16,5-8-148 15,-1 1 84-15,1-5-200 16,4 0 148-16,0-8-312 16</inkml:trace>
          <inkml:trace contextRef="#ctx0" brushRef="#br0" timeOffset="183349.0787">17764 10902 780 0,'-23'32'288'0,"0"-4"-224"0,1 21-20 16,13-21 188-16,-10 13-136 16,15 7 0-16,-1 17-64 15,5 16-20-15,9 16-8 16,0-16-16-16,1-8 8 0,-1-12-128 0,-5-5 72 16,-8-19-224-16,-5-1 160 15,-10-12-408 1,15-3 296-16</inkml:trace>
          <inkml:trace contextRef="#ctx0" brushRef="#br0" timeOffset="183049.7772">17978 10813 912 0,'27'-57'340'0,"5"45"-264"0,9-8-24 0,-14 15 20 15,1 5-52-15,22 5 0 16,9 7-12-16,-13 12-24 16,-1 8 8-16,-13 5 32 0,-18 3-16 0,-28 1 80 15,-13-1-52-15,-14-3-40 16,-14-1 0-16,0-4-152 15,1-7 84-15,4-1-232 16,0-12 172-16,9-8-312 16,4-12 252-1,5-4-4-15</inkml:trace>
          <inkml:trace contextRef="#ctx0" brushRef="#br0" timeOffset="183578.3563">18187 11561 560 0,'-22'4'208'15,"17"8"-164"-15,-22 21-8 0,18-13 56 0,0 4-56 16,-5 5 40 0,0-1-44-16,5 4 80 0,5-3-64 15,-1-5 12-15,0-4-36 0,5 0 40 16,10-3-36-16,-1-9 56 16,9-4-48-16,9-8 12 15,10 0-32-15,22-8 0 16,0 7-8-16,0 1-24 15,-4 4 8-15,-10 0 20 16,5 0-4-16,-13 4-12 16,-14 1 0-16,4-5-128 15,-9 0 72-15,-18 0-216 16,-4-5-352 0</inkml:trace>
          <inkml:trace contextRef="#ctx0" brushRef="#br0" timeOffset="186975.2775">18889 10829 312 0,'-14'-20'112'0,"14"7"-84"0,0-3-12 16,0 8 100-16,0-4-68 16,0 0 88-16,0 0-80 15,0 0 52-15,9-1-64 16,-4 1 60-16,-1 0-64 16,-4 4 52-16,0-4-52 0,0 4 60 15,0 0-60-15,0 4 52 16,0 4-52-16,0 8 32 15,0 16-40-15,14 21 68 0,-14 23-52 16,13 13 0 0,-8-4-28-16,4 4 32 0,5 24-28 15,-1 13-12-15,6 11-8 16,-1-20 20-16,0-15-12 16,0-18 24-16,-4-11-24 15,-5-12-32-15,-4-9 12 16,4-11-220-16,-5-9 128 15,1-8-296-15</inkml:trace>
          <inkml:trace contextRef="#ctx0" brushRef="#br0" timeOffset="184124.3073">19357 10408 632 0,'14'-24'236'0,"0"24"-184"0,4 16-16 0,0 0 272 16,9 8-176-16,14 29 184 15,28 56-180-15,8 25 16 16,10-1-88-16,-24 25 12 0,-8 24-44 16,-28-16-28 15,-27-32-4-31,-45-17-36 0,-37 0 20 0,-14 1-328 0,-36-1 188 15,-23-8-752-15</inkml:trace>
        </inkml:traceGroup>
      </inkml:traceGroup>
    </inkml:traceGroup>
    <inkml:traceGroup>
      <inkml:annotationXML>
        <emma:emma xmlns:emma="http://www.w3.org/2003/04/emma" version="1.0">
          <emma:interpretation id="{4F9B37BF-FA66-48CF-A6EA-5DBB6F607EDD}" emma:medium="tactile" emma:mode="ink">
            <msink:context xmlns:msink="http://schemas.microsoft.com/ink/2010/main" type="paragraph" rotatedBoundingBox="2375,13469 14102,12965 14187,14957 2461,154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98A6CD-CDCF-41C3-9BBC-88162D116934}" emma:medium="tactile" emma:mode="ink">
              <msink:context xmlns:msink="http://schemas.microsoft.com/ink/2010/main" type="line" rotatedBoundingBox="2375,13469 14102,12965 14187,14957 2461,15460"/>
            </emma:interpretation>
          </emma:emma>
        </inkml:annotationXML>
        <inkml:traceGroup>
          <inkml:annotationXML>
            <emma:emma xmlns:emma="http://www.w3.org/2003/04/emma" version="1.0">
              <emma:interpretation id="{8BA0931D-331C-4F0E-B138-DC3BCDC35F37}" emma:medium="tactile" emma:mode="ink">
                <msink:context xmlns:msink="http://schemas.microsoft.com/ink/2010/main" type="inkWord" rotatedBoundingBox="2375,13469 4443,13380 4499,14684 2431,14773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88600.6">568 13726 540 0,'-18'25'200'0,"18"-25"-156"0,-9 24-12 0,4-8 52 15,5 4-52-15,-14 5 32 16,14-1-36-16,-4-8 0 15,4 0-16-15,-5-8 36 16,5 5-24-16,0-13 12 16,5 4-20-16,-1-13-8 15,-4 1-4-15,14-16-4 16,-5 4 0-16,0-17-36 16,0 5 20-16,10 0-28 15,-6 7 24-15,-4 9 0 16,5 8 12-16,-9 16 68 15,4 8-32-15,-9 9 84 16,0-1-60-16,0 0 8 16,0 1-36-16,-9-5-4 15,9-4-12-15,0-4 4 0,0-4-8 16,0-12-4-16,9 4 4 0,4-12-4 16,-4 0 0-16,5-12-108 15,-5 7 60-15,9-3-40 16,-4 8 48-16,0 4 16 15,-1 8 12-15,-4 12 100 16,1 8-48-16,-1 1 132 16,-9 3-96-16,0-4-8 15,0 4-44-15,0-7 20 16,9-5-28-16,-5-8-68 16,5 4 28-16,-9-12-264 15,14 4 156-15</inkml:trace>
          <inkml:trace contextRef="#ctx0" brushRef="#br0" timeOffset="188848.2604">1064 13815 372 0,'-32'49'140'0,"32"-49"-112"0,-13 16-4 0,8-8 164 16,5 4-108-16,-4-4 116 16,-1 1-112-16,-4-1-16 15,0 0-44-15,-5 0 20 16,5 0-28-16,0-8-4 16,9 4-8-16,-14-4-24 15,14 0 12-15,14-4-268 16,-5 0 148-16</inkml:trace>
          <inkml:trace contextRef="#ctx0" brushRef="#br0" timeOffset="189106.3307">1365 13775 880 0,'-14'24'328'0,"14"-24"-256"0,-27 29-16 0,18-17 100 16,-1 4-96-16,1 0 8 15,-4 0-40-15,4-8-24 16,4 4-8-16,-4-3 12 0,9-9-4 16,14-4-20-16,-5-13 8 15,4-3-100 1,6 8 56-16,-6-8-64 16,15 4 68-16,-10-1 4 0,0 1 28 15,-4 12 56-15,8 16-20 0,-17 4 176 16,0 1-108-16,-5 3 120 15,0 4-120-15,0-4 0 16,0 1-52-16,13-9-24 16,-4 0-8-16,23-16-376 15,14 4 204-15,8-12-408 16,1 0 328-16</inkml:trace>
          <inkml:trace contextRef="#ctx0" brushRef="#br0" timeOffset="188611.6302">1428 13297 976 0,'23'-32'360'0,"-23"32"-280"0,-18 0-20 15,4 0 100 1,5 4-100-16,-14 0-8 15,5 4-32-15,-5-4-296 16,10 4 148-16</inkml:trace>
          <inkml:trace contextRef="#ctx0" brushRef="#br0" timeOffset="187757.8608">-443 13006 196 0,'-23'-49'72'0,"23"49"-56"0,0-16-4 0,0 8 100 16,0 8-64-16,5 8 192 15,4 4-136-15,5 21 104 16,9 3-120-16,4 13 40 16,0 3-72-16,10 13-16 0,4 4-24 15,-5-4 60-15,-4-9-44 16,0-15 136-16,4-21-92 15,5-24 72-15,5-20-88 0,13-13-4 32,0-3-36-32,18-33 40 15,-4 0-32-15,-4-32-40 16,-1 8 4-16,-14-4 8 16,-8 32 4-16,-10 8-28 15,-13 25 12-15,-5 7-208 16,-13 17 124-16,-5 12-304 15,9 12 224-15,-9 17-348 16,0 7 296-16</inkml:trace>
        </inkml:traceGroup>
        <inkml:traceGroup>
          <inkml:annotationXML>
            <emma:emma xmlns:emma="http://www.w3.org/2003/04/emma" version="1.0">
              <emma:interpretation id="{7FE48B49-1EB0-4059-A9A7-26F84ACA02FC}" emma:medium="tactile" emma:mode="ink">
                <msink:context xmlns:msink="http://schemas.microsoft.com/ink/2010/main" type="inkWord" rotatedBoundingBox="5232,14127 5677,14108 5693,14490 5249,14509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89283.8015">2384 13455 904 0,'23'-48'332'0,"-23"48"-256"0,55-12-24 15,-32 7 108 1,-1 5-100-16,6-8-8 16,4 4-32-16,4-4-76 15,0 8 28-15,10 0-280 16,0 0 172-16,4 0-464 15,-5 12 340-15</inkml:trace>
          <inkml:trace contextRef="#ctx0" brushRef="#br0" timeOffset="189483.8344">2530 13743 944 0,'-23'0'352'0,"51"8"-276"0,17-8-20 0,-22 0-28 15,13 0-28-15,10-8-204 16,22 8 112-16,14-13-552 15</inkml:trace>
        </inkml:traceGroup>
        <inkml:traceGroup>
          <inkml:annotationXML>
            <emma:emma xmlns:emma="http://www.w3.org/2003/04/emma" version="1.0">
              <emma:interpretation id="{C9B94AA0-6AB1-484D-85C0-4AF6C7EBFB5D}" emma:medium="tactile" emma:mode="ink">
                <msink:context xmlns:msink="http://schemas.microsoft.com/ink/2010/main" type="inkWord" rotatedBoundingBox="6288,13617 7776,13553 7826,14703 6337,14767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91733.8189">3700 12889 280 0,'-36'-29'104'0,"36"29"-84"0,-18 8 0 16,9 9 144-1,4 3-92-15,-4 24 52 0,0 5-76 16,-5 16 100-16,10-1-88 0,-15 34-8 16,6 3-32-16,-6 20 36 15,6-12-28-15,-5-7-4 16,8-21-16-16,-3-5 4 16,4-15-8-16,9-4-268 15,9-13 148-15,23-3-372 16</inkml:trace>
          <inkml:trace contextRef="#ctx0" brushRef="#br0" timeOffset="189949.0719">3878 13014 444 0,'-14'-28'164'0,"14"32"-124"0,0-8-16 0,0 4 52 15,0 12-48-15,-9 4 120 16,9 12-80-16,0 17 124 15,5-1-108-15,-1 13-4 16,10 24-52-16,-5 16 36 0,5-8-36 16,-1 0 56-16,1-24-48 15,4-8 72-15,5-13-60 16,-5-11 64-16,14-33-64 16,0-17 36-16,13-27-48 15,15-29 24-15,17-20-32 16,9 8 0-16,-4 0-16 0,-9 0-16 15,-9 4 0-15,-14 4-4 16,-9 8 0-16,-14 21-152 31,-4 7 88-31,-18 9-200 16,4 20 152-16,-9 16-232 16,9 12 200-16</inkml:trace>
          <inkml:trace contextRef="#ctx0" brushRef="#br0" timeOffset="191210.9293">4747 13649 216 0,'5'-8'80'0,"-5"8"-60"0,0-4-8 0,0 0 152 16,5 4-92-16,-5-4 44 16,0 8-72-16,0 4 64 15,0 5-60-15,-5 7 52 16,5 8-56-16,-5 9 32 16,-4-1-44-16,9 0-20 15,0 1-4-15,5-5-8 16,9-4 0-16,8-7 44 0,10-13-24 15,5-8 0-15,4-8-12 16,-14-4 12 0,5-5-12-16,-19-7 60 15,-4 8-40-15,-22-8-20 16,-5 3-8-16,-19 1 8 16,1 4-4-16,-14 4-12 15,18 8 4-15</inkml:trace>
          <inkml:trace contextRef="#ctx0" brushRef="#br0" timeOffset="190204.7529">4911 13467 832 0,'-41'89'308'0,"37"-44"-240"0,-19 16-20 0,14-29 28 15,0 0-52-15,0-3 32 16,4-9-28-16,5-4-16 15,9-12-8-15,9-12 20 0,1-12-12 16,13-4 12-16,-5-13-12 16,-4-7-8-16,-10-5 0 15,-17-4-148-15,-10 5 80 16,0 7-324 0,-4 13 216-16,9 12-268 15</inkml:trace>
        </inkml:traceGroup>
        <inkml:traceGroup>
          <inkml:annotationXML>
            <emma:emma xmlns:emma="http://www.w3.org/2003/04/emma" version="1.0">
              <emma:interpretation id="{D6EF3EF9-7440-458A-84FB-0243E38CDEBA}" emma:medium="tactile" emma:mode="ink">
                <msink:context xmlns:msink="http://schemas.microsoft.com/ink/2010/main" type="inkWord" rotatedBoundingBox="8630,13307 9632,13264 9695,14722 8692,14765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93570.943">6801 12982 560 0,'-5'8'208'0,"5"-8"-164"0,0 32-8 16,0-8 112-1,5 5-88-15,-5 15 96 16,0 5-88-16,0 20-32 15,-5-1-24-15,1 13 48 16,8-4-32-16,-8 4 40 0,8-12-36 16,1-16-8-16,-5-9-16 0,0-11 4 15,9-13-8-15,-5-4-232 16,-4-16 124-16,14-4-536 16</inkml:trace>
          <inkml:trace contextRef="#ctx0" brushRef="#br0" timeOffset="196374.9404">6737 12524 228 0,'-46'-4'84'0,"15"8"-64"0,-38 9-8 0,19 7 204 16,-18 20-120-16,-5 45 200 16,5 37-168-16,4 11 52 15,9 5-108-15,24 40 12 16,8-4-48-16,36-24-48 0,19-13 4 15,55 9-316-15,45-13 176 16</inkml:trace>
          <inkml:trace contextRef="#ctx0" brushRef="#br0" timeOffset="192005.2037">5995 12694 436 0,'-14'-4'160'0,"5"8"-124"0,0 25-8 15,4 3 132-15,-13 33-92 16,5 16 132-16,3 12-116 16,6 8 76-16,-5 33-96 15,0 11-16-15,0-11-28 0,9-21-76 16,-14-8 28-16,5-8-224 15,-5-3 136-15,5-13-344 16</inkml:trace>
        </inkml:traceGroup>
        <inkml:traceGroup>
          <inkml:annotationXML>
            <emma:emma xmlns:emma="http://www.w3.org/2003/04/emma" version="1.0">
              <emma:interpretation id="{DBF04CB5-2451-438C-A217-8007AB91C543}" emma:medium="tactile" emma:mode="ink">
                <msink:context xmlns:msink="http://schemas.microsoft.com/ink/2010/main" type="inkWord" rotatedBoundingBox="10240,13519 12389,13426 12440,14626 10291,14718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93886.2826">7429 13289 788 0,'-18'4'292'0,"18"-4"-228"0,0 4-16 31,0-4 36-31,13 4-56 0,10 0 16 0,9-4-28 16,5 0 64-16,13-4-48 15,13 0 48-15,10 0-44 0,5 0 32 16,-6 4-36-16,-12 0 16 16,-10 0-28-16,-14 0-8 15,-9 8-8-15,-8-8 28 16,-10 4-16-16,-14 5-156 15,-4-1 76-15,-5 0-468 16,1 0 292-16</inkml:trace>
          <inkml:trace contextRef="#ctx0" brushRef="#br0" timeOffset="195549.2441">8508 12723 384 0,'-5'16'140'0,"5"4"-108"0,0 25-8 16,-4-9 172-16,4 25-112 0,0 12 36 15,4-1-72-15,6 1 8 16,-1 16-36-16,0 13 16 0,4 3-20 15,1-12-8-15,0-8-4 16,-5-12 20-16,-5-21-12 16,6-7-56-16,-6-9 20 15,5-7-288 1</inkml:trace>
          <inkml:trace contextRef="#ctx0" brushRef="#br0" timeOffset="194952.1563">8749 13006 528 0,'-13'-8'196'0,"13"24"-152"0,13 4-12 0,-13-3 160 16,9 11-112-16,5 8 72 0,-5 1-88 15,0 7-16-15,-4 17-32 16,4 4-4-16,-9 8-4 0,0 3 20 16,-5-11-16-16,1-8-12 15,-1-5-4-15,5-11-84 16,0-9 48-16,9-7-356 16</inkml:trace>
          <inkml:trace contextRef="#ctx0" brushRef="#br0" timeOffset="194738.5902">9013 12897 548 0,'-22'-16'204'0,"22"7"-156"0,0-3-16 15,0 8 44-15,9-4-48 16,4 0 40-16,10-4-36 15,18 0 80-15,18 4-64 16,10 4 48-16,13 12-56 0,-14 0 32 16,-13 12-40-16,-1 4 52 15,-22 5-48-15,-5 7 64 16,-8-4-60-16,-10 1 28 16,-18-1-40-16,-10-3-28 15,-8-5 0-15,-23-4-256 0,-9 0 140 16,-5-8-428-1</inkml:trace>
          <inkml:trace contextRef="#ctx0" brushRef="#br0" timeOffset="195204.3258">9378 13581 600 0,'-32'32'224'0,"4"-8"-176"0,-13 17-12 0,23-21-28 15,-4 4-12-15,3 5 28 16,6-1-12-16,8-8 68 15,5-4-48-15,9-3 32 0,9-5-36 16,14 0 0-16,9-12-16 16,0 4-16-1,5 8 0-15,-1 0-104 16,1 4 60-16,-5-8-260 16,-5 4 168-16</inkml:trace>
        </inkml:traceGroup>
        <inkml:traceGroup>
          <inkml:annotationXML>
            <emma:emma xmlns:emma="http://www.w3.org/2003/04/emma" version="1.0">
              <emma:interpretation id="{AE0ADFED-9F94-428D-8DC7-4004BAD635C2}" emma:medium="tactile" emma:mode="ink">
                <msink:context xmlns:msink="http://schemas.microsoft.com/ink/2010/main" type="inkWord" rotatedBoundingBox="12927,13304 14114,13253 14187,14957 13000,15008"/>
              </emma:interpretation>
              <emma:one-of disjunction-type="recognition" id="oneOf32">
                <emma:interpretation id="interp44" emma:lang="" emma:confidence="1">
                  <emma:literal>)</emma:literal>
                </emma:interpretation>
                <emma:interpretation id="interp45" emma:lang="" emma:confidence="0">
                  <emma:literal>,</emma:literal>
                </emma:interpretation>
                <emma:interpretation id="interp46" emma:lang="" emma:confidence="0">
                  <emma:literal>]</emma:literal>
                </emma:interpretation>
                <emma:interpretation id="interp47" emma:lang="" emma:confidence="0">
                  <emma:literal>}</emma:literal>
                </emma:interpretation>
                <emma:interpretation id="interp4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7124.4326">10844 12553 560 0,'54'-25'208'0,"-22"17"-164"0,5 8-8 0,-15 8 136 15,6 13-100-15,8 23 88 16,5 37-96-16,18 45 116 16,5-1-100-16,-9 13 56 0,-33 36-76 15,-17-12-16-15,-37-21-28 16,-23-3 16-16,-31-1-20 15,-46 13-232-15,-55-4 116 16,-4-17-756-16</inkml:trace>
          <inkml:trace contextRef="#ctx0" brushRef="#br0" timeOffset="195864.5825">10270 12804 560 0,'-23'-21'208'0,"28"17"-164"0,-1 0-8 16,-4 4 100-16,0 8-80 16,0 13 92-16,0 19-84 15,-4 25 20-15,4 4-48 16,-5 4 40-16,5 7-44 0,-13 26 4 16,3 23-24-16,1-7-44 15,0-13 20-15,-4-16-120 0,-6-12 72 16,1-8-176-16,-5-13 132 15</inkml:trace>
        </inkml:traceGroup>
      </inkml:traceGroup>
    </inkml:traceGroup>
    <inkml:traceGroup>
      <inkml:annotationXML>
        <emma:emma xmlns:emma="http://www.w3.org/2003/04/emma" version="1.0">
          <emma:interpretation id="{22CFE131-0E72-4748-933B-8FD4D5EAFD0B}" emma:medium="tactile" emma:mode="ink">
            <msink:context xmlns:msink="http://schemas.microsoft.com/ink/2010/main" type="paragraph" rotatedBoundingBox="1337,15469 14110,14767 14265,17586 1491,18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96CB8E-3B53-4851-B97E-4D1F143B73F8}" emma:medium="tactile" emma:mode="ink">
              <msink:context xmlns:msink="http://schemas.microsoft.com/ink/2010/main" type="line" rotatedBoundingBox="1337,15469 14037,14771 14158,16974 1458,17672"/>
            </emma:interpretation>
          </emma:emma>
        </inkml:annotationXML>
        <inkml:traceGroup>
          <inkml:annotationXML>
            <emma:emma xmlns:emma="http://www.w3.org/2003/04/emma" version="1.0">
              <emma:interpretation id="{43E442E3-5E13-4F7C-BFB7-384C370CCAD1}" emma:medium="tactile" emma:mode="ink">
                <msink:context xmlns:msink="http://schemas.microsoft.com/ink/2010/main" type="inkWord" rotatedBoundingBox="1354,15777 4101,15626 4160,16715 1413,16866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25606.3867">3 15321 444 0,'0'4'164'0,"-9"0"-124"0,0 4-16 0,5 0 80 0,-1 4-64 16,0 9 52-16,1 7-52 16,-1 8 104-16,-4 13-84 15,0 8 20-15,9-1-48 0,0-3 12 16,-4-1-24-1,4-11 8-15,-9-5-16 0,9-3 12 16,9-17-16-16,-5-12 24 16,5-8-20-16,5-20 4 15,4-17-8-15,5-20-112 16,0-11 56-16,-5-1-96 16,5 12 84-16,-1 12 20 15,-3 17 24-15,-6 16 60 16,-13 16-24-16,5 24 148 15,4 29-92-15,0 12 56 0,14-1-76 16,0-7-8-16,-1 0-28 16,15-13 48-16,13-7-36 15,-14-13-16-15,5-16-8 16,-9-8 24-16,0-12-16 16,4-17 20-16,-13-19-20 15,0-21 0-15,-9-8-8 16,-5 4-104-16,-5 5 52 15,5 19-44-15,-9 4 52 16,0 13 4-16,0 4 16 16,0 12-16-16,5 3 20 0,-1 5-152 15,1 8 88-15,9 0-168 16,4 0 136-16,9 0-116 16,5-8 132-1,9 8-176-15,0-8 156 16,0-4-12-16</inkml:trace>
          <inkml:trace contextRef="#ctx0" brushRef="#br0" timeOffset="226072.1268">855 15297 612 0,'-37'48'228'0,"19"-3"-180"0,-14 52-12 15,23-32 72-15,0 7-68 16,4-7-8-16,-13-4-20 16,14-17 52-16,-10-7-36 15,5-5 60-15,0-16-52 0,-5-8 20 16,5-12-36-16,9-16-28 15,0-12 4-15,0-29-44 16,9-24 28-16,9-4-196 16,14 8 120-16,9 0-72 0,23 12 96 15,9 17 164-15,0 15-48 16,-10 17 116 0,-3 16-96-16,-10 12 52 0,-5 8-72 15,-8 9 16-15,-10 7-40 16,-13 0 36-16,-10 9-32 15,-8-1 4-15,-15-3-16 16,-8-13-44-16,-14-12 20 16,-14-12-96-16,-8-12 60 15,-6-8-12-15,6-9 36 0,8 1-4 16,14 0 16-16,14 12-20 16,13 3 20-16,14 9 84 15,14 17-40-15,13 15 124 16,14 29-88-16,5 11 88 15,4 1-88-15,-5-4-24 16,5 4-28-16,-9-13 20 16,-4-11-20-16,-5-1-128 15,-5-15 60-15,-4-5-292 16,4-4 196-16,9-8-420 16</inkml:trace>
          <inkml:trace contextRef="#ctx0" brushRef="#br0" timeOffset="224705.028">-1495 15082 332 0,'10'-48'120'0,"-10"43"-92"0,18 10-8 15,-14 3 16-15,5 12-24 16,1 16 120-16,-1 9-76 15,-9 11 48-15,9 17-60 16,-5 16 64-16,1 4-60 16,4-4 96-16,0-12-80 15,9-20 60-15,1-17-72 0,8-15 40 16,5-21-52-16,4-24 32 16,10-37-40-16,4-12-8 15,13-12-16-15,-12 16-8 16,-6 1 4-16,5 3-16 0,-23 12 8 15,5 13-24-15,-13 12 16 16,-6 16-20-16,-13 8 16 16,5 8-28-16,-5 4 28 15,9 0-232-15,5 0 136 16,4 0-348 0,5-8 260-16,27 0-104 15</inkml:trace>
          <inkml:trace contextRef="#ctx0" brushRef="#br0" timeOffset="225050.9095">-229 15224 560 0,'14'-8'208'0,"-14"8"-164"15,4-4-8-15,-4 4 24 0,9 4-40 16,-9-4 44-16,-9 0-36 16,0 4-24-16,-13 0-4 15,-10 4 8-15,-23 8-4 0,-9 4-4 16,-4-4 4-16,13 9-16 15,1 3 8-15,17 8 84 16,15 5-48-16,8 8 28 16,23 7-40-16,18-3 8 15,14-5-16-15,5-3-24 16,4-5 4-16,-14-3 12 16,-13-13 0-16,-23-4 112 15,-18-4-64-15,-23-3 16 16,-18-1-44-16,-1-8-4 15,-3-4-12-15,4-4-24 0,8-4 8 16,6 8-156-16,13-4 92 16,14 0-208-16,22-5 156 15,15-7-352 1</inkml:trace>
        </inkml:traceGroup>
        <inkml:traceGroup>
          <inkml:annotationXML>
            <emma:emma xmlns:emma="http://www.w3.org/2003/04/emma" version="1.0">
              <emma:interpretation id="{458670BC-C905-4206-858A-9AAD09A97E59}" emma:medium="tactile" emma:mode="ink">
                <msink:context xmlns:msink="http://schemas.microsoft.com/ink/2010/main" type="inkWord" rotatedBoundingBox="4647,15287 7759,15116 7880,17319 4768,17490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28364.5634">2644 15511 464 0,'-18'-8'176'0,"18"8"-140"0,-5 0-8 0,5 0 196 16,0 0-128-16,9 0 104 16,5 0-116-16,9-4 52 15,31-4-80-15,56-4 56 0,44 0-60 0,56-17-28 16,49 13-16-16,-4 4 0 15,9 12-4-15,-27 0-224 16,-9 0 124-16,-19 4-124 16,-27 4 128-16,-45 8-224 15</inkml:trace>
          <inkml:trace contextRef="#ctx0" brushRef="#br0" timeOffset="228744.0712">2831 15871 548 0,'4'-8'204'0,"-4"24"-156"0,5 9-16 0,-1-5 132 16,5 8-96-16,5 17 52 15,0 19-72-15,9 9-8 16,-1-4-24-16,1-8 8 0,4-17-16 0,1-3 32 15,-1-17-24-15,5-16 56 16,9-24-40-16,0-29 36 16,9-19-36-16,5-5 36 15,8-4-40-15,-13-12-4 16,0 0-16-16,1 4-164 16,-11 16 84-16,-8 21-148 15,-13 20 128-15,-15 20-204 16,-8 20 168-16,-15 8-292 15</inkml:trace>
          <inkml:trace contextRef="#ctx0" brushRef="#br0" timeOffset="226528.3399">1879 15418 676 0,'-36'-16'248'0,"54"20"-192"0,18 4-16 0,-8 0-20 0,13-8-20 15,22 0-300-15</inkml:trace>
          <inkml:trace contextRef="#ctx0" brushRef="#br0" timeOffset="226277.6719">1861 15252 632 0,'18'-20'236'0,"5"24"-184"0,9-4-16 0,-14 0 0 16,5 0-28-16,22 0-20 15,10 0 4-15,4 0-156 16,-4 4 92-16,-14 4-316 16</inkml:trace>
          <inkml:trace contextRef="#ctx0" brushRef="#br0" timeOffset="227017.479">2904 14629 384 0,'-14'-8'140'0,"9"16"-108"0,5 12-8 0,5 4 100 0,9 29-72 16,-5 20 104-16,13 20-92 16,10-12-4-16,5-8-36 15,4-17 88-15,4-11-60 16,1-9 56-16,-14-11-64 0,4-17 60 16,5-20-64-16,5-29 0 15,-10-28-24-15,5-24 24 16,0-8-24-16,-5 8 12 15,-4 0-16-15,-5 8-68 16,-4 12 28-16,-9 16-68 16,0 17 56-16,-14 24-148 15,-5 20 104-15,0 12-128 0,5 12 120 16,-9-3-252 0,9-1 192-16,9 0-72 15</inkml:trace>
          <inkml:trace contextRef="#ctx0" brushRef="#br0" timeOffset="229513.6182">3600 16296 424 0,'-32'37'156'0,"19"-1"-120"0,8 13-8 0,5-29 36 16,-14 12-40-16,5 1 24 16,9-13-28-16,-13 4 8 15,3-4-16-15,6-8 12 16,-1-3-16-16,5-9 16 0,0-4-16 16,0-5-40-16,9-19 20 15,1 16-200 1,8-12 116-16,0-1-48 15,5 9 88-15,9 12 180 0,-5-4-64 16,9 20 156 0,5 4-120-16,9 5 72 0,5-5-96 15,0 0 8-15,-10-8-48 16,-4 8-12-16,0-12-12 0,-9-4 4 16,-5 0-8-16,-4 0-116 15,-5-8 60-15,-18-4-112 16,5 4 96-16,-19-8-128 15,5-4 112 1,-5 7 4-16,10 5 52 16,-1 4 160-16,5 4-72 15,0 0 188-15,19 8-140 16,8 0 84-16,14 5-112 16,14-1-20-16,-10-4-36 15,10 4-16-15,-5-4-4 0,-9 4 4 0,-9-4-4 16,-5 0-152-16,-9-8 80 15,-9 0-184-15,-9 0 144 16,-4-8-284 0</inkml:trace>
          <inkml:trace contextRef="#ctx0" brushRef="#br0" timeOffset="228089.8322">3568 14904 392 0,'-9'0'148'0,"9"12"-116"0,0 8-8 0,0-3 128 0,0 11-88 15,-4 4 80-15,-1 5-84 16,0-1 4-16,1 1-40 15,-5-5 40-15,0-4-36 0,-5-3 20 16,5-5-28-16,0-4 0 16,4-4-12-16,-4-4 20 15,9-8-16-15,-9-4-20 16,9-8 0-16,0-4-144 16,9-8 80-16,5 3-56 15,4 1 76-15,9 0 16 16,5 4 24-16,5 4 100 15,-1 12-48-15,0 0 96 16,-4 8-76-16,-4 4 16 16,-6 4-44-16,-8 0 4 15,-5 0-20-15,-4-4-8 0,-5 1-4 16,4-1-16-16,-4-12 8 16,0 0-84-16,19 0-96 15,-1-8 96 1,0-9-116-1,5-3 120-15,-5 0 4 16,0 4 52-16,5 4 88 16,0 0-32-16,-1 7 160 15,6 5-108-15,-1 0 64 16,9 9-84-16,1-5-24 16,4-4-24-16,0 0 0 0,0 4-8 15,-9 0-20-15,0-4 8 0,-10 0-100 16,-8 0 56-16,-9-8-56 15,-5 8 64-15,-5-13-12 16,-9 5 32-16,1-8-48 16,4 0 40-16,4 0 32 15,5 4 4-15,14 0 52 16,8 3-28-16,10 1 100 16,9 8-72-16,5 8-8 15,4-4-28-15,-5 13-8 16,-8-13-4-16,-10 8 4 15,-4 4-8-15,-9 0 8 16,-5 0-8-16,-9 5-136 16,-5-1 76-16,1-8-244 15</inkml:trace>
          <inkml:trace contextRef="#ctx1" brushRef="#br0">4301 16227 0,'0'0'16,"0"0"-16,0 0 0,0 0 15,0 0 17,0 0-17</inkml:trace>
          <inkml:trace contextRef="#ctx0" brushRef="#br0" timeOffset="228095.8478">4675 15001 372 0,'-32'-20'140'0,"23"24"-112"0,-5 4-4 0,9 0 108 0,5 8-76 16,0 9 48-16,0 7-60 15,0 0-24-15,0-3-12 16,-9 3 0-16,-13-4-4 16,-19 1-408-16</inkml:trace>
          <inkml:trace contextRef="#ctx0" brushRef="#br0" timeOffset="229520.136">4656 16511 592 0,'14'12'220'0,"0"4"-172"15,4 4-12-15,-9-12 4 0,5 9-28 16,-14-13-120-16</inkml:trace>
        </inkml:traceGroup>
        <inkml:traceGroup>
          <inkml:annotationXML>
            <emma:emma xmlns:emma="http://www.w3.org/2003/04/emma" version="1.0">
              <emma:interpretation id="{C37A7DA9-C7F7-4C2C-943E-645442672F50}" emma:medium="tactile" emma:mode="ink">
                <msink:context xmlns:msink="http://schemas.microsoft.com/ink/2010/main" type="inkWord" rotatedBoundingBox="9033,15961 9364,15943 9380,16236 9049,16254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9979.3583">6223 15495 1008 0,'-28'-28'372'0,"33"40"-288"0,27-4-24 15,9-8 12-15,18 4-52 16,18 0-212-16</inkml:trace>
          <inkml:trace contextRef="#ctx0" brushRef="#br0" timeOffset="229946.2711">6245 15252 984 0,'-13'-20'368'0,"26"16"-288"16,-4-8-20-16,1 12 80 0,12 0-88 16,1-4-20-16,23-4-20 15,-1 8-208-15,14 8 108 16,-4 4-640-16</inkml:trace>
        </inkml:traceGroup>
        <inkml:traceGroup>
          <inkml:annotationXML>
            <emma:emma xmlns:emma="http://www.w3.org/2003/04/emma" version="1.0">
              <emma:interpretation id="{66DD8D59-8F71-45CB-A0D4-C24D3025CD97}" emma:medium="tactile" emma:mode="ink">
                <msink:context xmlns:msink="http://schemas.microsoft.com/ink/2010/main" type="inkWord" rotatedBoundingBox="11286,15338 12309,15628 12131,16257 11108,15967">
                  <msink:destinationLink direction="with" ref="{2A4B5B19-97E8-43EC-A2ED-D495A689D750}"/>
                </msink:context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30531.3253">8513 14641 340 0,'-19'-16'128'0,"19"12"-100"0,-13-8-8 0,13 8 140 16,-9 0-92-16,0 4 112 15,-5 4-100-15,0 12 20 16,-4 16-60-16,4 21 40 16,1 24-48-16,4 4-16 0,-1 0-8 15,10-9-8-15,-4-15 0 16,4-8 16-16,-5-9-8 15,1-12-108-15,-5-3 52 16,9-9-428 0,18 0 260-16,0-8-64 0</inkml:trace>
          <inkml:trace contextRef="#ctx0" brushRef="#br0" timeOffset="230780.4889">8868 15017 560 0,'13'-4'208'0,"-13"8"-164"0,19-4-8 16,-6 0 24-16,19 0-40 16,14 4 0-16,8 4-12 15,19 5 12-15,5-5-12 16,-10 4-56-16,-9-4 24 0,-18 4-96 15,-18-4 68-15,-14 0-284 16,-9-8 188-16,-14 0-8 16</inkml:trace>
          <inkml:trace contextRef="#ctx0" brushRef="#br0" timeOffset="231004.0841">9000 14827 384 0,'0'-8'140'0,"-5"16"-108"0,1 8-8 0,8 1 164 16,-4 11-108-16,5 8 72 16,-5 13-88-16,0-1 0 0,0 1-40 15,0 0 12-15,0-9-20 0,0-4-8 16,-5-7-4-16,1-1-304 16,4-8 164-16</inkml:trace>
        </inkml:traceGroup>
        <inkml:traceGroup>
          <inkml:annotationXML>
            <emma:emma xmlns:emma="http://www.w3.org/2003/04/emma" version="1.0">
              <emma:interpretation id="{C31B42BC-FFC5-4F5A-8CC2-EC91943A39DC}" emma:medium="tactile" emma:mode="ink">
                <msink:context xmlns:msink="http://schemas.microsoft.com/ink/2010/main" type="inkWord" rotatedBoundingBox="12693,15354 12742,15351 12776,15968 12727,15970">
                  <msink:destinationLink direction="with" ref="{2A4B5B19-97E8-43EC-A2ED-D495A689D750}"/>
                </msink:context>
              </emma:interpretation>
              <emma:one-of disjunction-type="recognition" id="oneOf37">
                <emma:interpretation id="interp53" emma:lang="" emma:confidence="0">
                  <emma:literal>|</emma:literal>
                </emma:interpretation>
                <emma:interpretation id="interp54" emma:lang="" emma:confidence="0">
                  <emma:literal>I</emma:literal>
                </emma:interpretation>
                <emma:interpretation id="interp55" emma:lang="" emma:confidence="0">
                  <emma:literal>1</emma:literal>
                </emma:interpretation>
                <emma:interpretation id="interp56" emma:lang="" emma:confidence="0">
                  <emma:literal>l</emma:literal>
                </emma:interpretation>
                <emma:interpretation id="interp5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32645.9502">9860 14605 456 0,'-4'12'168'0,"-1"8"-128"0,1 20-16 16,8-3 112-16,-4 28-80 15,5 11-12-15,-1-3-28 16,10 0 4-16,-5-8-12 15,0-12-12-15,5-13 0 0,-5-8-136 16,0-3 72-16</inkml:trace>
        </inkml:traceGroup>
        <inkml:traceGroup>
          <inkml:annotationXML>
            <emma:emma xmlns:emma="http://www.w3.org/2003/04/emma" version="1.0">
              <emma:interpretation id="{624763E4-4104-4DE5-ADAC-9FEF8716FA49}" emma:medium="tactile" emma:mode="ink">
                <msink:context xmlns:msink="http://schemas.microsoft.com/ink/2010/main" type="inkWord" rotatedBoundingBox="12914,15454 13671,15412 13708,16093 12952,16135">
                  <msink:destinationLink direction="with" ref="{2A4B5B19-97E8-43EC-A2ED-D495A689D750}"/>
                </msink:context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31688.9045">10174 14714 496 0,'-31'-12'184'0,"21"20"-140"0,-3 8-16 0,13 4 164 16,-9 9-112-16,9 11 0 16,9 13-48-16,-5-1-12 15,10 1-12-15,-5-9 12 0,0 1-12 16,0-9-20-16,-9 1 4 15,-4-13-164-15,-10-4 96 16,0 0-340 0,1-3 232-16,-15 3-12 15</inkml:trace>
          <inkml:trace contextRef="#ctx0" brushRef="#br0" timeOffset="231446.7653">10265 14807 456 0,'-9'-20'168'0,"9"16"-128"0,19-4-16 0,-6 3 52 0,1-3-48 16,18-4-12-16,18-4-8 15,18 4 8-15,14 4-8 16,0 0-12-16,-5 8 0 0,-17 12-16 15,-19 0 12-15,-14 4 56 16,-23 4-24-16,-22 1 104 16,-23 3-72-16,-13 0 20 15,-15 5-44 1,15-1-92-16,4-8 32 0,0-4-352 16</inkml:trace>
          <inkml:trace contextRef="#ctx0" brushRef="#br0" timeOffset="231942.0775">10539 15204 364 0,'-32'0'132'0,"32"8"-100"0,0 0-12 16,4 4 36-16,-4 0-36 15,9 0 52-15,-9 0-40 16,14 0 56-16,-9 1-52 15,-5-1 64-15,0 0-60 16,0-4 28-16,4 0-40 16,5-4 16-16,5 0-24 0,9-4-8 0,9-4-8 15,9 8-4-15,4 0 0 16,1 0-212-16,-1-4 116 16</inkml:trace>
        </inkml:traceGroup>
        <inkml:traceGroup>
          <inkml:annotationXML>
            <emma:emma xmlns:emma="http://www.w3.org/2003/04/emma" version="1.0">
              <emma:interpretation id="{BFDD458F-2009-4052-B2AD-18CA2B08CF8B}" emma:medium="tactile" emma:mode="ink">
                <msink:context xmlns:msink="http://schemas.microsoft.com/ink/2010/main" type="inkWord" rotatedBoundingBox="13920,15256 14063,15248 14098,15875 13955,15882">
                  <msink:destinationLink direction="with" ref="{2A4B5B19-97E8-43EC-A2ED-D495A689D750}"/>
                </msink:context>
              </emma:interpretation>
              <emma:one-of disjunction-type="recognition" id="oneOf39">
                <emma:interpretation id="interp59" emma:lang="" emma:confidence="1">
                  <emma:literal>'</emma:literal>
                </emma:interpretation>
                <emma:interpretation id="interp60" emma:lang="" emma:confidence="0">
                  <emma:literal>{</emma:literal>
                </emma:interpretation>
                <emma:interpretation id="interp61" emma:lang="" emma:confidence="0">
                  <emma:literal>I</emma:literal>
                </emma:interpretation>
                <emma:interpretation id="interp62" emma:lang="" emma:confidence="0">
                  <emma:literal>l</emma:literal>
                </emma:interpretation>
                <emma:interpretation id="interp6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32652.9697">11212 14503 332 0,'-45'0'120'0,"45"0"-92"0,-27 29-8 0,13-13 112 16,0 12-76-16,1 9 48 16,8 19-60-16,5 29-16 15,0 4-16-15,5-4 8 0,-1-4-12 16,-4-16 24-1,0-4-20-15</inkml:trace>
        </inkml:traceGroup>
      </inkml:traceGroup>
      <inkml:traceGroup>
        <inkml:annotationXML>
          <emma:emma xmlns:emma="http://www.w3.org/2003/04/emma" version="1.0">
            <emma:interpretation id="{6D3ECAA9-A876-4E92-B355-6A262D6966D1}" emma:medium="tactile" emma:mode="ink">
              <msink:context xmlns:msink="http://schemas.microsoft.com/ink/2010/main" type="line" rotatedBoundingBox="11123,16674 14226,16618 14243,17589 11141,17645"/>
            </emma:interpretation>
          </emma:emma>
        </inkml:annotationXML>
        <inkml:traceGroup>
          <inkml:annotationXML>
            <emma:emma xmlns:emma="http://www.w3.org/2003/04/emma" version="1.0">
              <emma:interpretation id="{F4B5170A-632C-4F23-B060-610D93C9EDD4}" emma:medium="tactile" emma:mode="ink">
                <msink:context xmlns:msink="http://schemas.microsoft.com/ink/2010/main" type="inkWord" rotatedBoundingBox="11960,16659 14226,16618 14243,17589 11978,17630"/>
              </emma:interpretation>
              <emma:one-of disjunction-type="recognition" id="oneOf40">
                <emma:interpretation id="interp64" emma:lang="" emma:confidence="0">
                  <emma:literal>1-1121</emma:literal>
                </emma:interpretation>
                <emma:interpretation id="interp65" emma:lang="" emma:confidence="0">
                  <emma:literal>1-115.1</emma:literal>
                </emma:interpretation>
                <emma:interpretation id="interp66" emma:lang="" emma:confidence="0">
                  <emma:literal>in</emma:literal>
                </emma:interpretation>
                <emma:interpretation id="interp67" emma:lang="" emma:confidence="0">
                  <emma:literal>1-155÷1</emma:literal>
                </emma:interpretation>
                <emma:interpretation id="interp68" emma:lang="" emma:confidence="0">
                  <emma:literal>1-119÷1</emma:literal>
                </emma:interpretation>
              </emma:one-of>
            </emma:emma>
          </inkml:annotationXML>
          <inkml:trace contextRef="#ctx0" brushRef="#br0" timeOffset="233743.3701">9118 16418 684 0,'0'-41'252'0,"18"41"-192"16,19 0-20-16,-10-8-4 0,10 8-28 15,3-4 40-15,15 0-24 16,4 4-12-16,-4 8-8 16,-5 0 20-16,0-4-12 0,-9 4-56 15,0 0 20-15,-9-8-260 16</inkml:trace>
          <inkml:trace contextRef="#ctx0" brushRef="#br0" timeOffset="234846.8052">9970 15896 416 0,'4'0'152'0,"1"0"-116"0,-1 4-12 0,1 4 152 0,-1 8-100 16,-4 8 84-16,0 17-92 16,0 40 16-16,0 8-48 15,0 8-4-15,-4-8-20 0,-1-8 0 16,-4-17-4-16,0-7-16 16,0 4 4-16,0-9-224 15,0 1 120-15</inkml:trace>
          <inkml:trace contextRef="#ctx0" brushRef="#br0" timeOffset="234293.333">10224 15968 624 0,'0'17'228'0,"0"3"-176"0,-4 28-16 16,-1-11 80-16,1 19-72 0,-1 13 44 15,5 4-52-15,0 4 0 16,0-16-24-16,-4-9 0 0,-1-7-4 15,1-9-16-15,-1-7 4 16,0-9-208-16,-4-4 116 16,5-4-448-1</inkml:trace>
          <inkml:trace contextRef="#ctx0" brushRef="#br0" timeOffset="234080.7713">10356 15985 528 0,'14'-9'196'0,"4"1"-152"0,14 4-12 0,0 0 36 0,14 0-44 15,13 0 0-15,9 4-16 16,-9 8-8-16,-9 0 4 16,-9 0 4-16,-13 1-4 0,-19 3 16 15,-23 4-12-15,-22 4-28 16,-19 8 8-16,-9 5-260 16</inkml:trace>
          <inkml:trace contextRef="#ctx0" brushRef="#br0" timeOffset="234530.4638">10593 16567 560 0,'-23'21'208'0,"14"-5"-164"0,-9 8-8 15,14-12-4-15,-1 4-24 16,5 5 24-16,5-5-20 16,4 0 4-16,4-8-8 15,6 4 20-15,3-12-16 0,6-12 12 16,8 12-12-16,1-4-32 15,8 8 8-15,-9-4-56 16,-4 0 36-16,-4 0-292 16</inkml:trace>
          <inkml:trace contextRef="#ctx0" brushRef="#br0" timeOffset="235124.5723">11358 15956 580 0,'0'8'216'0,"5"4"-168"0,-1 13-12 0,-4 3 144 16,5 25-104-16,-5 24 60 15,9 24-80-15,-9-8-32 16,0 0-16-16,-9 4 0 0,4 4-4 0,-13 0-232 15,-5-3 124 1</inkml:trace>
          <inkml:trace contextRef="#ctx0" brushRef="#br0" timeOffset="233524.287">8362 16070 548 0,'-13'0'204'0,"8"8"-156"0,-4 20-16 0,9 0 104 16,-5 25-80 0,1 16 24-16,-5 4-48 0,4-5-12 15,1-7-12-15,-1-8-8 0,-4-5 4 16,5-7 28-16,-1-9-16 15,5 0-120-15,5-3 56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19:11.8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5D9622-7B21-4D71-8A42-E9F5336A9902}" emma:medium="tactile" emma:mode="ink">
          <msink:context xmlns:msink="http://schemas.microsoft.com/ink/2010/main" type="inkDrawing" rotatedBoundingBox="2852,1785 7597,1567 7602,1659 2856,1877" semanticType="underline" shapeName="Other">
            <msink:sourceLink direction="with" ref="{E125133F-D0A5-4C0B-9410-578B6CD0DDE4}"/>
          </msink:context>
        </emma:interpretation>
      </emma:emma>
    </inkml:annotationXML>
    <inkml:trace contextRef="#ctx0" brushRef="#br0">162 187 372 0,'-32'-4'140'0,"32"4"-112"0,-27 8-4 0,14-4 120 16,3 0-84-16,-8-4 64 15,5 0-72-15,-6 0 68 16,10 8-68-16,0-8 28 16,5 8-48-16,-6 1 0 15,10-5-20-15,-9 4 20 16,9-8-20-16,0 8 32 16,5-8-28-16,9 8 20 15,8-8-20-15,38 4 36 16,12 4-28-16,79-12 20 15,3 4-24-15,120-16 60 16,-1 4-44-16,109-9 0 16,-27 1-20-16,55 0 24 15,-37 4-24-15,5 0 20 16,-59 3-20-16,4-7-8 16,-59-4-4-16,-27 4-16 15,-50 3 8-15,-32 1 4 16,-37 8 0-16,-32-4 16 0,-26 8-8 15,-24-4-56-15,-9 4 24 0,-22 4-260 16,-1 4 152-16,-22-8-564 16,5 4 384-1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6:23:03.1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4B5B19-97E8-43EC-A2ED-D495A689D750}" emma:medium="tactile" emma:mode="ink">
          <msink:context xmlns:msink="http://schemas.microsoft.com/ink/2010/main" type="inkDrawing" rotatedBoundingBox="9852,16209 15270,16150 15271,16224 9853,16283" semanticType="strikethrough" shapeName="Other">
            <msink:sourceLink direction="with" ref="{66DD8D59-8F71-45CB-A0D4-C24D3025CD97}"/>
            <msink:sourceLink direction="with" ref="{C31B42BC-FFC5-4F5A-8CC2-EC91943A39DC}"/>
            <msink:sourceLink direction="with" ref="{624763E4-4104-4DE5-ADAC-9FEF8716FA49}"/>
            <msink:sourceLink direction="with" ref="{BFDD458F-2009-4052-B2AD-18CA2B08CF8B}"/>
          </msink:context>
        </emma:interpretation>
      </emma:emma>
    </inkml:annotationXML>
    <inkml:trace contextRef="#ctx0" brushRef="#br0">0 121 464 0,'14'-20'176'0,"8"4"-140"0,19 0-8 16,-9 8 20-16,14 4-32 15,8-4 32-15,15 3-32 16,-1 10 48-16,0-1-36 16,23 0 28-16,46 4-28 15,22 0 28-15,33-8-32 0,67 0 84 16,46-20-60-16,27 11 48 15,65 1-56-15,-33 0-36 16,32 4-8-16,-32 0-8 16,0-4 4-16,-45 0 44 0,-9 4-24 15,-37 8-28-15,-55-4 8 16,-49 8-112-16,-37 0 64 16,-18 0-308-1,-51 4 200-15,-17 5-228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8:07.8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E43DA1-C33F-41E8-B2BA-78CC5A34474B}" emma:medium="tactile" emma:mode="ink">
          <msink:context xmlns:msink="http://schemas.microsoft.com/ink/2010/main" type="inkDrawing" rotatedBoundingBox="12397,5260 16769,5221 16776,6028 12404,6067" semanticType="callout" shapeName="Other">
            <msink:sourceLink direction="with" ref="{D1B2AA2A-7EAF-4D5A-A1E9-70D9BF827538}"/>
            <msink:sourceLink direction="with" ref="{9776E15B-721F-4AE8-81BB-7E98C0C3E107}"/>
          </msink:context>
        </emma:interpretation>
      </emma:emma>
    </inkml:annotationXML>
    <inkml:trace contextRef="#ctx0" brushRef="#br0">45 206 508 0,'-23'-44'188'0,"14"36"-148"0,0 4-8 0,4 0 124 16,10 8-92-16,-5 4 80 15,4 4-84-15,-4 16 32 16,9 9-56-16,0 11 24 16,10 1-32-16,-1 3 8 15,0 1-20-15,5-4-8 16,4-9-4-16,10-3 12 16,-1-5-8-16,28-12 40 15,-1 4-24-15,19-15-12 16,-4-9-8-16,13-9-16 15,-5 1 8-15,10-8-24 16,0-4 16-16,-1-4 24 16,1 3-8-16,-5 1 0 15,-14 4 0-15,-18 4 28 16,-8 4-16-16,-6 4 12 0,-9 12-16 16,-4 4-8-16,-9 4 0 15,9 12 12-15,-9 1-8 16,0 3-12-16,8 1 0 0,-8 3-4 15,0-8 0-15,-14-7 0 16,0 11 0-16,-9-12-20 16,0-4 16-16,-4-4 12 15,4 5 4-15,0-17-36 16,9-8 16-16,13-13-12 16,15 5 16-16,31-28-80 15,0 15 52-15,10-15-92 16,8 15 76-16,24-7 20 15,-6 8 20-15,33-1 68 16,-10 9-28-16,37-4 76 16,-9 8-52-16,27 8 64 15,-18 4-64-15,27 4 28 16,-18 4-44-16,0 0 16 16,-18 4-28-16,-23-4-8 15,-32-4-8-15,-9-4 20 16,-18 0-12-16,-14-13 48 15,-9 5-32-15,-36-28 20 16,4 3-28-16,-31-31 0 16,-6 3-12-16,-17-12-60 15,0 12 28-15,-10 5-148 0,10 15 96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15:39:30.9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DBDFE8-5441-43BB-B900-DC73BC1FD942}" emma:medium="tactile" emma:mode="ink">
          <msink:context xmlns:msink="http://schemas.microsoft.com/ink/2010/main" type="writingRegion" rotatedBoundingBox="8319,11346 9043,11346 9043,13705 8319,13705"/>
        </emma:interpretation>
      </emma:emma>
    </inkml:annotationXML>
    <inkml:traceGroup>
      <inkml:annotationXML>
        <emma:emma xmlns:emma="http://www.w3.org/2003/04/emma" version="1.0">
          <emma:interpretation id="{706E64D0-6D55-4694-B85C-6F2E13A613DF}" emma:medium="tactile" emma:mode="ink">
            <msink:context xmlns:msink="http://schemas.microsoft.com/ink/2010/main" type="paragraph" rotatedBoundingBox="8319,11346 9043,11346 9043,13705 8319,13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EBF382-46AF-449D-AAD2-5222192DF142}" emma:medium="tactile" emma:mode="ink">
              <msink:context xmlns:msink="http://schemas.microsoft.com/ink/2010/main" type="line" rotatedBoundingBox="8319,11346 9043,11346 9043,13705 8319,13705"/>
            </emma:interpretation>
          </emma:emma>
        </inkml:annotationXML>
        <inkml:traceGroup>
          <inkml:annotationXML>
            <emma:emma xmlns:emma="http://www.w3.org/2003/04/emma" version="1.0">
              <emma:interpretation id="{F0583FE4-667A-42DD-8A68-D1281607FB13}" emma:medium="tactile" emma:mode="ink">
                <msink:context xmlns:msink="http://schemas.microsoft.com/ink/2010/main" type="inkWord" rotatedBoundingBox="8319,11346 9043,11346 9043,13705 8319,13705"/>
              </emma:interpretation>
              <emma:one-of disjunction-type="recognition" id="oneOf0">
                <emma:interpretation id="interp0" emma:lang="" emma:confidence="1">
                  <emma:literal>{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1407-5840 372 0,'0'-16'140'0,"0"16"-112"0,9-8-4 16,-9 4 20-1,0 4-28-15,0-8 64 16,14 8-44-16,-28-4 0 16,14 8-20-16,-9-4-4 15,0 4-4-15,-14-4 20 16,9 4-16-16,-18-8 40 15,19 4-28-15,-19-8 4 16,9 0-16-16,14-8-8 0,-5 7 0 0,5 1-16 16,0 0 8-16,9 4 4 15,0-4 0-15,0 0 8 16,0 8-4-16,-13 0-20 16,13 0 8-16,-10 0 12 15,10 8 0-15,-9-8-12 16,9 8 4-16,-4-8-4 15,4 0 0-15,-9 0 8 16,18 0 0-16,-18 0 16 16,9 0-8-16,0 0 4 15,0 0-4-15,-9 0-8 16,9 4 4-16,-5-4 4 16,10 0-4-16,-5 0-20 15,0 8 8-15,-5-8 4 16,5 0 4-16,-9 0-12 15,9 0 8-15,-9 0 28 16,9 0-12-16,0-8-4 16,0 8-4-16,-14-4-4 15,14 8 0-15,-9-4-20 16,9 0 12-16,-9 0 4 16,4 0 4-16,-4 0 8 15,0 8-4-15,5-8 8 16,-5 0-8-16,-1 0-12 15,10 0 4-15,-13 0 12 16,4 0-4-16,-5 0-12 16,5 13 4-16,-14-9 4 0,23 4 0 0,-18 0-12 15,18 4 8 1,-14-4-16-16,5 8 12 16,5 4 40-16,-1-3-20 0,-4 11 8 15,9 8-12-15,-9 1 4 16,9 11-8-16,-9-3 24 15,4 7-16-15,-13-3 4 16,18-4-8-16,-14 7-8 16,5 1 4-16,-4 12 4 15,3-9-4-15,1 21-4 16,5-12 4-16,-5 8-16 16,9-13 8-16,0-3 12 15,0-4-4-15,-9-5 8 16,9-3-8-16,-14 3-4 15,14 1 4-15,-9 3-16 16,9 1 8-16,-9 4 28 16,9-1-12-16,-14-3-4 15,14-8-4-15,-9-5-24 16,9-4 12-16,0-3 20 16,0-1-4-16,0-4 24 15,0-3-20-15,0 3-12 16,0 0-4-16,-5-3 12 15,5-1-4-15,-9-4-4 16,9 5 4-16,0-5 20 16,-9 4-12-16,5-8-20 15,4 4 0-15,-14-3 20 16,23-1-4-16,-9 0-4 0,0 0 0 0,0 0-4 16,0 1 0-16,0 3 16 15,-9 4-8-15,9 0-4 16,0 1 0-16,-9-1-4 15,9 0 0-15,0-4 0 16,0-3 0-16,-9-5 8 16,18 4-4-16,-9-12 8 15,0 0-8-15,0 0-4 16,0 0 4-16,9-4 12 16,-9 4-8-16,0-4-4 15,0 0 0-15,0 0-4 16,0 0 0-16,0 0 16 15,14 0-8-15,-5 0 76 16,0 0-48-16,-5 0 32 16,5 0-40-16,5-4 36 15,4 4-36-15,-4 0 4 16,9 4-20-16,9 0-24 16,0 0 4-16,13 0-384 15,1 4 216-15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72.emf"/><Relationship Id="rId7" Type="http://schemas.openxmlformats.org/officeDocument/2006/relationships/image" Target="../media/image74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5" Type="http://schemas.openxmlformats.org/officeDocument/2006/relationships/image" Target="../media/image73.emf"/><Relationship Id="rId4" Type="http://schemas.openxmlformats.org/officeDocument/2006/relationships/customXml" Target="../ink/ink70.xml"/><Relationship Id="rId9" Type="http://schemas.openxmlformats.org/officeDocument/2006/relationships/image" Target="../media/image7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73.xml"/><Relationship Id="rId7" Type="http://schemas.openxmlformats.org/officeDocument/2006/relationships/customXml" Target="../ink/ink75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customXml" Target="../ink/ink74.xml"/><Relationship Id="rId4" Type="http://schemas.openxmlformats.org/officeDocument/2006/relationships/image" Target="../media/image7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5" Type="http://schemas.openxmlformats.org/officeDocument/2006/relationships/image" Target="../media/image83.emf"/><Relationship Id="rId4" Type="http://schemas.openxmlformats.org/officeDocument/2006/relationships/customXml" Target="../ink/ink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34" Type="http://schemas.openxmlformats.org/officeDocument/2006/relationships/customXml" Target="../ink/ink17.xml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Relationship Id="rId35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5.emf"/><Relationship Id="rId18" Type="http://schemas.openxmlformats.org/officeDocument/2006/relationships/customXml" Target="../ink/ink27.xml"/><Relationship Id="rId3" Type="http://schemas.openxmlformats.org/officeDocument/2006/relationships/image" Target="../media/image20.emf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customXml" Target="../ink/ink24.xml"/><Relationship Id="rId17" Type="http://schemas.openxmlformats.org/officeDocument/2006/relationships/image" Target="../media/image27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10" Type="http://schemas.openxmlformats.org/officeDocument/2006/relationships/customXml" Target="../ink/ink23.xml"/><Relationship Id="rId19" Type="http://schemas.openxmlformats.org/officeDocument/2006/relationships/image" Target="../media/image28.emf"/><Relationship Id="rId4" Type="http://schemas.openxmlformats.org/officeDocument/2006/relationships/customXml" Target="../ink/ink20.xml"/><Relationship Id="rId9" Type="http://schemas.openxmlformats.org/officeDocument/2006/relationships/image" Target="../media/image23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6.emf"/><Relationship Id="rId18" Type="http://schemas.openxmlformats.org/officeDocument/2006/relationships/customXml" Target="../ink/ink38.xml"/><Relationship Id="rId3" Type="http://schemas.openxmlformats.org/officeDocument/2006/relationships/image" Target="../media/image31.emf"/><Relationship Id="rId21" Type="http://schemas.openxmlformats.org/officeDocument/2006/relationships/image" Target="../media/image40.emf"/><Relationship Id="rId7" Type="http://schemas.openxmlformats.org/officeDocument/2006/relationships/image" Target="../media/image33.emf"/><Relationship Id="rId12" Type="http://schemas.openxmlformats.org/officeDocument/2006/relationships/customXml" Target="../ink/ink35.xml"/><Relationship Id="rId17" Type="http://schemas.openxmlformats.org/officeDocument/2006/relationships/image" Target="../media/image38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10" Type="http://schemas.openxmlformats.org/officeDocument/2006/relationships/customXml" Target="../ink/ink34.xml"/><Relationship Id="rId19" Type="http://schemas.openxmlformats.org/officeDocument/2006/relationships/image" Target="../media/image39.emf"/><Relationship Id="rId4" Type="http://schemas.openxmlformats.org/officeDocument/2006/relationships/customXml" Target="../ink/ink31.xml"/><Relationship Id="rId9" Type="http://schemas.openxmlformats.org/officeDocument/2006/relationships/image" Target="../media/image34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customXml" Target="../ink/ink46.xml"/><Relationship Id="rId17" Type="http://schemas.openxmlformats.org/officeDocument/2006/relationships/image" Target="../media/image49.emf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5.emf"/><Relationship Id="rId14" Type="http://schemas.openxmlformats.org/officeDocument/2006/relationships/customXml" Target="../ink/ink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55.xml"/><Relationship Id="rId18" Type="http://schemas.openxmlformats.org/officeDocument/2006/relationships/image" Target="../media/image59.emf"/><Relationship Id="rId26" Type="http://schemas.openxmlformats.org/officeDocument/2006/relationships/image" Target="../media/image63.emf"/><Relationship Id="rId3" Type="http://schemas.openxmlformats.org/officeDocument/2006/relationships/customXml" Target="../ink/ink50.xml"/><Relationship Id="rId21" Type="http://schemas.openxmlformats.org/officeDocument/2006/relationships/customXml" Target="../ink/ink59.xml"/><Relationship Id="rId7" Type="http://schemas.openxmlformats.org/officeDocument/2006/relationships/customXml" Target="../ink/ink52.xml"/><Relationship Id="rId12" Type="http://schemas.openxmlformats.org/officeDocument/2006/relationships/image" Target="../media/image56.emf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2" Type="http://schemas.openxmlformats.org/officeDocument/2006/relationships/image" Target="../media/image51.png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29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54.xml"/><Relationship Id="rId24" Type="http://schemas.openxmlformats.org/officeDocument/2006/relationships/image" Target="../media/image62.emf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64.emf"/><Relationship Id="rId10" Type="http://schemas.openxmlformats.org/officeDocument/2006/relationships/image" Target="../media/image55.emf"/><Relationship Id="rId19" Type="http://schemas.openxmlformats.org/officeDocument/2006/relationships/customXml" Target="../ink/ink58.xml"/><Relationship Id="rId4" Type="http://schemas.openxmlformats.org/officeDocument/2006/relationships/image" Target="../media/image52.emf"/><Relationship Id="rId9" Type="http://schemas.openxmlformats.org/officeDocument/2006/relationships/customXml" Target="../ink/ink53.xml"/><Relationship Id="rId14" Type="http://schemas.openxmlformats.org/officeDocument/2006/relationships/image" Target="../media/image57.emf"/><Relationship Id="rId22" Type="http://schemas.openxmlformats.org/officeDocument/2006/relationships/image" Target="../media/image61.emf"/><Relationship Id="rId27" Type="http://schemas.openxmlformats.org/officeDocument/2006/relationships/customXml" Target="../ink/ink62.xml"/><Relationship Id="rId30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6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32528"/>
            <a:ext cx="7886700" cy="27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983830" y="183718"/>
              <a:ext cx="6812280" cy="36565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990" y="171118"/>
                <a:ext cx="6842160" cy="36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2085430" y="622198"/>
              <a:ext cx="1171080" cy="74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9590" y="602758"/>
                <a:ext cx="12052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5606590" y="518878"/>
              <a:ext cx="1064880" cy="302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2550" y="502678"/>
                <a:ext cx="1094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4" name="Ink 93"/>
              <p14:cNvContentPartPr/>
              <p14:nvPr/>
            </p14:nvContentPartPr>
            <p14:xfrm>
              <a:off x="5547190" y="5977198"/>
              <a:ext cx="650880" cy="3819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8470" y="5958478"/>
                <a:ext cx="688320" cy="4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7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688" y="1595534"/>
            <a:ext cx="7886700" cy="3695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33950" y="3443518"/>
              <a:ext cx="1394640" cy="282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7470" y="3434518"/>
                <a:ext cx="1409400" cy="28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551670" y="3458278"/>
              <a:ext cx="242640" cy="148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5910" y="3450358"/>
                <a:ext cx="2545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698390" y="6025438"/>
              <a:ext cx="559080" cy="309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8310" y="6020038"/>
                <a:ext cx="581040" cy="3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0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156" y="662801"/>
            <a:ext cx="5537783" cy="56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80923"/>
            <a:ext cx="7886700" cy="32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8830" y="211798"/>
              <a:ext cx="7690680" cy="6121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30" y="198478"/>
                <a:ext cx="7717680" cy="61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032070" y="574678"/>
              <a:ext cx="1703880" cy="96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030" y="557398"/>
                <a:ext cx="1732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5" name="Ink 214"/>
              <p14:cNvContentPartPr/>
              <p14:nvPr/>
            </p14:nvContentPartPr>
            <p14:xfrm>
              <a:off x="3547390" y="5818438"/>
              <a:ext cx="1950840" cy="4392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9470" y="5804038"/>
                <a:ext cx="196560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1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74618"/>
            <a:ext cx="7886700" cy="42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5630"/>
            <a:ext cx="7886700" cy="38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60406"/>
            <a:ext cx="7886700" cy="40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3830" y="219718"/>
              <a:ext cx="5686920" cy="414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50" y="206398"/>
                <a:ext cx="57142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451030" y="713638"/>
              <a:ext cx="5943600" cy="1234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510" y="699598"/>
                <a:ext cx="59713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1512310" y="1062478"/>
              <a:ext cx="3420360" cy="120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9710" y="1045918"/>
                <a:ext cx="3449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5455390" y="1112158"/>
              <a:ext cx="682200" cy="3247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2790" y="1099198"/>
                <a:ext cx="7106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5863270" y="3172798"/>
              <a:ext cx="2929320" cy="168696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47070" y="3161638"/>
                <a:ext cx="2958840" cy="17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9" name="Ink 98"/>
              <p14:cNvContentPartPr/>
              <p14:nvPr/>
            </p14:nvContentPartPr>
            <p14:xfrm>
              <a:off x="2947990" y="1219438"/>
              <a:ext cx="590040" cy="2509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2150" y="1205038"/>
                <a:ext cx="6123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" name="Ink 101"/>
              <p14:cNvContentPartPr/>
              <p14:nvPr/>
            </p14:nvContentPartPr>
            <p14:xfrm>
              <a:off x="1871950" y="1856638"/>
              <a:ext cx="1713600" cy="16704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56470" y="1841878"/>
                <a:ext cx="17470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9" name="Ink 108"/>
              <p14:cNvContentPartPr/>
              <p14:nvPr/>
            </p14:nvContentPartPr>
            <p14:xfrm>
              <a:off x="4463950" y="1880398"/>
              <a:ext cx="1572840" cy="29916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52790" y="1864558"/>
                <a:ext cx="16020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5" name="Ink 114"/>
              <p14:cNvContentPartPr/>
              <p14:nvPr/>
            </p14:nvContentPartPr>
            <p14:xfrm>
              <a:off x="2996590" y="4086838"/>
              <a:ext cx="259560" cy="84744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82910" y="4075318"/>
                <a:ext cx="28296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3" name="Ink 142"/>
              <p14:cNvContentPartPr/>
              <p14:nvPr/>
            </p14:nvContentPartPr>
            <p14:xfrm>
              <a:off x="7113550" y="2067238"/>
              <a:ext cx="1644840" cy="101340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03110" y="2052478"/>
                <a:ext cx="1667520" cy="10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8" name="Ink 147"/>
              <p14:cNvContentPartPr/>
              <p14:nvPr/>
            </p14:nvContentPartPr>
            <p14:xfrm>
              <a:off x="4029430" y="1474318"/>
              <a:ext cx="4130640" cy="108396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17910" y="1457758"/>
                <a:ext cx="416016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1" name="Ink 160"/>
              <p14:cNvContentPartPr/>
              <p14:nvPr/>
            </p14:nvContentPartPr>
            <p14:xfrm>
              <a:off x="599350" y="2074078"/>
              <a:ext cx="624240" cy="219312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470" y="2062558"/>
                <a:ext cx="649800" cy="22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8" name="Ink 177"/>
              <p14:cNvContentPartPr/>
              <p14:nvPr/>
            </p14:nvContentPartPr>
            <p14:xfrm>
              <a:off x="624910" y="1333558"/>
              <a:ext cx="6115680" cy="501552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1590" y="1323838"/>
                <a:ext cx="6143760" cy="50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6" name="Ink 245"/>
              <p14:cNvContentPartPr/>
              <p14:nvPr/>
            </p14:nvContentPartPr>
            <p14:xfrm>
              <a:off x="5317150" y="1457398"/>
              <a:ext cx="2197080" cy="103392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00230" y="1441918"/>
                <a:ext cx="2230200" cy="10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8" name="Ink 287"/>
              <p14:cNvContentPartPr/>
              <p14:nvPr/>
            </p14:nvContentPartPr>
            <p14:xfrm>
              <a:off x="5127430" y="5749678"/>
              <a:ext cx="1671840" cy="650880"/>
            </p14:xfrm>
          </p:contentPart>
        </mc:Choice>
        <mc:Fallback>
          <p:pic>
            <p:nvPicPr>
              <p:cNvPr id="288" name="Ink 2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18070" y="5735998"/>
                <a:ext cx="169128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7" name="Ink 296"/>
              <p14:cNvContentPartPr/>
              <p14:nvPr/>
            </p14:nvContentPartPr>
            <p14:xfrm>
              <a:off x="3450550" y="5718358"/>
              <a:ext cx="1741320" cy="87228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36510" y="5705398"/>
                <a:ext cx="176652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9" name="Ink 308"/>
              <p14:cNvContentPartPr/>
              <p14:nvPr/>
            </p14:nvContentPartPr>
            <p14:xfrm>
              <a:off x="2096950" y="6491278"/>
              <a:ext cx="4646160" cy="42156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90830" y="6479038"/>
                <a:ext cx="466524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0" name="Ink 309"/>
              <p14:cNvContentPartPr/>
              <p14:nvPr/>
            </p14:nvContentPartPr>
            <p14:xfrm>
              <a:off x="4701550" y="6403762"/>
              <a:ext cx="2076480" cy="465120"/>
            </p14:xfrm>
          </p:contentPart>
        </mc:Choice>
        <mc:Fallback>
          <p:pic>
            <p:nvPicPr>
              <p:cNvPr id="310" name="Ink 3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92550" y="6392962"/>
                <a:ext cx="2097000" cy="4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8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1801750" y="937198"/>
              <a:ext cx="1894320" cy="4356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1670" y="923878"/>
                <a:ext cx="19188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553630" y="145198"/>
              <a:ext cx="7983360" cy="65332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70" y="131878"/>
                <a:ext cx="8005680" cy="65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4" name="Ink 63"/>
              <p14:cNvContentPartPr/>
              <p14:nvPr/>
            </p14:nvContentPartPr>
            <p14:xfrm>
              <a:off x="210550" y="517798"/>
              <a:ext cx="1276200" cy="90540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630" y="503398"/>
                <a:ext cx="129960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5" name="Ink 164"/>
              <p14:cNvContentPartPr/>
              <p14:nvPr/>
            </p14:nvContentPartPr>
            <p14:xfrm>
              <a:off x="5130310" y="3450718"/>
              <a:ext cx="1102320" cy="1692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7710" y="3434158"/>
                <a:ext cx="1129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0" name="Ink 179"/>
              <p14:cNvContentPartPr/>
              <p14:nvPr/>
            </p14:nvContentPartPr>
            <p14:xfrm>
              <a:off x="2234470" y="83638"/>
              <a:ext cx="1134360" cy="57636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4390" y="65278"/>
                <a:ext cx="11628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8" name="Ink 207"/>
              <p14:cNvContentPartPr/>
              <p14:nvPr/>
            </p14:nvContentPartPr>
            <p14:xfrm>
              <a:off x="2106670" y="4511998"/>
              <a:ext cx="1389240" cy="4716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5510" y="4501918"/>
                <a:ext cx="1416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7" name="Ink 236"/>
              <p14:cNvContentPartPr/>
              <p14:nvPr/>
            </p14:nvContentPartPr>
            <p14:xfrm>
              <a:off x="3693190" y="3057958"/>
              <a:ext cx="2295720" cy="89676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7710" y="3043558"/>
                <a:ext cx="232812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8" name="Ink 237"/>
              <p14:cNvContentPartPr/>
              <p14:nvPr/>
            </p14:nvContentPartPr>
            <p14:xfrm>
              <a:off x="235030" y="3608038"/>
              <a:ext cx="390240" cy="167184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2070" y="3595798"/>
                <a:ext cx="416880" cy="16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4" name="Ink 273"/>
              <p14:cNvContentPartPr/>
              <p14:nvPr/>
            </p14:nvContentPartPr>
            <p14:xfrm>
              <a:off x="511510" y="6144598"/>
              <a:ext cx="1122480" cy="54000"/>
            </p14:xfrm>
          </p:contentPart>
        </mc:Choice>
        <mc:Fallback>
          <p:pic>
            <p:nvPicPr>
              <p:cNvPr id="274" name="Ink 2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150" y="6130558"/>
                <a:ext cx="1144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5" name="Ink 304"/>
              <p14:cNvContentPartPr/>
              <p14:nvPr/>
            </p14:nvContentPartPr>
            <p14:xfrm>
              <a:off x="3978310" y="6320278"/>
              <a:ext cx="1660680" cy="4932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0750" y="6306958"/>
                <a:ext cx="1675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6" name="Ink 305"/>
              <p14:cNvContentPartPr/>
              <p14:nvPr/>
            </p14:nvContentPartPr>
            <p14:xfrm>
              <a:off x="4196470" y="6481918"/>
              <a:ext cx="860040" cy="263880"/>
            </p14:xfrm>
          </p:contentPart>
        </mc:Choice>
        <mc:Fallback>
          <p:pic>
            <p:nvPicPr>
              <p:cNvPr id="306" name="Ink 3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85670" y="6470398"/>
                <a:ext cx="879840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9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2263270" y="656758"/>
              <a:ext cx="1499760" cy="489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2110" y="639478"/>
                <a:ext cx="1525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4772830" y="671878"/>
              <a:ext cx="1171080" cy="10512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0590" y="653518"/>
                <a:ext cx="1200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1" name="Ink 90"/>
              <p14:cNvContentPartPr/>
              <p14:nvPr/>
            </p14:nvContentPartPr>
            <p14:xfrm>
              <a:off x="2533270" y="2403118"/>
              <a:ext cx="705240" cy="7920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6350" y="2388358"/>
                <a:ext cx="738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3784630" y="2413918"/>
              <a:ext cx="3418200" cy="9324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2750" y="2403118"/>
                <a:ext cx="3439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2" name="Ink 171"/>
              <p14:cNvContentPartPr/>
              <p14:nvPr/>
            </p14:nvContentPartPr>
            <p14:xfrm>
              <a:off x="4516150" y="3578878"/>
              <a:ext cx="1950120" cy="8964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7150" y="3562678"/>
                <a:ext cx="19782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4" name="Ink 193"/>
              <p14:cNvContentPartPr/>
              <p14:nvPr/>
            </p14:nvContentPartPr>
            <p14:xfrm>
              <a:off x="516550" y="202078"/>
              <a:ext cx="6687000" cy="211824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510" y="192358"/>
                <a:ext cx="6716160" cy="21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1" name="Ink 210"/>
              <p14:cNvContentPartPr/>
              <p14:nvPr/>
            </p14:nvContentPartPr>
            <p14:xfrm>
              <a:off x="4289710" y="4618198"/>
              <a:ext cx="1401120" cy="799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81790" y="4603798"/>
                <a:ext cx="14209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8" name="Ink 217"/>
              <p14:cNvContentPartPr/>
              <p14:nvPr/>
            </p14:nvContentPartPr>
            <p14:xfrm>
              <a:off x="1108750" y="1658998"/>
              <a:ext cx="4605840" cy="117756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4710" y="1643158"/>
                <a:ext cx="4636080" cy="12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6" name="Ink 245"/>
              <p14:cNvContentPartPr/>
              <p14:nvPr/>
            </p14:nvContentPartPr>
            <p14:xfrm>
              <a:off x="3582310" y="5683438"/>
              <a:ext cx="1796400" cy="3348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1150" y="5672278"/>
                <a:ext cx="1820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7" name="Ink 256"/>
              <p14:cNvContentPartPr/>
              <p14:nvPr/>
            </p14:nvContentPartPr>
            <p14:xfrm>
              <a:off x="980590" y="2449558"/>
              <a:ext cx="6549120" cy="394632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1950" y="2436598"/>
                <a:ext cx="6576120" cy="39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1" name="Ink 260"/>
              <p14:cNvContentPartPr/>
              <p14:nvPr/>
            </p14:nvContentPartPr>
            <p14:xfrm>
              <a:off x="6526030" y="4308238"/>
              <a:ext cx="364320" cy="17625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18830" y="4299238"/>
                <a:ext cx="389520" cy="17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3465310" y="1098838"/>
              <a:ext cx="2522880" cy="730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5590" y="1082278"/>
                <a:ext cx="2543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Ink 45"/>
              <p14:cNvContentPartPr/>
              <p14:nvPr/>
            </p14:nvContentPartPr>
            <p14:xfrm>
              <a:off x="500350" y="122518"/>
              <a:ext cx="7873200" cy="56304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150" y="106678"/>
                <a:ext cx="7903800" cy="56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" name="Ink 68"/>
              <p14:cNvContentPartPr/>
              <p14:nvPr/>
            </p14:nvContentPartPr>
            <p14:xfrm>
              <a:off x="2753590" y="2339398"/>
              <a:ext cx="1258200" cy="565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9910" y="2320678"/>
                <a:ext cx="1289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8469310" y="5117518"/>
              <a:ext cx="26640" cy="104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50590" y="5098798"/>
                <a:ext cx="64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" name="Ink 101"/>
              <p14:cNvContentPartPr/>
              <p14:nvPr/>
            </p14:nvContentPartPr>
            <p14:xfrm>
              <a:off x="247990" y="1521478"/>
              <a:ext cx="596880" cy="141156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910" y="1508878"/>
                <a:ext cx="616680" cy="14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5" name="Ink 124"/>
              <p14:cNvContentPartPr/>
              <p14:nvPr/>
            </p14:nvContentPartPr>
            <p14:xfrm>
              <a:off x="3335710" y="3575638"/>
              <a:ext cx="3352320" cy="6156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27070" y="3564118"/>
                <a:ext cx="3374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1" name="Ink 150"/>
              <p14:cNvContentPartPr/>
              <p14:nvPr/>
            </p14:nvContentPartPr>
            <p14:xfrm>
              <a:off x="363550" y="4714318"/>
              <a:ext cx="3921840" cy="14580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5630" y="4699198"/>
                <a:ext cx="3935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5" name="Ink 174"/>
              <p14:cNvContentPartPr/>
              <p14:nvPr/>
            </p14:nvContentPartPr>
            <p14:xfrm>
              <a:off x="4843750" y="4445398"/>
              <a:ext cx="1119240" cy="33768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9710" y="4436038"/>
                <a:ext cx="1148400" cy="3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8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21990" y="142318"/>
              <a:ext cx="6851160" cy="1863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830" y="131878"/>
                <a:ext cx="6870600" cy="18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7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67641"/>
            <a:ext cx="7886700" cy="26673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98550" y="381718"/>
              <a:ext cx="2483640" cy="71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2430" y="373438"/>
                <a:ext cx="250092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408350" y="348238"/>
              <a:ext cx="2306880" cy="79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3310" y="342838"/>
                <a:ext cx="23220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2308990" y="1347238"/>
              <a:ext cx="34920" cy="4957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1790" y="1340758"/>
                <a:ext cx="5040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1747750" y="2010718"/>
              <a:ext cx="3299760" cy="1850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1990" y="2004598"/>
                <a:ext cx="3312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Ink 32"/>
              <p14:cNvContentPartPr/>
              <p14:nvPr/>
            </p14:nvContentPartPr>
            <p14:xfrm>
              <a:off x="6268270" y="1536598"/>
              <a:ext cx="360" cy="3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49550" y="151787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" name="Ink 36"/>
              <p14:cNvContentPartPr/>
              <p14:nvPr/>
            </p14:nvContentPartPr>
            <p14:xfrm>
              <a:off x="3840790" y="1702558"/>
              <a:ext cx="779760" cy="6750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7110" y="1692118"/>
                <a:ext cx="8028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Ink 38"/>
              <p14:cNvContentPartPr/>
              <p14:nvPr/>
            </p14:nvContentPartPr>
            <p14:xfrm>
              <a:off x="2993350" y="1773478"/>
              <a:ext cx="888840" cy="6278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6870" y="1765558"/>
                <a:ext cx="9064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" name="Ink 40"/>
              <p14:cNvContentPartPr/>
              <p14:nvPr/>
            </p14:nvContentPartPr>
            <p14:xfrm>
              <a:off x="1634710" y="1067878"/>
              <a:ext cx="456840" cy="1792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8230" y="1061398"/>
                <a:ext cx="4690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6" name="Ink 55"/>
              <p14:cNvContentPartPr/>
              <p14:nvPr/>
            </p14:nvContentPartPr>
            <p14:xfrm>
              <a:off x="4609030" y="1255438"/>
              <a:ext cx="1182600" cy="34632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98230" y="1244998"/>
                <a:ext cx="12081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/>
              <p14:cNvContentPartPr/>
              <p14:nvPr/>
            </p14:nvContentPartPr>
            <p14:xfrm>
              <a:off x="4045630" y="1677358"/>
              <a:ext cx="8640" cy="1116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35550" y="1667278"/>
                <a:ext cx="24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3" name="Ink 62"/>
              <p14:cNvContentPartPr/>
              <p14:nvPr/>
            </p14:nvContentPartPr>
            <p14:xfrm>
              <a:off x="3319510" y="1625158"/>
              <a:ext cx="46440" cy="2268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07990" y="1617958"/>
                <a:ext cx="65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4" name="Ink 63"/>
              <p14:cNvContentPartPr/>
              <p14:nvPr/>
            </p14:nvContentPartPr>
            <p14:xfrm>
              <a:off x="2281270" y="1562158"/>
              <a:ext cx="2303640" cy="87372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66870" y="1547398"/>
                <a:ext cx="232632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5" name="Ink 64"/>
              <p14:cNvContentPartPr/>
              <p14:nvPr/>
            </p14:nvContentPartPr>
            <p14:xfrm>
              <a:off x="2273710" y="1705438"/>
              <a:ext cx="891720" cy="39528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63630" y="1692478"/>
                <a:ext cx="9126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6" name="Ink 65"/>
              <p14:cNvContentPartPr/>
              <p14:nvPr/>
            </p14:nvContentPartPr>
            <p14:xfrm>
              <a:off x="4554310" y="2192518"/>
              <a:ext cx="9720" cy="3924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47470" y="2183878"/>
                <a:ext cx="2556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9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316830" y="739198"/>
              <a:ext cx="3299760" cy="116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9270" y="721198"/>
                <a:ext cx="3314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2940070" y="1021438"/>
              <a:ext cx="2033640" cy="212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4950" y="1002718"/>
                <a:ext cx="2068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91550" y="1567198"/>
              <a:ext cx="1959120" cy="1227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6070" y="1550278"/>
                <a:ext cx="19911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1282990" y="148078"/>
              <a:ext cx="6175440" cy="46393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8591" y="139798"/>
                <a:ext cx="6204598" cy="46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3790030" y="5728078"/>
              <a:ext cx="69120" cy="586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1310" y="5709358"/>
                <a:ext cx="106560" cy="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48508"/>
            <a:ext cx="7886700" cy="39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43</cp:revision>
  <dcterms:created xsi:type="dcterms:W3CDTF">2018-08-30T17:22:35Z</dcterms:created>
  <dcterms:modified xsi:type="dcterms:W3CDTF">2019-02-06T17:02:57Z</dcterms:modified>
</cp:coreProperties>
</file>