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7" r:id="rId3"/>
    <p:sldId id="298" r:id="rId4"/>
    <p:sldId id="283" r:id="rId5"/>
    <p:sldId id="284" r:id="rId6"/>
    <p:sldId id="285" r:id="rId7"/>
    <p:sldId id="300" r:id="rId8"/>
    <p:sldId id="301" r:id="rId9"/>
    <p:sldId id="286" r:id="rId10"/>
    <p:sldId id="287" r:id="rId11"/>
    <p:sldId id="302" r:id="rId12"/>
    <p:sldId id="303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94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7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07:16.843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4T20:06:01.920"/>
    </inkml:context>
  </inkml:definitions>
  <inkml:traceGroup>
    <inkml:annotationXML>
      <emma:emma xmlns:emma="http://www.w3.org/2003/04/emma" version="1.0">
        <emma:interpretation id="{6CE73513-576B-4940-BD9B-DC330032E8FE}" emma:medium="tactile" emma:mode="ink">
          <msink:context xmlns:msink="http://schemas.microsoft.com/ink/2010/main" type="writingRegion" rotatedBoundingBox="3714,3154 22626,2910 22819,17849 3907,18093"/>
        </emma:interpretation>
      </emma:emma>
    </inkml:annotationXML>
    <inkml:traceGroup>
      <inkml:annotationXML>
        <emma:emma xmlns:emma="http://www.w3.org/2003/04/emma" version="1.0">
          <emma:interpretation id="{D258826F-9FCC-4682-87A7-D4970718E016}" emma:medium="tactile" emma:mode="ink">
            <msink:context xmlns:msink="http://schemas.microsoft.com/ink/2010/main" type="paragraph" rotatedBoundingBox="7991,3104 15374,2959 15421,5349 8038,549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DCDF987-B6F1-4749-8B45-DA7A566262FD}" emma:medium="tactile" emma:mode="ink">
              <msink:context xmlns:msink="http://schemas.microsoft.com/ink/2010/main" type="inkBullet" rotatedBoundingBox="9599,3711 11277,3678 11292,4441 9614,4474"/>
            </emma:interpretation>
          </emma:emma>
        </inkml:annotationXML>
        <inkml:trace contextRef="#ctx0" brushRef="#br0">-8017-4804 528 0,'4'-12'196'0,"-4"12"-152"0,14-8-12 0,-10 4 80 16,6 4-68-16,-6-8 88 16,1 4-76-16,-1-4 24 15,1 8-44-15,-1-9 40 16,5 9-44-16,-9-4 12 15,0 8-28-15,0-4 28 16,10 0-28-16,-1 0 20 16,0 4-20-16,4-4-16 15,1 0-4-15,4 0 4 16,5 0 0-16,4-8 8 16,5 8-4-16,5-8 16 15,-1 8-12-15,0-4-20 16,-4 8 4-16,-4-4 32 15,-6-4-16-15,-3 4 16 0,-6 4-12 16,-4-4-8-16,0 4 0 16,-4-4-40-16,0 4 20 0,-1-8-64 15,1 4 44-15,-1-4-116 16,5 4 88-16,-4-4-308 16,4 0 208-16</inkml:trace>
        <inkml:trace contextRef="#ctx0" brushRef="#br0" timeOffset="1637.1243">-6506-4962 464 0,'5'0'176'0,"-5"0"-140"0,4-8-8 0,-4 8 108 16,0 0-80-16,0-8 48 15,0 8-60-15,0-4 48 16,0 8-56-16,0-8 64 16,5 4-60-16,-5-4 36 15,9 4-44-15,-9-4 0 16,0 8-20-16,0-4 0 15,0 0-4-15,0 0 20 16,0 0-16-16,0 0 12 0,0 0-12 0,-9 0 20 16,9 8-20-16,-5 0 4 15,5 8-8-15,-9 5-24 16,5-1 8-16,-10 20 20 16,5 5-4-16,-5 19 4 15,10-3-4-15,-10 4 4 16,9 4-8-16,-4-25-20 15,5 1 8-15,4-9 40 16,0-8-20-16,-9-3 8 16,9-5-12-16,-14-4-32 15,14 4 12-15,-9-12 4 16,9 9 8-16,-5-1-12 16,-4-4 8-16,0-4 12 15,9 0-4-15,-9-4-4 16,9 4 4-16,-4-8-4 15,4 4 0-15,-10-4 16 16,20 0-8-16,-10 0-20 16,0 0 4-16,0 0-4 15,0 0 4-15,4 0 8 16,5 4 0-16,0-4 24 16,0 0-12-16,-4 0 4 15,4 0-8-15,9 0-8 16,0 0 4-16,1 0 12 15,3 0-8-15,-3 0-12 16,3 0 0-16,-8 0-4 0,0 0 0 16,4 0 16-16,-4 8-4 15,-5-8 24-15,4 9-16 0,-13-9 32 16,9 0-28-16,-9 0 4 16,14 0-12-16,-5 0 28 15,5 0-20-15,-5 0 4 16,0 0-12-16,-9-9 4 15,0 18-8-15,0-9 24 16,0 0-16-16,0 0-4 16,0 0-4-16,0 0-24 15,0 0 12-15,0-9-100 16,14 9 56-16,-14 0-144 16,0 0 112-16,0-8-280 15,0 16 204-15</inkml:trace>
      </inkml:traceGroup>
      <inkml:traceGroup>
        <inkml:annotationXML>
          <emma:emma xmlns:emma="http://www.w3.org/2003/04/emma" version="1.0">
            <emma:interpretation id="{FCB5FE29-C28B-4FBE-B27A-1A11DF9A32D0}" emma:medium="tactile" emma:mode="ink">
              <msink:context xmlns:msink="http://schemas.microsoft.com/ink/2010/main" type="line" rotatedBoundingBox="7991,3104 15374,2959 15400,4266 8017,4410"/>
            </emma:interpretation>
          </emma:emma>
        </inkml:annotationXML>
        <inkml:traceGroup>
          <inkml:annotationXML>
            <emma:emma xmlns:emma="http://www.w3.org/2003/04/emma" version="1.0">
              <emma:interpretation id="{A39C3A61-BFA1-4FD9-95E7-23C01E0881C9}" emma:medium="tactile" emma:mode="ink">
                <msink:context xmlns:msink="http://schemas.microsoft.com/ink/2010/main" type="inkWord" rotatedBoundingBox="11852,3775 12704,3758 12715,4318 11863,4335"/>
              </emma:interpretation>
              <emma:one-of disjunction-type="recognition" id="oneOf0">
                <emma:interpretation id="interp0" emma:lang="" emma:confidence="0">
                  <emma:literal>via-Cozad</emma:literal>
                </emma:interpretation>
                <emma:interpretation id="interp1" emma:lang="" emma:confidence="0">
                  <emma:literal>vie-Cozad</emma:literal>
                </emma:interpretation>
                <emma:interpretation id="interp2" emma:lang="" emma:confidence="0">
                  <emma:literal>Via-Cozad</emma:literal>
                </emma:interpretation>
                <emma:interpretation id="interp3" emma:lang="" emma:confidence="0">
                  <emma:literal>v)=loz.2Z</emma:literal>
                </emma:interpretation>
                <emma:interpretation id="interp4" emma:lang="" emma:confidence="0">
                  <emma:literal>u)=loz.2Z</emma:literal>
                </emma:interpretation>
              </emma:one-of>
            </emma:emma>
          </inkml:annotationXML>
          <inkml:trace contextRef="#ctx0" brushRef="#br0" timeOffset="4203.9515">-5472-4865 300 0,'0'-8'112'0,"0"8"-88"0,9 0-8 15,-5-8 92 1,-4 16-64-16,0-16 88 15,9 8-76-15,-9-8 80 16,5 8-80-16,-5 0 52 16,0 0-64-16,-5-8 32 15,5 4-44-15,-9 4-8 16,5 0-16-16,-14 0 20 16,8 0-16-16,-12 4 24 0,13 0-24 0,-14 8 24 15,9 0-24-15,-9 9 12 16,5 7-12-16,-18 20 20 15,13-3-20-15,0 3 12 16,5 1-12-16,-5 0-8 16,14-13 0-16,-4-8-4 15,3 1 0-15,6-13 0 16,4 0 0-16,0-8 16 16,9 4-8-16,-4-8-12 15,8 0 0-15,-4 0-4 16,9 0 0-16,-4 4 8 15,9 5 0-15,9-5 8 16,0 0-4-16,4-8-4 16,1 8 4-16,-1 4-40 15,-9-4 20-15,-4-4 60 16,0 0-24-16,-10-4-8 16,6 4-4-16,-10-8 44 15,4 4-28-15,-13-8-20 16,5 4-4-16,-10-4 24 15,5 0-12-15,-9-12-12 16,0-5-4-16,-9-11 28 16,9 8-12-16,-14-17-12 15,14 9-4-15,-18-1 40 16,8-3-24-16,-8 3 44 16,9 17-32-16,-5-8-24 0,14 8 0 0,5-1-8 15,4 9 0 1,0-4-12-16,4 4 12 0,5-4-12 15,5 8 8-15,-5-8-52 16,5 11 32-16,-10 1-160 16,1 4 108-16</inkml:trace>
          <inkml:trace contextRef="#ctx0" brushRef="#br0" timeOffset="5004.5789">-5149-4642 652 0,'-5'-24'244'0,"5"24"-192"0,5-13-12 15,-5 9 128-15,4 4-100 0,1-8 68 16,4 0-76-16,0 0 28 15,5 8-52-15,0-8 52 16,4 8-52-16,5-4 0 16,4 8-20-16,-4-4 16 15,4 0-20-15,-4 0-48 16,-5 0 20-16,-14 0-228 16,15 4 136-16</inkml:trace>
        </inkml:traceGroup>
        <inkml:traceGroup>
          <inkml:annotationXML>
            <emma:emma xmlns:emma="http://www.w3.org/2003/04/emma" version="1.0">
              <emma:interpretation id="{0D464CDB-F17F-471D-B0EB-1E5C756B6B8A}" emma:medium="tactile" emma:mode="ink">
                <msink:context xmlns:msink="http://schemas.microsoft.com/ink/2010/main" type="inkWord" rotatedBoundingBox="12476,3743 12679,3739 12689,4283 12486,4287"/>
              </emma:interpretation>
            </emma:emma>
          </inkml:annotationXML>
          <inkml:trace contextRef="#ctx0" brushRef="#br0" timeOffset="4774.9679">-5104-4893 560 0,'-4'-8'208'0,"4"8"-164"0,-9-4-8 0,9 0 120 15,9 4-92-15,-9-4 52 16,0 4-68-16,0-4 12 15,4 4-40-15,-4-8 28 16,10 8-32-16,-1-4-4 16,4 8-8-16,-4-4 12 15,5 0-8-15,9 0 24 16,-5 0-20-16,-4 0 4 16,8 4-8-16,-12 0 4 0,-1 4-8 0,-9 4 16 15,13 4-12-15,-26 8 16 16,13 1-16-16,-23 11 16 15,5 1-16 1,-5 7 16-16,9 1-16 0,-8 3-12 16,8-12 0-16,-13 1-4 15,13-9 0-15,0-3-12 16,5-9 12-16,5-4 20 16,8 0-4-16,1-4 24 15,4-8-20-15,4 4 4 16,1 0-8-16,0 4-8 15,-1-8 4-15,1 8 12 16,4 4-8-16,-9-3 4 16,5-1-4-16,-5-4-8 15,5 0 4-15,-5-4-48 16,0 0 24-16,-9-4-72 16,5 4 52-16,-5-8-184 15,9 4 124-15,-9-17-508 16,9 13 336-16</inkml:trace>
        </inkml:traceGroup>
        <inkml:traceGroup>
          <inkml:annotationXML>
            <emma:emma xmlns:emma="http://www.w3.org/2003/04/emma" version="1.0">
              <emma:interpretation id="{EC32151E-D959-438A-8C49-89199F928F22}" emma:medium="tactile" emma:mode="ink">
                <msink:context xmlns:msink="http://schemas.microsoft.com/ink/2010/main" type="inkWord" rotatedBoundingBox="7991,3104 9830,3068 9853,4235 8014,4271"/>
              </emma:interpretation>
            </emma:emma>
          </inkml:annotationXML>
          <inkml:trace contextRef="#ctx0" brushRef="#br0" timeOffset="-22039.076">-9615-5140 684 0,'-5'0'252'0,"5"0"-192"0,5 4-20 0,-1-4 40 16,5 4-52-16,5 0 68 15,0 4-56-15,-1 9 36 16,5 3-44-16,-4 8 24 15,4 1-28-15,-9 7 28 16,5 0-32-16,-5 5 4 16,5-1-16-16,-5-3 44 15,5-5-28-15,-5-16 4 16,4 0-20-16,1-20 20 16,4-4-20-16,5-16 12 15,0 4-12-15,0-21 12 16,-1 5-16-16,-3-21 4 15,3 9-4-15,-8-9-8 16,9 9 4-16,-19-1-16 16,10 13 8-16,-14 15-120 15,4 5 68-15</inkml:trace>
          <inkml:trace contextRef="#ctx0" brushRef="#br0" timeOffset="-21694.54">-8923-5565 676 0,'18'-16'248'0,"-18"16"-192"0,14 0-16 0,-14 0 128 15,0 8-100-15,9 9 68 16,4 3-76-16,1 24 0 16,4 9-36-16,5 28 56 15,0-4-44-15,-10 4 12 16,6-9-32-16,-19 5 44 16,0-4-32-16,-46 16 28 15,10-8-28-15,-28 12-88 16,5-12 32-16,-14-8-176 15,14-13 112-15,-14-7-424 16,27-12 288-16</inkml:trace>
          <inkml:trace contextRef="#ctx0" brushRef="#br0" timeOffset="630.408">-8022-4529 372 0,'0'-4'140'0,"0"4"-112"0,-9 0-4 0,4 0 108 15,10 0-76-15,-10 0 48 16,5 8-60-16,-9-4 48 16,5 4-56-16,-5-4 44 15,9 0-44-15,-5-4 0 16,5 4-24-16,-4-4 56 15,8 0-40-15,1-4 24 16,-1 4-32-16,1-4 52 16,-1 8-40-16,1-4 4 15,4 0-24-15,-4 0-8 16,4 0 0-16,0 0 4 16,4 4-4-16,6-4 8 15,-1 0-8-15,5 0-12 16,4 0 4-16,0 0 12 15,1 0-4-15,-6 0-4 16,1 9 4-16,-9-5 12 16,-1 4-8-16,-8-4 32 15,0 4-24-15,-5-4-24 16,0 4 4-16,-5-8-184 16,5 4 100-16,0-4-340 15,9 0 240-15</inkml:trace>
        </inkml:traceGroup>
        <inkml:traceGroup>
          <inkml:annotationXML>
            <emma:emma xmlns:emma="http://www.w3.org/2003/04/emma" version="1.0">
              <emma:interpretation id="{332FC7B8-D99B-4780-94A4-3B6587879632}" emma:medium="tactile" emma:mode="ink">
                <msink:context xmlns:msink="http://schemas.microsoft.com/ink/2010/main" type="inkWord" rotatedBoundingBox="13261,3225 15379,3184 15398,4200 13281,4241"/>
              </emma:interpretation>
            </emma:emma>
          </inkml:annotationXML>
          <inkml:trace contextRef="#ctx0" brushRef="#br0" timeOffset="23165.9836">-4339-4436 560 0,'5'0'208'0,"-5"0"-164"0,14 0-8 0,-10 0 68 16,1 0-64-16,4-4 36 15,4 4-44-15,-3-4 52 16,-1 8-48-16,4-4 20 16,-4 0-36-16,5 0 28 15,-5 0-32-15,9-8 20 16,-4 8-20-16,9 0-8 0,4 0-4 15,10 0 20 1,-1 0-12-16,14 0-4 16,0 4-4-16,14-4-16 0,-5 0 8 0,14-4 12 15,0 4-4-15,22 0-4 16,1-8 4-16,13 4 4 16,-18 4-4-16,0 0 8 15,-13 4-8-15,8-4-4 16,-4 0 4-16,9-4 20 15,0-4-12-15,-4-4-12 16,-5 4-4-16,-9-9 4 16,-5 5 0-16,-23-4-12 15,-4 8 8-15,-9 0 20 16,-9 4-8-16,4 0-4 16,-8 4 0-16,-6 0-16 15,5 8 8-15,-4-4 20 16,0 4-8-16,-10 0-196 15,5 4 100-15</inkml:trace>
          <inkml:trace contextRef="#ctx0" brushRef="#br0" timeOffset="21619.0607">-4047-5209 424 0,'-9'-4'156'0,"9"4"-120"0,-5-12-8 0,1 4 104 16,8 8-76-16,-4-12 76 16,0 0-76-16,0-8 32 15,5 4-52-15,-1-9 8 16,10 5-28-16,-1-4-8 15,6 4-4-15,8-5-4 16,0 9 0-16,10 0-20 16,-5 8 12-16,4 0 4 15,-4 8 4-15,-5 12-12 16,1 4 8-16,-6 24 28 16,1 9-12-16,-5 20 12 15,1 0-12-15,-10 3-8 0,4-7 0 16,-8 0 12-16,4-9-8 0,-14 1 16 15,5-8-16-15,-13-9 24 16,4-3-20-16,-14-13-4 16,0-8-4-16,-13-20-4 15,4-4 0-15,-5-20-12 16,10 3 8-16,9-7 4 16,9 8 0-16,13-5-36 15,14 9 20-15,5 0-4 16,9 8 12-16,0-4 32 15,0 3-12-15,0 1 12 16,-5 4-12-16,-4 0 0 16,0 8-4-16,-10-4 20 15,-4 4-16-15,-9-4-32 16,0 0 12-16,0-8-300 16,9 4 172-16</inkml:trace>
          <inkml:trace contextRef="#ctx0" brushRef="#br0" timeOffset="22385.2327">-3196-5451 612 0,'-9'-4'228'0,"9"4"-180"0,0 0-12 0,0 0 132 16,0 0-100-16,9 0 16 31,5 8-48-31,13-8 8 0,10 4-24 0,3-8 0 16,1 4-12-16,0-4 12 16,0 0-12-16,-9-4-4 15,-4 8 0-15,-19 0-40 16,0 12 20-16,-18-4-56 15,4 0 40-15,-13 0-12 16,4 4 28-16,-8-4-60 16,3 0 40-16,1-4 16 15,4 4 16-15,5 5-24 16,5 11 16-16,-5 4 76 16,13 17-36-16,1-1 0 15,4 1-16-15,-9 3 16 16,0 1-16-16,-9-5-4 15,4-7-4-15,-4-5 12 16,0 0-8-16,-5-11 16 16,5-1-16-16,-14-8 16 15,5-4-16-15,-4-4-20 16,8 0 4-16,-9-4 4 16,5 4 4-16,4-4-12 15,5 0 8-15,5 0-4 16,-6 0 0-16,10 0 8 15,0 4 0-15,-9-4 32 0,18 0-16 0,-18 0 32 16,9 8-32-16,-4-8 12 16,-1 4-16-16,1-4 12 15,4 0-16-15,-9 0 32 16,9 0-24-16,9-4 12 16,-5 4-16-16,14-4 12 15,-8 8-16-15,12-8-4 16,-8 4 0-16,4-4 12 15,5 8-8-15,0-4 24 16,9 0-20-16,-10 0 12 16,1 0-12-16,0 0-8 15,0 0 0-15,-1 0 20 16,-3 8-12-16,-6-8 4 16,-4 4-8-16,-9-4-32 15,0 0 12-15</inkml:trace>
        </inkml:traceGroup>
      </inkml:traceGroup>
      <inkml:traceGroup>
        <inkml:annotationXML>
          <emma:emma xmlns:emma="http://www.w3.org/2003/04/emma" version="1.0">
            <emma:interpretation id="{098B3E67-1834-44DA-85AF-453C66617E59}" emma:medium="tactile" emma:mode="ink">
              <msink:context xmlns:msink="http://schemas.microsoft.com/ink/2010/main" type="line" rotatedBoundingBox="13356,4416 14810,4598 14710,5398 13256,5216"/>
            </emma:interpretation>
          </emma:emma>
        </inkml:annotationXML>
        <inkml:traceGroup>
          <inkml:annotationXML>
            <emma:emma xmlns:emma="http://www.w3.org/2003/04/emma" version="1.0">
              <emma:interpretation id="{CA4D1B33-BA18-4EB0-8952-D283DA1088B9}" emma:medium="tactile" emma:mode="ink">
                <msink:context xmlns:msink="http://schemas.microsoft.com/ink/2010/main" type="inkWord" rotatedBoundingBox="13356,4416 14810,4598 14710,5398 13256,5216"/>
              </emma:interpretation>
              <emma:one-of disjunction-type="recognition" id="oneOf1">
                <emma:interpretation id="interp5" emma:lang="" emma:confidence="0">
                  <emma:literal>TX</emma:literal>
                </emma:interpretation>
                <emma:interpretation id="interp6" emma:lang="" emma:confidence="0">
                  <emma:literal>ox</emma:literal>
                </emma:interpretation>
                <emma:interpretation id="interp7" emma:lang="" emma:confidence="0">
                  <emma:literal>Tax</emma:literal>
                </emma:interpretation>
                <emma:interpretation id="interp8" emma:lang="" emma:confidence="0">
                  <emma:literal>Ox</emma:literal>
                </emma:interpretation>
                <emma:interpretation id="interp9" emma:lang="" emma:confidence="0">
                  <emma:literal>Tex</emma:literal>
                </emma:interpretation>
              </emma:one-of>
            </emma:emma>
          </inkml:annotationXML>
          <inkml:trace contextRef="#ctx0" brushRef="#br0" timeOffset="24142.5801">-4284-4039 392 0,'-5'-8'148'0,"5"8"-116"0,5-4-8 16,0-1 84-1,-1 5-64-15,5-8 24 16,5 4-36-16,9-8 56 16,4 0-48-16,14-4 28 15,4 4-40-15,15-4 52 16,-6 3-44-16,1 5 20 15,-5 4-36-15,-5 4-16 16,-8 4-8-16,-5 8 12 16,0 9-4-16,-5 3-4 15,-4 0 4-15,-5 9 4 0,0-1-4 0,-9 8 24 16,5-3-16-16,-5-1-12 16,0 1-4-16,-4-1 40 15,-5-4-24-15,9-3-20 16,-5-1 4-16,-8 0 16 15,4-3-4-15,-5 3 4 16,1-4-4-16,-10 1 20 16,5-5-16-16,-14-4-12 15,0 0-4-15,-18-4 20 16,14 4-8-16,-23-7-4 16,18 7 0-16,-13-12 12 15,8 4-8-15,-4-12-12 16,18 4 0-16,5-8 20 15,5 0-8-15,-1-9-28 16,5 9 8-16,4-12 12 16,5 8 4-16,-4-4-4 15,4 8 4-15,-5-8-16 16,10 3 8-16,-1-3 4 16,1 8 0-16,13-4 8 15,5 8-4-15,4-16-12 16,5 12 4-16,0-5 12 15,0-3-4-15,0 0 16 16,-1 12-12-16,-8-12 32 16,0 8-24-16,-9-8 32 15,-1 12-32-15,-4 0-4 0,1 4-8 16,-10-5 4-16,0 10-4 0,0-1 24 16,9 0-16-16,-9-4-20 15,0 0 0-15</inkml:trace>
          <inkml:trace contextRef="#ctx0" brushRef="#br0" timeOffset="26889.1484">-3132-4112 436 0,'4'0'160'0,"-4"0"-124"0,5 4-8 0,-10 0 132 16,5 4-92-16,-4-4 68 15,-1 8-76-15,-4 0 20 16,0 5-48-16,-5 3 24 16,10 4-28-16,-10 4 28 15,10 5-32-15,-5-1 56 16,4 4-44-16,-9 1 20 15,10-1-36-15,-5 1 16 16,4-1-20-16,-9 1 0 16,10-5-8-16,-5 0-16 15,4 1 4-15,-4 3 28 16,5-4-12-16,-1 5-12 16,10-1-4-16,4-3 4 15,-5-1 0-15,10-4 32 0,9-3-16 16,-1-9-24-16,6 0 4 0,-1-12 16 15,5-4-4-15,4-8 4 16,-13 0-4-16,4-8-16 16,1 3 4-16,-5-3 12 15,-5 8-4-15,-5-4 16 16,1 8-12-16,-5 0-160 16,-9 4 80-16,0-4-156 15,0 8 128-15</inkml:trace>
          <inkml:trace contextRef="#ctx0" brushRef="#br0" timeOffset="26273.5101">-3241-3873 424 0,'-10'4'156'0,"10"-4"-120"0,-9 8-8 16,5-8 132 0,4 4-92-16,-5-4 112 15,5 0-100-15,-4 0 72 16,8 0-88-16,-4 0 28 16,0 0-52-16,0 0 4 0,0 0-28 0,0 0 36 15,9 8-28-15,5-4-4 16,4 4-12-16,5-4 12 15,4 4-12-15,5-4-12 16,0 4 0-16,0-4 20 16,0 0-8-16,-5 0 4 15,-4 4-4-15,0-4 4 16,-1 5-8-16,-8-9 8 16,4 0-8-16,-4-4 24 15,4-1-16-15,-4-3-4 16,-5 0-4-16,5-4 4 15,-10 8-4-15,-4 0 16 16,5 4-12-16,-5-4-20 16,0 8 4-16,0 0 40 15,4 0-20-15,-4-4-44 16,0 0 16-16,0 0-68 16,0 0 48-16,0-8-116 15,0 4 88-15,-4-8-308 16,4 0 208-16</inkml:trace>
        </inkml:traceGroup>
      </inkml:traceGroup>
    </inkml:traceGroup>
    <inkml:traceGroup>
      <inkml:annotationXML>
        <emma:emma xmlns:emma="http://www.w3.org/2003/04/emma" version="1.0">
          <emma:interpretation id="{D379EBFF-3EC9-4475-89CC-0847F6A2C2F7}" emma:medium="tactile" emma:mode="ink">
            <msink:context xmlns:msink="http://schemas.microsoft.com/ink/2010/main" type="paragraph" rotatedBoundingBox="4700,5672 13233,5537 13257,7080 4724,72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120CF0-F712-42EA-BCFD-B25A09597A67}" emma:medium="tactile" emma:mode="ink">
              <msink:context xmlns:msink="http://schemas.microsoft.com/ink/2010/main" type="inkBullet" rotatedBoundingBox="4711,6381 5399,6370 5401,6465 4713,6476"/>
            </emma:interpretation>
            <emma:one-of disjunction-type="recognition" id="oneOf2">
              <emma:interpretation id="interp10" emma:lang="" emma:confidence="0">
                <emma:literal>-</emma:literal>
              </emma:interpretation>
            </emma:one-of>
          </emma:emma>
        </inkml:annotationXML>
        <inkml:trace contextRef="#ctx0" brushRef="#br0" timeOffset="53222.5616">-12898-2195 600 0,'-9'-8'224'0,"9"12"-176"0,4-8-12 0,-4 0 124 16,0 8-96-16,0-12 36 16,10 4-60-16,-6-8 40 15,5 8-48-15,-4-4 56 16,4 4-52-16,0 0 20 15,5 4-36-15,-1-4 0 16,6 8-12-16,-1-8 28 16,0 4-20-16,5-8 20 15,4 4-20-15,14-4 0 16,0 4-8-16,9-5-8 16,5 9 4-16,-1-4 4 15,1 8-4-15,-10-4-12 16,-8 5 4-16,-10-1 56 15,-4 0-28-15,-9-4 0 16,-5 4-16-16,-5-8-60 16,5 4 28-16,-4-4-228 15,0 0 140-15,8-9-400 16,5 5 284-16</inkml:trace>
      </inkml:traceGroup>
      <inkml:traceGroup>
        <inkml:annotationXML>
          <emma:emma xmlns:emma="http://www.w3.org/2003/04/emma" version="1.0">
            <emma:interpretation id="{66AB8F8D-E848-4BCB-917B-BB2CFF96E703}" emma:medium="tactile" emma:mode="ink">
              <msink:context xmlns:msink="http://schemas.microsoft.com/ink/2010/main" type="line" rotatedBoundingBox="5697,5656 13233,5537 13257,7080 5722,7200"/>
            </emma:interpretation>
          </emma:emma>
        </inkml:annotationXML>
        <inkml:traceGroup>
          <inkml:annotationXML>
            <emma:emma xmlns:emma="http://www.w3.org/2003/04/emma" version="1.0">
              <emma:interpretation id="{29A6E95B-3F9F-4A5A-8648-C3FC52187214}" emma:medium="tactile" emma:mode="ink">
                <msink:context xmlns:msink="http://schemas.microsoft.com/ink/2010/main" type="inkWord" rotatedBoundingBox="5702,5955 7075,5933 7085,6511 5711,6533"/>
              </emma:interpretation>
              <emma:one-of disjunction-type="recognition" id="oneOf3">
                <emma:interpretation id="interp11" emma:lang="" emma:confidence="0">
                  <emma:literal>WV</emma:literal>
                </emma:interpretation>
                <emma:interpretation id="interp12" emma:lang="" emma:confidence="0">
                  <emma:literal>or</emma:literal>
                </emma:interpretation>
                <emma:interpretation id="interp13" emma:lang="" emma:confidence="0">
                  <emma:literal>NV</emma:literal>
                </emma:interpretation>
                <emma:interpretation id="interp14" emma:lang="" emma:confidence="0">
                  <emma:literal>CV</emma:literal>
                </emma:interpretation>
                <emma:interpretation id="interp15" emma:lang="" emma:confidence="0">
                  <emma:literal>VV</emma:literal>
                </emma:interpretation>
              </emma:one-of>
            </emma:emma>
          </inkml:annotationXML>
          <inkml:trace contextRef="#ctx0" brushRef="#br0" timeOffset="53884.318">-11500-2623 528 0,'-9'-13'196'0,"9"13"-152"0,0 0-12 0,-5 0 160 16,1 5-112-16,-10-5 44 15,9 4-72-15,-4 0-4 16,5 8-28-16,-10 4-12 15,9 4-4-15,-13 13 28 16,0 3-16-16,-14 4 20 16,9 1-20-16,-22-1 8 15,8 1-12-15,-8-13 36 16,8 0-24-16,6-7 32 16,3-5-32-16,15-8 4 15,4 0-16-15,4-12-8 16,10 4 0-16,4-8-16 15,13 0 8-15,-3 0 20 16,3 4-8-16,6 0-48 16,4 8 24-16,4 0-24 15,-4 8 24-15,18-4 8 16,0 0 8-16,0 0 16 0,-4 0-8 16,-5-4-4-16,4 0 0 0,-13-8 12 15,4 4-8-15,-17-4-4 16,3 8 0-16,-12-4 48 15,-6 0-28-15,-8 0-36 16,4 0 4-16,-10-4 20 16,10 4-8-16,-9-12 0 15,5 4 0-15,-5-12 4 16,0 8-4-16,-1-17-4 16,-3 9 4-16,-10-16 12 15,9 7-8-15,-8-7-12 16,3 8 0-16,-8-5 4 15,13 13 0-15,1-4-44 16,8 12 24-16,1-1 16 16,8 5 4-16,1 0 0 15,8 8 4-15,-8-4-40 16,0 8 20-16,-1-4-188 16,10 4 112-16,-5 0-460 15,0 0 304-15</inkml:trace>
          <inkml:trace contextRef="#ctx0" brushRef="#br0" timeOffset="54334.0134">-11072-2680 572 0,'-9'-12'208'0,"9"12"-160"0,0-4-12 0,0 0 100 15,0 8-80-15,0 4 68 16,9 4-72-16,0 16 16 16,9 9-40-16,0 19-8 15,0 1-12-15,1 4 4 16,-1-5-8-16,-4-3 32 16,8-9-20-16,-13-7 64 15,1-5-44-15,3-7 28 16,-4-5-36-16,0-12 8 15,-4 0-20-15,4-12 0 16,5-4-8-16,-5 0 4 16,14 8-8-16,-5-16-4 15,-5-1 4-15,10-11-4 16,0 0 0-16,4-17 0 16,1 1 0-16,-6-29 8 15,1 12-4-15,-14-8-4 16,9 21 4-16,-8 3-24 15,3 13 12-15,-8 4-24 16,4 16 20-16,-5-5 12 16,6 17 4-16,3 0-152 15,1 8 80-15</inkml:trace>
        </inkml:traceGroup>
        <inkml:traceGroup>
          <inkml:annotationXML>
            <emma:emma xmlns:emma="http://www.w3.org/2003/04/emma" version="1.0">
              <emma:interpretation id="{8116E074-CD57-4D75-9B54-6457D683B990}" emma:medium="tactile" emma:mode="ink">
                <msink:context xmlns:msink="http://schemas.microsoft.com/ink/2010/main" type="inkWord" rotatedBoundingBox="7705,6355 8101,6349 8104,6557 7709,6563"/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4757.1936">-9779-2275 832 0,'-23'-9'308'0,"23"9"-240"15,0-8-20-15,0 4 140 16,4 4-112-16,1-4 60 16,9 0-80-16,8-4-32 15,6 8-16-15,8-4 0 16,1 4-4-16,-1-4-160 16,0 8 84-16,-13 4-392 15,-5 8 256-15</inkml:trace>
          <inkml:trace contextRef="#ctx0" brushRef="#br0" timeOffset="54934.6639">-9911-2114 984 0,'4'4'368'0,"-4"-4"-288"0,14 0-20 0,-5 0 80 16,5 0-88-16,18-4-12 15,4 4-24-15,9-4-120 16,6 4 56-16,-1-4-252 15,0 4 164-15,-5 0-464 16,1 8 336-16</inkml:trace>
        </inkml:traceGroup>
        <inkml:traceGroup>
          <inkml:annotationXML>
            <emma:emma xmlns:emma="http://www.w3.org/2003/04/emma" version="1.0">
              <emma:interpretation id="{091CC978-87BB-4724-8808-64F3DF921603}" emma:medium="tactile" emma:mode="ink">
                <msink:context xmlns:msink="http://schemas.microsoft.com/ink/2010/main" type="inkWord" rotatedBoundingBox="8822,5966 9226,5960 9238,6699 8834,6705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5733.7901">-8568-2627 384 0,'-9'-21'140'0,"9"21"-108"0,0-16-8 0,0 8 196 16,0 0-124-16,0 4 60 15,0-4-92-15,0 0 48 16,0 8-60-16,0-8 40 15,0 8-52-15,0 8 8 16,0 12-32-16,0 12 20 16,-5 13-24-16,-9 12 12 15,-4 11-12-15,-5 1 12 16,1-8-16-16,-10-1-4 16,9-3 0-16,-9-4 12 15,19-9-8-15,-6-7 48 16,10-5-28-16,9-12 4 0,0-4-20 15,9-12 0-15,0 0-4 0,14-8-8 16,-9 4 4-16,9-4-4 16,-5 4 0-16,-5 0 8 15,6 4-4-15,-1 0 24 16,5 5-16-16,-1-9 32 16,6 0-28-16,-5-5 12 15,4 1-16-15,-4-4-8 16,-1 8 0-16,-8-4-4 15,0 4 0-15,-10 0 0 16,5 8 0-16,-4 0 0 16,-1 5 0-16,1-5-188 15,0 0 104-15,13 0-484 16,-5 0 316-16</inkml:trace>
        </inkml:traceGroup>
        <inkml:traceGroup>
          <inkml:annotationXML>
            <emma:emma xmlns:emma="http://www.w3.org/2003/04/emma" version="1.0">
              <emma:interpretation id="{A8B17E08-85C4-4A33-88B2-6999AE400857}" emma:medium="tactile" emma:mode="ink">
                <msink:context xmlns:msink="http://schemas.microsoft.com/ink/2010/main" type="inkWord" rotatedBoundingBox="10007,5588 13233,5537 13257,7080 10032,7131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9663.6141">-5773-2154 600 0,'-13'-8'224'0,"13"8"-176"0,-28 0-12 0,24 0 140 15,4 0-104-15,0 0 44 16,9-4-72-16,4-4 12 16,6 4-36-16,17-4 28 15,0 4-32-15,28-1 12 16,-5 10-16-16,1 7-8 16,-1 4 0-16,-18 16 20 15,-5 9-12-15,-22 11 24 0,-5 5-24 0,-32 4 4 16,10-5-8-16,-33-3 12 15,0-9-12-15,-13-7-56 16,14-1 24-16,-5-20-24 16,9 0 28-16,0-16 20 15,18 0 0-15,-4-8-16 16,22 0 8-16,5-4-4 16,0-4 4-16,14-4 16 15,9-5-4-15,17 1 16 16,11-4-12-16,17 0 24 15,5 7-20-15,13 5 56 16,-8 8-36-16,-6 0-24 16,-8 8-8-16,4-4 68 15,-8 8-36-15,-1-4 40 16,-5 0-40-16,-13 0 0 16,-4 0-20-16,-14-4 44 15,-1 4-28-15,-12-8-104 16,-1 4 44-16,-9-4-276 15,0 4 172-15</inkml:trace>
          <inkml:trace contextRef="#ctx0" brushRef="#br0" timeOffset="60024.5764">-5081-2049 632 0,'5'4'236'0,"-5"-4"-184"0,0 8-16 0,0-4 160 16,0 4-116-16,-5 5 72 16,5 7-88-16,-9 12 28 15,5 0-56-15,-10 9 8 16,5-1-28-16,-5 5 36 15,5-5-28-15,4-3 12 16,5-1-20-16,0-8 36 16,10-3-28-16,3-9 32 15,5 0-32-15,1-8-12 16,-1 0-8-16,0-4-48 16,5 0 24-16,-5-8-268 15,5 4 160-15,-5-4-384 16,5 4 288-16</inkml:trace>
          <inkml:trace contextRef="#ctx0" brushRef="#br0" timeOffset="60804.7402">-5295-2672 416 0,'9'-8'152'0,"-9"8"-116"0,9-4-12 16,-9-4 152 0,0 16-100-16,0-8 96 15,0 0-104-15,-4 4 64 16,4 4-76-16,-5 0 48 16,5 0-60-16,-4-8 68 15,8 0-64-15,-4 0 64 0,0 0-64 0,0-8 36 16,5 8-48-16,-5 0 52 15,4 0-52-15,-4-8 12 16,5 8-32-16,-5 0-8 16,0 0-4-16,0 0 28 15,9 8-16-15,0 0-4 16,5 4-8-16,4-4 40 16,5 1-24-16,0-1 0 15,4 0-12-15,9-16-16 16,5 8 4-16,9-17 20 15,5 13-8-15,4-16 4 16,0 16-4-16,-8-12-8 16,-15 4 4-16,-4-4 20 15,-9 16-12-15,-14-8 4 16,-5 8-8-16,-13 0-16 16,5 8 4-16,-6 0 20 15,6 0-8-15,4-8-56 16,4 12 24-16,1-12-172 15,9 0 104-15,-1-4-196 16,6 4 164-16</inkml:trace>
          <inkml:trace contextRef="#ctx0" brushRef="#br0" timeOffset="56961.2796">-7189-2563 184 0,'5'-4'68'0,"4"-4"-52"0,-9 8-4 16,0 0 136-1,0 0-84-15,0 0 160 16,0 0-128-16,0 0 84 16,0 0-100-16,4 0 24 15,1 0-60-15,-10 0 4 16,5 12-32-16,-9-4-16 16,0 17-4-16,-18 11 20 15,0-4-8-15,-28 9-12 16,9 3 0-16,-13-3 20 15,9-5-8-15,-4-7 24 16,22-5-20-16,4-4 32 0,10-4-28 0,5-8 4 16,13-4-12-16,9-4 4 15,9 0-8-15,9 0-20 16,5 9 8-16,14-1-4 16,-1 0 4-16,1 0 24 15,-1 4-8-15,-4-4-20 16,-4 4 4-16,-6-8 12 15,-3 4 0-15,-10-12 16 16,-4 4-12-16,-5-8 112 16,0 0-68-16,-9-12 52 15,4 4-64-15,-8-17 16 16,4 5-36-16,-9-17-16 16,4 9-8-16,-4-4 20 15,4 7-8-15,-4-3-28 16,5 12 8-16,-5-1 4 15,4 9 8-15,-4 0-36 16,9 16 20-16,0 0-4 16,5 0 12-16,-1 8-160 15,5-8 92-15</inkml:trace>
          <inkml:trace contextRef="#ctx0" brushRef="#br0" timeOffset="57430.5279">-6838-2433 664 0,'-23'-12'244'0,"23"12"-188"0,-9-12-16 0,9 3 100 15,9 1-84-15,5 0 40 16,8-4-56-16,10 4-24 15,5 0-8-15,4-4 36 16,4 8-24-16,-8 4 8 16,-1 8-16-16,-9 0 12 15,-4 8-16-15,-9 4 32 16,0 5-24-16,-19 3 4 16,0 4-12-16,-13-3 28 15,5-5-20-15,-24 0-4 16,19-4-8-16,-18-3 4 15,13-1-4-15,-5-4 16 16,15 0-12-16,-1-4-4 16,5 4 0-16,9-4-4 15,9 4 0-15,5-3 24 16,9 3-12-16,4-4-4 16,5 0-4-16,0-8 28 15,9 4-16-15,-19-4-164 16,1 0 80-16,0-4-264 15,-5 4 184-15,-4-4-424 16,-5 0 320-16</inkml:trace>
          <inkml:trace contextRef="#ctx0" brushRef="#br0" timeOffset="57596.1163">-6611-2223 644 0,'-18'-8'236'0,"18"8"-180"0,0-20-20 0,0 12 192 15,5 8-132-15,-1-8 96 16,10 8-112-16,0-8 0 15,4 4-48-15,5-5-4 16,-1 5-16-16,6-4-164 16,13 8 80-16,-9-8-368 15,9 8 248-15</inkml:trace>
          <inkml:trace contextRef="#ctx0" brushRef="#br0" timeOffset="59094.0993">-5891-2332 560 0,'-5'-12'208'0,"5"12"-164"0,-18 8-8 0,14-8 156 15,4 4-112-15,-5-4 64 16,10 0-84-16,-5 0 44 16,0 0-60-16,0 0 16 15,0 0-40-15,0 0 36 16,0 0-32-16,0 0 12 15,9 4-20-15,0-4 36 16,0 4-28-16,9-4 4 16,5 0-16-16,18-4 20 15,4 4-20-15,42-8 32 16,13 4-28-16,37 0 4 0,-10 4-12 0,14-8-8 16,-9 4 4-16,5-4 12 31,-19 4-8-31,-18-9-4 0,-18 13 0 0,-18-4 4 15,-9 4-4-15,-19-4 32 16,-9 4-20-16,-4-4-48 16,-9 0 16-16,-10 0-296 15,1 4 172-15</inkml:trace>
          <inkml:trace contextRef="#ctx0" brushRef="#br0" timeOffset="58072.8841">-5777-3052 820 0,'-9'-12'304'0,"9"12"-236"0,4-21-20 0,1 9 28 16,8 8-52-16,15-4 24 16,3 4-28-16,20 8-28 15,-1 8 4-15,4 17 8 16,1 7 0-16,-19 9 16 15,-8 3-12-15,-19 13-56 16,-9-9 24-16,-28 9 28 16,1-12 0-16,-18-5 20 15,8 1-16-15,-4-29 60 16,9 4-40-16,0-28 112 16,14 4-80-16,0-29 28 15,9 13-52-15,4-16-12 16,5 12-16-16,14-5-8 15,4 9 4-15,14-4-76 16,0 4 40-16,14 3-320 16,-1 5 192-16</inkml:trace>
          <inkml:trace contextRef="#ctx0" brushRef="#br0" timeOffset="58542.0603">-5172-3020 788 0,'-13'-20'292'0,"13"20"-228"0,13 0-16 15,-4-4 132 1,0 4-108-16,10-4 52 16,3 0-76-16,15-4-16 15,4 8-20-15,13-8-12 16,6 4 4-16,-1-5 28 0,-9 9-16 0,-18-4-56 31,-5 8 16-31,-27-4-96 0,-9 5 68 0,-18-1-36 16,-1 8 48-16,-8-12 8 15,4 8 16-15,0-8-4 16,14 0 8-16,-5 4-8 16,14 8 8-16,0 8 36 15,9-8-16-15,-5 13 44 16,5-5-28-16,-9 4 4 16,9 4-16-16,-9 1 0 15,9-5-4-15,-9 4 12 16,0 1-12-16,-9-13 32 15,9 4-24-15,-10-4-4 16,10 0-8-16,-4-3-4 16,8-5 0-16,-4 0 0 15,9 0 0-15,-5-8-28 16,10 12 16-16,0-12 32 16,-1 8-12-16,1-8 36 15,4 0-28-15,4 0-12 16,6 8-8-16,-6-8-172 15,1 0 96-15</inkml:trace>
        </inkml:traceGroup>
      </inkml:traceGroup>
    </inkml:traceGroup>
    <inkml:traceGroup>
      <inkml:annotationXML>
        <emma:emma xmlns:emma="http://www.w3.org/2003/04/emma" version="1.0">
          <emma:interpretation id="{76203DDD-0A6B-4838-8C17-7B3DC9F7FA89}" emma:medium="tactile" emma:mode="ink">
            <msink:context xmlns:msink="http://schemas.microsoft.com/ink/2010/main" type="paragraph" rotatedBoundingBox="4468,7888 22687,7653 22708,9268 4489,95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2DF40B-C049-4C79-B944-83DF34833018}" emma:medium="tactile" emma:mode="ink">
              <msink:context xmlns:msink="http://schemas.microsoft.com/ink/2010/main" type="inkBullet" rotatedBoundingBox="4475,8440 5358,8428 5359,8491 4476,8502"/>
            </emma:interpretation>
            <emma:one-of disjunction-type="recognition" id="oneOf7">
              <emma:interpretation id="interp19" emma:lang="" emma:confidence="0">
                <emma:literal>-</emma:literal>
              </emma:interpretation>
            </emma:one-of>
          </emma:emma>
        </inkml:annotationXML>
        <inkml:trace contextRef="#ctx0" brushRef="#br0" timeOffset="114433.1071">-13139-172 424 0,'-5'-16'156'0,"5"20"-120"0,0-4-8 16,0 0 88-1,0 0-68-15,5 0 96 0,-1 0-84 16,1-4 88-16,4 4-88 0,5-8 24 16,8 8-48-16,1-4 56 15,0 8-52-15,13-4 8 16,1 0-28-16,8-4 4 15,1 4-12-15,8-4 0 16,1 0-4-16,13-4 36 16,-4 4-20-16,4-4-12 15,-4 0-8-15,0 4 20 16,-14 8-12-16,-14-4 24 16,-8 8-24-16,-15 0 12 15,-4 0-12-15,-4 0 20 16,4 0-20-16,-4-4-92 15,-1 4 44-15,5-8-220 16,0 4 144-16</inkml:trace>
      </inkml:traceGroup>
      <inkml:traceGroup>
        <inkml:annotationXML>
          <emma:emma xmlns:emma="http://www.w3.org/2003/04/emma" version="1.0">
            <emma:interpretation id="{3D24B8A0-62B9-4B08-87C8-678060C78B8A}" emma:medium="tactile" emma:mode="ink">
              <msink:context xmlns:msink="http://schemas.microsoft.com/ink/2010/main" type="line" rotatedBoundingBox="5338,7877 22687,7653 22708,9268 5358,9492"/>
            </emma:interpretation>
          </emma:emma>
        </inkml:annotationXML>
        <inkml:traceGroup>
          <inkml:annotationXML>
            <emma:emma xmlns:emma="http://www.w3.org/2003/04/emma" version="1.0">
              <emma:interpretation id="{C94679CE-5EE8-4AAC-B4AA-51CC00489674}" emma:medium="tactile" emma:mode="ink">
                <msink:context xmlns:msink="http://schemas.microsoft.com/ink/2010/main" type="inkWord" rotatedBoundingBox="5343,8309 6683,8292 6692,9026 5353,9043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5228.7224">-11937-354 676 0,'4'-4'248'0,"-4"4"-192"0,5-4-16 0,-5 0 120 16,0 8-96-16,0-8 36 16,4 4-60-16,-4 0 20 15,5 8-32-15,-10 0 8 16,5 4-20-16,-13 9 0 15,4 7-8-15,-14 4-16 16,-5 5 4-16,-8 3 12 16,9-3-4-16,-14 3 8 15,9 1-8-15,-9-1 52 16,14 0-32-16,-5-7 0 16,14-1-16-16,4-8-16 15,9-3 4-15,10-9 28 16,9-4-12-16,8 0-20 15,6 4 0-15,3 0 12 16,6 0 0-16,-1 5 8 16,1 3-8-16,4 0-36 15,-5 0 16-15,1-4 24 16,-1 9-4-16,-4-9 0 0,0 0 0 0,-10-8 12 16,1 8-8-16,-5-16 32 15,-4 0-24-15,-9 0 64 31,-1 0-44-31,-4-20-8 0,0 8-16 0,0-33 0 16,0 5-8-16,0-21-4 16,0 5 4-16,-4-9-4 15,-1 12 0-15,-9-3 8 16,1 11-4-16,-15 1-12 16,10 11 4-16,-4 1 56 15,3 12-28-15,1-4-20 16,9 11-4-16,4-3 8 15,5 8-4-15,10-4-4 16,3 4 4-16,10-4-120 16,4 4 64-16,5-4-252 15,5 7 168-15,-6 1-420 16,1 8 312-16</inkml:trace>
          <inkml:trace contextRef="#ctx0" brushRef="#br0" timeOffset="116098.5555">-11300-285 580 0,'-23'-8'216'0,"23"8"-168"0,-4 4-12 0,-1-4 180 16,1 0-124-16,-1 0 124 16,5 0-128-16,5 0 0 15,4 0-52-15,4-4 0 16,6 4-20-16,17-4-8 16,5 0-4-16,14-4 4 15,4 8-4-15,-5-8 8 16,-8 8-8-16,-14-4-48 15,-5 8 28-15,-18-4-84 16,-9 8 56-16,-22-4-96 16,3 4 80-16,-13 0-164 15,10 0 124-15,-6 0-188 16,6 0 160-16,-1 0 28 16,9 4 64-16,-4 1 148 15,9 3-60-15,-9 8 184 16,4 0-132-16,-9 13 24 15,10-1-80-15,-6 13-20 16,10-5-16-16,-9 9 8 16,9-5-12-16,0-3 4 15,0-9-4-15,0-11-8 16,4 3 4-16,-9-8 4 16,10-4-4-16,-10-4-4 15,5 1 4-15,-5-1 4 0,5 0-4 16,-4-8 40-16,4 8-20 0,-5-12 48 15,9 4-40-15,-4-4 48 16,5 0-48-16,-5-4 56 16,4 0-52-16,-4-4 0 15,4 4-20-15,-4-4 40 16,9 8-28-16,0-4 40 16,5 4-40-16,-1 0 20 15,1 4-28-15,-1-4 36 16,6 4-32-16,-1 0 4 15,0 0-16-15,0-4 44 16,0 8-28-16,-4-8 20 16,-1 4-28-16,1-4 0 15,4 0-12-15,4-4 12 16,1 4-12-16,9-8 16 16,0 16-16-16,13-8 4 15,0 0-4-15,1 0-16 16,-1 4 4-16,-4-4 12 15,-5 8-4-15,-8-8-4 16,-6 4 4-16,-8-4 4 16,-5 0-4-16,-9-4-64 15,4 0 32-15,1-12-280 16,4 4 172-16</inkml:trace>
        </inkml:traceGroup>
        <inkml:traceGroup>
          <inkml:annotationXML>
            <emma:emma xmlns:emma="http://www.w3.org/2003/04/emma" version="1.0">
              <emma:interpretation id="{C358BBD5-5DD9-42BE-AEF5-B732063527F5}" emma:medium="tactile" emma:mode="ink">
                <msink:context xmlns:msink="http://schemas.microsoft.com/ink/2010/main" type="inkWord" rotatedBoundingBox="7672,8414 9301,8393 9310,9043 7681,9064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8051.1984">-9898 43 684 0,'-27'8'252'0,"27"-8"-192"0,-14 24-20 0,10-20 136 16,8 12-104-16,-4-8 44 15,9 0-72-15,5-3 36 16,9 3-44-16,18-12 24 16,4 0-32-16,5-5 0 15,1 5-16-15,3 0-8 16,1 8 0-16,-10-4-112 15,-4 8 60-15,5-3-332 16,-14-1 212-16</inkml:trace>
          <inkml:trace contextRef="#ctx0" brushRef="#br0" timeOffset="117810.5552">-9916-83 644 0,'-4'8'236'0,"-6"-8"-180"0,10 0-20 16,0 0 116-1,0 0-92-15,0 0 36 16,14 0-56-16,-14-8 28 15,9 4-36-15,5-4 80 0,0 4-64 0,4-4 48 16,0 8-56-16,9-4 16 16,1 4-36-16,8-4 36 15,0 8-32-15,1-4-12 16,-1 4-8-16,-4 0 12 16,0 0-8-16,-5-4 4 15,-4 0-4 1,-5 0-8-16,-4 0 4 0,0-4-224 15,-5 4 120-15,-14 4-604 16,5 4 392-16</inkml:trace>
          <inkml:trace contextRef="#ctx0" brushRef="#br0" timeOffset="118502.1381">-8331-261 496 0,'0'0'184'0,"0"0"-140"16,9-4-16-16,-9 0 164 15,4 4-112-15,-8-4 64 16,4 4-84-16,-19-4-16 16,15 4-28-16,-23 0 16 15,8 8-20-15,-17 0 40 16,9 4-28-16,-23 5 20 16,22-1-24-16,-22 8 60 15,23-4-44-15,-23 5 56 16,22-1-56-16,-13 20 80 15,10 1-64-15,17 16 8 16,5-1-36-16,18 1 24 0,14 0-32 16,13-17-4-16,5-3-8 15,5-13-32-15,-5-4 16 0,-5-8-188 16,10-4 108-16,-6-12-284 16,-8-4 208-16</inkml:trace>
        </inkml:traceGroup>
        <inkml:traceGroup>
          <inkml:annotationXML>
            <emma:emma xmlns:emma="http://www.w3.org/2003/04/emma" version="1.0">
              <emma:interpretation id="{473AD34C-F39D-4CAC-8B4D-1D01C276C7F8}" emma:medium="tactile" emma:mode="ink">
                <msink:context xmlns:msink="http://schemas.microsoft.com/ink/2010/main" type="inkWord" rotatedBoundingBox="9783,7819 14249,7762 14268,9264 9802,9321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1729.5001">-6023-770 664 0,'0'-17'244'0,"-5"9"-188"0,5-8-16 15,0 8 100 1,14 8-84-16,-10-8 32 16,6 0-52-16,3-8-12 15,10 8-16-15,4-1 12 16,5 1-12-16,0 8 24 16,0 4-20-16,4 9 12 15,-4 7-12-15,5 8 12 0,-6 8-16 16,1 21 32-16,-4 4-24 15,-10 12-12-15,-14-5-8 0,-13-3 72 16,0-12-36-16,-18-5 16 16,0-7-32-16,-19-9 0 15,10-8-8-15,-19-11 20 16,9-1-16-16,6-20-4 16,17-1-4-16,14-19-32 15,13 0 16-15,14-5-4 16,10 5 8-16,-1 0-20 15,5 12 16-15,0 4 12 16,-5 7 4-16,-4 10 8 16,-5 7-8-16,-9 0-108 15,0 4 56-15,-9-4-228 16,5 0 156-16</inkml:trace>
          <inkml:trace contextRef="#ctx0" brushRef="#br0" timeOffset="122150.1128">-6337-75 528 0,'-5'4'196'0,"5"-4"-152"0,9 4-12 0,-4-4 148 16,-1 0-104-16,1 0 84 15,4 0-92-15,0 0 68 16,0 0-76-16,0 0 64 16,0 0-68-16,0-4 32 15,1 4-52-15,17-4 24 16,9 0-32-16,33 0 44 15,8 0-40-15,37-4 28 16,4 4-32-16,19-4 0 16,-5 8-16-16,9-4-32 15,-32 0 8-15,-9 4-20 16,-13-4 16-16,-19-8-44 16,-13 8 32-16,-23-4-124 15,-10 4 80-15,-22-9-292 16,0 9 204-16</inkml:trace>
          <inkml:trace contextRef="#ctx0" brushRef="#br0" timeOffset="122693.6437">-6305 79 392 0,'0'-8'148'0,"0"8"-116"0,9-8-8 0,0 4 56 16,4 4-48-16,19-4 68 15,0 4-60-15,27 8 72 16,-4 8-64-16,9 16-16 16,-1 5-20-16,-17 15 8 15,-1 1-12-15,-13 8-4 16,0-5 0-16,-18-7 48 15,-10-5-28-15,-17-3 24 16,-5-5-28-16,-28-7 16 16,1 3-20-16,-28-20-8 15,9 0-4-15,-9-8 72 16,14-4-40-16,18-16 40 16,9 4-44-16,27-12-36 15,19 4 0-15,27-13-8 16,18 13 4-16,14-12 60 15,5 7-28-15,22-3 8 16,-14 8-20-16,14-1 12 16,1 13-16-16,-10 0-12 15,-14 4 0-15,-4 4 20 16,-19 4-8-16,-17 0 48 16,-5 0-28-16,-9-4 28 15,-1 0-28-15,-3 0 0 16,-1 0-16-16,-9-8-60 15,4 4 24-15,-13-4-228 0,5 0 140 0,-14 0-444 16,4 8 308-16</inkml:trace>
          <inkml:trace contextRef="#ctx0" brushRef="#br0" timeOffset="123111.8002">-5568 120 528 0,'-14'4'196'0,"14"-4"-152"0,-18 16-12 0,14-4 148 16,4 0-104-16,-19 8 104 15,19 1-104-15,-13 11 20 16,13 4-56-16,0 5 64 16,0-5-56-16,-9 1 64 15,18-5-64-15,-9 0 28 16,4-3-44-16,1-5 24 16,4 0-28-16,-4-4 8 15,4-3-20-15,0-5 8 16,0 0-12-16,5-8-8 15,-1 4 0-15,10-8 4 0,4 4-4 0,10-4-4 32,-1 0 4-32,5 0-32 0,0 0 16 0,0-4-240 15,-5 4 136-15,-4-4-408 16,0 8 292-16</inkml:trace>
          <inkml:trace contextRef="#ctx0" brushRef="#br0" timeOffset="124761.7745">-3993-859 548 0,'14'-9'204'0,"-14"1"-156"0,0 8-16 0,-5-4 88 31,-4 4-72-31,0-8 76 0,0 8-68 0,-18 4 12 16,4-4-36-16,-18 4 12 16,5 8-24-16,-14 9-28 15,13-5 4-15,-13 24 60 16,9 5-28-16,-18 32 40 15,13 4-36-15,-13 24 88 16,9-4-68-16,-5 36 4 16,19-7-36-16,13 12 4 15,14-21-12-15,14-16 12 16,18-16-16-16,13-16 24 16,0-12-20-16,5-9-120 15,-4-15 60-15</inkml:trace>
          <inkml:trace contextRef="#ctx0" brushRef="#br0" timeOffset="119148.3549">-7439-172 560 0,'18'-4'208'0,"-18"4"-164"0,9-8-8 16,-9 4 200-1,0 8-136-15,0-4 92 16,0 0-112-16,-4 0 24 16,4 4-60-16,-9 0 20 15,-1 4-36-15,-8 0-28 16,0 5 0-16,-23 7 16 15,14 0-8-15,-19 16-12 16,10 1 0-16,-10 7 12 16,10 9-4-16,-1-9 8 15,10 9-8-15,4-17 8 0,10-3-8 16,4-9 24 0,-1-4-16-16,10-4-4 0,10 1-4 0,-1-13 12 15,9 4-8-15,9-4-12 16,10 0 0-16,13 0-24 15,4 0 16-15,1 4 12 16,0 8 4-16,-1-12-20 16,-13 4 8-16,-4 0 12 15,-15-3 0-15,-3-5 8 16,-6 0-8-16,-4-9 24 16,0 1-16-16,-9-12-4 15,0 0-4-15,-9-21 4 16,9 5-4-16,0-21 8 15,-4 9-8-15,-10-9-4 16,5 9 4-16,-9-1-4 16,4 17 0-16,-9-1-12 15,10 9 8-15,-5 0 84 16,4 12-48-16,5-4-16 16,4 7-16-16,14 1-8 15,5 4 0-15,9-4-204 16,-1 8 116-16</inkml:trace>
          <inkml:trace contextRef="#ctx0" brushRef="#br0" timeOffset="120094.3717">-7061-30 496 0,'-14'0'184'0,"14"0"-140"0,-4 4-16 16,-1-4 164-1,5 4-112-15,-5 0 108 16,5 4-108-16,-4 0 36 16,4 0-68-16,-5 0 72 15,5 0-68-15,-4 1 72 16,8-1-72-16,1 0 16 0,-1 0-36 0,1-4 24 16,9 0-32-16,13 0-4 15,5 4-12-15,13-4 4 16,1 4-8-16,4-4 8 15,-5 4-8-15,-8-4-12 16,-10 4 4-16,-18-8-92 16,0 5 48-16,-18-5-116 15,5 0 88-15</inkml:trace>
          <inkml:trace contextRef="#ctx0" brushRef="#br0" timeOffset="119703.3302">-7029-176 808 0,'-9'-4'300'0,"9"4"-232"0,4 0-20 0,1-4 28 16,4 4-52-16,4-4 32 16,10 0-28-16,9-4-8 15,0 8-12-15,9-8 28 16,0 8-20-16,0-4 32 15,0 8-32-15,-9-4 20 16,-5 8-20-16,-13-4 20 16,-1 4-24-16,-17 4 24 15,-1 0-24-15,-18 5 24 16,5 3-24-16,-14 8 4 16,5 0-8-16,-9 13-24 15,4 3 8-15,-9 5 4 16,13-1 4-16,-3 1 24 15,8-9-12-15,-9-3-12 16,23-9-4-16,-5 5 4 16,5-9 0-16,0-4 8 0,9-4-4 15,9-4 24-15,0-4-16 16,14-8-12-16,9 5-4 0,4-10 12 16,5 5-4-16,-4-4-12 15,4 8 4-15,-19-4-4 16,1 0 0-16,-14 0-56 15,-9 0 36-15,0-4-84 16,0 4 60-16,0-4-212 16,0 0 148-16</inkml:trace>
          <inkml:trace contextRef="#ctx0" brushRef="#br0" timeOffset="125272.6342">-4015-427 676 0,'-19'-8'248'0,"19"8"-192"0,0 4-16 16,0 0 156-1,9 9-116-15,-9 11 36 0,14 4-68 0,4 17 32 16,5 3-44-16,0 21 8 16,9-8-28-16,-9 16 8 15,-1-1-12-15,1-3-8 16,0-8 0-16,0-12 28 15,-14-9-16-15,0-16 76 16,4-7-56-16,1-30 12 16,0-11-28-16,4-32-4 15,0 3-8-15,5-20-16 16,0 9 4-16,9-9 20 16,-1 12-8-16,-8 1-12 15,5 11 0-15,-1-3-16 16,5 15 12-16,-19 1 12 15,1 8 0-15,4-1-12 16,-4 9 4-16,-5 0-156 16,5 12 88-16,4 0-288 15,5 4 200-15</inkml:trace>
        </inkml:traceGroup>
        <inkml:traceGroup>
          <inkml:annotationXML>
            <emma:emma xmlns:emma="http://www.w3.org/2003/04/emma" version="1.0">
              <emma:interpretation id="{444050BD-CB06-406C-B48A-C38D1995D235}" emma:medium="tactile" emma:mode="ink">
                <msink:context xmlns:msink="http://schemas.microsoft.com/ink/2010/main" type="inkWord" rotatedBoundingBox="14532,7878 17787,7836 17806,9331 14551,9373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25517.2852">-3055-62 808 0,'-23'-9'300'0,"23"9"-232"0,5-4-20 0,0 0 116 16,8 8-100-16,5-8 80 15,10 0-84-15,17-4 20 16,5 4-44-16,23-8 12 16,0 12-28-16,0-8-8 15,-5 8-8-15,-13-4-32 16,-14 4 16-16,-9-8-196 16,-10 4 112-16,-12-4-400 15,-6 4 280-15</inkml:trace>
          <inkml:trace contextRef="#ctx0" brushRef="#br0" timeOffset="125849.6682">-2668-378 748 0,'-27'0'276'0,"27"0"-216"0,-9 0-16 16,0 0 92-1,9 8-84-15,-9 4 60 16,9 4-68-16,-5 13 24 15,5-1-40-15,-5 17 16 16,5-1-24-16,-9 29 44 16,0 0-36-16,-9 8 12 15,14-5-24-15,-15-3 28 0,10-20-28 16,-9-1 4 0,13-23-12-16,1-9-216 0,4-12 112 15,4-16-536-15,10 0 356 0</inkml:trace>
          <inkml:trace contextRef="#ctx0" brushRef="#br0" timeOffset="126308.3884">-1807-334 840 0,'-14'-8'312'0,"14"8"-244"0,5 13-16 0,-10-5 24 16,5 4-52-16,-14 8 52 15,1 8-44-15,-15 5 20 16,6 3-32-16,-19 9 52 16,4-1-40-16,-13 9 20 15,14-5-32-15,-5 1 52 16,9-5-40-16,5-11 4 15,8-13-24-15,6 4 0 16,8-12-4-16,10-4 12 16,8 0-12-16,15-16 4 15,8 8-4-15,23-8 4 16,0 8-8-16,10-12-36 16,-1 4 16-16,-9 0 4 0,-9 0 12 0,-9-12 0 15,-9 12 0-15,-14-9 0 16,1-3 0-16,-19-4 16 15,0 4-8-15,-9-9 16 16,-1-3-16-16,-8-4 4 16,9 3-4-16,0-3 12 15,9 11-12-15,-5-11-20 16,5 12 4-16,-4-5 12 16,4 9 0-16,-5 0-20 15,1 8 8-15,-5 4-24 16,9 4 20-16,-5 4-172 15,10 8 104-15,-1-4-400 16,5 8 268-16</inkml:trace>
          <inkml:trace contextRef="#ctx0" brushRef="#br0" timeOffset="126804.1043">-1379-277 736 0,'0'-4'272'0,"0"4"-208"0,0 0-20 16,0-8 132-16,0 16-104 0,4-8 88 15,1 0-96-15,-1 8 20 16,5 4-48-16,1 9 4 16,3-1-24-16,-4 12 8 15,5 0-12-15,0 17 12 16,-1-4-16-16,1-1 24 16,0 1-20-16,-5-9 68 15,4 0-48-15,1-19 76 16,0-9-60-16,4-25-24 15,5 1-16-15,-5-12 36 16,5-8-24-16,-1-1-20 16,1 1 0-16,-5-1 8 15,1 1-4-15,-6-1 16 16,5 9-12-16,-8-4-12 16,-1 12 0-16,-5-1-40 15,1 9 24-15,-5 0-116 16,4 8 76-16,-4 0-204 15,0 4 148-15,0-4-316 16,0 8 244-16</inkml:trace>
          <inkml:trace contextRef="#ctx0" brushRef="#br0" timeOffset="127463.8563">-751-811 364 0,'0'-4'132'0,"0"4"-100"0,18-4-12 0,-13 0 148 16,8 8-96-16,6-4 156 15,3 8-128-15,19 12 80 16,-4 13-100-16,13 39 88 16,9 13-96-16,-32 41 84 15,1-1-88-15,-37 45-8 16,-5-24-36-16,-27 8 20 15,5-25-28-15,-28-8 20 16,9-28-20-16,-4-8-124 16,9-20 60-16,0-28-440 15,9-13 268-15</inkml:trace>
          <inkml:trace contextRef="#ctx1" brushRef="#br0">0-2 0,'0'0'0,"0"0"16,87 12-16,-42 0 15,1-24 1</inkml:trace>
        </inkml:traceGroup>
        <inkml:traceGroup>
          <inkml:annotationXML>
            <emma:emma xmlns:emma="http://www.w3.org/2003/04/emma" version="1.0">
              <emma:interpretation id="{2F86C554-E480-4C68-B5F1-403251080A99}" emma:medium="tactile" emma:mode="ink">
                <msink:context xmlns:msink="http://schemas.microsoft.com/ink/2010/main" type="inkWord" rotatedBoundingBox="20959,8256 22695,8234 22704,8930 20968,8952"/>
              </emma:interpretation>
              <emma:one-of disjunction-type="recognition" id="oneOf12">
                <emma:interpretation id="interp24" emma:lang="" emma:confidence="0">
                  <emma:literal>To</emma:literal>
                </emma:interpretation>
                <emma:interpretation id="interp25" emma:lang="" emma:confidence="0">
                  <emma:literal>Fro</emma:literal>
                </emma:interpretation>
                <emma:interpretation id="interp26" emma:lang="" emma:confidence="0">
                  <emma:literal>Taro</emma:literal>
                </emma:interpretation>
                <emma:interpretation id="interp27" emma:lang="" emma:confidence="0">
                  <emma:literal>~ro</emma:literal>
                </emma:interpretation>
                <emma:interpretation id="interp28" emma:lang="" emma:confidence="0">
                  <emma:literal>Trod</emma:literal>
                </emma:interpretation>
              </emma:one-of>
            </emma:emma>
          </inkml:annotationXML>
          <inkml:trace contextRef="#ctx0" brushRef="#br0" timeOffset="188658.6882">3342-204 288 0,'5'-8'108'0,"-5"8"-84"0,4-16-4 0,-4 4 40 15,9 3-36-15,-4-15 0 16,17 4-16-16,1-8 4 15,5 3-8-15,17-3 68 16,-8 4-40-16,13 8-20 16,-5 12-12-16,-8 4 60 15,-6 8-32-15,-12 12 68 16,-6 4-56-16,-13 4 64 16,5 1-64-16,-5-5 36 15,0 0-44-15,4-8-8 16,10 1-16-16,9-9 12 15,0 0-12-15,8-8 32 16,10 0-24-16,-9-4-32 16,-4 0 8-16,-6-8 8 15,1 4 4-15,-5-9 8 16,-4 5-8-16,-5-8-4 16,0 8 4-16,-4-12-32 0,-5 7 16 15,9-3-128-15,0 4 80 0,-4 4-328 16,4 4 216-16</inkml:trace>
          <inkml:trace contextRef="#ctx0" brushRef="#br0" timeOffset="189065.2693">3529 140 508 0,'-19'16'188'0,"19"-16"-148"0,10-8-8 0,-1 0-60 16,-5 0 8-16,14-21-12 16,5 9 20-16,9-12 0 15,4 3 4-15,5-7 0 16,-4 12 0-16,-5-5 24 16,0 13-8-16,-1 0 16 15,-3 12-16-15,-15 8 76 16,1 4-48-16,-14 21 100 15,5 7-76-15,-5 12 32 16,4 5-52-16,5 0-4 16,5-9-24-16,4-7 20 15,0-5-20-15,14-12 4 16,5-8-8-16,4-24-164 16,13-8 84-16</inkml:trace>
          <inkml:trace contextRef="#ctx0" brushRef="#br0" timeOffset="189258.7856">4813-257 820 0,'-46'-4'304'0,"46"4"-236"0,-23 4-20 0,10 0 36 16,8 4-56-16,-9 5-20 16,1-1-8-16,8 0 0 15,1 4 0-15,13-8-12 16,4 4 8-16,28-16-48 15,9 0 24-15,14-8 16 16,9 0 8-16,-14-8 4 16,-9 4 0-16,-32-13 0 15,-8 9 0-15,-51-12 24 16,4 3-12-16,-17 1-12 16,-1 12-4-16,14 0-104 15,14 12 60-15</inkml:trace>
        </inkml:traceGroup>
      </inkml:traceGroup>
    </inkml:traceGroup>
    <inkml:traceGroup>
      <inkml:annotationXML>
        <emma:emma xmlns:emma="http://www.w3.org/2003/04/emma" version="1.0">
          <emma:interpretation id="{9FF0D78C-A4DD-4193-B65D-8E9B5A2CBFA9}" emma:medium="tactile" emma:mode="ink">
            <msink:context xmlns:msink="http://schemas.microsoft.com/ink/2010/main" type="paragraph" rotatedBoundingBox="7619,9752 21056,9976 21026,11829 7588,1160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149AC8B-C7FD-4C7C-9D10-DD62C7E85BE5}" emma:medium="tactile" emma:mode="ink">
              <msink:context xmlns:msink="http://schemas.microsoft.com/ink/2010/main" type="line" rotatedBoundingBox="7619,9752 21056,9976 21026,11829 7588,11605"/>
            </emma:interpretation>
          </emma:emma>
        </inkml:annotationXML>
        <inkml:traceGroup>
          <inkml:annotationXML>
            <emma:emma xmlns:emma="http://www.w3.org/2003/04/emma" version="1.0">
              <emma:interpretation id="{BA8F8B29-8001-414F-861F-D3B0A403CB68}" emma:medium="tactile" emma:mode="ink">
                <msink:context xmlns:msink="http://schemas.microsoft.com/ink/2010/main" type="inkWord" rotatedBoundingBox="7614,10043 8474,10058 8458,11009 7598,10994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52867.7539">-10021 2320 528 0,'0'4'196'0,"0"-8"-152"0,10-8-12 0,-10 4 96 16,9 4-76-16,-5-12 52 15,5 0-64-15,0-13 32 16,5 9-40-16,-5-16 0 15,14 7-20-15,0-3 12 16,-1 8-16-16,10 4-20 16,-9 7 4-16,4 9 32 15,1 13-16-15,4 7 16 16,-10 8-12-16,10 8 72 16,0 5-48-16,-5-1 24 15,14-3-40-15,-4-9-8 16,-5 0-8-16,9-16 20 15,-5-4-12-15,5-12 12 16,-9-4-12-16,-5-12-8 16,1 3 0-16,-6-11 12 15,1 12-8-15,-9-8-56 16,4 19 24-16,-4-7-280 16,-1 16 168-16</inkml:trace>
          <inkml:trace contextRef="#ctx0" brushRef="#br0" timeOffset="151665.0184">-9802 1576 560 0,'-23'-8'208'0,"23"12"-164"0,-9-4-8 16,9 0 120-1,0 0-92-15,-9-4 60 16,18 4-68-16,-9-8-8 0,9 0-28 16,5-8 4-16,4-1-12 0,18-11-24 15,5 4 4-15,14-5 4 16,0 5 4-16,4 4-12 16,-14 12 8-16,-4 4-24 15,-4 12 16-15,-10 20 40 16,-4 9-16-16,-19 15 52 15,6 1-36-15,-1-1-4 16,-5-3-16-16,5-9 20 16,0-7-16-16,1-13 32 15,3-4-28-15,1-16 12 16,-5 0-16-16,14-12 12 16,-5 4-16-16,-4-8-48 15,8 4 24-15,-13 0-164 16,5 7 100-16,4 1-372 15,-4 4 252-15</inkml:trace>
        </inkml:traceGroup>
        <inkml:traceGroup>
          <inkml:annotationXML>
            <emma:emma xmlns:emma="http://www.w3.org/2003/04/emma" version="1.0">
              <emma:interpretation id="{E4B4ADD5-DCB0-41EE-A86E-D04B2E2623BA}" emma:medium="tactile" emma:mode="ink">
                <msink:context xmlns:msink="http://schemas.microsoft.com/ink/2010/main" type="inkWord" rotatedBoundingBox="9180,9778 13198,9845 13167,11698 9149,11631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57245.1409">-6142 2049 508 0,'10'-4'188'0,"-10"4"-148"0,0 0-8 0,13 0 132 15,-13 0-96-15,9 0 88 16,0 0-92-16,5-4 40 15,-5 4-64-15,14-4 32 16,0 4-40-16,-1-4 8 16,10 8-24-16,14-4 8 15,-5 0-12-15,36-12 0 16,10 8-4-16,40-8-16 16,5 4 4-16,37-8 20 15,-15 3-8-15,10-3-12 16,-22 4 0-16,-24 0 12 15,-27 8-4-15,-18-4 16 0,-14 0-12 16,-23 8 40-16,-13 8-24 16,-18-4-4-16,-5 0-12 0,-9 0-216 15,-5 4 112-15,0-8-420 16,-4 8 288-16</inkml:trace>
          <inkml:trace contextRef="#ctx0" brushRef="#br0" timeOffset="156394.8782">-5950 1224 424 0,'-19'-16'156'0,"19"16"-120"0,10-4-8 0,-10-4 132 16,4 8-92-16,1-8 36 15,8 0-64-15,6-1-4 16,8-3-24-16,0 4 36 15,5 8-24-15,4 8 20 16,1 4-24-16,4 13 8 16,-5 7-16-16,1 25-8 15,-1 7 0-15,-13 13-4 16,-5-4 0-16,-18 0 32 16,0-12-16-16,-18-9 12 15,0-7-16-15,-10-21 20 16,6 0-20-16,-6-12 12 15,1-3-12-15,4-14 36 16,10-3-24-16,3-12 4 16,6 0-16-16,8-12 0 15,6 7-4-15,8-11-40 16,4 4 16-16,10-5 40 16,5 9-12-16,4-5-160 15,0 1 80-15,4-4-328 16,-4 11 224-16</inkml:trace>
          <inkml:trace contextRef="#ctx0" brushRef="#br0" timeOffset="156760.3509">-5258 1180 520 0,'0'0'192'0,"0"0"-152"0,9 0-8 16,-9 0 124-16,0 0-92 0,0 8 72 15,9 0-80-15,0 12 12 16,9 4-36-16,-4 13 12 15,0 7-24-15,-1 21-8 16,1 0-8-16,-1 3 28 16,1-3-16-16,-5-12 56 15,0-13-40-15,0-7 28 16,1-9-32-16,-1-16 44 16,0-8-40-16,4-24 4 15,1-5-24-15,4-27 12 16,5 3-16-16,4-16 16 15,1 13-16-15,-6-1-20 16,1 12 4-16,-9 9 20 16,0 12-4-16,-14-5-84 15,0 21 44-15,-10-4-140 16,6 12 96-16,-10 0-264 16,10 4 192-16</inkml:trace>
          <inkml:trace contextRef="#ctx0" brushRef="#br0" timeOffset="154338.1357">-7143 1839 384 0,'0'0'140'0,"0"0"-108"0,0-16-8 0,0 8 180 15,0 8-116-15,9-12 60 16,0 12-84-16,-9-9 48 16,5 9-60-16,-5 9 4 15,0 3-32-15,-5 4-4 16,-4 4-12-16,0 12 20 16,-5-3-16-16,-18 7 12 15,19 1-12-15,-19 3 0 16,9-4-4-16,-9-3 12 15,0-1-12-15,9-8-12 16,10-3 0-16,-5-5 4 16,18-4 0-16,0-4 0 15,9 4 0-15,4-8-20 16,6 0 12-16,3 0 4 16,10 0 4-16,5-4 0 0,4 4 0 15,4-8 0-15,-13 0 0 0,14-8 16 16,-15 12-8-16,-8-12 32 15,0 4-24-15,-14 0 84 16,-4 0-56-16,-19-12 56 16,5 3-56-16,-5-3 32 15,5-4-44-15,0-4 0 16,-5 3-20-16,10-11-8 16,-1 8 0-16,-4-9 12 15,9 17-8-15,-9-12-12 16,4 3 0-16,1 1-4 15,4 12 0-15,-5 4-116 16,10 4 68-16,-5 8-164 16,4 12 124-16,6-4-356 15,12 0 248-15</inkml:trace>
          <inkml:trace contextRef="#ctx0" brushRef="#br0" timeOffset="154990.3713">-6615 2223 632 0,'-32'-16'236'0,"32"16"-184"0,-4 8-16 0,-6-8 192 15,20 0-132-15,-6 0 44 16,5 0-88-16,0-4 32 16,28 0-48-16,-5-8 8 15,9 0-28-15,4-4-236 16,-9 8 116-16</inkml:trace>
          <inkml:trace contextRef="#ctx0" brushRef="#br0" timeOffset="154862.03">-6661 1847 768 0,'-9'-8'284'0,"9"8"-220"0,0-4-20 0,0 0 68 16,0 4-72-16,9-4-8 15,5 4-20-15,4-4 0 16,5 4-8-16,0-4 8 16,0 8-8-16,8-4 8 15,6 8-8-15,-14 0 8 16,-5 12-8-16,-5 0 24 16,-8 1-16-16,-14 11 32 15,4 4-28-15,-13 9-12 16,0-5-8-16,-5 1 40 15,10-1-24-15,-19-7 24 16,23-5-20-16,-5-4-16 16,5 1-4-16,0-5-24 15,9-4 16-15,0 4 24 16,0 0-8-16,9 1-8 16,4-1 0-16,-3-4 12 15,12 0-4-15,-13-4 32 16,14 5-20-16,-14-9-92 15,14 0 40-15,-9-8-148 16,4 0 104-16</inkml:trace>
          <inkml:trace contextRef="#ctx0" brushRef="#br0" timeOffset="157791.5923">-5868 2422 600 0,'-10'-13'224'0,"10"13"-176"0,10-8-12 16,3 0-36-1,10 8-8-15,9-4 20 16,9 8-4-16,4 8 48 16,10 9-28-16,4 11-4 15,-4-4-16-15,-23 17-16 16,-5-1 4-16,-27 13 20 15,-9 4-8-15,-23-1 24 16,5-3-20-16,-14-4 68 16,0-9-48-16,4-28 16 0,5-4-32 0,1-28 52 15,8-4-36-15,0-16-16 16,14 3-8-16,14-7-8 16,8 3 0-16,10 1-28 15,0 12 16-15,22-5 24 16,10 9-8-16,13 4 28 15,5 4-20-15,4 0 24 16,-8 8-24-16,8-9 56 16,1 13-36-16,-1-12 12 15,-4 8-28-15,-14-4 8 16,5 4-12-16,-28-4 12 16,5 8-16-16,-27-4 32 15,-5 8-24-15,-18-4-68 16,-5 8 28-16,-9-4-300 15,5 0 180-15</inkml:trace>
          <inkml:trace contextRef="#ctx0" brushRef="#br0" timeOffset="158152.0537">-5108 2409 476 0,'0'13'176'0,"0"-13"-136"0,-9 20-12 0,4-4 136 16,5 0-96-16,-9 4 88 15,5 5-92-15,-15-1 56 16,19 8-68-16,-13 1 40 15,4 3-52-15,9 9 60 16,0-5-60-16,-5 17-16 16,1-5-16-16,4-3 8 15,0-9-8-15,9-7 16 16,4-5-16-16,5-12 24 16,-4-4-20-16,18-12-4 15,0 0-4-15,13-8-156 16,1 4 84-16</inkml:trace>
          <inkml:trace contextRef="#ctx0" brushRef="#br0" timeOffset="153422.7059">-8108 1738 424 0,'4'-12'156'0,"-4"12"-120"0,27-16-8 0,-22 7 104 16,9 1-76-16,4-12 84 16,-4 12-80-16,4-12 56 15,-5 4-64-15,-3-1 32 16,3 13-48-16,-13-12 32 15,9 4-36-15,-18 0 36 16,9 8-40-16,-9-4 4 16,9 4-20-16,-23 0-16 15,14 8 0-15,-18 4 20 16,4 4-8-16,-18 8 4 16,9 0-4-16,-22 17 12 15,8-1-12-15,-9 9 4 16,10-1-4-16,4 9 12 15,5-9-12-15,13 13 24 16,5-4-20-16,27 7 4 16,9-11-8-16,32-5 12 15,5 1-12-15,17-21 16 0,-3-4-16 16,-6-4-20-16,-8 1 4 16,-9-5-76-16,-10 0 48 0,-18-8-84 15,14 12 68-15,-18-4-176 16,-1 0 128-16,-3-8-528 15,-1 1 352-15</inkml:trace>
        </inkml:traceGroup>
        <inkml:traceGroup>
          <inkml:annotationXML>
            <emma:emma xmlns:emma="http://www.w3.org/2003/04/emma" version="1.0">
              <emma:interpretation id="{38D2F7A8-3869-4C80-9B03-9FB6F9B7A17C}" emma:medium="tactile" emma:mode="ink">
                <msink:context xmlns:msink="http://schemas.microsoft.com/ink/2010/main" type="inkWord" rotatedBoundingBox="14266,10146 16791,10189 16774,11197 14250,11155">
                  <msink:destinationLink direction="with" ref="{2366C3FF-2C9C-4A9A-A2FF-35A1FDBFA570}"/>
                </msink:context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61289.0301">-2936 1786 404 0,'0'-16'148'0,"0"16"-112"0,4 0-12 0,-4-4 76 16,5 4-60-16,-5 0 44 15,0 8-48-15,-5 4 52 16,1 9-52-16,-5-1 64 16,9 8-60-16,-10 9 36 15,10-1-44-15,-13 17 24 16,13 3-28-16,0 9-16 16,-5-4-8-16,1-5 20 15,8-7-12-15,-4-13 12 16,0-3-12-16,0-17-52 15,5-4 24-15</inkml:trace>
          <inkml:trace contextRef="#ctx0" brushRef="#br0" timeOffset="160748.7895">-3360 2122 260 0,'-4'4'96'0,"4"-4"-76"0,4 0-4 0,-4 0 112 16,9 0-72-16,0-4 76 16,10 4-76-16,-1-12-4 15,5 8-32-15,-5-12 48 16,5 12-36-16,-10-8-16 16,5 8-8-16,-8-9 44 15,8 9-28-15,-14 0-28 16,5-4 0-16,-4 8-28 15,4 0 20-15,0-8 40 16,0 16-16-16,0-8 52 16,5 0-36-16,0 0-40 15,-1 0 4-15,1 0 44 16,0 0-16-16,-5 0-20 16,4 0 0-16,1-8 24 15,0 8-12-15,-5-4 24 16,0 4-24-16,-9-4 12 15,14 8-12-15,-5-4 12 16,14 0-16-16,-1 0 16 16,1 0-16-16,9-4-12 15,0 4 0-15,13-8 4 16,-13 8 0-16,9-8 8 16,-9 8-4-16,-9 0 8 15,4 0-8-15,-9-4-4 0,-4 8 4 16,0-4 20-16,-1 0-12 0,-4-4 4 15,0 4-8-15,-4-4 28 16,0 4-20-16,-5-4-4 16,4 0-8-16,-8-4-84 15,-1 8 44-15,-4-8-144 16,9 3 100-16,-5-3-296 16,5 8 208-16</inkml:trace>
          <inkml:trace contextRef="#ctx0" brushRef="#br0" timeOffset="162655.3003">-1252 1511 228 0,'-9'0'84'0,"9"0"-64"0,-14 0-8 16,5 0 116-1,0 4-72-15,0 0 76 16,-5 0-76-16,-4 0 40 0,5 1-56 15,-10-5 32-15,9 0-40 0,-9 0 8 16,5 12-24-16,-5-4 8 16,5 8-12-16,-9 0 28 15,9 4-24-15,-19 1 12 16,10-1-16-16,-5-4 64 16,9 4-44-16,-4-4 32 31,4 1-36-31,0-5 0 0,5 0-16 0,0-4-16 15,4 4 0-15,-4 0 4 16,0 4 0-16,0-3-12 16,4-1 8-16,-9 8 12 15,10 0-4-15,-10 0-12 16,0 1 4-16,5 3-4 16,9 0 0-16,-5 4 16 15,5 1-4-15,4-1-12 16,5 4 4-16,0 5 4 15,10-5 0-15,-1 1 8 16,9-5-4-16,-4 0-4 16,-1 1 4-16,1-1-4 15,4 0 0-15,0 0 8 16,1-3-4-16,-1-1-20 16,0 0 8-16,0-3 12 15,0-1 0-15,5-8 8 16,0 4-8-16,0-4-4 15,4 0 4-15,-4-4-16 0,-1 1 8 16,6-9 40-16,4 4-24 0,13-4 0 16,-4 0-8-16,9-4-32 15,5 4 16-15,4-9 40 16,-4 9-16-16,-1-12 16 16,-8 8-16-16,-5-8 0 15,-5 12-4-15,-4-16-32 16,0 8 12-16,-5-4 40 15,-4-4-16-15,-5-5 0 16,-4 13-8-16,0-20 4 16,-1 12-4-16,-4-13-28 15,0 9 12-15,-4-8 32 16,4 4-12-16,-4-9 0 16,-1 9-4-16,1-8-16 15,4 7 8-15,-9-7 4 16,4 12 0-16,-8-13 16 15,4 17-8-15,-9-4-4 16,4 4 0-16,-4-4-16 16,9 3 8-16,-4-3-4 15,4 4 0-15,-5-4 24 16,10 4-8-16,-10-5-4 16,5 9 0-16,-9-8 12 15,4 8-8-15,-8-4-28 16,-1 8 8-16,-9-9 12 15,10 9 4-15,-10-8 24 0,9 0-16 16,-9 0 24-16,5 0-24 16,0-5-12-16,4-3-4 0,1-4 20 15,-1 3-8-15,-4-3 4 16,4 8-4-16,-4 0-24 16,4 8 8-16,-4 3-12 15,4 9 8-15,-4 9-116 16,5 3 72-16</inkml:trace>
        </inkml:traceGroup>
        <inkml:traceGroup>
          <inkml:annotationXML>
            <emma:emma xmlns:emma="http://www.w3.org/2003/04/emma" version="1.0">
              <emma:interpretation id="{C8FE9023-FB13-428B-AE05-3322C2C2EF9C}" emma:medium="tactile" emma:mode="ink">
                <msink:context xmlns:msink="http://schemas.microsoft.com/ink/2010/main" type="inkWord" rotatedBoundingBox="17382,9982 21055,10044 21030,11589 17356,11528">
                  <msink:destinationLink direction="with" ref="{2366C3FF-2C9C-4A9A-A2FF-35A1FDBFA570}"/>
                </msink:context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64228.5638">547 1920 372 0,'0'-4'140'0,"0"4"-112"0,9-4-4 0,-5 4 84 16,1 4-64-16,-5-4 60 15,0 0-60-15,-5 4 40 16,5 4-48-16,-9 8 60 16,0 4-56-16,-9 13 8 15,4-1-28-15,-13 17 4 16,9-5-12-16,-19-7 12 16,14 7-16-16,-4-12 40 15,9-7-24-15,0-1 4 16,9-4-16-16,4-4-16 15,5-8 0-15,14 5 12 16,4 3-4-16,9-12-12 16,0 0 4-16,19 0-4 15,0 0 0-15,8 0 8 16,1-4 0-16,-5 4 16 16,-5 4-8-16,-8-4-4 15,-5 4 0-15,-14-8 12 16,0 4-8-16,-9-8 40 15,0 4-24-15,-4-12 4 16,-1 4-16-16,-4-12 0 0,0 0-4 16,-9-13-8-1,5 5 4-15,-14-13 4 0,4 5-4 16,-13-4-28-16,8 7 12 0,-8-3 32 16,4 12-12-16,-4 3 8 15,4 1-8-15,0 4-24 16,10 8 8-16,-1 0 4 15,5 4 4-15,0 0-20 16,4 4 12-16,5 0-40 16,5 4 28-16,0-4-116 15,4 4 76-15</inkml:trace>
          <inkml:trace contextRef="#ctx0" brushRef="#br0" timeOffset="164941.964">988 2393 652 0,'-4'0'244'0,"4"0"-192"0,22-16-12 0,-3 8 4 16,-1 8-32-16,9-8 48 15,5 0-32 1,4-8 4-16,1 3-20 0,13-3-8 15,0 8 0-15,18-4-268 16,-4 4 144-16</inkml:trace>
          <inkml:trace contextRef="#ctx0" brushRef="#br0" timeOffset="164701.3241">1107 1977 352 0,'18'-9'132'0,"-18"9"-104"0,9-8-8 15,-5 8 112 1,1 0-76-16,0 0 120 16,4 0-100-16,0 0 32 15,4 0-64-15,1 0 4 0,4 0-32 0,5 0 20 16,4 0-24-16,-4 0 12 16,4 8-12-16,-8 1-8 15,-6 11 0-15,-13 0 12 16,0 4-8-16,-18 13 4 15,4-1-4-15,-13 9-16 16,9-1 4-16,-9 1 20 16,4-5-8-16,-5-4 4 15,6 1-4-15,4-5-16 16,8-3 4-16,6-9 4 16,4 0 0-16,4-8 8 15,10 4-4-15,4-8-12 16,0 5 4-16,5-9 12 15,5 0-4-15,-6-4-100 16,1 4 52-16,0-4-96 16,0 0 80-16</inkml:trace>
          <inkml:trace contextRef="#ctx0" brushRef="#br0" timeOffset="165627.7873">2013 1993 352 0,'-10'-4'132'0,"10"4"-104"0,-9 0-8 15,5 0 104 1,8 0-72-16,-8 0 60 16,4 4-68-16,-5 0 4 15,1 4-28-15,-5 4 40 16,4 8-32-16,-13 9 28 0,4-1-28 16,-9 8 8-16,5 1-20 0,-9 3 8 15,9-3-12 1,-14-1 36-16,4-8-24 0,-3-3 4 15,12-5-16-15,1-4-8 16,14 4 0-16,-5-4-4 16,9 1 0-16,0-9 16 15,18 4-8-15,0-4-20 16,5 4 4-16,4-4 4 16,5-8 4-16,0 0-20 15,4 0 12-15,1 0-12 16,-1 0 8-16,0 0 0 15,-4 0 4-15,-4 0 8 16,-6 4 0-16,-8-4 8 16,0 0-4-16,-14-4 8 15,0 0-8-15,-5-4 52 16,1 4-32-16,-6-12 0 16,6 0-16-16,-5-13-8 15,9 5 4-15,-9-21 12 16,4 9-8-16,-4-13-20 15,5 9 4-15,-10 0 64 16,5 7-28-16,-9 5-48 16,8 8 12-16,-3-1 16 15,4 13-4-15,0 0-24 16,9 4 8-16,0 0-76 0,4 8 52 16,10-4-268-16,4 4 168 15</inkml:trace>
          <inkml:trace contextRef="#ctx0" brushRef="#br0" timeOffset="163273.9445">551 1325 456 0,'-14'4'168'0,"14"-4"-128"0,-18 8-16 0,14-4 140 16,-5 4-96-16,-5-4 24 16,14 5-52-16,-18-5 8 15,9 4-28-15,-14 0 28 16,9 4-32-16,-18 4-4 15,5 4-8-15,-23 5 4 16,13 7-4-16,-35 4 16 16,12 5-12-16,-8 3 40 15,14 1-24-15,-6-1 12 16,19 1-20-16,0-1 36 16,14-3-28-16,0 11-56 15,13-3 16-15,-4 16 28 16,4-1-4-16,-4 17 8 15,9 0-8-15,0-4 4 16,4-8-8-16,5-12 8 16,5 3-8-16,8-7 60 15,10-5-36-15,23 1 24 16,-5-5-32-16,4-3 0 16,1-1-12-16,-5-7-216 15,-5-1 112-15,-4-12-104 16,-9 1 116-16</inkml:trace>
          <inkml:trace contextRef="#ctx0" brushRef="#br0" timeOffset="166094.0291">2381 1968 496 0,'-9'-4'184'0,"9"4"-140"0,0 4-16 0,0 0 76 16,5 1-64-16,-1 3 72 16,1 8-64-16,4 12 72 15,0 4-68-15,0 13 0 16,0 4-32-16,0-1-4 15,10 1-8-15,-10-9 4 16,4-4-8-16,-4-7 52 16,1-9-32-16,3-16 24 15,-4-4-28-15,10-16 16 16,-6 0-20-16,1-17 28 16,0 1-28-16,-5-13 20 0,0 9-20 0,0-8 28 31,0 11-28-31,-9-3 12 0,5 3-16 0,-10 5 0 15,5 8-4-15,-5-8-8 16,10 11 4-16,-5-3-4 16,9 8 0-16,-4 0-108 15,-1 4 60-15</inkml:trace>
          <inkml:trace contextRef="#ctx0" brushRef="#br0" timeOffset="166589.8492">3164 1386 496 0,'19'-4'184'0,"-19"4"-140"0,22 12-16 0,-8 0 128 16,0 8-92-16,4 17 44 15,-4 3-64-15,4 25 80 16,5 4-68-16,-1 12 24 16,1-5-44-16,-9 34 48 15,13-9-48-15,-22 12 20 16,13-12-36-16,-18-12 52 15,4-12-40-15,-17-12 20 16,-1-8-32-16,-22-13-80 16,-1-8 32-16,-22-11-344 15,0-5 208-15</inkml:trace>
        </inkml:traceGroup>
      </inkml:traceGroup>
    </inkml:traceGroup>
    <inkml:traceGroup>
      <inkml:annotationXML>
        <emma:emma xmlns:emma="http://www.w3.org/2003/04/emma" version="1.0">
          <emma:interpretation id="{4DECEE59-0005-42DE-B0FB-0A634CB1561B}" emma:medium="tactile" emma:mode="ink">
            <msink:context xmlns:msink="http://schemas.microsoft.com/ink/2010/main" type="paragraph" rotatedBoundingBox="4655,11487 12724,12118 12613,13540 4544,129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B53559-A192-45A5-B00D-439AFF50A8E5}" emma:medium="tactile" emma:mode="ink">
              <msink:context xmlns:msink="http://schemas.microsoft.com/ink/2010/main" type="inkBullet" rotatedBoundingBox="4607,12100 5063,12136 5050,12301 4594,12265"/>
            </emma:interpretation>
            <emma:one-of disjunction-type="recognition" id="oneOf17">
              <emma:interpretation id="interp33" emma:lang="" emma:confidence="0">
                <emma:literal>-</emma:literal>
              </emma:interpretation>
            </emma:one-of>
          </emma:emma>
        </inkml:annotationXML>
        <inkml:trace contextRef="#ctx0" brushRef="#br0" timeOffset="195444.399">-13025 3595 196 0,'0'-8'72'0,"4"4"-56"0,1-4-4 15,4 4 72-15,0-1-48 16,-5-3 56-16,6 0-52 0,-6 4 32 16,1 0-40-16,-1 0 96 15,1 0-72-15,-5 0 20 16,0 4-44-16,4-4-12 16,-4 4-12-16,9 0 20 0,0 0-16 15,1 0 68-15,-1 0-48 16,0 0 4-16,4 4-20 15,1 0 24-15,0 4-24 16,4-4 12-16,5 0-16 0,4-4 12 16,0 0-16-16,5 0-12 15,5 0 0-15,-1-4 28 16,-4 4-12-16,-5-8 4 16,-4 8-8-16,-5-8 36 15,-9 4-20-15,-9-4 20 16,0 0-24-16,-4 0-60 15,-1 0 16-15,5 0-120 16,5-1 80-16,8-3-308 16</inkml:trace>
      </inkml:traceGroup>
      <inkml:traceGroup>
        <inkml:annotationXML>
          <emma:emma xmlns:emma="http://www.w3.org/2003/04/emma" version="1.0">
            <emma:interpretation id="{4F791469-1B8B-45D1-972B-FB7F298F8D1B}" emma:medium="tactile" emma:mode="ink">
              <msink:context xmlns:msink="http://schemas.microsoft.com/ink/2010/main" type="line" rotatedBoundingBox="5346,11541 12724,12118 12613,13540 5235,12963"/>
            </emma:interpretation>
          </emma:emma>
        </inkml:annotationXML>
        <inkml:traceGroup>
          <inkml:annotationXML>
            <emma:emma xmlns:emma="http://www.w3.org/2003/04/emma" version="1.0">
              <emma:interpretation id="{E33849D3-D0A5-4A13-9DE2-38D7CCCEF91D}" emma:medium="tactile" emma:mode="ink">
                <msink:context xmlns:msink="http://schemas.microsoft.com/ink/2010/main" type="inkWord" rotatedBoundingBox="5316,11927 6567,12025 6508,12786 5257,12688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96075.0769">-11987 3303 176 0,'9'-4'64'0,"-9"4"-48"0,9 0-8 0,-9 0 164 16,0 0-96-16,0 0 148 15,4 9-128-15,-4 3 4 16,-4 4-60-16,-5 4 8 15,-5 8-28-15,-4 9 16 0,4 15-20 16,-9 9 8-16,1 0-12 16,-10-5 12-16,0-7-16 15,-5-5 4-15,-4-7-4 0,5-9 4 16,-5-4-8-16,18-7-4 16,1-1 4-16,3-4-4 15,19 0 0-15,5-4-12 16,9 0 8-16,4-4-4 15,9 0 0-15,0 4 0 16,5 1 0-16,0-1 8 16,0-4 0-16,0 4 16 15,4 0-8-15,5-4-20 16,5 0 4-16,-5-4 56 16,4 4-24-16,-8-4 24 15,-5 0-28-15,-5-4 60 16,-4 0-44-16,-10 0 28 15,-8-8-36-15,-5 0 8 16,-5-9-20-16,-4-7 0 0,-4-12-8 16,-1-13 12-16,0-8-12 15,1 1-12-15,-1 3 0 16,5 8 4-16,0 9 0 16,-5 8 16-16,5 3-8 15,4 5-20-15,-4 4 4 16,0 8-24-16,9 0 20 15,0 3-40-15,9 5 32 16,5 0-224-16,18 4 136 16,0 0-524-1</inkml:trace>
          <inkml:trace contextRef="#ctx0" brushRef="#br0" timeOffset="196675.2236">-11459 3372 624 0,'-14'-8'228'0,"19"8"-176"0,-5-8-16 15,0 8 96-15,9 0-80 16,0-8 52-16,4 8-64 16,10-4-48-16,0 0 4 15,-5 4-12-15,19 0 8 0,-5 0 24 16,-10 0-8-16,1 0-12 15,-5 0 0-15,-4 4-60 16,-14-4 36-16,-5 8-136 0,-13 0 88 16,9 4-176-1,-14 4 144-15,1 5-64 16,12 7 100-16,-12 8 128 16,13 9-24-16,-5 16 112 15,14 11-80-15,0-7-4 16,0 0-36-16,0-4 0 15,14-13-12-15,-10-3 0 16,-4-5-4-16,-4-4 72 16,-1-7-44-16,-4-1 24 15,-5-12-40-15,-4-16 16 16,0 8-20-16,-5-16 0 0,0 0-8 16,5-4-8-16,0 4 4 15,9 0-32-15,4 4 16 16,5 4 68-16,9 0-32 0,0 4 36 15,5-4-32-15,-5 4 52 16,5 0-44-16,-1 0 36 16,10-8-24-1,0 0-24-15,4 0-16 16,10-4-4-16,-1 0-4 16,5 0 0-16,-4 4 0 15,-1 0 0-15,-9 4-88 16,-4 0 48-16,-9 0-152 15,-5 0 108-15,-14 4-480 16</inkml:trace>
        </inkml:traceGroup>
        <inkml:traceGroup>
          <inkml:annotationXML>
            <emma:emma xmlns:emma="http://www.w3.org/2003/04/emma" version="1.0">
              <emma:interpretation id="{710EA560-2062-4045-AD8C-ECE3A22A1B40}" emma:medium="tactile" emma:mode="ink">
                <msink:context xmlns:msink="http://schemas.microsoft.com/ink/2010/main" type="inkWord" rotatedBoundingBox="7316,12308 7831,12348 7800,12747 7285,12706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98525.9851">-10335 4036 600 0,'0'0'224'0,"0"0"-176"0,0 0-12 16,0 0 124-16,0 0-96 15,9-4 44-15,5 4-64 16,9 0-24-16,9 0-12 16,9 4-8-16,-5-4 0 0,10 0-144 15,8-4 80-15,1-4-272 16</inkml:trace>
          <inkml:trace contextRef="#ctx0" brushRef="#br0" timeOffset="198146.9776">-10148 3846 548 0,'0'0'204'0,"0"-4"-156"0,0 4-16 15,0-4 52-15,0-1-52 16,9-3-12-16,-4-4-12 16,-1 8 8-16,5-4-8 15,0-4-4-15,5 0 0 0,0-4-4 16,-1-1 0-16,1-3 16 16,-5 0-8-16,9 4 16 0,-4 4-16 15,0 4 40-15,-5 4-24 16,4 4 4-16,-4 0-16 15,1 0 36-15,3 8-24 16,-13-8 4-16,9 8-16 16,0 0 12-16,-4 4-16 15,4-4 4-15,0 0-4 16,0 0 4-16,-4 0-8 16,4 0-4-16,5 1 4 0,-5-5 4 15,0-4-4-15,-5 4 24 16,-4-4-16-16,10 0-4 15,-1-4-4-15,4 0-4 16,-13-1 0-16,9 1 8 16,0 0-4-16,-4 0-28 15,-5 0 12-15,0 0-92 16,0-4 56-16,0 4-128 16,0 0 100-16,0 0-220 15,0 0 168 1,-14 0-196-16</inkml:trace>
        </inkml:traceGroup>
        <inkml:traceGroup>
          <inkml:annotationXML>
            <emma:emma xmlns:emma="http://www.w3.org/2003/04/emma" version="1.0">
              <emma:interpretation id="{EB8D4F8B-3AD9-48D1-9B53-6686DD3BB904}" emma:medium="tactile" emma:mode="ink">
                <msink:context xmlns:msink="http://schemas.microsoft.com/ink/2010/main" type="inkWord" rotatedBoundingBox="8615,11797 12724,12118 12613,13540 8504,13218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00483.1896">-7221 4076 684 0,'-13'-12'252'0,"13"16"-192"0,9-4-20 15,0 0 68-15,5 0-68 16,4 0 16-16,9 0-32 15,19-4 4-15,17 4-16 16,6 0-252-16,-1 4 128 0</inkml:trace>
          <inkml:trace contextRef="#ctx0" brushRef="#br0" timeOffset="201659.2929">-6529 4181 528 0,'10'-8'196'0,"-1"4"-152"0,-5 0-12 0,-4 4 104 0,0 0-80 16,9 0 24-16,-4-4-48 16,4 4 56-16,0 0-48 15,5-4 8-15,4 0-28 0,18 0 4 16,33-4-12-16,26 8-8 15,15-4 0-15,8-4 20 16,32 4-12-16,14 0 4 16,-23 8-8-16,-13-4 12 15,-24 0-12-15,-13-4-20 16,-9 4 4-16,-13-8 48 16,-15-5-20-16,-13 5 24 15,-13-4-24-15,-10 4-228 16,-18 4 112-16,-9 4-592 15</inkml:trace>
          <inkml:trace contextRef="#ctx0" brushRef="#br0" timeOffset="200983.0179">-6456 3392 456 0,'0'-20'168'0,"14"20"-128"0,4-8-16 0,-4 8-28 0,18-4-4 16,13 12 48-16,10 16-20 15,9 21 68-15,-5 12-48 16,-5 11 8-16,-4 5-28 16,-13-8-4-16,-14-8-8 15,-10-9 20-15,-22-11-16 0,-18-9 24 16,-23-4-24-16,-14-4 48 15,-4-7-32-15,9-5 28 16,13-12-28-16,10-5 36 16,13-7-36-16,18-12 12 15,24-4-24-15,26-5-16 16,32 1-4-16,1-1-84 16,-10 5 48-16,-9 0-204 15,-4 3 136-15,-9 5-376 16,-6 0 272-16</inkml:trace>
          <inkml:trace contextRef="#ctx0" brushRef="#br0" timeOffset="198958.1338">-8573 3846 540 0,'9'-21'200'0,"-18"13"-156"0,9-8-12 0,0 4 44 0,-9 0-48 15,0 0 52-15,-5 0-48 16,-8-1 4-16,8 9-24 16,-13 8 28-16,-10 5-24 0,-4 7 48 15,-4 4-36-15,-10 4 64 16,10 13-52-16,-10-5 44 16,9 4-48-16,5 9 8 15,19 3-28-15,-1 9-8 16,23 4-4-16,9-5 40 15,36-7-24-15,24-13-64 16,26-15 24-16,15-13-56 16,26-8 44-16,19 0-352 15,-14 8 208-15</inkml:trace>
          <inkml:trace contextRef="#ctx0" brushRef="#br0" timeOffset="199798.3689">-7812 3866 320 0,'-5'-8'120'0,"14"-4"-96"0,-4-5-4 0,-1 13 96 16,1 0-68-16,-5 0 88 16,0 4-80-1,-5 12 36-15,-8 9-12 16,3 3-44-16,-12 4-16 0,-1 5-16 16,5-1 12-16,-5 4-8 15,0 1-4-15,10-5 0 16,-6 1 20-16,6-9-12 15,4 0-4-15,9-8-4 0,9 0 4 16,4-3-4 0,6-1-28-16,3-4 12 0,15 0 24 15,17 4-8-15,1-4 0 16,0-4 0-16,-1-4 48 16,1-8-28-16,-14-4 44 15,-14-8-40-15,-4-5 56 16,-9-11-48-16,-28 8 28 15,-4-5-36-15,-10-3-16 16,-3 8-8-16,-6-1 4 16,5 5-4-16,0 0 8 15,19-1-8-15,-1 5-80 16,5 4 40-16,9 0-76 16,9 4 12-16,5 8 52 15,-1 4-112-15,6 0 88 16,-1 4-412-1,14 0 264-15,0 12 48 16</inkml:trace>
          <inkml:trace contextRef="#ctx0" brushRef="#br0" timeOffset="200234.0258">-7230 3894 496 0,'-9'-16'184'0,"18"12"-140"0,-13-4-16 16,8 4 40-16,1-4-44 16,4 4 32-16,0 0-28 15,5 0-8-15,4 0-12 16,5 4-24-16,-1 4 8 0,6 0 48 15,4 4-20-15,-5 0 16 16,0 4-20-16,-4 4 28 16,-23 0-28-16,0 5 4 15,-14-1-12-15,-8 8 12 16,-10 4-12-16,9 1 32 16,-13-5-24-16,8 0 40 15,1 1-32-15,4-5-12 16,5 0-8-16,4-3-24 0,5-1 12 15,9 0 4-15,0-4 4 16,9 0-20-16,5 1 12 16,0-5-12-16,8-4 8 15,10-8-124-15,0 4 76 16,9-4-216 0</inkml:trace>
          <inkml:trace contextRef="#ctx0" brushRef="#br0" timeOffset="202244.8504">-6424 4489 728 0,'-14'-8'268'15,"24"-4"-208"-15,3-5-16 0,1 9 44 0,9-8-56 16,9 8-12-16,13-4-12 15,10 12-8-15,4 0 0 16,0 12-12-16,-4 12 8 0,-10 5-4 16,-13-1 0-16,-5 4 0 15,-8 1 0-15,-15-1 8 16,-8 5 0-16,-15-13-20 16,-17 4 12-16,-14 0 12 15,-5-3 0-15,1-13 16 16,-1-4-12-16,5 0 16 15,14-16-16-15,-1-8-4 16,19 4 0-16,4-5-4 0,14 1 0 16,14 0 0-16,9-4 0 15,13 8 8-15,19 4-4 16,8-9 16-16,6 9-12 16,-6 4 40-16,6 4-24 15,-1-8 40-15,19 4-36 16,13 0 40-16,14 4-40 15,-14-8-4-15,-14 8-16 16,-17 0 12-16,-19-12-12 16,-9 4 24-16,-14 0-20 15,-4 0 24-15,-19 4-24 16,-4-5-136-16,-9 1-224 16,-9 8 180-16</inkml:trace>
          <inkml:trace contextRef="#ctx0" brushRef="#br0" timeOffset="201194.0796">-5714 3413 612 0,'0'-16'228'0,"0"16"-180"0,9-9-12 0,-9 5 116 16,0 8-92-16,0-4 28 16,10 9-52-16,-1 7-4 15,4 12-20-15,-4 12 20 16,5 9-20-16,-5 4 32 15,9-1-28-15,1 1 4 16,-1-13-12-16,-4-7 12 16,-1-9-12-16,-4-8 60 0,10-8-40 15,8-12 32-15,5-8-32 0,0-12-16 16,-10-17-8-16,6-7 20 16,-1-5-12-16,-9 5-40 15,-4 3 16-15,-5 9-60 16,0 7 40-16,-4 9-100 15,-5 8 76-15,0 4-116 16,0 8 96-16,0 8-268 16</inkml:trace>
          <inkml:trace contextRef="#ctx0" brushRef="#br0" timeOffset="202651.4307">-5773 4481 416 0,'5'0'152'0,"-5"0"-116"0,4 0-12 15,-4 0 172-15,0 8-112 0,5 12 64 16,-5-4-88-16,0 13 44 15,-5-9-60-15,1 12 40 0,-5-3-48 16,4 7 8-16,-4-8-28 16,4 5 8-16,5 3-12 15,10-16 28-15,12-4-24 16,19-7-24-16,23-9 4 0,27-9-28 16,0 1 20-16,-4-4-100 15,-1 0 60-15,-8 0-672 16</inkml:trace>
        </inkml:traceGroup>
      </inkml:traceGroup>
    </inkml:traceGroup>
    <inkml:traceGroup>
      <inkml:annotationXML>
        <emma:emma xmlns:emma="http://www.w3.org/2003/04/emma" version="1.0">
          <emma:interpretation id="{9F2F6B89-6133-41B5-A72B-F268E9CC8209}" emma:medium="tactile" emma:mode="ink">
            <msink:context xmlns:msink="http://schemas.microsoft.com/ink/2010/main" type="paragraph" rotatedBoundingBox="3845,13751 11020,13014 11257,15328 4082,16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25A742-EBB6-408C-A763-1B40152FCAF9}" emma:medium="tactile" emma:mode="ink">
              <msink:context xmlns:msink="http://schemas.microsoft.com/ink/2010/main" type="line" rotatedBoundingBox="3843,13620 7198,13471 7238,14371 3883,14520"/>
            </emma:interpretation>
          </emma:emma>
        </inkml:annotationXML>
        <inkml:traceGroup>
          <inkml:annotationXML>
            <emma:emma xmlns:emma="http://www.w3.org/2003/04/emma" version="1.0">
              <emma:interpretation id="{9891819A-EDB0-4003-B8EE-756C20F6F125}" emma:medium="tactile" emma:mode="ink">
                <msink:context xmlns:msink="http://schemas.microsoft.com/ink/2010/main" type="inkWord" rotatedBoundingBox="3848,13748 4770,13707 4795,14274 3874,14315">
                  <msink:destinationLink direction="with" ref="{C4B040A5-3CCE-41C7-83C9-20F7EFC5FD38}"/>
                </msink:context>
              </emma:interpretation>
            </emma:emma>
          </inkml:annotationXML>
          <inkml:trace contextRef="#ctx0" brushRef="#br0" timeOffset="214435.8017">-13768 5148 528 0,'14'-48'196'0,"-5"36"-152"0,14-1-12 16,-5 13 16-16,0 5-32 15,10 11 40-15,4 12-32 16,4 17 4-16,-4 3-16 16,4 1 12-16,5 7-16 0,14 9-4 0,13 0 0 15,5-1 20-15,18-19-12 16,-9-13 56-16,-9-15-36 16,-14-17 20-16,-4-17-32 15,-14-11 36-15,-19-12-32 16,-3-5-12-16,-10-4-8 15,-9 5-516 1,-5-1 280-16,-13-31-120 16</inkml:trace>
        </inkml:traceGroup>
        <inkml:traceGroup>
          <inkml:annotationXML>
            <emma:emma xmlns:emma="http://www.w3.org/2003/04/emma" version="1.0">
              <emma:interpretation id="{797D72A3-2856-4F64-824C-5BED7F747638}" emma:medium="tactile" emma:mode="ink">
                <msink:context xmlns:msink="http://schemas.microsoft.com/ink/2010/main" type="inkWord" rotatedBoundingBox="5319,13554 7198,13471 7238,14371 5359,14455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16883.525">-11423 4897 352 0,'5'-20'132'0,"-5"12"-104"0,9 0-8 16,-9 8 80-16,9-4-60 16,-5 0 44-16,15 0-48 15,-10 0 44-15,4 4-48 16,1-4 36-16,9 12-36 16,4 4 8-16,10 12-24 0,4 13 28 15,4 15-28-15,-4 9 12 0,-5 0-16 16,-4-5 0-1,-9-3-4-15,-5-5 4 0,-9 1-8 16,-13 0 32-16,-14-5-20 16,-14 1 20-16,-9-5-20 15,0-12-8-15,4-11-4 16,1-13-4-16,4-12 0 16,5-9-12-16,9-7 8 15,-1 0 12-15,10-1-4 16,5 1-28-16,4 0 12 15,0 4 12-15,9 4 4 0,-5-1-12 16,10 5 4-16,-5 4 4 16,9 4 0-16,10 0 8 15,4 4-4-15,4 0-64 16,10 0 32-16,-1 0-288 16,-4 0 176-1,9 0-276-15</inkml:trace>
          <inkml:trace contextRef="#ctx0" brushRef="#br0" timeOffset="217405.9137">-10790 5140 384 0,'0'-8'140'0,"0"4"-108"0,9 0-8 0,0 4 128 16,0 8-88-16,-4 8 60 16,4 9-68-16,-4 7 44 15,4 4-56-15,-5 9 24 0,1-1-40 16,-1 13-8-16,5 4-12 16,-4-5 12-16,-1-3-12 15,1-17 40-15,0-7-24 16,-1-13 48-16,-4-16-40 15,9-16 20-15,0-13-32 0,0-15-8 16,5-1-8-16,4 5-16 16,5-1 8-16,4 5-4 15,5 0 0-15,0 7 8 16,0 5 0-16,-9 4 0 16,-5 4 0-16,-4 3-12 15,-1 1 8-15,-4 4 12 16,-4 4-4-16,-5 0-92 15,0 4 52-15,0 0-340 16,-9 8 208-16</inkml:trace>
          <inkml:trace contextRef="#ctx0" brushRef="#br0" timeOffset="216289.4448">-12247 5775 416 0,'-9'0'152'0,"9"0"-116"0,-5 0-12 15,5 0 108 1,0 0-76-16,10 0-48 0,3 4-8 16,-4-4 56-16,9 0-32 15,1 0 36-15,3 0-32 0,6 0 8 16,-1-4-20-16,0 4 36 15,1-8-28-15,-1 0-24 16,0 8 0-16,-4-8 24 16,-5 8-12-16,-9 0 48 15,-9 0-32-15,0 0 4 16,0 8-20-16,-4-8 12 16,-1 0-16-16,5 0-108 0,0 0 52 15,9 0-296 1,1-8 188-16,21-8-228 15</inkml:trace>
        </inkml:traceGroup>
      </inkml:traceGroup>
      <inkml:traceGroup>
        <inkml:annotationXML>
          <emma:emma xmlns:emma="http://www.w3.org/2003/04/emma" version="1.0">
            <emma:interpretation id="{4B39D739-52CA-4B77-9CA6-F78DABDE4FEA}" emma:medium="tactile" emma:mode="ink">
              <msink:context xmlns:msink="http://schemas.microsoft.com/ink/2010/main" type="line" rotatedBoundingBox="6082,14125 11081,13612 11257,15328 6258,15841"/>
            </emma:interpretation>
          </emma:emma>
        </inkml:annotationXML>
        <inkml:traceGroup>
          <inkml:annotationXML>
            <emma:emma xmlns:emma="http://www.w3.org/2003/04/emma" version="1.0">
              <emma:interpretation id="{1A31449F-33B9-4FBC-BD72-D433AAE19F80}" emma:medium="tactile" emma:mode="ink">
                <msink:context xmlns:msink="http://schemas.microsoft.com/ink/2010/main" type="inkWord" rotatedBoundingBox="6127,14571 8305,14348 8391,15186 6213,15409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17874.1585">-11450 5901 392 0,'-5'-4'148'15,"10"8"-116"-15,4 0-8 0,-9-4 92 0,0 0-68 16,-5 4 104-16,5-4-88 16,-4 0 24-16,4 0-52 15,0 0 40-15,0 0-44 16,9 4 4-16,5 0-24 0,-5-4 12 15,4 0-16-15,1 4 16 16,4 0-16-16,0-4 16 16,14 0-16-16,14-4 32 15,27-4-24-15,27 0 4 16,5 0-12-16,4-4-8 16,27-9 4-16,15 9 4 15,-1 4-4-15,-27 4 16 16,-23 0-12-16,-23 4 4 0,-8-4-4 15,-24 4 20-15,-13 0-16 16,-9-4 48-16,-10 0-32 16,-8 0-76-16,-5 0 24 15,-5 4-204-15,-4 0 128 16,0 4-504 0,-4 4 336-16,-6 8 40 15</inkml:trace>
          <inkml:trace contextRef="#ctx0" brushRef="#br0" timeOffset="218386.5221">-11450 6156 436 0,'-9'-12'160'0,"0"3"-124"0,22-3-8 16,-4 4 116-16,10 0-84 16,-1 0 44-16,5-4-60 15,4 4-16-15,9 0-16 16,5 8-12-16,5 8 4 0,-1 12-16 0,10 20 8 15,-10 17 40 1,-13 12-24-16,0 0 16 0,-18-9-16 16,-14-3 44-16,-14-8-28 15,-18-9 12-15,-9 0-24 16,-4-11 36-16,-1-9-28 16,5-4 20-16,9-12-24 15,1-8-44-15,3-8 12 16,10-4 56-16,14-12-24 15,4-9-16-15,9-3-4 16,13-5-20-16,10-3 12 16,9 3 12-16,9 5 0 0,0 7 8 15,5 5-8-15,0 12-80 16,-5 4 40-16,4 4-216 16,1-1 140-16,-5 5-424 15</inkml:trace>
          <inkml:trace contextRef="#ctx0" brushRef="#br0" timeOffset="218974.2023">-10744 6593 704 0,'-5'-8'264'0,"5"-1"-208"0,5 5-12 16,-1 0 64-16,14-4-68 16,-4-4-28-16,9 4-8 0,9 0-68 15,4 0 36-15,14 4-596 16</inkml:trace>
          <inkml:trace contextRef="#ctx0" brushRef="#br0" timeOffset="218777.5616">-10631 6115 572 0,'0'-12'208'0,"14"8"-160"0,-9 0-12 16,13 0 32-1,5 0-36-15,-1 4-12 0,1 8-32 16,-5 4 4-16,5 4 48 0,0 9-20 16,-14 3 0-16,-9 8-12 15,-9 1 48-15,-5 7-32 16,-9-7 24-16,1-1-28 16,-1 0 0-16,0-7-12 15,0-5 4-15,5 4-8 16,-5-7 16-16,14-1-12 15,-4-4 16-15,3 4-16 16,1-4-12-16,5 1 0 16,-1-5 4-16,5 0 0 0,5-4-20 15,-1 0 12 1,5-4 32-16,5 0-16 0,0 0 16 16,-1 0-12-16,1-4-132 15,0-4 68-15,-1 12-204 16,-3-8 148-16</inkml:trace>
          <inkml:trace contextRef="#ctx0" brushRef="#br0" timeOffset="219632.017">-9720 6079 728 0,'-9'-12'268'0,"32"12"-208"0,31-8-16 0,-17 8 80 0,13 0-76 16,4 0-12-16,10 0-20 16,-14 0-420-16,5 0 220 15,13 16-240-15</inkml:trace>
          <inkml:trace contextRef="#ctx0" brushRef="#br0" timeOffset="219456.4848">-9524 5941 800 0,'-14'-8'296'0,"19"8"-232"0,4 0-16 0,4 0 28 16,15 0-52-16,-1-8 0 16,5 8-16-16,0 0-128 15</inkml:trace>
        </inkml:traceGroup>
        <inkml:traceGroup>
          <inkml:annotationXML>
            <emma:emma xmlns:emma="http://www.w3.org/2003/04/emma" version="1.0">
              <emma:interpretation id="{047A3E80-4B46-4215-A70B-FF04BD556DBC}" emma:medium="tactile" emma:mode="ink">
                <msink:context xmlns:msink="http://schemas.microsoft.com/ink/2010/main" type="inkWord" rotatedBoundingBox="8831,13843 11081,13612 11257,15328 9007,15559"/>
              </emma:interpretation>
              <emma:one-of disjunction-type="recognition" id="oneOf23">
                <emma:interpretation id="interp39" emma:lang="" emma:confidence="0">
                  <emma:literal>l</emma:literal>
                </emma:interpretation>
                <emma:interpretation id="interp40" emma:lang="" emma:confidence="0">
                  <emma:literal>1</emma:literal>
                </emma:interpretation>
                <emma:interpretation id="interp41" emma:lang="" emma:confidence="0">
                  <emma:literal>L</emma:literal>
                </emma:interpretation>
                <emma:interpretation id="interp42" emma:lang="" emma:confidence="0">
                  <emma:literal>h</emma:literal>
                </emma:interpretation>
                <emma:interpretation id="interp43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221854.9261">-7840 5961 280 0,'-4'-8'104'0,"8"12"-84"0,1 0 0 0,-5-4 92 16,0 0-64-16,0 0 76 15,4 4-68-15,-4-4 56 16,14 4-60-16,0-4 76 16,4 0-72-16,5 0 0 15,18-4-36-15,18 4 32 0,23 0-28 16,18 4 4-16,0-12-16 16,32 0 36-16,27-4-24 15,-13 0 4-15,-18 8-16 16,-24-4 20-16,-17 0-20 15,-19 4-4-15,-13 4-4 16,-28 0 28 0,0 0-16-16,-22 4-68 15,-1 4 28-15,-13 0-256 16,0 0 156-16,-9 4-460 0</inkml:trace>
          <inkml:trace contextRef="#ctx0" brushRef="#br0" timeOffset="221357.604">-7221 5277 548 0,'5'-8'204'0,"-5"4"-156"0,9 0-16 0,0 0 116 16,5 0-88-16,13 0 28 15,10 0-52-15,13 4 4 16,0 0-24-16,0 4-52 15,-9-4 20-15,-9 4-60 0,-10 0 44 16,-17 0-20-16,-14 0 32 16,-9 4-16-1,-10 0 20-15,1 4-8 0,0 1 12 16,-1 3-8-16,1 8 8 16,4-4-20-16,10 9 20 15,-1 3-12-15,5 0 12 0,0-3 52 16,4-1-20-16,1-8 80 15,-1 1-56-15,-4 3 4 16,0-12-28-16,0 4 4 16,0 4-12-16,-5 5-76 15,0-5 32-15,1-12-4 16,-1 8 20-16,5-8 12 16,4 4 4-16,-4-12 76 15,5 0-40-15,4 0 40 16,4-8-44-16,1 4 16 15,-5 4-28-15,0 0 8 16,0 0-16-16,0 0-24 16,0 0 4-16,0 12 40 15,0-4-20-15,0-8 0 16,0 9-8-16,0-9-4 16,0 0 0-16,4-9 52 0,1 9-28 15,4-8 32-15,5 8-28 16,-1-12-16-16,1 8-8 15,9 0 12-15,0-4-8 16,4 8 16-16,-4 0-16 16,-1 0-48-16,-8 0 24 15,-5 0-84-15,-9 0 56 16,-4 0-256-16,-5 0 168 16</inkml:trace>
          <inkml:trace contextRef="#ctx0" brushRef="#br0" timeOffset="220097.7526">-8586 5625 548 0,'-10'16'204'0,"10"-3"-156"0,-4 23-16 0,4-8 8 15,0 13-28-15,-9 7 40 16,4 1-28-16,1 0 48 16,4-1-40-16,-14 1 72 0,5-1-56 0,4-3 28 15,-4-1-44-15,0-7 0 16,0-9-20-16,9-8 20 15,-5-4-20-15,5-7 32 16,0-9-28-16,5-5-40 16,-5 1 12-16,9 0-32 15,0 0 24-15,-9 4-24 16,9 0 24-16,-4 4 0 16,4 0 12-16,5-4 44 15,8 0-24-15,-3 0 16 16,3-4-16-16,15 0 20 15,17-4-20-15,-3 4 12 16,3-4-12-16,-8 8-8 16,-10 0 0-16,-13 0-76 15,4 0 40 1</inkml:trace>
          <inkml:trace contextRef="#ctx0" brushRef="#br0" timeOffset="220772.0461">-7812 5160 424 0,'-14'-16'156'0,"23"4"-120"0,-9-9-8 0,9 9 72 15,5 0-60-15,-1 0 8 16,10 4-28-16,9 8 24 16,0 16-28-16,9 12 40 0,4 13-32 15,-13 3-12-15,0 5-8 16,-9 12 48-16,0 7-28 16,-19 5-20-16,-13 0-4 15,-18-8 36-15,-10-13-24 0,-8-11 68 16,-5-13-44-16,9-16 28 15,4-20-36-15,6-16 28 16,8-16-32-16,9-9-48 16,19-4 12-16,4 9-16 15,27-1 16-15,19 9 0 16,13 12 4-16,5 3-12 16,0 9 12-16,-14 8-304 15,-9 4 172-15,-4 4-340 16</inkml:trace>
          <inkml:trace contextRef="#ctx0" brushRef="#br0" timeOffset="222393.3578">-7812 6220 352 0,'-5'-16'132'0,"14"8"-104"0,14-12-8 16,0 20 96-16,8-8-68 0,10 8 16 15,10 0-40-15,3 12-12 16,5 12-8-16,-4 21 12 16,-14 3-8-16,-9 9 32 15,-9-5-24-15,-14 1 12 16,-9-9-16-16,-14-7 36 0,-18-5-24 15,-9-7-32-15,-13-5 4 0,-6-4 0 16,6-12 4-16,13 4 24 16,-5-12-12-16,23-4 4 15,1-4-8-15,13-4-8 16,9-5 4-16,27-3 28 16,14-8-16-16,14 12 20 15,8 3-20-15,10 5 28 16,-14 0-28-16,5 4 32 15,-5 0-32-15,-4 0 12 16,0 0-16-16,-1 0 12 16,1 4-16-16,-10 0-4 15,-13-1 0-15,5-3 40 16,-15 0-24-16,-8 4 44 16,-9 0-36-16,-5-4-84 15,-5 4 28-15,0 0-212 0,-4 4 136 16</inkml:trace>
          <inkml:trace contextRef="#ctx0" brushRef="#br0" timeOffset="222684.1323">-7175 6224 364 0,'-9'-16'132'0,"9"24"-100"0,0 0-12 0,4 0 112 16,-4 9-76-16,-4 11 104 0,-1 12-96 15,-8 9 32-15,4 4-56 16,4-5 40-16,-4 1-48 16,0-5 28-16,-5-11-32 0,5-1-8 15,9-4-12-15,9-8 12 16,5 1-12-16,4-5-4 15,9-4 0-15,5-4-280 16,14-4 152-16</inkml:trace>
        </inkml:traceGroup>
      </inkml:traceGroup>
    </inkml:traceGroup>
    <inkml:traceGroup>
      <inkml:annotationXML>
        <emma:emma xmlns:emma="http://www.w3.org/2003/04/emma" version="1.0">
          <emma:interpretation id="{8F23ED6B-C0BC-4D80-ADDC-4D10D1BB0D1B}" emma:medium="tactile" emma:mode="ink">
            <msink:context xmlns:msink="http://schemas.microsoft.com/ink/2010/main" type="paragraph" rotatedBoundingBox="5175,16431 6947,15772 7267,16630 5494,172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116914-46C8-4396-9AFF-A05989615091}" emma:medium="tactile" emma:mode="ink">
              <msink:context xmlns:msink="http://schemas.microsoft.com/ink/2010/main" type="inkBullet" rotatedBoundingBox="5337,16866 5713,16725 5768,16873 5391,17013"/>
            </emma:interpretation>
            <emma:one-of disjunction-type="recognition" id="oneOf24">
              <emma:interpretation id="interp44" emma:lang="" emma:confidence="1">
                <emma:literal/>
              </emma:interpretation>
            </emma:one-of>
          </emma:emma>
        </inkml:annotationXML>
        <inkml:trace contextRef="#ctx0" brushRef="#br0" timeOffset="225218.9924">-12265 8207 424 0,'-18'-12'156'0,"18"12"-120"0,0 0-8 16,0 0 96-1,18 8 24-15,9-4-72 0,5-4-12 16,0 0-44-16,4-4 60 0,5-4-48 16,5 4 16-16,-1-8-32 15,-8 4-16-15,4 0-4 16,-14 4 20-16,-9 0-8 15,-4 4 32-15,-14 0-24 16,-14 12-92-16,-4 4 40 16,0-4-236-16,9 8 152 15,-5 1-344 1</inkml:trace>
      </inkml:traceGroup>
      <inkml:traceGroup>
        <inkml:annotationXML>
          <emma:emma xmlns:emma="http://www.w3.org/2003/04/emma" version="1.0">
            <emma:interpretation id="{5D843A54-FA29-4E1E-BCEB-42F188F313B2}" emma:medium="tactile" emma:mode="ink">
              <msink:context xmlns:msink="http://schemas.microsoft.com/ink/2010/main" type="line" rotatedBoundingBox="6006,16122 6947,15772 7267,16630 6325,16980"/>
            </emma:interpretation>
          </emma:emma>
        </inkml:annotationXML>
        <inkml:traceGroup>
          <inkml:annotationXML>
            <emma:emma xmlns:emma="http://www.w3.org/2003/04/emma" version="1.0">
              <emma:interpretation id="{61F58D7A-DAD4-4AB8-B1B5-58900D5586B6}" emma:medium="tactile" emma:mode="ink">
                <msink:context xmlns:msink="http://schemas.microsoft.com/ink/2010/main" type="inkWord" rotatedBoundingBox="6006,16122 6947,15772 7267,16630 6325,16980"/>
              </emma:interpretation>
              <emma:one-of disjunction-type="recognition" id="oneOf25">
                <emma:interpretation id="interp45" emma:lang="" emma:confidence="0">
                  <emma:literal>I</emma:literal>
                </emma:interpretation>
                <emma:interpretation id="interp46" emma:lang="" emma:confidence="0">
                  <emma:literal>l</emma:literal>
                </emma:interpretation>
                <emma:interpretation id="interp47" emma:lang="" emma:confidence="0">
                  <emma:literal>1</emma:literal>
                </emma:interpretation>
                <emma:interpretation id="interp48" emma:lang="" emma:confidence="0">
                  <emma:literal>L</emma:literal>
                </emma:interpretation>
                <emma:interpretation id="interp49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225815.6038">-11477 7410 436 0,'9'-12'160'0,"0"12"-124"0,13-12-8 0,-8 12 80 15,9-4-64-15,0 4 52 16,4 0-56-16,0 0 32 16,10 8-40-16,4 8 36 0,0 16-40 15,4 17-4-15,-17 24-16 16,-6 8 28-16,-13 0-20 0,-13-9-68 15,-23-15 28-15,-1-12 36 16,-13 3-8-16,5-11-12 16,-5-13 0-16,0-4 40 15,9-16-20-15,-4-8 36 16,17-16-32-16,6-8-12 16,8-5-8-16,10-3-16 15,13-9 12-15,0-3 12 16,19-1 0-16,4 9-20 15,-1 11 8-15,-3 13-32 16,-1 16 24-16,-13 8-160 16,0 8 96-16</inkml:trace>
          <inkml:trace contextRef="#ctx0" brushRef="#br0" timeOffset="226506.941">-10804 7422 580 0,'0'-4'216'15,"5"0"-168"-15,4-4-12 0,-9 8 100 16,14 0-8-16,4 0-64 16,5 0-24-16,-1 4-28 15,1 0-20-15,4 0 4 0,1 0 20 16,-1-4-8-16,0 8 24 16,-8-4-20-16,-6 0-32 15,-8 4 12-15,-10 1-112 16,-8 3 64-16,-1 0-132 15,-4 0 104-15,0 0-72 16,-1 8 88 0,6 1-16-16,4 3 48 15,-1 4 112-15,1 21-40 0,5-1 12 16,-1 5-28-16,1 4 4 16,-5-5-12-16,4-11 12 15,0-1-16-15,-4-8 4 16,-4-7-4-16,-1-5 12 15,-4-4-12-15,4-4-12 16,-9-8 0-16,1 4-16 16,-6-8 12-16,6 0-4 15,3 0 4-15,6-8 32 16,-5 8-12-16,8 0 136 16,6 0-80-16,4 0 40 15,0 0-64-15,0 0 48 16,14 0-28-16,17 0-32 0,6 0 8 15,-5 0-28-15,0 0-4 16,-1-4-4-16,1 4-68 16,0 0 36-16,-9 0-112 31,0 0 80-31,-10 0-64 16,-4 4 76-16,-9-4-180 15,5 13 128-15</inkml:trace>
        </inkml:traceGroup>
      </inkml:traceGroup>
    </inkml:traceGroup>
    <inkml:traceGroup>
      <inkml:annotationXML>
        <emma:emma xmlns:emma="http://www.w3.org/2003/04/emma" version="1.0">
          <emma:interpretation id="{C2F2CB54-69BC-45F6-BC32-2DE81686CA8A}" emma:medium="tactile" emma:mode="ink">
            <msink:context xmlns:msink="http://schemas.microsoft.com/ink/2010/main" type="paragraph" rotatedBoundingBox="5971,16716 17823,14946 18169,17258 6316,1902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7AA4AB1-AD65-4FB5-8014-5C0FF4B1E8C4}" emma:medium="tactile" emma:mode="ink">
              <msink:context xmlns:msink="http://schemas.microsoft.com/ink/2010/main" type="line" rotatedBoundingBox="5971,16716 17823,14946 18169,17258 6316,19028"/>
            </emma:interpretation>
          </emma:emma>
        </inkml:annotationXML>
        <inkml:traceGroup>
          <inkml:annotationXML>
            <emma:emma xmlns:emma="http://www.w3.org/2003/04/emma" version="1.0">
              <emma:interpretation id="{5BDC6B92-FF25-406B-939B-A7A7449D74A8}" emma:medium="tactile" emma:mode="ink">
                <msink:context xmlns:msink="http://schemas.microsoft.com/ink/2010/main" type="inkWord" rotatedBoundingBox="6023,17063 7528,16838 7691,17927 6185,18152"/>
              </emma:interpretation>
              <emma:one-of disjunction-type="recognition" id="oneOf26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28433.2417">-11027 9231 652 0,'-4'-20'244'0,"17"12"-192"0,24-8-12 0,-10 8 120 0,5-5-96 15,13-3-16-15,1 0-32 16,0 12-332-16,8 0 172 16,19-8-320-16</inkml:trace>
          <inkml:trace contextRef="#ctx0" brushRef="#br0" timeOffset="228203.6328">-10922 8774 560 0,'14'0'208'0,"4"0"-164"0,9 0-8 0,-13 0 56 0,13 8-56 15,-4-4 12-15,4 4-28 16,1 4 4-16,-1 4-12 16,0 9 72-16,-13-1-48 0,-1 0 12 15,-3 5-28-15,-1-9 40 16,-9 12-32-16,0-3 28 15,-9-1-28-15,-1 0-16 16,-3 5-8-16,-10-1-92 16,0-4 48-16,1 1-4 15,-10-1 28-15,-5 0 20 16,5-3 0-16,0-5 32 16,10 0-20-16,-1-4-24 15,14-4 4-15,9 0 16 16,9-3-4-16,5-9-12 0,4 12 0 15,0-8 4-15,5 0 0 16,4-4-232-16,-4 8 128 16,-14-4-448-1</inkml:trace>
          <inkml:trace contextRef="#ctx0" brushRef="#br0" timeOffset="227844.677">-11505 8709 436 0,'-9'-4'160'16,"18"0"-124"-16,-4-4-8 0,13 8 52 0,0-8-48 15,0 8 16-15,10-8-32 16,-6 12-8-16,1 8-4 16,0 0-24-16,9 8 12 15,-18 9 40-15,-1 23-20 0,-4 13 36 16,0 8-32-16,-18 4 48 15,0-8-36-15,-4-13 48 16,-1-15-44-16,-9-5 56 16,5-8-52-16,-5-15 20 15,-4-5-36-15,-1-21 8 16,6-11-16-16,4-16-8 16,13-13 0-16,5-4-16 15,9 5 8-15,5-1-4 0,13 9 0 16,-9 7 32-16,14 9-12 15,-5 0 4-15,1 11-8 16,-5 1-120-16,13 0 60 16,0 12-340-1,5 4 216-15,9 4-212 16</inkml:trace>
          <inkml:trace contextRef="#ctx0" brushRef="#br0" timeOffset="227094.0029">-11578 8410 352 0,'0'-4'132'0,"5"4"-104"0,9-9-8 16,-10 5 140-16,5 4-92 16,0-8 52-16,0 8-72 15,-4-4 80-15,-5 4-72 16,14 0-8-16,-10 4-32 0,14-4 24 15,-4 8-24-15,9 1 32 16,4-5-32-16,19 0 4 16,31-12-12-16,32-9 4 15,19 5-8-15,-10 0 8 16,23-4-8-16,5 12 8 16,-5 0-8-16,-9 4-20 0,-36 4 8 15,-19-4 4-15,-18 4 4 16,-27-4 44-16,-4 0-24 15,-10-4-28-15,-9 0 4 16,-14 0-184-16,-4-4 100 16,-4 8-408-1,8 0 272-15,-31 8-20 16</inkml:trace>
        </inkml:traceGroup>
        <inkml:traceGroup>
          <inkml:annotationXML>
            <emma:emma xmlns:emma="http://www.w3.org/2003/04/emma" version="1.0">
              <emma:interpretation id="{C3A34BF3-086E-4F7F-8E54-55BDD77333D3}" emma:medium="tactile" emma:mode="ink">
                <msink:context xmlns:msink="http://schemas.microsoft.com/ink/2010/main" type="inkWord" rotatedBoundingBox="8124,16816 8365,16780 8418,17133 8177,17169"/>
              </emma:interpretation>
              <emma:one-of disjunction-type="recognition" id="oneOf27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28824.7825">-9447 8470 860 0,'9'12'320'0,"23"-12"-248"0,9 0-20 0,-14 0-12 0,-4-8-32 16,14 8-304-16</inkml:trace>
          <inkml:trace contextRef="#ctx0" brushRef="#br0" timeOffset="228661.8504">-9356 8138 476 0,'-9'-12'176'0,"14"12"-136"0,4 0-12 0,9 4 144 15,-4-4-100-15,-1 0-12 16,15 0-36-16,-1 0-144 15</inkml:trace>
        </inkml:traceGroup>
        <inkml:traceGroup>
          <inkml:annotationXML>
            <emma:emma xmlns:emma="http://www.w3.org/2003/04/emma" version="1.0">
              <emma:interpretation id="{24B3A6DD-A695-411F-89FE-F1224A31C6B8}" emma:medium="tactile" emma:mode="ink">
                <msink:context xmlns:msink="http://schemas.microsoft.com/ink/2010/main" type="inkWord" rotatedBoundingBox="8889,16280 11166,15940 11451,17850 9175,18190"/>
              </emma:interpretation>
              <emma:one-of disjunction-type="recognition" id="oneOf2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31626.2587">-7917 8535 320 0,'4'-12'120'0,"-4"12"-96"0,9-8-4 0,-9 8 184 15,0 0-116-15,10-4 36 0,-1 4-76 16,0 0 44-16,0 0-56 16,0 0 44-16,5 0-44 0,8 0 32 15,24-4-36-15,31-8-8 16,28 4-16-16,18-13 36 16,18 1-20-16,23 0 12 15,0 16-20-15,-18 0 28 16,-10 0-28-16,-8 0-12 15,-14 0-8-15,-28 0 20 16,-27-1-8-16,-27 1 48 16,-18-4-28-16,-19 8-148 15,-18 0 68-15,-4 0-180 16,-5 8 132-16,5-8-488 16,4 4 324-16,0-4 92 15</inkml:trace>
          <inkml:trace contextRef="#ctx0" brushRef="#br0" timeOffset="232136.617">-7685 8685 436 0,'-32'-4'160'0,"32"8"-124"0,0-4-8 0,0 0 104 0,14 0-76 16,4 8 60-16,9-4-72 16,10 0 40-16,17 4-48 15,1 8 0-15,-5 9-24 0,-4 11 0 16,-10 8-4-16,0 13 20 16,-13 0-16-16,-14 4 24 15,-9-13-24-15,-9 1 12 16,-23-17-12-16,-9 4 12 15,-9-15-16-15,-4-9 4 16,-1-12-4-16,10-8-8 16,13-13 4-16,13-7-16 15,19-4 8-15,10 8-40 16,17-5 24-16,14 1-4 0,23 0 16 16,-10 7-12-16,-4 1 12 15,5 12 64-15,4-8-28 16,14 0 8-16,9 3-24 15,14 1 20-15,4 0-20 16,-14 4 32-16,-13 4-28 16,-5 0 4-16,-13-4-12 15,-19 0-24-15,-13 8 8 16,-5-4 40-16,-18 0-108 16,-13 4 48-1,-6 0-292-15,-3 4 176 16</inkml:trace>
          <inkml:trace contextRef="#ctx0" brushRef="#br0" timeOffset="229815.4399">-8168 8098 208 0,'10'-8'76'0,"-6"8"-60"16,1-4-4-16,-5 4 92 0,-5-4-60 15,-4 0 16-15,-5 0-36 16,-4-4 32-16,-5 8-32 15,-9-4 64-15,-4 4-48 16,-5 4 44-16,9 4-48 16,-4 0 24-16,4 8-32 15,-5 8 8-15,10 5-20 16,-5 11 28-16,10 17-28 0,8 7 100 16,-4 1-64-16,13 4 12 15,-9-8-40-15,24-9 4 16,-1-11-16-16,13-9 20 15,10-8-20-15,23-7 40 16,0-9-28-16,-1-4-120 0,-8-4 52 16,-14 8-108-16,-14-4 88 15,-5-4-60-15,-3 0 76 16,-10 0-120-16,0 0 96 16</inkml:trace>
          <inkml:trace contextRef="#ctx0" brushRef="#br0" timeOffset="230801.0656">-7794 7531 364 0,'4'-28'132'0,"5"20"-100"0,14-8-12 0,0 4 8 16,9 4-20-16,9-1 104 16,9 9-64-16,0 9 44 15,5 3-56-15,-5 24 16 16,-5 25-32-16,-4 16 28 16,-9 4-32-16,0-4 20 0,-14-9-20 0,-9-3 8 15,-9-12-12-15,-13-13 36 16,-15-3-24-16,-13-1 4 15,-9-12-16-15,-4-12 12 16,-6-12-16-16,15-4 32 16,13-16-24-16,14-4-4 15,18 0-8-15,23 3 20 16,27 1-12-16,13-12-4 16,-3 7-4-16,-1 5-4 15,-9 0 0-15,-9 8-144 16,-9 4 80-16,-5 4-484 15,0-8 304 1,5 4 16-16</inkml:trace>
          <inkml:trace contextRef="#ctx0" brushRef="#br0" timeOffset="232426.8868">-6893 8685 456 0,'-4'0'168'0,"13"0"-128"0,-5 8-16 16,-8 8 132 0,-1 4-24-16,-4 9-60 15,-5 15 32-15,1 17-68 16,-1 8 12-16,0-1-32 0,-4-3 44 16,5-4-32-16,3-13 28 0,10-11-28 15,14-13-8 1,4 0-12-16,28-11 12 15,4-1-12-15</inkml:trace>
          <inkml:trace contextRef="#ctx0" brushRef="#br0" timeOffset="231115.9007">-7093 7596 612 0,'0'-8'228'0,"0"4"-180"0,0 0-12 0,0 4 80 16,0 0-72-1,9 8-8-15,-4 8-24 0,4 13 16 16,0 15-16-16,4 9 12 0,1 3-12 16,-5 1 28-1,0-4-24-15,0-9 56 0,0-11-40 16,1-5 36-16,-1-4-36 0,0-8 36 16,9-12-40-16,5-4 28 15,9-12-28-15,9 0 8 16,9-20-20-1,-5-13-44-15,1-11 16 0,-10-5-68 16,-4 0 44-16,-9 4-36 16,-14 21 40-16,0 4 20 15,-9 11 8-15,-5 13-112 16,-4 12 64-16,-9 9-260 16,-5 15 172-16</inkml:trace>
        </inkml:traceGroup>
        <inkml:traceGroup>
          <inkml:annotationXML>
            <emma:emma xmlns:emma="http://www.w3.org/2003/04/emma" version="1.0">
              <emma:interpretation id="{CCF189CA-229B-4F39-BC44-5A0B6F036DD5}" emma:medium="tactile" emma:mode="ink">
                <msink:context xmlns:msink="http://schemas.microsoft.com/ink/2010/main" type="inkWord" rotatedBoundingBox="13876,17592 14119,17555 14164,17856 13921,17893"/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1" brushRef="#br0" timeOffset="226213.6389">-3515 8887 0,'0'0'16</inkml:trace>
          <inkml:trace contextRef="#ctx1" brushRef="#br0" timeOffset="227375.2417">-3624 9211 0,'0'0'15,"0"0"1,0 0 0,-68-45-1,50 25 1</inkml:trace>
        </inkml:traceGroup>
        <inkml:traceGroup>
          <inkml:annotationXML>
            <emma:emma xmlns:emma="http://www.w3.org/2003/04/emma" version="1.0">
              <emma:interpretation id="{84E1FE88-E57B-473C-B35C-DB38FEF2647C}" emma:medium="tactile" emma:mode="ink">
                <msink:context xmlns:msink="http://schemas.microsoft.com/ink/2010/main" type="inkWord" rotatedBoundingBox="14868,15939 17904,15486 18011,16201 14975,16655"/>
              </emma:interpretation>
              <emma:one-of disjunction-type="recognition" id="oneOf30">
                <emma:interpretation id="interp54" emma:lang="" emma:confidence="0">
                  <emma:literal>to</emma:literal>
                </emma:interpretation>
                <emma:interpretation id="interp55" emma:lang="" emma:confidence="0">
                  <emma:literal>To</emma:literal>
                </emma:interpretation>
                <emma:interpretation id="interp56" emma:lang="" emma:confidence="0">
                  <emma:literal>5&gt;0</emma:literal>
                </emma:interpretation>
                <emma:interpretation id="interp57" emma:lang="" emma:confidence="0">
                  <emma:literal>€0</emma:literal>
                </emma:interpretation>
                <emma:interpretation id="interp58" emma:lang="" emma:confidence="0">
                  <emma:literal>50</emma:literal>
                </emma:interpretation>
              </emma:one-of>
            </emma:emma>
          </inkml:annotationXML>
          <inkml:trace contextRef="#ctx0" brushRef="#br0" timeOffset="246609.5547">-1129 7353 416 0,'-14'-4'152'0,"10"4"-116"0,-5-8-12 16,9 8 188-16,-9 0-120 15,-5 0 44-15,-4 0-84 16,4 0 68-16,5 0-68 16,4 0 8-16,5 0-36 0,5 0 12 15,9 4-20-15,13 0-8 16,14 0-4-16,9 0-4 15,0-4 0-15,9 0 32 16,5-4-16-16,0 0-4 0,-10 0-8 16,-8 4-24-16,-14-8 12 15,-9 8-24-15,-14 0 20 16,-9-8-144-16,-9 8 84 16</inkml:trace>
          <inkml:trace contextRef="#ctx0" brushRef="#br0" timeOffset="246985.5545">-879 7232 664 0,'-18'-12'244'0,"18"8"-188"0,5 4-16 0,-5 0 76 0,9 0-72 16,9 4 8-16,14 4-32 15,14 0 16-15,13 4-24 16,0 0-12-16,0 0-4 0,-9 1 12 15,-13-5-4-15,-19 8 8 16,-18-4-8-16,-18-4 84 16,-14 12-44-16,-18 5 12 15,-5-9-32-15,5 12-4 16,4-8-12-16,10 5-52 16,4-1 28-16,9-4-228 15,10-4 136-15</inkml:trace>
          <inkml:trace contextRef="#ctx0" brushRef="#br0" timeOffset="247510.9512">-36 7309 476 0,'0'-12'176'0,"0"8"-136"0,-5-4-12 16,5 8 152-16,-4 0-104 15,-5 0 16-15,-5 0-56 16,-4 8 28-16,-1 4-36 16,1 0 48-16,5 4-44 0,-1 4 4 0,9 5-24 15,5 3 0-15,19 0-4 16,12 5 20-16,20-1-16 16,17-4 56-16,5-7-36 15,-5-13-8-15,0-8-12 16,-13-12-12-16,-14-9 4 15,-9-3 4-15,-9-4-4 16,-19-1 8-16,-18-3-8 16,-8 0-4-16,-6-1 4 15,-4 9-16 1,1 8 8-16,-1 8-120 16,4 8 68-16,15 8-400 15,13 8 252-15,0 12-220 0</inkml:trace>
          <inkml:trace contextRef="#ctx0" brushRef="#br0" timeOffset="246220.0192">-2463 7232 364 0,'-14'-4'132'0,"14"4"-100"0,-4 4-12 0,4-4 0 16,0 0-16-16,0 8 52 15,4 0-32-15,1 4 88 16,-5 4-64-16,0 9 32 15,-9-13-48-15,4 12 36 16,-17-4-40-16,-1 1 28 0,-9-5-28 16,5 0 52-16,-10 0-44 0,5-4-8 15,5 0-16-15,0-3 8 16,18-5-12-16,9 0-20 16,4 0 4-16,23 4 4 15,5 0 4-15,18 4 0 16,-4 0 0-16,9-4 8 15,-5 4-4-15,-18-3 16 16,-1-9-12-16,-8 0 24 16,-5-5-20-16,-4-3-4 15,-14-8-4-15,0 0 20 16,0-4-12-16,-14-5 48 16,-4-3-32-16,14 8-4 15,-15-8-16-15,19-1-8 16,-4-3 4-16,-1 4-104 15,5 3 56-15,5 5-44 16,4 4 52-16,0 8-148 16,5 4 104-16,-5 4-432 15,14 16 284-15,8 0 64 16</inkml:trace>
          <inkml:trace contextRef="#ctx0" brushRef="#br0" timeOffset="245379.7845">-1948 7167 488 0,'-14'0'180'0,"5"0"-140"0,0 0-12 15,9 0 108-15,0-8-80 16,9 8 60-16,-9 0-72 15,9-8 24-15,14 8-40 16,-1 0 8-16,1 0-20 0,9 0 20 16,0 8-24-16,4 0-12 15,-4-4-4-15,0 0 20 16,0 0-8-16,-9-4 24 16,-10-4-20-16,6-4 12 15,-19 8-12-15,4-4 0 16,-4 4-4-16,0-8-68 0,-4 0 32 15,-5 4-84 1,-1 8 60-16,1 0-24 0,5 4 40 16,-5 4-12-16,0 4 28 15,4 13 0-15,-4-1 12 16,9 0 8-16,-5 1 0 16,5 3-12-16,0 0 8 15,0-3 12-15,0-5-4 16,-9 0 8-16,5-3-8 15,-15-1 8-15,-3-4-8 16,-1-8 8 0,5 4-8-16,-28-8-12 0,14-4 4 15,-4-4 28-15,4 4-12 16,9-4 12-16,14 4-12 16,-5 0 64-16,14 0-44 15,0-4 40-15,19 4-40 0,-1 0 16 16,-9 0-28-16,14 0 28 15,4 0-32-15,-4 4-24 16,4 4 4-16,-4 0 36 16,0 1-20-16,-5-1-8 15,5 0-8-15,-1 0-76 16,-3 0 44-16,-6-4-128 16,6 0 92-16,-15 0-520 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11:42.1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41CC593-7F92-4BCF-9F0D-367155A0EFE2}" emma:medium="tactile" emma:mode="ink">
          <msink:context xmlns:msink="http://schemas.microsoft.com/ink/2010/main" type="writingRegion" rotatedBoundingBox="15712,11973 20893,12087 20824,15186 15643,15072"/>
        </emma:interpretation>
      </emma:emma>
    </inkml:annotationXML>
    <inkml:traceGroup>
      <inkml:annotationXML>
        <emma:emma xmlns:emma="http://www.w3.org/2003/04/emma" version="1.0">
          <emma:interpretation id="{21C02754-184B-4D3F-9429-519A392B1AC0}" emma:medium="tactile" emma:mode="ink">
            <msink:context xmlns:msink="http://schemas.microsoft.com/ink/2010/main" type="paragraph" rotatedBoundingBox="17432,12021 20673,12069 20659,12994 17418,129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C468D4-0BA6-4238-A3F3-8ED99F844EB9}" emma:medium="tactile" emma:mode="ink">
              <msink:context xmlns:msink="http://schemas.microsoft.com/ink/2010/main" type="line" rotatedBoundingBox="17432,12021 20673,12069 20659,12994 17418,12946"/>
            </emma:interpretation>
          </emma:emma>
        </inkml:annotationXML>
        <inkml:traceGroup>
          <inkml:annotationXML>
            <emma:emma xmlns:emma="http://www.w3.org/2003/04/emma" version="1.0">
              <emma:interpretation id="{0E6F9532-DA0B-4F60-92BE-68100934CA03}" emma:medium="tactile" emma:mode="ink">
                <msink:context xmlns:msink="http://schemas.microsoft.com/ink/2010/main" type="inkWord" rotatedBoundingBox="17432,12021 20673,12069 20659,12994 17418,129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1334 3808 528 0,'-18'-8'196'0,"13"4"-152"0,-4 0-12 0,9 4 148 15,0-4-104-15,0 0 24 16,5 0-60-16,9 0-36 15,4 4-4-15,4-4 24 0,6 4-12 16,-1 4-12 0,10 4-4-16,-1 4 12 15,-9 0-4-15,1 4-20 16,-6 1 8-16,-8-5 12 16,-9 4 0-16,-10 0 16 0,-9 0-12 15,-4 0-4-15,-9 1 0 0,0-1 4 16,-1 4-4-1,-4-4 16-15,10-4-12 0,3 5-28 16,6-9 8-16,4 0 32 16,9 4-12-16,4-12 16 15,5 8-12-15,5-8 12 16,9 0-16-16,9 0-12 16,-1 0 0-16,6 0 20 15,-1 0-8-15,1 0-144 16,-5 0 72-16,-10-8-448 15</inkml:trace>
          <inkml:trace contextRef="#ctx0" brushRef="#br0" timeOffset="244.1484">1334 3930 384 0,'-18'4'140'0,"23"0"-108"0,4-4-8 0,0 0 108 16,4 0-76-16,1-4 60 16,4 4-72-16,5 0 104 15,4 0-88-15,5 0 20 0,0-4-48 16,0 4-4-16,4 4-16 16,-4-4-32-16,-4 0 8 15,3 4-296-15,-3 0 172 0,-5 4-324 16</inkml:trace>
          <inkml:trace contextRef="#ctx0" brushRef="#br0" timeOffset="533.919">1981 4015 652 0,'-5'12'244'0,"5"-12"-192"0,-18 28-12 16,9-8 68-16,-5 9-68 0,0 3 0 16,1 0-24-16,-1 1 8 15,-4-5-16-15,4-8-4 0,1-3 0 16,-1-9-112-16,5-12 60 15,4-9-244 1,1-7 164-16,13 4-244 16</inkml:trace>
          <inkml:trace contextRef="#ctx0" brushRef="#br0" timeOffset="766.5384">2149 3808 736 0,'5'-8'272'0,"8"8"-208"0,10 0-20 0,-5 0 88 0,10 0-80 15,8 0-20-15,5 8-20 16,0-8 20-16,0-8-16 16,0 8 4-16,-5 4-12 0,-8-8 4 15,-6-4-8-15,-3 8-152 16,-6 0 80-16,1-4-484 15,-14 4 308 1,5-12-20-16</inkml:trace>
          <inkml:trace contextRef="#ctx0" brushRef="#br0" timeOffset="1065.3321">2468 3654 320 0,'-32'13'120'0,"32"-13"-96"0,-23 16-4 0,14-8 168 15,5 4-108-15,-1 0-8 32,5 8-44-32,0 1 96 0,5-1-72 0,4 12 60 15,-5-12-68-15,-4 9-4 16,-4-5-24-16,-5 0 52 16,-5-3-40-16,-4 3 24 0,-1 0-32 15,1-8 8-15,9-4-16 16,5 5 0-16,8-1-4 0,5-4 36 15,19 4-20-15,-1-8-40 16,5-4 8-16,4 4 52 16,-9 1-20-16,-4-9-160 15,0 0 72-15,-5 0-312 16,0-5 212-16</inkml:trace>
          <inkml:trace contextRef="#ctx0" brushRef="#br0" timeOffset="-912.4271">264 3595 384 0,'-23'8'140'0,"10"4"-108"16,-10 16-8-16,14-12 120 0,0 17-84 15,0-1 36-15,4 9-56 16,5-1-4-16,0 1-24 16,0-5 12-16,5 0-16 0,-5 1-4 15,-5-5 0-15,-4-3 12 16,-9-1-8-16,-5-4-4 16,-4-4 0-16,-5-7-4 15,-4-1 0-15,-5-8-12 16,4 0 8-16,5 0 4 15,0 4 0-15,5-8 104 16,4 8-56-16,5 0 60 16,9-4-64-16,0 4 48 0,9 0-52 15,4 0 8-15,10 1-32 16,9-9 0-16,9 0-8 16,18-9 12-16,18 1-12 15,9-8 4-15,-4 8-4 16,-4 4-16-16,-10 8 4 15,-14 4-16-15,-8 8 12 16,-5 5 20-16,-5 3-4 16,-4 0 24-16,4-8-20 15,-9-3-84-15,5-13 40 16,4-9-272-16,10-11 168 16,4-4-468-16</inkml:trace>
          <inkml:trace contextRef="#ctx0" brushRef="#br0" timeOffset="-1336.5549">-164 3647 496 0,'0'-8'184'0,"-4"4"-140"0,8 0-16 16,-4 4 84-16,0 0-68 15,0-8 68-15,0 8-60 16,5 0-12-16,4 0-24 15,0 0 8-15,5 0-16 0,4 8 16 16,5-4-16-16,9 0 24 16,9 0-20-16,9-4 32 15,9-4-28-15,0 0 48 0,0 0-36 16,-4-4-16-16,-5 8-4 16,-14-8 0-16,1 8-4 15,-15-4 8-15,-3 4-8 16,-1 0-4-16,-14 8 4 15,-4 0-68-15,-4 0 36 16,-1 0-200-16,-8-4 128 16,-1-4-232-1</inkml:trace>
          <inkml:trace contextRef="#ctx0" brushRef="#br0" timeOffset="-436.1602">1243 3412 340 0,'-23'-17'128'0,"23"17"-100"0,-4-8-8 0,-1 0 140 16,1 8-92 0,-1-4-20-16,-4 0-28 0,-5 4-20 15,5 4 4-15,-9 0 72 16,-9 8-40-16,-1 5 40 0,-3-1-44 15,-1 4 44-15,-5 8-44 16,1 5 20-16,-1 11-32 16,6-3 0-1,3-1-12-15,1 13 20 16,9-9-16-16,-1 1 32 16,15-1-28-16,4 1 12 0,9-1-16 15,5 1-16-15,4-1 0 16,9 1 48-16,1-5-24 15,-1-3 0-15,0-1-12 0,5-7-52 16,-5-5 28-16,5-4-140 16,0-12 88-16,0 0-240 15,0-16 168 1,0-4-276-16</inkml:trace>
          <inkml:trace contextRef="#ctx0" brushRef="#br0" timeOffset="1377.1617">2805 3703 632 0,'-23'-28'236'0,"32"28"-184"0,18-4-16 0,-4 4 132 16,9 12-100-16,4 0 36 15,5 20-64-15,0 13 20 16,-9 3-32-16,-14-3-16 0,-13-1-8 16,-14 5 20-16,-18 8-12 15,-23-1 48-15,-10 5-32 16,6-4-200-16,-1-9 92 16,5-11-452-1,9-5 296-15,5-20-92 16</inkml:trace>
        </inkml:traceGroup>
      </inkml:traceGroup>
    </inkml:traceGroup>
    <inkml:traceGroup>
      <inkml:annotationXML>
        <emma:emma xmlns:emma="http://www.w3.org/2003/04/emma" version="1.0">
          <emma:interpretation id="{B248B988-6E7D-41DA-9452-A4E9747B1892}" emma:medium="tactile" emma:mode="ink">
            <msink:context xmlns:msink="http://schemas.microsoft.com/ink/2010/main" type="paragraph" rotatedBoundingBox="17660,13205 20885,13415 20832,14228 17607,140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D8DFA3-55F0-4287-88D9-51B809504B4C}" emma:medium="tactile" emma:mode="ink">
              <msink:context xmlns:msink="http://schemas.microsoft.com/ink/2010/main" type="line" rotatedBoundingBox="17660,13205 20885,13415 20832,14228 17607,14018"/>
            </emma:interpretation>
          </emma:emma>
        </inkml:annotationXML>
        <inkml:traceGroup>
          <inkml:annotationXML>
            <emma:emma xmlns:emma="http://www.w3.org/2003/04/emma" version="1.0">
              <emma:interpretation id="{02155867-AA1E-46AC-B821-31E12E75A387}" emma:medium="tactile" emma:mode="ink">
                <msink:context xmlns:msink="http://schemas.microsoft.com/ink/2010/main" type="inkWord" rotatedBoundingBox="17660,13205 20885,13415 20832,14228 17607,14018"/>
              </emma:interpretation>
              <emma:one-of disjunction-type="recognition" id="oneOf1">
                <emma:interpretation id="interp1" emma:lang="" emma:confidence="0">
                  <emma:literal>VCZ,t)</emma:literal>
                </emma:interpretation>
                <emma:interpretation id="interp2" emma:lang="" emma:confidence="1">
                  <emma:literal>VCZ, t)</emma:literal>
                </emma:interpretation>
                <emma:interpretation id="interp3" emma:lang="" emma:confidence="0">
                  <emma:literal>vast)</emma:literal>
                </emma:interpretation>
                <emma:interpretation id="interp4" emma:lang="" emma:confidence="0">
                  <emma:literal>V(Z,t)</emma:literal>
                </emma:interpretation>
                <emma:interpretation id="interp5" emma:lang="" emma:confidence="0">
                  <emma:literal>Vast)</emma:literal>
                </emma:interpretation>
              </emma:one-of>
            </emma:emma>
          </inkml:annotationXML>
          <inkml:trace contextRef="#ctx0" brushRef="#br0" timeOffset="2747.3716">37 4800 112 0,'4'-12'44'0,"-4"16"-36"0,0-4 0 0,-4 0 100 16,-1 0-60-16,5 0 24 16,-9 8-40-16,9-8 76 15,0 0-60-15,0 0 100 16,9 0-84-16,-4 8 68 16,4 8-76-16,0 24-12 15,4 13-28-15,6 12-4 0,-10-9-4 16,4 5 36-16,-8-16-20 15,13-9 40-15,-4-8-36 16,4-3 48-16,-4-5-44 0,4-4 12 16,5-16-28-16,-1 0 20 15,-8 0-24-15,9-16 4 16,0-4-8-16,-1-5-8 16,6-7 4-16,-1-12 20 15,5-17-12-15,0-4 24 16,0-4-24-16,0 9 32 15,-10 7-28-15,1 13-12 16,0 7-8-16,-14 5 4 16,0 8 0-16,-9 7-20 15,-4 5 12-15,-1 8-56 16,-4 0 32-16,4 8-152 16,5-8 104-16,0 0-144 15,9 5 132-15,5-5-292 31,9 8 216-31,13 0-48 0</inkml:trace>
          <inkml:trace contextRef="#ctx0" brushRef="#br0" timeOffset="3240.1829">1321 4654 464 0,'-14'-12'176'0,"5"12"-140"16,-5 0-8-16,5 0 84 0,0 0-68 15,-5 8 24-15,5-8-36 16,-14 4-4-16,1 4-16 15,3 0 28-15,-3 0-24 0,-6 4 12 16,1 5-16-16,-5 3 28 16,0 8-24-16,-4 17 40 15,-5 11-32-15,9 1 20 32,9 8-24-32,10-5 16 15,-1 1-20-15,28 0 20 0,8-8-24 16,10-9 24-16,14-3-24 15,-1-13 12-15,-4-4-12 16,5-16-76-16,-10 0 32 0,-4-8-224 0,-5-4 140 16</inkml:trace>
          <inkml:trace contextRef="#ctx0" brushRef="#br0" timeOffset="3815.9139">1457 5095 580 0,'-4'-8'216'0,"4"8"-168"15,22-8-12-15,-8 0 92 16,-5 8-76-16,14-8 52 15,0 4-64-15,-1-4 8 16,10 4-32-16,0 0 8 0,14-1-12 16,-14 1-120-16,-1 4 56 15,-8 0-368-15,0 4 236 16,0 9-132-16</inkml:trace>
          <inkml:trace contextRef="#ctx0" brushRef="#br0" timeOffset="3587.6071">1489 4836 560 0,'0'-4'208'0,"0"4"-164"0,14-16-8 0,4 8 76 16,-5 4-68-16,19-4-8 15,-9 4-24-15,9 0 0 16,0 8-8-16,0 8-4 0,-9 8 4 16,-10 8 12-16,5 5-8 15,-18 3 4-15,-9 5-4 16,-13 3 12-16,-10 1-12 0,-5-9 4 16,5 0-4-16,-9-7-8 15,9-9 4-15,1-4-4 16,8 0 0-16,9-3 0 15,5-9 0-15,9-4 24 16,9 12-12-16,5-12-4 0,4 4-4 16,5 0-4-16,9 0 0 15,-10 4-36-15,10 0 20 16,-9-8-108-16,0 8 68 16,0-8-204-1</inkml:trace>
          <inkml:trace contextRef="#ctx0" brushRef="#br0" timeOffset="4027.9787">1953 5241 352 0,'-4'-16'132'0,"8"24"-104"0,-4 8-8 0,9-8 176 16,-9 4-112-16,0 0 116 16,-13 5-116-16,4 3-36 15,0 0-28-15,-5 0 8 0,5 0-16 16,-5-3 4-16,-4-5-8 15,4-4-32-15,1-4 12 16,4-4-232-16,-1-8 132 16</inkml:trace>
          <inkml:trace contextRef="#ctx0" brushRef="#br0" timeOffset="4263.1035">2172 5026 476 0,'0'-8'176'0,"0"8"-136"0,32 8-12 0,-19-8 136 16,10 0-96-16,9-8 52 16,9 8-72-16,5 0-24 0,8-8-16 15,-8-4 24-15,-10-4-16 16,-4 4-12-16,-14-4-8 15,5-1-136-15,-18 13 72 0,-5-4-480 16</inkml:trace>
          <inkml:trace contextRef="#ctx0" brushRef="#br0" timeOffset="4563.9034">2481 4804 424 0,'-13'16'156'0,"13"-16"-120"0,-9 36-8 0,0-11 140 16,4-5-96-16,-4 16 24 15,0 9-56-15,-5-1 28 16,-4 9-40-16,4-17 48 16,5-3-44-16,-4-1-8 0,-1-4-12 15,5-3 8-15,0-9-12 0,9 0 16 16,0 0-16-1,13-4-12-15,6 1 0 0,3-5 4 16,24 0 0-16,-5-8-20 16,-5-4 12-1,10-4-260-15,-5 0 148 0,0 8-384 16</inkml:trace>
          <inkml:trace contextRef="#ctx0" brushRef="#br0" timeOffset="4879.7441">2932 4739 340 0,'-18'-12'128'0,"18"12"-100"0,18-4-8 0,-9 4 112 15,-4 4-76-15,18 0 164 16,4 4-124-16,9 24 60 16,5 9-92-16,5 24 16 15,-1 16-44-15,-13 4 20 16,-9-17-28-16,-9-3 0 16,-14-4-16-16,-14-5 36 0,-18-3-24 0,-13-4-24 15,-19 3 0 1,-4-19-396-16,4 3 216 0,5-16-380 15</inkml:trace>
        </inkml:traceGroup>
      </inkml:traceGroup>
    </inkml:traceGroup>
    <inkml:traceGroup>
      <inkml:annotationXML>
        <emma:emma xmlns:emma="http://www.w3.org/2003/04/emma" version="1.0">
          <emma:interpretation id="{8AF2D79E-1F40-4D6F-8988-753A936A29FC}" emma:medium="tactile" emma:mode="ink">
            <msink:context xmlns:msink="http://schemas.microsoft.com/ink/2010/main" type="paragraph" rotatedBoundingBox="15656,14489 18214,14546 18201,15128 15643,15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1EAD0B-736D-4B71-80DE-F9F0D177B9CE}" emma:medium="tactile" emma:mode="ink">
              <msink:context xmlns:msink="http://schemas.microsoft.com/ink/2010/main" type="line" rotatedBoundingBox="15656,14489 18214,14546 18201,15128 15643,15072"/>
            </emma:interpretation>
          </emma:emma>
        </inkml:annotationXML>
        <inkml:traceGroup>
          <inkml:annotationXML>
            <emma:emma xmlns:emma="http://www.w3.org/2003/04/emma" version="1.0">
              <emma:interpretation id="{61E39E93-0900-405A-AC6A-3BF7D45AF183}" emma:medium="tactile" emma:mode="ink">
                <msink:context xmlns:msink="http://schemas.microsoft.com/ink/2010/main" type="inkWord" rotatedBoundingBox="15656,14489 18214,14546 18201,15128 15643,1507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2681.9882">-1275 6107 476 0,'-18'-8'176'0,"18"12"-136"0,5-4-12 0,-5 0 164 0,9-4-112 16,5 0 28-16,-1 0-64 15,5 4 36-15,5 0-48 16,4 0 20-16,1 0-32 0,4 4-16 16,4 0-8-16,-4 4 12 15,4 0-4-15,1 0-248 16,-5-4 132-16</inkml:trace>
          <inkml:trace contextRef="#ctx0" brushRef="#br0" timeOffset="-22895.557">-1124 5909 184 0,'-5'-9'68'0,"14"9"-52"0,5 0-4 15,-10-4 92-15,1 0-60 0,0-4 112 16,-1 8-84-16,-4 0 120 16,0 0-108-16,-4 0 32 15,-6-4-72-15,6 4 48 16,-1 0-56-16,1 0 12 0,-1-4-32 15,10 0-16-15,4-4-4 16,5 4-16-16,8 0 12 16,-4-4 12-16,5 8 0 15,-5-8-20-15,1 8 8 16,-6 8 20-16,-4 8-4 16,1-4 24-16,-10 4-20 0,0 13 24 15,-5-9-24-15,0 0 12 16,1 4-12-16,-1-3-8 15,-4-1 0-15,0 4-24 16,0 1 12-16,0-1 40 16,-5 0-20-16,-4 0 8 15,-5 1-12-15,1-1-8 16,-6 4 4-16,1-3-24 16,4-5 12-16,0-4 12 15,10 0 0-15,8-4-28 16,10-4 12-16,4 0 12 15,14-3 4-15,4-1-12 16,0 4 4-16,5 4-4 16,-9 4 0-16,0-4 24 15,-5-4-8-15,-5 8-20 0,-3-7 4 16,-6-5-40-16,-4-4 28 16,0-4-124-16,0-5 80 15,-4-7-484 1</inkml:trace>
          <inkml:trace contextRef="#ctx0" brushRef="#br0" timeOffset="-24697.3593">-1593 5957 424 0,'4'-16'156'0,"5"12"-120"0,-4-4-8 0,-5 4 192 15,4-4-124-15,-4 0 60 16,0-5-92-16,0 5-12 15,0 0-32-15,0 4 4 0,-9 4-12 16,0 12-8-16,-4 5 0 16,-1 3 4-16,-13 4-4 15,-1 0-4-15,-8 5 4 16,-5 3 28-16,-5-4-16 0,-4 1 32 16,9-5-32-16,9-4 12 15,5-4-16-15,9-3-8 16,9-5 0-16,9-8 12 15,13 0-8-15,10 0-28 16,9 0 8-16,5 4-12 16,4 8 12-16,-1 4 0 15,1 4 4-15,5 0 16 16,0-3-4-16,-6-5-4 16,1-4 4-16,0 0-4 15,-9 0 0-15,-4-8 68 16,-10 0-36-16,-5-4 76 0,-8-4-60 15,-5-8 8-15,-5-4-32 16,-8-9 24-16,-5-3-32 16,-1 4-4-16,1-5-8 15,0 5-4-15,0 4 0 16,-5-1 0-16,9 5 0 16,5 0-28-16,5 4 16 15,-1-1-20-15,5 9 16 16,5 0 0-16,4 4 8 15,4 4-100-15,10 0 60 16,-5 4-148-16,1 0 112 16,-1 0-272-16,-4 0 204 15,-5 4-296-15</inkml:trace>
          <inkml:trace contextRef="#ctx0" brushRef="#br0" timeOffset="-22294.9599">-637 6095 312 0,'-18'-8'112'0,"13"8"-84"0,-9-4-12 0,10 4 188 15,-1-4-116-15,1 4 88 16,4-4-104-16,0-1 60 16,0 5-76-16,0 0 24 0,9 0-48 15,4 0-20-15,10 0-4 16,9 5 16-16,14-5-12 16,13 4 24-16,-5-4-24 0,1 8 4 15,0-8-8-15,-1 0 20 16,1-8-16-16,-9 8 4 15,-15 0-8-15,-3 0-8 16,-1 0 4-16,-13 0 28 16,-14 0-16-16,-9 0-216 15,9 0 108-15,-5-9-424 16,-4 9 288 0,9 0-80-16</inkml:trace>
          <inkml:trace contextRef="#ctx0" brushRef="#br0" timeOffset="-21880.8583">-227 5985 404 0,'-19'-12'148'0,"10"12"-112"0,-4 0-12 15,8 0 196-15,0-4-124 16,1 0 68-16,4 0-96 0,0 4-32 16,14-4-20-16,-1 4-24 0,5 4 4 15,5 0 4-15,5-4 0 16,-1 4 16-16,0 4-8 15,0-4 24-15,1 5-20 16,-10-1 68-16,-4 4-48 16,-10 0 48-16,-8 0-44 15,-5 4 16-15,-10 4-32 16,-3 5-8-16,-1 3-8 16,0 0 12-16,0 13-8 15,1-9 16-15,-1 1-16 0,0-5 4 16,5 0-4-16,-5-7-60 15,0-1 28-15,14-8-40 16,-5-4 32-16,14 0-164 16,10-4 104-16,3-8-468 15,19 0 312 1,23-12 4-16</inkml:trace>
          <inkml:trace contextRef="#ctx0" brushRef="#br0" timeOffset="-21619.6642">419 6006 600 0,'-9'-4'224'0,"9"4"-176"0,-14 0-12 16,5 0 116-16,0 4-92 16,-5 4 20-16,-4 4-48 0,0 8 24 15,0 13-32-15,9-1 12 0,9 8-20 16,9 5 0-16,4-1-8 15,10-7 28-15,9-5-20 16,0-16 20-16,4-16-20 16,5-12 8-16,5-12-12 15,-14-8 12-15,-19-5-16 16,-3-7 24-16,-20 7-20 16,-3 1 4-16,-1 8-8 15,-18 7 20-15,9 5-16 16,1 0-12-16,3 8-4 0,6 8-260 15,13 0 144-15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11:25.8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A781D15-2650-4EB4-84D4-F5EAB978D49C}" emma:medium="tactile" emma:mode="ink">
          <msink:context xmlns:msink="http://schemas.microsoft.com/ink/2010/main" type="writingRegion" rotatedBoundingBox="14989,16870 17904,16784 17919,17299 15005,17385"/>
        </emma:interpretation>
      </emma:emma>
    </inkml:annotationXML>
    <inkml:traceGroup>
      <inkml:annotationXML>
        <emma:emma xmlns:emma="http://www.w3.org/2003/04/emma" version="1.0">
          <emma:interpretation id="{3E02ECE5-E739-4E0F-9419-384B4F546262}" emma:medium="tactile" emma:mode="ink">
            <msink:context xmlns:msink="http://schemas.microsoft.com/ink/2010/main" type="paragraph" rotatedBoundingBox="14989,16870 17904,16784 17919,17299 15005,17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13389D-7670-4625-948D-2A6C937D89D5}" emma:medium="tactile" emma:mode="ink">
              <msink:context xmlns:msink="http://schemas.microsoft.com/ink/2010/main" type="line" rotatedBoundingBox="14989,16870 17904,16784 17919,17299 15005,17385"/>
            </emma:interpretation>
          </emma:emma>
        </inkml:annotationXML>
        <inkml:traceGroup>
          <inkml:annotationXML>
            <emma:emma xmlns:emma="http://www.w3.org/2003/04/emma" version="1.0">
              <emma:interpretation id="{44B9E49D-2371-4C0D-8B24-44F73034E545}" emma:medium="tactile" emma:mode="ink">
                <msink:context xmlns:msink="http://schemas.microsoft.com/ink/2010/main" type="inkWord" rotatedBoundingBox="14989,16870 17904,16784 17919,17299 15005,17385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so</emma:literal>
                </emma:interpretation>
                <emma:interpretation id="interp2" emma:lang="" emma:confidence="0">
                  <emma:literal>70</emma:literal>
                </emma:interpretation>
                <emma:interpretation id="interp3" emma:lang="" emma:confidence="0">
                  <emma:literal>£0</emma:literal>
                </emma:interpretation>
                <emma:interpretation id="interp4" emma:lang="" emma:confidence="0">
                  <emma:literal>30</emma:literal>
                </emma:interpretation>
              </emma:one-of>
            </emma:emma>
          </inkml:annotationXML>
          <inkml:trace contextRef="#ctx0" brushRef="#br0">-974 8484 652 0,'-18'0'244'0,"18"0"-192"0,0-8-12 0,-5 4 120 15,5 0-96-15,0 4-8 16,5 4-36-16,13-4 4 15,5 0-16-15,13 0 32 0,19 0-24 16,18-4 12-16,4 0-16 16,-9 0 20-16,10 0-20 15,-24 0-4-15,-17 0-4 16,-10-4 28-16,-13-1-16 16,-14 1-144-16,-5 4 64 15,-13-4-420-15,0 8 264 16,-5-8-148-16</inkml:trace>
          <inkml:trace contextRef="#ctx0" brushRef="#br0" timeOffset="269.2131">-665 8175 600 0,'-22'-4'224'0,"13"8"-176"0,9 8-12 15,0-4 72-15,9 0-68 16,4 5 44-16,10 3-48 15,9 4-12-15,9 1-12 16,5 3-20-16,-10-4 4 0,-4 1 20 16,-9-1-8-16,-14 5 40 15,-9-1-24-15,-9 4 32 16,-23 9-32-16,-14 0-4 16,-8-1-12-16,8-3 12 0,0-9-12 15,6-3 16-15,12-5-16 16,10-8-4-16,18 4 0 15,9-12-244-15,23-4 132 16</inkml:trace>
          <inkml:trace contextRef="#ctx0" brushRef="#br0" timeOffset="630.1733">32 8293 664 0,'0'-16'244'0,"-4"20"-188"15,-6 8-16-15,1 8 100 0,-4 13-84 16,-1 4 48-16,-4 7-60 16,9-3-16-16,18 8-16 15,4-17 16-15,15 9-16 0,8-16 12 16,10-13-12-16,-1-4-16 15,-4-8 0-15,0-16-48 16,-4-13 24-16,-15-12 24 16,-8-11 4-16,-9-5-16 15,-5 0 8-15,-19 0 4 16,6 24 4-16,-19 9 16 16,-5 11-8-16,1 13-40 0,9 13 20 15,8 3-404 1,15 20 228-16,4-11-228 15</inkml:trace>
          <inkml:trace contextRef="#ctx0" brushRef="#br0" timeOffset="-781.582">-2313 8248 508 0,'9'-16'188'0,"-4"12"-148"0,-5 0-8 15,0 4 72-15,-5 12-64 16,-8 12-16-16,-5 9-16 16,-5 8 0-16,-4 3-4 15,-10-3 60-15,1 4-36 0,-1-17 60 16,1 5-52-16,4-9 64 16,9-3-60-16,5-5-16 15,9-4-16-15,4 0-28 16,14-3 12-16,10-1 4 15,8 0 4-15,9 4-20 16,-4-4 12-16,5 0 12 16,4-8 0-16,-5 0 16 15,-4 0-12-15,-5 0 32 0,-4 0-24 16,-9-8 32-16,-5 12-32 16,-9-16-24-16,-5-8 4 15,-4 3 28-15,-5-11-16 16,5-1 16-16,0-7-12 15,5-9-8-15,-1 8 0 16,10 1-24-16,4 3 12 16,0 5-4-16,0 3 4 15,5 5-12-15,-1 4 12 16,1 8-128-16,-5 3 76 16,0 5-284-16</inkml:trace>
          <inkml:trace contextRef="#ctx0" brushRef="#br0" timeOffset="-390.5409">-1816 8236 508 0,'0'8'188'0,"0"12"-148"0,4 17-8 16,-4-12 80-16,9 23-68 16,5-3 36-16,0 12-48 15,-1-4 0-15,1-8-20 16,0-9 64-16,-5-7-44 0,0-9 76 0,0-12-60 16,-5 5 28-16,6-17-44 15,-1-9-8-15,4-15-16 16,6-13 20-16,-1-16-16 15,14-12-20-15,-1 0 0 16,6 12 4-16,-14 8 4 16,4 8 24-16,-4 13-12 15,-10-1-4-15,-4 17-4 16,-4 4-128-16,-5 0 68 16,0 8-296-16,0 8 196 15,9 4-332-15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12:15.6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172D2CE-035E-46F6-AA09-BA83BEEADB31}" emma:medium="tactile" emma:mode="ink">
          <msink:context xmlns:msink="http://schemas.microsoft.com/ink/2010/main" type="writingRegion" rotatedBoundingBox="807,14774 1940,14774 1940,15773 807,15773"/>
        </emma:interpretation>
      </emma:emma>
    </inkml:annotationXML>
    <inkml:traceGroup>
      <inkml:annotationXML>
        <emma:emma xmlns:emma="http://www.w3.org/2003/04/emma" version="1.0">
          <emma:interpretation id="{E79AE275-9CBA-462B-8033-07613B0F7B9F}" emma:medium="tactile" emma:mode="ink">
            <msink:context xmlns:msink="http://schemas.microsoft.com/ink/2010/main" type="paragraph" rotatedBoundingBox="807,14774 1940,14774 1940,15773 807,15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EFA551-8140-4FE4-AF4D-A02909050CF7}" emma:medium="tactile" emma:mode="ink">
              <msink:context xmlns:msink="http://schemas.microsoft.com/ink/2010/main" type="line" rotatedBoundingBox="807,14774 1940,14774 1940,15773 807,15773"/>
            </emma:interpretation>
          </emma:emma>
        </inkml:annotationXML>
        <inkml:traceGroup>
          <inkml:annotationXML>
            <emma:emma xmlns:emma="http://www.w3.org/2003/04/emma" version="1.0">
              <emma:interpretation id="{2D440991-B1EF-430D-BA4B-9980FC760FD6}" emma:medium="tactile" emma:mode="ink">
                <msink:context xmlns:msink="http://schemas.microsoft.com/ink/2010/main" type="inkWord" rotatedBoundingBox="807,14774 1940,14774 1940,15773 807,15773"/>
              </emma:interpretation>
              <emma:one-of disjunction-type="recognition" id="oneOf0">
                <emma:interpretation id="interp0" emma:lang="" emma:confidence="1">
                  <emma:literal>ID</emma:literal>
                </emma:interpretation>
                <emma:interpretation id="interp1" emma:lang="" emma:confidence="0">
                  <emma:literal>I D</emma:literal>
                </emma:interpretation>
                <emma:interpretation id="interp2" emma:lang="" emma:confidence="0">
                  <emma:literal>1 D</emma:literal>
                </emma:interpretation>
                <emma:interpretation id="interp3" emma:lang="" emma:confidence="0">
                  <emma:literal>l D</emma:literal>
                </emma:interpretation>
                <emma:interpretation id="interp4" emma:lang="" emma:confidence="0">
                  <emma:literal>' D</emma:literal>
                </emma:interpretation>
              </emma:one-of>
            </emma:emma>
          </inkml:annotationXML>
          <inkml:trace contextRef="#ctx0" brushRef="#br0">84 129 508 0,'-5'-40'188'0,"15"28"-148"0,-1-8-8 16,0 7 8-16,9-3-28 15,5 4 12-15,13 0-12 16,14 8-8-16,9 4 0 16,5 16 4-16,4 25-4 0,-4 19 68 15,-9 21-40-15,-10 8 4 16,-13-4-20-16,-4-4 16 15,-15 4-20-15,-17 0 40 16,-24 4-28-16,-22-4-4 16,-23-12-12-16,-4-12 64 15,-5-17-40-15,5-20 60 16,4-24-56-16,14-12-8 0,4-16-16 16,14-8-28-16,9-1 8 15,23 5-136-15,5 7 76 16,13 5-496-1</inkml:trace>
          <inkml:trace contextRef="#ctx0" brushRef="#br0" timeOffset="-331.3816">321 77 72 0,'-14'-4'24'0,"5"8"-16"0,0-4-4 16,4 4 156-16,1 0-88 16,-1 4 120-16,5 8-108 15,0 12 72-15,-4 13-92 16,4 12 56-16,-5 11-68 0,5 1 40 16,-4-4-52-16,-6 3 24 0,-3-3-36 15,4 0 0-15,-5-4-16 16,10-5 12-16,-10-11-16 15,9-13-4-15,5-12 0 16,0-16-324-16,0-16 176 16,5 4-336-1</inkml:trace>
          <inkml:trace contextRef="#ctx0" brushRef="#br0" timeOffset="-676.2988">-471 316 248 0,'0'-25'92'0,"9"17"-72"0,0-4-4 16,-5-4 156-16,1 8-96 16,-1 0 60-16,1 4-80 0,0-5 12 15,-1 1-40 1,1 0 28-16,-5 8-32 0,9 16 48 0,-5-3-40 16,1 19 12-16,-1 4-28 15,1 9 20-15,-10 3-24 16,-4-3 24-16,0 16-24 15,-4-17-4-15,8 5-4 16,-4-5 12-16,0-7-8 16,0-5 24-16,9-12-20 15,0 5-4-15,0-25-4 16,9-8-216-16,4-9 116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13:16.2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A6B1CD1-B135-4DC0-B4BF-C65F183BE4C9}" emma:medium="tactile" emma:mode="ink">
          <msink:context xmlns:msink="http://schemas.microsoft.com/ink/2010/main" type="writingRegion" rotatedBoundingBox="-622,1079 24122,-2303 26274,13434 1529,16818"/>
        </emma:interpretation>
      </emma:emma>
    </inkml:annotationXML>
    <inkml:traceGroup>
      <inkml:annotationXML>
        <emma:emma xmlns:emma="http://www.w3.org/2003/04/emma" version="1.0">
          <emma:interpretation id="{B13EA32C-90E7-4304-97EB-C1DB68ABC095}" emma:medium="tactile" emma:mode="ink">
            <msink:context xmlns:msink="http://schemas.microsoft.com/ink/2010/main" type="paragraph" rotatedBoundingBox="3099,679 5329,205 5506,1034 3276,15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2809C13-6ABB-49F8-AFA8-6FAF1ACBDBE0}" emma:medium="tactile" emma:mode="ink">
              <msink:context xmlns:msink="http://schemas.microsoft.com/ink/2010/main" type="inkBullet" rotatedBoundingBox="3182,1071 3602,981 3631,1117 3211,1207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-1-1 340 0,'0'0'128'0,"5"0"-100"0,-5 0-8 0,0 0 44 16,0 0-40-16,0 0 96 16,0 0-68-16,0 0-4 15,0 0-32-15,4 0 24 16,5 4-24-16,10-4 12 16,-1 4-16-16,5-4 28 15,-1 4-24-15,15 0 20 16,-1 0-20-16,1 0 0 15,-1 0-8-15,1-4 4 16,-1 0-8-16,-4-4 8 16,-5 4-8-16,-4-4 8 15,0 8-8-15,-14-8 40 16,0 4-20-16,-9-4-32 0,0 8 4 16,-9-4 28-16,4 8-16 0,-4-4-72 15,9 4 36-15,-4-4-124 16,4 0 88-16,0-4-324 15,9 4 216-15</inkml:trace>
      </inkml:traceGroup>
      <inkml:traceGroup>
        <inkml:annotationXML>
          <emma:emma xmlns:emma="http://www.w3.org/2003/04/emma" version="1.0">
            <emma:interpretation id="{0CDF9E00-04EC-46DC-9F9B-EA38A447F171}" emma:medium="tactile" emma:mode="ink">
              <msink:context xmlns:msink="http://schemas.microsoft.com/ink/2010/main" type="line" rotatedBoundingBox="3893,510 5329,205 5506,1034 4070,1340"/>
            </emma:interpretation>
          </emma:emma>
        </inkml:annotationXML>
        <inkml:traceGroup>
          <inkml:annotationXML>
            <emma:emma xmlns:emma="http://www.w3.org/2003/04/emma" version="1.0">
              <emma:interpretation id="{C825ADFB-0121-45A9-BD8A-BF055BA87365}" emma:medium="tactile" emma:mode="ink">
                <msink:context xmlns:msink="http://schemas.microsoft.com/ink/2010/main" type="inkWord" rotatedBoundingBox="3893,510 5329,205 5506,1034 4070,1340"/>
              </emma:interpretation>
              <emma:one-of disjunction-type="recognition" id="oneOf1"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☺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615.1009">737-434 340 0,'18'-20'128'0,"-18"20"-100"0,41-9-8 0,-18 5 52 15,4 4-44-15,5-4 60 16,5 4-52-16,4 4 28 15,4 9-36-15,1 15 8 16,-1 8-20-16,-4 13 44 16,0-1-32-16,-4 5 4 15,4 0-20-15,-23-1 12 16,5-7-16-16,-23-1 24 16,0 1-20-16,-23-1 12 15,5-3-12-15,-14-1 20 16,9-7-20-16,-9-17-4 15,0-4-4-15,10-24-24 16,3-4 12-16,-3-17-4 16,13 9 4-16,9-12-28 15,13 7 20-15,-4-3 4 16,5 12 12-16,4-5 8 16,-4 13-4-16,0 0 8 15,4 4-8-15,-9 4-4 16,5 4 4-16,-10-4-112 15,1 8 60-15</inkml:trace>
          <inkml:trace contextRef="#ctx0" brushRef="#br0" timeOffset="1020.1764">1348-693 528 0,'0'-4'196'0,"0"4"-152"0,13 0-12 0,-8 0 72 15,4 4-64-15,5-4 52 16,8 4-52-16,1 0 16 15,0 8-36-15,0 0 0 16,-1 0-12-16,-3 0 12 16,-15 5-12-16,-4-1 4 15,0 0-4-15,-4-4 4 16,-5 4-8-16,-1-8 8 16,6 1-8-16,8-14-28 15,6 5 12-15,3-4-20 16,19 4 16-16,-9-4 16 15,13 8 4-15,-8 0-92 16,-6 5 52-16,-3 3-280 16,-1 0 176-16</inkml:trace>
          <inkml:trace contextRef="#ctx0" brushRef="#br0" timeOffset="1485.9374">1794-556 260 0,'5'-16'96'0,"-5"16"-76"0,4 0-4 0,-4 0 124 16,5 8-80-16,-5 13 108 15,4 7-96-15,-4 20 24 16,5 9-56-16,-5 16 48 16,9-4-52-16,5-5-24 15,-1-3-12-15,5-12 36 16,1-5-24-16,3-11 44 16,1-5-32-16,-5-16 40 15,10 0-36-15,-10-16-4 16,0 0-16-16,0-16 12 15,1 4-12-15,-1-17 16 16,5 5-16-16,-5-16-4 16,0 3 0-16,0-3 4 15,0 15-4-15,-4-15-20 16,0 11 8-16,-5-3 4 0,5 8 4 16,-10-1-28-16,1 13 16 15,-5-4-108-15,4 16 64 16,-4 0-204-16,5 4 144 0</inkml:trace>
        </inkml:traceGroup>
      </inkml:traceGroup>
    </inkml:traceGroup>
    <inkml:traceGroup>
      <inkml:annotationXML>
        <emma:emma xmlns:emma="http://www.w3.org/2003/04/emma" version="1.0">
          <emma:interpretation id="{6DD0FFF7-7C8A-4E5E-9A84-39A408690A0E}" emma:medium="tactile" emma:mode="ink">
            <msink:context xmlns:msink="http://schemas.microsoft.com/ink/2010/main" type="paragraph" rotatedBoundingBox="3918,1513 10194,52 10533,1506 4257,296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355ED81-A534-4D8B-9B37-6ED45A759487}" emma:medium="tactile" emma:mode="ink">
              <msink:context xmlns:msink="http://schemas.microsoft.com/ink/2010/main" type="line" rotatedBoundingBox="3918,1513 10194,52 10533,1506 4257,2968"/>
            </emma:interpretation>
          </emma:emma>
        </inkml:annotationXML>
        <inkml:traceGroup>
          <inkml:annotationXML>
            <emma:emma xmlns:emma="http://www.w3.org/2003/04/emma" version="1.0">
              <emma:interpretation id="{F9F79EB4-E4E0-4DA7-9242-9DCF40901B0B}" emma:medium="tactile" emma:mode="ink">
                <msink:context xmlns:msink="http://schemas.microsoft.com/ink/2010/main" type="inkWord" rotatedBoundingBox="3927,1549 5516,1179 5784,2333 4196,270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617.6174">2049 845 312 0,'0'-21'112'0,"0"21"-84"0,23-24-12 0,-10 12 144 16,6 8-92-16,-6-8 88 15,10 4-92-15,-14 0 12 16,14 4-44-16,-14 4 4 16,14 4-20-16,-9 0 28 15,-10 12-28-15,10 4 20 16,-5-4-20-16,-9 13 0 15,9-1-8-15,-9-4 20 16,0 5-16-16,-9-9 4 16,0 0-8-16,4-8-8 15,5-4 4-15,-9-8-4 16,18 0 0-16,5-8-20 16,4 0 12-16,5-4 4 15,0 8 4-15,-1 0-100 16,10 8 56-16,-18 0-200 15,9 8 136-15</inkml:trace>
          <inkml:trace contextRef="#ctx0" brushRef="#br0" timeOffset="2596.8913">824 824 364 0,'9'-36'132'0,"-9"36"-100"0,32-20-12 0,-14 12 24 15,0 4-28-15,5-9 32 16,0 9-32-16,4-4 12 15,0 4-16-15,14 0-8 16,-4 4 0-16,4 8 84 16,4 4-48-16,5 21 44 15,1 7-48-15,-6 21 16 16,-4 0-32-16,-14 3 52 16,-8-7-40-16,-28 0 36 15,-1-9-36-15,-26 1 8 16,0-13-24-16,-10-7 36 15,0-5-28-15,10-16 12 16,4-4-20-16,5-20-16 16,13 0-4-16,0-21-16 15,14 1 12-15,10-13-24 16,8 13 20-16,9-5 4 16,10 9 8-16,4 4-44 15,4 20 24-15,1-5-188 16,-1 9 116-16</inkml:trace>
          <inkml:trace contextRef="#ctx0" brushRef="#br0" timeOffset="3232.0795">1712 1278 572 0,'0'0'208'0,"0"0"-160"0,-9-8-12 0,9 8 84 16,9 4-72-16,5-8 44 15,-5 4-56-15,4-4-20 16,-3 4-8-16,12-5 8 16,-8 5-8-16,4-4-28 15,5 8 8-15,-9-4-216 16,8 0 128-16</inkml:trace>
          <inkml:trace contextRef="#ctx0" brushRef="#br0" timeOffset="3002.4693">1662 857 340 0,'-9'-4'128'0,"9"4"-100"0,9 4-8 0,-5-4 176 15,6 0-112-15,3-4 64 16,5 4-88-16,5 0-24 15,0 8-24-15,4 0-20 16,1 8 4-16,-6 8 20 16,1 1-8-16,-9 7 4 15,0 0-4-15,-14 5 36 16,0-5-20-16,-14 9 4 16,5-5-16-16,-5 1-8 15,5-5 0-15,-14 0 12 16,14-3-8-16,-5-5-4 15,5-4 0-15,-4-4-24 16,4-4 12-16,9 1 4 16,0-1 4-16,-10-4-12 15,20 0 8-15,-10 0 4 16,0 0 0-16,9-4 8 16,4 0-4-16,-4 0-4 15,14 0 4-15,-9 0 12 16,4 0-8-16,-4-4-100 0,-1 4 48 0,6-8-192 15,-6 0 132 1</inkml:trace>
          <inkml:trace contextRef="#ctx0" brushRef="#br0" timeOffset="2101.5737">865 472 228 0,'-5'-16'84'0,"5"16"-64"0,9-4-8 0,-9 0 108 15,0 8-68-15,0-4 68 16,0 0-68-16,0 0 68 16,5 4-68-16,-1 0 44 15,10 4-56-15,4 0 16 16,0 5-36-16,19-13 28 16,-1 4-32-16,37-17 20 15,9 5-20-15,37-16 52 16,-1 4-36-16,23 0 12 15,-13 3-28-15,13 5-8 16,-18 8-4-16,-5 4 12 16,-26 4-8-16,-20-4 4 15,-17 12-4-15,-14-4 4 16,-9 1-8-16,-9-9 60 16,0 8-36-16,-14-8-28 15,4 0-4-15,-13 0-204 16,0 0 116-16</inkml:trace>
        </inkml:traceGroup>
        <inkml:traceGroup>
          <inkml:annotationXML>
            <emma:emma xmlns:emma="http://www.w3.org/2003/04/emma" version="1.0">
              <emma:interpretation id="{E6E7F05F-5CF2-466D-B911-F6D10B3A0B3D}" emma:medium="tactile" emma:mode="ink">
                <msink:context xmlns:msink="http://schemas.microsoft.com/ink/2010/main" type="inkWord" rotatedBoundingBox="6482,1356 7664,1081 7826,1778 6644,205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792.2856">3361 517 612 0,'-5'0'228'0,"5"0"-180"0,0 12-12 0,0-8 60 16,14 0-60-16,4 0 48 15,5 8-48-15,9-12-12 16,4 0-12-16,10-4 32 15,-5 4-20-15,-5 4-144 16,-4 4 64-16,-4 0-176 16,-6 1 132-16,-3-1-224 15,-1 0 180-15</inkml:trace>
          <inkml:trace contextRef="#ctx0" brushRef="#br0" timeOffset="4552.1458">3361 278 572 0,'-9'-4'208'0,"9"4"-160"0,-5 0-12 0,1 0 92 16,8 0-76-16,-4 0 68 16,9 0-68-16,5-4 4 15,4 4-32-15,19-8-4 16,4 4-12-16,4-4 20 15,-8 8-16-15,4 0 4 16,-5 8-8-16,-4-8-16 16,-9 12 4-16,-5-12-40 0,-4 8 24 0,-14-4-92 15,0 4 64-15</inkml:trace>
          <inkml:trace contextRef="#ctx0" brushRef="#br0" timeOffset="5358.79">4240 173 268 0,'23'-8'100'0,"-23"8"-76"0,18-4-8 0,-9 0 60 16,5 8-44-16,-10 0 40 31,1 0-40-31,-10 4 52 0,5 4-48 0,-9 16 64 16,5 5-60-16,-14 7 44 15,4 5-48-15,0 3 0 16,5-3-24-16,5-5 28 16,4-3-24-16,0-5 20 15,4-4-20-15,-4-3 0 16,9-5-8-16,-4-4 12 15,-1 0-12-15,1-8-12 16,-1 5 0-16,-4-5 28 16,5 0-12-16,0 0-20 15,-1 0 0-15,-4-4 20 16,5 0-4-16,-1 0 32 16,1 0-24-16,-1-4 20 15,5 0-20-15,1 0-16 16,-1 0-4-16,9 0 12 15,5 0-4-15,9 0-20 0,-1-4 8 16,1 0 12 0,0 4 0-16,0-4 8 0,0 4-8 15,-5-4 8 1,-4 8-8-16,-9-4 32 0,-1 0-20 0,-13 0 20 16,5 0-20-16,-10 0-104 15,1 8 44-15,-5-8-236 16,9 4 156-16</inkml:trace>
        </inkml:traceGroup>
        <inkml:traceGroup>
          <inkml:annotationXML>
            <emma:emma xmlns:emma="http://www.w3.org/2003/04/emma" version="1.0">
              <emma:interpretation id="{874E54FC-0AEF-4FB7-9EDE-8EFA0CE24FF1}" emma:medium="tactile" emma:mode="ink">
                <msink:context xmlns:msink="http://schemas.microsoft.com/ink/2010/main" type="inkWord" rotatedBoundingBox="8321,488 10194,52 10533,1506 8660,194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801.0212">6035-758 444 0,'0'-8'164'0,"0"8"-124"0,-5-4-16 0,1 0 140 16,8 8-96-16,1-4 0 15,0 4-44-15,4-4 20 16,4 8-28-16,10 0 40 16,0 8-32-16,0-4-4 15,-1 5-12-15,-8-1 28 16,-5 0-20-16,-18 0 4 16,0 4-12-16,-18-3 12 15,4 3-12-15,-4-4 4 16,4 0-4-16,0-8 28 15,9 4-20-15,5-3-32 16,5-1 8-16,13-4 20 16,4-4-8-16,10 8-8 15,5 0 0-15,8-8-192 16,0 12 108-16</inkml:trace>
          <inkml:trace contextRef="#ctx0" brushRef="#br0" timeOffset="7387.0801">6468-580 364 0,'-5'-4'132'0,"5"4"-100"0,-4 4-12 0,8-4 200 15,5 0-124-15,5-4 76 16,4 4-100-16,5-4-12 16,9 4-40-16,-5-4-20 15,5 4-4-15,-5-4 40 16,1 4-24-16,-6 0-8 15,-3 4-8-15,-10-4 20 16,-5 0-8-16,-8 4-12 16,-1 4 0-16,-8 0-68 15,3 4 40-15,-3-8-100 16,4 0 72-16,-5 5-164 16,5-9 124-16,-5 0-100 15,14 8 112-15,-18 0 64 16,13 8 20-16,-8 12 220 15,8 5-120-15,-4 15 96 16,9 1-112-16,-9 7 0 16,18-3-48-16,-9-4-20 15,9-5-8-15,-9-7 4 16,5-5-4-16,-5-8 24 0,0 0-16 16,-9-11-20-16,4-1 0 15,-13-8-56-15,4 0 32 0,-18-8-72 16,10 4 60-16,-15 0 20 15,10-4 16-15,-10 0 96 16,24 4-48-16,-6-4 60 16,15 8-56-16,8-4 68 15,10 8-64-15,4 0 28 16,14 0-44-16,0 0 0 16,5-4-20-16,-10 4 36 15,0 0-24-15,-4-4-56 16,0 0 16-16,-14-4-96 15,9 8 64-15,-13-8-100 16,-5 0 84-16</inkml:trace>
          <inkml:trace contextRef="#ctx0" brushRef="#br0" timeOffset="6291.1679">5156-503 320 0,'9'-24'120'0,"-9"24"-96"0,14-21-4 15,-5 5 132 1,0 16-88-16,4-16 36 16,-3 4-60-16,12-4 12 15,10 12-32-15,18 0 52 16,0 4-40-16,19 24-24 0,-1 4-8 0,5 33 0 16,-14 4 0-1,-4 8 24-15,0-9-12 0,-24 1 12 16,-8-8-12-16,-14-13 28 15,-9-3-24-15,-18-5 32 16,0-12-32-16,-23-11 20 16,9-5-20-16,-14-16 8 15,5 0-12-15,10-13 12 16,8 1-16-16,0-12-20 16,14 3 4-16,9-7-12 15,9 16 8-15,14-5 16 16,9 13 0-16,4-4 32 15,-4 16-20-15,0-8-4 16,0 16-8-16,0-8-192 16,0 4 104-16,-1-16-396 15,-3 12 268-15</inkml:trace>
          <inkml:trace contextRef="#ctx0" brushRef="#br0" timeOffset="7956.6811">5466 412 340 0,'-32'12'128'0,"32"-12"-100"0,-14 0-8 0,5 0 96 31,9 0-68-31,0-4 76 0,0 4-68 0,-5-4 56 16,10 0-60-16,-5 0 60 15,0 4-64-15,0 4-36 16,0 0-8-16,0 0 4 16,0 4-4-16,0 4 16 15,0 4-12-15,9-4-12 16,5 4 0-16,8-3 20 15,10 3-8-15,18-8-12 16,10 4 0-16,17-12 28 16,1 0-12-16,40-12 12 15,10 4-12-15,8 0 28 16,-4 4-24-16,9-4 12 16,-13 4-16-16,9-1-8 15,-14 5 0-15,0-12 4 16,-28 8-4-16,-13-12-28 15,-13 0 12-15,-15 4 12 16,-13-4 4-16,-9 7 40 16,-4 1-20-16,-19 4 20 15,0 4-24-15,-14 4-104 16,5 4 40-16,-4 1-96 16,-1 7 80-16,-4-4-348 15,4-4 224-15</inkml:trace>
        </inkml:traceGroup>
      </inkml:traceGroup>
    </inkml:traceGroup>
    <inkml:traceGroup>
      <inkml:annotationXML>
        <emma:emma xmlns:emma="http://www.w3.org/2003/04/emma" version="1.0">
          <emma:interpretation id="{B3FFFF9B-3325-4959-83F2-54A10FB1CCFA}" emma:medium="tactile" emma:mode="ink">
            <msink:context xmlns:msink="http://schemas.microsoft.com/ink/2010/main" type="paragraph" rotatedBoundingBox="1862,3708 11261,1173 11610,2466 2210,50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123EA6-1A49-4D53-8E84-1765987670C1}" emma:medium="tactile" emma:mode="ink">
              <msink:context xmlns:msink="http://schemas.microsoft.com/ink/2010/main" type="inkBullet" rotatedBoundingBox="2034,4349 2686,4173 2751,4414 2099,4589"/>
            </emma:interpretation>
            <emma:one-of disjunction-type="recognition" id="oneOf5">
              <emma:interpretation id="interp9" emma:lang="" emma:confidence="0">
                <emma:literal>-</emma:literal>
              </emma:interpretation>
            </emma:one-of>
          </emma:emma>
        </inkml:annotationXML>
        <inkml:trace contextRef="#ctx0" brushRef="#br0" timeOffset="26709.1222">-1134 3273 384 0,'0'0'140'0,"-5"4"-108"0,0 0-8 0,1-4 164 16,8 8-108-16,1 8 64 15,4-4-84-15,5-4 28 16,-1 1-52-16,15-9 24 15,4 4-32-15,31-8 0 16,-4 4-16-16,19-9 12 16,-1 9-16-16,1 0 16 15,-5 4-16-15,-14-16-56 16,-9 12 24-16,-18 0-120 16,-10 0 80-16,-12 17-404 15,-1-9 260-15</inkml:trace>
      </inkml:traceGroup>
      <inkml:traceGroup>
        <inkml:annotationXML>
          <emma:emma xmlns:emma="http://www.w3.org/2003/04/emma" version="1.0">
            <emma:interpretation id="{5C76E5E3-EE8F-4417-9D7A-9DD82D02F1A1}" emma:medium="tactile" emma:mode="ink">
              <msink:context xmlns:msink="http://schemas.microsoft.com/ink/2010/main" type="line" rotatedBoundingBox="3864,3168 11261,1173 11610,2466 4213,4461"/>
            </emma:interpretation>
          </emma:emma>
        </inkml:annotationXML>
        <inkml:traceGroup>
          <inkml:annotationXML>
            <emma:emma xmlns:emma="http://www.w3.org/2003/04/emma" version="1.0">
              <emma:interpretation id="{6769F01B-7D5A-40C3-AFC3-E0D164BBD00C}" emma:medium="tactile" emma:mode="ink">
                <msink:context xmlns:msink="http://schemas.microsoft.com/ink/2010/main" type="inkWord" rotatedBoundingBox="3868,3182 5148,2836 5486,4090 4206,4435">
                  <msink:destinationLink direction="with" ref="{E29CCF89-C713-4A31-8382-AE2EACDB2DD7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2339.9769">1151 2010 464 0,'-5'-12'176'0,"5"12"-140"0,10-12-8 15,-6 8 56 1,1 4-52-16,4-4 60 16,4 4-56-16,1 0 12 15,0 8-32-15,4 0 8 16,5 4-12-16,0-4 0 0,-1 4-4 0,-4 1-8 16,5 3 4-16,-9-4 28 15,-5 4-16-15,-9-4 20 16,0 4-20-16,-9-8 0 15,4 5-8-15,-8-5-16 16,8 0 4-16,-4-4 20 16,9 4-8-16,5-4-4 15,8 0 0-15,10 0 12 16,9 0-8-16,9 0 4 16,4 0-4-16,1 8-164 15,-5-4 84-15</inkml:trace>
          <inkml:trace contextRef="#ctx0" brushRef="#br0" timeOffset="19171.7296">837 2605 444 0,'-27'-28'164'0,"22"3"-124"0,0-3-16 0,5 4 16 15,5 8-28-15,4-21 32 16,5 9-28-16,9-13 20 16,-1 13-20-16,10-4 0 15,0 12-8-15,4 3 4 16,10 13-8-16,4 25 40 16,0 7-20-16,9 24 32 15,-4 5-32-15,-5 16 4 16,-4-4-16-16,-15 8 20 15,-8-9-20-15,-23 5 12 16,0-4-12-16,-36-8 20 16,18-5-20-16,-28-27 24 15,1-5-24-15,4-28 24 16,4-4-24-16,10-33-20 16,0 5 0-16,13-17-4 15,5 9 4-15,18-17-20 16,5 17 16-16,17-1-12 0,6 13 12 15,13 8 8-15,5 15 4 0,4 5 8 16,-5 4-4-16,6-4-4 16,-6 4 4-16,-8 0-216 15,-5-4 116-15</inkml:trace>
          <inkml:trace contextRef="#ctx0" brushRef="#br0" timeOffset="19831.4848">1679 2411 268 0,'-23'0'100'0,"23"0"-76"0,14 4-8 0,-14-8 140 16,9 4-88-16,-4-8 16 16,13 12-48-16,-4-8-8 15,8 4-16-15,1-8 0 16,9 4-4-16,9-5 4 15,-5 9-8-15,19-4 8 16,-14 4-8-16,5 0 8 16,-10 9-8-16,-4-1-4 15,-5 0 4-15,-22 0-120 16,-1 0 64-16,-17-4-148 16,3 0 116-16,-12-8-128 15,-1 4 120-15,-4-4 44 0,-1 8 36 16,1 0 240-16,0 4-124 0,4 12 88 15,14 5-108 1,-9 11-16-16,8 5-40 16,-8 11 20-16,18 1-32 0,-9 7 40 15,9 5-32-15,-9 0-24 16,5-12 0-16,-6-1 16 16,10-7-8-16,-9-9 16 15,0-8-16-15,-4-3-4 16,3-5 0-16,-8-8 4 15,9-4-4-15,-9-8-4 16,0 0 4-16,4-8-4 16,5-4 0-16,4 4 16 15,-4 0-8-15,9-4 40 16,0 8-24-16,9 0 48 16,5 4-40-16,4 0 28 15,10 8-32-15,8-4-8 16,5 4-12-16,18-8 12 15,5-4-12-15,9-4 4 16,-10 0-4-16,-8-9 20 16,-5 5-16-16,-9-4 24 15,-9 8-24-15,-14-4 24 16,-9 4-24-16,-13-4-92 16,4 7 44-16,-9-3-308 15,0 4 192-15</inkml:trace>
        </inkml:traceGroup>
        <inkml:traceGroup>
          <inkml:annotationXML>
            <emma:emma xmlns:emma="http://www.w3.org/2003/04/emma" version="1.0">
              <emma:interpretation id="{EC777637-16D8-4CFC-A271-E567EA7D83B6}" emma:medium="tactile" emma:mode="ink">
                <msink:context xmlns:msink="http://schemas.microsoft.com/ink/2010/main" type="inkWord" rotatedBoundingBox="6213,2949 7830,2513 8074,3420 6457,385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3826.3861">4543 1804 716 0,'-46'24'264'0,"46"-24"-204"0,-50 53-16 0,32-33 8 16,4 0-36-16,-13 0-12 15,4 5-8-15,-9 11 4 16,5 1 0-16,-14 19 8 15,5 5-4-15,-28 16 8 16,5-4-8-16,-19 8-4 16,10-13 4-16,-14-7-16 15,9-8 8-15,-9-17 4 16,23-4 0-16,18-15 32 16,18-9-16-16</inkml:trace>
          <inkml:trace contextRef="#ctx0" brushRef="#br0" timeOffset="33599.7836">4415 1695 384 0,'10'-21'140'0,"-10"21"-108"0,9-12-8 0,-9 8 84 16,0 4-64-16,0-4 112 15,9 4-84-15,-23 8 24 16,0 8-56-16,-31 21-4 15,4 3-24-15,-32 17 44 16,9 4-28-16,-22 11 12 16,13 1-24-16,-14 12 20 15,24-12-24-15,-1-8 12 16,14-8-12-16,23-25-8 16,13-12 0-16,28-32-128 15,8-8 68-15,38-33-568 16,12 5 344-16</inkml:trace>
          <inkml:trace contextRef="#ctx0" brushRef="#br0" timeOffset="34185.8424">3610 1978 392 0,'-14'-12'148'0,"14"12"-116"0,-14 16-8 16,5-4 164-1,0 8-108-15,-14 25 36 16,1 7-68-16,-19 29 44 0,13 0-56 0,-13 4 20 16,9-12-36-16,-9-8 44 15,14-9-36-15,0-11 12 16,9-9-24-16,4-11-8 15,9-5-4-15,19-12-24 16,13-4 12-16,32-8 20 16,10 0-4-16,26-4-4 15,-8 0 0-15,18-8-172 16,-5 8 92-16</inkml:trace>
          <inkml:trace contextRef="#ctx0" brushRef="#br0" timeOffset="34529.7561">4179 1739 456 0,'-28'-4'168'0,"28"4"-128"0,-4-8-16 15,4 0 88 1,9 4-68-16,5-12 104 16,4-1-84-16,9-11-4 15,5 0-36-15,13-5 12 16,1 5-24-16,4-4 32 0,-4 11-28 16,8-7-4-16,-8 16-8 0,-1 0-16 15,-4 12 8-15,-18 12 28 16,-5 12-12-16,-18 21 76 15,0 7-52-15,-9 17 12 16,5-8-28-16,4-4-56 16,4-5 20-16</inkml:trace>
        </inkml:traceGroup>
        <inkml:traceGroup>
          <inkml:annotationXML>
            <emma:emma xmlns:emma="http://www.w3.org/2003/04/emma" version="1.0">
              <emma:interpretation id="{467D74C3-1BA5-44DC-B289-D57559E477A6}" emma:medium="tactile" emma:mode="ink">
                <msink:context xmlns:msink="http://schemas.microsoft.com/ink/2010/main" type="inkWord" rotatedBoundingBox="8458,1929 10318,1427 10601,2476 8741,297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639.1558">6030 1015 464 0,'-13'20'176'0,"13"-20"-140"0,-14 12-8 15,10-8 136 1,8 4-96-16,-4 4 8 16,0 0-48-16,0 5 44 0,5 3-40 0,-1 8 4 15,1 1-24-15,-5 3 12 16,0 0-16-16,0 1 24 16,4-1-20-16,1-4 12 15,-1 1-12-15,10-9 12 16,4 0-16-16,14-16-4 15,5-4 0-15,8-8-224 16,5 0 120-16</inkml:trace>
          <inkml:trace contextRef="#ctx0" brushRef="#br0" timeOffset="10014.1534">6513 837 528 0,'-4'-25'196'0,"4"25"-152"0,13-16-12 15,-4 12 80 1,5 4-68-16,4 8 16 16,1 4-36-16,3 21 48 15,1 3-40-15,0 21-16 16,4 3-8-16,-4 9 24 15,0-8-16-15,-5 0 12 16,-4-9-16-16,-14-3 12 16,4-5-16-16,-13-7 24 15,0-5-20-15,-14-16 12 0,5 1-12 0,-5-17 0 16,5-5-4-16,0-15-16 16,4 4 4-16,5-12 4 15,9 3 0-15,5-11-12 16,4 8 8-16,9-9 4 15,9 9 0-15,1-4-36 16,3 11 20-16</inkml:trace>
          <inkml:trace contextRef="#ctx0" brushRef="#br0" timeOffset="10528.5208">7005 1027 332 0,'-9'0'120'0,"9"0"-92"0,23-25-8 16,-9 13 80-1,4 4-60-15,14-8 52 16,-10 4-52-16,10-4-12 15,0 8-16-15,5 8-12 16,-10 0 4-16,-4 8 48 16,0 0-28-16,-10 16 104 15,1-4-72-15,-10 9 36 0,1-1-52 0,-14 4-16 16,4-3-12-16,-4-1 8 16,0 8-12-1,-5-11-4-15,1 3 0 0,-10 0 12 16,9-3-8-16,-13-5-4 15,18-4 0-15,-14-4-4 16,9 4 0-16,5-3-36 16,5-1 20-16,8-4 40 15,5 4-12-15,5-4 0 16,9 0-8-16,-9 0-4 16,8 0 0-16,1-4 32 15,4 4-16-15,-8-8-48 16,-6 0 16-16,-4 0-68 15,1 0 48-15,-15-8-64 16,5 8 60-16,-5 0-236 16,1 0 152-16</inkml:trace>
          <inkml:trace contextRef="#ctx0" brushRef="#br0" timeOffset="10799.7408">7028 1274 372 0,'-32'-4'140'0,"32"4"-112"0,0 4-4 15,5-4 84-15,4 0-64 0,9 0 88 16,-4 0-76-16,8 0 36 16,6 0-56-16,-5 0 44 15,8 0-48-15,-8 0 12 16,5 8-28-16,-10-4 8 15,5 4-12-15,-1-4 0 16,1 4-4-16,-9-8 20 16,4 0-16-16,-4-8-136 15,-1 8 68-15</inkml:trace>
          <inkml:trace contextRef="#ctx0" brushRef="#br0" timeOffset="9127.7961">5306 922 332 0,'-9'-13'120'0,"9"13"-92"0,0-12-8 0,0 4 80 16,14 4-60-16,-5-12 60 16,14 4-56-16,8-8 40 15,-3 7-48-15,13 1 32 16,0 4-36-16,13 8 0 15,-8 4-20-15,-10 25 12 16,5 7-16-16,-9 17 16 16,-9 3-16-16,-5 5 16 15,-4 0-16-15,-14-1 24 16,9-7-20-16,-23-4 24 16,5-5-24-16,-23-3 12 15,10-9-12-15,-19-8 12 16,4 0-16-16,-8-15 4 15,4-5-4-15,4-17-8 16,10 1 4-16,4-12-16 16,9 8 8-16,14-12 12 15,10 7-4-15,12-3 16 16,10 0-12-16,5-1 4 16,-5 9-4-16,4 0 20 15,5 4-16-15,-5 0-84 16,1 8 40-16,-10-4-192 0,5 8 124 15,-9-4-432-15,0 8 300 16</inkml:trace>
          <inkml:trace contextRef="#ctx0" brushRef="#br0" timeOffset="9356.9037">5894 1152 560 0,'-14'-4'208'0,"14"4"-164"0,14-4-8 0,-10 4 120 16,5 4-92-16,5-4 44 16,4 0-64-16,14 0 20 15,-4 0-36-15,8 0-28 16,5 0 0-16,5 4 16 16,-5 0-8-16,-10 0-56 15,1 0 24-15,-23-4-104 16,0 0 72-16</inkml:trace>
        </inkml:traceGroup>
        <inkml:traceGroup>
          <inkml:annotationXML>
            <emma:emma xmlns:emma="http://www.w3.org/2003/04/emma" version="1.0">
              <emma:interpretation id="{E0F10A70-B5C9-4C6C-BD38-6BA4F3A03DC3}" emma:medium="tactile" emma:mode="ink">
                <msink:context xmlns:msink="http://schemas.microsoft.com/ink/2010/main" type="inkWord" rotatedBoundingBox="11505,2274 11555,2261 11605,2449 11556,246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5346.3732">8372 1193 632 0,'-14'0'236'0,"14"8"-184"0,5 12-16 0,4-4 60 16,-9 0-60-16,4 9 4 16,1 3-24-16,-14 12-124 15,9 5 56-15</inkml:trace>
        </inkml:traceGroup>
      </inkml:traceGroup>
    </inkml:traceGroup>
    <inkml:traceGroup>
      <inkml:annotationXML>
        <emma:emma xmlns:emma="http://www.w3.org/2003/04/emma" version="1.0">
          <emma:interpretation id="{1B04BEF1-5113-4FAB-98FA-F2F2FD64EF14}" emma:medium="tactile" emma:mode="ink">
            <msink:context xmlns:msink="http://schemas.microsoft.com/ink/2010/main" type="paragraph" rotatedBoundingBox="3597,3480 24903,2546 25003,4831 3698,57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79DD811-B5C1-4A0B-A830-7141F841D407}" emma:medium="tactile" emma:mode="ink">
              <msink:context xmlns:msink="http://schemas.microsoft.com/ink/2010/main" type="line" rotatedBoundingBox="3597,3480 24903,2546 25003,4831 3698,5765"/>
            </emma:interpretation>
          </emma:emma>
        </inkml:annotationXML>
        <inkml:traceGroup>
          <inkml:annotationXML>
            <emma:emma xmlns:emma="http://www.w3.org/2003/04/emma" version="1.0">
              <emma:interpretation id="{A9860610-49B1-4E90-B813-9BA3B0F30276}" emma:medium="tactile" emma:mode="ink">
                <msink:context xmlns:msink="http://schemas.microsoft.com/ink/2010/main" type="inkWord" rotatedBoundingBox="3664,4993 5680,4905 5709,5558 3692,564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3769.5542">495 4062 392 0,'-9'-8'148'0,"9"8"-116"0,9-8-8 0,-4 0 120 16,4 4-84-16,14-13 36 15,0 9-56-15,18-12 28 16,-5 4-36-16,19 0 0 16,-10 4-20-16,10 4-24 15,-5 16 4-15,-5 12 12 16,1 4 0-16,-14 4 8 16,4 9-8-16,-13 11 16 15,-5 5-12-15,-13 12 4 16,-1-9-4-16,-17 5 20 15,4-4-16-15,-23-9 4 16,0-11-8-16,-9-13 12 16,9-4-12-16,-9-20 4 15,9-12-4-15,0-20-8 16,9 3 4-16,14-15 4 16,0 4-4-16,23-5 24 0,9 5-16 15,4 3-12-15,9 17-4 0,5-4 28 16,-9 3-12-1,-4 13-56-15,13 0 20 0,-10-4-280 16,-3 8 168-16</inkml:trace>
          <inkml:trace contextRef="#ctx0" brushRef="#br0" timeOffset="24024.8677">1210 4107 600 0,'0'-9'224'0,"0"9"-176"0,18 9-12 0,-4-18 124 16,4 9-96-16,19 0 16 15,4 0-44-15,13-8-16 16,1 16-12-16,4-16 28 15,-4 8-20-15,-5 0 4 16,-9-8-12-16,-9 4-172 16,-10 4 88-16</inkml:trace>
          <inkml:trace contextRef="#ctx0" brushRef="#br0" timeOffset="24291.0752">1584 3928 364 0,'-14'17'132'0,"14"-17"-100"0,-18 16-12 0,4-4 148 15,5-4-96-15,-9 12 32 16,9 5-60-16,-5 3 36 16,5 0-48-16,0 17 72 15,9-1-56-15,4 9-24 16,5-9-16-16,0-7 16 15,14-1-12-15,0-7 12 16,9-5-12-16,-9-12-16 16,-1-4 0-16,1-16-356 15,0 4 192-15</inkml:trace>
          <inkml:trace contextRef="#ctx0" brushRef="#br0" timeOffset="24696.6545">1779 3876 384 0,'0'-4'140'0,"0"4"-108"0,14-8-8 0,-5 8 128 31,0 4-88-31,9 4 44 16,5 8-64-16,14 12-8 16,-1-3-20-16,5 11 8 0,5 0-16 0,-10 17 32 15,-4 4-24-15,-9-5-24 16,-5 9 4-16,-23-12 88 16,1-5-44-16,-28-7 28 15,9-1-40-15,-18-20 0 16,5 4-16-16,-10-12 0 15,14-8-4-15,-4-20-8 16,13-4 4-16,5-12-16 16,18 7 8-16,0-7 4 15,23-1 0-15,13 1-44 16,5 4 24-16,14 3-248 16,-1 17 148-16</inkml:trace>
          <inkml:trace contextRef="#ctx0" brushRef="#br0" timeOffset="25042.073">2321 4017 496 0,'18'-16'184'0,"-18"16"-140"0,9-4-16 15,-4-4 120 1,9 8-88-16,4 0 0 16,0 0-36-16,0 0-16 15,0 0-4-15,-4 8 4 16,4 8-4-16,-4 5 8 0,0-1-8 0,-14-4 16 15,9 12-12-15,-9 1 40 16,-9-1-24-16,0 4 32 16,4 5-32-16,-13-5-4 31,13 1-12-31,-18 3 4 0,19-12-8 0,-14 5-4 16,9-9 4-16,0-4 12 15,4 0-8-15,5-4-4 16,14-4 0-16,-10 1 4 15,14-1-4-15,-4-8 40 16,4 0-20-16,5 0-76 16,-9 8 28-16,-5-4-204 15,4 4 128-15</inkml:trace>
          <inkml:trace contextRef="#ctx0" brushRef="#br0" timeOffset="25180.9427">2385 4260 612 0,'0'-16'228'0,"0"16"-180"0,14 0-12 16,-5 0 96-1,-5 8-80-15,14 0 16 16,5-8-44-16</inkml:trace>
        </inkml:traceGroup>
        <inkml:traceGroup>
          <inkml:annotationXML>
            <emma:emma xmlns:emma="http://www.w3.org/2003/04/emma" version="1.0">
              <emma:interpretation id="{5D81BFC5-08E6-4245-8133-8B2380EC941B}" emma:medium="tactile" emma:mode="ink">
                <msink:context xmlns:msink="http://schemas.microsoft.com/ink/2010/main" type="inkWord" rotatedBoundingBox="6912,4406 7234,4392 7244,4616 6921,463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5945.9652">3814 3346 684 0,'-4'-4'252'0,"4"4"-192"0,0-4-20 0,0 0 120 15,0 8-96-15,0-4 8 16,9 0-44-16,0 0 20 15,5 0-32-15,4-4-24 16,0 4 4-16,9-5 36 16,1 10-20-16,-1-10 16 15,10 5-16-15,-15-4-88 16,-3 4 44-16,-10-4-212 16,-5 8 140-16</inkml:trace>
          <inkml:trace contextRef="#ctx0" brushRef="#br0" timeOffset="26108.3983">3751 3516 768 0,'-14'16'284'0,"14"-16"-220"0,0 8-20 0,5-4 48 16,4 0-60-16,4 0 32 15,10 0-36-15,4-8-28 16,5 0 0-16</inkml:trace>
        </inkml:traceGroup>
        <inkml:traceGroup>
          <inkml:annotationXML>
            <emma:emma xmlns:emma="http://www.w3.org/2003/04/emma" version="1.0">
              <emma:interpretation id="{4F3EF5CE-5DA6-4CEB-AFEB-17C66525705D}" emma:medium="tactile" emma:mode="ink">
                <msink:context xmlns:msink="http://schemas.microsoft.com/ink/2010/main" type="inkWord" rotatedBoundingBox="8429,3987 9077,3958 9114,4803 8466,483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8061.4264">5895 2949 372 0,'-14'-12'140'0,"24"8"-112"0,-6-8-4 16,-4 4 100-1,0 8-72-15,-4-8 68 16,4-1-68-16,-19 1-28 16,10 8-16-16,-18 8 8 0,-5 5-8 15,-36 15-4-15,4 8 0 0,-23 13-32 16,10 4 16-16,0-1 12 16,18 1 4-16,8 3 76 15,20-3-44-15,8 4 24 16,23-1-40-16,23 9 0 15,18-8-12-15,36-5 36 16,0-7-20-16,14-9 32 16,-4-7-32-16,-19-9 4 15,-9-4-16-15,-13-8-32 16,-10-4 8-16</inkml:trace>
        </inkml:traceGroup>
        <inkml:traceGroup>
          <inkml:annotationXML>
            <emma:emma xmlns:emma="http://www.w3.org/2003/04/emma" version="1.0">
              <emma:interpretation id="{4F399456-4520-4A19-89C3-8A98E1ED2C5E}" emma:medium="tactile" emma:mode="ink">
                <msink:context xmlns:msink="http://schemas.microsoft.com/ink/2010/main" type="inkWord" rotatedBoundingBox="9570,3218 11249,3144 11349,5424 9670,5497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0281.3287">6578 3718 496 0,'-9'-12'184'0,"9"12"-140"0,-5-12-16 0,5 4 64 0,9 8-56 0,1 0 40 16,8 8-44-16,5 12-8 15,-1 8-16-15,6 17-32 16,3 3 12-16,1 5 24 16,-9-4-8-16,0-1 20 15,-9 1-16-15,-19-1 76 16,-4 1-48-16,-14-5 32 16,-9 1-40-16,-4-9 8 15,4-7-20-15,-14-17 28 16,5-8-28-16,10-20 40 15,17-5-32-15,5-11-32 16,18 4 4-16,14-9 0 16,-1 9 4-16,24-4 0 15,-5 11 0-15,14 1 24 16,-10 8-12-16,10 4 12 16,-10 8-12-16,-13 0-60 15,-9 8 24-15,-5-8-60 16,0 0 48-16,-18 0-52 15,0 0 48-15,0-4-40 16,0 4 44-16,0-8 12 16,9 4 12-16,1-8 92 15,3 12-48-15,15-13 60 16,-6 9-52-16,15 0 40 16,-5 4-44-16,13-4 0 15,1 4-24-15,4-4 20 0,-5 4-20 16,1-4 24-16,8 4-24 0,-13-4 4 15,-4 0-8-15,-5 0-96 16,-10 4 52-16,-22-4-96 16,0 8 76-16</inkml:trace>
          <inkml:trace contextRef="#ctx0" brushRef="#br0" timeOffset="29650.6545">6441 3386 528 0,'10'-16'196'0,"-10"16"-152"0,0-4-12 16,-5 0 148-16,5 8-104 15,-5-4 68-15,10 0-84 16,-5 0-52-16,0 0-8 0,5 4 24 15,8 4-16-15,10 0 16 16,9 0-12-16,22-8 36 16,6 4-24-16,49-12 20 15,0-4-24-15,41-8 28 16,-13 0-32-16,22-9 20 16,-13 9-20-16,-9-4 20 15,-24 8-24-15,-21-5-12 16,-24 21-4-16,-14 0 12 15,-8 0-4-15,-14 8 16 16,-9 1-12-16,-14-1-136 16,-9 4 72-16</inkml:trace>
          <inkml:trace contextRef="#ctx0" brushRef="#br0" timeOffset="28465.5001">6542 2455 600 0,'4'-24'224'0,"-4"24"-176"0,23-28-12 16,-5 28 72 0,-4 4-68-16,18 12-16 15,0 8-16-15,8 21 24 16,6-5-16-16,4 21 32 0,-4 0-32 16,-10 20-4-16,-4 0-8 0,-23-9-4 15,-9-7 0-15,-23-8 32 16,-4-5-16-16,-19-15 12 31,5-5-16-31,-4-20 20 0,8-4-20 16,1-28-4-16,9 0-4 0,4-25-4 15,9 9 0-15,10-9-36 16,8 5 20-16,5 4-4 16,10 11 12-16,3 5-204 15,1 4 116-15</inkml:trace>
          <inkml:trace contextRef="#ctx0" brushRef="#br0" timeOffset="28795.3781">6938 2188 464 0,'13'-36'176'0,"-13"36"-140"0,41-29-8 16,-18 25 100 0,0 8-76-16,4 5 24 15,0 11-44-15,-4 0 12 16,-9 12-24-16,-5 9 44 16,5-1-36-16,-19 1 64 0,-4-1-52 0,-5-7 36 15,1-1-44-15,4-12 0 16,4 5-20-16,10-17-16 15,4 0 0-15,13-8 12 16,6 4-4-16,8-8-92 16,-4 4 52-16,-5-8-288 15,10 8 180-15</inkml:trace>
          <inkml:trace contextRef="#ctx0" brushRef="#br0" timeOffset="30567.0894">7334 3831 456 0,'-9'-4'168'0,"9"4"-128"0,0 12-16 0,0-4 96 16,0 5-72-16,0 7 68 15,0 8-64-15,0 5 4 16,0 3-32-16,-5 4-12 16,-4 5-8-16,0 4 56 15,9-1-32-15,-9 1 32 16,9-1-32-16,-5-11-8 15,5-5-12-15,0-8 4 16,5-3-8-16,-1-5 16 16,5-12-12-16,5-8 24 15,4 0-20-15,5-12-84 16,0-1 40-16,13-15-192 16,1 4 124-16</inkml:trace>
          <inkml:trace contextRef="#ctx0" brushRef="#br0" timeOffset="29140.7963">7411 2447 332 0,'-4'-4'120'0,"4"4"-92"0,-14-8-8 0,9 8 192 16,10 8-120-16,0 0 52 15,-1 8-84-15,1 9-4 16,4 3-32-16,0 13 24 16,4-1-32-16,1 9 12 15,4-1-16-15,1 5 28 16,-1-9-24-16,-5 1 48 15,6-1-36-15,-15-15 48 16,5-9-44-16,0-16 28 16,1 0-32-16,-1-24-16 15,13 0-8-15,10-25 12 16,5 9-8-16,8-13-84 16,5 9 44-16,-4-9-44 0,-1 13 44 0,-13 3 0 15,-9 13 20 1,-9 4 16-16,-5 12 0 0,-14 4-20 15,1 8 8-15,-5 4-180 16,4 0 100-16</inkml:trace>
          <inkml:trace contextRef="#ctx0" brushRef="#br0" timeOffset="30928.0484">7753 3657 464 0,'0'-24'176'0,"0"24"-140"0,36-32-8 0,-18 19 92 16,-4 5-72-16,18-4 60 15,-9 4-64-15,-1 16 16 16,6 0-40-16,-6 13-8 16,-8 7-8-16,-14 4 40 15,9 5-24-15,-9-1 52 16,-9 1-40-16,0-9 12 16,9-4-28-16,-9-8 20 15,9 1-24-15,0-13-20 16,9 0 0-16,0-12 20 15,5 3-4-15,8-7-12 16,10 4 0-16,-9 0 20 16,9 8-8-16,-9 0-108 15,0 12 52-15,-14 4-164 16,-5-3 116-16</inkml:trace>
        </inkml:traceGroup>
        <inkml:traceGroup>
          <inkml:annotationXML>
            <emma:emma xmlns:emma="http://www.w3.org/2003/04/emma" version="1.0">
              <emma:interpretation id="{F6236F5F-8F70-47B6-BA33-D68A6A4AC434}" emma:medium="tactile" emma:mode="ink">
                <msink:context xmlns:msink="http://schemas.microsoft.com/ink/2010/main" type="inkWord" rotatedBoundingBox="14467,3905 15488,3860 15517,4513 14495,4558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23839.2583">11304 3111 268 0,'-9'-8'100'0,"9"8"-76"0,4 8-8 0,-4-8 96 15,0 0-64-15,5 0 60 16,9 0-64-16,4-4 32 15,9 4-44-15,5-4-8 16,0 0-16-16,4-8 4 16,5 4-8-16,9-5-12 15,0 9 4-15,5 0 40 16,-5-4-24-16,-4 4-8 16,-1 8-8-16,-13-4-4 15,0 8 0-15</inkml:trace>
          <inkml:trace contextRef="#ctx0" brushRef="#br0" timeOffset="624571.3877">12178 2824 364 0,'5'0'132'0,"-5"0"-100"0,4 8-12 0,-4-4 96 16,5 8-68-16,-1 12 52 16,1 5-60-1,-5 15 32-15,4 5-40 0,-4 3-20 16,0 1-4-16,-9-5 8 15,5 1-8-15,-5-13 32 16,4-7-24 0,-13-5 20-16,9-4-20 0,-14-4-8 15,14 1-4-15,-5-5 4 16,14 0-4-16,-9-4-20 16,9 0 8-16,9 0-4 15,0 0 4-15,0 0 8 16,5 0 0-16,9-4 16 15,0 5-8-15,-5-1-12 16,5-8 0-16,-10 8 4 16,14-8 0-16,-22 0-36 15,13 4 20-15,-13-4-92 16,8 0 60-16,1-4-248 16,0 4 160-16</inkml:trace>
          <inkml:trace contextRef="#ctx0" brushRef="#br0" timeOffset="623992.3479">12151 2807 72 0,'0'-12'24'0,"0"12"-16"0,9 4-4 15</inkml:trace>
        </inkml:traceGroup>
        <inkml:traceGroup>
          <inkml:annotationXML>
            <emma:emma xmlns:emma="http://www.w3.org/2003/04/emma" version="1.0">
              <emma:interpretation id="{DE63DEBD-0C27-4323-8222-828AFC3F5680}" emma:medium="tactile" emma:mode="ink">
                <msink:context xmlns:msink="http://schemas.microsoft.com/ink/2010/main" type="inkWord" rotatedBoundingBox="15951,3861 17427,3797 17456,4462 15980,4527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26633.8722">14004 2872 288 0,'-23'37'108'0,"23"-37"-84"0,-18 89-4 16,13-53 12-1,10-4-20-15,-5 17 4 16,9-13-8-16,-5 9-8 16,5-9 4-16,-9-11 20 15,0 3-12-15,-4-12-4 0,-1 4-4 0,-8-12 4 16,4 1-4-16,-10-5-4 15,6 0 4-15,-10-8-16 16,9 4 8-16,-4-4 64 16,9 4-32-16,0-4 60 15,4 4-52-15,1-5-8 16,4 10-16-16,-5-5 0 16,10 0-8-16,-1 0 16 15,5 4-12-15,10 0 32 16,3 0-24-16,19 0 4 15,-4-4-12-15,4 8-16 16,0 0 4-16,-5 0 4 16,1 0 0-16,-6-8-176 15,6 12 96-15</inkml:trace>
          <inkml:trace contextRef="#ctx0" brushRef="#br0" timeOffset="625245.1802">12779 3046 228 0,'18'-4'84'0,"-18"4"-64"0,9-4-8 0,-4 0 108 15,-1 8-68-15,1-4 60 16,-1 0-68-16,-4 4-20 15,5 0-16-15,-5 0 16 16,0 0-12-16,0 4 24 16,9 9-24-16,-9 3 40 15,5 0-28-15,-5 4 12 16,0 1-20-16,0 3 8 16,4-4-12-16,-4 1 0 15,5-5-4-15,-5-4 4 16,4 0-8-16,1-4 8 15,9 0-8-15,-5-8-4 16,4 5 4-16,6-9-4 16,-6 0 0-16,1-5 16 15,0 5-8-15,-1-4-12 16,-8 0 0-16,-1-4 12 16,5 4-4-16,-4-8-12 0,4 4 4 15,-4-12-24-15,4 8 16 0,0-13 12 16,4 5 4-1,-3-8-28-15,3 4 12 0,-4-5 12 16,5 9 4-16,4-8-12 16,-9 7 4-16,5-3 12 15,-9 4-4-15,-1 0 40 16,5 7-20-16,-4-3-12 16,4 8-8-16,0 0 4 15,5 4-4-15,4 0-4 16,0 8 4-16,9-4 4 15,1 4-4-15,-1 0-12 16,0 0 4-16,-4 0-172 16,0 4 96-16</inkml:trace>
          <inkml:trace contextRef="#ctx0" brushRef="#br0" timeOffset="626168.6346">13826 2763 392 0,'9'-8'148'0,"-9"8"-116"0,23 0-8 0,-5-8 12 16,0 8-24-16,19-8 48 16,-5 12-32-16,9-4 4 15,0 0-20-15,0 0 12 16,-5 4-16-16,-4-4 16 15,-5 4-16-15,-9-4-4 16,1 0 0-16,-10 0 4 16,4 0-4-16,-13 0 32 15,5 4-20-15</inkml:trace>
        </inkml:traceGroup>
        <inkml:traceGroup>
          <inkml:annotationXML>
            <emma:emma xmlns:emma="http://www.w3.org/2003/04/emma" version="1.0">
              <emma:interpretation id="{2294A519-75DF-4A61-B15A-0DF236E67134}" emma:medium="tactile" emma:mode="ink">
                <msink:context xmlns:msink="http://schemas.microsoft.com/ink/2010/main" type="inkWord" rotatedBoundingBox="17991,4059 18199,4050 18212,4336 18003,4346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27002.8538">14832 3265 548 0,'-13'-8'204'0,"13"8"-156"0,50 4-16 0,-23-4 8 16,5 0-28-16,18 0-320 15,0 4 164-15</inkml:trace>
          <inkml:trace contextRef="#ctx0" brushRef="#br0" timeOffset="626838.9182">14914 3038 528 0,'-18'-36'196'0,"18"36"-152"0,18-8-12 0,-9 4-28 16,0 4-8-16,10-9 20 16,-1 9-8-16</inkml:trace>
        </inkml:traceGroup>
        <inkml:traceGroup>
          <inkml:annotationXML>
            <emma:emma xmlns:emma="http://www.w3.org/2003/04/emma" version="1.0">
              <emma:interpretation id="{61801182-0D0B-4551-8C41-9DC74953CEFD}" emma:medium="tactile" emma:mode="ink">
                <msink:context xmlns:msink="http://schemas.microsoft.com/ink/2010/main" type="inkWord" rotatedBoundingBox="18898,3427 21845,3298 21919,4966 18971,509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29072.3569">16499 2322 216 0,'-23'0'80'0,"23"4"-60"0,-14-4-8 16,14 4 28-16,-9 0-24 16,0 4-12-16,4 0-8 15,-4 0 12-15,0 4-4 16,-4 0-20-16,-6 5 8 15,6-1 76-15,4 0-40 16,-5 0 0-16,5 9-16 16,-5 3 24-16,-4-4-20 0,4 13 20 15,1-1-20-15,-6 0 20 16,-3 17-24-16,8 12 24 16,-4 12-24-16,4 4 12 15,5 8-12-15,-5-17 20 16,14 5-20-16,0-8 12 15,0 0-12-15,0 4 0 16,9 8-4-16,-4 0 28 16,4 0-20-16,-9-13-12 0,-9-3-8 15,4-8 20-15,-17-9-8 0,-1-3 16 16,-4-9-16-16,-1-3 4 16,1-9-4-16,-9 0-16 15,-5-16 4-15,4 0 40 16,5-8-24-16,-13-12-8 15,13-8-8-15,9-8 20 16,5-13-8-16,13 5-28 16,-4-9 8-16,9 9-172 15,14-5 104-15,-5 9-332 16</inkml:trace>
          <inkml:trace contextRef="#ctx0" brushRef="#br0" timeOffset="629724.0896">17163 2763 352 0,'-9'20'132'0,"0"-8"-104"0,0 13-8 0,4-5 104 15,1 16-72-15,-1 13 52 16,-4 20-64-16,0 3 24 16,5 5-36-16,-1 4-8 15,-4 4-12-15,0 0-8 0,0 0 4 0,-9-8 40 16,13-8-24-16,-13-12 24 15,4-9-24-15,-18-11 16 16,-4-9-20 0,-5-8 0-16,-9 0-8 0,4-20-16 15,10-8 4-15,4-8 20 16,5-4-8-16,8-17-12 16,10-15 0-16,9-1-216 15,9-3 120-15,5 3-384 16</inkml:trace>
          <inkml:trace contextRef="#ctx0" brushRef="#br0" timeOffset="629322.0208">16672 3188 392 0,'18'-8'148'0,"0"0"-116"0,18-9-8 0,-13 9 84 16,5 0-64-16,17 0 36 0,10 0-48 15,-1-4 36-15,-4 0-40 16,1-4 4-16,3 8-20 15,-4-1 0-15,-4 5-4 0,-10-4-16 16,-4 8 4-16,-9 0 64 16,-5 0-32-16,-9 12 8 15,-4-8-24-15,-1 5-60 16,-4-9 24-16,0 0-252 16</inkml:trace>
          <inkml:trace contextRef="#ctx0" brushRef="#br0" timeOffset="629953.7005">17742 2597 404 0,'-19'0'148'0,"6"0"-112"0,-1 8-12 0,5 4 108 15,-5 4-76-15,1 5-4 16,-1 3-32-16,0 4 12 16,5 5-20-16,-4 3-240 0</inkml:trace>
          <inkml:trace contextRef="#ctx0" brushRef="#br0" timeOffset="630370.8093">18220 2706 288 0,'-5'-4'108'0,"5"0"-84"0,0 0-4 0,0 4 128 15,0 0-84-15,-9 0 60 16,-9 4-68-16,0 4-32 15,-14 8-16-15,-9 13 0 16,-9 19-4-16,0 17 24 0,-1 16-16 16,-3-8 40-1,17 0-28-15,1 16 12 16,13 0-20-16,5 0-8 16,9 0-4-16,9 0 20 15,4-8-12-15,6-8-12 0,3-13-4 0,5-11-136 16,10-17 72-16,4-16-416 15</inkml:trace>
          <inkml:trace contextRef="#ctx0" brushRef="#br0" timeOffset="630714.7242">18183 3208 300 0,'37'-28'112'0,"-6"12"-88"0,15-1-8 16,-19 13 84-16,5 4-60 16,-5 0 16-16,-4 4-32 15,0 4 12-15,-9 9-20 16,-5 7 28-16,-14 4-28 0,-4 1 64 16,-23-5-44-16,0 0 0 15,-13 0-20-15,4 5 8 16,-5-1-16-16,14-8 4 15,5 5-4-15,9-1-8 16,9 0 4-16,9 0-4 16,14-3 0-16,4-5 0 15,14-8 0-15,-1-4 8 0,1-4-4 16,0-4-100-16,-4 0 52 16,-6 0-340-16,-13 0 208 15</inkml:trace>
          <inkml:trace contextRef="#ctx0" brushRef="#br0" timeOffset="630883.6735">18156 3354 508 0,'23'-12'188'0,"-5"4"-148"0,5-5-8 15,8 9 72-15,-8 0-64 16,9 0-8-16,0 4-20 15,-5 4-72-15,-4 4 32 16,-5 0-356-16</inkml:trace>
          <inkml:trace contextRef="#ctx0" brushRef="#br0" timeOffset="631060.6437">18607 3297 624 0,'-23'-8'228'0,"32"0"-176"0,-9 4-16 0,9 4 52 15,5-4-56-15,8 0-4 16,10-4-16-16,5 0-144 16</inkml:trace>
        </inkml:traceGroup>
        <inkml:traceGroup>
          <inkml:annotationXML>
            <emma:emma xmlns:emma="http://www.w3.org/2003/04/emma" version="1.0">
              <emma:interpretation id="{1A2219B6-595D-46AB-AF9C-B0EE34439964}" emma:medium="tactile" emma:mode="ink">
                <msink:context xmlns:msink="http://schemas.microsoft.com/ink/2010/main" type="inkWord" rotatedBoundingBox="22213,3819 23877,3746 23915,4599 22251,4672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31706.3612">19053 3160 248 0,'-5'0'92'0,"14"-5"-72"0,5-7-4 16,0 12 60-16,4 8-44 16,-5 1 16-16,6 3-32 15,3-4 28-15,-8 4-28 16,-5 4 56-16,-9 4-40 16,0-3 56-16,0 7-52 15,-18-4 28-15,4 4-36 0,1-3 28 16,4-9-32-16,-1 4-48 0,-3-8 12 15,26 8 0-15,-3-8 12 16,-1 0 8-16,4 0-4 16,1-4-4-16,4-4 4 15,-4 0-16-15,0-4 8 16,-1-4 12-16,1 0-4 16,-10-4-12-16,10 0 4 15,-9 0 40-15,8 0-24 16,-13-5-96-16,9-3 40 15,-4 0 12-15,0 4 16 0,-5-12 16 16,13 11 0 0,-4-7 8-16,-4 4-4 0,13 4-12 15,0-1 4-15,-4-3 28 16,13 8-12-16,1 4 12 16,-6 0-12-16,6 0-8 15,8 0 0-15,-9 0 28 16,14 4-16-16,-4 4 32 15,-5 0-32-15,13 4 4 16,-13-4-12-16,0 4 48 16,-5-4-32-16,-13 4 8 15,-10 4-20-15,-4-8-140 16,0 4 72-16,-13 4-396 16,-5-4 252-1,13-8-8-15</inkml:trace>
          <inkml:trace contextRef="#ctx0" brushRef="#br0" timeOffset="632156.057">19590 3010 416 0,'-14'12'152'0,"5"-4"-116"0,9 12-12 0,0-4 48 15,0 5-44-15,0 3 40 16,0 8-36-16,-4 5 16 15,-1-9-28-15,1 9 44 0,-6-9-36 16,1-4 4-16,-4-4-20 0,13 5 0 16,0-9-4-16,0-4 28 15,27-4-20-15,0 0-48 16,10-4 16-16,4-4-164 16,4 0 100-16,1-4-352 15</inkml:trace>
          <inkml:trace contextRef="#ctx0" brushRef="#br0" timeOffset="632304.9574">20164 2698 560 0,'45'8'208'0,"-27"8"-164"0,1 29-8 0,-15-9 40 16,5 29-48-16,-4 12 32 16,-5 0-32-16,-5-4 16 15,-13-4-24-15,4-5 0 0,-17-11-12 16,-1 8 28-16,-9-5-20 16,-5 5-68-16,1-4 28 15,-1-13-352 1</inkml:trace>
          <inkml:trace contextRef="#ctx0" brushRef="#br0" timeOffset="632891.5131">20605 3147 208 0,'9'-32'76'0,"-9"24"-60"0,5-4-4 15,-5 8 92-15,0-4-60 0,0 0 0 16,-5-1-28-16,5 1 24 16,-9 4-24-16,5 8-4 15,-14 4-8-15,8 5 64 16,-8 7-36-16,0 4 40 16,9 8-40-16,-14 1 44 15,14 3-44-15,-5-3-16 16,14-1-8-16,0 4 0 0,14-11-4 15,0-5 32-15,-10-4-20 16,24-16 32 0,-10-8-40-16,-5-8 0 0,6 4-36 15,-6-13 16-15,-4-11-64 16,5-13 40 0,-5-3-88-16,0-17 68 0,-4 0-44 15,8 0 60 1,-8 9 28-16,9 7 12 15,-5 9 88-15,-5 11-44 16,-4 5 84-16,0 8-72 16,0 8-8-16,0 7-32 15,-4 14 24-15,-5 11-24 16,-5 12 20-16,-4 21-20 0,4 16 20 16,5 7-24-16,-5-3 4 15,14-12-8-15,-9-4 4 16,9-13-8-16,-4-7 32 15,4-5-20-15,0-8-68 0,-9-12 28 16,9 5-308 0</inkml:trace>
        </inkml:traceGroup>
        <inkml:traceGroup>
          <inkml:annotationXML>
            <emma:emma xmlns:emma="http://www.w3.org/2003/04/emma" version="1.0">
              <emma:interpretation id="{8B1DA6B6-BB36-4F6D-B2B9-44388C52CB40}" emma:medium="tactile" emma:mode="ink">
                <msink:context xmlns:msink="http://schemas.microsoft.com/ink/2010/main" type="inkWord" rotatedBoundingBox="24207,3732 24954,3700 24982,4338 24235,4371"/>
              </emma:interpretation>
              <emma:one-of disjunction-type="recognition" id="oneOf19">
                <emma:interpretation id="interp23" emma:lang="" emma:confidence="0">
                  <emma:literal>it</emma:literal>
                </emma:interpretation>
                <emma:interpretation id="interp24" emma:lang="" emma:confidence="0">
                  <emma:literal>rt</emma:literal>
                </emma:interpretation>
                <emma:interpretation id="interp25" emma:lang="" emma:confidence="0">
                  <emma:literal>Vt</emma:literal>
                </emma:interpretation>
                <emma:interpretation id="interp26" emma:lang="" emma:confidence="0">
                  <emma:literal>at</emma:literal>
                </emma:interpretation>
                <emma:interpretation id="interp27" emma:lang="" emma:confidence="0">
                  <emma:literal>ut</emma:literal>
                </emma:interpretation>
              </emma:one-of>
            </emma:emma>
          </inkml:annotationXML>
          <inkml:trace contextRef="#ctx0" brushRef="#br0" timeOffset="633599.395">21033 2868 456 0,'14'0'168'0,"-10"0"-128"0,1 8-16 15,-5-8 60-15,0 12-52 16,0 5-4-16,9-1-16 16,-4 4 8-16,4-4-12 15,-5 4-4-15,10-3 0 0,-9 7 4 16,-5-4-4-16,0 0 16 16,0-3-12-16,-5 7-4 15,0-4 0-15,-4 0-4 16,9 9 0-16,0-13 0 0,9 0 0 15,1-4-20-15,3-4 12 16,5 0 20-16,-4 0-4 16,4-8 16-16,5 0-16 15,-9-8 16-15,-5 0-16 16,0-4-12-16,-5-4 0 16,6-8 20-16,-10 3-8 15,0-7-28-15,0 0 8 16,0-5 4-16,4 1 8 15,-4-4-36-15,5 3 20 16,4 5-4-16,-5 4 12 16,5 3 0-16,-4 1 0 0,9 4 0 15,-10 4 0-15,5 4 24 16,-4 0-8-16,-5 4 4 16,14-1-4-16,-10 5 4 15,10 0-8-15,-1 0 8 16,6 0-8-16,-6 0 8 15,1 5-8-15,4-1 16 16,-4 4-12-16,4-4 16 16,-18 4-16-16,0-8-12 15,0 8 0-15,0 0-172 16,0 0 96-16,0 0-332 16</inkml:trace>
          <inkml:trace contextRef="#ctx0" brushRef="#br0" timeOffset="634289.2282">21356 2763 320 0,'10'-12'120'0,"12"8"-96"0,-3-4-4 0,-6 8 104 15,1 0-72-15,-5 0 52 16,14 0-64-16,-5 4 16 16,-4 0-36-16,8 4 0 15,-13 0-12-15,10 0-16 0,8-4 4 0,-13-4 40 16,8 0-24-16,10-4 0 16,0 0-8-16,-9 0 4 15,0 0-4-15,-10 0-12 16,6 0 4-16,-10 0 4 15,4 0 0-15,-13 0-64 16,-9 4 36-16,9 0-148 16,0 0 100-1,-4 0-268-15</inkml:trace>
          <inkml:trace contextRef="#ctx0" brushRef="#br0" timeOffset="634663.2244">21566 2637 288 0,'-5'21'108'0,"-8"-9"-84"0,-1 8-4 0,9-4 128 16,-4 9-84-16,-9 7 72 15,5 4-80-15,-6 9 12 16,15 3-36-16,-19 5 4 0,14-4-20 16,0-1 8-16,4-7-12 0,5-1-16 15,5-3 0-15,-5-9 28 16,13-4-12-16,1-4-4 15,0-3-4-15,4-5 4 16,0-4-4-16,14-4 16 16,0-4-12-16,9 0-152 15,4 0 76-15</inkml:trace>
        </inkml:traceGroup>
      </inkml:traceGroup>
    </inkml:traceGroup>
    <inkml:traceGroup>
      <inkml:annotationXML>
        <emma:emma xmlns:emma="http://www.w3.org/2003/04/emma" version="1.0">
          <emma:interpretation id="{F7100BDC-6459-4B6B-BE33-4241C7AEB1AC}" emma:medium="tactile" emma:mode="ink">
            <msink:context xmlns:msink="http://schemas.microsoft.com/ink/2010/main" type="paragraph" rotatedBoundingBox="4111,6447 5446,6283 5541,7060 4205,72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B10248B-6A84-4135-8047-B44F22D7EC2A}" emma:medium="tactile" emma:mode="ink">
              <msink:context xmlns:msink="http://schemas.microsoft.com/ink/2010/main" type="line" rotatedBoundingBox="4111,6447 5446,6283 5541,7060 4205,7223"/>
            </emma:interpretation>
          </emma:emma>
        </inkml:annotationXML>
        <inkml:traceGroup>
          <inkml:annotationXML>
            <emma:emma xmlns:emma="http://www.w3.org/2003/04/emma" version="1.0">
              <emma:interpretation id="{FF92504E-A2F4-4261-9A48-6733DA372F4D}" emma:medium="tactile" emma:mode="ink">
                <msink:context xmlns:msink="http://schemas.microsoft.com/ink/2010/main" type="inkWord" rotatedBoundingBox="4111,6447 5446,6283 5541,7060 4205,7223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9800.3468">955 5604 364 0,'9'-20'132'0,"5"3"-100"0,0-7-12 0,-5 12 68 15,4 4-52 1,10-8 12-16,0 8-28 0,9-4-4 16,4 3-8-16,5 5 56 15,5 12-36-15,-1 29 68 16,1-1-56-16,-5 25 8 15,0 0-28-15,-14 12 16 16,-4-9-24-16,-23-3 40 16,-5-4-28-16,-27-9 32 15,1-3-32-15,-24-9-12 16,9-3-8-16,-8-13 4 16,8 0-4-16,-4-16-4 15,14-4 4-15,-1-16 4 16,10 4-4-16,22-13-36 15,5 5 16-15,14-4 4 16,9 8 12-16,9 0 32 16,9 3-16-16,-5 5-144 15,5 4 64-15,-14-4-112 0,5 8 96 16</inkml:trace>
          <inkml:trace contextRef="#ctx0" brushRef="#br0" timeOffset="40148.7733">1329 5353 652 0,'0'-8'244'0,"0"8"-192"0,22-16-12 0,-3 8 48 15,-1 8-56-15,14-4 16 16,0 8-32-16,8 0 0 15,1 4-8-15,-4 4 12 16,-5 4-12-16,-14 4 4 16,-4 5-4-16,-14-1 28 15,-5 4-20-15,-18 1 4 16,5-1-12-16,-5-8 28 16,10-4-20-16,4-12 20 15,9 13-20-15,13-17 8 16,10 0-12-16,4-9 12 15,5 5-16-15,-4-4-248 16,-1 8 128-16,-4 0-368 16,-5 8 268-16</inkml:trace>
          <inkml:trace contextRef="#ctx0" brushRef="#br0" timeOffset="40492.214">1875 5406 560 0,'0'0'208'0,"0"0"-164"0,-9 16-8 0,4-8 120 16,5 4-92-16,-4 12 28 16,4 5-56-16,0 27 20 15,4 5-28-15,1 12 0 16,8-4-16-16,-3-5 12 16,8-11-16-16,-5-9 32 15,1-7-24-15,-5-13 56 16,0-4-40-16,-4-11 56 15,4-1-52-15,0-16-8 16,5-1-16-16,9-19-12 16,4 0 4-16,9-29-16 15,19 5 8-15,-10-13-104 16,-13 8 60-16,5 4-84 16,-5 17 72-16,-10 8-12 15,-13 16 44-15,-9 8-84 16,-9 12 64-16,-13 12-336 15,-1 4 208-15</inkml:trace>
        </inkml:traceGroup>
      </inkml:traceGroup>
    </inkml:traceGroup>
    <inkml:traceGroup>
      <inkml:annotationXML>
        <emma:emma xmlns:emma="http://www.w3.org/2003/04/emma" version="1.0">
          <emma:interpretation id="{0986CEAC-6112-4B1C-8C34-5FC943646F79}" emma:medium="tactile" emma:mode="ink">
            <msink:context xmlns:msink="http://schemas.microsoft.com/ink/2010/main" type="paragraph" rotatedBoundingBox="3661,7116 12532,5903 12785,7751 3914,896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116A941-B0CE-466B-9788-D26F6C5F0B30}" emma:medium="tactile" emma:mode="ink">
              <msink:context xmlns:msink="http://schemas.microsoft.com/ink/2010/main" type="line" rotatedBoundingBox="3661,7116 12532,5903 12785,7751 3914,8964"/>
            </emma:interpretation>
          </emma:emma>
        </inkml:annotationXML>
        <inkml:traceGroup>
          <inkml:annotationXML>
            <emma:emma xmlns:emma="http://www.w3.org/2003/04/emma" version="1.0">
              <emma:interpretation id="{FAB8F644-26C1-4214-B23B-F5D19736D44B}" emma:medium="tactile" emma:mode="ink">
                <msink:context xmlns:msink="http://schemas.microsoft.com/ink/2010/main" type="inkWord" rotatedBoundingBox="3723,7572 5922,7271 6072,8372 3874,8673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41901.9631">1843 6846 560 0,'-23'12'208'0,"23"-12"-164"0,-13 9-8 16,8-9 144-1,5 8-104-15,-4-8 8 16,8 0-56-16,10 0 8 16,4 0-20-16,14 0 0 15,9 0-8-15,4 0 4 16,1 4-8-16,-5 4 16 16,-5 8-12-16,-18 4 16 15,1 4-16-15,-24 17 68 16,-4-1-44-16,-27 9 4 15,4 0-20-15,-14-1-4 0,1 1-4 0,-1-1 4 16,10-11-8-16,-1-1 16 16,15-12-12-16,-1-7 4 15,9-1-4-15,5-4-8 16,4 0 4-16,10-8-4 16,4 0 0-16,9-8 16 15,5 4-8-15,4-8 24 16,5 8-20-16,0-4-180 15,-5 4 92-15,-4 0-168 16,-5 8 140-16,-4-8-432 16,-9 0 300-16</inkml:trace>
          <inkml:trace contextRef="#ctx0" brushRef="#br0" timeOffset="42119.0395">1679 7198 676 0,'-4'-16'248'0,"4"16"-192"0,9 0-16 16,-9 0 112 0,0 0-92-16,9 0 52 15,4 8-64-15,6 0-8 16,3 5-24-16,10-5 8 16,0 8-16-16,5-12 40 15,-1 4-24-15,0-8-136 16,-4 4 60-16,-4-8-204 15,-6 4 148-15</inkml:trace>
          <inkml:trace contextRef="#ctx0" brushRef="#br0" timeOffset="42462.454">2166 6798 456 0,'0'-12'168'0,"0"12"-128"0,37-9-16 0,-19 5 88 16,0 8-68-16,5-4 96 16,0 5-80-16,-1-5 44 15,1 8-64-15,-5 0-4 16,1 4-20-16,-10 0 8 15,4 4-16-15,-13 0 24 16,0 1-20-16,-9-1 4 16,0 4-8-16,-4-4 20 15,3 0-16-15,1-8 24 16,9 5-24-16,5-13 12 16,4 0-12-16,9-8 12 15,5 3-16-15</inkml:trace>
          <inkml:trace contextRef="#ctx0" brushRef="#br0" timeOffset="41481.846">955 6842 508 0,'-36'-12'188'0,"36"12"-148"0,4-8-8 0,1 4 72 16,4 0-64-16,5-8 28 16,-1 4-40-16,19-9 52 15,-4 9-44-15,22 0 0 16,0 8-20-16,13 12-12 16,-3 9 0-16,3 23 28 15,-17 5-16-15,-14 20-4 16,-5 3-8-16,-36 1 28 15,-9-4-16-15,-28-4-4 16,5-13-8-16,-18-11 4 16,14-5-4-16,-6-20 8 15,11-3-8-15,-6-17 16 16,14-5-12-16,5-19-20 16,13 4 4-16,10-21 4 15,8 5 4-15,5-5 24 0,9 9-12 16,-4 0 4-16,13 11-8 15,1 5-24-15,-1 8 8 0,14 0 20 16,0 8-4-16,18-8-12 16,5 8 0-16,9-13 28 15,0 9-12-15,-1-8 32 16,-8 8-28-16,-5-4 4 16,-9 4-12-16,-13 8-120 15,-5 8 60-15,-14 8-208 16,-4-4 144-16</inkml:trace>
          <inkml:trace contextRef="#ctx0" brushRef="#br0" timeOffset="40956.448">586 6494 456 0,'-36'12'168'0,"36"-12"-128"0,-4 4-16 0,-1-4 132 15,10 0-92-15,4-4 80 16,9 4-84-16,14 0 20 16,9 4-44-16,18 0-4 15,5 5-20-15,18-1 36 16,-1 4-24-16,52-8-12 16,-6 0-8-16,46-16 12 15,-9 0-8-15,23-25 16 16,-19 9-16-16,10-17 24 15,-33 9-20-15,-4-13-4 16,-22 17-4-16,-19 0 4 16,-18 11-4-16,-32 1 68 15,-14 8-40-15,-31 8 4 16,-5 8-20-16,-32 20-204 16,0 1 100-16,-18 15-412 15,9 9 276-15</inkml:trace>
        </inkml:traceGroup>
        <inkml:traceGroup>
          <inkml:annotationXML>
            <emma:emma xmlns:emma="http://www.w3.org/2003/04/emma" version="1.0">
              <emma:interpretation id="{89CCE766-8F19-4D1D-9674-C3211E68F8A0}" emma:medium="tactile" emma:mode="ink">
                <msink:context xmlns:msink="http://schemas.microsoft.com/ink/2010/main" type="inkWord" rotatedBoundingBox="6876,7181 7749,7061 7859,7862 6986,7981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44386.2095">3751 6405 780 0,'-14'-8'288'0,"9"8"-224"0,5 0-20 16,5 0 48 0,0 0-60-16,-1-4 40 15,10 4-40-15,4-4 8 16,5 0-24-16,4-4 20 16,5 4-24-16,0-4 4 15,0 8-8-15,-5-8 20 16,0 16-16-16,-8-8-108 15,-6 0 48-15,-4-8-260 16,5 4 168-16</inkml:trace>
          <inkml:trace contextRef="#ctx0" brushRef="#br0" timeOffset="44739.8061">4429 6017 600 0,'0'-4'224'0,"0"4"-176"0,-4-4-12 0,4 4 116 15,4 8-92-15,-4 0 36 16,5 8-56-16,-1 12-4 16,1 9-24-16,-5 23 20 15,4 9-20-15,-8 12-12 16,4 0-4-16,-14-8 40 16,0-8-24-16,-8-9 68 15,8-11-44-15,-4-13 28 47,4-7-36-47,5-9 8 0,9 0-20 0,5-12 20 0,8 0-24 0,5-8-32 16,5 4 12-16,0 0-44 15,4 4 32-15,1-4 24 16,-1 8 0-16,0 0 0 16,1 0 0-16,-1 0-4 15,-4 0 0-15,-5-4 52 16,0 5-28-16,-4-9-176 15,4 4 80-15</inkml:trace>
        </inkml:traceGroup>
        <inkml:traceGroup>
          <inkml:annotationXML>
            <emma:emma xmlns:emma="http://www.w3.org/2003/04/emma" version="1.0">
              <emma:interpretation id="{FB4AD592-6B9D-4152-9F26-5E07BBCA79D4}" emma:medium="tactile" emma:mode="ink">
                <msink:context xmlns:msink="http://schemas.microsoft.com/ink/2010/main" type="inkWord" rotatedBoundingBox="8174,6499 10706,6153 10959,8001 8427,8347"/>
              </emma:interpretation>
            </emma:emma>
          </inkml:annotationXML>
          <inkml:trace contextRef="#ctx0" brushRef="#br0" timeOffset="45535.9227">6077 5337 632 0,'-9'-16'236'0,"9"16"-184"0,14 0-16 0,-5 0 104 16,9 0-84-16,14 8 40 15,9 8-56-15,9 12-4 16,5 9-24-16,-5 23 12 15,-9 5-16-15,-14 12 24 16,-4-4-20-16,-23-4 24 16,-5-9-24-16,-31-7 40 15,-5-5-28-15,-23-15 4 32,9-13-16-32,-8-8 28 0,17-8-24 0,5-20-4 15,9 0-8-15,19-25-16 16,4 5 8-16,27-13-24 15,9 9 16-15,14-5-40 16,5 21 32-16,-1 4-144 16,10 12 92-16,-14 0-172 15,0 4 140-15</inkml:trace>
          <inkml:trace contextRef="#ctx0" brushRef="#br0" timeOffset="45833.2153">6487 5260 488 0,'5'-16'180'0,"-5"16"-140"0,13-12-12 0,-4 3 128 16,5 9-92-16,4-8 52 16,0 8-68-16,1 8 0 15,-1 5-28-15,-9 7 4 16,5 4-12-16,-10 0 0 15,1 5-4-15,-10-9 56 16,1 0-36-16,-6-4 60 16,6 1-52-16,4-9-16 15,4 0-12-15,6-12 24 16,3 0-16-16,19-4-128 16,4 4 60-16</inkml:trace>
          <inkml:trace contextRef="#ctx0" brushRef="#br0" timeOffset="46992.4103">7047 5292 528 0,'-9'-4'196'0,"9"4"-152"0,0-12-12 0,0 12 88 15,4 8-72-15,-4 0 32 16,5 4-44-16,-1 13 12 16,6 7-28-16,-1 17 36 15,0-1-32-15,4 17 32 16,6-4-32-16,-1-5-4 15,5-3-12-15,-5-17 72 16,0-3-44-16,-4-21 48 16,4-8-48-16,-4-24 8 15,4-5-28-15,-5-19 44 16,6 7-32-16,-6-15-4 16,6 11-16-16,-1-3-24 15,0 3 8-15,0 9 4 16,0 12 4-16,-4 4-152 15,0 12 84-15</inkml:trace>
          <inkml:trace contextRef="#ctx0" brushRef="#br0" timeOffset="45070.6859">5403 6069 728 0,'23'-24'268'0,"-23"24"-208"0,14-24-16 0,-14 12 44 16,0 8-56-16,0-5 40 16,-5 5-40-16,-13 8-20 15,-5 5-4-15,-9 7 0 16,10 8-4-16,-15 16 24 16,5 5-16-16,0 32 48 15,1 0-32-15,-1 20 28 16,18-12-28-16,5-4 0 15,9-12-16-15,14-13 28 16,-1-7-24-16,28-25 40 16,5-8-32-16,8-20-56 15,15 4 16-15,-15-8-272 16,1 0 160-16,-23-4-536 16,4 8 372-16</inkml:trace>
          <inkml:trace contextRef="#ctx0" brushRef="#br0" timeOffset="47447.622">5868 6259 436 0,'4'-8'160'0,"-4"8"-124"0,14-4-8 0,-9 0 160 16,4 4-108-16,23-8 100 15,4 0-104-15,41-4 36 16,10 4-64-16,45-8 88 16,-9 8-76-16,54-9 8 15,-13 5-44-15,18-4 24 16,-22 4-32-16,4-4 32 15,-28 4-32-15,-22-1-12 16,-27 9-8-16,-33-4 48 16,-22 0-24-16,-32 8-88 15,-18 8 36-15,-32 4-236 16,4 1 148-16</inkml:trace>
          <inkml:trace contextRef="#ctx0" brushRef="#br0" timeOffset="47878.0776">6114 6527 684 0,'-50'0'252'0,"50"0"-192"0,0 0-20 0,4 0 68 16,10 0-68-16,18 0 36 16,-5 0-44-16,28 0 8 15,5 8-24-15,8 8 20 16,1 4-24-16,-5 17 4 15,-18-1-8-15,-10 8 4 16,-8 1-8-16,-19 8 16 16,5-9-12-16,-33 1 16 15,1-1-16-15,-23-11 16 16,4-9-16-16,-13-20 16 16,13-4-16-16,1-20 16 15,8-5-16-15,19-11-12 16,18 8 0-16,19-5-16 15,8 9 12-15,10-4-4 16,0 11 4-16,9 9 16 16,-10 4-4-16,10-4-28 15,0 4 12-15,9 0 24 16,-4 4-8-16,4-4 28 16,-9 4-20-16,0-4 12 15,-14 4-12-15,-9-4-52 16,-5 0 24-16,-13-4-140 15,0 8 88-15,-14-8-320 0,4 0 216 16</inkml:trace>
          <inkml:trace contextRef="#ctx0" brushRef="#br0" timeOffset="48118.2162">7052 6478 488 0,'-32'-24'180'0,"32"24"-140"0,-10-4-12 0,-8 8 144 15,9 4-100-15,-14 12 76 16,9 4-84-16,-18 13 0 15,14-1-40-15,0 9 24 16,-5-5-32-16,5 5 56 16,8-1-40-16,1 9 28 15,9-5-32-15,5 1 0 16,4-5-16-16,9-7 20 16,5-9-20-16,9-12-64 15,9-3 24-15,1-17-216 16,3-5 132-16,6-19-424 15,-6 4 300-15</inkml:trace>
          <inkml:trace contextRef="#ctx0" brushRef="#br0" timeOffset="48390.9404">7247 6539 488 0,'-18'-21'180'0,"18"21"-140"0,5-20-12 16,-1 12 172-1,1 8-116-15,4-4 8 16,0 8-52-16,0 0-4 0,5 8-20 0,-5 5-8 16,4 3-4-16,-3 0 12 15,-1 4-8-15,-9-3 16 16,4 3-16-16,-8-4 60 16,4-4-40-16,-5-4 8 15,5 1-24-15,5-9-8 16,8 0 0-16,10-12 4 15,9 3-4-15</inkml:trace>
        </inkml:traceGroup>
        <inkml:traceGroup>
          <inkml:annotationXML>
            <emma:emma xmlns:emma="http://www.w3.org/2003/04/emma" version="1.0">
              <emma:interpretation id="{0B673FE9-1E99-4B5F-A3EB-B9EAD6F9BDF0}" emma:medium="tactile" emma:mode="ink">
                <msink:context xmlns:msink="http://schemas.microsoft.com/ink/2010/main" type="inkWord" rotatedBoundingBox="11384,7094 12671,6918 12731,7354 11443,7530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48779.9763">8272 6150 820 0,'-55'-12'304'0,"55"12"-236"0,0 8-20 0,5-8 44 0,4 4-60 0,13 0 68 16,10 0-60-16,23-4 8 15,4 0-28-15,5-4-160 16,0 4 72-16,8-4-484 16,-12 0 308-16</inkml:trace>
          <inkml:trace contextRef="#ctx0" brushRef="#br0" timeOffset="48601.5013">8340 6013 820 0,'14'-8'304'0,"-14"8"-236"0,54 0-20 16,-31 0 44 0,4 0-60-16,14 0-4 15,-9 4-16-15,0 0-220 16,4 4 112-16</inkml:trace>
          <inkml:trace contextRef="#ctx0" brushRef="#br0" timeOffset="49078.8406">9387 5895 404 0,'23'-24'148'0,"-23"24"-112"15,14-12-12-15,-14 8 92 16,4 4-68-16,-13 4 132 16,4 8-104-16,-26 8 60 15,-1 9-76-15,-28 7 116 16,10 4-100-16,-4 9 80 16,4-4-92-16,22 11 12 15,24-3-44-15,22-5-4 16,9-7-16-16,19-21 28 15,4-4-24-15,5-36 48 16,-1 4-36-16,1-21-84 0,-1 9 28 16,-22-12-52-16,-4 11 44 15,-28-11-24-15,-9 7 36 0,-19-3 12 16,5 12 8-16,-4 3-24 16,9 9 16-16</inkml:trace>
        </inkml:traceGroup>
      </inkml:traceGroup>
    </inkml:traceGroup>
    <inkml:traceGroup>
      <inkml:annotationXML>
        <emma:emma xmlns:emma="http://www.w3.org/2003/04/emma" version="1.0">
          <emma:interpretation id="{709C20C9-2C00-451C-8271-1A9E656B28BE}" emma:medium="tactile" emma:mode="ink">
            <msink:context xmlns:msink="http://schemas.microsoft.com/ink/2010/main" type="paragraph" rotatedBoundingBox="3924,9061 6052,9030 6067,10029 3939,100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DB8B84A-53A8-416E-9B6E-893C1BCC6739}" emma:medium="tactile" emma:mode="ink">
              <msink:context xmlns:msink="http://schemas.microsoft.com/ink/2010/main" type="line" rotatedBoundingBox="3924,9061 6052,9030 6067,10029 3939,10061"/>
            </emma:interpretation>
          </emma:emma>
        </inkml:annotationXML>
        <inkml:traceGroup>
          <inkml:annotationXML>
            <emma:emma xmlns:emma="http://www.w3.org/2003/04/emma" version="1.0">
              <emma:interpretation id="{C1AB49AC-037F-4ED9-817B-81D2F5872050}" emma:medium="tactile" emma:mode="ink">
                <msink:context xmlns:msink="http://schemas.microsoft.com/ink/2010/main" type="inkWord" rotatedBoundingBox="3924,9061 6052,9030 6067,10029 3939,10061"/>
              </emma:interpretation>
              <emma:one-of disjunction-type="recognition" id="oneOf24">
                <emma:interpretation id="interp32" emma:lang="" emma:confidence="1">
                  <emma:literal>z</emma:literal>
                </emma:interpretation>
                <emma:interpretation id="interp33" emma:lang="" emma:confidence="0">
                  <emma:literal>Z</emma:literal>
                </emma:interpretation>
                <emma:interpretation id="interp34" emma:lang="" emma:confidence="0">
                  <emma:literal>I</emma:literal>
                </emma:interpretation>
                <emma:interpretation id="interp35" emma:lang="" emma:confidence="0">
                  <emma:literal>2</emma:literal>
                </emma:interpretation>
                <emma:interpretation id="interp36" emma:lang="" emma:confidence="0">
                  <emma:literal>[</emma:literal>
                </emma:interpretation>
              </emma:one-of>
            </emma:emma>
          </inkml:annotationXML>
          <inkml:trace contextRef="#ctx0" brushRef="#br0" timeOffset="61690.7103">978 8315 464 0,'-23'-40'176'0,"10"36"-140"0,-1-8-8 0,5-5 128 16,9 13-92-16,-14-12 80 16,10 12-84-16,-1-12-4 15,5 4-36-15,5-4 4 16,8 0-12-16,5-1 0 16,5 9-4-16,9-4 12 15,-5 4-12-15,14 8 24 16,0 8-20-16,9 12-4 15,-4 5-4-15,4 27-4 16,0 9 0-16,-9 16 8 16,-4-4-4-16,-19 0 16 15,-5-13-12-15,-26-7-48 16,-5-9 24-16,-19-7-24 16,1-5 24-16,-14-16 8 15,9-8 8-15,-5-16 0 16,14-4 0-16,5-20 0 15,9 3 0-15,9-15 0 16,9 3 0-16,9-3 32 16,9 8-16-16,9 3 12 15,10 9-16-15,-1 4 0 0,-4 12-4 16,-5-1-16-16,1 5 4 0</inkml:trace>
          <inkml:trace contextRef="#ctx0" brushRef="#br0" timeOffset="62009.5577">1411 8060 540 0,'-32'-28'200'0,"32"28"-156"0,0-16-12 0,4 4 148 15,5 8-104-15,14-8 60 16,4 7-80-16,5 1-24 15,0 8-20-15,0 5-28 16,0 7 8-16,-5 4 32 16,-4 0-16-16,-9 0 28 15,-1 5-24-15,-17-5 48 16,-1 0-32-16,-13-4 12 16,4-3-24-16,-8-9 8 15,8 4-12-15,5-8 20 16,4 4-20-16,19-4-4 15,4 0-4-15,14-4-288 16,0 4 156-16</inkml:trace>
          <inkml:trace contextRef="#ctx0" brushRef="#br0" timeOffset="62545.4837">1993 8081 624 0,'-36'0'228'0,"36"0"-176"0,-14 4-16 0,10-4 176 16,8 0-124-16,5-4 8 16,10 4-56-16,12-8-40 15,6-1 0-15,8 1 8 16,1-4-4-16,-1 4-20 15,-4 0 8-15,-9 0-24 16,0 8 20-16,-18 0-12 16,-5 8 12-16,-18 4-20 15,0 4 20-15,-19 1-56 16,6-1 36-16,-15 0-44 16,5 8 40-16,-4-8 12 15,9 5 12-15,-1 11 72 16,10 4-32-16,4 13 40 15,10 0-36-15,-1 7-20 16,5 1-4-16,-4-9-20 16,8-7 8-16,-8-5 20 15,4-7-8-15,-5-9 60 16,1 0-40-16,-10-8-4 0,0-4-12 16,-4-8 8-16,0 4-12 15,4-12 4-15,5 4-4 0,5-8 4 16,8 8-8-16,19-4 52 15,9 4-32-15,13-4 8 16,5 4-20-16,5 0-16 16,0 4 0-16,-5 0-128 15,-9 4 72-15</inkml:trace>
          <inkml:trace contextRef="#ctx0" brushRef="#br0" timeOffset="63011.7227">787 8935 644 0,'-23'0'236'0,"23"0"-180"0,-5 4-20 16,1-4 140 0,8 0-104-16,1 4 24 15,4 4-56-15,9 0 44 0,5 4-48 0,14-4 20 16,8 0-36-16,60-12 36 15,0 4-32-15,58-20 12 16,-3 8-20-16,45-9 8 31,-14 5-12-31,27-8 20 0,-31 4-20 0,-9 0 24 16,-33 11-24-16,-17-3-56 16,-37 4 20-16,-27-4 28 15,-28 8 0-15,-27-4-104 16,-9 4 52-16,-32 0-200 15,-4 4 140-15,-19 4-508 16,1 4 344-16</inkml:trace>
        </inkml:traceGroup>
      </inkml:traceGroup>
    </inkml:traceGroup>
    <inkml:traceGroup>
      <inkml:annotationXML>
        <emma:emma xmlns:emma="http://www.w3.org/2003/04/emma" version="1.0">
          <emma:interpretation id="{6812F304-505F-48CE-AD58-B8939C9E47E8}" emma:medium="tactile" emma:mode="ink">
            <msink:context xmlns:msink="http://schemas.microsoft.com/ink/2010/main" type="paragraph" rotatedBoundingBox="3958,10322 10916,8659 11205,9869 4247,115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DE58240-64B3-4735-835B-4335590D5698}" emma:medium="tactile" emma:mode="ink">
              <msink:context xmlns:msink="http://schemas.microsoft.com/ink/2010/main" type="line" rotatedBoundingBox="3958,10322 10916,8659 11205,9869 4247,11531"/>
            </emma:interpretation>
          </emma:emma>
        </inkml:annotationXML>
        <inkml:traceGroup>
          <inkml:annotationXML>
            <emma:emma xmlns:emma="http://www.w3.org/2003/04/emma" version="1.0">
              <emma:interpretation id="{58233EC5-767C-4241-92C5-034166DF42FA}" emma:medium="tactile" emma:mode="ink">
                <msink:context xmlns:msink="http://schemas.microsoft.com/ink/2010/main" type="inkWord" rotatedBoundingBox="3992,10462 5762,10040 5942,10795 4172,11218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63475.958">819 9436 560 0,'0'-16'208'0,"0"16"-164"0,32-28-8 0,-10 16 144 16,10 4-104-16,5-5 24 15,17 5-60-15,15 12-36 16,3 5-4-16,19 11 24 16,-4 4-12-16,-10 12-12 15,-8 9-4-15,-19-1 4 16,-9 1 0-16,-28 0 44 16,-4 3-24-16,-31-12 44 15,-6 1-36-15,-26-17 28 16,4-4-28-16,-14-16 52 15,9-8-44-15,5-20 20 16,14 4-36-16,13-9-16 16,18 5-8-16,24 0-4 15,13 3 0-15,27 9 0 16,4 0 0-16,15 4 32 16,-5 8-12-16,0 0-48 15,-10 4 20-15,-8-4-236 16,-5 0 140-16</inkml:trace>
          <inkml:trace contextRef="#ctx0" brushRef="#br0" timeOffset="64229.9634">1775 9513 416 0,'0'0'152'0,"0"0"-116"0,9-12-12 0,-9 8 164 15,4 4-108-15,-4-4 56 16,5 4-80-16,-5-4 12 16,5 4-40-16,-5-4 8 15,0 8-20-15,-5-4 0 16,5 8-8-16,-9-8 20 15,4 4-16-15,-4-4 12 16,9 4-12-16,-4-4 0 16,8 0-4-16,-4 0 12 15,0 0-12-15,0 0 4 16,0 0-4-16,0-4 48 16,5 4-32-16,-5-4 0 15,0 8-16-15,-5-4-16 16,5 0 4-16,-9 4 20 15,9 0-8-15,-4-4 16 16,4 0-16-16,-10 0 24 16,10 0-20-16,-4 4 24 15,4-4-24-15,-5 0 40 16,5 0-28-16,0-4 4 16,5 4-16-16,4-8-16 15,5 4 0-15,18-4-4 0,9 0 0 0,22-4 8 16,10 4 0-1,-5-5 24-15,1 5-12 0,-15 8-32 16,-4 4 12-16,-13 0 0 16,-10 9 8-16,-18 3 32 15,0 0-16-15,-22 4 40 16,-6 0-32-16,-17 5 4 16,4-1-16-16,-22 8 0 15,8 1-4-15,-9 3-8 16,10 1 4-16,-5-5-4 15,18-4 0-15,5-3-28 16,13-1 16-16,9-4 12 16,14 0 4-16,14-12 8 15,9 1-8-15,23-9 8 16,-10 0-8-16,10-9-168 16,-10 5 88-16,-13-8-156 15,0 4 132-15,-9-8-168 16,-14 8 152-16</inkml:trace>
          <inkml:trace contextRef="#ctx0" brushRef="#br0" timeOffset="64394.9036">1902 9635 904 0,'18'-8'332'0,"-18"8"-256"0,32-4-24 15,-9-1 124 1,0 10-108-16,13-10 16 0,5 5-48 0,5-8-124 15,-1 4 48-15,1-4-424 16,-5 4 256-16</inkml:trace>
          <inkml:trace contextRef="#ctx0" brushRef="#br0" timeOffset="64651.5833">2399 9355 684 0,'-5'0'252'0,"5"0"-192"0,14-8-20 0,-5 4 56 16,0 8-60-16,4 0 12 15,1 0-28-15,-5 9-12 16,14 3-4-16,-23-8 4 16,9 8-4-16,-13-4 76 15,4 4-44-15,-5-4 84 16,5 5-68-16,0-17 16 15,9 16-36-15,18-24 12 16,5 8-24-16,32-20-308 16,9 3 156-16</inkml:trace>
        </inkml:traceGroup>
        <inkml:traceGroup>
          <inkml:annotationXML>
            <emma:emma xmlns:emma="http://www.w3.org/2003/04/emma" version="1.0">
              <emma:interpretation id="{67A1D083-6724-4901-8F91-0C8A0B1FAC78}" emma:medium="tactile" emma:mode="ink">
                <msink:context xmlns:msink="http://schemas.microsoft.com/ink/2010/main" type="inkWord" rotatedBoundingBox="6896,9769 8656,9349 8879,10282 7119,10702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64896.7369">3751 8858 1172 0,'4'-4'436'0,"-4"4"-340"0,32-9-24 0,-23 5 108 15,14 4-112-15,9-8 36 16,13 0-64-16,33-4-260 15,-14 8 116-15,13-8-472 16,-9 8 324-16</inkml:trace>
          <inkml:trace contextRef="#ctx0" brushRef="#br0" timeOffset="65224.1058">4502 8538 632 0,'-5'-28'236'0,"5"28"-184"0,-4 12-16 15,-10-4 160 1,14 8-116-16,-9 16 44 16,9 5-72-16,-14 11 16 15,5 5-40-15,-13 12-8 16,12-5-12-16,-3 5-8 16,4-4 4-16,0-4 20 15,-5-9-12-15,5-16 40 16,4-3-28-16,-13-17 20 15,18 0-24-15,0-20 16 16,0 0-20-16,18-8 0 0,-4 8-8 0,18 0 20 16,-9 3-16-16,17 5-20 15,-3 9 0-15,18 3 4 16,-10 4 4-16,10-4-124 16,-1 0 68-16,1-8-268 15,0-4 180-15</inkml:trace>
          <inkml:trace contextRef="#ctx0" brushRef="#br0" timeOffset="65517.8882">5558 8769 904 0,'-9'-13'332'0,"9"13"-256"0,0-8-24 0,-9 0-8 15,9 8-36-15,-23-4 16 16,0 8-16-16,-8 4 16 16,-15 5-16-16,1 3-4 15,4 4 0-15,-5 8 72 16,14 5-40-16,9 15 112 16,10 1-88-16,4 7 36 15,18 1-56-15,23-8 20 16,13-5-32-16,23-16 8 15,1-7-20-15,13-13-212 16,-14-4 108-16,0-12-328 0,-22 4 232 16</inkml:trace>
        </inkml:traceGroup>
        <inkml:traceGroup>
          <inkml:annotationXML>
            <emma:emma xmlns:emma="http://www.w3.org/2003/04/emma" version="1.0">
              <emma:interpretation id="{D7878AD1-59A2-4A98-8E34-F25073D5B4C2}" emma:medium="tactile" emma:mode="ink">
                <msink:context xmlns:msink="http://schemas.microsoft.com/ink/2010/main" type="inkWord" rotatedBoundingBox="9042,9107 10916,8659 11205,9869 9331,10316"/>
              </emma:interpretation>
            </emma:emma>
          </inkml:annotationXML>
          <inkml:trace contextRef="#ctx0" brushRef="#br0" timeOffset="67800.0296">6068 8914 372 0,'0'-8'140'0,"0"8"-112"0,0-4-4 0,9 0 172 15,-9 4-112-15,14-4 96 16,-5 4-100-16,0-4 60 16,-4 8-80-16,4-4 56 15,4 4-64-15,6-4-12 16,3 8-24-16,33 0 52 16,0 4-40-16,45-12 8 15,0 0-24-15,64-8 20 16,-9 0-20-16,63-8 32 15,-27 0-28-15,5-4-48 16,-32 12 16-16,-23-9-16 16,-27 9 20-16,-32-8-8 15,-14 12 8-15,-40-4-96 16,-15 8 56-16</inkml:trace>
          <inkml:trace contextRef="#ctx0" brushRef="#br0" timeOffset="66449.3664">6214 8117 624 0,'-23'-12'228'0,"32"4"-176"0,0-4-16 16,-4 4 36-1,13 4-48-15,5-5-12 16,0 9-4-16,8 4-20 15,6 9 8-15,4 11 48 16,-9 4-24-16,4 25 8 16,-4 3-16-16,-9 13 0 0,-1 0-4 0,-12 0 28 15,-10-8-20-15,-10-9 48 16,-8-7-36-16,-23-17 64 16,0-8-52-16,-13-20 72 15,8 0-64-15,1-32 36 16,4 0-48-16,18-21-20 15,9 4-8-15,28 1-28 16,-5 11 12-16,27 9-4 16,5 12 4-16,-4 8-12 15,4 8 12-15,-9 4-144 16,0 8 80-16,-19 0-152 16,10 0 124-16</inkml:trace>
          <inkml:trace contextRef="#ctx0" brushRef="#br0" timeOffset="66744.2249">6560 7919 508 0,'0'-37'188'0,"0"37"-148"0,27-20-8 16,-13 16 96-1,4 4-76-15,5 4 60 16,0 4-68-16,4 4-4 16,0 9-24-16,-4-1 60 15,-5 4-44-15,-13-4 92 0,-1 5-68 16,-13-9 44-16,5 4-60 0,-10-8 16 16,9 0-36-16,-4-8-16 15,9 0-8-15,9-4-180 16,5 4 96-16</inkml:trace>
          <inkml:trace contextRef="#ctx0" brushRef="#br0" timeOffset="74920.3652">6596 8129 684 0,'-9'0'252'0,"9"0"-192"0,0 0-20 0,0 0 128 15,0 0-100-15,0 0 36 16,0 0-64-16,0 0 40 16,9 4-48-16,0-8 20 15,5 4-32-15,9-4 16 16,0 0-20-16,8-4 44 15,1 4-32-15,-9 0-4 16,0 4-16-16,-5-4 36 16,-4 8-20-16,-14 0-244 15,9 0 120-15</inkml:trace>
          <inkml:trace contextRef="#ctx0" brushRef="#br0" timeOffset="74402.4158">7211 7983 676 0,'-9'-4'248'0,"0"4"-192"0,9-4-16 16,-9 0 156 0,9 8-116-16,-5-8 88 15,5 4-96-15,0-4 24 16,-9 0-56-16,9-4-16 16,9 8-12-16,5-8 0 0,8 8-8 0,10-8-4 15,9 8 4-15,5-4 12 16,-1 8-8-16,10-4-12 15,-10 4 0-15,-13 4 20 16,-9 4-8-16,-23 0-28 16,-9 1 8-16,-14-1-76 15,0 0 52-15,-8 0-84 16,8 0 68-16,0-4-52 16,0 4 60-16,10 5-4 15,4 3 28-15,-1 4 32 16,1 4-8-16,5 9 36 15,4-1-24-15,-9 9 12 16,18-5-16-16,-18 1 12 16,0-5-16-16,4-4 24 15,5-3-20-15,-18-5-32 16,13-4 12-16,-22-8-16 16,13 1 12-16,-18-9-8 15,19 0 8-15,-10 4 44 16,0-4-20-16,5-4 88 15,9 8-56-15,0 0 24 16,9 0-40-16,9-8 28 16,5 8-32-16,8-16 40 15,6 8-36-15,4-12 12 16,-1 0-24-16,6-4-8 16,4 8-4-16,-5-5 20 15,5 5-12-15,-9 4-32 0,0 8 12 0,-14 0-16 16,0 4 12-16,-9 1-140 15,-4-1 80-15</inkml:trace>
        </inkml:traceGroup>
      </inkml:traceGroup>
    </inkml:traceGroup>
    <inkml:traceGroup>
      <inkml:annotationXML>
        <emma:emma xmlns:emma="http://www.w3.org/2003/04/emma" version="1.0">
          <emma:interpretation id="{1DBE08D9-6B9C-4FBA-BC04-DF63A3B6AC6E}" emma:medium="tactile" emma:mode="ink">
            <msink:context xmlns:msink="http://schemas.microsoft.com/ink/2010/main" type="paragraph" rotatedBoundingBox="1159,11893 20723,7897 21313,10783 1749,14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C35F1D-B45F-4C8F-96E5-AE1592BA4DEC}" emma:medium="tactile" emma:mode="ink">
              <msink:context xmlns:msink="http://schemas.microsoft.com/ink/2010/main" type="inkBullet" rotatedBoundingBox="1211,12151 2922,11801 3089,12622 1379,12971"/>
            </emma:interpretation>
            <emma:one-of disjunction-type="recognition" id="oneOf27">
              <emma:interpretation id="interp39" emma:lang="" emma:confidence="0">
                <emma:literal>→</emma:literal>
              </emma:interpretation>
            </emma:one-of>
          </emma:emma>
        </inkml:annotationXML>
        <inkml:trace contextRef="#ctx0" brushRef="#br0" timeOffset="289953.1151">-1949 11096 312 0,'-23'-17'112'0,"27"17"-84"0,1 0-12 16,4 0 20-16,9 9-24 15,14-9 56-15,18 0-36 16,32-9 108-16,46 5-80 15,13 4 0-15,18-4-36 16,28 0 0-16,-1 4-12 16,-26-4 0-16,-15 4-4 0,-13-8 48 15,-22 4-32-15,-19 0 24 16,-23 4-28-16,-22 0 8 0,-24 0-16 16,-22 0-252-16,-13 8 128 15</inkml:trace>
        <inkml:trace contextRef="#ctx0" brushRef="#br0" timeOffset="290359.1949">-647 10865 488 0,'-28'-8'180'0,"33"16"-140"0,9 12-12 0,4-12-24 0,9 8-8 15,0 5-4 1,10-1 0-16,4 4 0 0,0 5 0 15,4-1 16-15,1 4-4 16,-5 1-4-16,-9 7 4 16,-14 5 72-16,-14 7-40 15,-13 9 48-15,-9 0-48 16,-5-1 8-16,-9-11-28 16,5-5 0-16,-5-3-8 0,0-9 4 15,1-7-8-15,8-5 52 16,5-8-32-16,4-12 44 15,5-4-40-15,9-12 28 16,0-9-28-16,4-19 80 16,1-25-60-16,-5-16 20 15,-5-4-36-15,1 8 24 16,-1 16-32-16,5 13-12 0,0 11-8 16,0 13-84-16,5 4 44 15,4 16-384-15,5 12 236 16,13 16-356-1</inkml:trace>
      </inkml:traceGroup>
      <inkml:traceGroup>
        <inkml:annotationXML>
          <emma:emma xmlns:emma="http://www.w3.org/2003/04/emma" version="1.0">
            <emma:interpretation id="{82138F14-8BE6-4116-85B3-B38D83E1E7B2}" emma:medium="tactile" emma:mode="ink">
              <msink:context xmlns:msink="http://schemas.microsoft.com/ink/2010/main" type="line" rotatedBoundingBox="4032,11306 20723,7897 21175,10105 4483,13515"/>
            </emma:interpretation>
          </emma:emma>
        </inkml:annotationXML>
        <inkml:traceGroup>
          <inkml:annotationXML>
            <emma:emma xmlns:emma="http://www.w3.org/2003/04/emma" version="1.0">
              <emma:interpretation id="{62D421EE-2852-4A2B-AFC8-D4A1F6C01F87}" emma:medium="tactile" emma:mode="ink">
                <msink:context xmlns:msink="http://schemas.microsoft.com/ink/2010/main" type="inkWord" rotatedBoundingBox="4200,12130 6135,11734 6304,12560 4369,12955"/>
              </emma:interpretation>
            </emma:emma>
          </inkml:annotationXML>
          <inkml:trace contextRef="#ctx0" brushRef="#br0" timeOffset="102556.0724">1051 11213 416 0,'-5'-12'152'0,"5"4"-116"0,0-8-12 0,0 7 128 16,0 1-88-16,5-4 60 16,-5-4-68-16,4 0 12 15,6 0-40-15,3-1-16 0,5 1-8 16,1 4-16-16,3 0 8 15,6 0 20-15,4 4-8 16,-1 0-20 0,6 8 4-16,4-4 4 15,-5 4 4-15,1 0-20 16,-5 4 12-16,-5 0 20 16,0 0-4-16,-4 0-4 15,-5 12 0-15,-4 0 12 16,-1 4-8-16,1 13-4 15,0-1 0-15,-5 9-4 16,5-1 0-16,-5 5-12 16,4-5 8-16,-4 1 12 15,1-9-4-15,-6-4 8 16,5 1-8-16,-4-13 8 16,4 4-8-16,0-12 8 15,0 0-8-15,0-8 8 0,5 0-8 16,-1-4-12-16,1 0 4 0,4-8 20 15,1 4-8-15,-1-12-20 16,5 8 4-16,-10-13 32 16,5 9-16-16,-8-12 0 15,3 3-4-15,-4-11-4 16,0 12 0-16,0-17 0 16,5 1 0-16,0 3 0 15,4 9 0-15,-4 0-28 16,8 7 16-16,-8 1 4 15,0 12 8-15,-1-4 8 16,1 4-4-16,0 0 24 16,4 8-16-16,-4 0-4 15,8 8-4-15,10-4 28 16,-9 4-16-16</inkml:trace>
          <inkml:trace contextRef="#ctx0" brushRef="#br0" timeOffset="105107.8707">2581 11468 364 0,'-5'4'132'0,"10"-4"-100"0,-5 0-12 16,0 0 148-16,0 0-96 16,0 0 32-16,0 0-60 15,0 0 52-15,0 0-56 16,0 0 20-16,-14 0-40 0,5 0 8 16,0 0-16-16,4 4 28 15,-4 0-24-15,9-4-12 16,0 0-8-16,0 0 20 15,14 0-8-15,4 4 16 16,5-4-16-16,9 4-4 16,4 0 0-16,5-4-4 15,9 4 0-15,0-4 8 0,0 0-4 16,-4 0-36-16,-5 0 16 16,-5 0-72-16,-4 0 48 15,-5-4-132-15,-8 8 96 16,-6 0-352-1</inkml:trace>
          <inkml:trace contextRef="#ctx0" brushRef="#br0" timeOffset="104492.7358">2622 11205 300 0,'-10'4'112'0,"20"0"-88"0,-6-8-8 0,5 4 160 15,0-4-100-15,0 0 32 16,-4 0-64-16,4 0 60 16,5 0-56-16,-5 0-8 15,0 4-24-15,0 4 24 0,5 0-24 16,-1 4 20-16,19 0-20 15,-9-4-16-15,9 0-4 16,0-4 20-16,13 0-8 16,-13 0-4-16,5-4 0 15,-10 4 12-15,-4-4-24 16,-1 4 4-16,-8 0 36 16,-5 0-20-16,-9 0-8 15,0 0-8-15,0 0-92 16,0 0 48-16,0 0-180 15,0 0 128-15</inkml:trace>
        </inkml:traceGroup>
        <inkml:traceGroup>
          <inkml:annotationXML>
            <emma:emma xmlns:emma="http://www.w3.org/2003/04/emma" version="1.0">
              <emma:interpretation id="{7CE6CA1F-6220-4ACB-8FE3-F39BA88E2BFA}" emma:medium="tactile" emma:mode="ink">
                <msink:context xmlns:msink="http://schemas.microsoft.com/ink/2010/main" type="inkWord" rotatedBoundingBox="7164,11601 8697,11288 8851,12042 7318,12354"/>
              </emma:interpretation>
              <emma:one-of disjunction-type="recognition" id="oneOf28">
                <emma:interpretation id="interp40" emma:lang="" emma:confidence="0">
                  <emma:literal>KC,</emma:literal>
                </emma:interpretation>
                <emma:interpretation id="interp41" emma:lang="" emma:confidence="0">
                  <emma:literal>Tec,</emma:literal>
                </emma:interpretation>
                <emma:interpretation id="interp42" emma:lang="" emma:confidence="0">
                  <emma:literal>Nic,</emma:literal>
                </emma:interpretation>
                <emma:interpretation id="interp43" emma:lang="" emma:confidence="0">
                  <emma:literal>tic,</emma:literal>
                </emma:interpretation>
                <emma:interpretation id="interp44" emma:lang="" emma:confidence="0">
                  <emma:literal>KC.</emma:literal>
                </emma:interpretation>
              </emma:one-of>
            </emma:emma>
          </inkml:annotationXML>
          <inkml:trace contextRef="#ctx0" brushRef="#br0" timeOffset="133214.0459">4056 10853 384 0,'-9'0'140'0,"9"-4"-108"0,0 4-8 15,0 0 136-15,9 0-92 16,0 0 24-1,-5 0-52-15,6 0 16 16,3 0-28-16,-4 0 44 0,9 0-40 0,-4 0 20 16,0 8-32-16,9-4 60 15,-5 0-44-15,18 8-16 16,14-12-12-16,5 8 8 16,13-8-8-16,23-8 32 15,5 8-24-15,27 0 12 16,0 8-16-16,9-8 0 15,-5 4-4-15,-4 0-8 16,-23 4 4-16,-9 0 4 16,-13 1-4-16,-14 3-28 15,-19 0 12-15,-13-4 4 16,0 4 8-16,-23-8-160 16,-5 0 88-16,-8-4-420 15,-5 0 272-15</inkml:trace>
          <inkml:trace contextRef="#ctx0" brushRef="#br0" timeOffset="132763.8483">4875 10391 548 0,'-9'-16'204'0,"9"16"-156"0,0-12-16 15,0 4 80 1,9 8-68-16,-9-8-8 15,14 8-24-15,-5 0 8 16,0 0-12-16,-4 0 40 16,4 16-24-16,-9 4 12 0,9 5-20 0,-18 19-8 15,9-7-4-15,0 19-16 16,-9-11 8-16,4 7 12 16,1-7-4-1,-6-9-4-15,10-3 4 0,0-9 20 16,0-4-12-16,-9-4-40 15,9-3 16-15,0-5-192 16,0 0 112-16</inkml:trace>
        </inkml:traceGroup>
        <inkml:traceGroup>
          <inkml:annotationXML>
            <emma:emma xmlns:emma="http://www.w3.org/2003/04/emma" version="1.0">
              <emma:interpretation id="{A9203643-B0DA-4650-A114-433A4B8133E8}" emma:medium="tactile" emma:mode="ink">
                <msink:context xmlns:msink="http://schemas.microsoft.com/ink/2010/main" type="inkWord" rotatedBoundingBox="9095,10272 11046,9874 11205,10655 9254,11054"/>
              </emma:interpretation>
            </emma:emma>
          </inkml:annotationXML>
          <inkml:trace contextRef="#ctx0" brushRef="#br0" timeOffset="68252.2543">6013 9218 624 0,'-68'-4'228'0,"68"4"-176"0,-32-4-16 0,32 0 148 16,9 4-108-16,14-8 24 15,0-1-60-15,45 1 72 16,10 0-64-16,8 20 4 16,10 17-32-16,-14 7-56 15,-19 9 20-15,-3 7-32 16,-19 1 28-16,-19-9 8 15,-13 13 12-15,-18-12 32 16,0-1-16-16,-36-7 12 16,13-1-16-16,-27-28 72 15,4 0-48-15,0-24 100 16,14 4-76-16,19-21 8 0,17 5-44 16,28-8-48-16,9-1 12 0,18 1 0 15,4 8 12-15,10 3-72 16,-9 17 40-1,9-4-244-15,-14 12 156 0</inkml:trace>
          <inkml:trace contextRef="#ctx0" brushRef="#br0" timeOffset="68523.976">6828 9465 860 0,'-45'0'320'0,"45"0"-248"0,9 0-20 0,-4 0 68 16,17 0-76-16,19 0 24 16,5 0-36-16,22-8-12 15,5 8-12-15,-5-4 4 16,1 4-8-16,-6-13-124 15,1 13 64-15,-28-8-84 16,-4 8 80-16,-32 0-188 16,0 8 140-16</inkml:trace>
          <inkml:trace contextRef="#ctx0" brushRef="#br0" timeOffset="68766.1207">7225 9246 612 0,'-32'20'228'0,"32"-20"-180"0,-37 45-12 0,19-25 148 16,9 4-108-16,-14 5 96 15,9 7-104-15,1 1 56 16,4 7-72-16,9 1-20 16,9-5-20-16,-5 1 0 15,19-1-8-15,-5-8 32 16,-4-3-20-16,9-13 4 15,-5-4-12-15,-4-16-260 16,8-4 136-16</inkml:trace>
          <inkml:trace contextRef="#ctx0" brushRef="#br0" timeOffset="69046.3651">7552 9185 664 0,'0'-28'244'0,"0"28"-188"0,28-24-16 16,-6 20 120-1,6 4-96-15,-1 0 28 16,14 12-56-16,-9 12-32 16,-5 0-4-16,-9 5 8 15,5-1-4-15,-18 0 76 0,-1 5-44 0,-8-9 48 16,-1 0-48-16,1-7 32 15,8-5-36-15,5-12-8 16,5 0-16-16,18-12-8 16,-5 4 4-16,14-9-376 15,9 5 204 1</inkml:trace>
        </inkml:traceGroup>
        <inkml:traceGroup>
          <inkml:annotationXML>
            <emma:emma xmlns:emma="http://www.w3.org/2003/04/emma" version="1.0">
              <emma:interpretation id="{5BE9D1F6-204D-4DAC-B5E5-7F026720832F}" emma:medium="tactile" emma:mode="ink">
                <msink:context xmlns:msink="http://schemas.microsoft.com/ink/2010/main" type="inkWord" rotatedBoundingBox="12171,9749 14246,9325 14677,11433 12602,11857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36381.9215">10075 10068 132 0,'4'-17'52'0,"-4"17"-44"0,9-28 4 15,0 12 140 1,5 4-84-16,-5-4 60 0,14-5-72 0,4-3 72 15,5 12-72-15,14 4 8 16,-5 8-40-16,4 16 56 16,-4 4-44-16,0 17 36 15,-5-1-40-15,-4 13 24 16,-4-5-28-16,-15 9 8 16,1-1-20-16,-23 5 20 15,4-4-24-15,-27-1 24 16,1-3-24-16,-15-13 4 15,5-7-8-15,-14-17 4 16,10-8-8-16,-1-16 8 16,15 0-8-16,8-21-4 0,14-3 4 15,4-1-40-15,19 1 20 16,9 8 40-16,22 7-12 16,-13-3 8-1,13 8-12-15,-13 4 12 16,0 4-12-16,-9 0-56 15,0 8 24-15,-23-4-172 16,9 8 104-16</inkml:trace>
          <inkml:trace contextRef="#ctx0" brushRef="#br0" timeOffset="136877.2386">10666 9643 416 0,'-4'-12'152'0,"4"12"-116"0,4 0-12 0,-4 0 120 15,0 0-84-15,0 0 8 16,0 8-40-16,0 0-24 15,14 8-8-15,-9 0 48 16,8 8-24-16,-8 1 0 16,9 3-12-16,-5 0 12 15,4 1-12-15,-13-1-4 16,0 0 0-16,-13 1 64 16,13-5-36-16,-14-4 60 15,5-4-56-15,0 1 0 16,9-1-20-16,9-4 8 0,5 0-16 15,4-8-40-15,9 0 20 16</inkml:trace>
          <inkml:trace contextRef="#ctx0" brushRef="#br0" timeOffset="137316.9078">11167 9849 496 0,'5'-8'184'0,"-5"8"-140"0,-9 16-16 0,0-8 120 16,9 13-88-16,-10 15 52 16,1 9-64-16,5 7 36 15,4-3-48-15,0 7-12 16,4-3-12-16,5 4 76 15,14-9-44-15,-9-3-4 16,4-5-24-16,-4-16 68 16,4-3-48-16,-4-21 32 15,4-4-40-15,-4-21-16 16,-1 1-8-16,10-12 28 16,-5 7-16-16,-4-7-4 15,9 4-8-15,-5-13-4 16,-5 13 0-16,-3-5-28 15,3 17 16-15,-13-12-56 16,5 11 36-16,-10 1-116 0,5 12 84 0,-4 8-148 31,4 0 120-31,-9 12-520 0,4 4 340 0</inkml:trace>
          <inkml:trace contextRef="#ctx0" brushRef="#br0" timeOffset="69436.4027">9064 8870 944 0,'-41'-20'352'0,"41"20"-276"0,14 16-20 0,-5-12 128 16,9 4-112-16,9 0 0 16,10 4-48-16,4-4-68 15,0 0 20-15,9-8-332 16,-5 4 196-16</inkml:trace>
          <inkml:trace contextRef="#ctx0" brushRef="#br0" timeOffset="69274.9751">9137 8655 1152 0,'18'-12'428'0,"-18"12"-332"16,36 12-28-16,-17-4-20 15,3 0-40-15,6 1-28 16,3 3 8-16,-3 0-384 16,-1 4 220-16</inkml:trace>
          <inkml:trace contextRef="#ctx0" brushRef="#br0" timeOffset="69779.3162">10207 8639 956 0,'-32'-16'352'0,"32"16"-272"0,-28 32-24 16,15-11 32 0,8-1-60-16,-4 8 60 15,5 4-52-15,4 1 20 16,4-1-36-16,19-3 28 16,9-5-32-16,22-12 20 15,6-4-20-15,3-16-16 16,1 0-4-16,-23-12 40 0,-5 3-24 15,-31-19 0-15,-10 8-8 16,-31-13-112-16,0 5 60 16</inkml:trace>
        </inkml:traceGroup>
        <inkml:traceGroup>
          <inkml:annotationXML>
            <emma:emma xmlns:emma="http://www.w3.org/2003/04/emma" version="1.0">
              <emma:interpretation id="{C2F055FE-DAE8-4C36-AD44-E53D4DE19719}" emma:medium="tactile" emma:mode="ink">
                <msink:context xmlns:msink="http://schemas.microsoft.com/ink/2010/main" type="inkWord" rotatedBoundingBox="17236,9030 20806,8301 21142,9947 17572,10676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93487.2856">14127 8247 384 0,'-5'8'140'0,"14"4"-108"0,-4 8-8 16,13-8 48-16,0 0-44 0,0 0 52 15,5-8-48-15,0-12 4 16,4-8-24-16,0-8-16 16,1-4 0-16,-5 3 20 0,-10-3-8 15,-4 0 40-15,-9-5-24 16,-9 13-32-16,-4-4 4 15,-6-1 28-15,1 5-16 16,-5 12-8 0,-4 12-4-16,0 0 4 0,-1 12 0 15,-3 5 52-15,8 3-28 0,9 12 32 16,5 13-28-16,9 8 16 16,5 3-24-16,4-3 0 15,18-4-12-15,-4-17-8 16,4-16 4-16,5-16 40 15,4-24-24-15,14-16 8 16,14-17-16-16,9-4-52 16,4 1 24-16,-13 11 4 15,-5 5 8-15,-18 3-8 16,-9 5 8-16,-14 4 28 16,-13-1-12-16,-5 5 24 15,0 8-24-15,-5 0 24 16,-4 3-24-16,0 1 4 15,0 4-8-15,-5 4-32 0,1 0 12 16,-5 12-64-16,-1 4 40 16,1 5 8-16,0 3 16 15,-5 4 4-15,14 4 0 16,0 5 0-16,9 15 0 16,9 13 0-16,9 16 0 15,5 0 8-15,9 0 0 16,0-13 8-16,-5-3-4 15,-18-4-12-15,14 8 4 16,-23-5 12-16,5 21-4 16,-19 16-48-16,5 17 28 0,-5-9-8 15,-9-20 16-15,1-4 8 16,-6-8 0-16,6-1 16 16,-1-23-8-16,5-13 68 15,4-11-44-15,9-17-4 16,5-16-16-16,9-12-12 15,10-9 4-15,8-15 4 16,0-5-4-16,-9-16 16 16,-13-12-12-16,-14-3-4 15,-18 3 0-15,-10 12-4 16,-8 12 0-16,-5 17 32 16,13 8-16-16,14 3-4 15,5 1-8-15,18 0-40 16,18-1 20-16,19-3-328 15,17-4 188-15</inkml:trace>
          <inkml:trace contextRef="#ctx0" brushRef="#br0" timeOffset="94907.5623">15010 8109 416 0,'0'-4'152'0,"0"4"-116"0,0-4-12 0,0 4 76 0,0 4-60 16,-5 12 44-1,1 8 12-15,-1 5-48 16,5 3-8-16,0 4-28 16,5-3 20-16,4-1-20 0,0-12 24 15,0-7-24-15,5-9 32 16,-5-16-28-16,9-9-4 16,0-3-8-16,0-8-92 15,10-1 48-15,-5 5-116 16,-5 0 88-16,-9 7-12 15,5 9 48-15,-10 8 88 16,-8 4-28-16,-1 8 88 16,-4 8-64-16,9 5 36 0,0 3-52 15,9-4-12-15,5 0-12 16,13-7 0-16,0-9-8 16,19-8 8-16,-5-5-8 15,4-3-108-15,1-4 56 16,-5 4-96-16,-9 0 84 15,0 0-8-15,-1-4 44 16,-3-1 12-16,-6 1 12 16,-3 4 8-16,-6-4-4 15,6 4 96-15,-6-4-56 0,-4-1 68 16,-4 5-60-16,-1-4 16 16,-4 4-40-16,0 0 0 15,-4 0-16-15,4 3 0 16,0 1-4-16,-5 8-16 15,-4 8 4-15,0 5-16 16,0 3 12-16,-5 8-4 16,5 4 4-16,0-3-12 15,0 3 12-15,4-8-4 16,5 5 4-16,10-17 32 16,3-4-12-16,5-4 4 15,-4-4-8-15,13-13-68 16,-8 1 32-16,-10 4-92 15,4-4 64-15,-8 8-8 32,-10 0 40-32,-8 8-12 0,8 8 20 0,-4-8 16 15,0 8 4-15,4 8 52 0,1-8-32 16,4 12 76-16,4-11-52 16,6 3 8-16,3-4-32 15,15-8 24-15,8 0-32 16,5-12 20-16,4 4-20 15,15-5 8-15,-6 1-12 16,-8 0-76-16,-5 0 32 16,-5-4-76-16,1 0 64 15,-10-9-80-15,-9-7 72 16,-4-9-44 0,-14-19 56-16,-9-21 12 0,-5 4 16 15,-4 8 136-15,0 12-72 16,-1 13 124-16,6 16-100 15,8 7 16-15,1 13-56 16,4 25-4-16,-5 27-20 0,10 21 0 16,4 12-4-16,-9 4 20 15,0 0-16-15,-5-9-48 16,1-3 20-16,-10-4-96 16,0-12 64-16,-4-17-136 15,4-20 104-15,1-20-252 16,-1-16 184-1,-4-8 8-15,0-9 84 16,4-3 4-16,9-5 32 16,-4 5 308-16,5 7-156 15,4 5 188-15,4 12-184 0,1 4 8 16,9 4-88-16,4 8 12 16,0 4-40-16,9 0 0 0,5-4-16 15,18-8 28-15,0-17-24 16,-4-15-128-16,-5-5 60 15,-9 1-184-15,-5-1 132 16,-4 9-64 0,-10 7 96-16,-8 9 40 15,4 8 24-15,-4 8 112 16,-5 4-56-16,-5 12-12 16,-4 8-20-16,18 5-128 0,-18 7 60 15,23 0-268-15</inkml:trace>
          <inkml:trace contextRef="#ctx0" brushRef="#br0" timeOffset="95023.8716">16357 7979 624 0,'-22'33'228'0,"26"-21"-176"0,1 8-16 16,-1-8 60-16,1 0-60 15,-1 5 32-15,1-5-40 16,4-4 0-16,5-12-16 15,-1-4-68-15,1-4 28 0,4-9-216 16,1 1 132-16,-6 0-320 16</inkml:trace>
          <inkml:trace contextRef="#ctx0" brushRef="#br0" timeOffset="95920.375">16562 7870 488 0,'14'-8'180'0,"-14"4"-140"0,0 4-12 0,0 0 188 16,0 0-124-16,5 12 8 15,-5 0-60-15,0 0-28 16,4 9-8-16,-4 3 4 0,0 0-4 16,0 1 24-16,0-1-16 15,0-4-4-15,5-4-4 16,4-4-60-16,0-8 32 16,0-4-52-16,0-4 44 0,0-8-36 15,0-4 36-15,0-4 0 16,1 0 20-16,-1-5 16 15,0 9 0-15,0 0-28 16,0 0 12-16,0 4 12 16,5-5 4-16,-5 9 40 15,9 0-20-15,0 4-24 16,0 4 0-16,-8 4 36 16,12 4-24-16,-8 4 8 15,4 1-12-15,-4-1 12 16,4 8-12-16,-4-4 24 15,-1 0-20-15,-8 1-12 16,-5-5-4-16,0-4 28 16,4 0-12-16,-4-8-4 15,5-4-4-15,0-4-24 16,-1-4 12-16,1-5-48 0,4-3 28 16,-5-4 8-16,5-4 8 15,1 3-16 1,3-3 16-16,5 4 68 0,1 7-32 15,-10 5 36-15,9 8-32 16,0 8-16-16,-4 8-8 16,4 5 20-16,-9 3-12 15,0 8 12-15,5-3-12 16,-5-5-8-16,-4 0 0 16,4-4-120-16,0-8 64 15,0-4-68-15,0-4 72 0,-4-8-100 16,13-8 84-16,-5-4-24 15,10 0 52 1,9-9-20-16,14-11 32 16,4-1-16-16,0-3 24 15,4 3-8-15,-8 5 12 16,-10 3 24-16,-4 9-4 16,-14 4 164-16,-4 4-96 15,-9 4 32-15,-14 8-64 16,-5 4 36-16,-13 8-48 15,4 8 12-15,0 12-28 16,-9 5 36-16,28 3-28 0,4-4-24 16,18-3 0-16,0-5 0 15,28-4 0-15,-1-8 24 16,-4-4-12-16,-5-3 12 16,-13 3-12-16,0-4-32 0,-14 4 8 15,-9 4 12-15,-9 8 4 16,-23-4-4-16,-4 1 4 15,-14-5-4-15,0 0 0 16,13-8 0-16,10 0 0 16,13-4-408-1,23-8 224-15,-18-8-128 16</inkml:trace>
        </inkml:traceGroup>
      </inkml:traceGroup>
      <inkml:traceGroup>
        <inkml:annotationXML>
          <emma:emma xmlns:emma="http://www.w3.org/2003/04/emma" version="1.0">
            <emma:interpretation id="{A5EB5096-6C05-4C75-9AE7-744552B08452}" emma:medium="tactile" emma:mode="ink">
              <msink:context xmlns:msink="http://schemas.microsoft.com/ink/2010/main" type="line" rotatedBoundingBox="7113,12140 9248,12478 9112,13334 6978,12996"/>
            </emma:interpretation>
          </emma:emma>
        </inkml:annotationXML>
        <inkml:traceGroup>
          <inkml:annotationXML>
            <emma:emma xmlns:emma="http://www.w3.org/2003/04/emma" version="1.0">
              <emma:interpretation id="{D5C6491B-3957-4734-A5D0-14F0C3B647D1}" emma:medium="tactile" emma:mode="ink">
                <msink:context xmlns:msink="http://schemas.microsoft.com/ink/2010/main" type="inkWord" rotatedBoundingBox="7113,12140 9248,12478 9112,13334 6978,12996"/>
              </emma:interpretation>
            </emma:emma>
          </inkml:annotationXML>
          <inkml:trace contextRef="#ctx0" brushRef="#br0" timeOffset="133859.2616">3869 11452 592 0,'-4'56'220'0,"22"-31"-172"0,4 11-12 0,-3-12 48 16,13 9-52-16,4 7-4 15,5 5-16-15,-5-9 8 16,-4 5-12-16,0-13 40 15,0 0-24-15,-14-16 32 16,0 5-32-16,-4-21 12 16,0-9-20-16,-10-11 0 15,5-16-8-15,1-5-16 16,3 1 4-16,1-1-24 16,-5 5 16-16,14-5 4 0,-5-3 8 15,-4 3 16-15,8 1-8 0,-8 3-20 16,4 5 4-16,-9 3 92 15,-4 13-44-15,4 4 0 16,-9 8-24-16,9 4-4 16,5 8-4-16,-5 4 20 15,4-4-16-15,10 4 32 16,9 0-28-16,23-8 32 16,22-4-32-16,1-4 4 31,-1 4-12-31,9-4 28 15,-8 4-20-15,-10-4-4 16,-13 8-8-16,-10-4 4 16,-4 4-4-16,-18 0-28 15,-9 8 12-15,-14 0-172 0,0 0 104 16</inkml:trace>
          <inkml:trace contextRef="#ctx0" brushRef="#br0" timeOffset="134204.6797">4529 11407 664 0,'-9'16'244'0,"9"-7"-188"0,9 11-16 0,-9-4 76 0,0 4-72 16,-9 4 16-16,0 5-36 15,9 7 12-15,-14 5-20 16,10 3 44-16,-1-3-32 0,1-5-4 31,-5 0-16-31,-1-7 36 16,10-5-20-16,0-8 20 16,0 0-24-16,-4-11 16 15,8-1-20-15,-4-4-36 16,0 0 12-16,5 0 8 15,4 8 4-15,5 0-20 16,4 4 8-16,9 0 32 16,1 0-16-16,4 0 8 15,13 0-8-15,-4-7-40 16,5 3 16-16,-1-8-116 0,-4 4 72 0,-5-12-204 16,5 4 148-16</inkml:trace>
          <inkml:trace contextRef="#ctx0" brushRef="#br0" timeOffset="134504.4933">5321 11565 444 0,'-18'-4'164'0,"18"4"-124"0,-9-4-16 0,-5 0 148 16,14 4-100-16,-9-4 44 15,9 0-72-15,-22 0 48 16,8 4-56-16,-4 0 56 16,-5 8-56-16,-4 0 88 15,-1 8-68-15,1 4 36 16,0 9-56-16,4 11 24 16,9 5-32-16,5 7 8 15,18-3-20-15,14-1 28 16,0-7-28-16,9-13-68 0,13-8 28 15,10-7-240-15,9-13 148 16</inkml:trace>
          <inkml:trace contextRef="#ctx0" brushRef="#br0" timeOffset="134643.8697">5963 12047 956 0,'-13'44'352'0,"-5"-16"-272"0,-14 9-24 0,4-17-180 16,-13 0 56-16,-22 21-624 16</inkml:trace>
        </inkml:traceGroup>
      </inkml:traceGroup>
    </inkml:traceGroup>
    <inkml:traceGroup>
      <inkml:annotationXML>
        <emma:emma xmlns:emma="http://www.w3.org/2003/04/emma" version="1.0">
          <emma:interpretation id="{A8B83071-A91D-4F52-8513-6BC019A01F61}" emma:medium="tactile" emma:mode="ink">
            <msink:context xmlns:msink="http://schemas.microsoft.com/ink/2010/main" type="paragraph" rotatedBoundingBox="1211,13364 17453,13571 17432,15207 1190,150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BC0853-701C-4B45-AA34-F3E9B4EB591C}" emma:medium="tactile" emma:mode="ink">
              <msink:context xmlns:msink="http://schemas.microsoft.com/ink/2010/main" type="inkBullet" rotatedBoundingBox="1205,13805 2955,13827 2944,14738 1193,14716"/>
            </emma:interpretation>
            <emma:one-of disjunction-type="recognition" id="oneOf31">
              <emma:interpretation id="interp47" emma:lang="" emma:confidence="0">
                <emma:literal>→</emma:literal>
              </emma:interpretation>
            </emma:one-of>
          </emma:emma>
        </inkml:annotationXML>
        <inkml:trace contextRef="#ctx0" brushRef="#br0" timeOffset="301588.7657">-1968 13317 528 0,'-18'8'196'0,"27"1"-152"0,19 3-12 0,-1-4 44 16,23 0-48-16,27-8-4 15,51-4-12-15,18 0-12 16,4-8 4-16,14 0 4 0,9 7-4 16,-19 1-4-16,-26 4 4 15,-32 0 12-15,-24 0-8 16,-22 0-20-16,-18-4 4 16,-9 0-200-1,-18 0 116-15,-5-8-280 0</inkml:trace>
        <inkml:trace contextRef="#ctx0" brushRef="#br0" timeOffset="301334.0885">-1626 13030 112 0,'196'-24'44'15,"-92"28"-36"-15,24 0 0 0,-51-8 92 0,28 0-56 16,-5 4 52-16,-9 0-56 16,-18 0 68-16,-18 0-60 15,-19 0 88-15,-9 0-76 16,-18 0 8-16,-13-4-44 16,-14 0-208-16,-14 4 100 15,0 8-268-15</inkml:trace>
        <inkml:trace contextRef="#ctx0" brushRef="#br0" timeOffset="301859.4856">-816 12820 320 0,'-73'-65'120'0,"46"57"-96"0,13 8-4 16,5 0 24-1,18 20 36-15,10 4-44 16,17 5-8-16,23 3-16 15,19 0 0-15,4 1-8 16,9-5-12-16,-5-4 4 16,1 1 48-16,-15-1-24 15,-17 4 104-15,-28 5-68 16,-22 11 144-16,-37 13-116 16,-13 16 44-16,-15 4-80 0,-8-9-8 15,-9-3-24-15,-1-4-312 0,19 4 164 16,18 7-444-1</inkml:trace>
      </inkml:traceGroup>
      <inkml:traceGroup>
        <inkml:annotationXML>
          <emma:emma xmlns:emma="http://www.w3.org/2003/04/emma" version="1.0">
            <emma:interpretation id="{D4F28DAD-05B4-4D28-A921-2D92DCBFA0F1}" emma:medium="tactile" emma:mode="ink">
              <msink:context xmlns:msink="http://schemas.microsoft.com/ink/2010/main" type="line" rotatedBoundingBox="4157,13401 17453,13571 17432,15207 4136,15038"/>
            </emma:interpretation>
          </emma:emma>
        </inkml:annotationXML>
        <inkml:traceGroup>
          <inkml:annotationXML>
            <emma:emma xmlns:emma="http://www.w3.org/2003/04/emma" version="1.0">
              <emma:interpretation id="{F77898FA-EA42-43A3-90DF-4EE06048F939}" emma:medium="tactile" emma:mode="ink">
                <msink:context xmlns:msink="http://schemas.microsoft.com/ink/2010/main" type="inkWord" rotatedBoundingBox="4154,13628 7078,13666 7065,14661 4141,14624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70282.1242">969 12702 424 0,'0'-16'156'0,"9"0"-120"0,-9 0-8 0,0 12 96 15,5-4-72-15,-1-9 40 16,1 5-52-16,-5 4-4 16,9 0-24-16,-9 0 20 0,0 8-20 15,9 24 56-15,0 5-36 16,5 7 4-16,4 17-24 15,9-9 0-15,-9 5-4 0,10-1 20 16,4 9-16 0,-1-9-4-16,1 5-4 0,0 0 20 15,5-9-12-15,-6-15 4 16,-8-5-8-16,5-8 12 16,-6-8-12-16,1-12 32 15,-5-8-24-15,1-8-4 16,-10-9-8-16,4-3 20 15,1 0-12-15,0-1 12 16,4 1-12-16,0-5-8 16,5-3 0-16,-5-5-4 15,0 1 0-15,0 3 16 16,-4 5-8-16,-5 4 24 16,0 7-20-16,-4 5-12 15,-1 0-4-15,1 8 20 16,-5 4-8-16,0 4-40 0,0 4 20 15,5 8-148-15,-5-8 88 16,0 0-152-16,9 4 124 16,0 0-452-1</inkml:trace>
          <inkml:trace contextRef="#ctx0" brushRef="#br0" timeOffset="170642.0789">2244 12573 392 0,'-14'12'148'16,"5"-8"-116"-16,-5 8-8 0,5-8 128 0,-9 4-88 15,-5 4-8-15,0 5-36 16,-4-5 20-16,-5 12-24 16,0 4 84-16,-4 1-56 0,0 15-12 15,-1 1-20-15,5-1 44 16,5 9-32-16,4 12-12 16,5 11-4-16,9 1 0 15,9-4-4-15,9-8 16 16,5-12-12-16,8-9-4 15,1-12 0-15,4-11-164 0,10-9 88 16,-1-8-508 0</inkml:trace>
          <inkml:trace contextRef="#ctx0" brushRef="#br0" timeOffset="171244.683">2203 13091 496 0,'-23'-8'184'0,"18"8"-140"0,1 8-16 0,4-8 92 16,0 0-72-16,9 0 76 0,5 0-68 16,8 0 12-16,-3 0-36 15,3 0-20-15,1 0-8 0,0 0-76 16,0 0 40-16,-5-8-364 15</inkml:trace>
          <inkml:trace contextRef="#ctx0" brushRef="#br0" timeOffset="171062.1957">2239 12929 476 0,'-14'-16'176'0,"19"16"-136"0,4 0-12 0,0 0 76 0,5 0-64 15,4 0 72-15,5 4-64 16,0-4-8-16,4 0-24 16,-4 4 16-16,0 0-20 0,-5 4 4 15,0 0-8-15,-9 4 12 16,-14 4-12-16,-4 1 24 15,-4 7-20-15,-5-4 4 16,-5 4-8-16,0-12 12 16,0 21-12-16,0-13-4 15,1 0 0-15,3 5 20 16,6-5-12-16,4-4-12 16,9 4-4-16,0-4 20 15,4 1-8-15,5-5-4 16,0 12 0-16,5-16 4 15,4 4-4-15,1-4 16 0,-1 0-12 16,0 1-128-16,0-5 68 16,0-4-160-16,1 0 124 15,-6-4-412 1,-8 4 280-16</inkml:trace>
          <inkml:trace contextRef="#ctx0" brushRef="#br0" timeOffset="171467.2728">2640 13289 600 0,'-14'45'224'0,"14"-25"-176"0,0 16-12 0,-4-20 52 16,-1 5-56-16,-4-5 4 16,0 4-20-16,-5-4-92 15,-4 0 44-15,0-3-280 16</inkml:trace>
          <inkml:trace contextRef="#ctx0" brushRef="#br0" timeOffset="171727.4651">3013 13018 580 0,'5'4'216'0,"-5"-4"-168"0,4 8-12 16,1-4 128-16,4 4-96 16,5 0 16-16,8 0-48 15,6-4-8-15,4-4-16 16,8-4-8-16,6 0 0 0,-5 0-148 16,-5 0 80-16,-8-4-176 15,-10 0 136-15,-14 4-304 16</inkml:trace>
          <inkml:trace contextRef="#ctx0" brushRef="#br0" timeOffset="172039.7949">3159 12929 496 0,'-5'0'184'0,"1"4"-140"0,-1 4-16 0,-4-4 164 15,5 0-112-15,-1 4 12 16,0 4-56-16,-4 5 20 16,5 3-32-16,-5 8 12 0,0 9-20 15,-1 3 28-15,6 9-28 16,-5-1 32-16,4-7-32 0,1-1 20 16,8-4-20-16,1-7 20 15,-1-5-24-15,5 0 4 16,5-7-8-16,4-5-128 15,14-8 64 1,9-4-68-16,14 0 76 0,4-8-304 16,-4-4 196-1,-1 3-232-15</inkml:trace>
          <inkml:trace contextRef="#ctx0" brushRef="#br0" timeOffset="172364.1578">3696 12710 716 0,'14'4'264'0,"-5"4"-204"0,4 17-16 0,1-5 132 15,4 8-104-15,5 9 32 16,4 3-60-16,1 9 16 15,-10 20-32-15,0 12 8 0,-9 4-20 16,-13-5 52-16,-19-3-36 16,-9-4-60-16,-13-12 16 15,-15-17-168-15,-17-15 100 16,-5-5-520 0,5 0 332-16,8-8-68 0</inkml:trace>
        </inkml:traceGroup>
        <inkml:traceGroup>
          <inkml:annotationXML>
            <emma:emma xmlns:emma="http://www.w3.org/2003/04/emma" version="1.0">
              <emma:interpretation id="{35B8FDC7-87A0-485B-BF0D-929A9CB86069}" emma:medium="tactile" emma:mode="ink">
                <msink:context xmlns:msink="http://schemas.microsoft.com/ink/2010/main" type="inkWord" rotatedBoundingBox="7822,14132 8246,14138 8241,14526 7817,14520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74951.2021">4679 13079 280 0,'0'-8'104'0,"0"12"-84"0,0-8 0 16,0 4 224-16,0 0-136 15,14 0 44-15,-5-9-88 16,0 9-40-16,5 0-16 16,4 0 8-16,5 4-8 0,4 1 24 15,5-1-20-15,0 4 32 0,9 0-28 16,-14 0 40-16,10-4-32 15,-10 4 20-15,-9-4-24 16,0 0-8-16,-4 0-8 16,-5 0 20-16,0 4-12 15,-9-8-12-15,0 0-4 16,0 0-172-16,0 0 96 16,5-4-524-1</inkml:trace>
          <inkml:trace contextRef="#ctx0" brushRef="#br0" timeOffset="175311.6848">4634 13443 416 0,'0'-8'152'0,"4"12"-116"0,10-12-12 15,-5 8 224-15,0 0-140 16,0-8 28-16,1 8-84 16,-1 0 28-16,0 0-44 15,0 8 0-15,0-4-24 0,0 0 0 0,14 0-4 16,0 0 12-16,-1 0-12 15,10-4-12-15,5 0 0 16,-5 0 48-16,-1 0-24 16,1-8-8-16,-9 8-8 15,0 0-112-15,-5 0 60 16,-4 4-244-16,-5-4 164 16</inkml:trace>
        </inkml:traceGroup>
        <inkml:traceGroup>
          <inkml:annotationXML>
            <emma:emma xmlns:emma="http://www.w3.org/2003/04/emma" version="1.0">
              <emma:interpretation id="{B6CE97B5-D24C-4A30-991D-D9E6C907071C}" emma:medium="tactile" emma:mode="ink">
                <msink:context xmlns:msink="http://schemas.microsoft.com/ink/2010/main" type="inkWord" rotatedBoundingBox="9222,13754 10080,13765 10063,15113 9205,15102">
                  <msink:destinationLink direction="with" ref="{F6D5792A-84EA-4D08-9357-D4D449441598}"/>
                </msink:context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75985.9774">6050 13030 444 0,'-5'0'164'0,"10"0"-124"0,-5 0-16 0,0 0 176 0,0 0-116 15,9 0 36-15,9-4-72 16,5 0 52-16,4 0-60 16,14 0 36-16,14 4-44 0,-5 4 8 15,9 4-24-15,-4 0 20 16,-5 0-24-16,0-4-4 15,-9 0-4-15,-5-4 4 16,-8 0-4-16,-1 0 8 16,-4 0-8-16,-5-4 32 15,-4-4-20-15,-1 0-136 16,-4 0 64-16,0 0-368 16</inkml:trace>
          <inkml:trace contextRef="#ctx0" brushRef="#br0" timeOffset="176362.4799">6665 12735 372 0,'-14'-8'140'0,"14"-5"-112"0,-9 5-4 0,9 4 120 15,-9 0-84-15,0 0 8 16,-5 0-40-16,0 4 8 15,5 0-20-15,-14 4-8 0,5 4-4 16,4 0-4-16,-8 4 0 16,-1 1 24-16,5 7-12 0,-5 0-20 15,9 4 0-15,-4-3 40 16,4 3-20-16,5 4 16 16,5 5-16-16,-5 11 20 15,9 21-20-15,0 16-12 16,0 8-4-16,0-4 28 15,0-8-12-15,0-13-4 16,-5-11-4-16,1-12 12 16,-10-9-8-16,-4-8 4 15,-1 0-4-15,-3-11 28 16,-10-5-20-16,5-8-4 16,-10-8-8-16,-4 8-4 15,9-8 0-15,-4 3 8 16,13 5-4-16,0-4-204 15,5-4 108-15</inkml:trace>
          <inkml:trace contextRef="#ctx0" brushRef="#br0" timeOffset="176786.1059">6464 13779 600 0,'14'0'224'0,"-14"-4"-176"0,9 4-12 15,0 0 104-15,0 0-84 16,5 0 40-16,9 0-56 16,-1-4 12-16,10 0-32 15,9 4 16-15,5-8-20 0,4-1-16 16,-5 5-4-16,-8 0-4 15,-5 0 0-15,-10 4-116 16,-8 0 68-16,-14-8-252 16,-9 8 172-16,-9 0-272 15</inkml:trace>
          <inkml:trace contextRef="#ctx0" brushRef="#br0" timeOffset="177044.7942">6642 13609 404 0,'-14'0'148'0,"10"4"-112"0,-1-4-12 0,5 0 152 16,-5 4-100-16,5 8 96 0,-4 8-104 16,4 0 28-16,0 9-56 15,4 11 20-15,1 1-32 0,-5 11 0 16,0-7-16-16,0-1 28 15,0-7-24-15,-5-9-56 16,-4-4 16-16,9-7-236 16,-9-5 144-16,9-12-436 15</inkml:trace>
        </inkml:traceGroup>
        <inkml:traceGroup>
          <inkml:annotationXML>
            <emma:emma xmlns:emma="http://www.w3.org/2003/04/emma" version="1.0">
              <emma:interpretation id="{7C95CFF0-508C-4863-9AC7-54227BF3D371}" emma:medium="tactile" emma:mode="ink">
                <msink:context xmlns:msink="http://schemas.microsoft.com/ink/2010/main" type="inkWord" rotatedBoundingBox="10651,13484 14657,13535 14640,14850 10634,14799">
                  <msink:destinationLink direction="with" ref="{F6D5792A-84EA-4D08-9357-D4D449441598}"/>
                </msink:context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77599.8521">7998 12803 436 0,'-18'0'160'0,"14"0"-124"0,-19 0-8 0,9 9 132 15,-4-1-92-15,-9 4 52 16,-10-4-72-16,-4 8 64 0,-9-4-64 16,-4 8 20-16,-1 5-40 0,0 7 44 15,5 17-40-15,5 19 28 16,13 26-32-16,14-5 36 15,18 4-36-15,18-25 40 16,18-3-40-16,14-4 20 16,10-9-28-16,-6-7-52 15,1-9 16-15,-5-7-192 16,-9-13 116-16,-5-8-428 16,1 0 292-1,4 0-164-15</inkml:trace>
          <inkml:trace contextRef="#ctx0" brushRef="#br0" timeOffset="178546.3682">7907 13330 736 0,'5'0'272'0,"9"-9"-208"0,-10-3-20 0,5 8 96 15,5 0-84-15,4 0 40 16,14-4-56-16,4 0-16 0,10 4-12 15,4 0 16-15,5 4-16 0,-1 0-136 16,1 0 68-16,-5-4-256 16,0 4 176-16,-9 0-368 15</inkml:trace>
          <inkml:trace contextRef="#ctx0" brushRef="#br0" timeOffset="178298.7104">8053 13018 404 0,'-9'-4'148'0,"9"4"-112"0,-9-4-12 0,9-4 196 16,0 8-124-16,4-4 60 15,1-4-92-15,4-1 4 16,5 1-36-16,4 0 4 0,5 0-20 16,4 0 8-16,5 4-12 15,4 0-16-15,1 4 0 16,-1 0-16-16,-4 8 12 16,-5 4 12-16,-4 4 0 0,-9-3-20 15,-5 11 8-15,-9 4 4 16,-9 9 4-16,-9 7 32 15,-14-3-16-15,-5 3-4 16,-4-3-8-16,-4-1 12 16,-1-8-8-16,10 1-12 15,4-5 0 1,5-4-4-16,8-3 0 0,6-5 16 16,-1-4-4-16,23 4-4 15,9-8 12 1,14-4-8-16,9-4 32 15,5 0-20-15,4 0-40 16,-5 4 12-16,-8-4-220 16,-5 0 132-16,-9 4-356 15,-14 0 256-15,-14 0-40 16</inkml:trace>
          <inkml:trace contextRef="#ctx0" brushRef="#br0" timeOffset="178855.6911">8759 13277 756 0,'9'8'280'0,"-5"-8"-216"0,6 4-20 0,-1 0 136 16,4 0-108-16,15 0 24 15,8-4-56-15,19 0-8 16,4-4-20-16,-4 0 0 0,-5 4-4 16,-5-4-128-16,-8 0 64 15,-6 0-200-15,-8 0 148 0,-14 4-480 16</inkml:trace>
          <inkml:trace contextRef="#ctx0" brushRef="#br0" timeOffset="180821.1603">9351 13083 92 0,'-5'-17'32'0,"14"9"-24"15,0-4 0-15,0 4 216 0,5 0-124 16,0 0 64-16,4-4-96 16,5 0 12-16,9 0-44 15,-10-1 12-15,10 5-28 16,-9 0 16-16,0 4-20 15,0 0 8-15,-14 4-12 0,-5 4 56 16,-4 8-40-16,0 4 32 16,0 5-32-16,0 7 8 15,0 8-20-15,5 9-16 16,-1 8-4-16,5-1 20 16,1-3-8-16,3-5-4 15,5-7 0-15,1-5 20 0,-1-4-12 16,0-7 12-16,0-9-12 15,0 0-44-15,1-8 20 16,-1-12-8-16,0-4 12 16,-4-4 16-16,-1-13-4 15,-4 5-4 1,5-4 4-16,-5-21-4 16,0 9 0-16,-4-9 16 15,4 13-8-15,-4-5 32 16,8 9-24-16,-8-1 40 15,4 13-32-15,0-4-24 16,0 12 0-16,5 0 0 16,-5 8 0-16,5-5 8 15,4 9-4-15,4-4 24 16,1 4-16-16,0-4-64 16,9 8 24-16</inkml:trace>
          <inkml:trace contextRef="#ctx0" brushRef="#br0" timeOffset="181050.2703">10188 12986 612 0,'0'0'228'0,"14"-5"-180"0,18 1-12 15,-18 4 176-15,17 0-124 16,10-4-16-16,10 4-48 0,3 4-36 15,-4-4 4-15,0 0 12 0,-9 9 0 16,-4-9-48-16,-15 0 28 16,6 0-96-16,-15 0 64 15,-13 0-260 1</inkml:trace>
          <inkml:trace contextRef="#ctx0" brushRef="#br0" timeOffset="181452.8404">10402 12860 488 0,'-4'0'180'0,"-1"8"-140"0,1 4-12 15,-5-4 108-15,9 1-80 16,-14 3 24-16,5 0-48 16,0 4 48-16,0 4-44 15,4 4 44-15,-9 5-44 0,1 3 24 16,-1 9-32-16,0-1 52 16,-4 5-44-16,0-1-16 15,0 1-12-15,0-5-8 16,-1 1 0-16,6-5 16 0,8-8-8 15,-4 1-4-15,18-5 0 16,5-8 4-16,13-8-4 16,14-4-12-16,9 0 4 15,5-4-4-15,-1 4 0 16,-8-4-256-16,0-4 144 16</inkml:trace>
          <inkml:trace contextRef="#ctx0" brushRef="#br0" timeOffset="181944.1596">11085 12476 696 0,'32'-17'256'0,"5"21"-196"0,17 17-20 0,-22-1 188 15,9 20-132-15,5 25 76 16,-1 8-100-16,1-4-12 16,-14 4-40-16,-14 8 16 0,-23 12-24 15,1 4 48-15,-24 4-32 16,-17-12-120-16,-28-20 48 15,-23-8-152-15,-13-5 112 16</inkml:trace>
        </inkml:traceGroup>
        <inkml:traceGroup>
          <inkml:annotationXML>
            <emma:emma xmlns:emma="http://www.w3.org/2003/04/emma" version="1.0">
              <emma:interpretation id="{65893643-B1FB-47DD-A151-D25C4AD1964A}" emma:medium="tactile" emma:mode="ink">
                <msink:context xmlns:msink="http://schemas.microsoft.com/ink/2010/main" type="inkWord" rotatedBoundingBox="15966,14084 17447,14103 17439,14680 15958,14661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86315.8034">12784 13269 404 0,'-5'-4'148'0,"5"-4"-112"0,5 4-12 0,-5 0 144 15,9 0-96-15,-9-1 32 16,0-3-60-16,4 4 80 15,1 0-72-15,-1 0 4 0,-4 0-36 0,0 4 24 16,9 0-28-16,0 0-4 16,14 0-8-16,-9 0 12 15,27 0-8-15,4 0-4 16,33 4 0-16,13 0 4 16,4 4-4-16,6-4-12 15,8 0 4-15,5 5 28 16,0 3-12-16,-10 0-12 15,-13 0-4-15,-13 0 48 16,-15-4-24-16,-17 0 24 16,-5-4-24-16,-14-4 16 15,-4 0-20-15,-14-4-68 16,-9 0 24-16,5-4-368 16,-10-4 220-16</inkml:trace>
          <inkml:trace contextRef="#ctx0" brushRef="#br0" timeOffset="186879.3018">13785 13050 560 0,'-18'-4'208'0,"18"4"-164"0,0 0-8 0,0 0 112 15,0 0-88-15,18 4 28 16,-4 0-52-16,18 4-12 0,9 1-16 16,13 3 12-16,1 0-12 0,4 0 40 15,-13 4-24-15,-1 0-4 16,-4 5-12-16,-18 3 20 16,0 0-16-16,-5 0 76 15,-4 5-52-15,-10-1-4 16,1 0-20-16,-5 1 8 15,-5-1-12-15,-4 4 16 16,-5 1-16-16,1-1-20 16,-6-4 4-16,-3-3 20 15,-6-1-4-15,1-4 4 16,-5-8-4-16,0 1-16 16,5-5 4-16,0-4 20 15,4-4-8-15,0-8 60 16,5-5-40-16,0-3 16 0,4-4-28 15,0-8 36-15,1-13-28 16,-1-7 76-16,10-9-56 16,-6-4-20-16,1 1-16 15,5 3 16-15,-5 8-12 16,-5 9-32-16,5 8 12 16,9 7-44-16,-9 9 32 15,18 8-312-15,0 8 184 16,-4 16-692-1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13:39.3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9CCF89-C713-4A31-8382-AE2EACDB2DD7}" emma:medium="tactile" emma:mode="ink">
          <msink:context xmlns:msink="http://schemas.microsoft.com/ink/2010/main" type="inkDrawing" rotatedBoundingBox="3597,4447 5997,4491 5996,4551 3596,4507" semanticType="underline" shapeName="Other">
            <msink:sourceLink direction="with" ref="{6769F01B-7D5A-40C3-AFC3-E0D164BBD00C}"/>
          </msink:context>
        </emma:interpretation>
      </emma:emma>
    </inkml:annotationXML>
    <inkml:trace contextRef="#ctx0" brushRef="#br0">418 3406 444 0,'-5'0'164'0,"5"0"-124"0,0 0-16 0,0 0 96 16,0 0-72-16,5 0 44 15,0 0-56-15,-1 0 8 16,5 0-28-16,5 0 36 16,4 0-28-16,14 0 12 15,0 8-20-15,27 1 20 16,0-9-24-16,23 8-4 15,5-4-4-15,31-8 12 16,5-4-8-16,23 4 16 16,-5 8-16-16,18-13 4 15,-13 18-4-15,18-13-16 0,-23 8 4 16,0 4 20-16,-23 0-8 16,-8 0 16-16,-15 4-16 0,-8-4-4 31,-14 0 0-31,-14-8 40 0,-9 0-24 15,-14-4 8-15,-4 0-16 0,-9-4-68 16,-5 0 28-16,-9-4-120 16,-4 4 84-16,-14 0-272 15,4 4 188-15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14:47.6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D41F195-ACA8-465F-9DAD-1AFEACE7B79C}" emma:medium="tactile" emma:mode="ink">
          <msink:context xmlns:msink="http://schemas.microsoft.com/ink/2010/main" type="writingRegion" rotatedBoundingBox="16898,7646 19569,7385 19636,8062 16964,8323"/>
        </emma:interpretation>
      </emma:emma>
    </inkml:annotationXML>
    <inkml:traceGroup>
      <inkml:annotationXML>
        <emma:emma xmlns:emma="http://www.w3.org/2003/04/emma" version="1.0">
          <emma:interpretation id="{DFA40D96-88EE-4C12-B5EC-7446C94D76C2}" emma:medium="tactile" emma:mode="ink">
            <msink:context xmlns:msink="http://schemas.microsoft.com/ink/2010/main" type="paragraph" rotatedBoundingBox="16898,7646 19569,7385 19636,8062 16964,8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A1CECE-C6EA-4820-A98D-61D006CDE820}" emma:medium="tactile" emma:mode="ink">
              <msink:context xmlns:msink="http://schemas.microsoft.com/ink/2010/main" type="line" rotatedBoundingBox="16898,7646 19569,7385 19636,8062 16964,8323"/>
            </emma:interpretation>
          </emma:emma>
        </inkml:annotationXML>
        <inkml:traceGroup>
          <inkml:annotationXML>
            <emma:emma xmlns:emma="http://www.w3.org/2003/04/emma" version="1.0">
              <emma:interpretation id="{B3943E14-E874-4AE2-9B48-82EFB5E8D1F1}" emma:medium="tactile" emma:mode="ink">
                <msink:context xmlns:msink="http://schemas.microsoft.com/ink/2010/main" type="inkWord" rotatedBoundingBox="16898,7646 19569,7385 19636,8062 16964,8323"/>
              </emma:interpretation>
            </emma:emma>
          </inkml:annotationXML>
          <inkml:trace contextRef="#ctx0" brushRef="#br0">13749 6745 332 0,'-18'0'120'0,"18"-4"-92"0,0 0-8 0,0-4 36 16,4 8-36-16,1-8 8 15,13 4-16-15,-5-4 0 16,1 4-4-16,4 0 56 16,-4 0-36-16,9 4 32 15,0 8-32-15,-1 8 8 16,6 8-20-16,-6 13 20 15,-3 27-24-15,8 5 12 0,5 4-12 0,-5-8 0 16,0-9-4-16,-4-11 20 16,4-13-16-16,-4-12 12 15,-5-11-12-15,1-13 28 16,-6-17-24-16,-4-19 4 16,1-21-12-16,-6-4-76 15,10 1 36-15,-10 11-32 16,1 0 40-16,-5 9-24 15,9 3 28-15,-4 13 0 16,-1 8 12-16,1 16 44 16,8 8-24-16,-4 12 44 15,10 4-32-15,-6 21 12 16,10 19-20-16,9 5 20 16,13-4-24-16,-4-8-4 15,-4-13-4-15,-10-12 56 0,5-16-32 16,-5-24 60-16,5-24-52 15,-9-21 0-15,-5-8-20 16,0 1-4-16,1-9-4 16,-1 0-16-16,5 0 4 15,-10 17-4 1,5 3 0-16,-4 12 16 16,4 13-4-16,1 12-36 15,-6 12 16-15,-4 4 16 16,5 8 0-16,0 4-52 15,-1 0 28-15,1-4-148 16,4 4 96-16,-4-3-284 0</inkml:trace>
          <inkml:trace contextRef="#ctx0" brushRef="#br0" timeOffset="993.6443">15092 6636 340 0,'27'0'128'0,"-13"0"-100"0,4-8-8 16,-9 8 96-16,0-8-68 15,0 8 24-15,-4-17-40 16,-5 5 4-16,0-4-20 16,-5 4-8-16,-4-12-4 15,0 3 20-15,-5 5-12 16,1 8 4-16,-1 8-8 0,0 8-32 16,1 13 12-16,-1 11 40 15,0 4-16-15,1 9 60 0,-1-1-40 16,10-3 12-16,4-1-28 15,0-7-16-15,9-9-4 16,4-16 28-16,6 0-12 16,3-16 24-16,1 0-24 15,0-12 12-15,4-5-12 16,-4-3-96-16,-5 4 48 16,-13 4-52-1,4-1 52-15,-14-3 12 16,1 12 12-16,-5 8 48 15,0 12-24-15,-5 8 60 16,9 0-40-16,-4 5 12 16,9 3-28-16,5 4 20 15,4-8-24-15,9 5-12 0,5-13-4 16,0 4 12-16,-1-8-4 16,6-16 24-16,-6 0-16 15,1-4-32-15,-5-4 12 0,-8-5-16 31,3 1 12-31,-8-8-8 16,-1 8 8-16,-4-1 8 16,0 13 4-16,0 4 16 15,0 12-8-15,5 9 40 16,4 7-24-16,5 8-4 16,8 5-12-16,10 11 12 0,0-3-12 15,0-5 32-15,-9-7-24 16,4-9-12-16,-4-8-8 0,-5-8 28 15,-4-16-12-15,-1-12-12 0,-4-9-4 16,1-3-60 0,-1-8 36-16,-5 3-16 0,1-3 28 15,4 3-16-15,-5 9 16 16,1 4 0-16,0 3 8 16,-5 5 16-16,0 8-4 15,4 4 32-15,-4 4-20 16,0 0 40-16,0 0-32 15,5 4-24-15,4 4 0 16,0 0-8-16,5-4 0 0,4 4 16 16,4-3-4-16,10-5-12 15,14-5 4-15,13 1 12 16,-4-4-4-16,4-8 52 16,-4-4-32-16,-14 0-28 15,-1-1 0-15,-17 1 8 16,-9 0 0-16,-19 0 24 31,1 8-16-31,-28-1 12 16,-4 9-12-16,-5 4-24 15,0 8 4-15,-5 5 32 16,14 7-16-16,5 4-8 16,13 4-4-16,23-3-4 15,9-1 0-15,33-4 44 16,3-4-24-16,24-7-124 0,-1-9 60 0,-9-4-308 15,-4-9 200-15,-5 5-288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17:08.0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6D5792A-84EA-4D08-9357-D4D449441598}" emma:medium="tactile" emma:mode="ink">
          <msink:context xmlns:msink="http://schemas.microsoft.com/ink/2010/main" type="inkDrawing" rotatedBoundingBox="9141,15317 14432,15178 14435,15269 9144,15408" semanticType="underline" shapeName="Other">
            <msink:sourceLink direction="with" ref="{B6CE97B5-D24C-4A30-991D-D9E6C907071C}"/>
            <msink:sourceLink direction="with" ref="{7C95CFF0-508C-4863-9AC7-54227BF3D371}"/>
          </msink:context>
        </emma:interpretation>
      </emma:emma>
    </inkml:annotationXML>
    <inkml:trace contextRef="#ctx0" brushRef="#br0">0 186 104 0,'9'-8'36'0,"14"12"-28"16,-1-12 0-16,-12 8 100 0,12 0-60 15,6 0 60-15,-1 0-64 16,5-9 32-16,13 5-44 15,-4 4 0-15,-4 0-20 16,8 4 0-16,-13-4-4 16,9-8-16-16,-18 8 4 15,13 8 12-15,-8-8-4 16,-1 9-4-16,0-9 4 16,1 0-4-16,3 4 0 15,15-4 0-15,4-8 0 16,5 3 8-16,4 1-4 0,9 4-12 15,-4-4 4-15,4 4 4 16,-4 0 0-16,0 0 0 16,-5 0 0-16,14-4 0 15,4-4 0-15,5 4 8 16,0-4-4-16,0 8-20 16,-5-4 8-16,-4 4 20 15,-4-8-4-15,-6 4-12 16,10 0 0-16,0 0 20 15,13 0-8-15,-4 4-4 16,14 4 0-16,-14 0-16 0,-5 0 8 16,-4 0 12-16,5-4-4 15,-1 8-4-15,14 0 4 16,-4-8 4-16,13 0-4 16,-14 0-12-16,1 8 4 15,-5-12 4-15,0 4 0 16,0-4 8-16,4 0-4 15,10 0-12-15,-1 4 4 16,-4 0-16-16,-4 0 12 16,-5-4 32-16,4 0-16 15,5 0-8-15,10-4-4 16,3 4 12-16,1-4-4 16,-9 4-12-16,-14 0 4 15,-10 0 4-15,-3-5 0 16,-1 5 0-16,0-12 0 15,-4 8-12-15,-5 4 8 0,-4-4 48 16,-10 0-24-16,-4 8 8 16,-4-8-16-16,-10 0-24 15,-4 8 4-15,-5-4 40 16,-4 0-20-16,-5 4 0 16,0 0-8-16,0 0-16 15,-9 0 8-15,9 0 12 16,0 0-4-16,-9 0-212 15,0 0 112-15,-9-4-184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17:22.4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4EE758B-E8AD-4765-984A-1C89FE7BC741}" emma:medium="tactile" emma:mode="ink">
          <msink:context xmlns:msink="http://schemas.microsoft.com/ink/2010/main" type="writingRegion" rotatedBoundingBox="23154,16659 18119,16650 18122,15132 23157,15141"/>
        </emma:interpretation>
      </emma:emma>
    </inkml:annotationXML>
    <inkml:traceGroup>
      <inkml:annotationXML>
        <emma:emma xmlns:emma="http://www.w3.org/2003/04/emma" version="1.0">
          <emma:interpretation id="{61BA2A48-A694-408D-A26F-D5DA59F3F63A}" emma:medium="tactile" emma:mode="ink">
            <msink:context xmlns:msink="http://schemas.microsoft.com/ink/2010/main" type="paragraph" rotatedBoundingBox="23154,16659 18119,16650 18122,15132 23157,151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4565E5-E970-491D-B249-78FEA32AB876}" emma:medium="tactile" emma:mode="ink">
              <msink:context xmlns:msink="http://schemas.microsoft.com/ink/2010/main" type="line" rotatedBoundingBox="23154,16659 18119,16650 18122,15132 23157,15141"/>
            </emma:interpretation>
          </emma:emma>
        </inkml:annotationXML>
        <inkml:traceGroup>
          <inkml:annotationXML>
            <emma:emma xmlns:emma="http://www.w3.org/2003/04/emma" version="1.0">
              <emma:interpretation id="{4C5CAC45-0F43-4D15-9738-5C59AB1F4D72}" emma:medium="tactile" emma:mode="ink">
                <msink:context xmlns:msink="http://schemas.microsoft.com/ink/2010/main" type="inkWord" rotatedBoundingBox="23154,16659 18119,16650 18122,15132 23157,15141"/>
              </emma:interpretation>
              <emma:one-of disjunction-type="recognition" id="oneOf0">
                <emma:interpretation id="interp0" emma:lang="" emma:confidence="0">
                  <emma:literal>It</emma:literal>
                </emma:interpretation>
                <emma:interpretation id="interp1" emma:lang="" emma:confidence="0">
                  <emma:literal>of,</emma:literal>
                </emma:interpretation>
                <emma:interpretation id="interp2" emma:lang="" emma:confidence="0">
                  <emma:literal>foot</emma:literal>
                </emma:interpretation>
                <emma:interpretation id="interp3" emma:lang="" emma:confidence="0">
                  <emma:literal>rot</emma:literal>
                </emma:interpretation>
                <emma:interpretation id="interp4" emma:lang="" emma:confidence="0">
                  <emma:literal>if,</emma:literal>
                </emma:interpretation>
              </emma:one-of>
            </emma:emma>
          </inkml:annotationXML>
          <inkml:trace contextRef="#ctx0" brushRef="#br0">19872 14442 560 0,'32'4'208'0,"-18"13"-164"0,9 19-8 0,-14-4 224 0,9 17-148 16,-14 16 220-16,-4 0-188 15,-4-5 24-15,-14-3-100 16,-10-4 36-16,10-9-60 0,-23-4 16 15,5-7-40-15,-14-5-204 16,9-8 100-16,-5-3-488 16,-8-5 320-16</inkml:trace>
          <inkml:trace contextRef="#ctx0" brushRef="#br0" timeOffset="-491.9755">19381 14681 840 0,'0'-8'312'0,"0"8"-244"0,0 4-16 16,18 16 76-16,5 9-44 0,-1 3-40 15,15 5-16-15,4-1-20 16,0 0 28-16,-9-7-20 0,-5-1-68 15,-4-4 28-15,-5-8-228 16,-9-3 136-16,-14-5-272 16</inkml:trace>
          <inkml:trace contextRef="#ctx0" brushRef="#br0" timeOffset="-278.2398">19654 14738 528 0,'-14'4'196'0,"-13"8"-152"0,9 4-12 15,-1 0 168-15,-3 5-116 0,-10 3 44 16,9 0-76-16,-9 1-20 16,18-1-20-16,-4-4 0 0,9 0-8 15,5-4-72-15,4-3 36 16,4-5-208-16,5-8 136 15</inkml:trace>
          <inkml:trace contextRef="#ctx0" brushRef="#br0" timeOffset="-712.0604">19440 14398 236 0,'-28'-4'88'0,"24"8"-68"0,-28 8-4 15,18 0 200-15,-18 0-120 16,5 17 76-16,-5 15-100 16,0 9 64-16,1 8-76 15,3 7 56-15,5-3-64 16,10-8 16-16,4-5-40 0,9-3-28 15,0-9 0-15,0-3 44 16,22-5-24-16,-12-8-44 16,12-3 12-16,-17-5-288 0,13-8 164 15,-18-8-408 1</inkml:trace>
          <inkml:trace contextRef="#ctx0" brushRef="#br0" timeOffset="-1406.4072">18506 14799 456 0,'23'-13'168'0,"-9"17"-128"0,13 5-16 15,0-5 104-15,14 4-76 0,23 0 16 16,4 0-44-16,-4-4 40 16,0 4-36-16,-14-8 12 0,-18 0-24 15,-5 0-88-15,-18 0 40 16,-4-4-324-1</inkml:trace>
          <inkml:trace contextRef="#ctx0" brushRef="#br0" timeOffset="-1036.4233">19012 14374 260 0,'-37'-21'96'0,"42"21"-76"0,-10 4-4 16,5-4 44-16,-4 4-36 16,-5 5 8-16,9 3-20 15,-14 0 44-15,9 8-28 16,-13 17 84-16,-4 3-64 16,-1 13 92-16,-5 11-80 15,1 1 32-15,-5 4-52 16,9-8-16-16,-4-1-12 15,0 1 0-15,9 4-8 0,13-5 8 16,-4 1-8-16,9-8 16 16,-9-9-12-16,4-11-100 15,1-9 48-15,-10-8-24 0,-9-8 40 16,1-8 24-16,-10-4 4 16,9-8-44-16,0-4 28 15,10-8-208 1,8-13 124-16,23 13-224 15</inkml:trace>
          <inkml:trace contextRef="#ctx0" brushRef="#br0" timeOffset="-1887.9623">17987 15191 520 0,'10'-8'192'0,"-6"8"-152"0,-4 8-8 16,9-4 72-16,5 16-64 16,-5 1 60-1,14 7-56-15,-1 8 24 0,10 5-40 16,-9-1 16-16,9-3-24 0,0-5-28 16,-9 1 4-16,-1-13 52 15,-3 0-24-15,-15-12-220 16,-4-8 104-16,0 8-396 15,-4-8 272 1,-6-8 28-16</inkml:trace>
          <inkml:trace contextRef="#ctx0" brushRef="#br0" timeOffset="-2713.1558">17600 14892 808 0,'-18'-4'300'0,"23"0"-232"15,-1-5-20-15,-4 9 88 0,9 0-84 16,14 0-4-16,9-4-28 15,9 0 12-15,32 0-20 16,22-4-4-16,-3 4-4 0,-1-4-68 16,-14 4 36-16,-22 4-216 15,-19 4 132-15,-13-4-248 16</inkml:trace>
          <inkml:trace contextRef="#ctx0" brushRef="#br0" timeOffset="-1692.9433">18210 15191 592 0,'-22'0'220'0,"-1"12"-172"0,-9 17-12 0,9-5 76 16,1 8-68-16,-10 13 16 16,0-1-36-16,5 1 4 15,8-5-16-15,6-7-32 0,4 3 8 0,9-12-260 16,0-7 152-16,13-5-304 16</inkml:trace>
          <inkml:trace contextRef="#ctx0" brushRef="#br0" timeOffset="-2958.8098">18092 14560 444 0,'5'-45'164'0,"-5"25"-124"0,0-12-16 0,0 11 148 15,-5-3-100-15,-4 0 68 16,-9-4-80-16,4 3-36 15,-4 1-12-15,-5 8 40 0,-4 8-28 16,-5 4 8-16,-9 8-20 0,9 8 116 16,5 12-72-16,-5 4 48 15,14 9-60-15,4 7-16 16,10 1-16-16,8-9 16 16,10 1-16-16,4-17-76 15,14-4 36-15,-5-12-256 16,5-8 160-16,0-8-152 15,0-8 160-15,-9-9-116 16,-1-7 136 0,-8-4-52-16,4-5 88 15,-9 1 8-15,-4-5 32 16,-5-4 268-16,-5-7-136 16,5 7 180-16,-4 4-168 15,-1 21-4 1,5 20-12-16,0 24-60 15,0 13 36-15,-9 15-52 0,0 1 36 0,-9 11-36 16,-10 17 16-16,10 8-28 16,-5 0-168-16,1 0 80 15,3-16-300-15,1-13 204 16,9-7-276 0</inkml:trace>
          <inkml:trace contextRef="#ctx0" brushRef="#br0" timeOffset="-2158.6801">17819 15054 404 0,'-18'8'148'0,"18"-4"-112"0,-14 0-12 0,5 0 120 16,0 4-84-16,-5 4 64 15,-4 4-72-15,-5 8 24 16,-4 9-44-16,-14-5 60 0,23 17-52 16,-10-5-8-16,10 5-20 0,5-13 24 15,8-4-20-15,5-3 4 16,5-5-12-16,13-8 4 16,-5-4-8-16,10-8-108 15,9-4 56-15,-9 0-112 16,0-4 92-16,-1-12-208 15,1-9 156 1,0-11-84-16,-5-1 116 16,-4 1 60-16,-14-5 20 15,13 9 108-15,-8 0-56 16,-5 3 104-16,0 13-84 16,0-4 76-16,0 8-80 15,0 3 48 1,4 5-64-16,-4 0-12 0,5 0-20 15,-5 8 16-15,0 0-16 16,0 16 4-16,0 0-8 16,-9 13-16-16,0 7 4 0,0 17 28 0,-5-1-12 15,5 5-20-15,0 0 0 16,-5-5-120-16,5-3 72 16,-5-13-252-1,5-11 172-15,9-5-132 16</inkml:trace>
          <inkml:trace contextRef="#ctx0" brushRef="#br0" timeOffset="-3546.3718">16995 14726 664 0,'4'-16'244'0,"10"7"-188"0,0 5-16 0,-1 0 164 15,6 4-120-15,-1 0-16 16,5 8-44-16,-1 5-124 16,-3 3 52-16,-6 4-324 15,-4 0 208-15,0 5-240 16</inkml:trace>
          <inkml:trace contextRef="#ctx0" brushRef="#br0" timeOffset="-3527.3212">16945 14952 676 0,'-5'-4'248'0,"10"0"-192"0,13-4-16 0,-9 8 136 0,0 0-104 15,9-4-20-15,5 0-32 16,9 0-292-16,14-4 148 15,8 12-408-15</inkml:trace>
          <inkml:trace contextRef="#ctx0" brushRef="#br0" timeOffset="-3944.4312">16430 14487 464 0,'19'0'176'0,"-1"8"-140"0,5 24-8 0,-14 1 152 15,13 15-104-15,-13 17 112 16,1 4-108-16,-1 0 0 15,-9-5-44-15,0-3 64 0,-5 4-56 16,-4 0-4-16,-5-5-24 0,-4-15 32 16,-9-1-24-16,0 1-84 15,-1-13 32-15,-4-7-236 16,0-9 144-16,5-4-360 16</inkml:trace>
          <inkml:trace contextRef="#ctx0" brushRef="#br0" timeOffset="-4446.2652">16030 14863 528 0,'-5'-12'196'0,"14"12"-152"0,5 8-12 0,-5 4 72 16,0 1-64-16,23 7 60 15,-5 4-56-15,-8-4-4 16,12 9-24-16,-3-5 16 0,-1-4-20 16,-4-4 12-16,-10 5-12 15,1-13-156-15,-9 4 76 16,-5-12-404 0</inkml:trace>
          <inkml:trace contextRef="#ctx0" brushRef="#br0" timeOffset="-4254.2542">16271 14916 664 0,'-14'8'244'0,"-4"8"-188"0,-9 0-16 0,13-8 68 0,0 13-68 15,1-5-8-15,4 4-20 16,-9 4-12-16,13-3 4 15,0 3-104-15,1-12 56 0,-1 4-236 16</inkml:trace>
          <inkml:trace contextRef="#ctx0" brushRef="#br0" timeOffset="-4693.923">16175 14568 464 0,'-31'0'176'0,"12"0"-140"0,-8 0-8 0,13 4 120 16,-4 4-88-16,-14 4 36 16,9 12-56-16,-8 5 40 15,3 7-48-15,-4 9 4 0,5 3-24 16,-9 1 12-16,4-5-16 0,0 5 16 15,9-1-16-15,5 1-4 16,4 4 0-16,5-9 12 16,5 1-8-16,8-5-12 15,10-7 0-15,4-5-332 16,9-12 184-16,10-16-308 16</inkml:trace>
          <inkml:trace contextRef="#ctx0" brushRef="#br0" timeOffset="-5007.7575">15757 14228 676 0,'-14'0'248'0,"5"16"-192"0,-5 4-16 16,14-7 120-16,-4 3-96 15,4 4-28-15,0 8-20 16,0 5-8-16,0-1-4 15,-5 4-336-15,0 1 180 16,10-5-316-16</inkml:trace>
          <inkml:trace contextRef="#ctx0" brushRef="#br0" timeOffset="-5795.8544">14942 14750 280 0,'0'0'104'0,"0"-4"-84"0,-5 4 0 0,5 0 136 16,0 0-88-16,0 0 44 15,0 0-68-15,9 4 28 0,0-4-40 16,0 0 52-16,10 0-48 15,3-4 44-15,15 0-44 0,17-4 0 16,15 0-24-16,8 0 36 16,-9-5-24-16,-4 13 4 15,-14-8-16-15,-9 8 0 16,-14 0-4-16,-4 0 12 16,-9 0-12-16,-14 0 16 15,0 0-16-15,0 0-248 16,0 8 128-16</inkml:trace>
          <inkml:trace contextRef="#ctx0" brushRef="#br0" timeOffset="-5171.1925">15511 14341 372 0,'-23'-4'140'0,"14"8"-112"0,-5-4-4 0,5 0 48 16,-5 0-44-16,-4 0 60 15,0 0-52-15,0 0 56 0,0 0-56 16,4 0 56-16,0 0-56 15,1 8-8-15,-1 0-16 0,5 5 0 16,-5 15-8-16,0 0 24 16,5 17-16-16,-4-1-4 15,-1 17-4-15,0 4 4 16,1-1-4-16,-5-7 8 16,8 0-8-16,1-5-48 15,5-3 28-15,-5 0 48 16,9-1-16-16,0-3-4 15,0-5-8-15,-5 1 20 16,1-5-12-16,-10-4 12 16,0-3-12-16,1-1-16 15,-6-4 0-15,1-3 4 16,-5-5 0-16,1 0 8 16,-1-8-4-16,9-4 16 0,-4-4-12 15,4-12 24-15,5 0-20 16,5-13-32-16,8-7 12 15,1-12-288-15,22-13 160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15:34.7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B642B44-78B2-40E2-8C9D-E8B0542C6166}" emma:medium="tactile" emma:mode="ink">
          <msink:context xmlns:msink="http://schemas.microsoft.com/ink/2010/main" type="writingRegion" rotatedBoundingBox="13044,11341 21685,10280 21916,12165 13275,13226"/>
        </emma:interpretation>
      </emma:emma>
    </inkml:annotationXML>
    <inkml:traceGroup>
      <inkml:annotationXML>
        <emma:emma xmlns:emma="http://www.w3.org/2003/04/emma" version="1.0">
          <emma:interpretation id="{E7AB0B3A-953E-49E3-9B22-84F67BC8C395}" emma:medium="tactile" emma:mode="ink">
            <msink:context xmlns:msink="http://schemas.microsoft.com/ink/2010/main" type="paragraph" rotatedBoundingBox="13044,11341 21685,10280 21916,12165 13275,13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5CFBBD-92AF-4DB8-818C-7AE7F123DA63}" emma:medium="tactile" emma:mode="ink">
              <msink:context xmlns:msink="http://schemas.microsoft.com/ink/2010/main" type="line" rotatedBoundingBox="13044,11341 21685,10280 21916,12165 13275,13226"/>
            </emma:interpretation>
          </emma:emma>
        </inkml:annotationXML>
        <inkml:traceGroup>
          <inkml:annotationXML>
            <emma:emma xmlns:emma="http://www.w3.org/2003/04/emma" version="1.0">
              <emma:interpretation id="{5E954D8B-9203-4A3A-8B9D-8A2E3F6A0841}" emma:medium="tactile" emma:mode="ink">
                <msink:context xmlns:msink="http://schemas.microsoft.com/ink/2010/main" type="inkWord" rotatedBoundingBox="13116,11925 14910,11704 15024,12634 13230,128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9965 11112 476 0,'-4'-24'176'0,"17"15"-136"0,-3-7-12 0,-6 8 128 15,10 4-92-15,4-4 28 0,9 0-56 16,5 4-4-16,14 4-20 15,8 8 20 1,5 16-20-16,-8 13 4 16,3 3-8-16,-8 13 12 15,-5 11-12-15,-19-3 4 16,-3-4-4-16,-24 0 4 16,1-13-8-16,-28-8 24 15,0-3-16-15,-23-1 40 16,10-12-28-16,-10-11 48 15,14-9-40-15,0-5 12 16,18-3-28-16,5-8 36 16,9 0-28-16,9-8-12 0,14 3-8 0,13-7 4 15,5 4-4-15,9 4-28 16,0 12 12-16,4-9-196 16,-4 13 112-16,5-12-444 15,-1 16 304-15</inkml:trace>
          <inkml:trace contextRef="#ctx0" brushRef="#br0" timeOffset="-662.7616">9933 10853 444 0,'0'0'164'0,"10"4"-124"0,-10-4-16 16,0 0 112-16,0 0-80 15,0 0 76-15,13 0-76 16,-4 4 40-16,0 0-56 15,-4-4 52-15,13 0-56 0,5 0 28 16,13 0-36-16,14-4 16 16,32 0-24-16,14 0 28 15,4 0-32-15,32-12 20 16,0 7-20-16,32 1 0 16,-18 4-8-16,-5 0-8 15,-27 8 4-15,4-4 12 16,-18 4-8-16,-9-8-12 15,-18 12 0-15,-14-8-4 16,-9 0 0-16,-22 0-132 16,-10 4 72-16</inkml:trace>
          <inkml:trace contextRef="#ctx0" brushRef="#br0" timeOffset="555.4791">10698 11314 392 0,'-4'-4'148'0,"4"4"-116"0,9-8-8 16,-5 4 120 0,1 4-84-16,4-8 28 0,5 4-52 0,-1-4 4 31,6 4-24-31,3 8-8 0,6 8-4 0,-6 4 40 16,1 4-24-16,-5 1 16 15,-4 3-20-15,-14 8 20 16,5-3-24-16,-14-1 4 15,-1 0-8-15,-8 0 4 16,0-3-8-16,-9-1 16 16,4 0-12-16,-4-3-20 15,4-5 4-15,0-4-4 16,5 4 4-16,4-8 76 16,5 4-36-16,9-4 16 15,5 1-32-15,8-9 36 16,10 4-28-16,4-8 4 15,5 4-16-15,5-5-8 16,4 1 0-16,-5-4-192 16,1 8 104-16</inkml:trace>
          <inkml:trace contextRef="#ctx0" brushRef="#br0" timeOffset="818.1761">10712 11557 580 0,'-9'-4'216'0,"9"4"-168"0,-5 4-12 0,10 0 172 15,4 0-120-15,5 0 36 16,4 0-76-16,9-4 8 16,5 4-36-16,4-4-160 15,5 0 76-15,5-4-300 16,-10 4 200-16</inkml:trace>
          <inkml:trace contextRef="#ctx0" brushRef="#br0" timeOffset="1066.8373">11131 11302 560 0,'0'-16'208'0,"0"16"-164"0,27-4-8 0,-9 4 144 15,1 4-104-15,3 4 8 16,6 8-56-16,-6 0-8 16,-3 0-12-16,-10 5-8 15,0 3 4-15,-18-4 4 16,0-4-4-16,-10-7 8 15,6-1-8-15,-1-8 40 16,10 4-20-16,13-12-32 16,4 4 4-16,19-9 8 0,9 1 0 15</inkml:trace>
        </inkml:traceGroup>
        <inkml:traceGroup>
          <inkml:annotationXML>
            <emma:emma xmlns:emma="http://www.w3.org/2003/04/emma" version="1.0">
              <emma:interpretation id="{34B23DCF-D50C-4A0B-971C-B95280BAD76B}" emma:medium="tactile" emma:mode="ink">
                <msink:context xmlns:msink="http://schemas.microsoft.com/ink/2010/main" type="inkWord" rotatedBoundingBox="15358,11057 19935,10495 20167,12380 15590,129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23.0504">12315 10861 808 0,'-32'4'300'0,"32"-4"-232"0,0 0-20 16,0 0 132 0,9 0-108-16,14-4 44 15,8 4-72-15,15-4 4 16,9 0-32-16,13-4-96 0,-9 0 44 16,-9 8-176-16,-4 0 120 0,-14-8-140 15,-5 8 128-15,-13 0-200 16,-1 8 172-16</inkml:trace>
          <inkml:trace contextRef="#ctx0" brushRef="#br0" timeOffset="2596.906">13011 10780 644 0,'-9'4'236'0,"9"-4"-180"0,5 0-20 0,-1-4 96 15,10 4-80-15,9-8 76 16,4 8-72-16,18-8-12 16,10 8-28-16,18-8-4 15,-5 8-4-15,32-8 64 16,1 8-40-16,26-4 4 15,-4 4-20-15,0 0-4 16,-18 0-4-16,-10 0 12 16,-13 0-12-16,-14-9 32 15,-8 5-24-15,-19-4-24 16,-5 4 4-16,-18-8-132 16,-4 4 76-16</inkml:trace>
          <inkml:trace contextRef="#ctx0" brushRef="#br0" timeOffset="2239.4579">13630 9995 340 0,'-9'-4'128'0,"9"4"-100"0,-9 20-8 16,5-4 148 0,4 8-96-16,-5 9 32 15,0 3-60-15,1 17-20 16,4-9-12-16,-5 21 16 0,10 0-16 16,-10 4-84-16,5-9 40 0</inkml:trace>
          <inkml:trace contextRef="#ctx0" brushRef="#br0" timeOffset="3851.2716">13266 11168 332 0,'-27'0'120'0,"27"0"-92"0,-14 4-8 0,10-4 148 15,8 0-96-15,-4-4 76 16,9 4-84-16,0-4-44 16,5 4-16-16,4-4 20 15,0 8-12-15,1-4-4 16,3 8-4-16,1 1-4 16,0 7 0-16,-5 4 8 15,0 4-4-15,-9 9 16 16,5-1-12-16,-14 9 24 15,0-5-20-15,-9 8 12 16,4-7-12-16,-4-1-8 16,9 1 0-16,-4-1 12 15,4-3-8-15,0-13 24 16,9 8-20-16,0-20 32 16,5 8-28-16,-1-20 12 15,1 0-16-15,0-12-16 16,4 4 0-16,-4-12-4 15,-1 7 0-15,-4-11 16 16,5 8-4-16,-10-4 84 16,6 3-44-16,-6-7 56 15,1 12-56-15,-1-8 16 16,5 3-40-16,0-3-28 16,5 4 4-16,4-4 0 15,1 11 4-15,8-3 0 16,0 4 0-16,1-4-160 15,-1 12 88-15,-4-4-244 0,-1 8 176 0</inkml:trace>
          <inkml:trace contextRef="#ctx0" brushRef="#br0" timeOffset="4072.3729">13904 10954 528 0,'4'-8'196'0,"-4"8"-152"0,27-4-12 0,-13 8 132 16,0 4-96-16,-1 8 8 16,6-4-48-16,-10 21 0 15,0-13-16-15,-9 8 36 16,0 5-24-16,-9-5 20 15,0-4-24-15,-1-8 28 16,6 1-32-16,8-13 32 16,10 0-32-16,13-16-12 15,5 12-8-15</inkml:trace>
          <inkml:trace contextRef="#ctx0" brushRef="#br0" timeOffset="4744.1593">14769 10027 612 0,'4'-48'228'0,"-4"48"-180"0,18-37-12 15,-9 25 44 1,5 4-52-16,0-12 40 15,4 8-36-15,0-5 0 0,9 5-20 0,5 8 36 16,0 8-24-16,9 29-24 16,0 3 0-16,0 13 0 15,-4 3 0-15,-10 5 16 16,0-4-8-16,-27 3-4 16,0 1 0-16,-32-1 40 15,10-3-24-15,-10-16 44 16,0-5-36-16,-5-24 72 15,15-12-52-15,-1-24 28 16,5 3-44-16,4-15-8 16,14 12-16-16,14-5-32 15,-5 9 12-15,14-8-12 16,8 19 12-16,10-7-124 16,-4 12 76-16,8 0-152 15,1 4 120-15</inkml:trace>
          <inkml:trace contextRef="#ctx0" brushRef="#br0" timeOffset="5037.9401">15237 9671 600 0,'-13'-36'224'0,"13"36"-176"0,23-21-12 16,-5 13 132-1,0 8-100-15,9 0 24 16,5 0-52-16,-4 12-16 16,-1 13-16-16,-9 3 20 0,0 13-16 0,-18 3 24 15,-4-3-24-15,-15-5 56 16,6 0-36-16,-5-11 12 16,4-1-28-16,9-12 20 15,10-4-24-15,18-8-64 16,4 0 24-16,9 0-260 15,5 8 156-15</inkml:trace>
          <inkml:trace contextRef="#ctx0" brushRef="#br0" timeOffset="5464.0753">14632 10735 612 0,'-18'9'228'0,"18"-9"-180"0,-5 0-12 15,5-5 88 1,5 5-76-16,-1-4 76 16,10 4-68-16,0-4 40 0,8 4-56 0,10-4 40 15,0 8-44-15,18-8 32 16,5 4-36-16,50-8 0 16,-1 0-20-16,37-4 44 15,-9 0-28-15,28-4 20 16,-10 4-28-16,-4-5 0 15,-14 1-12-15,-23 0-68 16,-27 8 32-16,-27-12-40 16,-14 12 36-16,-19 3-220 15,-13 5 140-15,-31 5-428 16,-10 15 304-16</inkml:trace>
          <inkml:trace contextRef="#ctx0" brushRef="#br0" timeOffset="5899.2316">14805 10913 260 0,'5'-4'96'0,"-5"4"-76"0,22 4-4 15,-8-4 156 1,0 9-96-16,8-1 96 15,1 4-104-15,0 16 20 16,4 5-52-16,1 23-24 16,-1-3-4-16,-9 12-8 0,0-5 0 0,-18-7 68 15,-4-5-36-15,-14-11 60 16,-1-5-56-16,-8-16 64 16,9-7-60-16,-10-22 64 15,10 1-64-15,0-20-16 16,9-1-16-16,9-15-36 15,4 3 16-15,19-3 4 16,5 7 8-16,22 9 0 16,9 8 0-16,14 16 32 15,0 4-16-15,4 8-12 16,-9-4-8-16,0 8 48 16,-8 0-24-16,-6-8 8 15,-8 4-16-15,-14-8-176 16,-5 4 92-16,-18-4-432 15,-4 4 280-15</inkml:trace>
          <inkml:trace contextRef="#ctx0" brushRef="#br0" timeOffset="6156.4151">15424 10918 476 0,'-23'8'176'0,"23"-8"-136"0,-18 24-12 15,5-4 136 1,8 0-96-16,-13 25 80 0,4 3-88 16,-9 13 48-16,5 4-64 15,0-8 60-15,4-5-64 0,-4-3 20 16,9-9-40-16,0-7-8 16,9-9-8-16,9-8 48 15,5 0-28-15,13-12-88 16,5 4 32-16,9-12-256 15,0 4 164-15</inkml:trace>
          <inkml:trace contextRef="#ctx0" brushRef="#br0" timeOffset="6415.103">15579 10970 424 0,'-5'-28'156'0,"5"28"-120"15,32-8-8-15,-18 8 116 16,0 0-84-16,4-4 0 16,5 8-36-16,4 4 20 15,0 4-28-15,-9 8 4 16,1 0-12-16,-15 13 36 16,1-5-20-16,-19 5 4 15,5-5-16-15,-9-8 20 16,9-4-20-16,4-16 24 15,10 0-24-15,22-20-4 16,9 4-4-16</inkml:trace>
          <inkml:trace contextRef="#ctx0" brushRef="#br0" timeOffset="6856.8013">16449 10254 364 0,'0'-16'132'0,"0"16"-100"0,9 4-12 0,0 0 132 16,-5 8-88-16,-4 16 132 16,9 9-112-16,1 19 76 15,-6 5-96-15,5 16 40 16,5-20-64-16,-10 3 32 15,5-7-40-15,5-17 68 16,0-7-52-16,4-5 52 16,5-16-56-16,4-8 40 15,0-8-48-15,1-33 16 16,4 9-32-16,-5-33 28 16,0 1-32-16,-13-1-92 15,9 8 40-15,-14 5-96 16,0 11 76-16,0 9-148 15,-4 11 116-15,4 5-136 16,-9 12 128-16,9 4-288 16,-5 4 216-16</inkml:trace>
        </inkml:traceGroup>
        <inkml:traceGroup>
          <inkml:annotationXML>
            <emma:emma xmlns:emma="http://www.w3.org/2003/04/emma" version="1.0">
              <emma:interpretation id="{FD7EC947-BD34-4600-A302-9DF045EC5DD8}" emma:medium="tactile" emma:mode="ink">
                <msink:context xmlns:msink="http://schemas.microsoft.com/ink/2010/main" type="inkWord" rotatedBoundingBox="20531,11401 20895,11356 20945,11757 20580,11801"/>
              </emma:interpretation>
              <emma:one-of disjunction-type="recognition" id="oneOf2">
                <emma:interpretation id="interp2" emma:lang="" emma:confidence="0">
                  <emma:literal>viol</emma:literal>
                </emma:interpretation>
                <emma:interpretation id="interp3" emma:lang="" emma:confidence="0">
                  <emma:literal>vino</emma:literal>
                </emma:interpretation>
                <emma:interpretation id="interp4" emma:lang="" emma:confidence="0">
                  <emma:literal>vivo</emma:literal>
                </emma:interpretation>
                <emma:interpretation id="interp5" emma:lang="" emma:confidence="0">
                  <emma:literal>vie</emma:literal>
                </emma:interpretation>
                <emma:interpretation id="interp6" emma:lang="" emma:confidence="0">
                  <emma:literal>Vino</emma:literal>
                </emma:interpretation>
              </emma:one-of>
            </emma:emma>
          </inkml:annotationXML>
          <inkml:trace contextRef="#ctx0" brushRef="#br0" timeOffset="7160.6092">17414 10646 852 0,'-28'0'316'0,"28"0"-248"0,14 25-16 16,0-17 32-1,9 4-56-15,13 0-72 16,9 0 20-16</inkml:trace>
          <inkml:trace contextRef="#ctx0" brushRef="#br0" timeOffset="7014.7204">17523 10355 1112 0,'14'-24'412'0,"-14"24"-320"0,32-16-28 0,-5 3 44 16,-9 13-72-16,5-8-4 15,0 8-20-15,-5 0-232 16,18 8 124-16</inkml:trace>
        </inkml:traceGroup>
        <inkml:traceGroup>
          <inkml:annotationXML>
            <emma:emma xmlns:emma="http://www.w3.org/2003/04/emma" version="1.0">
              <emma:interpretation id="{30FCB0FA-78E8-4CFC-902C-A634C0E55BCB}" emma:medium="tactile" emma:mode="ink">
                <msink:context xmlns:msink="http://schemas.microsoft.com/ink/2010/main" type="inkWord" rotatedBoundingBox="21610,11455 21826,11429 21874,11819 21658,11845"/>
              </emma:interpretation>
            </emma:emma>
          </inkml:annotationXML>
          <inkml:trace contextRef="#ctx0" brushRef="#br0" timeOffset="7498.0059">18497 10505 748 0,'32'-61'276'0,"-4"45"-216"0,-1 0-16 0,-23 12 172 16,5 0-128-16,-9 4 60 15,-9 12-84-15,-18 12-4 16,9 8-36-16,-14 13-12 0,5 3-8 16,18 1 20-16,-5-4-12 15,18-5 4-15,15-12-8 16,8-7-52-16,9-9 28 16,5-12 12-16,0-12 4 15,-9-5 20-15,-18-27-12 0,-14-21-12 16,-9 0 0-16,-28-3 12 15,5 15-4-15,-4 12-48 16,18 21 28-16,4 16-648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23:18.1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5D3579B-23E5-4D6C-9080-E185B49642EB}" emma:medium="tactile" emma:mode="ink">
          <msink:context xmlns:msink="http://schemas.microsoft.com/ink/2010/main" type="writingRegion" rotatedBoundingBox="14262,647 23640,444 23692,2821 14314,3025"/>
        </emma:interpretation>
      </emma:emma>
    </inkml:annotationXML>
    <inkml:traceGroup>
      <inkml:annotationXML>
        <emma:emma xmlns:emma="http://www.w3.org/2003/04/emma" version="1.0">
          <emma:interpretation id="{D10508AF-9E8A-40A5-B847-34FA545D5ACB}" emma:medium="tactile" emma:mode="ink">
            <msink:context xmlns:msink="http://schemas.microsoft.com/ink/2010/main" type="paragraph" rotatedBoundingBox="14262,647 23640,444 23682,2369 14304,2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E73B6A-49A3-492E-8B44-4883D58422B3}" emma:medium="tactile" emma:mode="ink">
              <msink:context xmlns:msink="http://schemas.microsoft.com/ink/2010/main" type="inkBullet" rotatedBoundingBox="14281,1524 14696,1515 14698,1584 14283,1593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11113 521 228 0,'-9'-4'84'0,"9"0"-64"0,-5 4-8 16,5 0 152-16,0 0-92 16,5-4 8-16,-1 0-52 15,10 4 44-15,4-4-40 16,5 4 20-16,9-4-32 15,4-4 16-15,10-1-20 16,-1 1 20-16,-4 4-24 0,-5-4-12 16,-4 0-4-16,0 4 4 0,-14 0 0 15,-8 4 8-15,8 4-4 16,-14 0 40-16,-4 4-20 16,0 4 12-16,-4-4-20 15,-1 1-60-15,1-1 20 16,-5 0-236-1,9-8 144-15,0-8-252 16</inkml:trace>
      </inkml:traceGroup>
      <inkml:traceGroup>
        <inkml:annotationXML>
          <emma:emma xmlns:emma="http://www.w3.org/2003/04/emma" version="1.0">
            <emma:interpretation id="{7CA94F9E-2993-41FC-B584-6057CF35AEEB}" emma:medium="tactile" emma:mode="ink">
              <msink:context xmlns:msink="http://schemas.microsoft.com/ink/2010/main" type="line" rotatedBoundingBox="14908,633 23640,444 23682,2369 14950,2559"/>
            </emma:interpretation>
          </emma:emma>
        </inkml:annotationXML>
        <inkml:traceGroup>
          <inkml:annotationXML>
            <emma:emma xmlns:emma="http://www.w3.org/2003/04/emma" version="1.0">
              <emma:interpretation id="{E13913F9-F003-4601-AAB5-368957277C7A}" emma:medium="tactile" emma:mode="ink">
                <msink:context xmlns:msink="http://schemas.microsoft.com/ink/2010/main" type="inkWord" rotatedBoundingBox="14916,1013 16162,986 16186,2104 14941,21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15.6702">11887-62 228 0,'-5'20'84'0,"-4"5"-64"0,0 15-8 16,0-3 72-16,9 15-48 16,0 21 24-16,0-4-40 15,0 12 8-15,-9-8-16 16,9-5 12-16,-14-3-16 0,5 0-4 16,-5 0 0-16,5-1 12 15,-14-7-8-15,14-8-12 16,-4-9 0-16,13-8 4 15,0-11 0-15,0 3-12 16,9-8 8-16,4-8 12 16,1-4-4-16,4-4 16 15,-4 0-12-15,9 0-4 16,-10 0 0-16,5 0-4 16,-4 4 0-16,0 0 16 0,-1 0-8 15,15 0-20-15,-5 1 4 16,4-1-12-16,0 0 8 15,5 4 24-15,-5 0-4 16,1-4-4-16,-10 0 0 16,-4 0 12-16,-1 0-8 15,-4 0 16-15,-9-4-16 16,5 0 4-16,-5 0-4 16,0 0-32-16,0 0 12 15,0 0-216-15</inkml:trace>
          <inkml:trace contextRef="#ctx0" brushRef="#br0" timeOffset="2758.3357">12433 460 164 0,'9'-20'60'0,"-4"12"-44"0,4 0-8 16,-5 4 60-16,1 0-40 16,-1 0-4-16,1 0-12 15,-1-5 52-15,1 1-36 16,4 0 16-16,-4 0-28 16,4 0-8-16,0 0-4 15,0 4 12-15,0 0-8 0,0 0-12 16,0 4 0-16,0 0 40 15,1 0-24-15,-1 4 24 16,0 4-20-16,-5 0 0 16,5 0-8-16,-4 4 20 15,0 0-16-15,-5 1 4 16,0 3-8-16,0 0-8 16,0 0 4-16,0 0-16 15,0 1 8-15,0-1 12 16,0-4-4-16,0 4 16 15,0-4-12-15,0 4 16 0,0-3-16 16,0-1-40-16,0 4 20 16,0 0 20-16,-5 0-4 15,5 0 8-15,0 1-4 16,-5 7-8-16,5 4 4 16,5 1-24-16,0 3 12 15,4-8 4-15,4-4 4 16,1-3 16-16,0-5-8 15,4-12-4-15,0-8 0 16,0-4 4-16,0-5-4 16,-4 1-4-16,0-4 4 15,4 0-24-15,-4 4 12 16,-5-9 12-16,4 13 0 16,-4-12-4-16,-4 8 4 15,4 3-24-15,0-7 12 0,-4 0-4 16,-5 4 4-16,4-8-12 15,-4-5 12-15,5 1-4 16,4-4 4-16,-9-1 0 16,5 5 0-16,-1-1 16 15,1 5-4-15,-1 4 52 16,1 4-32-16,-1 4 24 16,-4 4-28-16,5 4 0 15,4 4-12-15,-9 0 12 16,14 8-12-16,-5 0 24 0,4 0-20 15,6-4-128-15,-6 0 64 16,-4 0-380-16</inkml:trace>
        </inkml:traceGroup>
        <inkml:traceGroup>
          <inkml:annotationXML>
            <emma:emma xmlns:emma="http://www.w3.org/2003/04/emma" version="1.0">
              <emma:interpretation id="{7857ED0E-0A5D-4DB8-8BF2-32368FBF2965}" emma:medium="tactile" emma:mode="ink">
                <msink:context xmlns:msink="http://schemas.microsoft.com/ink/2010/main" type="inkWord" rotatedBoundingBox="16488,609 19095,552 19123,1842 16516,1898"/>
              </emma:interpretation>
            </emma:emma>
          </inkml:annotationXML>
          <inkml:trace contextRef="#ctx0" brushRef="#br0" timeOffset="4162.5694">13330 723 144 0,'14'-8'52'0,"-5"8"-40"0,4-4 0 0,-4 4 88 15,14 0-56-15,-5 0 60 16,5-4-60-16,0 0 40 16,0 4-48-16,9-4 24 15,-5 4-32-15,-4-4 16 16,-1 4-24-16,6 0 28 15,4 0-32-15,9 0 12 16,13 0-16-16,14 0 20 16,14 0-20-16,14 4-4 0,-14 0-4 15,-5 0 40-15,5 0-24 0,9-4-8 16,23 4-8-16,5 4 4 16,-6 0-4-16,-17-8 24 15,-5-4-16-15,9-4 40 16,-13-4-28-16,-14 0-24 15,-19 4 0-15,-13 0 16 16,-14 0-8-16,-13 4 4 16,-14-5-4-16,-4 5-76 15,-6 0 36-15,1 4-156 16,0 0 108-16,-9 8-380 16</inkml:trace>
          <inkml:trace contextRef="#ctx0" brushRef="#br0" timeOffset="3509.8341">13539-143 280 0,'-4'0'104'0,"8"-8"-84"0,1-8 0 0,-1 12 56 16,5 4-44-16,-4-4-4 16,0-4-16-16,4 0 32 0,0 4-20 15,4-5-4-15,1 1-12 16,4 0 64-16,5 0-40 16,9 8 4-16,4 4-20 15,1 8 16-15,4 5-20 16,0 3 24-16,-5 4-24 15,5 4 12-15,-9 5-12 0,-5 3 20 16,-4 5-20-16,-5 3 4 16,-4 9-8-16,-9 3 20 15,-10-3-16-15,-9 0-12 16,-13-5-4-16,-5-3-16 16,-13-1 12-16,4-15-32 15,0-5 24-15,4-8 16 16,5-8 0-16,5-12-16 15,4-8 8-15,5-8-4 0,4-5 4 16,5-7-12-16,5-8 12 16,4-1 4-16,9 1 4 15,0 3 8-15,0 9-4 16,5 4-20-16,-1 7 8 16,1 5-4-16,0 4 4 15,4 0 16-15,5 16-4 16,4 0-80-16,5 4 40 15,0 5-188 1,0 3 124-16,-1 4-148 16</inkml:trace>
          <inkml:trace contextRef="#ctx0" brushRef="#br0" timeOffset="7667.4073">14454-216 340 0,'-9'33'128'0,"9"-5"-100"0,0 8-8 15,5-15 44-15,-1 7-40 16,1 4 0-16,-10 5-16 16,5 7 12-16,5 1-12 15,-10-1 16-15,1-11-16 16,-1-5-64-16,-4 0 28 15,-4-11-48-15,3-1 40 16,1-8-52-16,0-8 52 16,5-4-20-16,-5-8 36 15,4-4-36-15,0-1 36 16,5-3 140-16,0 8-64 16,5-4 136-16,0 8-108 15,4 0 64-15,0 4-84 0,4-1-8 16,6 5-36-16,-1 5 4 15,9-1-12-15,0 4 0 0,5-8-4 16,0 8 12-16,5-8-12 16,-1 4-64-1,5 0 28-15,-5 0-280 16</inkml:trace>
          <inkml:trace contextRef="#ctx0" brushRef="#br0" timeOffset="7341.0399">14409-386 312 0,'0'-12'112'0,"4"4"-84"0,1-4-12 16,0 4 100-16,4 0-68 15,4-4 60-15,10 0-64 0,4-1 48 16,10 5-52-16,8 0-20 15,-4 4-12-15,5 4 8 0,-10 0-8 16,-8 0 16-16,-1 0-16 16,-13 0 40-16,-5 0-24 15,-9 0-12-15,-9 8-8 16,-5 4-128-16,-9 1 68 16,0 3-252-1,-4 0 172-15,0 0-132 16</inkml:trace>
          <inkml:trace contextRef="#ctx0" brushRef="#br0" timeOffset="8567.802">15679 776 364 0,'5'-16'132'0,"-1"16"-100"0,1-8-12 0,-5 8 124 15,0 0-84-15,0 0 28 16,9 0-52-16,0 4-4 15,0-4-20-15,0 0 28 16,5 0-24-16,4 0 4 0,0 0-12 0,0 0 12 16,1 0-12-16,-1-8-4 15,-4 3 0-15,-5 1-156 16,0 0 84-16,0-8-384 16</inkml:trace>
          <inkml:trace contextRef="#ctx0" brushRef="#br0" timeOffset="8159.7165">15757 549 456 0,'-19'-8'168'0,"24"8"-128"0,-5 4-16 0,0-4 88 15,4-4-68-15,-4 0 36 16,0 4-48-16,14 0 0 16,0-12-20-16,8 12 0 0,1-8-4 15,5 8-16-15,-1-4 4 16,-4 0 4-16,-1 4 0 15,-8-4-44-15,-14 4 24 16,0 0-188-16,0 0 116 16,-4 4-268-16</inkml:trace>
        </inkml:traceGroup>
        <inkml:traceGroup>
          <inkml:annotationXML>
            <emma:emma xmlns:emma="http://www.w3.org/2003/04/emma" version="1.0">
              <emma:interpretation id="{FFA281BF-46D9-42B0-ACA5-7716592E90AA}" emma:medium="tactile" emma:mode="ink">
                <msink:context xmlns:msink="http://schemas.microsoft.com/ink/2010/main" type="inkWord" rotatedBoundingBox="19700,529 23640,444 23682,2369 19742,24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394.7482">17505-548 528 0,'13'-16'196'0,"-8"16"-152"0,9 0-12 0,-10 8 60 16,-4 9-56-16,-9 11 32 16,-5 8-40-16,1 9-8 15,-1 7-12-15,5-7-112 0,0 8 56 16,0-13-420-1,4-4 260-15,10 1 60 0</inkml:trace>
          <inkml:trace contextRef="#ctx0" brushRef="#br0" timeOffset="12754.7058">18183-151 476 0,'-9'0'176'0,"5"-4"-136"0,-15 0-12 0,6 4 76 15,-15 0-64-15,10 4 16 16,-14 4-32-16,0 0 12 15,1 4-20-15,-1 5 0 16,0 7-8-16,-5 8-16 16,15 21 4-16,-1 12 48 15,5 20-24-15,4 8 8 0,5-12-16 16,9 0-44-16,0-13 20 16,0-3 64-16,18-4-28 15,-4-5-8-15,-1-7-8 16,19-4-160-16,0-13 84 15,0-12-456-15</inkml:trace>
          <inkml:trace contextRef="#ctx0" brushRef="#br0" timeOffset="13178.3318">18206 136 332 0,'32'-44'120'0,"-19"28"-92"0,19 4-8 15,-23 3 80-15,5 9-60 16,4 0 44-16,1 9-48 16,-6 7 52-16,1 4-52 0,-1 8 0 15,1-3-20-15,-5 11 8 16,5-8-16-16,-5 9 24 0,-4-9-20 15,-1 13 4-15,-4-5-8 16,-4-4 20-16,-15 1-16 16,-3-5-4-1,-10 0-4-15,-5-7-24 0,1-5 12 16,-1-4-4-16,15 0 4 16,3-4-20-1,10 0 16-15,9-8-4 16,19 4 8-16,12 0 52 0,1 0-24 15,5 1-28-15,-1-1 4 16,-4-4-8-16,-14 4 4 0,5-4-152 16,-5 0 88-16,-13 0-260 15,-5 0 184 1,0 0-28-16</inkml:trace>
          <inkml:trace contextRef="#ctx0" brushRef="#br0" timeOffset="13390.8979">18297 391 364 0,'0'-16'132'0,"9"4"-100"0,0 0-12 16,5 4 168-16,0 0-108 15,13 4 28-15,-4 0-64 0,-1 4-8 16,1 4-24-16,0 4-8 0,0 4 0 15,-1-4-120-15,1 0 64 16,0 4-268 0</inkml:trace>
          <inkml:trace contextRef="#ctx0" brushRef="#br0" timeOffset="13597.9477">18684 404 312 0,'-18'-9'112'0,"22"9"-84"0,5-4-12 0,-4 0 152 0,13 0-96 16,-4-8-20-16,18 12-32 15,0-8 8-15,9 4-16 16,0 4-208-16</inkml:trace>
          <inkml:trace contextRef="#ctx0" brushRef="#br0" timeOffset="10159.5343">17154-151 132 0,'0'0'52'0,"0"0"-44"0,-9-8 4 16,5 16 52-16,4-8-36 15,-10 0 40-15,10 0-36 0,-9 0 0 16,0 0-20 0,0 0 44-16,0 8-28 0,0 0 4 15,0-4-20-15,-5 4 36 16,5 9-24-16,-5 3 20 16,1 12-24-16,4 13 44 15,0 19-36-15,4 13 4 16,0 0-20-16,5-8 28 15,0-4-24-15,0-4 20 0,0-5-20 16,-4-7 20-16,-1-1-24 16,1-7 4-16,4 3-8 15,-9-11 12-15,0-5-12 0,-1-4 24 16,-3 1-20-16,-10-1 24 16,-13-8-24-16,4 4-12 15,-5-12-4-15,-13-4 20 16,5-4-8-16,-1-4-12 15,14-4 0-15,0 0 4 16,5-4 0-16,4 0-108 16,10-8 60-16,8-1-316 15</inkml:trace>
          <inkml:trace contextRef="#ctx0" brushRef="#br0" timeOffset="9393.999">16540 432 332 0,'0'0'120'0,"0"-4"-92"0,0 0-8 0,0 4 80 15,0 0-60-15,0 0 80 16,0 0-68-16,9 0 16 15,0 0-36-15,9-4-12 16,9-4-12-16,19-9 12 0,13 5-12 16,9-4 24-16,5 4-20 0,-5 0 4 15,-8 4-8-15,-10 4-8 16,-5 4 4-16,-13 0 28 16,-9 0-16-16,-9 0 48 15,-14 0-36-15,0 0-4 16,-5 8-16-16,0-8-8 15,1 4 4-15,-1-4-128 32,5 0 68-32,0-4-200 0</inkml:trace>
          <inkml:trace contextRef="#ctx0" brushRef="#br0" timeOffset="14412.614">19148 136 60 0,'0'-12'24'0,"14"8"-20"0,0 0 0 0,-10 4 32 15,10 0-20-15,0 4 136 16,-1 4-84-16,1 4 68 16,-5 5-80-16,0-1 76 15,-4 4-76-15,4 4 24 16,-18-3-44-16,9 3-4 15,0-4-20-15,0 4 12 16,0 5-16-16,0-5-12 0,0-4 0 0,0 0 12 16,0 5-4-16,0-5 8 15,13 0-8-15,-17 0-4 16,4-3 4-16,0-1 4 16,0 0-4-16,0-4-12 15,0-4 4-15,0 0 4 16,0-8 0-16,13 0 8 15,6-12-4-15,-1-4 8 32,0 4-8-32,14-12-20 0,-5-5 8 15,5-3-32-15,-14-9 24 16,5 1-12-16,-9 4 16 16,-5 3 8-16,-9 5 4 0,0 4 8 15,9 3-4-15,-9 5 16 16,4 4-12-16,1 4-12 0,4 4 0 15,5 0 4-15,-1 0 0 16,10 4 16-16,5 0-8 16,-10 0-4-16,9 0 0 15,-4-4-4-15,-10 4 0 16,1 0-20 0,4 4 12-16,-9-4 4 0,-4 4 4 15,13 0 60-15,-9 4-32 16,5-4-36-16,0 0 0 15,-5-4-8-15,14 0 8 16,-10 0 44-16,-4 0-24 0,5 0 44 16,0 0-32-16,-1-4 20 15,-8 0-24-15,8 4-8 16,1 0-8-16,-9 0-4 16,-5 0 0-16,13 0 44 15,-4 4-24-15,-9-4-20 16,0 0 0-16,0 0-72 15,0 0 40-15,0 0-68 16,0 0 60-16,0 4-184 16</inkml:trace>
          <inkml:trace contextRef="#ctx0" brushRef="#br0" timeOffset="15000.1764">19859 15 104 0,'-5'0'36'0,"10"4"-28"0,-1 0 0 0,-4-4 84 16,0 0-52-16,0 8 80 15,0 4-68-15,0 5 88 16,0 3-80-16,0 4 32 15,-4 4-52-15,-1 5 40 16,-4 3-48-16,4 1 28 16,-8-1-32-16,4 0 8 0,0-3-20 15,-1-1 20-15,6-3-24 0,4-5-12 16,0 0-4-16,4 0 12 16,15-3-4-16,-6-5-4 15,10-8 4-15,0 4 4 16,9-12-4-16,-5 0-100 15,0 0 52-15,-4 0-176 16,4-8 124 0,-8 4-272-16</inkml:trace>
          <inkml:trace contextRef="#ctx0" brushRef="#br0" timeOffset="15137.5421">20273-272 580 0,'4'0'216'0,"15"4"-168"0,13 12-12 0,-10 4 128 16,1 17-96-16,4 23 88 16,-8 37-92-16,-1 33 12 0,9 3-44 15,-13-3 40-15,-28 12-40 0,-13 11-40 16,-51-7 0-16,-31-20-192 16,0-17 108-16,-19-16-320 15</inkml:trace>
          <inkml:trace contextRef="#ctx0" brushRef="#br0" timeOffset="11690.8777">17009 1128 352 0,'0'0'132'0,"9"0"-104"0,-5 0-8 16,1 0 60-16,-5 0-48 16,0 0 4-16,9-4-20 15,-9 4 52-15,0 0-40 16,14 0 16-16,-14 0-28 15,9 0 20-15,-9 0-24 16,0 0 12-16,0 0-12 0,0-4 28 16,0 4-24-16,0 0-32 15,0 0 8-15,0 0 36 16,0 0-16-16,0 0-8 0,13 4-8 16,-13-4 20-16,0 0-8 15,0 0 4-15,0 0-4 16,0 0-8-16,0 0 4 15,0 0-4-15,0 0 0 16,0 0 24-16,0 0-12 16,0 0 4-16,9 4-8 15,-9-4 12-15,0 0-12 16,9 4-20-16,5-4 4 16,-5-4 48-16,14 0-20 15,0 0-28-15,9 0 4 0,4-4 0 16,5 4 4-16,-9 0 24 15,13 4-12-15,-22 0 4 16,0 0-8 0,-14 0 36-16,-9 0-20 0,0 0-24 15,0 0 0-15,0 0-124 16,0 0 68-16,0 0-268 16</inkml:trace>
          <inkml:trace contextRef="#ctx0" brushRef="#br0" timeOffset="11986.6638">17245 942 176 0,'0'8'64'0,"-9"-4"-48"0,0 8-8 0,9 0 156 15,-4 4-92-15,-6 5 120 16,10 7-108-16,0 4 36 16,0 5-72-16,0-1 12 15,-9 1-40-15,-4-5 0 0,4 0-12 16,4 1 28-16,-13-5-20 16,18-4 12-16,-14-7-16 15,5-5-120-15,0-4 56 16,9-12-324-16</inkml:trace>
        </inkml:traceGroup>
      </inkml:traceGroup>
    </inkml:traceGroup>
    <inkml:traceGroup>
      <inkml:annotationXML>
        <emma:emma xmlns:emma="http://www.w3.org/2003/04/emma" version="1.0">
          <emma:interpretation id="{09DF3518-BCCB-4F15-9F0D-868D47236D89}" emma:medium="tactile" emma:mode="ink">
            <msink:context xmlns:msink="http://schemas.microsoft.com/ink/2010/main" type="paragraph" rotatedBoundingBox="16530,2248 18138,2169 18175,2921 16567,29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4A99DC4-8316-494D-907E-2A6DF0BB86E7}" emma:medium="tactile" emma:mode="ink">
              <msink:context xmlns:msink="http://schemas.microsoft.com/ink/2010/main" type="line" rotatedBoundingBox="16530,2248 18138,2169 18175,2921 16567,2999"/>
            </emma:interpretation>
          </emma:emma>
        </inkml:annotationXML>
        <inkml:traceGroup>
          <inkml:annotationXML>
            <emma:emma xmlns:emma="http://www.w3.org/2003/04/emma" version="1.0">
              <emma:interpretation id="{94C71815-26F6-4F20-8C83-82C99170534D}" emma:medium="tactile" emma:mode="ink">
                <msink:context xmlns:msink="http://schemas.microsoft.com/ink/2010/main" type="inkWord" rotatedBoundingBox="16530,2248 18138,2169 18175,2921 16567,299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710.5482">13348 1197 300 0,'55'-12'112'0,"-28"-1"-88"0,19 13-8 16,-24 0 4-16,10 9-16 16,-9 3 52-16,9 4-32 15,-9 12 60-15,4 9-48 16,-4 15 36-16,-5 13-40 15,0 4-20-15,-13 0-4 16,-1-1 0-16,-8-7-4 16,-1-8 40-16,-9-9-20 0,1-7 12 15,-5-9-20 1,-1-8-36-16,-3-20 12 0,-1-8 0 0,5-8 8 16,4-4-20-16,5-17 12 15,9 1 12-15,9-9 0 16,5-7 16-16,8-5-12 15,6 4 24-15,8 5-20 16,14 7 32-16,-4 5-28 16,8 8 4-16,-8 3-12 15,-1 9 4-15,-13 8-8 0,0 0-100 16,-18 0 52-16,4 8-384 16,-13 8 232-1,13 4 16-15</inkml:trace>
          <inkml:trace contextRef="#ctx0" brushRef="#br0" timeOffset="5777.3818">14154 1286 300 0,'23'-4'112'0,"-14"4"-88"0,4 4-8 16,-3 0 48-16,-1-4-40 0,4 8 52 16,-4 0-44-16,5 0 20 15,-14 0-32-15,9 12 60 16,0 1-44-16,-9 11 0 15,-4 4-20-15,4 17 8 16,-5 0-16-16,5-1 4 0,-9 1-4 16,9-9-8-16,0 1 4 15,0-5-4-15,0-7 0 16,9-5 16-16,-9-4-8 16,0-7-28-16,0-5 8 0,0-12 32 15,14-4-12-15,-5-8 8 16,0-9-8-16,0-7 12 15,-4-8-12-15,13-5-4 16,-4-3 0-16,-5-1-16 16,4 5 8-16,-4-1 4 15,1 9 0-15,-10 3 16 16,4 5-8-16,-4 4-12 16,0-4 0-16,0 3-4 15,9-3 0-15,5-4 8 16,4 12 0-16,5-9 8 15,4 1-4-15,10 4-4 16,-10 4 4-16,0-5 12 16,-4 13-8-16,0 4-4 15,0 4 0-15,-5 4 48 0,0 4-28 16,0 0-12-16,5 1-4 16,0-1 0-16,4 0-4 15,0-8 24-15,1 0-16 16,-1 0 12-16,5 0-12 15,-19 0 28-15,1 0-24 16,0-4-40-16,-1 0 12 16,-13 0-88-16,0 0 60 15,0 4-108-15,0-5 84 16,0 1-288 0,0 0 196-16,0 4-80 0</inkml:trace>
          <inkml:trace contextRef="#ctx0" brushRef="#br0" timeOffset="6007.9951">14778 1177 260 0,'0'4'96'0,"4"0"-76"0,-4 4-4 0,0 0 88 15,0 4-60-15,-4 0 16 16,-1 0-36-16,1 4 40 15,4 1-36-15,-5-1 28 16,5 4-28-16,0 0 28 16,-5 5-32-16,5-5 12 15,0 8-20-15,-4 9-8 0,-5 7-4 16,0 1 4-16,0 3-4 16,4 1-4-16,-4-17 4 0,9 4 4 15,0-7-4-15,4-5 16 16,6-4-12-16,-1-8-4 15,4-3 0-15,6-1 4 16,-6 0-4-16,1-8 16 16,4 0-12-16,0 0-20 15,5 0 4-15,0-4 4 16,4-4 4-16,0-5 0 16,1 5 0-16,-1-4-256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05:48.0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828369-BC30-4E37-9EAF-4B935639310E}" emma:medium="tactile" emma:mode="ink">
          <msink:context xmlns:msink="http://schemas.microsoft.com/ink/2010/main" type="writingRegion" rotatedBoundingBox="3405,850 18179,172 18343,3726 3569,4405"/>
        </emma:interpretation>
      </emma:emma>
    </inkml:annotationXML>
    <inkml:traceGroup>
      <inkml:annotationXML>
        <emma:emma xmlns:emma="http://www.w3.org/2003/04/emma" version="1.0">
          <emma:interpretation id="{D846B948-ED58-474F-B688-B67C62362DCF}" emma:medium="tactile" emma:mode="ink">
            <msink:context xmlns:msink="http://schemas.microsoft.com/ink/2010/main" type="paragraph" rotatedBoundingBox="4947,1047 10163,375 10331,1679 5115,23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C413C13-2D24-4884-8F5A-3F0104AE9E48}" emma:medium="tactile" emma:mode="ink">
              <msink:context xmlns:msink="http://schemas.microsoft.com/ink/2010/main" type="line" rotatedBoundingBox="4947,1047 10163,375 10331,1679 5115,2351"/>
            </emma:interpretation>
          </emma:emma>
        </inkml:annotationXML>
        <inkml:traceGroup>
          <inkml:annotationXML>
            <emma:emma xmlns:emma="http://www.w3.org/2003/04/emma" version="1.0">
              <emma:interpretation id="{708D17A7-6C43-486D-BFE1-79D3BC3FCB0F}" emma:medium="tactile" emma:mode="ink">
                <msink:context xmlns:msink="http://schemas.microsoft.com/ink/2010/main" type="inkWord" rotatedBoundingBox="4947,1047 5984,914 6148,2186 5111,23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62 320 0,'18'-12'120'0,"-18"12"-96"0,10-12-4 15,-6 8 96 1,1 4-68-16,4-8 76 0,4 0-68 0,1-4 56 16,0 7-60-16,-1 1 24 15,1 8-44-15,4 9 44 16,-9 3-44-16,10 32 12 16,-1 13-28-16,14 24-8 15,-5 4-4-15,5 0 4 16,4-8-4-16,-4-12 8 15,0-8-8-15,0-13 24 16,0-11-16-16,4-13-4 16,-13-4-4-16,9-20 12 15,-9-4-8-15,8-28 16 16,1 3-16-16,0-35-12 16,0 11 0-16,-9-24 4 15,4 12 0-15,0-3-12 16,-4 11 8-16,-9 0 20 15,0 17-8-15,-5-1-20 16,9 13 4-16,-14-4-4 16,5 7 4-16,1 1 24 15,3 12-8-15,-4 4-4 16,5 0 0-16,-5-4-76 16,0 12 40-16</inkml:trace>
          <inkml:trace contextRef="#ctx0" brushRef="#br0" timeOffset="540.4383">993 827 208 0,'-5'0'76'0,"5"0"-60"0,5 0-4 0,-5 0 180 15,0 0-108-15,0 0 88 16,0 0-100-16,0-4 32 15,9 4-60-15,0-4 12 16,-9 4-36-16,0 0 16 16,-9 8-20-16,-5 8 8 15,5 9-12-15,-14 15 28 16,14 9-24-16,-14-5 4 16,14 1-12-16,9-1 20 15,14-16-16-15,13-7-4 16,5-1-4-16,5-16-16 15,-1 0 8-15,0-16 12 16,-4 0-4-16,-9-13 8 0,0 5-8 16,-23-16 32-16,4 3-20 15,-26-7 12-15,-1 8-16 0,-23 3 12 16,14 9-16-16,1 8 32 16,8 8-24-16,9-4-48 15,5 4 16-15,32-8-296 16,0-1 172-16</inkml:trace>
        </inkml:traceGroup>
        <inkml:traceGroup>
          <inkml:annotationXML>
            <emma:emma xmlns:emma="http://www.w3.org/2003/04/emma" version="1.0">
              <emma:interpretation id="{12906144-8B6C-4CBC-87BB-FA249B84D112}" emma:medium="tactile" emma:mode="ink">
                <msink:context xmlns:msink="http://schemas.microsoft.com/ink/2010/main" type="inkWord" rotatedBoundingBox="6533,1405 6939,1353 6981,1682 6576,1734"/>
              </emma:interpretation>
            </emma:emma>
          </inkml:annotationXML>
          <inkml:trace contextRef="#ctx0" brushRef="#br0" timeOffset="962.059">1644 633 548 0,'-28'16'204'0,"28"-16"-156"0,28 4-16 0,-10-4 160 15,5-4-112 1,9 4 28-16,4 0-64 0,5 0-20 15,5 4-12-15,-5-4 0 16,0 0-8-16,-1-4-92 16,-3 4 52-16</inkml:trace>
          <inkml:trace contextRef="#ctx0" brushRef="#br0" timeOffset="795.1159">1794 341 684 0,'0'0'252'0,"0"0"-192"0,5 13-20 15,4-9 144 1,0 4-108-16,4 4 68 16,19-4-84-16,0-8-36 15,0 0-12-15,4 0-180 16,-4 0 92-16</inkml:trace>
        </inkml:traceGroup>
        <inkml:traceGroup>
          <inkml:annotationXML>
            <emma:emma xmlns:emma="http://www.w3.org/2003/04/emma" version="1.0">
              <emma:interpretation id="{D1CD2B4F-9128-4E1B-BCAD-0626A8A622C3}" emma:medium="tactile" emma:mode="ink">
                <msink:context xmlns:msink="http://schemas.microsoft.com/ink/2010/main" type="inkWord" rotatedBoundingBox="7527,853 10180,511 10331,1679 7677,202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81.4725">2787-19 476 0,'-19'-8'176'0,"19"8"-136"0,9 24-12 15,-9-11 40 1,0 3-44-16,0 20 44 15,-4 1-40-15,4 35 28 16,0-3-28-16,-5 12-36 16,5-8 4-16,-4-8 28 0,-1-5-16 0,-8 1 72 15,3-12-48-15,-3-9 32 16,4-3-36-16,0-13-8 16,4 0-12-16,0-16 12 15,10 0-12-15,0-12-20 16,8 4 4-16,1-8 12 15,4 4 0-15,-4 0 52 16,4 4-32-16,-4 0-12 16,4 8-4-16,0 0 0 15,0 4-4-15,10-7-4 16,-1 3 4-16,9-16-60 16,1 8 32-16,4 0-120 15,0-9 80-15,0-3-96 16,-5 12 92-16,-4-8-88 15,0 0 88-15,-5-4-12 16,0 8 52-16,-8-8 4 16,-1 8 16-16,-9-4 52 15,5 8-24-15,-14-4 140 16,4 8-88-16,-17 0 100 16,3 4-96-16,-8 8 100 15,5 8-100-15,-1 9 4 16,9-1-44-16,10-4-16 15,4 1-12-15,18-13-16 16,1-4 4-16,-6-16-32 16,10-4 20-16,5-12-84 0,-1-1 60 15,-9-7 16-15,5 8 16 0,-32-4 40 16,14 7-16-16,-28 1-4 16,5 8-8-16,-14 0-4 15,10 4 0-15,-1 4 8 16,5 4-4-16,4-4-168 15,5 4 88-15</inkml:trace>
          <inkml:trace contextRef="#ctx0" brushRef="#br0" timeOffset="5059.4543">3902 451 288 0,'-23'8'108'0,"23"-8"-84"0,-13 8-4 0,13-8 172 16,0 4-108-16,-10 0 52 15,10 4-76-15,0 0-4 16,0 0-32-16,0-4 32 16,10 0-32-16,-10 4 92 15,0 1-64-15,0-5-4 16,18 4-32-16,-14-4 24 16,15 0-24-16,-6 0 20 15,1 0-20-15,9-4 64 16,-1 0-48-16,15 0 24 15,-1 0-36-15,33-12 16 16,-1 8-20-16,46-13 8 16,-1 5-12-16,15 0-16 15,-14 4 0-15,9 0 12 16,-14 0-4-16,-9 4-48 16,-13 4 28-16,-19-4-16 15,-13 8 20-15,-19-4 24 16,-9 0-4-16,-13-8-128 0,0 8 68 0,-5-8-184 15,0 8 132-15</inkml:trace>
          <inkml:trace contextRef="#ctx0" brushRef="#br0" timeOffset="4444.8203">4694-436 580 0,'-4'-16'216'0,"4"16"-168"0,13 0-12 15,-4-4 136 1,5 4-100-16,9-4 60 15,13 0-76-15,-8-4-24 16,8 8-20-16,0-8 0 16,-4 8-8-16,-9-4-28 15,0 4 12-15,-23 4-40 16,0 4 32-16,-18 0-116 16,-1 12 76-16,-12-4-64 0,3 1 76 0,1-1 4 15,-10 4 28-15,15 0-4 31,3 5 8-31,1 3 0 0,9 4 4 0,0 9 0 16,9 3 0-16,0 1 24 16,0-5-8-16,0-3-12 15,0-1 0-15,0-3-32 16,0-1 20-16,-14-4-152 16,5-4 92-16,-13-3-136 15,8-5 124 1,-13-8 16-16,8-4 44 0,-13-16 144 15,10 12-64-15,-6-16 176 16,15 16-128-16,4-12 92 16,9 12-108-16,13 0 52 15,5 12-80-15,14-4 32 16,0 0-52-16,5 4 8 16,4-4-28-16,-5 8 0 15,-4-4-8-15,-9-3-24 16,9-1 8-16,-10-8-172 15,-3 0 100-15,-6-4-112 16,1 0 112-16,4-17-168 16,-4 5 140-16,8-12-20 15,-3 8 76-15,3-5 128 16,1 13-36-16,-9-4 216 16,4 8-144-16,-18 0 124 15,0 16-132-15,-18 0 92 16,13 12-112-16,-17 17 52 0,8-1-76 15,9 5 8-15,5-5-36 0,9-8-4 16,14 1-16-16,14-21 0 16,8 0-4-16,10-16-68 15,-1-8 32-15,-8-5-60 16,-5 5 52-16,-18-8-8 16,-5 4 24-16,-27-1-12 15,0 5 16-15,-32 0 16 16,9 4 4-16,-18 4-4 15,18 0 4-15,-5 0-48 16,19 16 24-16</inkml:trace>
          <inkml:trace contextRef="#ctx0" brushRef="#br0" timeOffset="3664.2442">4230-55 228 0,'13'4'84'0,"-8"-4"-64"0,0 0-8 0,-5 0 128 16,9 8-80-16,0-8 116 16,0 8-100-16,-5-8 4 15,1 0-44-15,-5 0 20 16,0 0-32-16,0 0 32 16,0 0-32-16,0-8-12 15,0 8-8-15,-5-8 12 16,5 8-8-16,-4-12-4 15,-1 4 0-15,-13-17-4 16,4 5 0-16,-8 0 16 16,3 4-8-16,-12-1-20 15,12 9 4-15,-12 16 20 16,8 1-4-16,-9 11-4 16,18 4 0-16,-4 13 4 15,4-5-4-15,10 4 8 16,4 1-8-16,9-9 8 15,0-4-8-15,14-20-12 16,0-4 4-16,-1-8-4 16,10-4 0-16,5-12-44 15,-1 0 24-15,-9-13-4 16,-4 5 20-16,-14-13 16 16,0 5 0-16,-13-9-4 0,-1 5 4 15,-4 11 4-15,0 13-4 0,-5 12 68 16,5 8-40-1,0 16 48-15,5 9-44 0,-1 15 8 16,5-4-28-16,0 9 28 16,5-1-28-16,-5 1-12 15,4-1-8-15,-4-7 12 16,0 7-4-16,0-7 24 16,0-9-16-16,0-20-216 15,0 0 112-15,9-16-504 16,9 4 332-16</inkml:trace>
        </inkml:traceGroup>
      </inkml:traceGroup>
    </inkml:traceGroup>
    <inkml:traceGroup>
      <inkml:annotationXML>
        <emma:emma xmlns:emma="http://www.w3.org/2003/04/emma" version="1.0">
          <emma:interpretation id="{EB927CDB-A9C4-43E1-A6D7-6374861BF911}" emma:medium="tactile" emma:mode="ink">
            <msink:context xmlns:msink="http://schemas.microsoft.com/ink/2010/main" type="paragraph" rotatedBoundingBox="9005,1237 18209,814 18285,2481 9081,29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8614255-D140-47AC-B986-51C4396FE821}" emma:medium="tactile" emma:mode="ink">
              <msink:context xmlns:msink="http://schemas.microsoft.com/ink/2010/main" type="line" rotatedBoundingBox="9005,1237 18209,814 18285,2481 9081,2903"/>
            </emma:interpretation>
          </emma:emma>
        </inkml:annotationXML>
        <inkml:traceGroup>
          <inkml:annotationXML>
            <emma:emma xmlns:emma="http://www.w3.org/2003/04/emma" version="1.0">
              <emma:interpretation id="{6C16CE40-2632-4B78-A032-478F4E05F84C}" emma:medium="tactile" emma:mode="ink">
                <msink:context xmlns:msink="http://schemas.microsoft.com/ink/2010/main" type="inkWord" rotatedBoundingBox="9030,1777 9986,1733 10015,2375 9059,2419"/>
              </emma:interpretation>
            </emma:emma>
          </inkml:annotationXML>
          <inkml:trace contextRef="#ctx0" brushRef="#br0" timeOffset="5645.5131">4448 1074 540 0,'-27'4'200'0,"27"-4"-156"0,-14 8-12 0,1-16 52 16,8 8-52-16,-13-4 60 15,9 0-56-15,-14-4-16 16,0 4-12-16,-9 8-8 16,5 0 0-16,-5 4 104 15,5 8-56-15,-9 4 32 16,13 5-44-16,0 3 32 16,14 0-40-16,0-3-16 15,13-1-4-15,10-12-8 16,4-4 0-16,14-16-20 15,9-4 12-15,5-25-120 0,4 1 72 16,-5-17-48-16,1 5 60 0,-14-5-44 16,-10 1 48-16,-13-1 28 15,-4 8 12-15,-14 1 28 16,4 12-16 0,-8 3 56-16,-1 9-36 0,-4 8 64 15,9 12-56-15,-5 8 64 16,9 12-64-16,-4 25 8 15,9 7-28-15,-4 13 4 16,8 0-12-16,-4 4 20 16,5-17-20-16,-1-3-4 15,1-5-4-15,-5-11 4 16,0-5-4-16,0-8-160 16,0-4 84-16,0-12-332 15,5 1 224-15</inkml:trace>
          <inkml:trace contextRef="#ctx0" brushRef="#br0" timeOffset="5886.6544">4539 1094 592 0,'-13'0'220'0,"13"0"-172"0,9 4-12 16,0-4 164-1,5 4-116-15,13-8 96 16,9 4-100-16,10-12-12 15,4 0-40-15,5-8 20 0,-1 8-32 0,1-9-4 16,-1 5-8-16,-13 0 12 16,-4 8-8-16,-19 0-20 15,-4 8 4-15,-28 0-136 16,0 8 76-16,-8 0-296 16,3 0 204-16</inkml:trace>
          <inkml:trace contextRef="#ctx0" brushRef="#br0" timeOffset="6246.1106">4744 827 312 0,'-9'0'112'0,"9"0"-84"0,9 8-12 0,-4-4 128 15,-1 4-84-15,-4 8 116 16,5 9-100-16,-5 7 24 16,0 5-60-16,-9 11 64 15,4 1-56-15,-8 3 36 16,4 1-48-16,-1-5 52 16,6-7-52-16,4-9 20 15,9-3-36-15,9-9 52 16,5-4-40-16,9-12 4 15,4-4-24-15,5-4 12 16,0 0-16-16,-4-4-84 0,-6 4 44 16,-12 0-68-1,-1 4 56-15,-18-4-112 0,-5 8 92 0,-8-4-176 16,4 4 136 0</inkml:trace>
        </inkml:traceGroup>
        <inkml:traceGroup>
          <inkml:annotationXML>
            <emma:emma xmlns:emma="http://www.w3.org/2003/04/emma" version="1.0">
              <emma:interpretation id="{9FFACDCA-54DD-4F98-A134-9E0D2B016437}" emma:medium="tactile" emma:mode="ink">
                <msink:context xmlns:msink="http://schemas.microsoft.com/ink/2010/main" type="inkWord" rotatedBoundingBox="11932,2273 11978,2271 11981,2331 11935,23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070.9181">7025 1236 572 0,'-27'0'208'0,"18"8"-160"0,9 12-12 0,-9-12 4 16,18 16-28-16</inkml:trace>
        </inkml:traceGroup>
        <inkml:traceGroup>
          <inkml:annotationXML>
            <emma:emma xmlns:emma="http://www.w3.org/2003/04/emma" version="1.0">
              <emma:interpretation id="{261AEB0F-4B1C-49FF-BCB1-5B6391014644}" emma:medium="tactile" emma:mode="ink">
                <msink:context xmlns:msink="http://schemas.microsoft.com/ink/2010/main" type="inkWord" rotatedBoundingBox="13196,1400 13916,1367 13961,2351 13242,238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787.8659">8291 370 840 0,'-23'-8'312'0,"23"8"-244"0,23 8-16 0,-19-8 4 15,15 4-40-15,13 0-4 16,4 0-8-16,32-8 20 15,5 4-12-15,5-4 12 16,-10 0-12-16,-4-4-16 16,-14 4 0-16,-19 0-32 15,-8 0 20-15,-14 4-56 16,-4 0 40-16,-14 0-28 16,0 8 36-16,-23 4-44 15,5 4 40-15,-19 4-28 16,5 8 32-16,-14 13 36 15,14 3-4-15,-4 13 0 16,4 4-4-16,4 12-4 16,15-5 0-16,-1 1 8 15,14-12-4-15,-5-9 76 16,14-11-44-16,-9-9 12 16,9-8-28-16,-9-7 24 0,0-1-28 15,-5-12-40-15,5 0 12 16,-9 0-8-16,4 0 12 0,1 0 32 15,3 8-12-15,1 0 48 16,5 4-32-16,-1 4 72 16,10 5-52-16,4-1 8 15,5 0-32-15,8-8 4 16,6 4-16-16,8-8 20 16,1 5-20-16,3-9-144 15,-3 0 68-15,4-4-184 16,-9 0 140-16</inkml:trace>
          <inkml:trace contextRef="#ctx0" brushRef="#br0" timeOffset="15105.7103">8956 1151 704 0,'-9'-4'264'0,"9"4"-208"0,-14 4-12 15,5 0 108 1,4 0-92-16,-8 4 52 15,3 0-64-15,-8 8 56 16,5 0-64-16,3 5 0 16,6-1-24-16,4 0-4 15,18 0-4-15,-4-7-16 16,9-1 4-16,-1-12 28 16,1 4-12-16,0-8 12 0,-14 0-12 0,9-9 0 15,-13 5-4-15,-5-8 28 16,-5 4-20-16,-13-4 4 15,4 4-12-15,-8-4-40 16,8 7 16-16,5-7-136 16,4 8 84-16,14-8-392 15,0 4 256-15</inkml:trace>
        </inkml:traceGroup>
        <inkml:traceGroup>
          <inkml:annotationXML>
            <emma:emma xmlns:emma="http://www.w3.org/2003/04/emma" version="1.0">
              <emma:interpretation id="{380086D6-DE61-418D-A7E3-510D572F84C8}" emma:medium="tactile" emma:mode="ink">
                <msink:context xmlns:msink="http://schemas.microsoft.com/ink/2010/main" type="inkWord" rotatedBoundingBox="14551,1666 14850,1652 14861,1888 14562,190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645.1447">9611 819 788 0,'-4'16'292'0,"4"-16"-228"0,13 8-16 0,-4-4 72 16,-4 0-76-16,13-4 60 15,-4 4-60-15,18-8-12 16,-9 0-20-16,8 0-100 16,6 4 52-16,-10 4-280 15,-4 4 176-15</inkml:trace>
          <inkml:trace contextRef="#ctx0" brushRef="#br0" timeOffset="15468.1741">9643 673 600 0,'0'-8'224'0,"0"8"-176"0,18-12-12 15,-13 4 192 1,-5 8-132-16,9-8 112 16,-9 4-120-16,9 0 32 15,-4 4-72-15,4-4 28 16,4 8-44-16,10-4-8 15,-5 4-16-15,5-4-60 0,0 0 28 0,9 4-208 16,0 0 128-16,-10-4-320 16,-8 4 240-16</inkml:trace>
        </inkml:traceGroup>
        <inkml:traceGroup>
          <inkml:annotationXML>
            <emma:emma xmlns:emma="http://www.w3.org/2003/04/emma" version="1.0">
              <emma:interpretation id="{3FDDDED6-20B5-4089-99DE-42BE315AAA25}" emma:medium="tactile" emma:mode="ink">
                <msink:context xmlns:msink="http://schemas.microsoft.com/ink/2010/main" type="inkWord" rotatedBoundingBox="15443,1562 16173,1528 16205,2232 15476,226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140.4623">11000 584 464 0,'0'-8'176'0,"0"8"-140"0,-5-8-8 0,1 0 128 16,-1 4-92-16,-4-8 80 16,0 4-84-16,-9-4 20 15,4 3-44-15,-13 1 64 16,4 8-52-16,-18 4 52 16,9 9-56-16,-13 3 48 15,4 8-52-15,-14 12 68 16,14 1-60-16,-4 19 28 15,13 1-44-15,4 4-20 16,15 0-4-16,8-9 8 16,14 1-8-16,14-21-28 15,9-4 8-15,13-15-188 16,1-5 108-16,9-12-216 16,-1-4 176-16,-4-13-380 15,0 13 292-15</inkml:trace>
          <inkml:trace contextRef="#ctx0" brushRef="#br0" timeOffset="16412.6874">11155 944 580 0,'-9'0'216'0,"9"0"-168"0,-14 17-12 0,5-5 172 16,9 8-120-16,-14 4 132 16,5 1-128-16,-5 3-20 15,10 4-44-15,4-3-28 16,9-1-4-16,5-12-4 15,4 0 0-15,5-12 8 16,8 0 0-16,-3-12-20 16,-1-4 12-16,-18-4-4 15,0 8 4-15,-22-4 24 16,3-4-8-16,-8-1-20 16,5 13 4-16,-6-16-12 15,10 12 8-15,5 0-212 16,8 4 124-16</inkml:trace>
        </inkml:traceGroup>
        <inkml:traceGroup>
          <inkml:annotationXML>
            <emma:emma xmlns:emma="http://www.w3.org/2003/04/emma" version="1.0">
              <emma:interpretation id="{8F7511AB-E1C5-4C3D-99FA-98E3D33BD403}" emma:medium="tactile" emma:mode="ink">
                <msink:context xmlns:msink="http://schemas.microsoft.com/ink/2010/main" type="inkWord" rotatedBoundingBox="16738,882 18209,814 18285,2481 16814,2548"/>
              </emma:interpretation>
              <emma:one-of disjunction-type="recognition" id="oneOf6">
                <emma:interpretation id="interp6" emma:lang="" emma:confidence="0">
                  <emma:literal>L</emma:literal>
                </emma:interpretation>
                <emma:interpretation id="interp7" emma:lang="" emma:confidence="0">
                  <emma:literal>&lt;</emma:literal>
                </emma:interpretation>
                <emma:interpretation id="interp8" emma:lang="" emma:confidence="0">
                  <emma:literal>(</emma:literal>
                </emma:interpretation>
                <emma:interpretation id="interp9" emma:lang="" emma:confidence="0">
                  <emma:literal>C</emma:literal>
                </emma:interpretation>
                <emma:interpretation id="interp10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19984.2387">12507 1260 600 0,'-5'-8'224'0,"5"8"-176"0,-4-8-12 0,-1 4 176 15,10 8-124-15,-5-4 44 16,9 0-80-16,4-4 40 16,10 4-52-16,9-8 40 15,14 4-44-15,22-8 24 16,5 12-32-16,0-21 28 15,-5 17-32-15,-13-4-24 16,-5 4 0-16,-18-4 0 16,-10 4 0-16,-13 0-152 15,-4 4 84-15,-10-4-316 16,1 0 216-16</inkml:trace>
          <inkml:trace contextRef="#ctx0" brushRef="#br0" timeOffset="18136.3232">12179 341 496 0,'-5'-32'184'0,"5"16"-140"0,-9-12-16 0,5 7 92 16,-5 5-72-16,-5-12 60 15,0 8-64-15,-8-13 60 16,3 5-64-16,-12 4 28 16,3 3-40-16,-4 5 72 15,5 12-56-15,-5 4 12 16,5 12-32-16,0 21 40 16,8-1-36-16,1 8-32 15,9 5 0-15,9-9-16 16,5 1 8-16,4-17 24 15,9-4-4-15,14-24-40 16,4 0 20-16,10-24-76 16,4-1 48-16,-5-15-28 15,1 7 44-15,-14-15 20 16,-5 15 4-16,-18-20 20 16,5 25-12-16,-23-9 76 15,4 9-48-15,-9 12 76 16,10 16-64-16,-28 16 8 15,18 12-32-15,-4 25-12 16,5 7-8-16,3 13-4 0,10 16 0 0,10-8-36 31,3-9 20-31,10-7-116 0,0-16 72 0,4-5-108 16,-4-12 100-16,0-12-312 16,-1-4 212-16</inkml:trace>
          <inkml:trace contextRef="#ctx0" brushRef="#br0" timeOffset="19112.4196">11828 722 600 0,'-4'-8'224'0,"4"8"-176"0,9 4-12 0,-4-8 104 15,4 4-84-15,13-4 68 16,6 0-72-16,36-4 24 16,4 8-44-16,37-9 0 15,4 9-20-15,32-8 20 16,-5 4-20-16,10-8 24 15,-14 12-24-15,-18-4-4 16,-23 4-4-16,-9-4 28 16,-5 0-16-16,-31-8 32 15,-5 4-32-15,-14 0-68 16,-9 4 28-16</inkml:trace>
          <inkml:trace contextRef="#ctx0" brushRef="#br0" timeOffset="19713.0163">12334 1305 612 0,'-37'-9'228'0,"37"9"-180"0,-31 0-12 0,8-8 104 15,14 16-84-15,-14-16 76 16,5 4-76-16,-14 0 12 16,-5 4-36-16,1 0 112 15,4 4-80-15,-13 8 76 16,13 1-80-16,-5 3-12 16,15 4-32-16,-1 0-20 15,9 5 0-15,10-9-4 16,8 0 0-16,14-12 8 15,5 0 0-15,23-16-44 16,-5 4 24-16,4-12-100 16,1 7 68-16,-1-15-20 15,-4 12 44-15,-18-21 24 16,4 9 4-16,-13-16 12 16,-5-1-8-16,-4-7-12 15,-1 7 4-15,-4 0 28 16,5 13-12-16,-5 4 32 15,4 8-28-15,-4 7 4 16,0 9-12-16,0 12 4 16,5 5-8-16,-5 11 24 15,0 4-16-15,-5 9 24 16,5-1-24-16,-4 13 4 16,4-13-8-16,-5 9 4 0,1-1-8 15,-6-8 8-15,10 9-8 16,-13-9 32-16,13 1-20 0,-9-9-40 15,9-4 12-15,-9-7-192 16,9-5 112-16,0-12-224 16,0 0 180-16</inkml:trace>
          <inkml:trace contextRef="#ctx0" brushRef="#br0" timeOffset="18422.0839">12525-160 664 0,'5'-29'244'0,"-5"29"-188"0,4 12-16 0,-4-4 92 16,0 9-80-16,-4 7 52 16,4 8-64-16,-5 17 24 15,5 4-36-15,-5 15-28 16,15-7 0-16,-1-4 0 15,0-1 0 1,9-23 76-16,5-9-40 0,9-20 4 16,-5-4-24-16,14-28 16 15,4-1-20-15,6-23 56 16,-6-1-36-16,1-8-8 16,-5 9-12-16,-5-1-28 15,-4 17 8-15,-5-1-4 16,-4 17 4-16,-9 0-240 15,-1 12 136-15</inkml:trace>
          <inkml:trace contextRef="#ctx0" brushRef="#br0" timeOffset="20388.8859">12798 1029 424 0,'0'-8'156'0,"0"8"-120"0,5-8-8 0,-5 4 160 15,0 4-108-15,-5-4 72 16,5 8-88-16,-9 0 36 16,0 12-60-16,-5 5 76 15,5 3-64-15,-4 8 28 16,-6 1-48-16,1-1 16 16,9 0-28-16,0 1 16 15,9-1-20-15,0-12 28 16,0 5-28-16,5-5-4 15,8-4-8-15,5-4-4 16,1-4 0-16,8-8 8 16,5 0-4-16,9 0-4 15,0 0 4-15,-5 0 4 16,1 0-4-16,-6 0-64 0,-3 0 32 16,-5-4-180-16,-1 4 112 15</inkml:trace>
          <inkml:trace contextRef="#ctx0" brushRef="#br0" timeOffset="18740.4321">13044 305 632 0,'-27'12'236'0,"27"-12"-184"0,0 37-16 0,0-17 104 15,0-4-84-15,0 8-4 16,9-4-32-16,5-7-8 16,8-1-4-16,1-12 28 15,0 0-20-15,0-12-56 16,8-1 16-16,-17-11 20 15,0 4 4-15,-10-8 20 16,-4 3-12-16,-9-3-12 16,-4 4 0-16,-10 4-4 15,9 3 0-15,-4 5-80 16,9 4 48-16</inkml:trace>
        </inkml:traceGroup>
      </inkml:traceGroup>
    </inkml:traceGroup>
    <inkml:traceGroup>
      <inkml:annotationXML>
        <emma:emma xmlns:emma="http://www.w3.org/2003/04/emma" version="1.0">
          <emma:interpretation id="{A7599F09-0BAD-4789-96B5-793FFA89636F}" emma:medium="tactile" emma:mode="ink">
            <msink:context xmlns:msink="http://schemas.microsoft.com/ink/2010/main" type="paragraph" rotatedBoundingBox="3514,3274 6827,3081 6895,4247 3581,4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83D947-366D-452C-90BA-F5A1376DC628}" emma:medium="tactile" emma:mode="ink">
              <msink:context xmlns:msink="http://schemas.microsoft.com/ink/2010/main" type="line" rotatedBoundingBox="3514,3274 6827,3081 6895,4247 3581,4440"/>
            </emma:interpretation>
          </emma:emma>
        </inkml:annotationXML>
        <inkml:traceGroup>
          <inkml:annotationXML>
            <emma:emma xmlns:emma="http://www.w3.org/2003/04/emma" version="1.0">
              <emma:interpretation id="{E4DAACC3-9C0C-4CE0-8CE1-C196F46C59C3}" emma:medium="tactile" emma:mode="ink">
                <msink:context xmlns:msink="http://schemas.microsoft.com/ink/2010/main" type="inkWord" rotatedBoundingBox="3532,3368 6174,3432 6157,4126 3516,406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9663.8774">351 2632 540 0,'0'-16'200'0,"0"16"-156"0,9-16-12 0,0 3 88 15,0 5-72-15,-4-12 68 16,4 8-64-16,0-12 24 16,5 8-44-16,-1-5 16 15,-4 9-28-15,9-4 8 16,-4 8-16-16,-5 0 20 16,5 8-20-16,0 12 48 15,-5 8-32-15,9 17 12 16,-4 3-24-16,-1 9-8 15,-4 3-4-15,5 13 12 16,4-4-8-16,-4 7-20 16,0-3 4-16,-1-4 12 15,1-13 0-15,-1-15 52 16,1-9-32-16,4-28 44 16,5-8-40-16,9-33-4 15,4 5-16-15,5-21-8 0,5 13 4 16,4-9-16-16,-4 13 8 0,-6-9 40 15,-3 17-24-15,-10-1 8 16,1 9-12 0,-10 3 28-16,-5 5-20 0,-8 4 12 15,4 4-16-15,-4-4-8 16,4 8 0-16,-9-13-4 16,4 13 0-16,5-16-160 15,1 12 88-15,12-8-316 16,-13 3 220-16</inkml:trace>
          <inkml:trace contextRef="#ctx0" brushRef="#br0" timeOffset="57606.9076">-1416 2523 600 0,'-9'-29'224'0,"18"13"-176"0,-4-20-12 0,-1 16 88 16,1 11-76-16,-5-15 52 16,14 4-60-16,-5 0 32 15,4 4-40-15,1 16 0 16,4 16-20-16,5 32 56 16,0 5-40-16,4 20-20 15,0-13-8-15,1 13-8 16,-6-8 0-16,1 0 16 15,0-5-4-15,0-15 60 16,0 0-36-16,-1-17 32 16,6-12-32-16,-1-24-16 15,5-8-8-15,0-17 20 16,0 1-12-16,-1-13 4 16,1 5-8-16,-4-13 4 15,-1 13-8-15,0-5-12 16,-9 9 4-16,-8-4-4 15,3 11 0-15,-8-3 32 16,4 12-12-16,-5-5 4 16,1 13-8-16,-5 0-112 0,0 12 56 15,0 0-252-15,9 8 164 0</inkml:trace>
          <inkml:trace contextRef="#ctx0" brushRef="#br0" timeOffset="58132.8065">-332 2899 612 0,'0'0'228'0,"0"0"-180"0,0 0-12 15,0 0 116 1,0 0-92-16,0-4 64 15,4 0-72-15,1-4 40 16,9 0-52-16,-5-4 16 16,4 4-36-16,1-1 16 15,4 5-20-15,-9 0 8 16,14 4-12-16,-14-4 44 16,14 8-28-16,0-4-16 0,9 4-4 0,-10-8-8 15,15 4 0 1,-19-4 44-16,18 0-24 0,-4-4 24 15,-9 8-24-15,-5 0 16 16,-4 0-20-16,-9 0 28 16,-1 0-28-16,-8 0 20 15,4 8-20-15,-10-4-88 16,6 0 40-16,-10-4-300 16,10 4 188-16</inkml:trace>
        </inkml:traceGroup>
        <inkml:traceGroup>
          <inkml:annotationXML>
            <emma:emma xmlns:emma="http://www.w3.org/2003/04/emma" version="1.0">
              <emma:interpretation id="{78362707-63E9-4BC9-BF2A-2760BDF4811D}" emma:medium="tactile" emma:mode="ink">
                <msink:context xmlns:msink="http://schemas.microsoft.com/ink/2010/main" type="inkWord" rotatedBoundingBox="6301,3235 6835,3203 6895,4247 6361,427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04T20:14:16.103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2-04T20:16:59.590"/>
    </inkml:context>
  </inkml:definitions>
  <inkml:traceGroup>
    <inkml:annotationXML>
      <emma:emma xmlns:emma="http://www.w3.org/2003/04/emma" version="1.0">
        <emma:interpretation id="{BE178DE1-61CD-4BD9-AAB0-1461ECC58149}" emma:medium="tactile" emma:mode="ink">
          <msink:context xmlns:msink="http://schemas.microsoft.com/ink/2010/main" type="writingRegion" rotatedBoundingBox="806,15336 19768,15334 19769,18681 807,18683"/>
        </emma:interpretation>
      </emma:emma>
    </inkml:annotationXML>
    <inkml:traceGroup>
      <inkml:annotationXML>
        <emma:emma xmlns:emma="http://www.w3.org/2003/04/emma" version="1.0">
          <emma:interpretation id="{95C792D3-B41B-4209-B71B-8B199BF25907}" emma:medium="tactile" emma:mode="ink">
            <msink:context xmlns:msink="http://schemas.microsoft.com/ink/2010/main" type="paragraph" rotatedBoundingBox="825,15252 12400,15452 12374,16918 800,16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8F0347-100B-434A-8FE2-1769390DE5B6}" emma:medium="tactile" emma:mode="ink">
              <msink:context xmlns:msink="http://schemas.microsoft.com/ink/2010/main" type="inkBullet" rotatedBoundingBox="815,15823 2328,15850 2319,16369 806,16343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7261 14974 0,'0'0'15,"0"0"1,0 0 0,0 0-16,0 0 15,0 0-15</inkml:trace>
        <inkml:trace contextRef="#ctx1" brushRef="#br0">404 14848 332 0,'-9'-16'120'0,"14"16"-92"0,-5-8-8 16,0 8 112-16,9 0-76 16,0-4 76-16,0 0-76 15,5 0 68-15,-1 8-72 0,1-4 16 16,4 0-36-16,1 4 12 0,8 4-24 16,9 0-8-16,10 0-8 15,4 0 4-15,0 5-4 16,-5-5-12-16,-4 0 4 15,-9 0 20-15,-9 0-8 16,-5-4 4-16,-4-4-4 16,-14 0 12-16,0 0-12 15,5-4-144-15,4 4 72 16,0-8-396 0,13 0 256-16,15-13-60 15</inkml:trace>
      </inkml:traceGroup>
      <inkml:traceGroup>
        <inkml:annotationXML>
          <emma:emma xmlns:emma="http://www.w3.org/2003/04/emma" version="1.0">
            <emma:interpretation id="{26D1C68E-C7B4-4F53-AA3E-4FD921705D4F}" emma:medium="tactile" emma:mode="ink">
              <msink:context xmlns:msink="http://schemas.microsoft.com/ink/2010/main" type="line" rotatedBoundingBox="1954,15271 12400,15452 12374,16918 1929,16737"/>
            </emma:interpretation>
          </emma:emma>
        </inkml:annotationXML>
        <inkml:traceGroup>
          <inkml:annotationXML>
            <emma:emma xmlns:emma="http://www.w3.org/2003/04/emma" version="1.0">
              <emma:interpretation id="{E2A0FE5F-3BF1-4EDE-B588-4D3637248A00}" emma:medium="tactile" emma:mode="ink">
                <msink:context xmlns:msink="http://schemas.microsoft.com/ink/2010/main" type="inkWord" rotatedBoundingBox="1950,15528 2743,15542 2725,16556 1932,16542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1" brushRef="#br0" timeOffset="435.1556">1247 14540 384 0,'0'-8'140'0,"4"4"-108"0,1 0-8 15,-5 4 48-15,0 0-44 16,0 0 52-16,0 8-48 15,0 8 64-15,-5 9-56 16,-4 11 20-16,-5 13-40 16,-4 12-8-16,-5-1-8 0,1 1 4 15,3 0-4-15,1-4-4 16,0 4 4-16,4-5-4 16,1-3 0-16,4-4 0 0,4-13 0 15,1-3 0-15,4-5 0 16,0-8-12-16,4-7 8 15,5-9 20-15,5-4-8 16,0-8-4-16,8-1 0 16,6-3 4-16,8 0-4 15,5 0 24-15,0 8-16 16,-5 4 4-16,-4 0-8 16,0 8 20-16,-9 4-16 15,0-4-12-15,-5 0-4 0,0 0-92 16,5-8 48-16,0-8-304 15,-1 0 196 1,10 0-144-16</inkml:trace>
        </inkml:traceGroup>
        <inkml:traceGroup>
          <inkml:annotationXML>
            <emma:emma xmlns:emma="http://www.w3.org/2003/04/emma" version="1.0">
              <emma:interpretation id="{F5CEAEC1-9C8B-4379-85DB-AD84F7B135D4}" emma:medium="tactile" emma:mode="ink">
                <msink:context xmlns:msink="http://schemas.microsoft.com/ink/2010/main" type="inkWord" rotatedBoundingBox="3589,15300 6250,15346 6225,16812 3564,1676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1" brushRef="#br0" timeOffset="2311.6918">1734 15031 320 0,'0'-12'120'0,"4"12"-96"0,1 0-4 16,-5 0 112-16,9 0-76 16,0 0 76-16,0-8-76 15,-4 8 56-15,4 0-60 16,5 0 40-16,8 0-52 0,15 4 16 15,17 0-36-15,28 4-8 0,5 4-8 16,8-4-32-16,6-8 16 16,12-4 48-16,6 4-16 15,-10-4-20-15,-13 0 0 16,-14 4-8-16,-14-8 0 16,-18 8 32-16,-4 0-12 15,-19-4 24-15,0-4-24 16,-13 8 4-16,-1 0-8 15,1 0-236-15,-14 0 124 16</inkml:trace>
          <inkml:trace contextRef="#ctx1" brushRef="#br0" timeOffset="1151.561">1943 14297 364 0,'-32'-8'132'0,"32"0"-100"0,0-1-12 0,0 9 148 15,5-8-96-15,13 8 24 16,14 0-56-16,-9 0 16 16,9 0-28-16,-1 17 8 0,1 3-20 15,5 12-16-15,-5 21-4 16,-10 4 12-16,1 8-4 16,-14 0 16-16,-4-9-12 15,-10-7-12-15,-13-4 0 16,-5-13-4-16,-9-4 0 0,-4-15 8 15,0-5 0-15,4-16 0 16,9-9 0-16,5-15 8 16,4-13-4-16,10-7-12 15,8-1 4-15,14 8 4 16,10 9 0-16,3 7 52 16,6 5-28-16,4 12 0 15,-5 4-16-15,5 8 12 16,-9 4-12-16,0 4-172 15,-5-4 92-15,5-4-468 16,0 4 300 0,5 0 108-16</inkml:trace>
          <inkml:trace contextRef="#ctx1" brushRef="#br0" timeOffset="1547.6138">2480 14313 416 0,'14'-8'152'0,"-14"4"-116"0,5-8-12 0,-1 12 196 16,10-4-124-16,9 0-12 16,9 0-52-16,8-5-8 15,11 9-12-15,-6 0-8 0,5 4 0 16,-9 1 4-16,-4-1-4 16,-6 0-56-16,-3-4 28 15,-10 0-16-15,-9-4 24 16,-13 4-8-16,-10 0 12 15,-4 0-96-15,-5 0 56 0,0-4-64 16,0-1 68 0,1 5-48-16,-1 0 56 15,5 0 4-15,-1 5 20 16,-3 11 56-16,-6 4-20 16,1 8 68-16,0 13-48 15,-1 8 28-15,6 3-40 16,3 1-16-16,6-4-8 15,4-9 20-15,9-7-12 16,-9-5 4-16,4-4-8 16,5-7-16-16,0-5 4 15,0-4-24-15,-5-8 16 16,1 0 4-16,4-4 8 16,-14 0-12-16,10-4 8 0,-1 4 28 15,-4 0-12-15,4 4 68 16,1 0-48-16,4 0 60 15,0 0-56-15,4 8 56 16,10 0-56-16,-5 0 12 0,9-4-32 16,10-4 44-16,8-8-32 15,10 0 12-15,4 4-24 16,0 0 8-16,0 4-12 16,-5 4-140-16,-13 4 72 15,-9 0-192-15,-9 12 140 16,-5-4-204-1,-18-7 176-15,0 7-84 0</inkml:trace>
          <inkml:trace contextRef="#ctx1" brushRef="#br0" timeOffset="2897.2497">1907 15169 300 0,'-14'-4'112'0,"14"0"-88"0,0-5-8 0,5 5 100 15,17-4-32 1,15 0-40-16,4 0 20 16,13 8-40-16,1 12-4 15,-5 17-12-15,-4 15-16 16,-10 13 4-16,-4 0 20 16,-9 0-8-16,-14-1 24 15,-14-7-20-15,-4-8 40 16,-14-9-28-16,-8-8-4 0,-15-3-12 15,1-5 20-15,-1-8-16 16,0-4 4-16,6-4-8 0,8-4-8 16,13-4 4-16,15-8-16 15,4 3 8-15,18-3 20 16,9 4-8-16,14 0-20 16,9-4 4-16,10-1 76 15,-1 9-40-15,0-4 44 16,0 0-40-16,0 4 8 15,1 0-24-15,-10 4-8 16,-5 0-4-16,-8 0 4 16,-10 0-4-16,-9 4 8 15,-9-5-8-15,5 5-28 16,-14 0 12-16,0 0-180 16,0 0 104-16,0 0-444 15,4-4 296 1,6-8 76-16</inkml:trace>
          <inkml:trace contextRef="#ctx1" brushRef="#br0" timeOffset="3272.2473">2449 15298 312 0,'-14'37'112'16,"18"-25"-84"-16,-4 17-12 0,0-13 144 0,0 4-92 16,0 0 96-16,0 9-96 15,0-1 72-15,-4 0-80 16,4 5 20-16,-5-5-44 15,-4 1-4-15,5-5-20 0,4 0-8 16,4-3 0-16,5-5-4 16,-4 0 0-16,13-8 0 15,0-4 0-15,23-4 24 16,9 0-12-16,0-4-100 16,5 4 44-16,-5 4-308 15,-4-4 196 1,-5 16-240-16</inkml:trace>
          <inkml:trace contextRef="#ctx1" brushRef="#br0" timeOffset="3867.8319">3833 15059 260 0,'-5'-4'96'0,"14"-4"-76"0,-4 4-4 0,-5 4 212 16,4-4-128-16,-4 4 64 16,5 0-96-16,4-4 56 15,5 4-68-15,4-4 48 16,9-4-60-16,14 8 4 0,0 0-28 15,-4 0-4-15,-1 0-8 16,-4 8 20-16,-9-8-16 16,-5 4-92-16,-5 0 44 0,-3 4-252 15,-10-8 160-15</inkml:trace>
          <inkml:trace contextRef="#ctx1" brushRef="#br0" timeOffset="4161.1114">3760 15286 364 0,'4'0'132'0,"1"0"-100"0,13 0-12 15,-4 0 156-15,9-4-100 16,4 0 52-16,9 0-80 16,1 0-8-16,4 0-24 0,-14 0-28 0,-4 4 4 15,-5 0 56-15,-9 0-24 16,-9 0 8-16,0 0-20 16,-4 0-16-16,-1 0 0 15,0 0-288 1,5 0 160-16,5-4-264 15</inkml:trace>
        </inkml:traceGroup>
        <inkml:traceGroup>
          <inkml:annotationXML>
            <emma:emma xmlns:emma="http://www.w3.org/2003/04/emma" version="1.0">
              <emma:interpretation id="{A5A718CE-362F-49F3-B1BD-054A1392FF65}" emma:medium="tactile" emma:mode="ink">
                <msink:context xmlns:msink="http://schemas.microsoft.com/ink/2010/main" type="inkWord" rotatedBoundingBox="6948,16089 7354,16096 7349,16365 6944,1635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1" brushRef="#br0" timeOffset="6171.0966">4962 14925 236 0,'-9'-4'88'0,"13"4"-68"0,-4-4-4 16,0 4 88-16,9 0-60 15,5 0 44-15,0 0-52 16,-1 0 96-16,1 0-76 16,4 4 72-16,5 4-72 0,0-4 12 15,4 1-36-15,5-5-4 0,9 0-16 16,9 0 20-16,9 0-20 15,-4 0-4-15,-1 8-4 16,-13-12 4-16,-13 4-4 16,-1 0 32-16,-13-4-20 15,-14 4 20-15,0-5-20 16,0 1 8-16,-9 4-12 16,-1-8-24-16,-3 0 4 15,4 8-216-15,9-4 124 0,-5 0-392 16,5 4 276-1,0 0 28-15</inkml:trace>
          <inkml:trace contextRef="#ctx1" brushRef="#br0" timeOffset="9547.9375">5394 14771 280 0,'-4'-20'104'0,"-5"12"-84"0,0-4 0 0,9 8 100 0,-14-4-68 16,5 4 32 0,0-1-48-16,4 1 20 0,-13 0-28 15,13 4 8-15,-4 4-20 16,0 0-16-1,0 9 8-15,-5-1-8 0,5 4 0 16,5 4 4-16,-15 9 12 16,6-5-8-16,-5 0-12 15,4 1 0-15,0 3 56 16,1 0-28-16,4 1 24 16,-1 7-28-16,10 9 0 15,5 12-12-15,-5 12-8 16,-5 0 4-16,15-5-4 15,-6-3 0-15,-4-4 16 16,-4-20-8-16,4-1 24 16,-10-12-20-16,1-3-12 0,0-9-4 15,-4 4 12 1,-10-8-4-16,9-4 52 0,-13-4-32 16,4 0 8-16,9-4-20 15,1 0-16-15,4-4 0 16,0 0-172-16,9 4 96 15,0-4-472 1</inkml:trace>
        </inkml:traceGroup>
        <inkml:traceGroup>
          <inkml:annotationXML>
            <emma:emma xmlns:emma="http://www.w3.org/2003/04/emma" version="1.0">
              <emma:interpretation id="{53EC2410-3843-43CB-B030-D4342752989A}" emma:medium="tactile" emma:mode="ink">
                <msink:context xmlns:msink="http://schemas.microsoft.com/ink/2010/main" type="inkWord" rotatedBoundingBox="8143,15596 10544,15637 10523,16835 8123,1679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1" brushRef="#br0" timeOffset="9914.9141">5340 15635 340 0,'18'-4'128'0,"0"4"-100"0,0-4-8 15,5 4 148-15,-5 0-96 16,5-4 76-16,9 0-84 16,0 0 52-16,-5 4-64 0,0 0 16 15,1 4-40-15,-6 0-8 0,-3-4-12 16,3 4 12-16,-8 0-12 16,-5-4-136-16,5 0 72 15,-14 0-236 1,0-4 164-16,4 0-260 15</inkml:trace>
          <inkml:trace contextRef="#ctx1" brushRef="#br0" timeOffset="10197.6656">5590 15461 372 0,'0'20'140'0,"-9"-4"-112"0,9 13-4 16,-5-13 100-16,-4 4-72 16,0 0 112-16,0 5-92 15,-5-1-20-15,14-8-32 16,-9 4 20-16,9 1-24 15,-4-5-4-15,-5-4-8 0,9 0-112 16,-9-8 60-16,9-4-172 16</inkml:trace>
          <inkml:trace contextRef="#ctx1" brushRef="#br0" timeOffset="10632.8219">5868 14544 320 0,'0'-4'120'0,"0"4"-96"0,0 4-4 16,0 4 244-16,0 12-148 16,0 4 80-16,0 5-120 15,-5 3-4-15,-4 4-48 16,9 1-4-16,0-1-12 0,0 1-148 0,-9-17 76 16,9 4-520-1</inkml:trace>
          <inkml:trace contextRef="#ctx1" brushRef="#br0" timeOffset="11515.7159">6510 14831 364 0,'-9'0'132'0,"9"-16"-100"0,-5 16-12 16,5 0 88-16,0-8-64 16,0 8 68-16,-4 0-60 15,-1 0 32-15,0 0-48 16,-4 0-28-16,-4 0-8 16,-6 8 24-16,-3 8-12 0,-6-4-4 0,-8 4-4 15,-5 9 40-15,0-5-24 16,-5 8 80-16,-4 4-56 15,9 9 92-15,10 12-76 16,12 11 8-16,6 5-44 16,8 0 4-16,23-8-16 15,10-5 0-15,13-7-4 16,4-9-280-16,1-11 148 16,-5 3-372-1,-5-12 280-15,-9 0-76 0</inkml:trace>
          <inkml:trace contextRef="#ctx1" brushRef="#br0" timeOffset="12597.0927">6614 15114 592 0,'-13'-20'220'0,"8"12"-172"0,10-4-12 15,-1 8 260-15,5 0-168 16,5-4 72-16,9 8-120 15,9-9 0-15,9 9-48 16,9 0-136-16,4 9 56 0,6-1-572 16,3 4 340-1,-22 4-116-15</inkml:trace>
          <inkml:trace contextRef="#ctx1" brushRef="#br0" timeOffset="12266.2112">6655 14969 364 0,'-4'0'132'0,"4"0"-100"0,-9-9-12 15,9 9 112 1,0 0-76-16,0 0 76 0,4 0-76 15,10-12 12-15,0 12-36 16,4-8 12-16,5 8-24 16,-1-8 16-16,6 8-20 0,-1 8-16 15,-4-4-4-15,-5 8 20 16,-4 1-8-16,-5-1 4 16,-14 0-4-16,-4 8 48 15,-9 0-32-15,-5 5 0 0,-4 3-16 16,-1-4 12-1,6 5-12-15,-1-1-28 0,5-4 8 16,4-4 12-16,10 9 4 16,-1-13-4-16,5 4 4 15,9-4 4-15,5 0-4 16,4-11-12-16,5 3 4 16,-1 0-216-16,1-8 120 15,-5 0-444 1</inkml:trace>
          <inkml:trace contextRef="#ctx1" brushRef="#br0" timeOffset="12636.6989">7243 15033 932 0,'4'4'348'0,"5"-4"-272"0,5-4-20 0,0 4 16 16,-1 4-52-16,15-4-272 15</inkml:trace>
          <inkml:trace contextRef="#ctx1" brushRef="#br0" timeOffset="13331.5437">7739 14964 372 0,'9'-4'140'0,"0"4"-112"0,5-4-4 15,-5 4 188-15,0 0-120 16,5 0 68-16,-1 4-92 16,1 5 24-1,-5 3-4-15,-9 0-48 0,5 12-20 16,-5-4-12-16,0 5 0 16,-5-1-4-16,5 0-12 15,0 0 4-15,0-3 20 16,5-1-8-16,-1-4-12 0,-4 8 0 15,9-3-68-15,0-1 40 16,-4-4-40 0,0 0 40-16,-1-4 28 0,1-4 4 15,4-12-16 1,4-4 8-16,1-8 4 16,0-4 20-16,-1-4-8 15,6-5-4-15,-6 1 0 16,1-4 12-16,-5 11-8 15,0-3 16-15,-4 4-16 16,-5 0 4-16,-5-5-4 0,5 9-16 16,-4 4 4-16,4-4-16 15,-5 8 12-15,10 4-12 16,4-4 8-16,4 4 8 16,1-1 4-16,4-3 44 15,5 0-24-15,4 8 36 16,1 0-32-16,3-4 12 15,6 4-20-15,-5 0-8 16,0 0-4-16,0 0-4 16,4 0 0-16,-4 4 16 15,0 0-8-15,0-4-12 16,4 0 0-16,0 0 4 16,-4 0 0-16,0 0 60 15,-5-4-32-15,-8 4 24 0,-6 0-32 16,-4 0 0-16,1 0-12 15,-10 0-16-15,0 0 4 16,0 0-288-16,-5 4 160 16,0-4-440-1</inkml:trace>
          <inkml:trace contextRef="#ctx1" brushRef="#br0" timeOffset="13661.9235">8436 14807 340 0,'0'-4'128'0,"0"4"-100"0,9 4-8 16,-9 4 96-16,4 4-68 15,-4 4 104-15,0 4-88 16,0 1 84-16,-4 3-84 15,4 0 40-15,-9 4-64 16,-5 1-12-16,0 3-16 0,5 1-20 16,-5-1 4-16,5-4 4 15,5 1 0-15,-1-5 16 16,5 0-8-16,9-4-4 16,5 1 0-16,9-5-24 15,0-8 12-15,13-4-164 16,0-4 96-16,1-4-252 15</inkml:trace>
          <inkml:trace contextRef="#ctx1" brushRef="#br0" timeOffset="14683.1386">7001 15013 320 0,'10'0'120'0,"-10"0"-96"0,0 0-4 15,0 0 80-15,0 0-60 16,0 0 52-16,0 0-52 16,0 0 76-16,0 0-64 0,0 0 60 15,9 4-60-15,-9-4 32 16,0 0-48-16,9 0 60 0,0 4-56 16,0 0 52-16,5 0-52 15,-1 0-20-15,5 0-12 16,1 0 0-16,3-4-4 15,1 4 16-15,0-4-12 16,4 0 4-16,-4 0-4 16,0 0 4-16,0 0-8 15,-5 0-4-15,-5 0 4 0,1 0-4 16,0-4 0-16,-5 4 44 16,-5-4-24-16,1 4 16 15,-5 0-20-15,0 0-16 16,0 0-4-16,0 0 20 15,0 0-8-15,0 0-312 16,0 0 168-16</inkml:trace>
          <inkml:trace contextRef="#ctx1" brushRef="#br0" timeOffset="14056.9748">9027 14714 496 0,'14'-13'184'0,"9"5"-140"0,0 8-16 0,-10 8 224 16,10 5-144-16,-5 11 124 0,5 20-136 16,0 5 64-16,-10 4-92 15,-8 11 0-15,-5 13-44 0,-9 12 40 16,0-8-36-16,-14-16-208 15,-9 0 96-15,-13-17-328 16,-10-7 228-16</inkml:trace>
        </inkml:traceGroup>
        <inkml:traceGroup>
          <inkml:annotationXML>
            <emma:emma xmlns:emma="http://www.w3.org/2003/04/emma" version="1.0">
              <emma:interpretation id="{7FC2104F-54C8-4A15-890F-D27EA32447C2}" emma:medium="tactile" emma:mode="ink">
                <msink:context xmlns:msink="http://schemas.microsoft.com/ink/2010/main" type="inkWord" rotatedBoundingBox="10928,15741 12394,15767 12382,16488 10915,1646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1" brushRef="#br0" timeOffset="91912.6384">-2323 15272 228 0,'-45'-28'84'0,"40"28"-64"0,1 0-8 0,4 0-24 0,4-8 4 15,5 0 84-15,0 4-44 16,14-5 36-16,0-11-40 16,13 16 44-16,10 0-40 15,4-4 36-15,9 8-36 16,14-4-8-16,-5-4-16 15,5 4 20-15,18-4-16 16,18 0 4-16,1 4-8 16,-1 4 12-16,-13 0-12 15,-10 4 4-15,-9-4-4 0,-13-4 4 16,4-5-8-16,-13 1 24 16,9 0-16-16,-19 0-32 15,-8-4 12-15,-14 8-256 16,-14 4 148-1,-9 8-184-15</inkml:trace>
          <inkml:trace contextRef="#ctx1" brushRef="#br0" timeOffset="91522.0995">-2250 14762 208 0,'0'-8'76'0,"0"8"-60"0,5 8-4 0,4-8 12 0,0 8-16 15,9-4 60-15,5-4-40 16,4 0 32-16,10 8-32 16,8 0 8-16,5-3-20 15,5 3 20-15,9 4-24 16,4-4 4-16,23 0-8 15,4 0 4-15,15 4-8 16,-19 0-4-16,4-4 4 16,-13-4 12-16,-9-8-8 15,-14 0-4-15,-4-4 0 16,-9 0 12-16,-5 0-8 16,-10 0 4-16,-8 4-4 15,-9 4-40-15,-14 4 16 16,-14 12-364-16</inkml:trace>
          <inkml:trace contextRef="#ctx1" brushRef="#br0" timeOffset="92743.0311">-1226 14544 260 0,'-9'-13'96'0,"9"9"-76"0,0 4-4 0,9 0 44 0,5 0-36 16,0 4 44-16,4 5-40 16,5-1 12-16,4 4-24 15,5 0 8-15,13 4-12 16,15 0 0-16,8 5-4 15,5-1 12-15,4-4-12 16,-9 12-12-16,-4-7 0 16,-9 3 12-16,-10-8-4 15,-8 4-12-15,-5 0 4 16,-14-7 40-16,-9 3-24 16,-9 0 0-16,-9 4-8 15,-9 5-16-15,-5-1 8 16,0-4 12-16,-9 0-4 15,-13 9-4-15,4 3 4 16,-5 12 12-16,-4 9-8 0,0 12-4 16,0-8 0-16,4 3 12 15,10 1-8-15,0-17 32 16,4-7-24-16,9-13 64 16,5-8-44-16,0-8 28 0,8-16-36 15,1-20 8-15,5-21-20 16,4-11 44-16,4-5-32 15,-4 4 4-15,-4 5-20 16,4-1 20-16,-5-8-20 16,-4-4 12-16,9-7-12 0,-4-5 44 15,-6 4-28-15,6 8 20 16,4 12-28-16,0 9-16 16,4 11-8-16,-4 9-32 15,0 12 20-15,0 8 4 16,0 8 12-16,5 8-108 15,0 8 60-15,-5 8-208 16,0 13 140-16,-5 7-392 16</inkml:trace>
        </inkml:traceGroup>
      </inkml:traceGroup>
    </inkml:traceGroup>
    <inkml:traceGroup>
      <inkml:annotationXML>
        <emma:emma xmlns:emma="http://www.w3.org/2003/04/emma" version="1.0">
          <emma:interpretation id="{876FA36D-18DD-492B-892D-194F51063D6B}" emma:medium="tactile" emma:mode="ink">
            <msink:context xmlns:msink="http://schemas.microsoft.com/ink/2010/main" type="paragraph" rotatedBoundingBox="1320,17053 19768,17051 19769,18681 1321,18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833212-2C7C-4F78-847E-2BB5D8655486}" emma:medium="tactile" emma:mode="ink">
              <msink:context xmlns:msink="http://schemas.microsoft.com/ink/2010/main" type="inkBullet" rotatedBoundingBox="1320,17542 2686,17541 2687,18682 1321,18683"/>
            </emma:interpretation>
          </emma:emma>
        </inkml:annotationXML>
        <inkml:trace contextRef="#ctx1" brushRef="#br0" timeOffset="43445.9141">1615 16514 236 0,'0'29'88'0,"-4"-1"-68"0,4 21-4 0,0-17 104 16,0 9-68-16,-5 15 32 16,-8-3-48-16,13-1-12 15,-14-7-16-15,14-5 12 0,-9-7-12 16,0-5 16-16,4-4-16 16,-4-3-20-16,-5-5 4 15,-4-4-112-15,5-4 68 16,-6 0-148-16,-3-4 116 15,-1-4-32-15,0 0 68 16,0 0 28-16,1 4 16 16,-1 0 48-16,5-4-24 15,-5 0 140-15,0 8-88 16,14-8 128-16,-5 0-116 16,14 0 32-16,0 0-72 15,0 0 28-15,14 0-40 16,4 0 52-16,5 0-48 15,22 0 64-15,-13 0-60 0,14 4 44 16,-1 0-48-16,-4 1-12 16,5-5-12-16,-14 0 16 15,-9 0-16-15,-5 0 40 0,-5 0-28 16,1 0 32-16,-5-5-32 16,-9 5 12-16,0-4-20 15,0 4-44-15,0 0 16 16,0 0-272-16,0 0 156 15,0 0-272 1,14 9 228-16,4 7-152 16</inkml:trace>
        <inkml:trace contextRef="#ctx1" brushRef="#br0" timeOffset="44171.8441">2458 16927 456 0,'-5'-4'168'0,"5"8"-128"0,5 0-16 0,-5-4 236 15,13-4-148-15,10 0 28 16,9 4-88-16,0 0-16 16,4 0-20-16,5 0-80 0,0-4 32 0,0 4-232 15,-4 8 144 1,-10-4-264-16,-4-4 216 15,-1 8 4-15</inkml:trace>
        <inkml:trace contextRef="#ctx1" brushRef="#br0" timeOffset="42803.2075">1397 16523 288 0,'-9'0'108'0,"4"0"-84"0,1 0-4 0,4 0 136 16,0 0-88-16,0 0 44 16,0 0-68-16,0 0 28 15,0 0-40-15,0 0 44 0,0 0-44 16,9 8 36-16,0-8-36 0,0 4-20 16,0 0-4-16,9 0-8 15,5-4 0 1,4 8 32-16,10-8-16 0,4 0-4 15,0-8-8-15,-5 8 12 16,-4-8-8-16,0-4 4 16,-5 8-4-16,-4-5-16 15,-9 5 4-15,-5 0 48 16,-5 0-24-16,-4 4 0 16,-4 4-12-16,-1 0 4 15,1 4-8-15,-1-3-80 16,5-5 40-16,0 4-252 15,-4-4 164-15,4 0-108 16</inkml:trace>
      </inkml:traceGroup>
      <inkml:traceGroup>
        <inkml:annotationXML>
          <emma:emma xmlns:emma="http://www.w3.org/2003/04/emma" version="1.0">
            <emma:interpretation id="{BFB24ADD-7FFC-4947-943E-4625EFC2C693}" emma:medium="tactile" emma:mode="ink">
              <msink:context xmlns:msink="http://schemas.microsoft.com/ink/2010/main" type="line" rotatedBoundingBox="4443,17053 19768,17051 19769,18600 4444,18602"/>
            </emma:interpretation>
          </emma:emma>
        </inkml:annotationXML>
        <inkml:traceGroup>
          <inkml:annotationXML>
            <emma:emma xmlns:emma="http://www.w3.org/2003/04/emma" version="1.0">
              <emma:interpretation id="{17BAFDE8-A9B8-4DA0-B9E0-7A9B3100C19E}" emma:medium="tactile" emma:mode="ink">
                <msink:context xmlns:msink="http://schemas.microsoft.com/ink/2010/main" type="inkWord" rotatedBoundingBox="4443,17570 4963,17570 4963,18209 4444,1821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1" brushRef="#br0" timeOffset="43962.2868">2562 16624 464 0,'-18'0'176'0,"14"0"-140"0,-1-4-8 16,5 4 188-16,0 0-124 15,9 0 60-15,9 0-88 16,5 0 4-16,9-4-36 15,9 4-20-15,0 0-8 0,0 0 28 16,0 0-16-16,-14 4-68 16,1 8 28-16,-15 0-308 15,-8 4 180-15</inkml:trace>
          <inkml:trace contextRef="#ctx1" brushRef="#br0" timeOffset="50715.6231">3696 16624 508 0,'0'-4'188'0,"0"4"-148"0,5 0-8 0,-5 0 132 16,13 4-96-16,-8 4 104 16,13 0-96-16,5 0-8 15,22-4-40-15,33-4 8 0,40 0-20 16,10 8 0-16,-1-8-8 16,10-8 12-16,4 8-12 15,-14-4-28-15,-17-4 8 16,-24 12-32-16,-22-4 28 0,-14-4 16 15,-23 0 0-15,-13 0-8 16,-14 0 4-16,-9 0-244 16,-14 4 136-16,5 4-440 15</inkml:trace>
        </inkml:traceGroup>
        <inkml:traceGroup>
          <inkml:annotationXML>
            <emma:emma xmlns:emma="http://www.w3.org/2003/04/emma" version="1.0">
              <emma:interpretation id="{CB9EB796-F60A-4465-B443-9D8BD9087801}" emma:medium="tactile" emma:mode="ink">
                <msink:context xmlns:msink="http://schemas.microsoft.com/ink/2010/main" type="inkWord" rotatedBoundingBox="5636,17688 6037,17687 6038,18010 5637,1801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1" brushRef="#br0" timeOffset="50371.7086">4429 16045 508 0,'0'-16'188'0,"0"16"-148"0,0 0-8 15,-4 16 52-15,-1 12-24 0,0 13-28 16,-8 7 16-16,4 1-32 15,-5-5 12-15,9-3-16 0,1-5 20 16,-5-3-20 0,4-5 24-16,1 8-24 0,-5-3-64 15,4-5 24-15,-9 1-400 16,5-5 232 0,-14-4-64-16</inkml:trace>
          <inkml:trace contextRef="#ctx1" brushRef="#br0" timeOffset="51225.4777">3887 16818 488 0,'-9'-4'180'0,"9"4"-140"0,0 8-12 0,0 8 64 16,0 9-56-16,-4 7 76 15,-1 8-64-15,-4 5 36 16,0 3-48-16,4 9 32 0,-4 8-36 16,0-4 0-16,0-5-20 15,9-3 28-15,-5-21-24 16,-4-3 48-16,9-1-36 15,0-16 4-15,-9-4-20 0,9-16-16 16,9 4 0-16,-9-4 4 16,14-4 0-1,-5 4-28-15,5 0 16 0,-5 8-12 16,14 0 12-16,-1 0 36 16,19 0-16-16,5 0 16 15,9 0-12-15,4 0 28 16,-5 0-24-16,-8 0-12 15,-10 0-8-15,-8 0 20 16,-6 8-8-16,-3-4-56 16,-10 4 24-16,0 4-184 15,4-4 116-15,-3-8-260 16</inkml:trace>
        </inkml:traceGroup>
        <inkml:traceGroup>
          <inkml:annotationXML>
            <emma:emma xmlns:emma="http://www.w3.org/2003/04/emma" version="1.0">
              <emma:interpretation id="{19251FDD-D5B5-4D13-95E8-CD7FADA4F853}" emma:medium="tactile" emma:mode="ink">
                <msink:context xmlns:msink="http://schemas.microsoft.com/ink/2010/main" type="inkWord" rotatedBoundingBox="6863,17123 8177,17084 8196,17713 6881,1775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1" brushRef="#br0" timeOffset="51868.1864">4347 17061 528 0,'-4'-16'196'0,"17"3"-152"0,5 9-12 0,-8 0 72 15,3 4-64-15,-4-12 44 16,0 12-48-16,5 0 16 0,-5 0-32 15,0 12 0-15,0-8-12 0,0 13 48 16,-4-9-32-16,0 8 24 16,4-4-28-16,-5-4 28 15,1 4-32-15,-1 9 20 16,5-1-20-16,1 0-8 16,-6 0-4-16,1 13 28 15,-1-5-16-15,1 0-12 16,-5 13-8-16,0-13 4 15,0 0 0-15,0-3-20 16,0-1 12-16,0-4 12 16,4-4 0-16,1-8 8 15,-1 5-8-15,15-13-12 16,-6-4 4-16,15-5-40 16,-1-11 24-16,0 0-28 15,-4-4 28-15,-5-1 8 0,-4-15 12 16,-5 16 8-16,-4-13-4 15,-5 5-20-15,-5 4 8 16,5 7 12-16,0-7 0 16,5 8-20-16,4 0 8 15,0 7 4-15,4-3 4 16,6 4-12-16,3 4 8 16,1-12 20-16,0 20-8 15,4-4 40-15,-4 0-24 16,0 4 4-16,0 0-16 0,-5 4 0 31,-5 0-48-31,-8 4 16 0,-14 0-660 16,-5 12 372-1,-9 0 56-15</inkml:trace>
          <inkml:trace contextRef="#ctx1" brushRef="#br0" timeOffset="53643.994">6041 16304 364 0,'-18'0'132'0,"13"-4"-100"0,0 0-12 16,5 4 96-16,-9 0-68 15,5 0-20-15,-5 0-16 16,0 8-4-16,-1-4-4 16,1 4 52-16,5 0-32 15,-5 0 52-15,0 9-44 16,4 3 28-16,-4 12-32 16,-9 17 28-16,13 24-32 0,-4 8-12 15,9 16-8-15,0-16 12 16,0-13-8-16,0-7 24 15,0-4-20-15,-4-13-12 16,-1-3-4-16,0-5 40 0,-13-12-24 16,5-3 52-16,-6-13-36 15,-3 0 28-15,-1-16-28 16,-9 4 8-16,5-12-20 16,-1 3 20-16,6-7-24 15,-1 0-216-15,23-4 112 16</inkml:trace>
        </inkml:traceGroup>
        <inkml:traceGroup>
          <inkml:annotationXML>
            <emma:emma xmlns:emma="http://www.w3.org/2003/04/emma" version="1.0">
              <emma:interpretation id="{8C222854-72C3-428C-840C-3256765057A2}" emma:medium="tactile" emma:mode="ink">
                <msink:context xmlns:msink="http://schemas.microsoft.com/ink/2010/main" type="inkWord" rotatedBoundingBox="9183,17655 12644,17193 12803,18382 9342,1884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1" brushRef="#br0" timeOffset="61634.1463">7029 16972 748 0,'-5'-4'276'0,"10"4"-216"0,8-4-16 16,6 4 112-16,-6 0-96 16,10 0 44-16,9 0-60 15,4 0-16-15,1-4-16 16,-1 4-72-16,1 0 32 0,-1 0-376 0,0 0 224 16,5 20-312-1</inkml:trace>
          <inkml:trace contextRef="#ctx1" brushRef="#br0" timeOffset="61464.1943">7083 16636 560 0,'0'-16'208'0,"9"8"-164"0,14-5-8 16,-9 13 76-16,9 0-68 15,-1 13 8-15,1-1-32 16,5 8 4-16,-6 8-12 16,1 1 44-16,-14 3-28 0,5 8 56 0,-14-3-48 15,-14 7 36-15,-4-7-40 16,-5-1 8-16,0-3-24 15,-13-5-8-15,9-4-4 16,4-4 4-16,5-3-4 16,9-1-4-16,4-8 4 15,5 8-24-15,5-8 12 16,8-4 32-16,5 8-16 16,5-8-36-16,5 1 16 15,-6-5-104-15,1 0 64 0,0 0-248 16,-5 0 164-16,5 0-352 15</inkml:trace>
          <inkml:trace contextRef="#ctx1" brushRef="#br0" timeOffset="61818.1355">7621 16939 808 0,'-5'0'300'0,"23"-4"-232"0,5 0-20 0,-5 4 20 15,19 0-48-15,-1 4 24 0,5 4-24 16,0-8-388-16</inkml:trace>
          <inkml:trace contextRef="#ctx1" brushRef="#br0" timeOffset="62528.5237">7967 16709 416 0,'-9'-8'152'0,"13"0"-116"0,1-1-12 0,-1 5 48 0,5 4-44 0,5 4 24 15,4 5-32-15,0 7 16 16,-4 8-20-16,4 12 28 15,-4-3-28-15,0-1 4 16,-5 5-12-16,4-5 56 0,-13-4-36 16,0 1 16-16,-4-5-28 15,-5 0-8-15,4 0-4 16,1-3-4-16,-1 7 0 16,5-8 8-16,5 9-4 15,4-9-12-15,9-8 4 16,9-12 40-16,14 0-24 0,5-12-8 15,-1-4-8-15,1-5 20 16,-10 1-8-16,-9 0 4 16,-8 0-4-16,-6-1 12 15,-13-3-12-15,0 0-4 16,0-8 0-16,-9 3 4 16,0-3-4-16,5 4-20 15,4-1 8-15,0 5 4 16,0 0 4-16,18-9-44 15,-5 13 24-15,10 8-4 16,-9-4 16-16,4 4 8 16,0 8 0-16,-4 4 8 15,-5 4-4-15,0 12-56 16,0 4 28-16,0 0-384 16</inkml:trace>
          <inkml:trace contextRef="#ctx1" brushRef="#br0" timeOffset="62622.2734">8650 16721 580 0,'-14'-12'216'0,"18"8"-168"0,1 0-12 0,-5 4 172 16,9 0-120-16,5-8 88 16,9 8-104-16,13-4-12 15,14-1-36-15,5 1 0 0,8-4-12 16,1 8 36-16,-14-4-24 15,-13 4-68-15,-15-4 24 0,-12 4-44 16,-15 0 32-16,-13 4-228 16,-5 0 144-16,-4 4-488 15</inkml:trace>
          <inkml:trace contextRef="#ctx1" brushRef="#br0" timeOffset="62937.111">8782 16502 352 0,'-5'0'132'0,"5"0"-104"0,-5 0-8 16,5 0 112-16,0 8-76 0,0 5 76 15,0 7-76-15,0 8 56 16,0 5-60-16,0 11 48 15,-4 1-56-15,-5 11 68 0,-5-3-64 16,0-1 36-16,5-3-48 16,-4-9 16-16,4-3-32 15,0-5 8-15,9-12-16 16,0 1 12-16,18-5 12 16,9-12-20-1,-4-4-140-15,13 0 68 16,5 0-200-16,-4-8 144 0,13-4-136 15,-5 8 144-15,-4-4-332 16</inkml:trace>
          <inkml:trace contextRef="#ctx1" brushRef="#br0" timeOffset="63221.3665">9328 16373 528 0,'14'0'196'0,"4"8"-152"0,9 4-12 15,-9 4 168-15,10 9-116 0,3 31 140 16,6 25-124-16,-10 16 96 15,-9-4-112-15,-13-12 8 0,-14 4-52 16,-18-4 44-16,-10 0-48 16,1 4 28-16,-19-16-36 15,14-4-412-15,5-21 208 16</inkml:trace>
          <inkml:trace contextRef="#ctx1" brushRef="#br0" timeOffset="69649.7434">9933 16988 364 0,'-18'-8'132'0,"27"8"-100"0,0 0-12 16,-9 0 124-16,14 0-84 15,-5 0 64-15,14 0-72 16,-9-8 16-16,17 8-40 16,-8 0-16-16,9 0-8 15,0 0 20-15,4 0-12 0,-4 0-136 16,0 0 68-16</inkml:trace>
          <inkml:trace contextRef="#ctx1" brushRef="#br0" timeOffset="69443.1941">9988 16753 332 0,'5'0'120'0,"-10"0"-92"0,5-4-8 0,0 4 156 15,0 0-100-15,0 0 96 16,0 0-104-16,14 4 20 16,-5-4-52-16,14 0-12 0,-1 0-16 15,10 0 20-15,14-4-16 16,8-12 12-16,1 8-12 16,0-4-8-16,-14 4 0 15,-14 4-48-15,-4-4 24 16,-23 8-100-16,0 16 68 15,-14-4-344 1,-4 0 216-16,4 0-68 0</inkml:trace>
          <inkml:trace contextRef="#ctx1" brushRef="#br0" timeOffset="70262.8742">10430 17154 352 0,'22'65'132'0,"-8"-13"-104"0,23 25-8 0,-10-44 36 0,5 7-36 16,0-4 52-16,4-11-40 16,0-5 12-16,-8-12-28 15,-1-16 52-15,-4 0-36 16,-5-16 4-16,-4-9-24 15,-5-7 20-15,4-9-20 16,-3-16 4-16,8-3-8 0,5-5 4 16,8-16-8-16,10-25-64 15,0-23 32-15,0 24-24 16,-4 7 32-16,-5 21 0 16,0 8 12-16,-10 1 24 15,-8 7-8-15,4 4 48 16,-4 12-28-16,4 9 20 15,-13 3-28-15,13 17-28 0,-5 4 4 16,-3 8-8-16,3 4 4 16,5 0 16-16,-4 3-4 15,-5 1 8 1,5-4-8-16,-5 8 60 16,-9-4-36-16,9 4 52 15,5 4-48-15,-5 13 28 16,4 3-32-16,10 4 0 0,5 0-16 15,22-3 12-15,36-9-16 16,23-4 4 0,10-8-4-16,-1-4 20 15,-13-8-16-15,-10 8-4 0,-17-5-4 0,-19-3-60 16,-23 8 32-16,-17 4-60 16,-24 8 48-16,-9 0-140 15,-4 5 96-15</inkml:trace>
        </inkml:traceGroup>
        <inkml:traceGroup>
          <inkml:annotationXML>
            <emma:emma xmlns:emma="http://www.w3.org/2003/04/emma" version="1.0">
              <emma:interpretation id="{3E72D766-D2C0-48E6-A6F8-65BF874D8FEF}" emma:medium="tactile" emma:mode="ink">
                <msink:context xmlns:msink="http://schemas.microsoft.com/ink/2010/main" type="inkWord" rotatedBoundingBox="13098,17052 15466,17051 15467,18581 13099,1858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1" brushRef="#br0" timeOffset="70983.2903">11163 16899 384 0,'4'0'140'0,"5"0"-108"0,-4-8-8 0,4 12 180 15,5-4-116-15,4 4 80 16,0 0-100-16,5 4 52 16,13 4-68-16,10-12-4 0,18 0-28 15,22-4-4-15,28 4-8 16,0 0 48-16,-14 0-32 15,-9 4-108-15,-18 0 44 16,-14 4-136-16,-18-4 100 16,-14 5-68-16,-13-5 80 15,-14 4-184 1,-14 0 140-16,-9-4-184 0</inkml:trace>
          <inkml:trace contextRef="#ctx1" brushRef="#br0" timeOffset="70653.4131">11855 16332 312 0,'-18'-4'112'0,"4"4"-84"0,-13-4-12 0,8 4 172 16,-8 0-108-16,-5 4 44 16,-9 4-72-16,0 5 52 15,5-1-64-15,-1 0 44 16,10 4-48-16,4 0 44 0,5 8-48 15,9 1 20-15,4 7-32 16,5 5 28-16,5-1-32 16,9-4 4-16,8-3-12 15,10-9 20-15,9-8-16 0,9-12 40 16,0 0-28-16,0 0-268 16,-4-8 132-16,-10 4-364 15,-8 0 268 1,-15 8-104-16</inkml:trace>
          <inkml:trace contextRef="#ctx1" brushRef="#br0" timeOffset="71662.5963">11431 16992 260 0,'5'0'96'0,"-5"8"-76"0,4 0-4 16,-4 4 112-16,5 0-72 15,-5 9 60-15,0 7-72 16,0 4 48-16,-5 9-52 16,5-1 24-16,-4 5-36 0,-1-1 44 15,1-7-40-15,-1-9-8 0,5-4-12 16,-4-7 16-16,4-5-16 16,0-4-4-16,0-4-4 15,0-4 12-15,0 8-8 16,0-8 4-16,0 0-4 15,0 8 12-15,0 0-12 16,4-4-4-16,-4 8 0 16,0-4 20-16,0-8-12 15,0 9-20-15,5-1 0 16,-5-8-4-16,9 4 4 16,0-4 24-16,0 0-8 0,5-4-4 15,-1 0 0-15,6 0 4 16,8 4-4-16,5 0-20 15,9-9 8-15,4 9 12 16,5 0 0-16,0 0 8 16,-9 0-8-16,-9 0 8 15,0 0-8-15,-18 0 68 16,9 0-40-16,-23 0-20 16,-5-4-12-16,-4 0 16 15,0 0-8-15,4 4-128 16,-4 0 68-16,0 4-360 15</inkml:trace>
          <inkml:trace contextRef="#ctx1" brushRef="#br0" timeOffset="72816.7493">12906 16595 436 0,'-18'-12'160'0,"18"12"-124"0,-4-4-8 16,4 4 96-16,0 0-72 16,4-4 60-16,14 4-68 15,5 0 32-15,14 0-44 16,26 0 36-16,6-4-40 0,13-4-4 0,0 8-16 16,-14-4 4-16,-14-4-8 15,-8 8 16-15,-10-8-12 16,-8 8 32-16,-10 0-24 15,-9 0 4-15,-9 0-12 16,0 0-272-16,0-12 148 16</inkml:trace>
          <inkml:trace contextRef="#ctx1" brushRef="#br0" timeOffset="73205.7838">13453 16280 320 0,'-32'0'120'0,"18"4"-96"0,-4-8-4 16,4 4 36-16,-4 0-36 15,5 0 36-15,-1 4-32 16,0 4-4-16,5-4-12 16,5 4 80-16,-6 4-44 15,1 0 12-15,0 9-32 16,0 3 32-16,-5 28-32 15,-4 17 12-15,5 20-20 0,-1 0 28 16,5 4-28-16,0-20-4 16,0-8-8-16,0-4-4 15,-1-17 0-15,-3-3 16 16,-5-17-8-16,-5 4 24 0,-5-12-20 16,-3-11 12-16,-1-5-12 15,0-5-24 1,5-11 4-16,4 4 12 0,0-4 0 15,9-4-80-15,10 12 40 16,4-9-348 0,13 13 212-16,10 8-128 15</inkml:trace>
          <inkml:trace contextRef="#ctx1" brushRef="#br0" timeOffset="73572.76">13303 17271 384 0,'9'16'140'0,"-5"-12"-108"0,5-4-8 15,5 9 100-15,4-9-72 16,0 0 52-16,10 0-64 16,-1-9 40-16,0 9-44 0,-4-4-20 15,-5 4-8-15,1 0 0 0,-6 4-4 16,-8 5-28-1,-5-9 12-15,0 0-208 16,-5 0 124-16,10-9-296 16</inkml:trace>
        </inkml:traceGroup>
        <inkml:traceGroup>
          <inkml:annotationXML>
            <emma:emma xmlns:emma="http://www.w3.org/2003/04/emma" version="1.0">
              <emma:interpretation id="{F87215AF-ABAA-4CCE-88EB-5AF07A510B2C}" emma:medium="tactile" emma:mode="ink">
                <msink:context xmlns:msink="http://schemas.microsoft.com/ink/2010/main" type="inkWord" rotatedBoundingBox="16674,17335 16814,18571 16137,18647 15997,1741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1" brushRef="#br0" timeOffset="75547.2236">15260 16693 312 0,'0'-9'112'0,"9"14"-84"0,5 7-12 0,0-4 48 16,-5 4-40-16,9 0 32 16,-4 8-28-16,8 0 16 15,-8 1-24-15,-5 7 44 16,0 0-36-16,-9-3 12 15,9-1-24-15,-9-4 0 16,0 0-8-16,5 1 4 0,4-9-8 16,0 8 16-16,0-8-12 0,5-4-28 15,9 4 8 1,-10-4-40-16,6 1 32 0,-6-9-4 16,5-9 16-16,-4 9-12 15,0-8 12-15,-5-8 40 16,0-4-20-16,-4-8 24 15,-1-5-20-15,-4-3-24 16,-4 3 0-16,4-3 4 16,0 8 4-16,4 3 32 15,1 5-16-15,4 0 4 16,4 4-12-16,-4 4 12 16,1 4-12-16,-1 4 4 15,4-1-4-15,-4 1-8 16,5-4 4-16,0 8 40 15,-5-4-24-15,14 0-8 16,4 0-8-16,0-4 28 0,5 4-16 16,0 0 12-16,4 0-16 15,-4 4 12 1,-9 0-16-16,9-8 16 0,-9 4-16 16,-1 0 16-16,10 0-16 15,-9-4-4-15,-14 0 0 16,5-1-40-16,-5 5 20 15,0-4-196-15,-18 8 116 16</inkml:trace>
          <inkml:trace contextRef="#ctx1" brushRef="#br0" timeOffset="76020.4778">15866 16510 320 0,'9'21'120'0,"-9"-9"-96"0,-9 20-4 15,9-3 148-15,-9 7-96 16,-14-4 60-16,9 17-76 15,-4-9 20-15,-5 1-44 16,14-5 0-16,5-3-20 0,-5-9 12 0,18-8-16 16,4-4-12-16,5 0 0 15,5-8 40-15,0 5-24 16,0-5 8-16,-10 8-12 16,10-12-16-16,-5 8 4 15,-4-8-76-15,9 0 44 16,0 0-268-1,-1 0 168-15,6-8-204 16</inkml:trace>
          <inkml:trace contextRef="#ctx1" brushRef="#br0" timeOffset="76253.602">16326 16345 436 0,'0'0'160'0,"9"12"-124"0,-9 4-8 16,9 0 192-16,4 8-124 15,10 17 120-15,0 24-124 16,13 15 100-16,10 10-108 16,-5-10 20-16,-9-11-64 0,-9-8 40 0,-19-8-48 15,-18 3-76-15,-27-3 20 16,-4 3-616 0,-14-3 348-1,-14-12-192-15</inkml:trace>
          <inkml:trace contextRef="#ctx1" brushRef="#br0" timeOffset="79516.4577">-1685 16903 352 0,'-78'16'132'0,"55"-12"-104"0,-18 0-8 0,23 0 156 16,5 4-100-16,8 5 8 16,14-1-56-16,18-4-24 15,37 0-8-15,45-8-4 0,37 8 0 16,0-16 16-16,18 0-4 15,-5 8 24-15,-9 0-16 16,-40 8-4-16,-33-4-4 0,-18 0-16 16,-18-4 8-16,-23 4 20 15,-13 4-8-15,-14-4-152 16,-9 0 76-16</inkml:trace>
        </inkml:traceGroup>
        <inkml:traceGroup>
          <inkml:annotationXML>
            <emma:emma xmlns:emma="http://www.w3.org/2003/04/emma" version="1.0">
              <emma:interpretation id="{909F98E5-20B0-44E3-B573-116B288E9669}" emma:medium="tactile" emma:mode="ink">
                <msink:context xmlns:msink="http://schemas.microsoft.com/ink/2010/main" type="inkWord" rotatedBoundingBox="17200,17417 19768,17416 19769,18302 17201,18303"/>
              </emma:interpretation>
            </emma:emma>
          </inkml:annotationXML>
          <inkml:trace contextRef="#ctx1" brushRef="#br0" timeOffset="73790.8408">13457 17109 312 0,'-13'4'112'0,"17"0"-84"0,1 13-12 0,-5-1 92 0,0 8-64 16,0 13 52-16,-5 11-56 16,1 5-4-16,4-5-20 15,-5-7 8-15,1-1-16 16,4-3 40-16,-5-13-24 15,5-4-156-15</inkml:trace>
          <inkml:trace contextRef="#ctx1" brushRef="#br0" timeOffset="74151.2976">14259 16373 384 0,'-23'20'140'0,"0"-4"-108"0,-9 9-8 0,19 7 136 16,-10 21-92-16,-9 19 36 16,0 9-64-16,0 8 28 0,9-8-36 15,14-8 0-15,14 0-20 0,4-8 0 16,14-1-4-16,4-19-140 16,0-5 76-16,1-19-324 15,-1-13 212 1,14-8-60-16</inkml:trace>
          <inkml:trace contextRef="#ctx1" brushRef="#br0" timeOffset="74708.7801">14318 16923 624 0,'-23'-20'228'0,"28"28"-176"0,4-8-16 15,0 0 88-15,4-8-76 0,15 4 24 16,8-4-40-16,10 0-12 16,8 8-12-16,1 8-288 15</inkml:trace>
          <inkml:trace contextRef="#ctx1" brushRef="#br0" timeOffset="74513.2749">14372 16616 216 0,'14'-17'80'0,"4"9"-60"0,14 0-8 0,-9 0 92 15,9 8-60-15,0 8-20 16,0 0-12-16,-10 17 12 16,1 3-12-16,0 0 4 15,-14 9-8-15,-18-1 80 16,-14 1-44-16,0-1 32 15,-9 0-44-15,-4 1 0 16,-5-9-20-16,5-4-8 0,4 1 0 16,9-5 20-16,9-4-12 15,5 4-20-15,5-12 0 0,8 1 40 16,10-5-20-16,4 0-20 16,5-4 4-16,13 0-72 15,-4-4 44-15</inkml:trace>
          <inkml:trace contextRef="#ctx1" brushRef="#br0" timeOffset="74954.4337">14882 16911 560 0,'-32'4'208'0,"46"-4"-164"0,-5 0-8 0,-4 4 32 0,4 0-44 16,0-4 24-16,14 4-28 15,0-8-264-15,22 0 132 16,5 0-256-16</inkml:trace>
          <inkml:trace contextRef="#ctx1" brushRef="#br0" timeOffset="79240.7249">-1795 16595 444 0,'-9'-12'164'0,"9"12"-124"0,9 0-16 15,5 0 8-15,22 8-24 16,37 0-20-16,50-3 4 15,9-5 12-15,14 8 0 16,18 0-4-16,0 4 4 16,-32 4 20-16,-23 0-12 15,-32 0 4-15,-13-3-8 16,-32 7 12-16,-27-4-12 16,-19 4-136-16</inkml:trace>
          <inkml:trace contextRef="#ctx1" brushRef="#br0" timeOffset="79735.9033">-1066 16482 364 0,'-23'-12'132'0,"23"16"-100"0,14 4-12 16,-5 4 8-16,14 4-20 0,31 13 40 15,10 15-24-15,18 21 4 16,14 0-16-16,-10 8 44 15,-18-17-28-15,-13 5 64 16,-23-4-52-16,-23-5 80 16,-41 21-68-16,-45 24 52 15,-37 25-60-15,0-17-392 16,-18 4 188-16,-14-16-256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24:04.9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A02BCB1-CBDE-4C79-86F4-323AD6446A60}" emma:medium="tactile" emma:mode="ink">
          <msink:context xmlns:msink="http://schemas.microsoft.com/ink/2010/main" type="writingRegion" rotatedBoundingBox="6469,18153 11309,15972 11851,17175 7011,19356"/>
        </emma:interpretation>
      </emma:emma>
    </inkml:annotationXML>
    <inkml:traceGroup>
      <inkml:annotationXML>
        <emma:emma xmlns:emma="http://www.w3.org/2003/04/emma" version="1.0">
          <emma:interpretation id="{07A9B027-BA9E-472A-8511-BDECC6B59D94}" emma:medium="tactile" emma:mode="ink">
            <msink:context xmlns:msink="http://schemas.microsoft.com/ink/2010/main" type="paragraph" rotatedBoundingBox="6469,18153 11309,15972 11851,17175 7011,19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4C36B3-8250-47CE-AFF7-5EBCE8DDD4E2}" emma:medium="tactile" emma:mode="ink">
              <msink:context xmlns:msink="http://schemas.microsoft.com/ink/2010/main" type="line" rotatedBoundingBox="6469,18153 11309,15972 11851,17175 7011,19356"/>
            </emma:interpretation>
          </emma:emma>
        </inkml:annotationXML>
        <inkml:traceGroup>
          <inkml:annotationXML>
            <emma:emma xmlns:emma="http://www.w3.org/2003/04/emma" version="1.0">
              <emma:interpretation id="{F799F004-0705-454A-9BD4-DE6FC7231642}" emma:medium="tactile" emma:mode="ink">
                <msink:context xmlns:msink="http://schemas.microsoft.com/ink/2010/main" type="inkWord" rotatedBoundingBox="6782,18848 7978,18309 8207,18817 7011,19356"/>
              </emma:interpretation>
              <emma:one-of disjunction-type="recognition" id="oneOf0">
                <emma:interpretation id="interp0" emma:lang="" emma:confidence="0">
                  <emma:literal>+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=</emma:literal>
                </emma:interpretation>
              </emma:one-of>
            </emma:emma>
          </inkml:annotationXML>
          <inkml:trace contextRef="#ctx0" brushRef="#br0">-1 109 144 0,'-9'-8'52'0,"23"8"-40"0,4-8 0 0,-4 8 124 0,13-4-76 0,19-13 72 16,31-3-76-16,32 0 40 16,14 12-56-1,9-4-4-15,-4 12-20 0,-1-8 8 16,5 4-16-16,-13 4 24 16,-19 4-20-16,-37-4-84 15,-17 4 40-15,-23 0-360 16,-14 8 216-16,-27 4 48 15</inkml:trace>
          <inkml:trace contextRef="#ctx0" brushRef="#br0" timeOffset="-359.5831">54 28 72 0,'0'-4'24'0,"-14"0"-16"0,28-4-4 15,-14 8 88-15,0 0-52 16,0 0 28-16,0 0-40 15,0-4-8-15,9 4-12 16,-4 0 56-16,4 0-36 16,-9 0 24-16,9 0-32 15,4 0 8-15,-3 0-16 16,-1 4 20-16,4-4-20 16,10 0 4-16,-5 8-8 0,14-16-8 15,9 16 4 1,18-8 4-16,1 4-4 0,17 0-4 15,-4 0 4-15,13 8 4 16,-4-16-4-16,5-4-4 16,13 4 4-16,-4-4-4 15,-5 0 0-15,-5 4 8 16,-18 4-4-16,-13 0-20 16,0 4 8-16,-23-4 12 15,-10 0 0-15,-8 0 16 16,-14 0-12-16,-5 8-48 15,-13 0 24-15,5-4-216 0</inkml:trace>
        </inkml:traceGroup>
        <inkml:traceGroup>
          <inkml:annotationXML>
            <emma:emma xmlns:emma="http://www.w3.org/2003/04/emma" version="1.0">
              <emma:interpretation id="{8CD6F0DB-36D6-4801-9E79-9CA6F1F16DD0}" emma:medium="tactile" emma:mode="ink">
                <msink:context xmlns:msink="http://schemas.microsoft.com/ink/2010/main" type="inkWord" rotatedBoundingBox="6763,18020 7885,17514 8250,18325 7128,1883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72124.7089">2048-1255 416 0,'-9'0'152'0,"9"0"-116"0,0 0-12 15,0 0 108-15,0 0-76 16,0 0 112-16,5 0-96 16,8 0 60-16,5-4-76 15,5 4 32-15,0 0-52 0,4 4 44 16,1-8-48-16,8 8 12 15,5-4-28-15,9 0 8 0,0 0-12 16,0 0 0-16,-13 0-4 16,-5 0 20-16,-10 0-16 15,-4 0 40-15,-13 0-28 16,-5 0-4-16,-5-4-12 16,-8 4-288-16,4-4 152 15,4 0-432 1,14 4 128-1</inkml:trace>
          <inkml:trace contextRef="#ctx0" brushRef="#br0" timeOffset="-368806.9823">4033-2072 228 0,'0'0'84'0,"5"0"-64"0,-5 0-8 0,0 0 100 15,0 0-64-15,0 0 32 16,0 0-44-16,0 0 32 16,-5 0-40-16,1 0 40 15,4 0-40-15,0 0 40 16,0 0-40-16,9 0-16 0,0 0-4 15,4 4 0-15,6 0-4 0,8-4-4 16,9 0 4-16,1 8-4 16,8-8 0-16,5 0-12 15,19-8 8-15,4 4 12 16,4 4-4-16,-9 0-12 16,-9 4 4-16,-8-4 28 15,-10 8-12-15,-14-4-4 16,-4 0-4-16,-5-4 20 15,-5 0-12-15,-3 0 32 16,-1 0-28-16,4 0-24 16,-4 0 4-16,-9 0-116 15,10 0 68-15,-10 0-200 16</inkml:trace>
        </inkml:traceGroup>
        <inkml:traceGroup>
          <inkml:annotationXML>
            <emma:emma xmlns:emma="http://www.w3.org/2003/04/emma" version="1.0">
              <emma:interpretation id="{BAD9C579-E158-469D-8407-D56965C219BB}" emma:medium="tactile" emma:mode="ink">
                <msink:context xmlns:msink="http://schemas.microsoft.com/ink/2010/main" type="inkWord" rotatedBoundingBox="8605,17624 9240,17338 9530,17982 8895,1826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68185.3292">3965-1967 288 0,'0'-4'108'0,"4"0"-84"0,5-4-4 16,1 8 64-16,-1-4-48 15,4-1 76-15,6 1-64 16,-1 4-8-16,5 0-24 16,4 4 8-16,5 1-16 15,9-1 16-15,4-4-16 16,5 0-4-16,19-4 0 16,3-5-16-16,10 5 8 0,-9 4 20 0,-9 0-8 15,-14 0-4-15,-9 4 0 16,-14-4 20-16,-4 0-12 15,-14 0 24 1,-9 0-32-16,0-4 0 16,-4 4-76-16,-1 0 40 15,1 0-188 1,-1-4 120-16,-4 4-192 16</inkml:trace>
          <inkml:trace contextRef="#ctx0" brushRef="#br0" timeOffset="-367906.0858">4079-2008 248 0,'-5'-12'92'0,"5"12"-72"0,0-4-4 16,9 4 24-16,0 0-24 15,5 0 56-15,4 0-40 16,14 4 20-16,4-4-32 16,10 0 52-16,18-4-40 15,9 0-8-15,4 0-12 0,0 4 16 16,-4 4-16-16,-18 0-4 15,-14 8-4-15,-9-8 4 16,-10 0-4-16,-3 0 16 16,-10 0-12-16,-9-4 4 15,4-4-4-15,1 0-60 16,-1 0 28-16,6 0-236 16,-1-4 144-16,-9 8-120 15</inkml:trace>
        </inkml:traceGroup>
        <inkml:traceGroup>
          <inkml:annotationXML>
            <emma:emma xmlns:emma="http://www.w3.org/2003/04/emma" version="1.0">
              <emma:interpretation id="{C28FE5C3-23E9-4654-A398-95E9D361F0F4}" emma:medium="tactile" emma:mode="ink">
                <msink:context xmlns:msink="http://schemas.microsoft.com/ink/2010/main" type="inkWord" rotatedBoundingBox="10753,16770 11514,16427 11669,16772 10908,1711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365007.879">2462-458 364 0,'-4'-4'132'0,"4"0"-100"0,0-8-12 0,0 12 132 0,0-4-88 16,4-8 60-16,1 0-68 15,4 12 12-15,5-8-40 16,-1 4 88-16,10-5-64 0,0 5 12 15,9 4-40-15,0-8 4 16,4 8-16-16,0-8 20 16,-4 8-20-16,-4-4 12 15,-6 0-12-15,-3 0 0 16,-6-4-4-16,-4 8 28 16,-4-4-20-16,-5 0-76 15,0 4 32-15,-5 0-280 16,5 0 168-16</inkml:trace>
          <inkml:trace contextRef="#ctx0" brushRef="#br0" timeOffset="-364717.6067">2681-680 392 0,'0'0'148'0,"0"0"-116"0,4 0-8 0,-4 4 64 16,-4 4-52-16,-5 4 100 15,-5 16-76-15,-4 13 60 16,0 7-68-16,0 13 16 16,-1 0-40-16,6-1-16 0,-1-15-8 0,5-5 12 15,0-7-8-15,4-21 24 16,5 8-20-16,5-12-84 15,4-16 40-15,5 0-324 16</inkml:trace>
          <inkml:trace contextRef="#ctx0" brushRef="#br0" timeOffset="-364362.1619">3487-1243 280 0,'0'-20'104'0,"-9"20"-84"0,0-12 0 0,-1 8 92 15,-3 4-64-15,-5 0 0 16,-10 0-32-16,-4 0 40 15,1 16-28-15,-1-4 72 16,-9 20-52-16,0 13 80 16,4 20-72-16,5 8 68 15,1 7-68-15,8-3 76 0,9 0-76 16,0 0-28-16,14 0-16 16,14-4 48-16,9-8-32 15,4-13-64-15,5-11 16 0,0-5-256 16,0-20 152-16,0-12-488 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20:34.9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6BDAD6-385B-44B7-9364-6070E523D17F}" emma:medium="tactile" emma:mode="ink">
          <msink:context xmlns:msink="http://schemas.microsoft.com/ink/2010/main" type="inkDrawing" rotatedBoundingBox="14090,1448 18491,-1344 19478,209 15076,3002" semanticType="scratchOut" shapeName="Other">
            <msink:sourceLink direction="with" ref="{3CB54919-A7BC-4639-BB42-C4C0DD83E37D}"/>
          </msink:context>
        </emma:interpretation>
      </emma:emma>
    </inkml:annotationXML>
    <inkml:trace contextRef="#ctx0" brushRef="#br0">14 2052 748 0,'-36'81'276'0,"36"-81"-216"0,18 133-16 0,-5-72-32 16,10-5-16-16,14 9 100 16,4-4-52-16,9-12 16 15,4-9-36-15,1-12 12 16,-5-7-20-16,0-17 20 15,-4 0-24-15,-5-29-4 16,-5 1-4-16,0-45-48 16,-4 0 24-16,-4-40-72 15,4 12 52-15,-10-61-104 16,1 17 80-16,-14-42-48 16,0 26 64-16,-9-17 8 15,9 28 24-15,-9 0 48 16,0 29-20-16,0-5 36 15,19 21-32-15,8-12 32 16,5 20-32-16,13-12-4 16,10 24-8-16,0 8 4 15,-14 12-4-15,4 9 8 16,-13 15-8-16,-9 1 40 16,9 16-20-16,-19-5 40 15,-4 17-36-15,-9-4 4 16,14 12-20-16,-14-8 20 0,0 0-20 15,0 0-4-15,9 8-4 16,5 0 12-16,-5 0-8 0,0 0 40 16,5 0-24-16,-5-12 12 15,13 12-20-15,-3-4 20 32,3 4-24-32,6-5 4 0,-1 1-8 15,23 0 12-15,-9 8-12 0,37-4-12 16,-1 9 0-16,32-5 4 15,-13 0 0-15,54-4 8 16,5 4-4-16,45-4-4 16,-4-4 4-16,27 4-4 15,-18 0 0-15,36 0 0 16,-13-4 0-16,0 0 32 16,-33-1-16-16,-3 1-4 15,-33 0-8-15,-13-4 4 16,-28 8-4-16,-27-8-4 15,-18 4 4-15,-28-8-92 16,-8 8 48-16,-14-4-240 16,-5 4 156-16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19:14.83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4T20:21:04.384"/>
    </inkml:context>
  </inkml:definitions>
  <inkml:traceGroup>
    <inkml:annotationXML>
      <emma:emma xmlns:emma="http://www.w3.org/2003/04/emma" version="1.0">
        <emma:interpretation id="{0373E969-4AC1-43EE-87CF-F85666EC0450}" emma:medium="tactile" emma:mode="ink">
          <msink:context xmlns:msink="http://schemas.microsoft.com/ink/2010/main" type="writingRegion" rotatedBoundingBox="1777,771 19943,-1291 21075,8681 2909,10744"/>
        </emma:interpretation>
      </emma:emma>
    </inkml:annotationXML>
    <inkml:traceGroup>
      <inkml:annotationXML>
        <emma:emma xmlns:emma="http://www.w3.org/2003/04/emma" version="1.0">
          <emma:interpretation id="{733C3D09-23D7-4D4A-B47E-6BA81DB9700D}" emma:medium="tactile" emma:mode="ink">
            <msink:context xmlns:msink="http://schemas.microsoft.com/ink/2010/main" type="paragraph" rotatedBoundingBox="2783,554 6051,419 6097,1535 2829,16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78F79E3-EF09-4462-A49A-EE02C6556F38}" emma:medium="tactile" emma:mode="ink">
              <msink:context xmlns:msink="http://schemas.microsoft.com/ink/2010/main" type="line" rotatedBoundingBox="2783,554 6051,419 6097,1535 2829,1671">
                <msink:destinationLink direction="with" ref="{3BB36EC3-D4F8-4039-A993-E05C116EDFE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D652429-1EC8-455D-A69B-13D82CF1C30F}" emma:medium="tactile" emma:mode="ink">
                <msink:context xmlns:msink="http://schemas.microsoft.com/ink/2010/main" type="inkWord" rotatedBoundingBox="2783,554 6051,419 6097,1535 2829,1671"/>
              </emma:interpretation>
              <emma:one-of disjunction-type="recognition" id="oneOf0">
                <emma:interpretation id="interp0" emma:lang="" emma:confidence="0">
                  <emma:literal>2 t)</emma:literal>
                </emma:interpretation>
                <emma:interpretation id="interp1" emma:lang="" emma:confidence="0">
                  <emma:literal>Z, t)</emma:literal>
                </emma:interpretation>
                <emma:interpretation id="interp2" emma:lang="" emma:confidence="0">
                  <emma:literal>Z, +</emma:literal>
                </emma:interpretation>
                <emma:interpretation id="interp3" emma:lang="" emma:confidence="0">
                  <emma:literal>7 t)</emma:literal>
                </emma:interpretation>
                <emma:interpretation id="interp4" emma:lang="" emma:confidence="0">
                  <emma:literal>Z, +)</emma:literal>
                </emma:interpretation>
              </emma:one-of>
            </emma:emma>
          </inkml:annotationXML>
          <inkml:trace contextRef="#ctx0" brushRef="#br0">-13682 69 236 0,'-9'-41'88'0,"9"29"-68"0,-4 0-4 15,4 4 112-15,0 8-72 0,0-4 92 32,0 4-84-32,0 0-24 0,4 8-24 0,-4 0 40 15,5 8-32-15,-1 17 68 16,5 7-52-16,5 5 44 16,4 3-48-16,-4 13 8 15,9-8-28-15,-1 11 8 16,1 1-12-16,5-4 20 15,-6-17-20-15,6-7 32 16,-1-9-28-16,5-24 32 16,4-8-32-16,5-32 40 15,9 3-32-15,5-15-12 16,-5 3-8-16,0-15 20 16,0 11-12-16,-9-4-12 15,-4 13-4-15,-10 3 4 16,-4 17 0-16,-10 0-20 15,-4 12 12-15,-9 0 4 16,0 8 4-16,-4-4 0 16,-1 8 0-16,1-4-56 15,4 0 32-15,4-4-148 16,10 4 96-16,0-4-232 16,4 0 176-16</inkml:trace>
          <inkml:trace contextRef="#ctx0" brushRef="#br0" timeOffset="376.0942">-12229-222 508 0,'-14'-17'188'0,"14"17"-148"0,0-8-8 0,-5 4 124 16,5 4-92-16,-9-4 28 16,0 4-56-16,-9 0-4 15,4 8-20-15,-27 4 12 16,9 5-16-16,-18 19 4 16,5 0-4-16,-19 21 48 15,14 0-32-15,-9 16 44 16,18-5-40-16,0 13 28 15,9-4-28-15,9 12 0 16,14 0-16-16,14-8-16 16,13-12 0-16,9-12 20 15,14-13-8-15,5-15 24 16,-5-5-20-16,0-20-216 16,0 0 112-16</inkml:trace>
          <inkml:trace contextRef="#ctx0" brushRef="#br0" timeOffset="922.5485">-12330 316 748 0,'-22'0'276'0,"22"0"-216"0,0 12-16 0,4-12 84 15,1 4-80-15,-1-4 24 16,10 0-40-16,9 0-4 16,4 0-16-16,14-8-120 15,0 8 56-15,0-4-332 16,0 4 216-16</inkml:trace>
          <inkml:trace contextRef="#ctx0" brushRef="#br0" timeOffset="736.5531">-12266 37 644 0,'18'-53'236'0,"-18"53"-180"0,37-36-20 0,-19 23 72 16,5 5-68-16,9 4 36 15,4 8-44-15,1 8-28 16,8 9-4-16,-13 7 24 15,9 4-12-15,-27 5 24 16,8 3-24-16,-31-3 12 16,-9-1-12-16,-14 1 28 15,5-5-24-15,-23 0 32 16,9-3-32-16,-5-1 32 16,14-4-32-16,-4-4-12 15,13 1-8-15,10-9 12 16,8 8-4-16,10-12-12 15,8 4 4-15,10-4 12 16,9 0-4-16,0-3-136 16,0-1 76-16,-1 0-168 15,-3 0 128-15,-10-4-400 16,-4 0 272-16</inkml:trace>
          <inkml:trace contextRef="#ctx0" brushRef="#br0" timeOffset="1131.6036">-11678 401 632 0,'0'36'236'0,"0"-36"-184"0,-10 69-16 15,1-33 104 1,0 5-84-16,-9 12 4 16,4-5-36-16,-13-3 0 15,9-9-12-15,-10-8-32 16,6 1 8-16,-1-17-172 16,9 0 104-16</inkml:trace>
          <inkml:trace contextRef="#ctx0" brushRef="#br0" timeOffset="1370.7399">-11519 186 684 0,'9'-8'252'0,"0"8"-192"0,9-4-20 0,-4 4 48 15,0 8-56-15,22-8 32 16,10 4-36-16,22-12 8 15,0 8-20-15,0-4 8 16,-8 0-12-16,-10-4-44 16,-5 8 20-16,-17-4-156 15,-6 4 92-15,-13-4-476 16,1 4 304-16</inkml:trace>
          <inkml:trace contextRef="#ctx0" brushRef="#br0" timeOffset="1622.9101">-11114-44 560 0,'-32'12'208'0,"32"-12"-164"0,-18 20-8 16,13-4 56 0,5-4-56-16,0 13 24 15,5 3-40-15,0 0 52 16,4 5-40-16,-9 3 28 15,4-4-32-15,-8 5 28 16,-1-9-32-16,-9 9-32 0,1-1 4 0,-5 0 16 16,8 1-4-16,1-1-20 15,9-3 4-15,14-13-24 16,9-4 20-16</inkml:trace>
          <inkml:trace contextRef="#ctx0" brushRef="#br0" timeOffset="1865.5557">-10772-190 592 0,'-10'-28'220'15,"10"28"-172"-15,37-13-12 0,-5 17 136 16,-10 5-100-16,24 23 44 15,9 17-72-15,-10 11 20 16,5 9-36-16,-13 12 8 16,-5-4-20-16,-23 16 8 15,0-4-12-15,-37 12-76 16,1-16 32-16</inkml:trace>
        </inkml:traceGroup>
      </inkml:traceGroup>
    </inkml:traceGroup>
    <inkml:traceGroup>
      <inkml:annotationXML>
        <emma:emma xmlns:emma="http://www.w3.org/2003/04/emma" version="1.0">
          <emma:interpretation id="{F185A3A8-32CA-4E9D-92F3-81F9AFCD55B3}" emma:medium="tactile" emma:mode="ink">
            <msink:context xmlns:msink="http://schemas.microsoft.com/ink/2010/main" type="paragraph" rotatedBoundingBox="3254,1234 18538,-500 18761,1462 3477,31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0B439A-4101-4217-86FC-4AB8D944652D}" emma:medium="tactile" emma:mode="ink">
              <msink:context xmlns:msink="http://schemas.microsoft.com/ink/2010/main" type="line" rotatedBoundingBox="3254,1234 18538,-500 18761,1462 3477,3198"/>
            </emma:interpretation>
          </emma:emma>
        </inkml:annotationXML>
        <inkml:traceGroup>
          <inkml:annotationXML>
            <emma:emma xmlns:emma="http://www.w3.org/2003/04/emma" version="1.0">
              <emma:interpretation id="{9919F494-3EC5-4993-9473-1DD7796E70CA}" emma:medium="tactile" emma:mode="ink">
                <msink:context xmlns:msink="http://schemas.microsoft.com/ink/2010/main" type="inkWord" rotatedBoundingBox="3375,2305 6129,1993 6230,2885 3477,319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081.2947">-13035 1611 624 0,'-14'-20'228'0,"14"20"-176"0,18-4-16 15,-9-1 132 1,5 5-100-16,4-8 24 0,10 0-52 16,22 0-16-16,-5 8-16 0,19-4 4 15,-5 8-8-15,5-4 16 16,-9 0-12-16,-5-4 48 16,-9 4-28-16,-19-4-48 15,1 8 8-15,-14-8-96 16,-4 4 60-16,-28-4-128 15,0 4 100-15,-22-4-44 16,13 4 72-16,-14-4 8 16,14 4 24-16,-4 8 116 15,4 4-52-15,14 12 0 16,4 5-32-16,1 11 16 16,13 5-20-16,4 16-4 15,5-1-4-15,-18 5 12 16,14-4-8-16,-23-5 16 15,4-7-16-15,-9-9 24 16,0-7-20-16,-9-9-4 16,1 0-4-16,-6-24-4 15,14 8 0-15,-8-16 76 16,21 0-40-16,-3-4 68 16,4 8-64-16,18 0 28 15,4-4-40-15,19 8-8 16,0 0-12-16,14-8 28 15,8 12-20-15,1-4-84 16,0 8 36-16,-1-8-140 0,-8 4 96 16</inkml:trace>
          <inkml:trace contextRef="#ctx0" brushRef="#br0" timeOffset="3364.0396">-11820 1481 652 0,'-18'-20'244'0,"18"20"-192"0,-9-20-12 0,0 8 120 15,4 8-96-15,-13-4 52 16,0 8-68-16,-14 8 12 16,5 8-40-16,-14 16 28 15,4 1-32-15,-4 11 20 16,10 5-20-16,-1 15-16 15,13 1-4-15,1 16 4 16,18-8 0-16,0 0 0 16,0-8 0-16,14-13-12 15,4-7 8-15,9-13-208 16,1-8 116-16</inkml:trace>
          <inkml:trace contextRef="#ctx0" brushRef="#br0" timeOffset="3863.3682">-11820 1874 644 0,'-45'-33'236'0,"45"33"-180"0,-14-8-20 16,14 0 204-1,0 8-140-15,14-12 28 16,9 12-76-16,-1-4-40 16,1 4-12-16,9 0-80 15,0 4 44-15,4 4-436 16,-4 4 260-16</inkml:trace>
          <inkml:trace contextRef="#ctx0" brushRef="#br0" timeOffset="3694.9199">-11701 1587 632 0,'-23'-9'236'0,"23"9"-184"0,0-4-16 0,0 4 80 16,14 8-72-16,-5 1 36 16,4 3-48-16,6-4-8 15,3 4-16-15,-8 0-8 16,9 4 4-16,-5-4 4 15,-4 5-4-15,-14 3 40 16,0 0-20-16,-14 8 12 16,5 1-20-16,-18 3 8 15,8 5-12-15,-3-9-8 16,3 0 0-16,6-4-16 16,4-3 8-16,9-5 20 15,9 0-8-15,4-12 16 16,6 0-16-16,3-8-136 15,-3 0 72-15,-1-12-200 16,5 8 144-16</inkml:trace>
          <inkml:trace contextRef="#ctx0" brushRef="#br0" timeOffset="4011.7629">-11455 1862 748 0,'-14'0'276'0,"14"0"-216"0,5 36-16 16,-5-8 76-16,0 1-76 0,-5 15-8 15,5-3-24-15,-9-1 16 16,0 1-16-16,-5-5-100 16,10-3 44-16</inkml:trace>
          <inkml:trace contextRef="#ctx0" brushRef="#br0" timeOffset="4238.8663">-11196 1716 808 0,'41'-12'300'0,"-41"12"-232"0,50 0-20 0,-27 0 108 16,0 4-96-16,9-4 8 15,-1 4-40-15,6-8 0 16,-5 0-16-16,13-4-44 16,10-4 20-16,-10 4-156 15,10-5 92-15,-19-3-204 16,-4 8 156-16</inkml:trace>
          <inkml:trace contextRef="#ctx0" brushRef="#br0" timeOffset="4480.0072">-10850 1473 652 0,'-9'4'244'0,"9"-4"-192"0,0 16-12 0,-5-3 100 16,-4 3-84-16,9 12 32 16,-9 4-52-16,-4 5 12 15,-6 3-28-15,6 9 36 16,4-5-32-16,-5 5 20 15,5 0-24-15,9-5-16 16,4-7-8-16,1-9 12 16,9-4-4-16,-1-16-116 15,6-4 60-15</inkml:trace>
          <inkml:trace contextRef="#ctx0" brushRef="#br0" timeOffset="4790.3332">-10595 1340 736 0,'23'-17'272'0,"-23"17"-208"0,50 13-20 0,-23 3 96 16,5 8-84-16,5 17 92 15,-1-1-84-15,-4 13-4 16,0 3-40-16,-19 21 60 16,-4-4-48-16,-18 16 60 15,-4-8-56-15,-37-4 72 16,9-4-60-16,-28-21-148 16,10-7 52-16,-9-17-232 15,18-8 156-15,9-24-524 16,14-4 360-16</inkml:trace>
        </inkml:traceGroup>
        <inkml:traceGroup>
          <inkml:annotationXML>
            <emma:emma xmlns:emma="http://www.w3.org/2003/04/emma" version="1.0">
              <emma:interpretation id="{65D2A6E9-A216-45A3-B477-67E2905EC841}" emma:medium="tactile" emma:mode="ink">
                <msink:context xmlns:msink="http://schemas.microsoft.com/ink/2010/main" type="inkWord" rotatedBoundingBox="6988,810 9668,506 9882,2392 7202,2697"/>
              </emma:interpretation>
            </emma:emma>
          </inkml:annotationXML>
          <inkml:trace contextRef="#ctx0" brushRef="#br0" timeOffset="13064.8726">-7859 858 488 0,'-32'4'180'0,"32"-4"-140"0,-22 12-12 0,4-8 136 15,18 0-96-15,-14 0 80 16,5 0-88-16,9-4 12 16,0 5-40-16,-5-5 68 15,10 0-56-15,-5 4 40 16,9 0-48-16,-5-4 32 16,1 4-36-16,0-4 24 15,8 0-28-15,10 0 28 16,9 4-32-16,22-4-24 15,10 0 0-15,14 0 16 16,-1 0-8-16,46-8 4 16,-14 8-4-16,19-4 4 15,-15 4-8-15,-12-4 8 16,-15 8-8-16,-18-8 8 16,-13-1-8-16,-19 5 32 15,-8-8-20-15,-10 0-32 16,0 0 8-16,-13-8-212 15,-1 4 124-15,-4 0-296 0,0 4 220 16</inkml:trace>
          <inkml:trace contextRef="#ctx0" brushRef="#br0" timeOffset="13663.4619">-7180 1360 384 0,'9'-12'140'0,"-9"12"-108"16,9-12-8-16,-9 4 180 16,0 3-116-16,0-7 28 15,0 4-72-15,-5-4 16 16,1 4-32-16,-14-4 8 16,4 4-20-16,-9 0 28 15,5 8-28-15,-14-4 12 16,9 4-16-16,-13 0 0 15,0 8-4-15,-5 0 28 16,9 8-20-16,-14 4 64 16,10 5-44-16,-10 3 28 0,14 0-36 0,-9 9 36 15,19 3-36-15,-1 1 20 16,9-5-28-16,23 0 28 16,5 1-32-16,18-5 20 15,4-3-20-15,19-9 8 16,4-4-12-16,14-12-8 15,-5-4 0-15,19-4-60 16,-14 0 32-16,-10-4-60 16,-8 8 48-16,-19-12 44 15,-4 8-4-15,-18-4-12 16,-1 8 0-16,-13-5-48 16,0 5 28-16,-4-4-180 15,4 8 116-15,-5-4-452 16,5 9 300-16</inkml:trace>
          <inkml:trace contextRef="#ctx0" brushRef="#br0" timeOffset="11624.8174">-9384 1024 748 0,'-4'8'276'0,"4"-8"-216"0,13 4-16 0,-4 0 100 16,5 0-88-16,18 4 24 16,0 0-48-16,13 1-12 15,1-1-12-15,4 0-252 16,-5 4 132-16</inkml:trace>
          <inkml:trace contextRef="#ctx0" brushRef="#br0" timeOffset="11428.7961">-9325 842 508 0,'-18'0'188'0,"18"0"-148"0,18 12-8 0,-9-12 72 16,1 4-64-16,17-4 60 16,5 0-56-16,18 0 16 15,-5 0-40-15,1 0-8 16,-1 8-8-16,-8 0-4 15,-1 0 0-15</inkml:trace>
          <inkml:trace contextRef="#ctx0" brushRef="#br0" timeOffset="12192.3265">-8692 1069 676 0,'0'44'248'0,"0"-44"-192"0,23 121-16 15,-5-60 32 1,-4-8-48-16,18 12 0 16,0-5-16-16,-1-15 36 15,6-9-20-15,-5 1 48 16,0-9-40-16,-10-12 36 16,-3-8-36-16,3-8-20 15,6 0-4-15,4-36-8 16,-1 7 0-16,10-64-36 15,-4 8 20-15,-1-48-152 0,-4 11 92 0,4-35-20 16,-4 19 56-16,-4-8 44 16,-6 29 0-16,1 4 88 15,5 20-48-15,3-1 40 16,1 22-48-16,5-5 24 16,4 20-32-16,-5-4-8 15,5 13-12-15,-5 3-16 16,-4 21 4-16,0-4-4 15,0 16 0-15,0-5-12 16,-9 17 12-16,-1-8 32 16,10 8-16-16,5-4 60 15,-5 4-36-15,31-8 28 16,6 4-32-16,13 0 16 16,0 4-24-16,-5-8-16 15,-9 8-8-15,-13-4 20 16,-10 8-8-16,-8-4-116 15,-10 0 56-15,-18-4-332 16,0 4 216-16</inkml:trace>
          <inkml:trace contextRef="#ctx0" brushRef="#br0" timeOffset="12582.5885">-7394-57 436 0,'-5'13'160'0,"5"-13"-124"0,0 28-8 0,0-12 168 16,0 8-112-16,0 13 44 15,0 3-76-15,0 9 32 16,0-9-48-16,-4 13 8 16,4-9-28-16,-5 1 28 15,1-9-28-15,-6 9 48 16,15-17-36-16,-10 1 12 15,10-9-24-15,-5-4 0 16,5-4-8-16,-5-8 4 16,0 0-8-16,0-4-12 15,9 8 4-15,0-8 28 16,4 0-12-16,10-8 24 16,9 8-24-16,4-4 4 15,5 4-8-15,10-4 28 16,-6 0-20-16,5 0 4 15,-4 4-12-15,-10 0-40 16,0 4 16-16,-13-4-100 16,0 0 64-16</inkml:trace>
        </inkml:traceGroup>
        <inkml:traceGroup>
          <inkml:annotationXML>
            <emma:emma xmlns:emma="http://www.w3.org/2003/04/emma" version="1.0">
              <emma:interpretation id="{C5F85D38-2C57-45B1-A794-8104FF2D5426}" emma:medium="tactile" emma:mode="ink">
                <msink:context xmlns:msink="http://schemas.microsoft.com/ink/2010/main" type="inkWord" rotatedBoundingBox="10464,1219 12300,1011 12410,1981 10574,2190"/>
              </emma:interpretation>
            </emma:emma>
          </inkml:annotationXML>
          <inkml:trace contextRef="#ctx0" brushRef="#br0" timeOffset="20951.2554">-4858 733 624 0,'-14'-4'228'0,"14"4"-176"0,14-9-16 0,-5 9 148 15,0 0-108-15,9 0 68 16,9 9-84-16,1-9 44 16,-1 8-60-16,5-4 4 15,4 4-28-15,1-4-72 16,-1 0 24-16,5-4-304 15,-4 4 180-15,4-4-408 16,-5 0 316-16</inkml:trace>
          <inkml:trace contextRef="#ctx0" brushRef="#br0" timeOffset="21426.017">-4248 988 340 0,'-9'0'128'0,"9"0"-100"0,-14 8-8 0,5-8 168 16,9 4-108-16,-9 0 80 16,4 8-92-16,-4 0 80 15,0 4-88-15,-5 9 16 16,-4-1-44-16,14 4 24 16,4 5-32-16,4-5-4 15,5 0-12-15,14-12 4 16,-5 1-8-16,19-13-4 15,-1-4 4-15,5-13 4 16,-9 1-4-16,-9-12 8 16,-1 4-8-16,-12-13 32 15,-6 9-20-15,-18-8-4 16,5 12-8-16,-13-5 84 16,-1 13-48-16,0 0-16 15,5 8-16-15,4 0-168 16,14 4 88-16,9-4-348 15,0 8 232-15</inkml:trace>
          <inkml:trace contextRef="#ctx0" brushRef="#br0" timeOffset="20139.0945">-5919 862 476 0,'-37'4'176'0,"37"-4"-136"0,-13 8-12 0,8 0 296 16,5 0-184-16,0 1 120 15,5-1-152-15,-1-4 28 16,10 0-80-16,9-4-8 16,4 4-28-16,5-4-12 15,4 0-4-15,5 0-120 16,-4 0 64-16,4-4-288 16,-5 4 192-16</inkml:trace>
          <inkml:trace contextRef="#ctx0" brushRef="#br0" timeOffset="19909.9857">-5883 680 508 0,'-9'-8'188'0,"9"4"-148"0,0-4-8 0,0 4 192 16,5 4-128-16,-1-4 112 15,1 0-120-15,4-4 60 16,0 8-88-16,5-9 56 16,-1 9-64-16,10-4 24 15,4-4-44-15,10-4-20 16,4 8-4-16,4-8-8 16,-4 8 0-16,-4-4-44 15,-5 4 24-15,-5 0-248 16,-4 8 148-16</inkml:trace>
          <inkml:trace contextRef="#ctx0" brushRef="#br0" timeOffset="20690.5618">-4790 336 540 0,'18'-8'200'0,"-18"8"-156"0,41-4-12 16,-23 0 104 0,1 8-80-16,3-4 48 15,1 0-60-15,4 0-8 0,1 0-20 0,-1 0 24 16,5 4-24-16,-14 0 56 16,5 0-40-16,0 4 12 15,-14 0-28-15,0 4 20 16,-5 9-24-16,-8-1 4 15,-1 4-8-15,-8 13-24 16,-1-1 8-16,-9 8 4 16,10 1 4-16,-15 0-28 15,5-5 16-15,-13 0-12 16,4 1 12-16,-9-9 24 16,5-3-4-16,-14-1-12 15,18-12 0-15,-5 4 12 16,10-7-4-16,4-1 32 15,14 0-20-15,0-4-12 16,9 4-8-16,9-4 4 16,5 0 0-16,9 0 8 15,-1 4-4-15,10-3-4 16,-9-1 4-16,9-8-4 16,9 8 0-16,-9-8 8 15,0-4-4-15,0 4 16 16,-1 0-12-16,-3 0-100 15,-1 0 48-15,-9 0-220 16,0 0 148-16</inkml:trace>
        </inkml:traceGroup>
        <inkml:traceGroup>
          <inkml:annotationXML>
            <emma:emma xmlns:emma="http://www.w3.org/2003/04/emma" version="1.0">
              <emma:interpretation id="{E493DB3A-8BAF-477E-9C6E-CA988E3EAA51}" emma:medium="tactile" emma:mode="ink">
                <msink:context xmlns:msink="http://schemas.microsoft.com/ink/2010/main" type="inkWord" rotatedBoundingBox="13591,1402 14063,1348 14107,1738 13635,1791"/>
              </emma:interpretation>
            </emma:emma>
          </inkml:annotationXML>
          <inkml:trace contextRef="#ctx0" brushRef="#br0" timeOffset="79185.2623">-2846 886 488 0,'-23'-4'180'0,"23"4"-140"0,0 4-12 0,5-4 152 16,4 4-104-16,9-4 104 31,5 5-104-31,13-1-24 0,1 4-32 0,8 0 4 16,-4 4-16-16,0-4 4 16,-4 0-4-16,-5 4-40 15,-5-4 16-15,0 0-128 16,-4 0 84-16,0-3-348 15,-1 3 228-15</inkml:trace>
          <inkml:trace contextRef="#ctx0" brushRef="#br0" timeOffset="78926.574">-2800 672 464 0,'-5'-4'176'0,"5"0"-140"0,0 0-8 0,0 0 144 16,0 4-100-16,0-4 60 16,5 4-76-16,-1-4-16 15,10 0-24-15,-5 0 40 16,5 0-28-16,4 4 12 15,0 4-24-15,0 0 0 16,5 0-8-16,0 4-8 16,-1 0 4-16,6-8 4 15,-1 12-4-15,0-12-12 16,1 0 4-16,-6 8 12 16,1-8-4-16,-5 8-28 15,1-8 12-15,-10 0-128 16,4 0 80-16,-8 0-304 15,0 0 204-15</inkml:trace>
        </inkml:traceGroup>
        <inkml:traceGroup>
          <inkml:annotationXML>
            <emma:emma xmlns:emma="http://www.w3.org/2003/04/emma" version="1.0">
              <emma:interpretation id="{3CB54919-A7BC-4639-BB42-C4C0DD83E37D}" emma:medium="tactile" emma:mode="ink">
                <msink:context xmlns:msink="http://schemas.microsoft.com/ink/2010/main" type="inkWord" rotatedBoundingBox="16397,450 18618,198 18739,1266 16519,1519">
                  <msink:destinationLink direction="with" ref="{FD6BDAD6-385B-44B7-9364-6070E523D17F}"/>
                  <msink:destinationLink direction="with" ref="{C3B003A5-430D-4A33-8F46-41CEA8C4F8E1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0519.0221">332 0 404 0,'18'-12'148'0,"-18"12"-112"0,5 16-12 0,-1 0 40 16,1 5-40-16,-5 15 104 16,4 0-72-16,-4 21 12 15,0 4-44-15,0 16 4 16,5 0-16-16,-10-1 64 15,5-7-44-15,-13-8 48 16,4-8-44-16,-14-13 68 16,5-8-56-16,-19-15 80 15,5-5-72-15,-13-20 0 16,8-4-36-16,-13-37-48 16,9-4 16-16,5-19-264 15,9 7 156-15</inkml:trace>
          <inkml:trace contextRef="#ctx0" brushRef="#br0" timeOffset="80655.3827">232-311 808 0,'-9'-25'300'0,"9"25"-232"0,4 4-20 0,-4-4 0 16,0 0-36-16,5 4-172 15,4 8 88-15</inkml:trace>
          <inkml:trace contextRef="#ctx0" brushRef="#br0" timeOffset="81390.3379">951-4 352 0,'0'-8'132'0,"0"8"-104"0,-9-8-8 0,4 4 184 31,5 8-116-31,-9-4 36 0,0 8-76 0,-4-4 0 16,8 8-32-16,-9 4 52 15,5 5-36-15,-9-1 48 16,9 0-48-16,-5 4-8 15,10 1-12-15,-5-1-12 16,-1 0 4-16,1-4 4 16,9 1-4-16,0-1-12 15,9 0 4-15,1-8-24 16,-1 0 16-16,4-3-64 16,6-5 40-16,8-17-52 15,-4 9 48-15,-5-16 20 16,5 8 16-16,-10-4 20 15,5 8-8-15,-8 4 92 16,3 4-52-16,-8 8 40 16,-1 8-52-16,1 12 0 15,4 5-24-15,0-1-8 16,5 8 0-16,18-11 28 16,4-5-16-16,14-20 4 15,0-4-12-15,5-16-8 16,0-4 4-16,-15-13 20 15,-3 1-12-15,-19-8 4 16,-9 3-8-16,-13-16 4 16,-5 9-8-16,-10-5-12 15,1 9 4-15,0 8-16 0,4 15 12 0,5 5-76 16,9 12 48-16,9 4-296 16,9 4 188-16</inkml:trace>
          <inkml:trace contextRef="#ctx0" brushRef="#br0" timeOffset="81764.8329">1711-109 456 0,'0'-20'168'0,"0"20"-128"0,14-17-16 0,-9 9 132 16,4 8-92-16,-5 0 88 15,5 4-88-15,0 9 4 16,1 3-44-16,-6 8 48 15,5 12-40-15,-9 1 12 16,0 7-28-16,-4-7 20 16,-1 7-24-16,-4-7 24 15,0-1-24-15,-5-8 24 16,10 1-24-16,-5-9-4 16,4-4-4-16,5-4-4 15,5 1 0-15,-5-5 0 16,4 0 0-16,1-4 0 15,8 0 0-15,6 4 8 16,-1 0-4-16,9 0-20 16,0 0 8-16,14 0 20 0,5-4-4 15,18-4-4-15,-10 0 0 16,5 0-192-16,-8 0 104 0,-6 0-324 16,-13 0 224-16</inkml:trace>
        </inkml:traceGroup>
      </inkml:traceGroup>
    </inkml:traceGroup>
    <inkml:traceGroup>
      <inkml:annotationXML>
        <emma:emma xmlns:emma="http://www.w3.org/2003/04/emma" version="1.0">
          <emma:interpretation id="{224DEA6D-A0CA-4713-AD5E-777407A78604}" emma:medium="tactile" emma:mode="ink">
            <msink:context xmlns:msink="http://schemas.microsoft.com/ink/2010/main" type="paragraph" rotatedBoundingBox="2124,3942 18540,1409 18834,3317 2419,5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86D735-1BB5-4F69-B721-B051672D1771}" emma:medium="tactile" emma:mode="ink">
              <msink:context xmlns:msink="http://schemas.microsoft.com/ink/2010/main" type="line" rotatedBoundingBox="2124,3942 18540,1409 18834,3317 2419,5849"/>
            </emma:interpretation>
          </emma:emma>
        </inkml:annotationXML>
        <inkml:traceGroup>
          <inkml:annotationXML>
            <emma:emma xmlns:emma="http://www.w3.org/2003/04/emma" version="1.0">
              <emma:interpretation id="{8CB16559-93EB-4E7C-817C-FA3AD0B84878}" emma:medium="tactile" emma:mode="ink">
                <msink:context xmlns:msink="http://schemas.microsoft.com/ink/2010/main" type="inkWord" rotatedBoundingBox="2145,4074 5384,3575 5583,4866 2344,536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8310.3958">-12398 3744 580 0,'-9'0'216'0,"9"0"-168"0,23-9-12 0,-5 9 76 16,-4 0-68-16,4-8 80 15,5 0-72-15,4-4 8 16,0 12-36-16,5-8 4 16,5 4-16-16,-1 0 12 15,5 8-16-15,-9-4-4 16,0 0 0-16,-9 0-104 15,-10 4 56-15</inkml:trace>
          <inkml:trace contextRef="#ctx0" brushRef="#br0" timeOffset="128564.5721">-12179 3541 664 0,'-23'16'244'0,"23"-16"-188"0,-18 25-16 16,18-5 112 0,0-4-92-16,-9 12 8 15,9 1-40-15,-5-5-8 16,10 12-12-16,-5 1 4 16,0-1-8-16,0 1 24 15,13 7-16-15,-8-7-12 0,-5-1-4 16,9 1-4-16,-4-13 0 0,13-4-108 15,4-4 64-15</inkml:trace>
          <inkml:trace contextRef="#ctx0" brushRef="#br0" timeOffset="128831.783">-11724 3404 540 0,'-14'-13'200'0,"14"13"-156"0,9 17-12 0,5-1 116 15,0 8-88-15,9 13 96 16,8-1-88-16,-8 17 4 16,4-9-48-16,-13 21 24 15,0-4-32-15,-19 20 48 16,-4-9-36-16,-23 17-4 15,5-16-16-15,-23-8 20 16,9-4-16-16,-14-17-128 16,14-15 64-16</inkml:trace>
          <inkml:trace contextRef="#ctx0" brushRef="#br0" timeOffset="129192.7421">-11251 3861 932 0,'14'20'348'0,"-14"-20"-272"0,41 4-20 0,-14-4 76 16,1 4-84-16,8-8 16 15,5 4-40-15,-4-4-284 16,-6 8 136-16</inkml:trace>
          <inkml:trace contextRef="#ctx0" brushRef="#br0" timeOffset="129061.3928">-11223 3667 860 0,'18'-4'320'0,"-18"4"-248"0,36 4-20 0,-17-8 16 16,3 4-48-16,10 0 0 15,0 4-12-15,0-4-128 16,-5 4 64-16,-8 4-576 15,-1 8 348-15</inkml:trace>
          <inkml:trace contextRef="#ctx0" brushRef="#br0" timeOffset="126173.5687">-14301 3513 364 0,'-14'-16'132'0,"14"4"-100"0,0-9-12 16,0 5 132-1,0 8-88-15,0-12 44 16,0 4-64-16,0-5 36 16,0 5-44-16,0-4 16 0,0 8-32 0,0 0 0 15,5 8-12 1,-5 20 28-16,5 12-20 0,4 29 32 16,4 4-32-16,15 28 12 31,-6-13-16-31,6 30 12 0,4-13-16 0,-1 4-12 15,-3-16 0-15,-1-16 4 16,0-9 0-16,-8-19 8 16,8-9-4-16,-4-20 52 15,4-4-32-15,-4-24 0 16,4-4-16-16,0-33 4 16,1-4-8-16,-1-20-4 15,0 17 4-15,1-17-4 16,-1 12 0-16,-4-4-20 15,-5 8 12-15,-9 5 12 16,5 11 0-16,-10 4 32 16,5 9-20-16,-9 4 40 15,5 11-32-15,-5 5-24 16,0 8 0-16,0-4-20 16,4 4 12-16,-4 8-56 15,0 0 32-15,0-8-176 16,0 16 112-16,10-8-484 15,-1 8 324-15</inkml:trace>
          <inkml:trace contextRef="#ctx0" brushRef="#br0" timeOffset="127301.0907">-13058 3230 436 0,'0'-17'160'0,"0"17"-124"0,5-16-8 0,-5 4 132 16,4 12-92-16,-8-8 24 15,-1 8-52-15,-9 8-8 16,5 0-20-16,-14 12 0 15,1 9-4-15,-15 23-8 16,5-7 4-16,-13 28 56 16,8-9-32-16,-13 17 40 15,19 0-36-15,3 16 24 16,10-7-28-16,9-1 8 16,13-17-20-16,10-7-16 15,9-4-4-15,4-25 4 16,10 1 0-16,-6-17-256 15,1-4 140-15</inkml:trace>
          <inkml:trace contextRef="#ctx0" brushRef="#br0" timeOffset="127844.1551">-13094 3861 756 0,'-23'0'280'0,"23"0"-216"0,4-8-20 0,-4 8 136 16,0 0-108-16,9 0 0 15,5 8-48-15,9-8 12 16,4 0-24-16,1 0-296 16,3 0 156-16</inkml:trace>
          <inkml:trace contextRef="#ctx0" brushRef="#br0" timeOffset="127660.668">-13022 3707 476 0,'-13'-24'176'0,"13"24"-136"0,23-20-12 0,-14 3 144 15,4 17-100-15,-4-8 16 16,14 4-52-16,-5-4 8 16,5 8-24-16,0 8 0 15,0-4-12-15,-5 13 36 16,5-1-20-16,-19 4 4 16,1 4-16-16,-19 5 20 15,0 7-20-15,-13 0 4 16,9 9-8-16,-14-1 4 15,9-7-8-15,1-1-4 16,3 1 4-16,6-9-4 16,4-4 0-16,4-12-12 15,10 5 8-15,-1-9 40 16,10 0-24-16,4-16 0 16,5 8-8-16,-1-8-48 15,6 0 24-15,-10-1-188 16,5 5 116-16</inkml:trace>
          <inkml:trace contextRef="#ctx0" brushRef="#br0" timeOffset="128039.1745">-12544 4031 436 0,'5'44'160'0,"-5"-44"-124"0,0 57-8 0,-5-33 104 15,-4-3-76-15,-13 15 68 16,-1-8-72-16,-18 9-20 16,4-5-20-16,-17-4 8 15,22 1-12-15,-9-13-172 16,18 0 92-16</inkml:trace>
        </inkml:traceGroup>
        <inkml:traceGroup>
          <inkml:annotationXML>
            <emma:emma xmlns:emma="http://www.w3.org/2003/04/emma" version="1.0">
              <emma:interpretation id="{7D0B526D-9C8F-4387-87BC-80EFE0E3AB6E}" emma:medium="tactile" emma:mode="ink">
                <msink:context xmlns:msink="http://schemas.microsoft.com/ink/2010/main" type="inkWord" rotatedBoundingBox="6083,3916 9647,3367 9853,4702 6289,5252"/>
              </emma:interpretation>
              <emma:one-of disjunction-type="recognition" id="oneOf4">
                <emma:interpretation id="interp8" emma:lang="" emma:confidence="0">
                  <emma:literal>vl)</emma:literal>
                </emma:interpretation>
                <emma:interpretation id="interp9" emma:lang="" emma:confidence="0">
                  <emma:literal>it)</emma:literal>
                </emma:interpretation>
                <emma:interpretation id="interp10" emma:lang="" emma:confidence="0">
                  <emma:literal>at)</emma:literal>
                </emma:interpretation>
                <emma:interpretation id="interp11" emma:lang="" emma:confidence="0">
                  <emma:literal>24)</emma:literal>
                </emma:interpretation>
                <emma:interpretation id="interp12" emma:lang="" emma:confidence="0">
                  <emma:literal>Not)</emma:literal>
                </emma:interpretation>
              </emma:one-of>
            </emma:emma>
          </inkml:annotationXML>
          <inkml:trace contextRef="#ctx0" brushRef="#br0" timeOffset="133591.3454">-7950 3602 476 0,'0'-8'176'0,"0"8"-136"0,23-8-12 0,-5 4 76 15,-4-4-64-15,18 0 28 16,-9 8-40-16,8-9-16 15,1 18-8-15,-9-14 12 16,-9 14-8-16,-1 3 32 16,-13 4-24-16,-4 4 48 15,-5 0-36-15,0 5 20 16,-5-5-28-16,5 8 8 16,9-4-16-16,-5 1-8 15,10-5 0-15,4-8 12 16,5-4-8-16,8-8-4 15,6 8 0-15,-6-16-40 16,1 0 20-16,-9-4 4 16,-5 4 12-16,5-16-12 15,-5 11 8-15,0-11-24 16,-5 12 16-16,-4-20-32 16,0 11 28-16,0 1-4 15,0-4 12-15,0 4 24 16,0 8-8-16,10-5 84 15,-1 9-48-15,0-4 32 16,-5 8-44-16,14-8 8 16,1 12-24-16,-1-4 52 15,5 4-36-15,-1-4-16 16,1 8-8-16,5-8 0 16,-1 4-4-16,0-4 40 0,5 8-20 15,-5-4-24-15,-4 0 0 16,-5-4 8-16,1 4-4 15,-10-4-20-15,-5 8 8 16,-4-8-180-16,5 0 100 0,-5-4-312 16,0 0 224-16</inkml:trace>
          <inkml:trace contextRef="#ctx0" brushRef="#br0" timeOffset="133879.1106">-7367 3294 476 0,'0'8'176'0,"0"-8"-136"0,0 17-12 0,0-5 128 15,0 0-92-15,0 12 88 16,5 0-88-16,-10 9 28 16,5 3-52-16,-9 5 56 15,4 3-56-15,-4-3 64 16,5-1-64-16,-10-3 0 15,14-5-24-15,-4-4-4 16,8 1-4-16,-4-9 12 16,9-4-12-16,0-8-72 15,5 0 32-15,4-12-112 16,9 4 84-16,1-8-168 16,-1 4 128-16</inkml:trace>
          <inkml:trace contextRef="#ctx0" brushRef="#br0" timeOffset="134134.7901">-6825 3047 652 0,'9'5'244'0,"-9"-5"-192"0,32 28-12 0,-23 0 112 15,5 5-92-15,-5 27 52 16,4 5-64-16,-8 16 20 16,-1-4-40-16,-8 0 28 15,-1-4-32-15,-17-9 12 16,-1-7-20-16,-23 4-192 16,1-9 92-16</inkml:trace>
          <inkml:trace contextRef="#ctx0" brushRef="#br0" timeOffset="132014.8771">-8719 3132 416 0,'-18'-12'152'0,"18"12"-116"16,-19 0-12-16,6 0 120 16,4 8-84-16,-19 5 72 15,6 7-76-15,-19 20 24 16,4 9-48-16,-13 16 60 15,14 3-52-15,-10 13 28 16,14 4-40-16,0 16 0 16,14-7-16-16,5 7 12 15,17-8-16-15,5-12-12 16,14-12 0-16,-5-13-32 0,10-11 20 16,-1-13-276-16,0-8 160 15</inkml:trace>
          <inkml:trace contextRef="#ctx0" brushRef="#br0" timeOffset="132573.6391">-8696 3719 592 0,'-28'-12'220'0,"28"12"-172"0,0 0-12 0,0 0 224 16,0 0-148-16,5-4 0 16,13 4-68-16,5-4 20 15,0 0-36-15,13-4-4 16,5 8-16-16,5-4-244 15,-1 4 128-15,5 0-544 16,-4 8 360-16</inkml:trace>
          <inkml:trace contextRef="#ctx0" brushRef="#br0" timeOffset="132376.1159">-8665 3452 600 0,'10'-28'224'0,"-10"28"-176"0,45-28-12 0,-27 15 80 16,5 9-72-16,4 0 24 15,5 8-36-15,0 4 4 32,-5 5-20-32,1 7-8 0,-5 4-4 0,-5 8 28 15,-14 1-16-15,-17 3 32 16,-1-7-32-16,-18 3-4 16,0-4-8-16,-9 1 20 15,5-5-12-15,-1 0 40 16,10-4-28-16,4 1-24 15,10-1 0-15,4-4 8 16,9 0-4-16,9-8 8 16,4 5-8-16,10-9 24 15,9 0-16-15,0-4-152 0,0 0 72 16,-9-4-280-16,-1 0 196 16</inkml:trace>
          <inkml:trace contextRef="#ctx0" brushRef="#br0" timeOffset="134867.7383">-8410 3715 456 0,'0'0'168'0,"0"0"-128"0,5 0-16 16,-5 0 96-1,0 0-72-15,5 0 60 16,4 0-64-16,-9 0 24 16,0 0-40-16,0 0 28 15,9 0-32-15,-9 0 40 16,4 4-36-16,1-4 20 15,9 4-28-15,-5-4 36 0,13 4-32 0,-8-4 12 16,4 4-20-16,0-4 0 16,5 4-8-16,0-4 12 15,0 0-12-15,0 0-4 16,-1 0 0-16,-3-4 12 16,3 4-8-16,-8-4 4 15,4 0-4-15,-9-4 12 16,0 8-12-16,-9-4-4 15,0 8 0-15,-4-4 4 16,4 8-4-16,-5-8-28 16,5 4 12-16,-4-4-144 15,8 0 84-15,1 0-468 16,4 8 296-16</inkml:trace>
          <inkml:trace contextRef="#ctx0" brushRef="#br0" timeOffset="132754.1199">-8177 3675 872 0,'4'-4'324'0,"-4"4"-252"0,14 0-20 16,-5 0 68-1,0 0-76-15,14 0 0 16,-10 4-28-16,6-8-64 0,3 4 24 0</inkml:trace>
          <inkml:trace contextRef="#ctx0" brushRef="#br0" timeOffset="132990.7483">-8068 3509 404 0,'-14'8'148'0,"14"-8"-112"0,-9 36-12 0,9-19 164 16,0 3-108-16,0 8 108 15,-4 0-108-15,-10 5 20 16,14-1-60-16,-5 5 12 16,5-1-32-16,-4 0 0 15,-1-3-12-15,1-5-84 16,-5-4 40-16</inkml:trace>
          <inkml:trace contextRef="#ctx0" brushRef="#br0" timeOffset="131368.159">-9566 3076 580 0,'-27'-4'216'0,"27"4"-168"0,-37-4-12 16,19 0 68 0,4 8-64-16,-8-8 36 15,8 4-44-15,-4-4-20 16,9 8-4-16,-5 0 0 15,5 4-4-15,-9 8 32 16,4 4-20-16,-13 29 4 0,9 3-12 16,-5 25 12-16,9 0-12 0,-13 16 24 15,18 0-20 1,-14 13 4-16,14-9-8 0,-9 4-8 16,-1-12 4-16,6-8 4 15,-1-12-4-15,-4-17 52 16,-5-15-32-16,-9-1 60 15,19-12-48-15,-19-11 12 16,9-5-32-16,-9-12-16 16,9-5-4-16,1-3-16 15,3-8 12-15,10 4-320 16,5 8 176-16</inkml:trace>
          <inkml:trace contextRef="#ctx0" brushRef="#br0" timeOffset="130993.6632">-10176 3359 612 0,'-5'16'228'0,"10"-16"-180"0,-10 8-12 0,5-4 80 32,5 5-72-32,0-9 44 0,8 8-52 0,5-8 24 15,5 8-32-15,14-8 28 16,8-4-32-16,14 4-12 15,0 4-8-15,1 0-4 16,-10 4 0-16,-9-4 16 16,-5 4-8-16,-4-4 24 15,-9 4-20-15,-10-8-84 16,1 4 40-16</inkml:trace>
          <inkml:trace contextRef="#ctx0" brushRef="#br0" timeOffset="131657.4274">-9803 4375 652 0,'-9'0'244'0,"9"0"-192"0,18 4-12 15,-4-4 120 1,0 0-96-16,8 0 16 16,1 0-44-16,5 0-8 15,-1 0-16-15,0 4 0 0,-4-4-4 0,0 0-8 16,-5 0 4-16,-9 8 12 16,5-8-8-16,-5 0-108 15,0 8 52-15</inkml:trace>
        </inkml:traceGroup>
        <inkml:traceGroup>
          <inkml:annotationXML>
            <emma:emma xmlns:emma="http://www.w3.org/2003/04/emma" version="1.0">
              <emma:interpretation id="{48FF1F5C-B092-4888-A4F6-E11F61EE240C}" emma:medium="tactile" emma:mode="ink">
                <msink:context xmlns:msink="http://schemas.microsoft.com/ink/2010/main" type="inkWord" rotatedBoundingBox="11064,2563 12901,2279 13137,3807 11299,4090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0966.0094">-5013 2829 684 0,'-18'-12'252'0,"18"12"-192"0,-23-8-20 0,9 4 40 16,5 8-52-16,-14-4 40 15,5 8-36-15,-9 8 8 16,4 4-24-16,0 9 28 15,5 3-28-15,0 4 20 16,9 1-20-16,9-1 0 16,9 1-8-16,18-13-8 15,10-4 4-15,13-12 28 16,4-8-16-16,1-20-24 16,-5 8 4-16,-14-12 16 15,-4 3-4-15,-18-7 40 0,-9 4-24 16,-24-9-4-16,-3 9-12 0,-15 0-16 15,10 8 4-15,-5 3-16 16,9 5 12-16,10 0-92 16,8 8 52-16</inkml:trace>
          <inkml:trace contextRef="#ctx0" brushRef="#br0" timeOffset="111401.1637">-4617 2416 528 0,'-9'-16'196'0,"9"16"-152"0,4 8-12 0,-4-8 168 15,0 8-116-15,0 8 36 16,0 5-72-16,0 19-12 16,5 9-20-16,0 15-4 15,-1-3-4-15,-4 8 12 16,5-4-12-16,-5-5 4 15,0-3-4-15,-9-8 20 16,9-5-16-16,-5-8 40 16,5-7-28-16,-5-13 12 15,10-8-20-15,-5-20-44 16,5 0 16-16,-5-25-76 16,13 13 48-16,-4-8-16 15,9 7 32-15,-4-3 4 0,4 12 12 0,-4 4 60 16,4 8-28-16,-9 8 52 15,5 8-44-15,-9 4 28 16,-1 12-32-16,-8-7 36 16,4 7-36-16,-10 0-4 15,20-3-16-15,-10-5-16 16,0-4 4-16,0 0-104 16,0-12 60-16,0-8-164 15,0 4 116-15</inkml:trace>
          <inkml:trace contextRef="#ctx0" brushRef="#br0" timeOffset="111971.8178">-4239 2869 464 0,'0'-8'176'0,"0"8"-140"0,-9 4-8 0,9 0 172 15,-5 0-116-15,-4 5 52 31,0 11-76-31,0-4-4 0,9 8-32 0,-5 1 12 16,5 3-20-16,0 0-8 16,5-4-4-16,-5-3-4 15,9-5 0-15,5-8 24 16,-5 0-12-16,9-24-20 16,-4 8 0-16,-1-12-76 15,-4 3 48-15,5-11-12 0,-5 8 28 0,0-8-32 16,5 3 32-16,-5 5-12 15,5 8 20-15,-5 4 80 16,0 4-40-16,0 8 96 16,-4 4-68-16,4 4 16 15,0 4-40-15,-5 0-12 16,5 1-12-16,5-1 4 16,4 0-8-16,-18-8 16 15,23 4-12-15,-23-8-20 16,0 0 4-16,14-8-68 15,-14 0 44-15,9-8-84 16,4 4 64-16,-13-8-44 16,10 8 56-16,-10-9-16 15,9 5 36-15,-18 0 52 16,18 8-12-16,-9 4 96 16,9 4-64-16,-5 0 56 15,5 8-64-15,-9 1 4 16,14 3-28-16,-5-4 4 15,5 4-12-15,4-4 20 16,-4 4-20-16,-5-8-172 16,4 5 88-16,-3-5-360 15,-1 0 240-15</inkml:trace>
          <inkml:trace contextRef="#ctx0" brushRef="#br0" timeOffset="112551.3585">-3442 2821 652 0,'-5'-12'244'0,"5"12"-192"0,-9-8-12 15,0 8 40 1,9 4-52-16,-23 0-48 16,14 8 12-16,-14 0 32 15,10 0-12-15,3 4 24 16,10 1-20-16,10-1 36 16,3 4-28-16,-4-4-24 15,28 0 0-15,-10-4 16 16,-4 5-8-16,0-5 4 0,-1 0-4 15,-13-4 28-15,5 0-20 0,-28-4 40 16,1 4-32-16,-15 0 56 16,6 4-44-16,-6-3-16 15,10 3-12-15,5-8-80 16,3 0 40-16,33-8-420 16,4 4 252-16</inkml:trace>
          <inkml:trace contextRef="#ctx0" brushRef="#br0" timeOffset="110469.6872">-4435 2724 476 0,'-18'4'176'0,"18"0"-136"0,0 0-12 16,0-4 76 0,0 0-64-16,0-4 104 15,4 0-80-15,1-25 52 16,9 5-72-16,-5-28 16 15,4-1-40-15,-3-16 44 16,3 12-36-16,-13-15-4 16,9 15-16-16,-22-28 12 15,-1 8-12-15,-4-12-20 16,0 12 4-16,-1 4 4 0,6 21 4 16,4 3 0-16,-1 17 0 0,1 3-12 15,5 9 8-15,-5 0 4 16,9 12 0-16,-9 0 0 15,4-4 0-15,-4 4 0 16,9 8 0-16,-5 0 0 16,5 8 0-16,-4 4-12 15,-5-4 8-15,-10 12 12 16,10 0-4-16,-9 5 16 16,9-1-12-16,-14-4-20 15,10 4 4-15,-1-3 4 16,5-9 4-16,4-4-20 15,5 0 12-15,9-16 4 16,5 4 4-16,18-8-12 16,4 0 8-16,19-5 4 15,-5 5 0-15,5-8-20 16,-1 12 12-16,-8 4 20 16,-14 0-4-16,-19-8 68 15,-8 12-44-15,-23 0 48 16,-5 0-44-16,-18-8 44 15,5 8-48-15,-5-8 4 16,13-1-24-16,1 1-24 16,9 0 4-16,0-12-164 15,18 8 96-15</inkml:trace>
        </inkml:traceGroup>
        <inkml:traceGroup>
          <inkml:annotationXML>
            <emma:emma xmlns:emma="http://www.w3.org/2003/04/emma" version="1.0">
              <emma:interpretation id="{AFBEB9BA-0B60-45E4-8EB7-6F3B05EEEEAB}" emma:medium="tactile" emma:mode="ink">
                <msink:context xmlns:msink="http://schemas.microsoft.com/ink/2010/main" type="inkWord" rotatedBoundingBox="16226,2009 17581,1800 17716,2677 16361,2886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3130.7331">268 1566 456 0,'5'-4'168'0,"-5"4"-128"0,-5-4-16 0,-4 4 88 16,18 0-68-16,-9 0 36 15,0 0-48-15,0 8 68 16,-4 13-52-16,4 11 0 16,4 0-28-16,-4 25-4 15,0-4-8-15,-4 3 28 16,4 1-20-16,-5-5 48 15,0-7-36-15,-13-9 20 16,0 1-28-16,-18-17 16 16,4 4-20-16,-23-16 8 15,5 5-12-15,-14-21 12 16,14-5-16-16,5-31-224 16,13 3 120-16</inkml:trace>
          <inkml:trace contextRef="#ctx0" brushRef="#br0" timeOffset="83243.5338">314 1170 840 0,'9'4'312'0,"-9"-4"-244"0,-9 12-16 16</inkml:trace>
          <inkml:trace contextRef="#ctx0" brushRef="#br0" timeOffset="83941.5992">792 1429 372 0,'-9'0'140'0,"9"0"-112"0,-9 0-4 0,4-8 108 15,10 16-76-15,-5-8 40 16,0 0-56-16,0 0 56 15,0 0-56-15,-5 0 64 16,0 8-64-16,-13 4 36 16,5 12-44-16,-15-4 8 15,5 5-24-15,-4 3 52 16,9 8-36-16,-5-11-24 16,19 3-8-16,8 0 16 15,14-11-8-15,5-9-20 0,9 4 4 16,4-16-84-16,-4-4 52 15,5-4-56-15,-10 8 56 0,-4-13-40 16,-5 9 44-16,-4 4 36 16,-14 4 4-16,0 4 44 15,-5 4-24-15,-4 9 76 16,9-1-56-16,0 8 68 16,0 0-64-16,14 1-16 15,-1-1-20-15,10-12 32 16,0-4-20-16,9-12-12 15,4-4-8-15,-4-16 28 16,14 7-16-16,-15-15 12 16,1 12-16-16,-13-4-8 15,-1 3 0-15,-18 1 12 16,0-4-8-16,-14 4-20 16,5-1 4-16,-5-3 4 15,5 8 4-15,0 0-80 16,5 8 44-16,4-5-144 15,4 9 100-15,10-4-140 16,9 8 128-16</inkml:trace>
        </inkml:traceGroup>
        <inkml:traceGroup>
          <inkml:annotationXML>
            <emma:emma xmlns:emma="http://www.w3.org/2003/04/emma" version="1.0">
              <emma:interpretation id="{8EF66818-FAD2-408C-A0EC-4BDD31C0553F}" emma:medium="tactile" emma:mode="ink">
                <msink:context xmlns:msink="http://schemas.microsoft.com/ink/2010/main" type="inkWord" rotatedBoundingBox="18136,2218 18652,2138 18708,2499 18192,2579"/>
              </emma:interpretation>
            </emma:emma>
          </inkml:annotationXML>
          <inkml:trace contextRef="#ctx0" brushRef="#br0" timeOffset="84437.4177">2067 1457 476 0,'-19'-4'176'0,"19"4"-136"0,5-4-12 0,-5 0 120 15,0 0-88-15,-5-4 44 16,5 4-60-16,-9-4-8 16,0 8-20-16,-14-4 52 15,1 4-40-15,-15 4 32 16,10 4-32-16,-14 0 16 16,9 4-24-16,-4 4 44 15,8 4-36-15,-8 1 40 16,22 3-40-16,-13 0 20 15,13 0-28-15,1 1-28 16,8 3 4-16,10 0-8 16,4-3 4-16,18-1 16 15,5-4-4-15,22-4-4 16,10-3 4-16,14-9-48 16,-10 0 24-16,-4-8-12 15,-14 4 20-15,-9-9-28 0,-9 9 24 16,-19-8-48-16,-4 8 36 15,-18-8-152-15,5 8 100 0</inkml:trace>
        </inkml:traceGroup>
      </inkml:traceGroup>
    </inkml:traceGroup>
    <inkml:traceGroup>
      <inkml:annotationXML>
        <emma:emma xmlns:emma="http://www.w3.org/2003/04/emma" version="1.0">
          <emma:interpretation id="{5D85982A-58C5-4AB9-8335-71F7B1E343D5}" emma:medium="tactile" emma:mode="ink">
            <msink:context xmlns:msink="http://schemas.microsoft.com/ink/2010/main" type="paragraph" rotatedBoundingBox="2610,5919 4999,5890 5010,6831 2621,68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272866-56E1-4AD1-935C-1B3B4BFA5B7B}" emma:medium="tactile" emma:mode="ink">
              <msink:context xmlns:msink="http://schemas.microsoft.com/ink/2010/main" type="line" rotatedBoundingBox="2610,5919 4999,5890 5010,6831 2621,6860"/>
            </emma:interpretation>
          </emma:emma>
        </inkml:annotationXML>
        <inkml:traceGroup>
          <inkml:annotationXML>
            <emma:emma xmlns:emma="http://www.w3.org/2003/04/emma" version="1.0">
              <emma:interpretation id="{3EE16922-8E52-4695-A662-59D276CB281F}" emma:medium="tactile" emma:mode="ink">
                <msink:context xmlns:msink="http://schemas.microsoft.com/ink/2010/main" type="inkWord" rotatedBoundingBox="2610,5919 4999,5890 5010,6831 2621,6860">
                  <msink:destinationLink direction="with" ref="{F615E22D-70D0-4E5F-A3DF-59883E38E335}"/>
                </msink:context>
              </emma:interpretation>
              <emma:one-of disjunction-type="recognition" id="oneOf7">
                <emma:interpretation id="interp15" emma:lang="" emma:confidence="0">
                  <emma:literal>2 t)</emma:literal>
                </emma:interpretation>
                <emma:interpretation id="interp16" emma:lang="" emma:confidence="1">
                  <emma:literal>Z, t)</emma:literal>
                </emma:interpretation>
                <emma:interpretation id="interp17" emma:lang="" emma:confidence="0">
                  <emma:literal>71 t)</emma:literal>
                </emma:interpretation>
                <emma:interpretation id="interp18" emma:lang="" emma:confidence="0">
                  <emma:literal>Zit)</emma:literal>
                </emma:interpretation>
                <emma:interpretation id="interp19" emma:lang="" emma:confidence="0">
                  <emma:literal>72 t)</emma:literal>
                </emma:interpretation>
              </emma:one-of>
            </emma:emma>
          </inkml:annotationXML>
          <inkml:trace contextRef="#ctx0" brushRef="#br0" timeOffset="149448.2985">-12849 5686 664 0,'-18'-4'244'0,"18"4"-188"0,5 0-16 0,-5 0 128 15,9 0-100-15,5 0 24 16,8 0-52-16,6 0 0 15,4 0-24-15,4-4-236 16,5 4 116-16</inkml:trace>
          <inkml:trace contextRef="#ctx0" brushRef="#br0" timeOffset="149249.7697">-12726 5484 580 0,'0'-16'216'0,"0"16"-168"0,23-13-12 0,-9 9 68 16,4 4-64-16,9-4 0 16,1 4-24-16,-1 0 8 15,5 4-16-15,-9 4-4 16,-1 9 0-16,-17 3 4 16,-5 0-4-16,-23 13 8 15,0-1-8-15,-22 0 24 16,8 1-16-16,-8-5 76 15,8 0-52-15,6-3 4 16,12-1-24-16,6-8 8 16,13 0-16-16,9-8 4 15,5-4-4-15,13-4 20 16,5 0-16-16,0-4-108 0,-1 4 48 16</inkml:trace>
          <inkml:trace contextRef="#ctx0" brushRef="#br0" timeOffset="149664.8744">-12407 5698 592 0,'9'4'220'0,"-9"-4"-172"0,0 21-12 0,0-9 100 16,0 4-80-16,-4 8-4 16,-1 0-32-16,-13 9-8 15,4 3-4-15,-13 5-52 16,9-5 28-16,-14-4-164 16,4 1 100-16</inkml:trace>
          <inkml:trace contextRef="#ctx0" brushRef="#br0" timeOffset="149868.9161">-12261 5621 768 0,'0'-8'284'0,"0"8"-220"0,13-4-20 0,-3 0 112 15,8 8-96-15,18-8 8 16,5 4-40-16,14-8 20 15,-1 4-32-15,1-4-112 16,-5 8 52-16,-13 0-108 16,-10-4 88-16,-18 4-172 15,-4 4 132-15,-19 0-348 16,0 4 256-16</inkml:trace>
          <inkml:trace contextRef="#ctx0" brushRef="#br0" timeOffset="150091.508">-12020 5468 476 0,'0'0'176'0,"0"0"-136"0,-4 12-12 16,-1 4 164-1,5-8-112-15,-9 20 28 16,0-3-64-16,-9 3 24 16,4 8-36-16,-4 1 44 0,9-9-44 0,-1 4 4 15,6-3-24-15,8-1 0 16,6-12-4-16,8 5 4 15,9-9-8-15,0-12-116 16,5 4 60-16,0-8-304 16,0 0 196-16</inkml:trace>
          <inkml:trace contextRef="#ctx0" brushRef="#br0" timeOffset="150330.6444">-11651 5334 548 0,'-14'-8'204'0,"14"8"-156"0,5 4-16 0,-1-4 116 16,10 8-88-16,4 8 72 16,5 4-76-16,9 13 12 15,4 3-36-15,-8 9 12 16,-6 3-24-16,-22 9 28 15,0-4-32-15,-27 15-68 16,0-3 28-16,-33 16-220 16,1-8 132-16</inkml:trace>
          <inkml:trace contextRef="#ctx0" brushRef="#br0" timeOffset="148649.644">-13873 5480 416 0,'0'-33'152'0,"0"21"-116"0,0-16-12 16,0 16 128-1,0 4-88-15,0-9 52 16,0 5-68-16,0 8-24 15,5 4-16-15,4 25 52 16,4 11-32-16,-4 25 8 16,14-1-24-16,-5 17 28 15,5-4-24-15,-9 4 4 0,9-8-12 0,-1-4 20 32,-8-13-16-32,4-15 40 0,-4-9-28 0,4-28 40 15,5-8-36-15,0-25 20 16,13-3-28-16,5-21-8 15,5 9-8-15,4-17 12 16,-5 12-8-16,-4-3-20 16,0 15 4-16,-18 1 12 15,4 16 0-15,-18-5 40 16,5 17-20-16,-14 0-24 16,0-4 0-16,9 12-80 15,-4 4 44-15</inkml:trace>
          <inkml:trace contextRef="#ctx0" brushRef="#br0" timeOffset="148934.9333">-12858 5168 548 0,'-18'-12'204'0,"18"12"-156"0,-4 4-16 15,4-4 132 1,-10 0-96-16,-3 4 16 15,-5 4-48-15,4 8-36 16,-4 9 0-16,-5 15 0 16,9 5 0-16,-8 19 52 15,3 1-28-15,6 12 44 16,-1-8-40-16,5 8 20 0,4-9-28 0,1 5-16 16,8-4-8-16,5-4 12 15,5-8-4-15,0-13 8 16,-1-8-8-16,1-15-188 15,4-5 100-15</inkml:trace>
        </inkml:traceGroup>
      </inkml:traceGroup>
    </inkml:traceGroup>
    <inkml:traceGroup>
      <inkml:annotationXML>
        <emma:emma xmlns:emma="http://www.w3.org/2003/04/emma" version="1.0">
          <emma:interpretation id="{F6CD3728-EEC3-451D-BCC9-52994D5D23FB}" emma:medium="tactile" emma:mode="ink">
            <msink:context xmlns:msink="http://schemas.microsoft.com/ink/2010/main" type="paragraph" rotatedBoundingBox="2577,7192 20725,5351 21066,8713 2918,10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7FE36A-287C-41CE-A368-F4A1AFC44308}" emma:medium="tactile" emma:mode="ink">
              <msink:context xmlns:msink="http://schemas.microsoft.com/ink/2010/main" type="line" rotatedBoundingBox="2577,7192 18080,5619 18209,6897 2706,8470"/>
            </emma:interpretation>
          </emma:emma>
        </inkml:annotationXML>
        <inkml:traceGroup>
          <inkml:annotationXML>
            <emma:emma xmlns:emma="http://www.w3.org/2003/04/emma" version="1.0">
              <emma:interpretation id="{C57BC3EE-FAB9-44C6-AFA4-6180F88C7943}" emma:medium="tactile" emma:mode="ink">
                <msink:context xmlns:msink="http://schemas.microsoft.com/ink/2010/main" type="inkWord" rotatedBoundingBox="2600,7420 5046,7172 5151,8207 2705,8455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51715.8274">-12940 6580 736 0,'-18'-4'272'0,"18"4"-208"0,0 0-20 0,-4 0 64 16,4 9-68-16,-5 3 16 15,1 12-32-15,-15 16 32 16,6 13-32-16,-19 12 32 16,9-5-32-16,-9 13 40 15,0-8-36-15,0 12 28 16,10-4-28-16,8 4 0 15,14-8-16-15,9-13 0 32,9-7-4-32,10-21-68 0,3-8 32 0</inkml:trace>
          <inkml:trace contextRef="#ctx0" brushRef="#br0" timeOffset="152102.3761">-12798 6908 652 0,'-19'4'244'0,"19"-4"-192"0,9-4-12 16,-4 4 92-1,9 4-80-15,8 0 24 16,6 9-44-16,8 3-32 15,1 4 0-15,4 0 8 0,-10 0-4 16,-8 1 8-16,-5-1-8 16,-22 0 32-16,-5 4-20 0,-28-3 20 15,5-1-20-15,-18 0-8 16,9 0-4-16,-4-3 12 16,13 3-8-16,5-4 48 15,8-4-28-15,10-4-16 16,14 0-4-16,13-16 16 15,5 8-12-15,13 0-92 16,5 0 44-16,5-8-192 16,-5 0 128-16,-9 0-176 15,0 4 160-15</inkml:trace>
          <inkml:trace contextRef="#ctx0" brushRef="#br0" timeOffset="152270.3232">-12849 7103 800 0,'-9'-5'296'0,"9"5"-232"0,23 5-16 15,-18-5 108 1,8 4-96-16,10-8 8 16,9 8-40-16,4 0-124 15,5 0 52-15</inkml:trace>
          <inkml:trace contextRef="#ctx0" brushRef="#br0" timeOffset="152447.2925">-12398 7252 808 0,'-4'37'300'0,"4"-37"-232"0,0 56-20 0,-5-27 20 15,1-1-48-15,-6 8 16 16,-3 1-20-16,-1-5-176 15,0-3 88-15,-8-13-300 16,8-4 208-16</inkml:trace>
          <inkml:trace contextRef="#ctx0" brushRef="#br0" timeOffset="151411.0168">-13695 6750 768 0,'-23'0'284'16,"23"0"-220"-16,9-4-20 0,-9 0 56 15,9 8-64-15,5 0 40 16,8 5-44-16,10-1-8 15,14 4-16-15,9 0 12 16,-1 0-12-16,1-4-20 16,-1 4 4-16,-17-4-92 15,-5 5 52-15,-32-1-64 16,-5 4 64-16,-36-4-56 16,18 0 60-16,-22-4-4 15,4 0 28-15,-5 0-4 16,15 5 12-16,8 3 60 0,0 0-24 15,9 12 32-15,5 5-28 16,0 3-8-16,9 5-12 0,-9 7 20 16,9-3-16-16,-9 7-4 15,4-3-4-15,-8-1 4 16,-1-3-4-16,-4-13 16 16,4-7-12-16,-9-5 24 15,5-8-20-15,-9-8 12 16,9-4-12-16,-1-4 36 15,10 0-24-15,9 4 40 16,9 0-36-16,5 0 28 16,9 4-28-16,4 0-8 15,5 0-12-15,9-4 4 16,0 4-8-16,5-4-20 16,-5 0 8-16,-1 0-172 15,-3 0 100-15,-1 0-464 16,1 0 304-16</inkml:trace>
          <inkml:trace contextRef="#ctx0" brushRef="#br0" timeOffset="152693.4475">-12289 7054 704 0,'-9'-8'264'0,"9"8"-208"16,9 0-12-16,-4 0 116 15,9 0-96-15,8 0 16 16,10 0-44-16,14-4 8 16,4 4-24-16,9-4-8 15,-4 4-8-15,-5-4-60 16,-9 0 32-16,-9-4-140 15,-10 8 92-15,-8-8-268 16,-9 8 192-16</inkml:trace>
          <inkml:trace contextRef="#ctx0" brushRef="#br0" timeOffset="152932.0829">-12011 6884 540 0,'-41'24'200'0,"41"-24"-156"0,-32 33-12 0,19-17 168 16,4 4-116-16,-10 4 72 16,10 5-92-16,0-1 8 15,5 0-40-15,-1 1 24 16,14-1-32-16,0-4 12 16,0 1-20-16,10-9 20 15,3 0-24-15,1-8-120 16,4-4 60-16,1-8-168 15,4 0 120-15</inkml:trace>
          <inkml:trace contextRef="#ctx0" brushRef="#br0" timeOffset="153213.8321">-11642 6601 600 0,'9'-8'224'0,"-9"8"-176"0,23 4-12 0,-5 4 184 15,9 8-128-15,14 20 52 16,0 13-84-16,5 12 8 16,-10 3-40-16,-27 9 16 15,-4-4-24-15,-28 12 28 16,0 0-32-16,-27 8-4 15,9-8-8-15,-13-16-200 16,8-5 108-16,-8-23-316 16,13-9 228-16</inkml:trace>
        </inkml:traceGroup>
        <inkml:traceGroup>
          <inkml:annotationXML>
            <emma:emma xmlns:emma="http://www.w3.org/2003/04/emma" version="1.0">
              <emma:interpretation id="{2BA12C25-EB3A-4EB9-ACBF-6DFC049F159A}" emma:medium="tactile" emma:mode="ink">
                <msink:context xmlns:msink="http://schemas.microsoft.com/ink/2010/main" type="inkWord" rotatedBoundingBox="5830,6862 6177,6827 6208,7132 5861,7167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53562.2574">-10577 6115 860 0,'0'-4'320'0,"0"4"-248"0,23-8-20 0,-5 4 48 16,-4 8-64-16,18-4 32 16,0 4-40-16,0 0-8 15,-5 4-12-15,0 4-120 16,1 0 60-16,-1 5-436 15,-9 3 268-15</inkml:trace>
          <inkml:trace contextRef="#ctx0" brushRef="#br0" timeOffset="153709.6502">-10627 6398 880 0,'9'0'328'0,"-9"0"-256"0,55-4-16 0,-28 0 72 15,1 8-80-15,8-4 8 16,0 0-36-16,1-4-348 16,-1 4 180-16</inkml:trace>
        </inkml:traceGroup>
        <inkml:traceGroup>
          <inkml:annotationXML>
            <emma:emma xmlns:emma="http://www.w3.org/2003/04/emma" version="1.0">
              <emma:interpretation id="{1470A7DA-5E83-4782-8E28-E809E2530A11}" emma:medium="tactile" emma:mode="ink">
                <msink:context xmlns:msink="http://schemas.microsoft.com/ink/2010/main" type="inkWord" rotatedBoundingBox="6984,7072 7420,7027 7422,7049 6987,7093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55291.6056">-9498 6326 704 0,'-4'-5'264'0,"8"5"-208"0,5 0-12 0,-4 0 108 16,9 5-92-16,8-5 28 16,6 0-52-16,13 0 12 15,4 0-28-15,10-9 0 16,-5 5-12-16,0-4 20 16,-9 8-16-16,-9-8-64 15,-9 8 24-15,-14-4-128 16,0 4 84-16</inkml:trace>
        </inkml:traceGroup>
        <inkml:traceGroup>
          <inkml:annotationXML>
            <emma:emma xmlns:emma="http://www.w3.org/2003/04/emma" version="1.0">
              <emma:interpretation id="{AC0DA162-AC3A-4140-AEE4-52019121126C}" emma:medium="tactile" emma:mode="ink">
                <msink:context xmlns:msink="http://schemas.microsoft.com/ink/2010/main" type="inkWord" rotatedBoundingBox="8218,6930 9082,6843 9180,7813 8316,7901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56727.2329">-8227 6208 728 0,'-28'8'268'0,"28"-8"-208"0,-9 4-16 0,9 0 96 15,9 0-84-15,5-4 48 16,9 4-60-16,9-8 36 16,4 0-44-16,37-8 32 15,0 0-36-15,27-12 0 16,5 8-20-16,-19-5 12 15,-9 5-16-15,-8 4-28 16,-15 4 8-16,-13 4-76 16,-13 4 52-16,-6 4-64 15,-3 4 56-15</inkml:trace>
          <inkml:trace contextRef="#ctx0" brushRef="#br0" timeOffset="157206.5078">-7645 6682 528 0,'-13'-8'196'0,"13"8"-152"0,-19-13-12 0,-3 9 132 15,17 4-96-15,-27-8 44 16,0 16-68-16,-13 0 4 16,-5 9-32-16,0 7 88 15,0 0-56-15,4 9 76 16,1 3-72-16,13 0 36 15,0 1-52-15,9 3-20 16,14 1-8-16,14-5 36 16,4-3-24-16,36-9 16 15,1-4-20-15,27-8 20 16,4 0-24-16,5-8-56 16,-5 0 20-16,-13-8-68 15,-9 4 52-15,-19-8-8 16,-4 4 28-16,-23-4 12 15,5 4 8-15,-14-4-108 16,0 8 60-16,0-8-272 16,0 4 180-16</inkml:trace>
        </inkml:traceGroup>
        <inkml:traceGroup>
          <inkml:annotationXML>
            <emma:emma xmlns:emma="http://www.w3.org/2003/04/emma" version="1.0">
              <emma:interpretation id="{DBDA03A4-6898-4175-B218-1F91205CF702}" emma:medium="tactile" emma:mode="ink">
                <msink:context xmlns:msink="http://schemas.microsoft.com/ink/2010/main" type="inkWord" rotatedBoundingBox="10196,6694 12918,6418 13018,7400 10295,7676"/>
              </emma:interpretation>
              <emma:one-of disjunction-type="recognition" id="oneOf12">
                <emma:interpretation id="interp24" emma:lang="" emma:confidence="0">
                  <emma:literal>Zo</emma:literal>
                </emma:interpretation>
                <emma:interpretation id="interp25" emma:lang="" emma:confidence="0">
                  <emma:literal>Z.</emma:literal>
                </emma:interpretation>
                <emma:interpretation id="interp26" emma:lang="" emma:confidence="0">
                  <emma:literal>Zu</emma:literal>
                </emma:interpretation>
                <emma:interpretation id="interp27" emma:lang="" emma:confidence="0">
                  <emma:literal>Z,</emma:literal>
                </emma:interpretation>
                <emma:interpretation id="interp28" emma:lang="" emma:confidence="0">
                  <emma:literal>Zw</emma:literal>
                </emma:interpretation>
              </emma:one-of>
            </emma:emma>
          </inkml:annotationXML>
          <inkml:trace contextRef="#ctx0" brushRef="#br0" timeOffset="176528.4018">-4612 6228 476 0,'-32'-4'176'0,"32"4"-136"0,-5 0-12 16,5-8 260-1,0 8-164-15,9 0 56 16,14 0-108-16,13-8 52 16,14 0-68-16,28 0-40 0,4-4-12 15,4 4-4-15,-8 4 0 0,-5 0-240 16,-14 8 132-16,-5-4-308 16,1 8 236-16</inkml:trace>
          <inkml:trace contextRef="#ctx0" brushRef="#br0" timeOffset="176301.2987">-4612 5812 592 0,'4'-13'220'0,"-4"13"-172"0,41-20-12 0,-5 8 156 15,1 8-112-15,22-4 0 16,9 4-48-16,1 0-20 16,-6 4-8-16,-3 0 4 15,-10 4-4-15,-9 0 8 16,-5 4-8-16,-13-4 76 16,0 4-44-16,-10 0 100 15,-4 4-76-15,-9 9 0 16,9-1-40-16,-18 16-4 15,5 1-8-15,-10 19 4 16,5 1-8-16,-18 4-4 16,-1-5 4-16,-31-3-48 15,18-4 24-15,-27-5 8 0,4-3 8 16,0-5 4-16,14-4 0 0,-4-3-12 16,22-9 8-16,-5 4 28 15,19-12-12-15,14-4 12 16,8 1-12-16,28-9 20 15,9 8-20-15,27-16-12 16,-4 8-4-16,9-5 12 16,-9 10-4-16,-10-5-28 15,-13 4 12-15,-4-4-4 16,-5 0 8-16,-19-4-64 16,5 4 40-16,-4-9-172 15,0 5 112-15,-10-8-404 16,10 0 272-16</inkml:trace>
          <inkml:trace contextRef="#ctx0" brushRef="#br0" timeOffset="176907.4101">-3834 6463 820 0,'-27'16'304'0,"27"-16"-236"0,-23 33-20 16,9-17 176-1,10 4-132-15,-1 8 24 16,5 1-68-16,5-1-4 15,8 4-28-15,10-19-16 16,14-5-4-16,22-20 4 16,9-1 0-16,0-15-44 15,-8 4 24-15,-15-5-20 16,-8 5 24-16,-28-4 28 16,-9 8-8-16,-23-5 80 15,-4 13-48-15,-14 0 56 0,9 4-52 0</inkml:trace>
          <inkml:trace contextRef="#ctx0" brushRef="#br0" timeOffset="175512.2012">-6229 6362 644 0,'-18'8'236'0,"18"-8"-180"0,0 4-20 0,5 0 204 16,4 0-140-16,4 0 36 16,10 0-80-16,9-8-8 15,4 4-28-15,5-8-28 16,5 4 0-16,4-4-260 16,-4 4 148-16</inkml:trace>
          <inkml:trace contextRef="#ctx0" brushRef="#br0" timeOffset="175328.2115">-6138 6075 352 0,'-18'-21'132'0,"18"21"-104"0,-9 4-8 0,4-4 104 16,1 0-72-16,-5 0 120 15,4 0-96-15,-4 0 48 16,9 0-68-16,-4 0 36 16,4 0-52-16,9-4 52 15,4 4-56-15,10-4 56 16,0 4-56-16,4 0 20 16,1 4-36-16,-1-4 8 15,0 8-16-15,-4 1 0 16,4 3-4-16,-4 0-52 15,0 0 28-15,-10 0-252 16,1 4 148-16,-14 1-400 16,5-1 292-16</inkml:trace>
          <inkml:trace contextRef="#ctx0" brushRef="#br0" timeOffset="175759.358">-5450 6265 924 0,'13'4'340'0,"-13"-4"-260"0,19 8-28 16,-1-8 44 0,0 4-64-16,19-8 4 0,3 0-20 15,6-4-276-15,4 4 144 0,5-8-424 16,-5 4 304-16</inkml:trace>
        </inkml:traceGroup>
        <inkml:traceGroup>
          <inkml:annotationXML>
            <emma:emma xmlns:emma="http://www.w3.org/2003/04/emma" version="1.0">
              <emma:interpretation id="{A49E0814-4533-405F-9E40-ADA2C0F1DD02}" emma:medium="tactile" emma:mode="ink">
                <msink:context xmlns:msink="http://schemas.microsoft.com/ink/2010/main" type="inkWord" rotatedBoundingBox="16744,5931 18097,5793 18199,6793 16846,6930"/>
              </emma:interpretation>
              <emma:one-of disjunction-type="recognition" id="oneOf13">
                <emma:interpretation id="interp29" emma:lang="" emma:confidence="0">
                  <emma:literal>AZ</emma:literal>
                </emma:interpretation>
                <emma:interpretation id="interp30" emma:lang="" emma:confidence="0">
                  <emma:literal>El</emma:literal>
                </emma:interpretation>
                <emma:interpretation id="interp31" emma:lang="" emma:confidence="0">
                  <emma:literal>En</emma:literal>
                </emma:interpretation>
                <emma:interpretation id="interp32" emma:lang="" emma:confidence="0">
                  <emma:literal>Af</emma:literal>
                </emma:interpretation>
                <emma:interpretation id="interp33" emma:lang="" emma:confidence="0">
                  <emma:literal>E.</emma:literal>
                </emma:interpretation>
              </emma:one-of>
            </emma:emma>
          </inkml:annotationXML>
          <inkml:trace contextRef="#ctx0" brushRef="#br0" timeOffset="193014.4074">878 5180 540 0,'-9'-56'200'0,"9"56"-156"16,32-9-12-16,-9 9 44 15,0 5-48-15,40 15 32 16,6 4-32-16,26 33 0 16,5 7-16-16,0 13 28 15,-8 0-24-15,-11-8-4 16,-17-12-8-16,-23-1 108 15,-18-3-60-15,-23 4 76 16,-14-5-72-16,-40 5 12 16,-15 0-36-16,-35-1 4 0,13-7-20 15,-10-9 0-15,15-7-8 16,18-13-8-16,18-4 4 0,13-16-252 16,19 0 136-1</inkml:trace>
          <inkml:trace contextRef="#ctx0" brushRef="#br0" timeOffset="192732.1568">1274 5322 488 0,'0'-12'180'0,"0"12"-140"0,0 0-12 0,0 12 164 16,0 4-112-16,-18 20 56 15,14 1-80-15,-15 28-44 16,15-9-8-16,-19 13 20 15,5 0-12-15,-5 8 12 16,14-8-12-16,-5-5-32 16,5-7 8-16,0-17-120 15,9-11 76-15</inkml:trace>
          <inkml:trace contextRef="#ctx0" brushRef="#br0" timeOffset="192443.8927">514 5484 612 0,'-14'-20'228'0,"14"20"-180"0,0 0-12 0,0-9 44 16,0 9-52-16,-9 0 76 16,9 0-56-16,0-8 20 15,0 16-40-15,-9 1 28 16,0 11-32-16,-14 12-4 16,10 1-12-16,-6 7-8 15,6 0 4-15,-10 5-4 16,9-1 0-16,-4 1 0 15,4-5 0-15,5-7-20 16,9-5 12-16</inkml:trace>
        </inkml:traceGroup>
      </inkml:traceGroup>
      <inkml:traceGroup>
        <inkml:annotationXML>
          <emma:emma xmlns:emma="http://www.w3.org/2003/04/emma" version="1.0">
            <emma:interpretation id="{3289D491-964F-4EC9-9934-1FBEC1AFDF84}" emma:medium="tactile" emma:mode="ink">
              <msink:context xmlns:msink="http://schemas.microsoft.com/ink/2010/main" type="line" rotatedBoundingBox="16811,7320 20960,7358 20945,8990 16796,8953"/>
            </emma:interpretation>
          </emma:emma>
        </inkml:annotationXML>
        <inkml:traceGroup>
          <inkml:annotationXML>
            <emma:emma xmlns:emma="http://www.w3.org/2003/04/emma" version="1.0">
              <emma:interpretation id="{B3CA7691-52A4-47FA-8105-FB2B21DD3C72}" emma:medium="tactile" emma:mode="ink">
                <msink:context xmlns:msink="http://schemas.microsoft.com/ink/2010/main" type="inkWord" rotatedBoundingBox="16810,7398 18829,7416 18815,8971 16796,8953"/>
              </emma:interpretation>
              <emma:one-of disjunction-type="recognition" id="oneOf1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1" brushRef="#br0">2053 8203 0,'0'0'16,"0"0"-16</inkml:trace>
          <inkml:trace contextRef="#ctx0" brushRef="#br0" timeOffset="193794.2068">327 6787 392 0,'-4'-41'148'0,"4"41"-116"0,4-28-8 0,-4 12 120 16,0 8-84-1,9-8 72 1,-4 20-76-16,0-4 24 0,-1 20-48 0,-4 12 16 16,9 5-28-16,0 15 28 15,0-3-32-15,-4-5 12 16,13 1-16-16,-4-9 0 16,0-3-4-16,-5-13-8 15,13 4 4-15,-8-12 28 16,-5-4-16-16,9-16 12 15,-4 8-16-15,0-12-52 16,4 0 24-16,-4-12-24 16,8 4 24-16,1-1-36 15,0 1 32-15,-10 8 16 16,6 12 4-16,-10 8 88 16,9 4-44-16,-4 4-12 15,-1 5-20-15,-4-1-12 16,14 0 4-16,-5-4 12 15,-4 0-8-15,4-7 40 16,0-5-24-16,-8-13-4 16,12 1-12-16,-13-16 12 15,5 4-12-15,-5-25 16 16,0 1-16-16,0-21-12 0,1 4 0 0,-6 1-40 16,1 15 24-16,-1 9-152 15,5 11 96-15,0 13-320 16,1 12 224-16</inkml:trace>
          <inkml:trace contextRef="#ctx0" brushRef="#br0" timeOffset="194755.2612">1142 6807 288 0,'14'16'108'0,"-14"-16"-84"0,27 4-4 0,-13-8 120 15,0 4-80-15,-1-8 116 16,5 0-100-16,-8-8 24 15,-1 4-60-15,-14-8 28 16,5 7-36-16,-18-7 24 16,4 8-28-16,-13 4-36 15,4 8 4-15,-4 12 36 16,4 4-20-16,-4 13 24 16,9 7-20-16,-1 4 20 15,10-3-24-15,5-5 24 16,8 1-24-16,5-9-12 15,10-4-4-15,8-8 20 16,0-4-8-16,1-8-92 16,-1 0 48-16,5-8-88 15,-10 0 72-15,1-8-52 16,-5 4 60-16,-8-16-24 0,-6 3 44 0,1-7 36 16,-1 8-4-16,-4-1 80 15,5 9-52-15,-1 8 112 16,5 12-88-16,5 8 20 15,4 8-48-15,5 1 24 16,0 3-32-16,0 0-12 16,4 1-8-16,-4-1-4 15,-1-4 0-15,-8-4-64 16,4-4 36-16,-4-8-84 16,0 5 60-16,-10-13-8 15,1 4 36-15,-5-17-12 16,4 1 20-16,1-20 8 15,-1 3 8-15,1-11 32 16,9 11-16-16,-5 1 64 16,4 12-44-16,1 12 36 15,0 8-40-15,-1 12 0 16,1 4-20-16,0 8 12 16,4 1-16-16,-4-1-28 15,-1 4 8-15,-4-3-4 16,5-5 8-16,-10-8-56 15,6 4 36-15,-6-16-24 16,1 0 32-16,-5-8-16 16,4 0 20-16,1-12-16 15,4-1 16-15,0-3 0 0,5-4 8 16,4 4 32-16,0 11-12 16,5-3 40-16,0 8-28 15,8 4 4-15,1 4-16 16,0 0-8-16,0 8 0 0,5 0 20 15,-6 0-12-15,1-4 24 16,-4 4-24-16,-1-12-12 16,0 4-4-16,-4-12 12 15,-5 0-4-15,-4-12 8 16,0 8-8-16,-14-13 24 16,4 5-16-16,-18 0 40 15,5 8-28-15,-13 8 64 16,8 8-48-16,-9 12 8 15,5 8-28-15,0 12 16 16,9 5-24-16,9-1-4 16,13-4-4-16,5-3-16 15,10-1 8-15,-1-12-172 16,5-4 96-16,0-7-612 16,0-5 384-16</inkml:trace>
        </inkml:traceGroup>
        <inkml:traceGroup>
          <inkml:annotationXML>
            <emma:emma xmlns:emma="http://www.w3.org/2003/04/emma" version="1.0">
              <emma:interpretation id="{F4C713D3-E8AB-4567-BA88-9416D2BECF34}" emma:medium="tactile" emma:mode="ink">
                <msink:context xmlns:msink="http://schemas.microsoft.com/ink/2010/main" type="inkWord" rotatedBoundingBox="19709,7164 20632,7899 20264,8361 19341,7626"/>
              </emma:interpretation>
              <emma:one-of disjunction-type="recognition" id="oneOf1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96091.8157">2963 6763 580 0,'-13'-8'216'0,"13"16"-168"0,4 20-12 0,1-12 84 16,-1 0-72-16,6 9 44 16,-1-1-56-16,13-4 16 15,-3 0-32-15,8-12 0 16,5 1-12-16,18-14-8 16,5 5 4-16,13-16 20 15,0 4-12-15,-9-16-4 16,-4 8-4-16,-14-13-16 15,-5 5 8-15,-27-9 28 16,5 5-12-16,-23 0-12 16,4 7-4-16,-26 1 20 15,17 4-8-15,-32 12-12 16,10 8 0-16,-14 16 4 16,-5 0 0-16,14 13 0 15,-4-1 0-15,13 0 0 16,9 1 0-16,5-5-64 15,18 0 36-15,27-8-32 16,10 0 36-16,31-12-132 16,9 1 88-16,5-5-120 15,-4 0 108-15,-1 0 4 16,-9 4 48-16,-27 0 88 16,5 4-32-16,-23 0 160 15,-14 0-108-15,-9 4 56 0,0 0-80 16,-9 0 0-16,0 5-32 0,-1-5-4 15,6 4-12 1,-5-4-24-16,9 4 8 0,-5 0-48 16,5 1 28-16,-9 3-36 15,9 0 32-15,0 12 20 16,0 5 8-16,0 19 4 16,0 5 0-16,0 12 52 15,14-4-28-15,-5-8-28 16,0-9 0-16,-4-7 16 15,4-9-4-15,0-20-4 16,0-4 0-16,-5-16-40 16,1 4 20-16,-1-24-12 15,1 4 16-15,-5-17 16 16,5-7 0-16,-5-17-12 16,4 5 4-16,10-9 20 15,4 8-8-15,-9-4 16 16,14 17-16-16,-9-1 16 15,-5 13-16-15,-9 4 60 16,0 7-40-16,-9 5 52 16,9 12-48-16,-19 0-8 15,15 8-12-15,-14 0 8 16,13 4-12-16,-18 0 4 16,14 1-4-16,-9-1 4 15,13 0-8-15,-17-4-4 0,13 4 4 16,-1-8-16-16,6 4 8 15,-5-8-68-15,9 4 40 0,9-4-48 16,5 4 44-16,4-4-172 16,18 0 112-16</inkml:trace>
        </inkml:traceGroup>
        <inkml:traceGroup>
          <inkml:annotationXML>
            <emma:emma xmlns:emma="http://www.w3.org/2003/04/emma" version="1.0">
              <emma:interpretation id="{84226EF1-5553-4724-9260-7EFF36732C8F}" emma:medium="tactile" emma:mode="ink">
                <msink:context xmlns:msink="http://schemas.microsoft.com/ink/2010/main" type="inkWord" rotatedBoundingBox="20189,7351 20288,7352 20285,7688 20186,7687"/>
              </emma:interpretation>
              <emma:one-of disjunction-type="recognition" id="oneOf16">
                <emma:interpretation id="interp36" emma:lang="" emma:confidence="0">
                  <emma:literal>•</emma:literal>
                </emma:interpretation>
                <emma:interpretation id="interp37" emma:lang="" emma:confidence="0">
                  <emma:literal>9</emma:literal>
                </emma:interpretation>
                <emma:interpretation id="interp38" emma:lang="" emma:confidence="0">
                  <emma:literal>1</emma:literal>
                </emma:interpretation>
                <emma:interpretation id="interp39" emma:lang="" emma:confidence="0">
                  <emma:literal>A</emma:literal>
                </emma:interpretation>
                <emma:interpretation id="interp40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97278.1513">3724 6933 456 0,'13'0'168'0,"-13"0"-128"0,10 4-16 0,-6-4 104 16,1 0-76-16,-5 0 24 15,0 0-44-15,0-8 40 16,9 3-40-16,-9-11-16 15,13 4-8-15,-13-12 0 16,0 8-4-16,5-13-12 16,-1 5 4-16,-4-4-4 15,5 3 0-15,-5-3 8 16,9 12 0-16,-9-4 8 16,0 8-4-16,0-5 52 15,0 9-32-15,0-4 8 16,0 8-20-16,-4-12-16 15,4 12 0-15,-5-4 12 0,0 8-4 16,-4-4-4-16,9 8 4 16,-13 0-4-16,13 12 0 0,-18-4 24 15,18 4-12-15,-14 5-4 16,5-1-4-16,-5 0-4 31,10 4 0-31,-1-3-20 0,5-1 12 0</inkml:trace>
        </inkml:traceGroup>
        <inkml:traceGroup>
          <inkml:annotationXML>
            <emma:emma xmlns:emma="http://www.w3.org/2003/04/emma" version="1.0">
              <emma:interpretation id="{63FF1738-CC3D-4D01-87C2-A644CCB73C8A}" emma:medium="tactile" emma:mode="ink">
                <msink:context xmlns:msink="http://schemas.microsoft.com/ink/2010/main" type="inkWord" rotatedBoundingBox="20745,7403 20960,7405 20956,7801 20742,7799"/>
              </emma:interpretation>
              <emma:one-of disjunction-type="recognition" id="oneOf1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96722.5265">4338 6678 528 0,'5'-17'196'0,"-5"17"-152"0,-5-4-12 15,1 0 132 1,4 8-96-16,-9 4 36 16,0 5-64-16,0 15 12 0,-1 8-32 0,1 9 16 15,5-1-20-15,-5-7-8 16,-5-1-4-16,14-7 28 16,0-5-16-16,-5-4 56 15,5-12-40-15,0 0 28 16,5-8-32-16,9-8-28 15,-10 0 0-15,14-20 0 16,-8 3 0-16,12-11-36 16,-8 4 20-16,9-5-40 15,-1 13 36-15,-3 4-12 16,-6 12 20-16,6 16 68 16,-6 12-28-16,-13 8 68 15,14 1-56-15,-10 3 28 16,-4 4-40-16,0-3-8 15,0-5-12-15,0-4-52 16,0-3 28-16,-4-9-216 16,4-4 128-16,-5-8-564 15,5 4 372-15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19:17.2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BB36EC3-D4F8-4039-A993-E05C116EDFE8}" emma:medium="tactile" emma:mode="ink">
          <msink:context xmlns:msink="http://schemas.microsoft.com/ink/2010/main" type="inkDrawing" rotatedBoundingBox="2699,1735 6254,1598 6257,1685 2702,1822" semanticType="underline" shapeName="Other">
            <msink:sourceLink direction="with" ref="{678F79E3-EF09-4462-A49A-EE02C6556F38}"/>
          </msink:context>
        </emma:interpretation>
      </emma:emma>
    </inkml:annotationXML>
    <inkml:trace contextRef="#ctx0" brushRef="#br0">-719-546 508 0,'4'-8'188'0,"-4"8"-148"0,-4 0-8 15,-1 0 132 1,10 0-96-16,-10 0 36 16,5 8-64-16,-9 0 56 15,9 0-56-15,-4 0 8 16,4 0-28-16,0 0 16 16,9 0-24-16,4 0 32 15,6 4-28-15,12-12 12 16,10 0-16-16,55 0 12 15,4 0-16-15,82-8-4 16,0 0 0-16,78-8-16 0,-10 0 8 16,64-4 40-16,-31 3-24 15,22-7 36-15,-41 8-32 0,9-4 32 16,-50 4-32-16,-27 3-12 16,-46 5-8-16,-22 4 28 15,-37 4-12-15,-28 0 12 16,-17 8-12-16,-23-4-16 15,-10 5 0-15,-13-5-208 16,-4 4 116-16,-5 0-376 16,-5 0 264-16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21:50.8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FE2B8A-F950-4084-ACA1-6A4AD4C723D6}" emma:medium="tactile" emma:mode="ink">
          <msink:context xmlns:msink="http://schemas.microsoft.com/ink/2010/main" type="writingRegion" rotatedBoundingBox="7563,5826 9147,5826 9147,7793 7563,7793"/>
        </emma:interpretation>
      </emma:emma>
    </inkml:annotationXML>
    <inkml:traceGroup>
      <inkml:annotationXML>
        <emma:emma xmlns:emma="http://www.w3.org/2003/04/emma" version="1.0">
          <emma:interpretation id="{B9280550-2F92-46B7-9192-419ED4E8F600}" emma:medium="tactile" emma:mode="ink">
            <msink:context xmlns:msink="http://schemas.microsoft.com/ink/2010/main" type="paragraph" rotatedBoundingBox="7563,5826 9147,5826 9147,7793 7563,7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6903A3-DFE8-4E72-BA45-A8DA3D60927C}" emma:medium="tactile" emma:mode="ink">
              <msink:context xmlns:msink="http://schemas.microsoft.com/ink/2010/main" type="line" rotatedBoundingBox="7563,5826 9147,5826 9147,7793 7563,7793"/>
            </emma:interpretation>
          </emma:emma>
        </inkml:annotationXML>
        <inkml:traceGroup>
          <inkml:annotationXML>
            <emma:emma xmlns:emma="http://www.w3.org/2003/04/emma" version="1.0">
              <emma:interpretation id="{D489D5D5-3016-4AE5-AB10-84229F3F7424}" emma:medium="tactile" emma:mode="ink">
                <msink:context xmlns:msink="http://schemas.microsoft.com/ink/2010/main" type="inkWord" rotatedBoundingBox="7563,5826 9147,5826 9147,7793 7563,7793"/>
              </emma:interpretation>
            </emma:emma>
          </inkml:annotationXML>
          <inkml:trace contextRef="#ctx0" brushRef="#br0">-8924 6576 728 0,'14'89'268'0,"-14"-89"-208"0,13 102-16 0,-4-62 8 16,1-3-36-16,-1 3 40 16,4-4-32-16,-4-7 12 15,0-1-20-15,1-8 20 16,-1 1-24-16,-5-9-4 15,5-4-4-15,0-8 4 16,1 4-4-16,-6-12 8 16,1 4-8-16,4-21 16 15,0 5-12-15,5-32-4 16,4 3 0-16,5-36-40 16,4 8 20-16,5-32-128 15,0 20 84-15,-1-49-40 16,-3 13 60-16,-1-21-12 15,-4 21 32-15,9-5 72 16,-10 29-28-16,10-16 56 16,5 24-48-16,4-5 4 15,-9 21-24-15,-5 13-8 16,-18 11 0-16,9 9 40 16,-4 15-24-16,-5 1-8 0,-4 12-8 15,4-4 12-15,-9 11-8 0,0-7-20 16,9 16 4-16,-9-12 12 15,4 12 0-15,-4-4-20 16,0 4 8-16,0-4 4 16,0 8 4-16,0-4 16 15,0 0-8-15,0 4 16 16,0 0-16-16,0-4 16 16,0 0-16-16,0 8 24 15,9 0-20-15,5 0 4 16,-5 1-8-16,9-5 20 15,10 4-16-15,26-16 12 16,10 8-12-16,36-4 12 16,0 4-16-16,-4-9-20 15,-5 9 4-15,-14 0 12 16,-4-8 0-16,-27 8-12 16,-1 0 4-16,-22 0 64 15,-5 8-32-15,-18-8 8 16,-4 9-24-16,-10-9-140 15,5 4 72-15</inkml:trace>
          <inkml:trace contextRef="#ctx0" brushRef="#br0" timeOffset="387.5297">-7954 5281 540 0,'0'-4'200'0,"0"4"-156"0,0 8-12 0,0 9 96 16,0 3-76-16,-9 20 68 15,4 5-68-15,-4 12 24 16,9-1-44-16,-9 5 16 16,9-9-28-16,-9 1 36 15,9-8-32-15,-14-5 12 16,14-8-20-16,-9-7 28 15,9-1-28-15,0-12 48 16,0 0-36-16,-5-12-24 16,5 4-4-16,5-8-28 15,13 4 16-15,5-4-4 16,13 4 8-16,19 0 0 16,0 4 0-16,8 0 32 15,1 0-12-15,-14 0 4 16,0 5-8-16,-13-1-148 15,-5 4 76-15,-19-4-96 16,-4 0 92-16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20:37.1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3B003A5-430D-4A33-8F46-41CEA8C4F8E1}" emma:medium="tactile" emma:mode="ink">
          <msink:context xmlns:msink="http://schemas.microsoft.com/ink/2010/main" type="inkDrawing" rotatedBoundingBox="16317,1666 19026,1536 19028,1587 16319,1717" semanticType="underline" shapeName="Other">
            <msink:sourceLink direction="with" ref="{3CB54919-A7BC-4639-BB42-C4C0DD83E37D}"/>
          </msink:context>
        </emma:interpretation>
      </emma:emma>
    </inkml:annotationXML>
    <inkml:trace contextRef="#ctx0" brushRef="#br0">-123 915 572 0,'-14'0'208'0,"14"0"-160"0,0 0-12 15,-9 0 156 1,9 0-112-16,0 0 20 15,-5 0-60-15,-8 8 8 16,13-8-28-16,-5 0-8 16,5 8-8-16,9-8 12 15,5 4-8-15,18 4 60 16,9 0-40-16,18-12 24 16,5 8-32-16,59-8 44 15,-5 0-36-15,64-4 12 0,5 0-24 0,49-4 0 16,-12 0-8-16,40-5 4 15,-19 5-8-15,-12 0 16 16,-47-4-12-16,-31 4 16 16,-23 0-16-16,-41 0 76 15,-23 7-48-15,-36-3 4 16,-18 8-24-16,-28-4-124 16,-4 8 56-16,-14 0-192 15,5 13 140-15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21:45.6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615E22D-70D0-4E5F-A3DF-59883E38E335}" emma:medium="tactile" emma:mode="ink">
          <msink:context xmlns:msink="http://schemas.microsoft.com/ink/2010/main" type="inkDrawing" rotatedBoundingBox="2404,7101 5094,6972 5098,7042 2407,7171" semanticType="underline" shapeName="Other">
            <msink:sourceLink direction="with" ref="{3EE16922-8E52-4695-A662-59D276CB281F}"/>
          </msink:context>
        </emma:interpretation>
      </emma:emma>
    </inkml:annotationXML>
    <inkml:trace contextRef="#ctx0" brushRef="#br0">-14041 6350 372 0,'-28'0'140'0,"28"0"-112"0,-9 12-4 0,5-12 136 15,8 0-92-15,-4 0 44 16,9 0-68-16,0 0 92 16,5 0-80-16,4 0 20 15,5 0-44-15,9 0 24 16,0 8-32-16,13-4 12 15,5 4-20-15,41-4 28 16,0 0-28-16,60-8 48 16,4 4-36-16,72-16 40 15,-13 8-40-15,55-12 4 16,-28 8-20-16,-9-9 28 16,-31 5-24-16,-28 0-4 15,-41 0-8-15,-19 4-4 0,-26 8 0 16,-37-5 68-16,-23 5-36 0,-27 0-136 15,-13 8 56-15,-28 0-232 16,13 5 156-16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04T20:22:26.8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B732A02-116F-4FA8-870E-95CA85F3FDDA}" emma:medium="tactile" emma:mode="ink">
          <msink:context xmlns:msink="http://schemas.microsoft.com/ink/2010/main" type="inkDrawing" rotatedBoundingBox="22747,13046 22762,13046 22762,13061 22747,13061" shapeName="Other"/>
        </emma:interpretation>
      </emma:emma>
    </inkml:annotationXML>
    <inkml:trace contextRef="#ctx0" brushRef="#br0">4207 4092 0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04T20:22:30.0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6E018C4-57FB-4687-B476-92E5C04E5B06}" emma:medium="tactile" emma:mode="ink">
          <msink:context xmlns:msink="http://schemas.microsoft.com/ink/2010/main" type="writingRegion" rotatedBoundingBox="24591,14648 24606,14648 24606,14663 24591,14663"/>
        </emma:interpretation>
      </emma:emma>
    </inkml:annotationXML>
    <inkml:traceGroup>
      <inkml:annotationXML>
        <emma:emma xmlns:emma="http://www.w3.org/2003/04/emma" version="1.0">
          <emma:interpretation id="{EF3544BF-C2BE-4112-8A34-048FDE6AEF9F}" emma:medium="tactile" emma:mode="ink">
            <msink:context xmlns:msink="http://schemas.microsoft.com/ink/2010/main" type="paragraph" rotatedBoundingBox="24591,14648 24606,14648 24606,14663 24591,14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B7DB1D-6731-46CE-B786-49785BB4B6A6}" emma:medium="tactile" emma:mode="ink">
              <msink:context xmlns:msink="http://schemas.microsoft.com/ink/2010/main" type="line" rotatedBoundingBox="24591,14648 24606,14648 24606,14663 24591,14663"/>
            </emma:interpretation>
          </emma:emma>
        </inkml:annotationXML>
        <inkml:traceGroup>
          <inkml:annotationXML>
            <emma:emma xmlns:emma="http://www.w3.org/2003/04/emma" version="1.0">
              <emma:interpretation id="{62ED14AD-D33B-4DF1-A07E-428D4BF2E2BB}" emma:medium="tactile" emma:mode="ink">
                <msink:context xmlns:msink="http://schemas.microsoft.com/ink/2010/main" type="inkWord" rotatedBoundingBox="24591,14648 24606,14648 24606,14663 24591,1466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06:53.4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EC4AA8A-7C93-4DD0-8529-3B799E26AE0A}" emma:medium="tactile" emma:mode="ink">
          <msink:context xmlns:msink="http://schemas.microsoft.com/ink/2010/main" type="inkDrawing"/>
        </emma:interpretation>
      </emma:emma>
    </inkml:annotationXML>
    <inkml:trace contextRef="#ctx0" brushRef="#br0">35 93 600 0,'-13'0'224'16,"3"4"-176"-16,6-4-12 0,-1 0 140 15,5 0-104-15,-4 0 76 16,8 0-84-16,-4-4 8 15,0 4-40-15,0-4 48 16,5 0-44-16,-1-4-8 16,1 8-16-16,4-4 8 15,5 4-12-15,9-4 16 16,8 4-16-16,19-4 24 16,1 4-20-16,21-4 12 15,-3 8-12-15,4-12 0 0,-10 4-4 16,6-8-16-16,-6 8 4 0,-4-8 20 15,-4 8-8-15,-9-4 32 16,-14 3-24-16,-19 1 32 16,-4 4-32-16,-13 0-4 15,4 4-8-15,-9-4 12 16,4 5-8-16,-4-1-136 16,4 0 72-16,-4-8-192 15,9 4 140-15,-9-9-292 16,9 1 224-16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27:12.6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6D784D7-79DD-4963-8E5F-581D7381DB5B}" emma:medium="tactile" emma:mode="ink">
          <msink:context xmlns:msink="http://schemas.microsoft.com/ink/2010/main" type="inkDrawing" rotatedBoundingBox="1749,1353 15762,940 15775,1382 1762,1795" semanticType="underline" shapeName="Other">
            <msink:sourceLink direction="with" ref="{0EBCB3B0-04DF-455A-B45F-0571D989737A}"/>
          </msink:context>
        </emma:interpretation>
      </emma:emma>
    </inkml:annotationXML>
    <inkml:trace contextRef="#ctx0" brushRef="#br0">-4 389 372 0,'-9'-12'140'0,"9"12"-112"0,4 0-4 0,1 0 40 16,-1 12-40-16,5-4 76 15,10 0-52-15,8 0 20 16,0 0-40-16,10-8 16 16,-1 13-24-16,10-13 36 15,4 0-32-15,32 0 20 16,4 0-24-16,28 0 28 15,0 8-32-15,54-8-12 16,-13-4-8-16,50 4 12 0,-18-4-4 16,58-1 8-1,-26 1-8-15,77-12 24 16,-5 0-16-16,87-24 4 0,-27 7-8 16,95-15-16-16,-45-1 4 0,81-4 12 15,-68 17-4-15,105-4 24 16,-63 11-16-16,86 1 24 15,-74 16-24-15,111-4-20 16,-79 12 0-16,92-1 56 16,-45 10-24-16,86 3 8 15,-32 12-20-15,-10 0-60 16,-12 8 24-16,-51-3 4 16,-18 7 8-16,9 9-52 0,-19-5 36 15,-40 4-552-15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27:24.6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B2B5D4-330C-48B6-A0FD-6204676B220D}" emma:medium="tactile" emma:mode="ink">
          <msink:context xmlns:msink="http://schemas.microsoft.com/ink/2010/main" type="writingRegion" rotatedBoundingBox="4733,2672 8711,1816 8952,2937 4974,3793"/>
        </emma:interpretation>
      </emma:emma>
    </inkml:annotationXML>
    <inkml:traceGroup>
      <inkml:annotationXML>
        <emma:emma xmlns:emma="http://www.w3.org/2003/04/emma" version="1.0">
          <emma:interpretation id="{946FFDAF-2B38-49B7-9A9F-15BE23844168}" emma:medium="tactile" emma:mode="ink">
            <msink:context xmlns:msink="http://schemas.microsoft.com/ink/2010/main" type="paragraph" rotatedBoundingBox="4733,2672 8711,1816 8952,2937 4974,3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30C25F-F0EF-4D72-A670-5262802DD745}" emma:medium="tactile" emma:mode="ink">
              <msink:context xmlns:msink="http://schemas.microsoft.com/ink/2010/main" type="line" rotatedBoundingBox="4733,2672 8711,1816 8952,2937 4974,3793"/>
            </emma:interpretation>
          </emma:emma>
        </inkml:annotationXML>
        <inkml:traceGroup>
          <inkml:annotationXML>
            <emma:emma xmlns:emma="http://www.w3.org/2003/04/emma" version="1.0">
              <emma:interpretation id="{BD505C62-37C3-4F34-888D-1C7A7D7F936F}" emma:medium="tactile" emma:mode="ink">
                <msink:context xmlns:msink="http://schemas.microsoft.com/ink/2010/main" type="inkWord" rotatedBoundingBox="5186,3220 5268,3730 4969,3777 4887,32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97A37507-264A-4A6E-8D40-C661AAD46C58}" emma:medium="tactile" emma:mode="ink">
                <msink:context xmlns:msink="http://schemas.microsoft.com/ink/2010/main" type="inkWord" rotatedBoundingBox="5775,2448 6492,2294 6654,3043 5936,3198"/>
              </emma:interpretation>
            </emma:emma>
          </inkml:annotationXML>
          <inkml:trace contextRef="#ctx0" brushRef="#br0">28 27 840 0,'-5'-8'312'0,"5"0"-244"0,-4 4-16 0,-1-4 104 15,5 16-96-15,-5-8 44 16,1 4-60-16,-1 12-24 15,5 0-12-15,5 21 16 16,4 7-12-16,5 21-4 16,8 8-4-16,6 0 12 15,-1-5-8-15,5-3-4 16,0-4 0-16,0-13 12 16,-5-3-8-16,0-9 16 15,1-3-16-15,-6-21 32 16,1-4-24-16,0-8 32 15,9-12-32-15,-9-16-4 16,4 3-8-16,0-31-60 16,1-1 32-16,-1-28-16 15,0 12 24-15,0-4 8 16,-4 12 8-16,-5 9 52 16,1 19-28-16,-10 1 32 15,4 16-28-15,-8 0-16 16,0 7-8-16,-1 1-24 15,1 8 12-15,4-4-260 16,9 4 148-16,5 0-436 16,-1 4 312-16</inkml:trace>
        </inkml:traceGroup>
        <inkml:traceGroup>
          <inkml:annotationXML>
            <emma:emma xmlns:emma="http://www.w3.org/2003/04/emma" version="1.0">
              <emma:interpretation id="{75EFB177-6481-491F-A7FA-89823B03E6AC}" emma:medium="tactile" emma:mode="ink">
                <msink:context xmlns:msink="http://schemas.microsoft.com/ink/2010/main" type="inkWord" rotatedBoundingBox="7104,2762 7607,2654 7684,3014 7182,31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9.3097">1389 557 736 0,'-18'8'272'0,"18"-8"-208"0,0-4-20 0,0 0 176 15,0 8-128-15,4-4 52 16,10 4-84-16,9-4-20 15,13 8-24-15,10-8-4 16,4 0-4-16,0 4-76 16,-5 1 36-16,-8-1-128 15,-1 0 88-15,-13 0-140 16,0 0 120-16,-10-8-408 16,6 4 280-16</inkml:trace>
          <inkml:trace contextRef="#ctx0" brushRef="#br0" timeOffset="467.7438">1471 310 696 0,'-18'-8'256'0,"18"8"-196"0,-18-4-20 16,13 0 224-1,5 8-152-15,-5-4 96 16,5 0-120-16,10 0-76 16,8 0-12-16,18 0 0 15,19 0 4-15,4 0-4 16,0 4 4-16,-4-4-104 16,-10 8 56-16,-8 0-68 15,-10 5 64-15,-13 3-108 0,-1 0 88 0,-22 0-312 16,0 4 212-16</inkml:trace>
        </inkml:traceGroup>
        <inkml:traceGroup>
          <inkml:annotationXML>
            <emma:emma xmlns:emma="http://www.w3.org/2003/04/emma" version="1.0">
              <emma:interpretation id="{36AFBCB3-3F35-4B3E-A66F-083C6AD9A6EF}" emma:medium="tactile" emma:mode="ink">
                <msink:context xmlns:msink="http://schemas.microsoft.com/ink/2010/main" type="inkWord" rotatedBoundingBox="8371,2835 8905,2720 8933,2847 8398,29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70.644">2591 391 748 0,'-5'0'276'0,"5"0"-216"0,0 8-16 0,0-8 92 16,0 0-84-16,5 0 8 16,4 0-40-16,27-8 16 15,5 0-24-15,28 0-4 16,-6 8-4-16,15-8 4 16,-1 8-4-16,-22 8 8 15,0 0-8-15,-24-4-4 16,-3 4 4-16,-19-4 28 15,-5 0-16-15,-8-4-100 16,4 0 40-16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27:37.5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20D3527-A6F3-4099-84B3-8F938EE64A7C}" emma:medium="tactile" emma:mode="ink">
          <msink:context xmlns:msink="http://schemas.microsoft.com/ink/2010/main" type="inkDrawing"/>
        </emma:interpretation>
      </emma:emma>
    </inkml:annotationXML>
    <inkml:trace contextRef="#ctx0" brushRef="#br0">0 97 748 0,'9'-24'276'0,"5"16"-216"0,4-8-16 16,0 4 68 0,5 12-72-16,9-13 28 15,4 5-40-15,10-4 44 16,-1 8-40-16,5 8 4 15,0 8-24-15,-4 9 44 16,-5 7-28-16,-5 8 4 0,-4 1-20 0,-9 11 12 16,-9 1-16-16,-14 4 40 15,0-1-24-15,-19 1 20 16,1-9-24-16,-14-3 8 16,1-5-16-16,-24-20-52 15,9-8 24-15,1-20-32 16,4 0 28-16,18-16-24 15,5-1 24-15,27-7-52 16,9 8 40-16,19-5-36 16,8 17 36-16,5 0-132 15,-4 12 92-15,-14 4-172 16,4 8 140-16,-13 8-240 16,0 4 192-16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27:37.9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51701B4-AE62-433C-97AD-656A8AE8B9C6}" emma:medium="tactile" emma:mode="ink">
          <msink:context xmlns:msink="http://schemas.microsoft.com/ink/2010/main" type="inkDrawing"/>
        </emma:interpretation>
      </emma:emma>
    </inkml:annotationXML>
    <inkml:trace contextRef="#ctx0" brushRef="#br0">-4 52 728 0,'0'-4'268'0,"0"4"-208"0,41-8-16 0,-23 0 88 16,5 8-80-16,9-4 24 16,0 4-44-16,32-4 12 15,-1 4-24-15,42 0 8 16,0 4-16-16,18-8 0 16,-14 4-4-16,9-8-16 15,-18 4 4-15,5 0 28 16,-27 4-12-16,-19-4 4 15,-14 8-8-15,-26-8-8 16,-19 4 4-16,-19-4-112 16,6 4 60-16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27:38.6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851ECF8-5CA8-41A7-8943-58C97A5657DC}" emma:medium="tactile" emma:mode="ink">
          <msink:context xmlns:msink="http://schemas.microsoft.com/ink/2010/main" type="inkDrawing"/>
        </emma:interpretation>
      </emma:emma>
    </inkml:annotationXML>
    <inkml:trace contextRef="#ctx0" brushRef="#br0">34 69 684 0,'-36'0'252'0,"36"0"-192"0,0-12-20 16,5 4 68-1,4 8-68-15,13-9 28 16,6-3-40-16,13-4 0 15,4 8-16-15,10 4 0 0,-1 4-4 16,19 16 12-16,-4 12-12 0,3 21-4 16,-3 0 0-16,-15 3-4 15,-13-3 0-15,-27-1 32 16,-5-7-16-16,-32-5 12 16,1 1-16-16,-24-5 12 15,1 0-16-15,-10-11 16 16,9-5-16-16,5-16-20 15,10 0 4-15,8-24-12 16,9 7 8-16,10-11-20 16,8 8 20-16,19-17-12 15,4 5 12-15,28 0 16 16,4 7 0-16,14 1-28 16,0 8 12-16,4 0-4 15,-9 8 8-15,-13-5 16 16,0 9-4-16,-19-4 8 15,5 4-8-15,-18-4 68 16,-5 8-40-16,5 0 76 16,-10 4-60-16,-3 0 20 15,-1 4-40-15,-9 4 16 16,18 5-24-16,-18 3-8 16,4 0-8-16,-8 4-4 15,-1 1 0-15,-13 3 32 16,14 4-16-16,-28-3 4 15,9-5-12-15,-9 8-16 0,-4-7 4 16,4-1-4 0,0-4 0-16,9-4 0 0,14 1 0 0,18-9 16 15,14 4-4-15,9-16-12 16,0 4 4-16,18-12-92 16,-5 8 48-16,10-9-204 15,-5 9 136-15,-9-12-200 16,-9 12 180-16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27:38.7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5BD1A0-8C3F-40E1-9AA5-5B11A90FE4D0}" emma:medium="tactile" emma:mode="ink">
          <msink:context xmlns:msink="http://schemas.microsoft.com/ink/2010/main" type="inkDrawing"/>
        </emma:interpretation>
      </emma:emma>
    </inkml:annotationXML>
    <inkml:trace contextRef="#ctx0" brushRef="#br0">-6-4 872 0,'-9'4'324'0,"9"-4"-252"16,32 4-20-16,-10 0 84 15,-3 8-84-15,3-8 16 16,10 5-44-16,18-9-48 16,5 4 12-16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27:01.9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DA54886-E619-424B-A4EE-EAFD7FE5E7B1}" emma:medium="tactile" emma:mode="ink">
          <msink:context xmlns:msink="http://schemas.microsoft.com/ink/2010/main" type="writingRegion" rotatedBoundingBox="2062,417 24960,-184 25393,16283 2496,16886"/>
        </emma:interpretation>
      </emma:emma>
    </inkml:annotationXML>
    <inkml:traceGroup>
      <inkml:annotationXML>
        <emma:emma xmlns:emma="http://www.w3.org/2003/04/emma" version="1.0">
          <emma:interpretation id="{C3F3283C-86AD-4185-BF88-BA9220B52319}" emma:medium="tactile" emma:mode="ink">
            <msink:context xmlns:msink="http://schemas.microsoft.com/ink/2010/main" type="paragraph" rotatedBoundingBox="2064,417 15324,88 15363,1656 2102,1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BCB3B0-04DF-455A-B45F-0571D989737A}" emma:medium="tactile" emma:mode="ink">
              <msink:context xmlns:msink="http://schemas.microsoft.com/ink/2010/main" type="line" rotatedBoundingBox="2064,417 15324,88 15363,1656 2102,1985">
                <msink:destinationLink direction="with" ref="{D6D784D7-79DD-4963-8E5F-581D7381DB5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EC55EA5-8DFB-48C6-97DD-3893EC780B42}" emma:medium="tactile" emma:mode="ink">
                <msink:context xmlns:msink="http://schemas.microsoft.com/ink/2010/main" type="inkWord" rotatedBoundingBox="2064,417 6265,313 6303,1849 2102,19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-7049-1890 456 0,'-13'-20'168'0,"13"20"-128"0,0-8-16 0,0 8 132 16,0 0-92-16,0-8 60 16,0 8-68-16,0-8 20 15,4 8-44-15,1-12 0 16,-1 12-20-16,15-8 20 16,3 8-20-16,24-17 32 15,4 17-28-15,32-12-12 16,0 8-8-16,4 0 12 15,-8 4-4-15,-5 0 8 16,-19 4-8-16,1-4 8 16,-10 4-8-16,-13-4 16 15,-9 12-12-15,0-12 40 16,-14 8-24-16,-9-8-48 16,9 9 12-16</inkml:trace>
          <inkml:trace contextRef="#ctx0" brushRef="#br0" timeOffset="3341.3857">-7017-1983 436 0,'-9'12'160'0,"9"-12"-124"0,-4 53-8 0,-1-9 88 16,5 1-68-16,-5 28-12 16,5 0-20-16,-4 0-16 15,-5-1 4-15,0-19 4 16,9 0-4-16,-9-17 40 15,9 0-20-15,-5-7 12 16,5-5-20-16,-9-12 28 16,9-4-28-16,-5-16-112 15,10 4 52-15,-5-12-100 16,0 0 84-16,0-4-8 16,0 3 44-16,0-3 100 15,4 4-36-15,-4 4 116 16,5 4-88-16,0 0 12 15,4 0-48-15,0-1 40 16,4 9-40-16,19-8-24 16,9 8-8-16,23-12 8 15,4 8-4-15,14-8 16 16,0 4-12-16,-13-4-12 0,-10 8 0 16,-14-4-16-16,-8 4 12 15,-10 0 20-15,-4 4-4 16,-10-5 4-16,-3 5-4 0,-1 0-8 15,-9 5 4-15,0-1 4 16,0 4-4-16,0 8-12 16,0 4 4-16,0 8 12 15,0 1-4-15,0-1 16 16,4 4-12-16,-8 1 16 16,4-5-16-16,-14 0 4 15,9-3-4-15,-8-9 12 16,-1 4-12-16,5-16 24 15,-5-4-20-15,5-16-4 16,9 0-4-16,0-8-40 16,5 3 20-16,4-7 4 15,9 8 12-15,-4-4-44 16,4 11 24-16,0 1 32 16,0 4-4-16,1 8 28 15,3 4-24-15,1 0 12 16,0 8-12-16,9-4-16 15,0 1 0-15,13-5 20 16,1 4-8-16,13-8 24 16,-4 0-20-16,4-8-40 15,-9 4 16-15,-9-9-8 16,-9 1 12-16,-10-4 8 16,1 4 0-16,-18-8 0 0,-1 8 0 15,-13-9 0-15,0 9 0 16,-9-4 8-16,0 4-4 0,-14 0-4 15,9 8 4-15,-9 0-4 16,9 8 0-16,-4 4-20 16,4 4 12-16,-4 4 4 15,18 4 4-15,-5 5 8 16,10-1-4-16,-1 0-20 16,14 5 8-16,0 3 32 15,5 4-16-15,9 5 0 16,-1-1-4-16,10-7-32 15,0-5 16-15,5-12-64 16,4-4 40-16,0-24 0 16,0 0 20-16,4-20-16 15,-4-1 20-15,5-11 12 16,-5 7 4-16,-5-3 24 16,-4 7-16-16,-9 1 84 15,-5 12-52-15,-18-4 40 16,0 11-48-16,-9 1 8 15,0 8-28-15,-10 4-24 16,10 8 0-16,-9 0 4 16,9 5 4-16,0 3 0 15,4 0 0-15,1-4-80 16,4 4 44-16,0-8-40 16,9 0 44-16,0 1-16 15,9-1 28-15,-4-4 0 0,4 4 12 0,0 0-12 16,1 0 12-16,-1 4-12 15,0 4 8-15,-14 17 36 16,1 7-16-16,-19 17 52 16,1-1-32-16,-10 9 12 15,5-4-24-15,-5-4-8 16,5-5-4-16,4-7 4 16,5-5-4-16,0-3-4 15,4-5 4-15,-4 0 12 16,5 1-8-16,-10 3-12 15,9-3 0-15,-4-1-4 16,9-4 0-16,0-8 0 16,5-3 0-16,4-25 16 15,9-1-4-15,10-19 8 16,8 0-8-16,5-21-20 16,4 9 8-16,-13-21-12 15,-4 13 8-15,-24-21 24 16,-8 12-4-16,-28 0-4 15,4 13 0-15,-12 7 48 16,8 13-28-16,-9 8 16 16,13 12-24-16,1 4-36 15,9 4 12-15,4 0-16 16,14 0 12-16,18-12 0 16,10 4 4-16,22-16-36 15,9 4 24-15,14-13-36 0,0 9 32 16,-5-8-24-16,-4 7 28 0,-14-7-8 15,-9 12 16-15,-5 0 0 16,-4 4 4-16,-9-9 8 16,0 5 0-16,-19 4 32 15,14 0-16-15,-18-8 92 16,5 12-60-16,-5-5-4 16,0 9-28-16,-5-4-4 15,5 8-4-15,0 0-32 16,5 4 12-16,-1 0 12 15,-4 4 4-15,-4 9 8 16,4 7-8-16,-5-4-4 16,5 0 4-16,-9-3-4 15,5-1 0-15,4-8-12 16,4 8 8-16,1-16 28 16,4 4-12-16,5-24-4 15,4 12-4-15,9-13-24 16,0 9 12-16,5-8-4 15,-9 4 4-15,9-4 0 16,-9 8 0-16,-5-1 8 16,-4 5 0-16,-10-4 16 15,1 8-8-15,-10 0 16 16,5 8-16-16,-4 0 4 16,-6 4-4-16,10 4 20 15,0 1-16-15,10-1-12 0,-1 4-4 16,9-8 48-16,5 4-24 15,13-4-20-15,0 0 0 0,10-8 0 16,-1 4 0-16,-4-4-44 16,-4 0 24-16,-5-4-36 15,0 4 32-15,-10-12-8 16,-3 4 20-16,-10-8 24 16,0 4-4-16,-9-4-12 15,0 3 0-15,-9-3 12 16,4 8-4-16,-8 0 32 15,8 4-20-15,-4 4 12 16,4 8-16-16,1 0-8 16,8 4 0-16,1 5-24 15,4-1 12-15,0-4 40 16,5 4-20-16,-5-4-8 16,0 0-8-16,0-4-60 15,5 5 36-15,-5-13-40 16,0 0 36-16,0-9 0 15,5 1 20-15,-1-8 0 16,6 0 4-16,-1-8 8 16,5 3 0-16,-1 1 24 15,1 4-12-15,0 4 24 16,0 8-24-16,-5 4 40 16,5 0-28-16,-5 8 12 15,-5 0-20-15,-8 4-8 16,4 4-4-16,-9-8 4 15,0 5-4-15,0-1 24 0,0-4-16 16,5-8-4-16,-1 0-4 0,1-4-32 16,8 0 16-16,6-8-48 15,-1 8 32 1,0-5 24-16,5 1 4 0,-10 8-24 16,6 8 12-16,-10 1-4 15,4 3 8-15,-13 8 16 16,5 0-4-16,-5 0-4 15,5 1 4-15,-1-5-4 16,5 0 0-16,5-12 24 16,4-4-12-16,0-12 4 15,0 4-8-15,1-16-24 16,3 11 8-16,-3-15-24 16,3 4 20-16,1 0-32 15,-5 7 28-15,-4 1 4 16,4 12 12-16,-4 0 32 15,0 0-16-15,-5 4 4 16,4 8-12-16,-4-4 64 16,1 4-40-16,-10-8 32 15,0 0-36-15,0 0 36 16,0 0-36-16,0-8 4 16,0 8-20-16,0-4 12 15,0 4-16-15,-10-4-28 16,6 4 8-16,-5-4-12 0,9 8 12 15,-9 0-20-15,4 8 20 16,1-4 4-16,4 9 8 0,-14 7-28 16,14-8 16-16,-9-4 24 15,4 4-8-15,5 0 0 16,9-3 0-16,0-13-4 16,10-4 0-16,8 4 8 15,0-4-4-15,5-5-28 16,5 5 12-16,-6-12-40 15,1 12 32-15,-9-12 24 16,-9 12 0-16,-5-4 0 16,0 4 0-16,-9 0-4 15,0 4 0-15,0 0 24 16,0 0-12-16,0 0-4 16,9 4-4-16,5 0 4 15,9 4-4-15,13-4 16 16,5-4-12-16,9-4-56 15,-4 4 24-15,-1-8-60 16,1 4 48-16,-15 0-28 16,-3 4 40-16,-10-8 12 15,-4 8 8-15,-14 0 28 16,-5 8-12-16,-9 0 40 16,5 8-28-16,-9 12 20 15,9 9-24-15,-14 28 0 16,10 3-12-16,-6 13 4 15,10 0-8-15,-9-4-28 16,9-12 12-16,-9-8 12 0,0-9 4 0,-19-7 24 16,-4-5-16-16,-18-12-4 15,4 1-4-15,-8-13 28 16,3-4-16-16,15-16 92 16,13 0-60-16,0-21-24 15,28 5-12-15,17-21-40 16,28 5 16-1,23-17 24-15,18 9-8 0,0-9-184 16,-5 9 96-16,-13 3-192 16,-14 13 152-16</inkml:trace>
        </inkml:traceGroup>
        <inkml:traceGroup>
          <inkml:annotationXML>
            <emma:emma xmlns:emma="http://www.w3.org/2003/04/emma" version="1.0">
              <emma:interpretation id="{EBEE385E-C49E-4E68-9960-8839E93459F8}" emma:medium="tactile" emma:mode="ink">
                <msink:context xmlns:msink="http://schemas.microsoft.com/ink/2010/main" type="inkWord" rotatedBoundingBox="6824,366 10637,272 10654,972 6842,10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58.2723">-2318-1991 664 0,'-28'-32'244'0,"28"32"-188"0,37-4-16 0,-14 0-12 16,-1 4-24-16,42-4-4 15,9 4 4-15,41 12-16 16,-5 8 8-16,0 25 28 16,-9 3-12-16,-13 21-32 15,-19 4 12-15,-22-9 20 16,-5-3-8-16,-37-8 116 16,-4-5-68-16,-27-3 76 15,-14-9-72-15,-36-11 4 16,-1-5-36-16,-22-12 12 15,4 0-20-15,19-12 8 16,22 0-12-16,5-12-32 16,23 4 8-16,22-13-136 15,10 9 80-15,36-8-120 16,18 4 108-16,19-1-340 16,4 9 236-16</inkml:trace>
          <inkml:trace contextRef="#ctx0" brushRef="#br0" timeOffset="3911.8515">-1644-1938 528 0,'-23'-37'196'0,"23"37"-152"0,-18-16-12 0,4 4 116 15,9 12-88-15,-22-8 88 16,13 8-84-16,-13 8-4 16,13 4-40-16,-17 29-12 15,17 11-4-15,-4 21-16 16,4 4 8-16,5-4-60 16,4-8 36-16,5-13-16 15,-4-7 28-15,-10-13-44 16,5-4 32-16</inkml:trace>
          <inkml:trace contextRef="#ctx0" brushRef="#br0" timeOffset="5443.4247">-843-1659 612 0,'14'-12'228'0,"-14"12"-180"0,-5-4-12 16,-4 4 148-1,4 4-108-15,-27 4 40 0,5 8-68 0,-28 8 8 16,5 5-36-16,-4 3-16 31,8 5-8-31,14-5-16 0,19-4 12 0,22-3 12 16,14-1 0-16,13-8-56 15,10 0 28-15,4-8-32 16,-5-4 32-16,-8-8-8 16,-6 0 20-16,-12-12 24 15,-1 4-4-15,-9-16-4 16,0 3 0-16,-9-15-4 16,0 3 0-16,0-7-28 15,5 7 16-15,-1 1-4 16,5 12 8-16,5-5 32 15,9 9-12-15,13 8 24 16,1 8-24-16,8 0 12 16,-4 8-12-16,0 4 20 15,-5 4-20-15,-8 4 48 16,-5 1-32-16,-10 11 12 16,-4-4-24-16,-9 1-16 15,0-5-4-15,0 8 4 16,0 0 0-16,0-3-20 15,9-5 12-15,-4-4 32 16,4 0-16-16,-9-12 44 16,9 4-28-16,-9-16-4 0,5 8-12 15,-5-4 12-15,0 0-12 0,0-8-48 16,0 4 24-16,-5-12-32 16,10 4 28-16,-5-21-16 15,9 17 20-15,-9-21-36 16,13 5 32-16,6 8-12 15,-6 7 20-15,6 5 24 16,-6 8-4-16,10 16 32 16,-5 4-24-16,-4 5 4 15,9 15-12-15,-10-4-16 16,5 1 4-16,-8-1 28 16,3-4-12-16,-13-4 40 15,0 1-28-15,0-5-76 16,0 0 28-16,0-8-28 15,0 0 32-15,0-12-52 16,9 0 40-16,-4-20-36 16,4 0 36-16,5-25-16 15,-1 13 28-15,6-1-8 16,-1 1 16-16,0 12 60 16,5 3-24-16,-10 21 60 15,6 0-48-15,-6 21-16 16,5-5-12-16,-8 12 8 15,3 0-8-15,5-3 4 16,1 3-4-16,13-12 4 16,4 0-8-16,14-12-56 15,5-4 28-15,4-8-40 0,0 8 32 16,-4-20-16-16,-10 8 28 0,-8-20 8 16,-5 11 12-16,-10-3 8 15,-4 4-4-15,-8 0 68 16,-1 3-40-16,-14 1 24 15,5 4-36-15,-14 0 8 16,5 4-16-16,-9 0-8 16,9 8 0-16,-9 8 12 15,4 4-8-15,1 8 4 16,3 9-4-16,1-1-8 16,5 0 4-16,4 1 12 15,4-1-8-15,1-8 4 16,9 0-4-16,-5-12-40 15,4 9 16-15,-4-17-40 16,1 8 36-16,-6-8-92 16,5 0 64-16,-9-4-48 15,5 0 56-15,-5 0-24 16,0 4 40-16,0-5 64 16,0 5-20-16,-5 0 28 15,5 5-28-15,5-5 36 16,4 8-32-16,4-4-68 15,1 0 24-15,4-4-204 16,5 0 124-16</inkml:trace>
          <inkml:trace contextRef="#ctx0" brushRef="#br0" timeOffset="5702.1117">691-1797 540 0,'-9'0'200'0,"9"0"-156"0,9 25-12 0,0-5 52 16,-4-4-52-16,4 12 16 16,-5 5-32-16,15-1 0 15,-1 1-8-15,-4-1 4 16,4-4-8-16,-14 1 16 16,1-5-12-16,-5-4-64 15,0 0 28-15,-9-8-24 16,4 5 32-16,-4-9 28 15,9 0-4-15,-4-8-8 16,4 4 0-16</inkml:trace>
          <inkml:trace contextRef="#ctx0" brushRef="#br0" timeOffset="6059.0605">1174-1712 560 0,'-28'13'208'0,"28"-13"-164"0,0 44-8 16,0-24 48-1,0 1-52-15,0 3 60 0,5 4-56 16,4 0 0-16,5-3-20 0,-5-9-4 16,9 0-4-16,0-8 12 15,1 0-12-15,-1-12-64 16,4 4 28-16,-8-16-32 15,4 4 36-15,-4-12 0 16,-5 7 16-16,-4-11 8 16,-1 8 0-16,-4 4 96 15,5 8-52-15,-5 12 44 16,0 8-52-16,4 4 68 16,5 8-56-16,5 1-8 15,0-1-24-15,4-4-20 16,5-4 0-16,4-8-216 15,0 4 120-15</inkml:trace>
        </inkml:traceGroup>
        <inkml:traceGroup>
          <inkml:annotationXML>
            <emma:emma xmlns:emma="http://www.w3.org/2003/04/emma" version="1.0">
              <emma:interpretation id="{57CDB514-B534-462E-BCD6-6C012FDB0DF6}" emma:medium="tactile" emma:mode="ink">
                <msink:context xmlns:msink="http://schemas.microsoft.com/ink/2010/main" type="inkWord" rotatedBoundingBox="11647,356 15329,265 15363,1656 11681,174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599.9998">2631-2007 508 0,'13'-12'188'0,"-13"12"-148"0,0 8-8 0,0-4 148 15,9 12-104-15,-18 8 84 16,14 13-92-16,-14 24-8 16,0-1-40-16,-10 13 16 15,-3-8-24-15,-1-8-12 16,9-13-4-16,-4-8 40 16,4-7-24-16,1-13 24 15,4-8-20-15,0-20-68 16,18 0 24-16,4-37-48 15,6 5 40-15,8-29-32 16,5 4 36-16,0-4 0 16,-1 12 20-16,-3 9 8 15,-1 15 4-15,-9 5 76 16,-4 12-40-16,-10 16 68 16,6 12-64-16,-15 32 20 15,5 9-40-15,-5 28 8 16,5 0-16-16,14 0-16 15,0-9 0-15,-1-11-112 16,1-12 64-16,0-13-112 16,-5-4 96-16,-18-12-392 15,4 1 256-15</inkml:trace>
          <inkml:trace contextRef="#ctx0" brushRef="#br0" timeOffset="6722.3247">2558-1542 652 0,'-32'-32'244'0,"32"32"-192"0,-5-20-12 0,10 12 144 16,4 4-108-16,14-9 8 15,9 9-56-15,22-8-16 16,6 4-8-16,26-8-32 16,1 8 16-16</inkml:trace>
          <inkml:trace contextRef="#ctx0" brushRef="#br0" timeOffset="9137.6595">3040-1829 260 0,'0'-8'96'0,"0"8"-76"0,0 8-4 16,-4 0 96-1,4 12-64-15,-9 13 140 16,4 3-108-16,-4 13 8 16,9-5-52-16,0-3 8 15,5-5-24-15,-5-8 16 0,4 1-20 16,1-13 44-16,4 0-32 15,0-12 40-15,0 0-40 0,5-16-32 16,-1 4 0-16,6-16-28 16,-1-1 20-16,5-23-48 15,-1 3 32-15,-3-11-48 16,3 3 44-16,-8 5 16 16,4 15 12-16,-9 13 36 15,5 16-16-15,-5 16 56 16,0 12-40-16,0 13 4 15,0 3-24-15,-4 1 20 16,4-1-20-16,-4 1 24 16,4-9-24-16,0-4-4 15,0 1-4-15,-5-13 28 16,6 4-16-16,-6-12-48 16,5 8 16-16,5-12-68 15,4 4 48-15,9-16-36 16,1 4 40-16,17-4-76 15,10-4 56-15,9-4 8 16,4 12 28-16,-4-16 20 16,-14 7 0-16,-9-7 68 15,-5 4-40-15,-18-12 68 16,5 8-60-16,-14-21 36 16,-9 9-44-16,-9-9-8 15,9 9-16-15,-23-1 4 16,10 9-8-16,-19 4-36 15,5 8 16-15,-10 16-4 0,1 8 12 16,-1 16 8-16,14 9 0 0,5 3 0 16,5 1 0-16,4-5-12 15,18 1 8-15,4-9 12 16,5 0-4-16,5-12-4 16,5 1 4-16,-6-13-92 15,1 4 48-15,0-12-84 16,-14 4 72-16,5-17-68 15,-5 1 64-15,-9-8-20 16,0 4 40-16,0 0 112 16,0 11-40-16,0 9 92 15,13 0-72-15,-4 9 36 16,5 3-56-16,13 4-12 16,-13 0-12-16,9 4 16 15,9-8-16-15,-9-4-20 16,8 5 0-16,-17-13-68 15,13 0 44-15,-8-8-48 16,8-1 44-16,-18-19-52 16,5 4 52-16,-1-41 16 15,1 12 16-15,-5-27 20 16,9 11-8-16,-18 0 180 16,5 16-100-16,-1 9 112 15,1 7-116-15,-5 17-36 16,0 12-28-16,0 16-8 15,5 12-8-15,-1 25 8 0,1 3-8 16,-1 21 16-16,10 0-12 16,-5 4 16-16,-5-8-16 0,6-9-72 15,-1-11 32-15,0-13-112 16,4-3 84-16,-3-17-8 16,-1 0 40-16,-5-16-16 15,5-4 24-15,5-9 0 16,0 5 12-16,4 0 60 15,5 4-28-15,-1 0 32 16,10 4-28-16,-9 0 8 16,9 4-20-16,-9 0-16 15,-1 0-4-15,-3 8 28 16,-1 0-12-16,-5-8 4 16,1 4-8-16,-9-4 4 15,-1 4-8-15,-8-4-4 16,4 4 4-16,-5 4-4 15,1 0 0-15,-6 1-20 16,6-1 12-16,4 0-4 16,9 4 4-16,9-12 32 15,5 8-12-15,4-8 4 16,5-8-8-16,0-4-24 16,-5 0 8-16,-4-5-4 15,-5 5 4-15,-9-4 16 16,1 4-4-16,-10-4-12 15,0 4 4-15,-10-5 4 0,6 9 0 0,-10 8 16 16,10 4-8-16,-10 13-12 16,10 7 0-16,-6 12-4 15,6 5 0-15,-5 19 8 16,9 9 0-16,-9 24 24 16,9 13-12-16,-9-9 12 15,9 0-12-15,-14-20-8 16,5-9 0-16,-28-19-24 15,1-8 12-15,-28-17-40 16,5-4 28-16,-14-12-4 16,9-4 16-16,-4-20 16 15,23-4-4-15,4-41-20 16,18 0 8-16,14-28-56 16,18 8 32-16,45-12-36 15,6 29 36-15,26-9-32 16,-4 20 32-16,5-4 20 15,-5 13 8-15,9-17 56 16,-5 17-28-16,10-9 16 16,-5 9-24-16,-14-1 36 15,-4 9-28-15,-23 3 40 16,-13 9-36-16,-10 4 28 16,-4 12-28-16,-5 0-8 15,-4 3-12-15,-5 5-24 16,0 9 8-16,0-1 20 15,-5 4-4-15,-4 4 32 0,9 0-24 16,-18 0-12-16,9 1-8 16,0-1 20-16,-4 4-8 15,-1 0-28-15,5 0 8 16,0 5-12-16,9-1 12 0,0 4 8 16,10 1 4-16,-6-5 0 15,6 0 0-15,-6-4-12 16,1-3 8-16,-14-5 48 15,4 0-24-15,-22-8 8 16,0 4-16-16,-23-12-24 16,5 4 4-16,-19-4 20 15,9 0-4-15,1-8-108 16,18 0 52-16,27-17-536 16,13 5 324-16</inkml:trace>
          <inkml:trace contextRef="#ctx0" brushRef="#br0" timeOffset="9366.7679">5585-1440 8 0,'-13'-5'4'0,"13"5"-4"0</inkml:trace>
          <inkml:trace contextRef="#ctx0" brushRef="#br0" timeOffset="9290.5661">5717-1954 984 0,'0'-17'368'0,"0"17"-288"0,-9-8-20 15,0 8 64 1,0 0-80-16,-9 8-52 16,4 0 0-16,-4 21-116 15,9 3 68-15,0 21-240 16,4-5 168-16</inkml:trace>
          <inkml:trace contextRef="#ctx0" brushRef="#br0" timeOffset="9647.0147">6145-1647 664 0,'5'-24'244'0,"-5"24"-188"0,0-4-16 0,-9 0 100 16,4 8-84-16,-8-4 68 16,-1 0-72-16,-9 4-12 15,10 8-24-15,-1 8-64 16,5 5 24-16,9 7 12 15,9 4 8-15,5 1 4 16,8-5 0-16,-8-4 0 16,9 1 0-16,0-9-12 15,-5-4 8-15,-14-4 28 16,-4 0-12-16,-22-3-128 16,12 3 64-16,-35 0-476 15,9 0 292-15</inkml:trace>
        </inkml:traceGroup>
      </inkml:traceGroup>
    </inkml:traceGroup>
    <inkml:traceGroup>
      <inkml:annotationXML>
        <emma:emma xmlns:emma="http://www.w3.org/2003/04/emma" version="1.0">
          <emma:interpretation id="{1A83B4BE-EC1B-47EB-83DC-B081C2708F4C}" emma:medium="tactile" emma:mode="ink">
            <msink:context xmlns:msink="http://schemas.microsoft.com/ink/2010/main" type="paragraph" rotatedBoundingBox="9134,1983 25003,1536 25093,4712 9223,516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D8E970D-C883-442F-9C9A-B101A0C99A59}" emma:medium="tactile" emma:mode="ink">
              <msink:context xmlns:msink="http://schemas.microsoft.com/ink/2010/main" type="line" rotatedBoundingBox="9134,1983 25003,1536 25058,3486 9189,3933"/>
            </emma:interpretation>
          </emma:emma>
        </inkml:annotationXML>
        <inkml:traceGroup>
          <inkml:annotationXML>
            <emma:emma xmlns:emma="http://www.w3.org/2003/04/emma" version="1.0">
              <emma:interpretation id="{2239C846-F7B3-4192-BF6E-151923B19FE7}" emma:medium="tactile" emma:mode="ink">
                <msink:context xmlns:msink="http://schemas.microsoft.com/ink/2010/main" type="inkWord" rotatedBoundingBox="9146,2404 9650,2389 9671,3141 9167,315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7782.0149">281 93 652 0,'-18'-20'244'0,"18"20"-192"0,-23-20-12 0,10 16 144 15,8-4-108-15,-8-4 68 16,8 3-84-16,-4 1 0 16,9 0-36-16,-5 4 24 15,5 4-32-15,-4 12 40 16,8 9-32-16,-8 31 4 15,-1 5-16-15,-13 28 36 16,4-8-24-16,-13 4-24 16,4-12 0-16,-4-5 44 15,9-11-24-15,-5-9 16 16,9-7-20-16,1-9-36 16,4-8 12-16,9-7 0 15,4-1 8-15,10-12-12 16,13 4 8-16,14-8-4 15,0 4 0-15,9-4 16 16,-4 8-4-16,-1-4-20 0,1 8 8 16,-10-8 20-16,1 0-4 15,-10 0 4-15,-4 4-4 0,-5-4 20 16,-4 8-16-16,-5-16-84 16,4 8 40-16,-8-4-184 15,4 4 120-15</inkml:trace>
        </inkml:traceGroup>
        <inkml:traceGroup>
          <inkml:annotationXML>
            <emma:emma xmlns:emma="http://www.w3.org/2003/04/emma" version="1.0">
              <emma:interpretation id="{C973FDFD-E9C3-449E-9DD0-49CC0116EC29}" emma:medium="tactile" emma:mode="ink">
                <msink:context xmlns:msink="http://schemas.microsoft.com/ink/2010/main" type="inkWord" rotatedBoundingBox="10327,2006 12350,1949 12399,3669 10376,372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9147.6455">1187 543 436 0,'-4'4'160'0,"4"-4"-124"0,0-9-8 0,0 5 28 16,0 8-36-16,4-4 184 15,-4 0-112-15,0-4 48 16,5 4-80-16,0 0 32 16,4 4-52-16,-5 1 40 15,1-1-44-15,8 0 24 32,10 4-32-32,23-8 16 0,8 0-24 0,56-21 8 15,8 13-16-15,69-24 28 16,-1 8-24-16,33-13 40 15,-23 5-32-15,-1-4-56 16,-26 7 16-16,-23-3-32 16,-19 16 28-16,-40-1 20 15,-24 13 0-15,-35 4 88 16,-10 0-44-16,-41 8-64 16,-4 5 8-16,-28 7-276 15,0 4 160-15</inkml:trace>
          <inkml:trace contextRef="#ctx0" brushRef="#br0" timeOffset="40063.079">1365 717 716 0,'-18'-4'264'0,"18"4"-204"0,0 0-16 0,0 0 52 16,0 0-60-16,0-5-12 15,13 5-16-15,1-8 36 16,9 8-24-16,18 8 8 16,-5 1-16-16,19 11-8 15,0 8 0-15,-1 17 12 16,1-1-8-16,-19 9 4 15,-4-1-4-15,-18 5 12 16,-5-4-12-16,-27-9-4 16,-1 1 0-1,-22-9-4-15,-4-8 0 0,-10-7 16 16,14-5-8-16,-9-8-4 16,14-8 0-16,8-12-4 15,1 4 0-15,9-8 0 16,13-9 0-16,5-3-12 15,10 4 8-15,-1-9-4 16,9 9 0-16,9-4 24 16,5 11-8-16,0-3 4 15,4 12-4-15,10 0-16 16,-5 4 4-16,9-4-16 16,-5 8 12-16,6-12 20 15,-6 8-4-15,1-12 4 0,-1 7-4 16,1-3 4-16,-5 8-8 0,0-4 32 15,-5 4-20-15,5 0 40 16,-5 8-32-16,10-4-4 16,-1 0-12-16,1-4 20 15,0 4-16-15,-6-4-4 16,-3 0-4-16,-5-4 4 16,0 4-4-16,-10-4 32 15,-3 4-20-15,-6-4-56 16,1 8 16-16,-10-9-52 15,1 9 44-15,-10-4-108 16,5 4 80-16,-4-4-96 16,4 8 88-16,-5-4-36 15,1 4 60-15,-5 1 0 16,9-1 24-16,-9-4 4 16,9 0 8-16,-5 0 44 15,5 0-24-15,-4-4 24 16,8 4-20-16,-4-9 64 15,5 9-48-15,-5-4 40 16,9 4-40-16,0-4 52 16,4 8-48-16,-3-4 36 15,3 0-40-15,1 0-8 16,0 0-16-16,-5-4 4 16,4 4-8-16,-4-4 32 15,1 0-20-15,-10-4-24 0,4 0 4 16,-4-4-116-16,0 4 68 0,-9 0-376 15,0 4 240-15</inkml:trace>
          <inkml:trace contextRef="#ctx0" brushRef="#br0" timeOffset="40394.4606">2257 700 384 0,'-4'4'140'0,"4"-4"-108"0,-5 9-8 0,1-1 172 15,-1 4-112-15,-4 12 80 16,4 8-96-16,-8 13 80 16,8 3-88-16,-8 9 44 15,8-4-64-15,-9-5 8 16,5-3-32-16,0-5 8 15,5-3-12-15,-1-9 0 16,10-4-4-16,4-3 4 16,4-1-8-16,19-12 16 15,5 0-12-15,13-4 4 16,4 4-4-16,-4-8-16 16,1 4 4-16,-10-4-236 15,-5 4 132-15</inkml:trace>
          <inkml:trace contextRef="#ctx0" brushRef="#br0" timeOffset="38202.6321">1347-263 748 0,'-5'-20'276'0,"5"20"-216"0,23-24-16 16,-5 12 84 0,0 7-80-16,19 5 52 15,-1 5-60-15,14 15-20 16,0 8-12-16,-4 17 8 15,-5-1-8-15,-14 5 16 16,-13-1-16-16,-14 5 4 16,-9-5-4-16,-23 5 12 15,-9-4-12-15,-18-9 16 0,13-4-16 16,-18-15 4-16,19-13-4 0,4-20-8 16,14 0 4-1,-1-17 12-15,15 1-8 0,8 0-56 16,14 7 24-16,14-11-24 15,0 16 28-15,22-4 8 16,5 7 12-16</inkml:trace>
          <inkml:trace contextRef="#ctx0" brushRef="#br0" timeOffset="38728.538">2121-360 704 0,'-18'-20'264'15,"18"20"-208"-15,13-8-12 0,-4 0 140 16,10 8-108-16,17-8-4 16,9-1-44-16,15 1-20 15,-1 4-4-15,5 4-16 16,-10 8 8-16,-8-4-24 15,-14 5 16-15,-10 3-4 16,-13 0 8-16,-27 8-28 16,5-8 20-16,-19 12-12 0,0 1 16 15,0-5 0-15,9 8 4 0,0 9 8 16,10-1 0-16,4-3 8 16,4-5-4-16,-4 0-56 15,9 5 28-15,-9-13-8 16,-5 0 20-16,-8-4 24 15,3 0-4-15,-22-3-4 16,14-1 0-16,-19-4 4 16,15 4-4-16,-10-4 24 15,18 0-16 1,-9-4 68-16,18 0-48 0,1 0 16 16,13 0-32-16,4 0 36 15,10 0-28-15,18-4-4 16,9 0-12-16,18-4 4 15,0 4-8-15,0-4-48 16,5 4 28-16,-18-4-104 16,-15 8 68-16,-8-4-92 15,-9 4 84-15</inkml:trace>
        </inkml:traceGroup>
        <inkml:traceGroup>
          <inkml:annotationXML>
            <emma:emma xmlns:emma="http://www.w3.org/2003/04/emma" version="1.0">
              <emma:interpretation id="{EE8982BC-7633-4961-B613-ADD495512F13}" emma:medium="tactile" emma:mode="ink">
                <msink:context xmlns:msink="http://schemas.microsoft.com/ink/2010/main" type="inkWord" rotatedBoundingBox="12983,2530 13959,2502 13980,3247 13004,327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5679.3737">3883 680 748 0,'-14'0'276'0,"14"0"-216"0,-18-4-16 0,13 4 136 16,5 4-108-16,-9-4 60 15,0 4-76-15,9-4-68 16,14 4 4-16,4 0 32 15,18-4-12-15,5 0 24 16,14 8-20-16,4-16-8 16,0 8-4-16,1-4 20 15,8 8-12-15,-14-4 32 16,1 4-28-16,-23 0-24 16,0 0 4-16,-19-4 28 15,-3 4-16-15,-20-4-104 16,6 0 48-16,-14-8-272 15,18 4 180-15</inkml:trace>
          <inkml:trace contextRef="#ctx0" brushRef="#br0" timeOffset="45363.5342">4001 389 280 0,'-9'8'104'0,"18"-8"-84"0,-4 0 0 0,-5 0 152 16,0 0-96-16,0 0 164 16,0 0-136-16,0 0 56 15,0 0-96-15,0 0 36 16,0 0-60-16,0 0 40 15,0 0-44-15,0 0-36 16,0 0-4-16,9 0-8 16,9 0 4-16,5-8 32 15,4 8-12-15,14-4 4 16,5 4-8-16,8-4-8 16,1 8 4-16,13-4 4 15,-13 0-4-15,-1 0 8 16,-8 4-8-16,-14 4 52 15,-9-8-32-15,-14 4 8 16,4 0-20-16,-4-4-104 16,-9 0 48-16,0 0-184 15,-9 8 128-15,5 0-544 16,-5 0 356-16</inkml:trace>
          <inkml:trace contextRef="#ctx0" brushRef="#br0" timeOffset="46175.3009">4302 138 548 0,'9'-12'204'0,"-9"12"-156"0,0-4-16 0,0 0 168 16,0 8-116-16,-5 0 64 15,5 4-88-15,-4 4 28 16,4 0-52-16,0 4-12 16,9 4-12-16,4 1 16 15,19-1-16-15,14-4-32 16,-1 4 12-16,19 9 8 15,-9-13 4-15,-10 0 16 16,1 4-12-16,-5-3-4 16,-9 3 0-16,-5-4 28 15,-9 4-16-15,-4-12 64 16,-5 0-44-16,-9 0 56 16,0 5-56-16,-9-9 0 15,9 0-20-15,0 4-20 16,0 0 0-16,-5 4-24 15,-4 4 16-15,0 13 24 16,0-5-8-16,-18 4 8 16,-5 5-4-16,-23 3 20 15,9 4-16-15,-13 1 40 16,9-1-28-16,5-7-4 16,4-9-12-16,13-12-40 0,15-4 16 15,8-16-92-15,14 0 60 16,14-8-240-16,0 0 160 15</inkml:trace>
        </inkml:traceGroup>
        <inkml:traceGroup>
          <inkml:annotationXML>
            <emma:emma xmlns:emma="http://www.w3.org/2003/04/emma" version="1.0">
              <emma:interpretation id="{B6325DFF-A01E-4BA7-9C35-FEAE530AC116}" emma:medium="tactile" emma:mode="ink">
                <msink:context xmlns:msink="http://schemas.microsoft.com/ink/2010/main" type="inkWord" rotatedBoundingBox="14491,1832 18526,1718 18581,3668 14546,378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3621.0496">6537 1089 548 0,'0'0'204'0,"0"-4"-156"0,0 0-16 15,0 0 80 1,9 4-68-16,0-8 24 16,0-5-36-16,5 1-20 15,0 4-8-15,-1-4 20 16,6 4-12-16,-1-8 24 15,0 16-24-15,0-8 40 16,5 16-28-16,-5 0 4 0,0 4-16 0,-4 4 20 16,4 0-20-16,-4 5 4 15,4-5-8-15,-4 4-8 16,-1-8 4-16,-4-4 28 16,1 0-16-16,-1-8 32 15,0 4-32-15,-5-16 12 16,5 4-16-16,-4-12-8 15,4 0 0-15,-4 4 4 16,4-5-4-16,-5 5-20 16,1 12 8-16,-5-4-48 15,4 0 28-15,1 0-188 16,0 8 120-16</inkml:trace>
          <inkml:trace contextRef="#ctx0" brushRef="#br0" timeOffset="52316.1427">6601 186 340 0,'4'-16'128'0,"-4"16"-100"0,0-12-8 16,0 4 176-1,0 8-112-15,0-8 88 16,0 8-100-16,0-8 24 16,5 8-56-16,-1-8 12 15,6 8-32-15,-6-8 36 16,5 8-32-16,0 0 40 15,5 8-36-15,-5 12 92 0,0 8-68 0,-4 21 4 16,4-1-36-16,-9 17-4 31,13-8-8-31,-13-5 36 0,5-3-20 0,9-9-32 16,-5-3 4-16,0-9 0 16,5 1 4-16,-5-9 24 15,4-4-12-15,-4-4-4 16,5 0-4-16,-9-4-16 15,4 0 8-15,-5 1 4 16,5-1 0-16,0-4 8 16,1 0-4-16,-6-8 32 15,5 0-20-15,-4-4 4 16,4-1-12-16,5-11 12 16,-5 4-12-16,-5-16-12 15,14 3 0-15,-4-19 20 16,9 3-8-16,0-20-40 15,13 13 20-15,0-13-24 16,1 8 20-16,-1 9 0 16,-4 15 8-16,-9 5 60 15,0 8-28-15,-10 0 0 16,-4 12-16-16,-4 0 4 16,0 8-8-16,-5-5-12 15,0 10 4-15,0-5-76 16,0 0 44-16,-5 0-180 0,5 4 120 0,-14 0-324 15,5 4 232-15</inkml:trace>
          <inkml:trace contextRef="#ctx0" brushRef="#br0" timeOffset="55228.5702">7762-36 528 0,'-5'-4'196'0,"5"4"-152"0,-4 0-12 16,-1 0 72 0,10 0-64-16,-5 0 28 0,0 0-40 15,-5 0 60 1,5 4-48-16,-9-4 20 0,4 4-40 0,-8 0 16 16,8 4-20-16,-13 0 0 15,9 4-8-15,-9-4 20 16,4 0-16-16,-4 9 4 15,4 3-8-15,-4 4 12 16,4 0-12-16,-4 13 24 16,9 3-20-16,-5 17 12 15,5-4-12-15,-9 3 0 16,4 5-4-16,1-4 12 16,4-1-12-16,-5-3-4 15,9-5 0-15,5 9-4 16,5-4 0-16,4-1 16 15,0-3-8-15,5-9-12 16,-1-3 0-16,1-17-120 16,0 0 68-16,-5-12-144 15,-9 0 112-15</inkml:trace>
          <inkml:trace contextRef="#ctx0" brushRef="#br0" timeOffset="56235.7854">7693 543 508 0,'0'0'188'0,"0"0"-148"0,5-21-8 0,0 13 248 16,4 8-160-16,0 0 108 15,9 0-132-15,9-8 0 16,1 8-56-16,3 0 28 15,6 4-40-15,-1-4-24 16,5 8-4-16,-4-4-132 16,-10 4 72-16,5-8-252 15,-5 4 176-15</inkml:trace>
          <inkml:trace contextRef="#ctx0" brushRef="#br0" timeOffset="55993.6406">7730 288 652 0,'4'-25'244'0,"-4"25"-192"0,14-12-12 16,-5 4 68-1,0 8-68-15,9-8 28 16,5 4-40-16,5-4 0 16,3 8-16-16,6-4-8 15,4 4 0-15,-5 4-4 16,-4 4 0-16,-9 4 32 0,0 8-16 0,-14 13 56 16,0-5-40-1,-27 4 20-15,13 1-32 0,-27-1 8 31,0 1-16-31,-9-1-8 0,5-4 0 0,-5-4 12 16,14 1-8-16,-10-9-4 16,14 0 0-16,-4 0-24 15,14-4 12-15,-6-3-4 16,10-1 4-16,0 0 8 16,5-4 0-16,-1 4-20 15,5-8 12-15,9 0 20 16,5 0-4-16,9 0-20 15,8 0 4-15,6-8 20 16,4 8-4-16,4-4-20 16,-8 8 4-16,-10-4-120 15,0 0 72-15,-13 0-120 16,-5 0 100-16</inkml:trace>
          <inkml:trace contextRef="#ctx0" brushRef="#br0" timeOffset="56491.9666">8276 640 676 0,'0'0'248'0,"0"0"-192"16,9 8-16-16,-9-4 156 15,5 8-116-15,-5 4 12 16,0 8-56-16,-5 5-8 15,1 3-16-15,-14 5 28 16,4-1-24-16,-18 0-56 16,5 1 16-16,-14-9-104 15,4-4 72-15,-8-15-232 16,13-5 164-16</inkml:trace>
          <inkml:trace contextRef="#ctx0" brushRef="#br0" timeOffset="57254.9977">8595 247 528 0,'-9'0'196'0,"9"0"-152"0,-5 8-12 0,1-4 88 16,4 4-72-16,-9 9 68 15,4-1-64-15,-9 8 68 16,5 0-68-16,-4 5 52 15,-6 3-60-15,-3 0 40 16,8 1-48-16,-4-5-12 16,4 0-12-16,5-7-12 15,9-1 4-15,0-8 4 16,0 0-4-16,9-8-48 16,14 0 28-16,0-4-76 15,-1 0 52-15,10-8-16 0,-9 4 32 0,9-8-20 16,-9 4 24-1,-10-8 36-15,6 4-8 16,-10-5 60-16,-5 9-36 0,-4 0 36 16,9 4-36-16,-9 0-8 15,0 8-16-15,0 0 4 16,14 4-8-16,-5 4-4 16,5 1 4-16,4-5 4 15,0 4-4-15,0-4-4 16,5 0 4-16,-5-4-4 15,1 0 0-15,-1-4-36 16,0 0 20-16,-4-4-12 16,4 4 16-16,-5-8 8 15,1 4 4-15,0-8 16 16,-1 4-8-16,-8-13 4 16,0 9-4-16,-5-16 20 15,0 4-16-15,-5-9 48 16,5 5-32-16,-9-8 20 15,4 11-28-15,1-7 16 16,4 16-20-16,-9-9-16 16,4 17-4-16,-4 0-16 15,9 4 12-15,-9 4-112 16,9 8 68-16,-5-4-244 16,5 4 168-16</inkml:trace>
          <inkml:trace contextRef="#ctx0" brushRef="#br0" timeOffset="57600.9159">9082-12 548 0,'5'-12'204'0,"-5"12"-156"0,31 4-16 0,-12 4 204 16,-1-8-136-16,9 16 64 15,5 5-96-15,4 27 68 16,1 9-80-16,-1 20 36 16,-4 0-56-16,-14-5 16 15,-4 1-32-15,-28-8 36 16,-4-8-32-16,-36 7 20 15,3-3-24-15,-21 4-88 16,12-9 36-16,-12-11-140 16,17-13 96-16,-9-19-200 15,19-9 152-15</inkml:trace>
          <inkml:trace contextRef="#ctx0" brushRef="#br0" timeOffset="50528.8897">5850 899 644 0,'-32'0'236'0,"32"0"-180"0,-28-8-20 0,10 8 148 15,9 0-108-15,-18-9 52 16,-1 9-80-16,-8 0-8 16,9 9-24-16,-10 3 40 15,5 4-28-15,-4 16 64 16,4-3-52-16,-13 11 28 15,17 1-40-15,-4-1 8 16,19-4-20-16,-1 1-44 16,9-9 16-16,5-8 12 15,14 5 0-15,4-17 12 16,5-4-8-16,0-8-92 16,0-8 52-16,-1-9-60 15,10 1 56-15,-9-16-76 16,0 3 64-16,-5-27-16 15,5 7 40-15,-5-16 4 16,0 9 16-16,-9-1 52 16,5 20-24-16,-5-3 52 15,0 12-40-15,0 3 48 16,0 9-48-16,-4-4 28 0,-1 16-32 16,-4-1 8-16,0 9-20 0,-9 9 20 15,5 7-24-15,-14 28 24 16,4 1-24-16,-9 28-4 15,5 8-4-15,-5 8 12 16,10-17-8-16,-6 1 4 16,10-16-4-16,-9-8 4 15,9-13-8-15,4-8-64 16,-4-3 32-16,9-9-216 16,0-8 132-16,0-12-320 15,9 0 244-15</inkml:trace>
          <inkml:trace contextRef="#ctx0" brushRef="#br0" timeOffset="49957.8712">5381 502 624 0,'-28'4'228'0,"28"-4"-176"0,0-4-16 0,0 4 192 16,0 12-132-16,5-12 8 16,4 8-64-16,14-8 24 15,4 8-36-15,32-16 20 16,9 8-28-16,28-8 16 16,4 4-20-16,5 0 0 15,-5 4-8-15,-22 0-24 16,-15 4 8-16,-13 0-76 15,-13 0 48-15,-10 0-108 16,-9 0 80-16,-13 4-348 16,-1 1 228-16</inkml:trace>
          <inkml:trace contextRef="#ctx0" brushRef="#br0" timeOffset="49643.0332">5968 16 612 0,'9'-8'228'0,"-9"8"-180"0,14-12-12 16,-10 4 88-1,1 8-76-15,-1-12 44 16,1 12-56-16,-10-12 52 16,1 8-52-16,-10-8 28 15,5 8-36-15,-14-9-8 0,5 5-12 0,-14-8 4 16,9 8-8-16,-13-4 32 16,4 8-20-16,-9 4 12 15,5 8-16-15,-5 4-8 16,13 8 0-16,-3 9 28 15,12-1-16-15,1 8-4 16,14 1-8-16,8-5-24 16,14 1 12-16,19-17 20 15,4-4-4-15,18-16-28 16,5-4 8-16,-5-12-48 16,-9-1 32-16,0-7-28 15,-9 4 32-15,-14-13 0 16,1 9 16-16,-15-17 8 15,-4 1 0-15,-13-13 8 16,4-3-4-16,-5-5-4 16,5 4 4-16,-9 0-4 15,9 13 0-15,-4 3 44 16,8 13-24-16,1 8 36 16,4 12-32-16,-9 3 40 15,4 18-36-15,-8 19 20 16,4 12-28-16,-14 25 44 15,1 4-36-15,-6 12-4 16,6-16-16-16,-10 16 4 16,5-9-8-16,-14 5 16 0,9-4-12 15,0-8-100-15,10-9 48 16,-1-11-192-16,5-9 132 0,0-3-412 16,4-13 288-16</inkml:trace>
          <inkml:trace contextRef="#ctx0" brushRef="#br0" timeOffset="51163.0765">5772 1255 696 0,'-45'0'256'0,"45"0"-196"0,-5-4-20 15,5 4 144 1,5 4-108-16,13-8 40 16,0 4-68-16,18-4-12 15,10 4-20-15,4-4-4 16,5 8-4-16,-14-4-60 16,-5 0 28-16,-9 0-156 0,-4 8 100 0,-14-8-160 15,0 4 136-15</inkml:trace>
          <inkml:trace contextRef="#ctx0" brushRef="#br0" timeOffset="50949.5077">5758 1065 600 0,'0'-21'224'0,"0"21"-176"0,19-20-12 16,-10 12 124-1,4 8-96-15,10-4 8 16,0 4-44-16,4 0 8 15,5 8-20-15,0 0-8 16,4 0-4-16,-8 0 28 16,-5 4-16-16,-5 1 76 15,-5-1-56-15,-8 4 48 16,0 0-48-16,-15 0 0 0,1 1-24 16,-13 3 0-16,-1 4-4 15,-14-4 20-15,1 5-16 16,-5-5-40-16,14 4 16 0,-5-8 0 15,9 0 12-15,0-3-20 16,10-1 12-16,3-4 4 16,10 0 4-16,10-8-12 15,3 4 8-15,10-4-4 16,4 4 0-16,5-4 16 16,5 4-4-16,-6-4-92 15,6 4 52-15,-10-8-104 16,1 4 80-16,-10-8-112 15,0 0 96-15,-13-4-200 16,4 8 156-16</inkml:trace>
        </inkml:traceGroup>
        <inkml:traceGroup>
          <inkml:annotationXML>
            <emma:emma xmlns:emma="http://www.w3.org/2003/04/emma" version="1.0">
              <emma:interpretation id="{EEDFBE31-7009-42CE-B059-8A48A3E96B60}" emma:medium="tactile" emma:mode="ink">
                <msink:context xmlns:msink="http://schemas.microsoft.com/ink/2010/main" type="inkWord" rotatedBoundingBox="18880,2327 20782,2273 20803,3005 18901,305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8262.1739">9733 429 780 0,'-9'0'288'0,"9"0"-224"0,9 4-20 0,-4-4 164 0,4 0-124 0,9 0-8 15,9 0-48-15,10 0-20 16,4 0-4-16,4 0-312 16,5-4 168-16</inkml:trace>
          <inkml:trace contextRef="#ctx0" brushRef="#br0" timeOffset="58096.2295">9770 166 780 0,'-5'-8'288'0,"5"8"-224"0,-5-8-20 16,1 0 172 0,8 8-128-16,-4 0 36 15,10 0-76-15,3-8 8 16,10 8-36-16,9-8 0 15,0 8-12-15,4 0-24 0,5 8 8 0,-9 0-188 16,-5 8 104-16</inkml:trace>
          <inkml:trace contextRef="#ctx0" brushRef="#br0" timeOffset="58635.6699">10402 190 612 0,'0'9'228'0,"0"-9"-180"0,9 4-12 0,-9-4 104 16,0 0-84-1,0 0 76-15,10 8-76 0,-6-4 56 16,5 0-60-16,-4-4 40 16,4 4-52-16,9-4 32 15,5 4-40-15,22-8-8 16,5 4-16-16,23-4 4 15,0 0-8-15,-5-4 32 16,-4 8-20-16,-9-8-4 16,-10 8-8-16,-13-5-16 15,-9 10 8-15,-14-10-40 16,-9 5 24-16,0-4-180 16,0 4 112-16</inkml:trace>
          <inkml:trace contextRef="#ctx0" brushRef="#br0" timeOffset="59882.0715">11290-56 560 0,'-9'-4'208'0,"18"-5"-164"0,5 1-8 15,-14 0 100 1,0 8-80-16,18-8 40 16,-4 8-56-16,-5-8 4 15,-5 8-28-15,5-8 80 16,-9 8-52-16,0-4 32 16,0 4-44-16,0-4 24 15,-9 8-28-15,5-4 0 16,-5 8-16-16,0 0 28 15,-5 8-24-15,5 9-12 16,-5 7-8-16,5 25 40 16,0 3-24-16,-5 13 0 0,5-4-8 0,0 4-4 15,9-12 0 1,-4-9-12-16,4-7 8 0,-10-17 40 16,10 4-24-16,0-11 0 15,0-5-8-15,0-4 12 16,0-12-8-16,10 0 4 15,-6 8-4-15,5-16-8 16,0 8 4-16,5 0-32 16,-5 0 16-16,0 0 4 15,-4 0 8-15,4 0-20 16,9 0 12-16,-4 0 4 16,-1 0 4-16,6 0 32 15,3 0-16-15,10 0-4 16,-4 8-8-16,12-8-4 15,-8 0 0-15,0 4 16 16,-9 4-8-16,0-4 4 16,-10 4-4-16,1-8 36 15,-9 0-20-15,-10-4-56 16,5 4 16-16,-4-4-208 16,4 0 124-16</inkml:trace>
        </inkml:traceGroup>
        <inkml:traceGroup>
          <inkml:annotationXML>
            <emma:emma xmlns:emma="http://www.w3.org/2003/04/emma" version="1.0">
              <emma:interpretation id="{85A193E4-89F3-4757-965B-E17C1EF43723}" emma:medium="tactile" emma:mode="ink">
                <msink:context xmlns:msink="http://schemas.microsoft.com/ink/2010/main" type="inkWord" rotatedBoundingBox="21183,2205 25019,2097 25052,3258 21216,336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7151.0014">14586 41 852 0,'0'-4'316'0,"0"4"-248"0,14 0-16 16,-9 0 40-1,-5 0-60-15,13 0 32 16,15 0-36-16,-10 0-8 16,14 4-12-16,0-4-280 15,-1 4 148-15</inkml:trace>
          <inkml:trace contextRef="#ctx0" brushRef="#br0" timeOffset="66068.5419">13781-145 728 0,'-14'0'268'0,"14"0"-208"0,-18-4-16 0,13-1 108 16,5 10-92-16,0-5-24 15,5 4-24-15,13 0 56 16,-4 0-36-16,17-4 16 15,1 4-32-15,23-4-8 16,0 0-4-16,4 0-16 16,-5 0 8-16,-17 0-40 15,-5 4 24-15,-28-4-48 16,-4 0 40-16,-32 0-28 16,0 8 32-16,-13-8-32 15,13 4 32-15,0-4-24 16,0 4 28-16,10 0 8 15,-1 0 12-15,9 0-64 16,5 4 36-16,0 4 72 16,4 9-20-16,-4 11 36 15,9 8-32-15,0 21 16 0,0-4-24 16,-4 3-8-16,4 9-8 0,-5-16 20 16,-4-5-12-16,-5-7-4 15,10-9-4-15,-5-7-68 16,9-5 36-16,-18-8-68 15,13 0 56-15,-9-4 16 16,-4 8 20-16,4-12 20 16,-4 4-8-16,-5-3 84 15,19 7-48-15,-10-12 40 16,1 0-48-16,8 0 60 16,-4 0-56-16,0-8 44 15,9 8-48-15,-9-4 0 16,9 4-24-16,9-5 0 15,0 5-4-15,5-4 28 16,-1 4-20-16,19-4-24 16,-5 4 4-16,5-4 16 15,5 4-4-15,4-8 24 16,-5 0-20-16,5 0-32 16,-4 8 12-16,-15-4-36 15,1 8 28-15,-23-4 24 16,0 8-4-16,-14-4 8 15,5 4-4-15,0-8-172 16,-4 0 88-16</inkml:trace>
          <inkml:trace contextRef="#ctx0" brushRef="#br0" timeOffset="66548.399">14596-230 664 0,'9'-9'244'0,"-9"9"-188"0,0-4-16 16,0-4 56 0,0 8-60-16,0-4 136 15,0 4-96-15,0-4 16 16,0 8-52-16,-19-4 28 15,15 8-40-15,-23 0 4 16,13 9-20-16,-18 3 36 16,9-4-24-16,-13 12 40 15,4 9-36-15,-14 19 20 16,15 5-28-16,-1 20-36 0,18-4 8 16,9 4 0-16,15-12 8 0,8-13 16 15,5-7-8-15,-1-17-136 16,1 5 72-16</inkml:trace>
          <inkml:trace contextRef="#ctx0" brushRef="#br0" timeOffset="66968.0156">14618-12 436 0,'0'-12'160'0,"0"12"-124"0,14-16-8 0,4 12 148 15,5 4-100-15,0-8 60 16,9 8-80-16,-5-4 0 16,5 8-32-16,-14-4 48 15,5 8-40-15,-19 0 36 16,-4 4-36-16,-18 4 24 15,4 4-28-15,-17 5 28 16,3-1-32-16,-4 8-12 16,5-3-8-16,4-1-24 15,-4-4 12-15,13 9 4 16,1-5 4-16,4-4-36 0,9-4 20 16,0-3 16-16,4-9 0 0,1-4 0 15,8 4 4-15,10-16 12 16,0 8-8-16,-5-8-56 15,9 4 24-15,5-13-200 16,-4 9 124-16,-10 0-452 16,0 4 308-16</inkml:trace>
          <inkml:trace contextRef="#ctx0" brushRef="#br0" timeOffset="67343.515">15019 312 768 0,'-27'36'284'16,"27"-36"-220"-16,-32 41-20 0,14-17 84 0,4-4-80 15,-4 5 8-15,-10 3-36 16,10 0-40-16,4-12 12 0,1 5-156 16,13-9 88-16</inkml:trace>
          <inkml:trace contextRef="#ctx0" brushRef="#br0" timeOffset="63544.5418">12488 227 384 0,'0'4'140'0,"0"-4"-108"0,4 20-8 16,-4 0 208-1,5 5-132-15,-5 15-8 0,0 1-56 16,-5 11 12-16,5 1-32 0,-9 3 56 15,4 1-40-15,-8 4 36 16,8-4-36-16,-8 3 36 16,-6-7-40-16,-22-5 28 15,19-3-28-15,-33-21 44 16,9-4-40-16,-8-20 12 16,8 0-28-16,-4-24-44 15,14 0 16-15,4-29-280 16,27 9 160-16</inkml:trace>
          <inkml:trace contextRef="#ctx0" brushRef="#br0" timeOffset="63666.8666">12456-133 808 0,'-14'-8'300'0,"14"8"-232"0,0-8-20 0,0 8-36 16,9 8-16-16</inkml:trace>
          <inkml:trace contextRef="#ctx0" brushRef="#br0" timeOffset="64415.4952">12820 178 444 0,'-14'-12'164'0,"14"12"-124"0,9-16-16 0,-9 8 104 16,5 4-76-16,-5-8 24 16,0 4-44-16,9-5 24 15,0 9-32-15,-9-8 48 16,0 4-40-16,0-4 28 16,0 8-32-16,-18 0 36 15,13 4-36-15,-17 4 4 16,3 4-20-16,-12 12 56 15,8 5-40-15,-9 19 40 16,5 5-36-16,-1 11-28 16,10-3-4-16,0-4 0 15,9-9 0-15,9-7 24 16,0-5-12-16,13-12-64 16,6 0 24-16,8-11-92 15,5-5 64-15,4-13-32 16,5 5 48-16,0-12-72 0,-4 0 60 15,-6-16 0-15,1 3 32 16,-9-7 12-16,-5 12 8 16,-13 3 156-16,-1 13-84 0,-8 12 32 15,-1 13-60-15,5 7 16 16,9 4-32-16,14 5-28 16,0-1 0-16,13-4 52 15,1-3-28-15,-1-13-36 16,1 0 4-16,-1-12-52 15,-4 0 32-15,-14-16 32 16,9 3 0-16,-22-15 8 16,0 4-4-16,-15-29 36 15,-3 9-20-15,8-21 20 16,-8 8-24-16,-1-3 8 16,14 15-16-16,0 1-44 15,9 19 20-15,0 1-208 16,5 8 120-16</inkml:trace>
          <inkml:trace contextRef="#ctx0" brushRef="#br0" timeOffset="69760.4645">13380 838 624 0,'9'-8'228'16,"-9"8"-176"-16,5-8-16 0,-5 4 132 15,0 4-100-15,9-4 24 16,-5 0-52-16,1-4 72 16,4 3-64-16,-5-3 12 15,10 8-36-15,-5-8-12 16,0 4-8-16,5-4 12 16,9 8-8-16,-5-8-4 15,5 4 0-15,-1-8-16 16,1 4 8-16,5 0-4 15,-1 8 0-15,-4-4 16 16,-10 4-4-16,5 0 16 16,-4 8-12-16,-5 0 24 0,0 4-20 15,0 4 12-15,-4 4-12 0,4 1-24 16,-4-1 4-16,4 0 20 16,-5 0-4-16,1-3 4 15,9-5-4-15,-1-12-8 16,1 0 4-16,4-12 4 15,0 3-4-15,-4-15-28 16,4 12 12-16,-4-12 12 16,-1 12 4-16,-13 3 24 15,14-3-16-15,-28 4-56 16,14 8 20-16,-4-4-156 16,-5 4 100-16</inkml:trace>
          <inkml:trace contextRef="#ctx0" brushRef="#br0" timeOffset="68559.2462">15128 29 488 0,'-4'-4'180'0,"4"4"-140"0,4 0-12 15,-4-5 84 1,0 5-68-16,0-4 68 16,9 4-60-16,-9-4 32 0,5 4-48 0,-5-4 52 15,0 4-52-15,0-4 36 16,0 8-40-16,0-4-8 15,0 0-16-15,0 0 12 16,0 0-12-16,0 0 16 16,0 0-16-16,0 0-20 15,0 0 4-15,0 0 40 16,0 0-20-16,0 0 16 16,0 0-16-16,0 0 20 15,0 0-20-15,0 0-12 16,0 0-4-16,0 0-4 15,4 0 0-15,-4 0 24 16,0 0-8-16,0 0-4 16,10 0 0-16,-10 0 4 15,0 0-4-15,0 0 8 16,0 0-8-16,0-4 8 16,4 4-8-16,-8-4 32 15,4 8-20-15,-10-4-32 16,10 0 8-16,-4 0-16 15,4 0 12-15,-5 0 0 16,10 0 4-16,-5 0 16 16,0 0-4-16,0 0-12 15,0 0 4-15,0 0 12 16,0 0-4-16,0 0 16 16,0 0-12-16,-5 0 4 0,5 0-4 0,-9 0-24 15,18 0 8-15,-9 0 4 16,0 0 4-16,0 0-12 15,0 0 8-15,0 0 28 16,0 0-12-16,0 4 12 16,0 0-12-16,0 0 0 15,0 0-4-15,0 5 4 16,5-1-8-16,-5 0-4 16,4 4 4-16,-4 0 4 15,0 0-4-15,0 4-4 16,0 5 4-16,10 3-4 15,-6 0 0-15,5-4 0 16,-4-3 0-16,13-9 8 16,5 0-4-16,-5-12-56 15,0 0 28-15,-4-13-32 16,4 5 32-16,-9-8 12 16,0 4 8-16,0-8 12 15,-4 3-4-15,-5-3 8 16,0 8-8-16,-5 0 32 15,5 4-20-15,-9-1 4 16,9 5-12-16,0 4-24 16,0 4 8-16,0 4-12 15,0 9 8-15,0 3 24 16,14 4-4-16,-14 4-12 16,14 1 0-16,-1-1 4 15,1 0 0-15,-1-8 24 0,6-4-12 16,-6-8 4-16,6-4-8 0,-6-12 28 15,1 4-20-15,-5-12-40 16,0 0 12-16,-4-9 20 16,-5 5-4-16,0-4 8 15,0 8-4-15,-5-5 20 16,10 9-16-16,-5 4-20 16,9 4 0-16,-5 0-32 15,15 4 24-15,-10 0-180 16,4 4 108-16,-8-4-276 15,-1 8 200-15</inkml:trace>
          <inkml:trace contextRef="#ctx0" brushRef="#br0" timeOffset="68860.0912">15561-259 528 0,'13'-20'196'0,"-13"20"-152"0,37-8-12 16,-10 0 140 0,-9 16-100-16,14 0 68 15,-4 4-80-15,-1 12 96 0,5 5-84 0,0 15 76 16,-14-7-84-16,0 27 40 15,-4 5-64-15,-19 12 8 16,-4-8-32-16,-23 8 36 16,0-4-28-1,-36-12-252-15,9-9 124 0</inkml:trace>
        </inkml:traceGroup>
      </inkml:traceGroup>
      <inkml:traceGroup>
        <inkml:annotationXML>
          <emma:emma xmlns:emma="http://www.w3.org/2003/04/emma" version="1.0">
            <emma:interpretation id="{48D132B9-135A-4FD3-BB8E-C2085B781A47}" emma:medium="tactile" emma:mode="ink">
              <msink:context xmlns:msink="http://schemas.microsoft.com/ink/2010/main" type="line" rotatedBoundingBox="18562,3933 24910,3596 24964,4613 18616,4949"/>
            </emma:interpretation>
          </emma:emma>
        </inkml:annotationXML>
        <inkml:traceGroup>
          <inkml:annotationXML>
            <emma:emma xmlns:emma="http://www.w3.org/2003/04/emma" version="1.0">
              <emma:interpretation id="{5D880C20-424E-44BE-A722-C2BC8A2FEBC3}" emma:medium="tactile" emma:mode="ink">
                <msink:context xmlns:msink="http://schemas.microsoft.com/ink/2010/main" type="inkWord" rotatedBoundingBox="18573,4140 18915,4122 18928,4369 18586,438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1459.5104">9419 1959 924 0,'-5'0'340'0,"5"0"-260"0,19 4-28 15,-1-4 108 1,0 4-100-16,9 0 20 15,5 0-48-15,0-4-20 16,5 4-8-16,3-8-224 16,6 4 120-16</inkml:trace>
          <inkml:trace contextRef="#ctx0" brushRef="#br0" timeOffset="71282.0381">9501 1789 592 0,'-18'-12'220'0,"22"4"-172"0,-8 0-12 0,-1 4 188 15,10 4-128-15,-5-4 104 16,4 0-116-16,1-5 32 16,8 9-68-16,6-4 20 15,8 8-40-15,0-4-8 16,5 9-12-16,0-5 20 16,4 0-16-16,1 0-64 15,-5 0 24-15</inkml:trace>
        </inkml:traceGroup>
        <inkml:traceGroup>
          <inkml:annotationXML>
            <emma:emma xmlns:emma="http://www.w3.org/2003/04/emma" version="1.0">
              <emma:interpretation id="{81C65877-95C8-4724-9580-5F1D2F0144E4}" emma:medium="tactile" emma:mode="ink">
                <msink:context xmlns:msink="http://schemas.microsoft.com/ink/2010/main" type="inkWord" rotatedBoundingBox="19320,3892 21514,3776 21566,4767 19373,488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1775.8512">10188 1870 1068 0,'-18'0'396'0,"18"0"-308"0,0 4-24 0,9-4 44 15,0 4-72-15,5-4 56 16,9 4-52-16,0-4-4 15,8 0-20-15,10 0-12 16,-9 0 0-16,-9-4 28 16,4 4-16-16,-8-8 12 15,3 8-16-15,-13 0-24 16,-9 0 4-16,0 0-208 16,-9 8 120-16,0-8-412 15,9 8 284-15</inkml:trace>
          <inkml:trace contextRef="#ctx0" brushRef="#br0" timeOffset="72300.2982">10894 1809 572 0,'5'0'208'0,"-5"0"-160"0,0 4-12 16,0 4 120 0,4 9-92-16,-4 7 72 15,5 8-80-15,-14 13 56 16,4-1-60-16,-9 21-20 15,10 0-20-15,-14 8 60 16,-1-9-40-16,-12-3 60 16,-1-12-56-16,-14-9 44 15,1-3-44-15,-10-21 0 16,14-4-24-16,-5-24-16 0,15-4 0 16,-1-29-280-16,14 5 156 0,18-29-624 15,13 16 416-15</inkml:trace>
          <inkml:trace contextRef="#ctx0" brushRef="#br0" timeOffset="72406.5841">11031 1473 904 0,'-14'-24'332'0,"14"24"-256"0,0 4-24 0,-5-4-16 16,5 8-32-16,0 0-204 15,5 8 108-15</inkml:trace>
          <inkml:trace contextRef="#ctx0" brushRef="#br0" timeOffset="72913.9295">11272 1627 372 0,'-9'4'140'0,"9"-4"-112"0,9 0-4 0,-9 8 208 15,0 0-132-15,0 4 72 16,9 5-100-16,-18 7 56 16,4 4-72-16,-13 9 92 15,0 3-84-15,-9 5 40 16,4-9-60-16,0 1-16 0,5-5-16 16,4-4 0-16,5-3-8 15,18-13-36-15,0 0 16 0,19-12-100 16,4-4 64-16,9-8-72 15,4-1 68-15,1-7-12 16,-5 4 40-16,-14-8 24 16,-4 4 4-16,-14 3 100 15,-9 9-56-15,-5 8 44 16,1 4-52-16,-5 8 44 16,9 5-48-16,9-1-16 15,9 4-8-15,14-4 0 16,4 4-4-16,5-7 32 15,5-1-20-15,-10-12-4 16,-4 0-8-16,0-8-4 16,-9 0 0-16,-14-9 8 15,0 1-4-15,-9-8-4 16,0 4 4-16,-9-9-24 16,0 5 12-16,-1-4-144 15,10-1 80-15,10 5-348 16,-6 8 236-16</inkml:trace>
          <inkml:trace contextRef="#ctx0" brushRef="#br0" timeOffset="73243.7718">12155 1481 852 0,'-32'-12'316'0,"32"12"-248"0,-13 8-16 0,-1 5 112 31,9 7-100-31,-13 20 36 0,9 9-60 0,-14 16-16 15,5 3-12-15,-5 9 16 16,23-4-16-16,-18-4-12 16,14-8-4-16,-5-1 28 15,4-7-12-15,-4-9 56 16,4-7-36-16,-8-13 28 16,8-4-32-16,-4-12-28 15,9 1 0-15,0-14-20 16,9 1 12-16,9-8-32 15,10 4 24-15,13-4 4 16,4 8 12-16,10-4-116 16,-1 8 64-16,1-4-216 15,-5 4 148-15,9-4-420 16,-9 0 304-16</inkml:trace>
        </inkml:traceGroup>
        <inkml:traceGroup>
          <inkml:annotationXML>
            <emma:emma xmlns:emma="http://www.w3.org/2003/04/emma" version="1.0">
              <emma:interpretation id="{47A3D854-642B-4EDC-873A-DB9A0A24499F}" emma:medium="tactile" emma:mode="ink">
                <msink:context xmlns:msink="http://schemas.microsoft.com/ink/2010/main" type="inkWord" rotatedBoundingBox="21855,3841 22513,3806 22563,4740 21905,477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4295.0674">12743 2275 684 0,'-14'8'252'0,"14"-8"-192"0,9 8-20 15,-9-8 136 1,0 0-104-16,0 0 52 16,5 0-76-16,8-8 44 15,1 8-52-15,-10-8-4 16,19 0-20-16,0-5-20 16,9 5 0-16,0-8 20 15,4 4-8-15,-4-4-4 0,-9 8 0 16,9 0-32-16,-5 8 16 0,-23 8 24 15,10 4-8-15,-5 8 64 16,0 0-40-16,-9 5 16 16,14 3-28-16,-5-8 8 15,5 0-12-15,-5-12 20 16,18 1-20-16,-9-18 12 16,-4 1-12-16,4-16-156 15,-4 8 76-15,4-12-252 16,-4 7 176-16</inkml:trace>
          <inkml:trace contextRef="#ctx0" brushRef="#br0" timeOffset="73904.5285">12852 1461 1040 0,'-5'-12'384'0,"5"12"-300"0,23-8-20 0,-9 4 52 16,22 4-76-16,5-4 0 15,5 4-24-15,17-4 16 16,-4 4-20-16,1-4-100 16,-10 0 44-16,-5-4-60 31,-13 8 60-31,-9-4-32 0,-19 4 44 0,-17 0-24 16,-1 4 32-16,-18 0-76 15,14 4 56-15,-23 0-60 16,23 4 60-16,4 0-56 15,-4 0 56-15,4 9 4 16,1 3 24-16,4 20 84 16,-1 1-40-16,-12 11 72 15,-1 1-60-15,5 0-24 16,-10-1-16-16,10-11 8 16,-9 0-4-16,-5-13 16 15,0 0-12-15,-4-16 4 16,13 9-4-16,-4-9 12 15,4-8-12-15,-4-16 40 16,8 8-24-16,1-8 4 16,14 8-16-16,-5-16 12 15,9 16-16-15,0-17 32 16,0 9-24-16,0 8 108 16,0 0-68-16,0-4 56 0,0 8-68 15,13-4-4-15,1 0-24 0,13 0 24 16,5 0-24-16,18 0 4 15,9 8-12-15,-4-8 12 16,4 0-12-16,-13 0-72 16,-15 0 32-16,1 0-4 15,-4 0 20-15,-24 0 28 16,10 0-4-16,-28 0-28 16,14 9 8-16,0-9-196 15,-9 0 112-15</inkml:trace>
        </inkml:traceGroup>
        <inkml:traceGroup>
          <inkml:annotationXML>
            <emma:emma xmlns:emma="http://www.w3.org/2003/04/emma" version="1.0">
              <emma:interpretation id="{F6EF13AB-7558-408A-80FF-216414349583}" emma:medium="tactile" emma:mode="ink">
                <msink:context xmlns:msink="http://schemas.microsoft.com/ink/2010/main" type="inkWord" rotatedBoundingBox="22996,3727 23750,3687 23792,4469 23037,4509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6533.0209">14309 1599 520 0,'-5'12'192'0,"5"-12"-152"0,32 20-8 0,-37-8 104 16,-4 4-80-16,5 5 60 16,-5 3-72-16,0 0 24 15,-5 5-40-15,-9-1 44 16,0-4-40-16,-8 1 64 15,-1-5-56-15,4-4 44 16,1 4-48-16,4-12 0 16,10 4-24-16,-6-3 20 15,15-1-20-15,-14 0 12 16,18 0-12-16,0-8 0 16,9 4-4-16,4-4 20 15,10 0-16-15,9 4-12 16,9-4-4-16,5 0 4 15,-10 0 0-15,-4 0 24 16,-9 4-12-16,-5-4 12 16,0-4-12-16,-4 4 20 0,-1 0-20 0,-22 0 12 15,5 0-12-15,4-4-156 16,4 4 76-16,14-4-208 16,-4 0 152-16,-5-4-308 15,-9 4 240-15</inkml:trace>
          <inkml:trace contextRef="#ctx0" brushRef="#br0" timeOffset="75690.7821">14245 1425 800 0,'0'-16'296'0,"0"16"-232"0,9-9-16 0,-4 5 132 16,8 4-108-16,-8-4 44 16,4 4-72-16,5-4-8 15,8 8-20-15,10-4-4 16,9 4-4-16,-4 0-8 16,-6 1 4-16,1-1 20 15,0 0-12-15,-9-4-4 16,0 4-4-16,-23-4-4 15,9 0 0-15,-9-4-28 16,0 4 16-16,0-8-20 16,4 8 16-16,-17-5-132 15,4 10 80-15,-5-5-100 16,5 0 96-16,4 0-28 16,5 8 60-16,-13 0 24 15,-1 4 12-15,-4 8 100 16,4 4-52-16,-13 13 8 15,4 3-32-15,5 5-12 16,9-1-4-16,4-3-16 16,5-5 8-16,-18-7-48 15,4-1 24-15,-18-8-48 16,10-4 44-16,-1 0-28 16,0-3 36-16,-9-5 20 15,10 0 4-15,8-8 100 16,5 4-56-16,0-4 68 15,9 0-60-15,0-4 60 16,9 4-64-16,0-4 28 0,-5 8-44 0,-8-4 16 16,-5 0-28-16,0 0-16 15,0 4-8-15,-5-4 20 16,14 4-8-16,-9-4-28 16,4 4 8-16,-4-4 40 15,9 4-16-15,0-4-8 16,0 0-8-16,9 0 20 15,-4 0-8-15,-5 0-4 16,0 0 0-16,0 0 4 16,0 0-4-16,0 0-4 15,0 0 4-15,4-4-4 16,1 4 0-16,-5-4 0 16,0 8 0-16,0-4 0 15,0 0 0-15,0 0-28 16,9 0 16-16,-4 0-40 15,-5 0 32-15,9-4-12 16,-9 4 20-16,0-4 24 16,0 4-4-16,0-4-12 15,0 4 0-15,0-4-4 16,0 8 0-16,0-4-56 16,0 0 36-16,0 0-112 15,0 0 80-15,0 0-52 16,0 0 64-16,0 0-36 15,0 0 48-15,9-4-68 0,-9 4 60 16</inkml:trace>
          <inkml:trace contextRef="#ctx0" brushRef="#br0" timeOffset="76744.5831">14231 1700 600 0,'-9'-20'224'0,"9"20"-176"0,-9-12-12 0,9 3 160 15,5 9-116-15,-5-4 160 16,0 4-136-16,9 0 20 15,4 9-76-15,1-1 8 16,-5 4-36-16,23-4 28 16,4 0-32-16,-4-4-188 15,0 4 88-15,0 0-520 16,4 0 336-16</inkml:trace>
          <inkml:trace contextRef="#ctx0" brushRef="#br0" timeOffset="76937.0954">14582 1923 924 0,'-18'28'340'0,"18"-28"-260"0,-9 20-28 0,4-4 80 16,10-4-84-16,-19 5 24 16,0-1-40-16,-4-4-76 15,4 8 24-15,-4-12-176 16,4 0 104-16,1-8-284 15,13 0 212-15</inkml:trace>
          <inkml:trace contextRef="#ctx0" brushRef="#br0" timeOffset="74688.6139">14177 1316 652 0,'-9'-5'244'0,"9"5"-192"0,-14 5-12 0,5-1 128 16,0 0-100-16,-19 8 96 16,10 4-96-16,-18 20 72 15,4 5-80-15,-9 28 40 16,9 3-60-16,0 9-4 16,-9-8-20-16,23-8-20 15,13-4 0-15,10-13 20 16,4-7-8-16,0-9-152 15,18-12 76-15</inkml:trace>
        </inkml:traceGroup>
        <inkml:traceGroup>
          <inkml:annotationXML>
            <emma:emma xmlns:emma="http://www.w3.org/2003/04/emma" version="1.0">
              <emma:interpretation id="{C9BBE2D0-4B8E-4A10-9119-242B8B888488}" emma:medium="tactile" emma:mode="ink">
                <msink:context xmlns:msink="http://schemas.microsoft.com/ink/2010/main" type="inkWord" rotatedBoundingBox="24005,3707 24914,3659 24956,4464 24048,4513"/>
              </emma:interpretation>
              <emma:one-of disjunction-type="recognition" id="oneOf13">
                <emma:interpretation id="interp13" emma:lang="" emma:confidence="0">
                  <emma:literal>w)</emma:literal>
                </emma:interpretation>
                <emma:interpretation id="interp14" emma:lang="" emma:confidence="0">
                  <emma:literal>W)</emma:literal>
                </emma:interpretation>
                <emma:interpretation id="interp15" emma:lang="" emma:confidence="0">
                  <emma:literal>WI</emma:literal>
                </emma:interpretation>
                <emma:interpretation id="interp16" emma:lang="" emma:confidence="0">
                  <emma:literal>WJ</emma:literal>
                </emma:interpretation>
                <emma:interpretation id="interp17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77462.9939">14928 1530 716 0,'-32'-45'264'0,"32"45"-204"0,0-12-16 0,0 8 108 16,0 4-92-16,0 4-16 16,9 4-28-16,-18 13-4 15,9 3-8-15,-5 12 40 16,10 5-20-16,-10 3 40 16,-4 1-36-16,5-5 4 15,4-3-20-15,-14-5 12 16,14 1-16-16,0-9-28 15,9-4 8-15,0-8-136 16,23-4 80-16,-9-8-100 16,0 0 96-16,0-12 0 15,-1 0 44-15,-8-16 44 0,4 3-8 16,-4-11 160-16,-14 20-96 16,9-4 96-16,-5 3-100 15,1 17-8-15,-5 8-36 0,14 13 0 16,8-5-12-16,1 12-8 15,9-4 0-15,9 1 28 16,-5-13-16-16,-4-4 4 16,9-4-12-16,-9-12 28 15,0 4-20-15,-18-16 20 16,-1 3-20-16,-22-19 8 16,9 8-12-16,-13-17 12 15,3 5-16-15,-3-9-12 16,4 13 0-16,9-1-4 15,0 13 0-15,0 0-232 16,9 12 132-16,4-1-380 16,-3 13 276-16</inkml:trace>
          <inkml:trace contextRef="#ctx0" brushRef="#br0" timeOffset="77753.2666">15638 1267 904 0,'5'0'332'0,"-5"0"-256"0,45 28-24 0,-31-7 108 16,13 11-100-16,-13 45 52 15,-1 0-64-15,-13 20 20 16,0-8-40-16,-36-4 0 16,4-8-16-16,-36-4 80 15,-5-13-48-15,-9 1-232 16,5-17 100-16</inkml:trace>
        </inkml:traceGroup>
      </inkml:traceGroup>
    </inkml:traceGroup>
    <inkml:traceGroup>
      <inkml:annotationXML>
        <emma:emma xmlns:emma="http://www.w3.org/2003/04/emma" version="1.0">
          <emma:interpretation id="{E9F67508-2320-41C4-8802-D22A0EB513AB}" emma:medium="tactile" emma:mode="ink">
            <msink:context xmlns:msink="http://schemas.microsoft.com/ink/2010/main" type="paragraph" rotatedBoundingBox="4768,5666 15340,5682 15337,7021 4766,70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B366BF7-56E0-4211-8FF8-7069394D04D9}" emma:medium="tactile" emma:mode="ink">
              <msink:context xmlns:msink="http://schemas.microsoft.com/ink/2010/main" type="line" rotatedBoundingBox="4768,5666 15340,5682 15337,7021 4766,7005"/>
            </emma:interpretation>
          </emma:emma>
        </inkml:annotationXML>
        <inkml:traceGroup>
          <inkml:annotationXML>
            <emma:emma xmlns:emma="http://www.w3.org/2003/04/emma" version="1.0">
              <emma:interpretation id="{0B896D18-C077-44A7-8E59-329A64FE92FB}" emma:medium="tactile" emma:mode="ink">
                <msink:context xmlns:msink="http://schemas.microsoft.com/ink/2010/main" type="inkWord" rotatedBoundingBox="4768,5755 8314,5760 8313,6865 4766,685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6305.547">-4403 3582 592 0,'0'-29'220'0,"4"17"-172"0,-4-4-12 16,0 8 144-1,0 8-104-15,0-4 16 16,0 4-56-16,0 8 0 16,9 4-20-16,0 29 44 15,0 3-32-15,1 25 12 16,3 4-24-16,-4 4 0 15,5-4-8-15,-5-5 36 0,5-11-20 0,-5-4 32 32,0-9-32-32,-5-7 20 0,6-5-24 0,-10-12 36 15,4 0-32-15,-4-15 20 16,5-1-24-16,-1-21 0 16,5 5-12-16,0-20-16 15,5 4 4-15,13-29-32 16,5 4 20-16,14-40-40 15,4 8 36-15,5-8-12 16,-5 20 20-16,-9 9 68 16,-5 15-28-16,-13 13 76 15,0 7-56-15,-10 9 8 16,-4 4-32-16,-9 8-12 16,5 8-8-16,-5 0 4 15,0 0-4-15,0 8-168 16,0-8 88-16,0 8-280 15,0-8 204-15</inkml:trace>
          <inkml:trace contextRef="#ctx0" brushRef="#br0" timeOffset="88243.2504">-3206 3404 528 0,'-9'-8'196'0,"4"4"-152"0,1-4-12 0,-1-1 124 16,5 9-92-16,-9-8 60 16,0 0-68-16,-9 8 0 15,0 0-32-15,-19 8 4 16,14 9-16-16,-22 11 12 16,8 16-16-16,-4 33 40 15,14 0-24-15,-5 20 40 16,14-4-36-16,9 4 28 15,9-16-28-15,0 0 0 16,9-8-16-16,9-12 0 16,5 0-4-16,4-17-84 15,1-7 40-15,-6-17-284 16,10-8 176-16</inkml:trace>
          <inkml:trace contextRef="#ctx0" brushRef="#br0" timeOffset="88770.7689">-3129 3966 996 0,'-4'0'368'0,"4"0"-284"0,18 0-24 16,-9 0 44-1,0 8-68-15,14-4 12 16,13 0-28-16,-4-4-128 0,0 4 60 0,0 1-336 16,-9 3 216-16</inkml:trace>
          <inkml:trace contextRef="#ctx0" brushRef="#br0" timeOffset="88587.2732">-3074 3732 728 0,'23'-33'268'0,"-23"33"-208"0,36-16-16 0,-22 16 52 16,4 4-60-16,-4 8 4 15,4 4-24-15,-4 9-4 16,-1-1-4-16,-4 4 20 15,0 5-16-15,-13-1 56 16,-1 4-36-16,-22-3 20 16,13-1-32-16,-27-4 16 15,10-3-20-15,-1-5 28 16,9 0-28-16,-4-4-24 16,13 1 4-16,9-5-16 15,14 0 8-15,5-4 16 16,9 0 0-16,0-8-12 15,9 4 4-15,-1-4-164 16,-8 4 92-16,0-4-368 16,-14 4 252-16</inkml:trace>
          <inkml:trace contextRef="#ctx0" brushRef="#br0" timeOffset="88933.1935">-2769 4088 780 0,'-5'12'288'0,"5"-12"-224"0,-4 32-20 0,-5-8 56 16,9 5-64-16,-14 15 24 15,5 5-40-15,-14 3-8 16,5-3-8-16,-9-4-84 15,4-5 44-15</inkml:trace>
          <inkml:trace contextRef="#ctx0" brushRef="#br0" timeOffset="89533.782">-2332 3796 632 0,'5'-12'236'0,"-5"12"-184"0,0-16-16 0,-5 16 132 16,5 0-100-16,-14 8 36 15,5 4-64-15,-13 12 12 16,8 5-32-16,-4-5 16 16,4 13-20-16,0-5-16 15,5 0-4-15,0-3 28 16,9-5-12-16,0-4 12 16,9 0-12-16,0-8-8 15,5 1 0-15,0-13-136 16,4 8 72-16,-4-16-76 15,13 8 80-15,-13-8-20 16,-1 8 40-16,5-21 16 16,-4 13 8-16,-14-8 108 15,9 12-52-15,-18-4 124 16,9 8-96-16,0 0 36 16,9 8-64-16,-4 4-8 15,4 4-20-15,14-8-4 16,-1 5-4-16,6-13 12 15,-1 0-12-15,5 0-28 16,9-9 8-16,-14-3-4 16,0 0 8-16,-22-4 32 15,4 8-12-15,-23-8-12 16,-4 4-4-16,-5-13 56 16,14 9-28-16,-13-8-20 0,13 8-4 0,-5-1-64 15,14 1 36-15</inkml:trace>
          <inkml:trace contextRef="#ctx0" brushRef="#br0" timeOffset="89803.5">-1767 3420 676 0,'9'-16'248'0,"-9"16"-192"0,50 0-16 0,-27 8 188 16,4 12-132-16,0 12 132 16,10 5-136-16,-10 28 36 15,0 7-80-15,-9 9 28 16,-4 0-44-16,-14 0 24 16,0-12-28-16,-27 0 72 15,0-4-56-15,-33-1-100 16,1-3 28-16,-9-16-204 15,9-9 128-15</inkml:trace>
          <inkml:trace contextRef="#ctx0" brushRef="#br0" timeOffset="90149.4186">-1175 3978 904 0,'-14'8'332'0,"14"-8"-256"0,59-8-24 0,-23 4 116 16,5 4-104-16,14-12 8 16,-5 8-44-16,-4-8-220 15,-1 8 104-15</inkml:trace>
          <inkml:trace contextRef="#ctx0" brushRef="#br0" timeOffset="90004.5334">-1012 3671 964 0,'41'4'360'0,"-41"-4"-280"0,23 8-24 0,-9 0 4 15,9-8-44-15,-5 8 32 16,5 0-32-16</inkml:trace>
        </inkml:traceGroup>
        <inkml:traceGroup>
          <inkml:annotationXML>
            <emma:emma xmlns:emma="http://www.w3.org/2003/04/emma" version="1.0">
              <emma:interpretation id="{6598B98B-6031-410E-834E-1C6876D36100}" emma:medium="tactile" emma:mode="ink">
                <msink:context xmlns:msink="http://schemas.microsoft.com/ink/2010/main" type="inkWord" rotatedBoundingBox="8920,5808 10642,5811 10640,7014 8918,7011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1215.0088">577 3873 548 0,'-22'8'204'0,"22"-8"-156"0,-5 69-16 0,0-37 116 16,1 1-88-16,-5 23 88 15,0 5-84-15,-9 20 48 16,4-4-68-16,-18 0 120 16,9-12-92-16,-27-9 72 15,-5-11-84-15,-13-17 32 16,9 0-56-16,-14-11 8 15,19-9-28-15,-1-24-68 16,14-5 24-16,9-39-348 16,28-1 204-16</inkml:trace>
          <inkml:trace contextRef="#ctx0" brushRef="#br0" timeOffset="91338.8385">627 3412 932 0,'-4'8'348'0,"4"-8"-272"0,4 12-20 16,-4-4-144 0,0 0 36-16</inkml:trace>
          <inkml:trace contextRef="#ctx0" brushRef="#br0" timeOffset="91830.6487">1119 3691 600 0,'-14'8'224'0,"14"-8"-176"0,-9 28-12 0,0-3 124 16,9-5-96-16,-13 12 60 16,3 5-68-16,-12 3 28 15,4 1-48-15,-14-1 52 16,9-3-52-16,-14-5 28 15,15 0-36-15,-1-3-16 16,14-5-8-16,9-8 4 16,13-4-4-16,15-12-48 15,4-4 28-15,13-8-32 16,1 0 28-16,-14-12-8 16,-1 8 16-16,-8-1 24 15,-5 5-4-15,-8 4 76 16,-6 8-48-16,-4 8 56 15,0 4-52-15,0 9-28 16,9 3-12-16,5 0-8 16,9 0 0-16,4-7 32 15,5-1-12-15,9-20-12 16,0 0-4-16,0-17-24 16,-5 9 16-16,-13-12 32 15,0 4-12-15,-28-9 36 16,1 9-28-16,-15-4-4 0,1-4-8 15,0-5-48-15,4 13 24 16,10-16-320-16,8 15 188 0</inkml:trace>
          <inkml:trace contextRef="#ctx0" brushRef="#br0" timeOffset="90933.5036">-242 3857 964 0,'-9'-4'360'0,"9"4"-280"0,9 4-24 0,0 0 92 16,-5 0-92-16,15 0 60 15,-6 4-72-15,10-4-12 16,9 0-20-16,0 0-160 15,4 0 80-15</inkml:trace>
        </inkml:traceGroup>
        <inkml:traceGroup>
          <inkml:annotationXML>
            <emma:emma xmlns:emma="http://www.w3.org/2003/04/emma" version="1.0">
              <emma:interpretation id="{945DBD05-EAFE-4009-9B60-2185CE77A3E4}" emma:medium="tactile" emma:mode="ink">
                <msink:context xmlns:msink="http://schemas.microsoft.com/ink/2010/main" type="inkWord" rotatedBoundingBox="11065,5825 11397,5826 11395,6591 11063,6590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2176.5661">2030 3428 956 0,'-9'4'352'0,"9"-4"-272"0,-19 41-24 0,15-13 16 15,8 8-52-15,-4 29 8 16,0 4-16-16,0 12 12 16,0-8-16-16,-4-9 16 15,4-7-16-15,-9-8-4 16,9-9 0-16,-23-8 72 15,5-3-40-15,0-5-12 16,4-4-16-16,0-4-20 16,5-3 8-16,9-5-32 15,5 0 20-15,8-4 24 16,10 0-4-16,9-4 20 16,0 0-16-16,0-4-92 15,4 4 48-15,5-8-88 16,5 4 72-16,-10-8-140 15,0 8 108-15</inkml:trace>
        </inkml:traceGroup>
        <inkml:traceGroup>
          <inkml:annotationXML>
            <emma:emma xmlns:emma="http://www.w3.org/2003/04/emma" version="1.0">
              <emma:interpretation id="{B9E5E7DE-65BC-4023-80B3-FBFE309831EE}" emma:medium="tactile" emma:mode="ink">
                <msink:context xmlns:msink="http://schemas.microsoft.com/ink/2010/main" type="inkWord" rotatedBoundingBox="11893,5910 12562,5911 12561,6599 11891,659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92731.5415">2749 3529 1080 0,'-27'0'400'0,"27"0"-312"0,9-8-24 0,9 8-32 15,9 0-32-15,37-8 16 16,9 8-8-16,18 8 32 16,-4 0-24-16,-6 0-68 15,-12-4 28-15,-15 0-28 16,-8 9 32-16,-19-13 0 15,-4 8 12-15,-23 0-56 16,0 0 36-16,-18-8-68 16,4 12 56-16,-13-12-116 15,9 8 92-15,-5 8-28 16,5 4 56-16,-1 5-4 16,1 11 24-16,5 9 80 15,8 3-36-15,-9 5 28 16,10-9-36-16,-5 13 8 15,0-12-16-15,-5-5 12 16,9-4-16-16,-17-3-108 0,3-5 52 0,-22-8-252 16,10 1 164-16,-24-13 44 15,9 0 60-15,-8-12 204 16,13 4-92-16,4-8 220 16,10 0-168-16,0-1 80 15,13 5-124-15,9 4-16 16,5 4-44-16,19 1 28 15,8 3-32-15,32 0-4 16,0 0-12-16,19-4 56 16,-5 4-36-16,-19-8-124 15,1 4 48-15</inkml:trace>
        </inkml:traceGroup>
        <inkml:traceGroup>
          <inkml:annotationXML>
            <emma:emma xmlns:emma="http://www.w3.org/2003/04/emma" version="1.0">
              <emma:interpretation id="{1051B2AB-EB1D-4FD9-BB81-A8785FD3182D}" emma:medium="tactile" emma:mode="ink">
                <msink:context xmlns:msink="http://schemas.microsoft.com/ink/2010/main" type="inkWord" rotatedBoundingBox="13278,5679 15340,5682 15338,6820 13276,6816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3362.7203">4479 3359 476 0,'0'-20'176'0,"0"20"-136"0,9-16-12 0,-9 4 196 15,0 8-128-15,-9-9 104 16,5 5-116-16,-19 4 24 16,5 4-64-16,-23 12 20 15,4 9-36-15,-13 27 28 16,14 5-32-16,-10 40 32 15,14 0-32-15,0 8-12 16,10-8-8-16,3-8-16 16,10-12 8-16,5-12 12 15,4-9-4-15,4-11-48 0,10-5 28 0</inkml:trace>
          <inkml:trace contextRef="#ctx0" brushRef="#br0" timeOffset="93707.6375">4506 3521 704 0,'-4'-28'264'0,"4"28"-208"0,45 0-12 0,-31 4 72 16,9 8-72-16,0 8 36 15,-1 9-48-15,1 15 16 16,4 1-28-16,-8-1 0 15,-6 9-12-15,-8-9 48 16,-5 1-32-16,-14-1 16 16,1-15-24-16,-24 3 36 15,5-4-28-15,-13-8 4 16,4-3-16-16,0-5-16 16,13 4 0-16,10-4-16 15,14 0 12-15,13-4 32 16,14 0-16-16,13-3 8 15,0 3-8-15,1-8-156 16,-5 4 80-16,-5-4-228 16,0 0 168-16</inkml:trace>
          <inkml:trace contextRef="#ctx0" brushRef="#br0" timeOffset="93864.0563">4547 3873 880 0,'-18'-12'328'0,"18"12"-256"0,5-4-16 0,-1 4 64 16,5 4-76-16,5 8 8 16,9-4-32-16,4 0-40 15,5 0 12-15</inkml:trace>
          <inkml:trace contextRef="#ctx0" brushRef="#br0" timeOffset="94039.0191">4980 4051 880 0,'-18'25'328'0,"18"-25"-256"0,-23 44-16 0,5-16-8 16,13 9-36-16,-13 3 24 16,9 5-24-16,-9-1 24 15,4 1-24-15,-4-13-144 16,4-3 68-16</inkml:trace>
          <inkml:trace contextRef="#ctx0" brushRef="#br0" timeOffset="94548.3735">5331 3845 860 0,'-10'-16'320'0,"10"16"-248"0,0 0-20 0,-4 0 76 16,-1 8-80-16,-8 0-12 16,4 16-20-16,-5 4-16 15,5 1 4-15,0-1-16 16,4 0 8-16,1 1 12 16,8-5-4-16,5-4 16 15,5 1-12-15,0-13-40 16,4 0 20-16,0-8-76 15,0 0 48-15,-4-8-8 16,-1 0 28-16,-3-9-12 16,-1 9 16-16,-9-8 8 15,0 8 8-15,-5 0 104 16,1 4-56-16,-1 4 52 16,5 8-60-16,5 4-28 15,8 4-12-15,5-4 36 16,5 5-24-16,0-5 36 15,9 0-32-15,-5-12 32 16,5 0-32-16,0-8 40 16,-5 0-32-16,-4-9-12 15,0 5-8-15,-19-8 4 0,1 4-4 16,-14-8 16-16,9 7-12 0,-14-11-12 16,14 8 0-16,-9-4-92 15,4 11 48-15,1 1-284 16,4 4 184-16</inkml:trace>
          <inkml:trace contextRef="#ctx0" brushRef="#br0" timeOffset="94852.8374">6009 3375 996 0,'32'17'368'16,"-32"-17"-284"-16,41 72-24 0,-28-23 132 16,6 12-116-16,-1 36 208 15,0-4-160-15,-9 4-16 16,0-8-64-16,-18 0 0 15,9-12-24-15,-36-4-44 16,4-8 12-16,-41-13-352 16,0-11 204-16,-22-17-580 15,17-4 416-15</inkml:trace>
        </inkml:traceGroup>
      </inkml:traceGroup>
    </inkml:traceGroup>
    <inkml:traceGroup>
      <inkml:annotationXML>
        <emma:emma xmlns:emma="http://www.w3.org/2003/04/emma" version="1.0">
          <emma:interpretation id="{A4C2DC02-10F7-41FA-A86A-46384FC5EC86}" emma:medium="tactile" emma:mode="ink">
            <msink:context xmlns:msink="http://schemas.microsoft.com/ink/2010/main" type="paragraph" rotatedBoundingBox="4768,7934 25006,8355 24963,10444 4724,100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932B1E0-EAFB-41FF-A4C2-78B079680BE2}" emma:medium="tactile" emma:mode="ink">
              <msink:context xmlns:msink="http://schemas.microsoft.com/ink/2010/main" type="line" rotatedBoundingBox="4768,7934 25006,8355 24963,10444 4724,10023"/>
            </emma:interpretation>
          </emma:emma>
        </inkml:annotationXML>
        <inkml:traceGroup>
          <inkml:annotationXML>
            <emma:emma xmlns:emma="http://www.w3.org/2003/04/emma" version="1.0">
              <emma:interpretation id="{F8DC962F-58F2-40D7-A74E-5CD570E10302}" emma:medium="tactile" emma:mode="ink">
                <msink:context xmlns:msink="http://schemas.microsoft.com/ink/2010/main" type="inkWord" rotatedBoundingBox="4756,8479 6330,8512 6311,9410 4738,9377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99051.9106">-3516 6115 892 0,'-45'-12'332'0,"45"12"-260"0,-18-4-20 0,9 4 116 15,4 8-104-15,-9 4-36 16,10 4-20-16,-10 25 16 16,5 3-12-16,-9 37 32 15,4 0-28-15,0 8 20 16,5-4-20-16,0-8-8 16,9-12-4-16,5-8 40 15,4-9-24-15,5-15-176 16,4-5 84-16,5-20-248 15,-1 0 180-15</inkml:trace>
          <inkml:trace contextRef="#ctx0" brushRef="#br0" timeOffset="99535.7377">-3402 6605 820 0,'-18'-16'304'0,"18"16"-236"0,14 0-20 0,-5 0 28 16,9 4-52-16,14 0 16 16,4 8-24-16,14 0 44 15,5 8-32-15</inkml:trace>
          <inkml:trace contextRef="#ctx0" brushRef="#br0" timeOffset="99337.6705">-3270 6309 860 0,'9'-16'320'0,"-9"16"-248"0,19-4-20 0,-6 8 32 15,1 4-56-15,9 17-20 16,-1 3-8-16,1 12 24 16,0 9-12-16,-5-4 40 15,-4 3-28-15,-19 1 12 16,1-9-20-16,-33-3 28 16,-4-5-28-16,-18-4 4 15,9 1-12-15,0-9-16 16,18-4 4-16,9 0-68 15,10-8 40-15,17-4 20 16,10 0 12-16,22-8-32 16,5 0 16-16</inkml:trace>
          <inkml:trace contextRef="#ctx0" brushRef="#br0" timeOffset="99717.7265">-2855 6791 832 0,'-28'41'308'0,"28"-41"-240"0,-18 48-20 0,4-20 8 16,5 1-40-16,-14 3-12 16,1 9-8-16</inkml:trace>
          <inkml:trace contextRef="#ctx0" brushRef="#br0" timeOffset="98765.6485">-4271 6212 944 0,'-14'-4'352'0,"14"4"-276"0,0 4-20 0,4-4 32 16,1 0-60-16,0 0-4 15,8 0-12-15,15-4 24 16,8 4-20-16,14-4-40 15,0 4 12-15,0-8-112 16,0 12 68-16,-22-4-64 16,-6 0 72-16,-26 0-56 15,-5 8 60-15,-23-8-12 16,-5 8 32-16,-4 0 24 16,5 1 0-16,0 3-24 15,4 4 12-15,4 24 76 16,15 5-36-16,-5 28 0 15,8 0-16-15,-3 3-12 16,8-3 4-16,-4-8 4 16,5-12-4-16,-10-5 60 15,0-7-36-15,-4-9 8 16,4-8-24-16,-8-12 28 16,8 1-24-16,-9-13 20 15,5-4-20-15,4-9 8 16,10 5-12-16,-1-4-8 15,10 8 0-15,4-4 20 16,9 8-12-16,5 0 32 16,0 4-28-16,4 0 20 0,5 0-20 15,0 0-16-15,4 4-4 0,1-8-172 32,-1 4 96-32,0-8-332 0,1 4 232 0</inkml:trace>
        </inkml:traceGroup>
        <inkml:traceGroup>
          <inkml:annotationXML>
            <emma:emma xmlns:emma="http://www.w3.org/2003/04/emma" version="1.0">
              <emma:interpretation id="{CBF38343-F2B1-46DD-80D6-4F32724CFB23}" emma:medium="tactile" emma:mode="ink">
                <msink:context xmlns:msink="http://schemas.microsoft.com/ink/2010/main" type="inkWord" rotatedBoundingBox="6794,8418 7741,8437 7722,9337 6775,9317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0237.1023">-2305 6305 528 0,'-13'-20'196'0,"13"20"-152"0,9 8-12 0,-9 0 104 15,0 4-80-15,-5 21 136 16,1 3-108-16,-5 17 32 15,0 4-72-15,-5-5 28 16,5 1-40-16,-5-9 0 16,5-7-20-16,0-9-8 15,9-4 0-15,0-7-60 16,9-5 32-16,0-12-84 16,5 4 56-16,4-12-80 15,0-5 76-15,-4-11-8 16,0 0 40-16,-1-4 76 15,1 7-28-15,-10 5 100 16,1 12-72-16,-5 12 56 16,4 8-64-16,1 9 4 15,9-1-28-15,-1-4-20 16,6-4-4-16,12-3 48 16,6-5-24-16,8-12 36 15,1 4-32-15,-1-13-24 16,-8 5 0-16,-28-12 36 15,-4 0-24-15,-19-17 16 16,-4 9-16-16,-10-12-16 16,6 3 0-16,-6-7-76 15,15 15 44-15,13-3-356 16,13 8 216-16</inkml:trace>
          <inkml:trace contextRef="#ctx0" brushRef="#br0" timeOffset="100463.2039">-1717 6046 704 0,'4'-12'264'0,"-4"12"-208"0,41 4-12 0,-13 12 116 16,-1 1-96-16,9 31 132 16,5-3-112-16,-4 44 12 15,-1 0-56-15,-18 16 44 16,-9-8-48-16,-22-8 80 15,-5-16-64-15,-37-8-52 16,-4 0-4-16,-32-13-380 16,9-7 208-16</inkml:trace>
        </inkml:traceGroup>
        <inkml:traceGroup>
          <inkml:annotationXML>
            <emma:emma xmlns:emma="http://www.w3.org/2003/04/emma" version="1.0">
              <emma:interpretation id="{C5280AC7-A108-4F6E-8A7B-4EAA79C17938}" emma:medium="tactile" emma:mode="ink">
                <msink:context xmlns:msink="http://schemas.microsoft.com/ink/2010/main" type="inkWord" rotatedBoundingBox="8333,8718 8557,8723 8550,9027 8327,9022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1244.2805">-820 6597 780 0,'-23'0'288'0,"23"0"-224"0,4 12-20 0,6-8 76 16,-1 0-76-16,27 0 36 15,-4 0-48-15,36-4-72 16,-4 4 20-16</inkml:trace>
          <inkml:trace contextRef="#ctx0" brushRef="#br0" timeOffset="101082.8513">-757 6334 788 0,'-27'-12'292'0,"27"12"-228"0,-9 0-16 0,4 0 168 15,10 0-128-15,-5 0 8 16,9 4-56-16,9-4-4 15,10 0-20-15,13 0-8 16,13 0-4-16</inkml:trace>
        </inkml:traceGroup>
        <inkml:traceGroup>
          <inkml:annotationXML>
            <emma:emma xmlns:emma="http://www.w3.org/2003/04/emma" version="1.0">
              <emma:interpretation id="{B6010155-7B70-46B2-87A2-62CA76954CE4}" emma:medium="tactile" emma:mode="ink">
                <msink:context xmlns:msink="http://schemas.microsoft.com/ink/2010/main" type="inkWord" rotatedBoundingBox="9089,8341 11831,8398 11809,9452 9067,9395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1470.8827">-55 6459 904 0,'-23'0'332'0,"23"0"-256"0,-14 8-24 0,23-8 96 31,-4 4-92-31,18-4 4 0,8 4-36 0,19-8-24 15,1 4-4-15,26-4-260 16,0 0 144-16,-4 0-524 16,-5 8 360-16</inkml:trace>
          <inkml:trace contextRef="#ctx0" brushRef="#br0" timeOffset="101739.5977">737 6322 808 0,'-37'60'300'0,"37"-60"-232"0,-9 106-20 0,9-58 96 16,5 5-88-16,-5 7 4 15,0 1-36-15,-9 4 0 16,0-8-12-16,-5-1 72 15,5-7-48-15,-28-13 32 16,15-8-40-16,-33-19 28 16,0-9-32-16,-18-21-84 15,14 1 32-15,-4-20-280 16,8 7 168-16</inkml:trace>
          <inkml:trace contextRef="#ctx0" brushRef="#br0" timeOffset="101877.966">964 5990 956 0,'-4'-25'352'0,"4"25"-272"0,-5 5-24 0,-8-5-4 15,8 8-40-15,-4 8-224 16,4-4 116-16</inkml:trace>
          <inkml:trace contextRef="#ctx0" brushRef="#br0" timeOffset="102370.2747">1274 6188 528 0,'-5'-4'196'0,"5"4"-152"0,0 0-12 0,0 4 148 15,0 0-104-15,-9 0 104 16,0 8-104-16,-14 13 28 16,5 3-60-16,-9 24 20 15,4 1-36-15,0 4-36 16,14-1 4-16,9-11 8 16,9-1 0-16,14-19-28 15,0-9 12-15,9-16-100 16,4 0 60-16,-4-16-48 15,0 0 60-15,-9-13 48 0,-1 13-4 0,-12 0-4 16,-10 8-4-16,0 8 40 16,-10 8-24-16,1 8 60 15,9 8-40-15,0 5-32 16,9-5-4-16,23 0 36 16,0 0-20-16,23-7 24 15,-1-5-20-15,1-8 36 16,0-4-28-16,-19-20 56 15,-4 3-44-15,-18-19 20 16,4 4-36-16,-27-17 16 16,0 13-20-16,-5-9-8 15,-4 9-4-15,0-13-84 16,8 13 44-16</inkml:trace>
          <inkml:trace contextRef="#ctx0" brushRef="#br0" timeOffset="102774.3513">2658 6111 780 0,'0'-8'288'0,"0"8"-224"0,0-4-20 0,-9 0 172 16,9 4-128-16,-9-4 104 16,9 4-108-16,-23-4-20 15,9 4-40-15,-18-4-16 16,10 4-4-16,-24 0 4 16,5 8-4-16,-23 4-12 15,14 4 4-15,-9 21-24 16,14-1 16-16,-1 29 32 15,10 12-12-15,18 8-16 16,4-4 0-16,28-8 4 16,8-13 4-16,33-11 32 15,9-9-16-15,4-15-112 16,-4-5 52-16,-5-12-176 16,-4-4 120-16,-15-12-188 15,-3 0 160-15</inkml:trace>
        </inkml:traceGroup>
        <inkml:traceGroup>
          <inkml:annotationXML>
            <emma:emma xmlns:emma="http://www.w3.org/2003/04/emma" version="1.0">
              <emma:interpretation id="{6E7A6C0C-F6F0-49DF-B734-2AFA2622193B}" emma:medium="tactile" emma:mode="ink">
                <msink:context xmlns:msink="http://schemas.microsoft.com/ink/2010/main" type="inkWord" rotatedBoundingBox="12410,8093 15373,8155 15351,9206 12388,9144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04186.2957">3232 6067 560 0,'4'-17'208'0,"5"9"-164"0,-9 8-8 16,0 0 172 0,0 0-120-16,0 8 44 15,9 13-80-15,1 11 60 16,-6 4-64-16,14 29 8 16,-4 8-32-16,9 4-12 15,-5-4-8-15,5-17 28 16,-5-3-16-16,5-16 48 15,4-9-36-15,5-28 48 16,0-4-44-16,0-33 56 0,4-7-52 16,5-25 12-16,-5 8-32 0,-4-12 20 15,5 17-24-15,-5-9-32 16,-1 17 12-16,-8-1 0 16,0 13 8-16,-5-1-20 15,-4 17 12-15,-5 4-120 16,-5 8 72-16,6 8-208 15,-1 4 148-15</inkml:trace>
          <inkml:trace contextRef="#ctx0" brushRef="#br0" timeOffset="104456.5147">4424 5868 788 0,'-36'-32'292'0,"36"32"-228"16,-50-4-16-16,23 12 96 15,-1 8-88-15,-8 13 76 16,4 3-76-16,-13 21-20 16,22-1-24-16,-18 25 0 15,18 0-8-15,0 20-4 16,19-4 4-16,8-4 4 15,10-16-4-15,4-12-72 16,9-17 36-16,19-15-252 16,0-9 160-16</inkml:trace>
          <inkml:trace contextRef="#ctx0" brushRef="#br0" timeOffset="104955.8417">4424 6229 880 0,'-36'-9'328'0,"36"9"-256"0,5-4-16 0,4 0 44 16,13 8-64-16,10-8 32 15,5 12-40-15,13 1-8 16,-5-1-12-16,5 4-164 15,-4 4 84-15,-10 4-332 16,5 0 224-16</inkml:trace>
          <inkml:trace contextRef="#ctx0" brushRef="#br0" timeOffset="104742.2742">4525 6075 684 0,'9'-21'252'0,"-9"21"-192"0,36-8-20 0,-27 8 128 16,14 8-100-16,0-3 16 15,0 11-48-15,-10-4 8 16,10 8-24-16,-5 4 28 16,-13 5-32-16,-5 7 20 15,-5 5-20-15,-18 3 28 16,5-3-28-16,-18-1 4 15,13-4-12-15,-22-3-8 16,13-5 4-16,0-8-4 16,9-3 0-16,14-9-44 15,18 0 24-15,14-12-56 16,0 4 44-16</inkml:trace>
          <inkml:trace contextRef="#ctx0" brushRef="#br0" timeOffset="105122.7856">4944 6524 860 0,'-55'85'320'0,"55"-85"-248"0,-46 69-20 16,28-41-12-1,9-8-32-15,-14 5-12 16,10 3 0-16</inkml:trace>
          <inkml:trace contextRef="#ctx0" brushRef="#br0" timeOffset="105614.0933">5235 6123 808 0,'-18'4'300'0,"18"-4"-232"0,-23 29-20 0,14-9 36 16,4 0-56-16,1 21-4 16,4-1-12-16,0 9 16 15,9-5-16-15,4-3 4 16,10-5-8-16,-5-12-104 16,5-3 52-16,0-13-96 15,0 0 80-15,0-16-104 16,-5 0 96-16,-5-5 40 15,1-3 20-15,-9-12 52 16,4 12-20-16,-9 0 196 16,4 7-120-16,-4 9-4 15,5 4-64-15,4 5 40 16,5 7-40-16,4-8-8 16,5 8-12-16,4-20 32 15,5-4-20-15,4-12 20 16,1-1-24-16,-15-11 36 15,-3 8-32-15,-15-5 4 16,-4 5-16-16,-9-4 20 16,-5 8-20-16,-4-5-32 15,4 9 12-15,1 4-212 0,4-4 124 16</inkml:trace>
          <inkml:trace contextRef="#ctx0" brushRef="#br0" timeOffset="105901.8602">6064 5763 756 0,'22'-8'280'0,"-22"8"-216"0,23 45-20 0,-14-13 188 15,5 4-136-15,-1 21 140 16,1 0-136-16,-5 20 52 16,5-5-88-16,-10 26-8 15,1-18-36-15,-14 1 24 16,4-8-28-16,-22-16-180 16,-5-4 88-16,-18-25-468 15,0 4 304-15</inkml:trace>
        </inkml:traceGroup>
        <inkml:traceGroup>
          <inkml:annotationXML>
            <emma:emma xmlns:emma="http://www.w3.org/2003/04/emma" version="1.0">
              <emma:interpretation id="{1FC774DF-6429-40E8-8236-FA21FAFB790A}" emma:medium="tactile" emma:mode="ink">
                <msink:context xmlns:msink="http://schemas.microsoft.com/ink/2010/main" type="inkWord" rotatedBoundingBox="18193,8504 20338,8548 20303,10230 18158,10185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61596.8502">9446 6799 372 0,'0'-4'140'0,"0"0"-112"0,5 0-4 16,-5 4 108-16,0 0-76 16,0 0 48-16,0 0-60 15,9 0-16-15,0 0-16 16,0 0 8-16,-4 0-12 16,8 0 16-16,1 0-16 0,0 4 24 15,-1 4-20-15,10-4-20 16,4 0 0-16,1 0 12 15,8-4 0-15,5 0-4 16,9-4 4-16,5-4 28 16,4 0-16-16,-4 0-12 15,-10 4-8-15,-13 0 20 0,-9 0-8 16,-10 0 60-16,-3 0-40 16,-10 0 16-16,0 0-28 15,0 0-24-15,0 4 0 16,0 0-24-16,0 0 20 15,0 0 4-15,0 8 8 16,-5 0 8-16,0 4-4 16,-4 0-12-16,0 8 4 15,-4 9-16-15,-6 15 12 16,1 17-4-16,-5 16 4 16,1 8 32-16,-10-8-12 15,4-9-4-15,-3-3-4 0,3-8-4 16,1-5 0-16,4-7 0 15,0-9 0-15,5-15 16 16,-5-5-8-16,14-16-12 16,-4-8 0-16,4-4 12 15,-5-13-4-15,0 5-4 16,-4-16 4-16,0-9 4 16,0-8-4-16,-5-7 24 15,0-5-16-15,5 0 24 16,0 1-24-16,13 11-12 15,5 4-4-15,14 9-16 16,4 7 12-16,9 5-12 16,1 8 8-16,-1 0-204 15,-4 8 120-15</inkml:trace>
          <inkml:trace contextRef="#ctx0" brushRef="#br0" timeOffset="162017.9647">10484 6233 208 0,'59'0'76'16,"-27"8"-60"-16,18 4-4 0,-31 0 116 0,-1 12-72 16,-14 5 84-16,-4 3-80 15,-4 4 40-15,-19 5-60 16,-9-5 40-16,0-3-44 16,-4-5 16-16,9 4-32 15,-1-3-8-15,1-5-8 0,4-4 4 16,10-4-4-16,-1-4 40 15,9 1-20-15,5-5 20 16,0-8-24-16,9 8 36 16,5 0-32-16,9-4 4 15,4 0-16-15,1 0 0 16,-1 4-4-16,5-4-208 16,4 0 108-16,1-4-484 15</inkml:trace>
          <inkml:trace contextRef="#ctx0" brushRef="#br0" timeOffset="162386.9455">10616 7180 488 0,'0'0'180'0,"5"0"-140"0,4 0-12 16,0 0 84-16,9 0-68 16,5-4 44-16,9-1-52 15,9-3 32-15,14 0-36 16,-1 0 0-16,5 0-20 0,-9 0 12 15,-9-4-16-15,0 0 32 16,-4 4-24-16,-10-5 20 16,-9 1-20-16,-9 0-68 15,-4 0 24-15,-5-4-252 16,-5 0 156-16,5-1-336 16</inkml:trace>
          <inkml:trace contextRef="#ctx0" brushRef="#br0" timeOffset="164164.194">9273 6119 196 0,'-23'-8'72'0,"23"12"-56"0,-9 0-4 0,0 0 152 15,-4 0-92-15,-10 8 60 16,5 5-76-16,-10 7 20 15,-4 8-44-15,10 25 60 16,-10 20-52-16,9 12 44 16,9 8-48-16,1 8-12 0,8 21-12 15,5 15-12-15,9 5 4 16,14-16 20-16,9-5-12 0,27-4-12 16,28 1-4-16,22-17-208 15,-9-24 116-15,9-16-376 16</inkml:trace>
          <inkml:trace contextRef="#ctx0" brushRef="#br0" timeOffset="162663.6818">11031 6779 404 0,'-19'12'148'0,"15"-4"-112"0,-1 4-12 0,5 0 120 16,0 9-84-16,0 7 8 15,0 12-40-15,0 17 28 16,0 4-32-16,0 4 4 0,0-5-16 15,-9-7 0-15,-4-1-4 0,-6-7 12 16,15-9-12-16,-10-7-28 16,5-9 8-16,4-4-296 15,5-8 172 1</inkml:trace>
        </inkml:traceGroup>
        <inkml:traceGroup>
          <inkml:annotationXML>
            <emma:emma xmlns:emma="http://www.w3.org/2003/04/emma" version="1.0">
              <emma:interpretation id="{E3D92FCC-23CF-4D51-B7E9-3E705D68B37D}" emma:medium="tactile" emma:mode="ink">
                <msink:context xmlns:msink="http://schemas.microsoft.com/ink/2010/main" type="inkWord" rotatedBoundingBox="20791,8438 25003,8525 24963,10444 20752,10356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63180.5792">11718 6504 464 0,'-4'52'176'0,"4"-35"-140"0,4 27-8 15,-4-16 120-15,0 9-88 0,0 7 0 16,5 9-36-16,-5 16 20 15,0 8-28-15,-9 4 48 0,-1-9-36 16,-3-7 56-16,-5-12-48 16,-1-9 12-16,1-11-32 15,-5-9 20-15,14-12-24 16,0-16-32-16,9-12 12 16,9-21-104-16,10-15 60 15,8-9-92-15,0 0 84 16,5 5-8-16,-5 7 44 15,5 9 12-15,5 7 12 0,-10 13 24 16,-13 8-12-16,-1 8 40 16,-17 12-28-16,-5 0 32 15,-5 16-32-15,-4-3 12 16,9 7-20-16,-5-4 8 16,0-4-12-16,1-3 12 15,4-5-16-15,-1-4-72 16,15 8 60-1,4 12-4-15,0 9 52 16,5 7-20-16,4 1 12 16,-4-1-20-16,8-7 20 15,-3-5-24-15,-6-4 32 16,-4-3-28-16,5-5 40 16,-14-4-32-16,0-4 48 15,0-4-40-15,0-4-120 0,-9-4 44 16</inkml:trace>
          <inkml:trace contextRef="#ctx0" brushRef="#br0" timeOffset="164539.6925">12428 6083 528 0,'5'-16'196'0,"9"20"-152"0,4 4-12 0,5 4 60 16,8 4-56-16,10 16 48 15,9 29-48-15,1 36 16 16,-6 13-32-16,-8-5 44 0,-15 16-36 16,-17 29 12-16,-14-4-24 15,-23-13 28-15,-9-11-28 0,-14-1-76 16,-4 17 32-16,-5-9-80 16,-27-12 64-16,-9-19-60 15,4-13 60-15,15-29-120 16,17-15 92-16</inkml:trace>
          <inkml:trace contextRef="#ctx0" brushRef="#br0" timeOffset="163465.336">12183 6269 572 0,'-5'12'208'0,"14"-4"-160"0,5 8-12 0,-1-3 32 15,6 3-44-15,3 0 8 0,1 0-20 16,0 0 0-16,-14 0-4 16,9-3 4-16,-4 3-8 0,-14-4 16 15,0 0-12-15,0 0-4 16,-5 0 0-16,1-4-4 15,13 1-12 1,14-9 8-16,-1-9-156 16,6 1 88-16</inkml:trace>
          <inkml:trace contextRef="#ctx0" brushRef="#br0" timeOffset="165020.1871">13330 6718 612 0,'9'-40'228'0,"0"28"-180"0,14-17-12 0,0 9-36 16,-10-8-8-16,-4 3 12 15,0-3 0-15,-9-8-36 16,-9 3 16-16,-4-3-40 16,-15-1 36-16,-4 5-12 15,1 8 20-15,-1 8 0 16,4-1 4-16,1 5 112 15,9 8-56-15,4 4 8 16,5 8-36-16,0 4 48 16,4 9-36-16,-4 19-16 0,9 9-8 15,0 11 24-15,-4 13-16 0,-5-8 4 16,-10 0-12-16,6 0 28 16,-1 3-20-16,-4 5-40 15,-5-4 12-15,10-4-8 16,3-13 12-16,10-7 16 15,14-5-4-15,0-11 32 16,-1-9-20-16,6-4-40 16,-1-4 12-16,-5-4 12 15,15 0 0-15,-1-8-8 16,-4 0 4-16,9 4-148 16,-9 0 84-16,-14-4-456 15</inkml:trace>
          <inkml:trace contextRef="#ctx0" brushRef="#br0" timeOffset="165218.2137">13048 6864 632 0,'4'-4'236'0,"10"4"-184"0,4-4-16 0,5 4 28 16,-1-4-44-16,-3 0-52 15</inkml:trace>
          <inkml:trace contextRef="#ctx0" brushRef="#br0" timeOffset="168768.1195">13107 6071 436 0,'-5'0'160'0,"10"8"-124"0,-10-4-8 0,5 4 44 16,0-8-44-1,0 8 60-15,0 0-52 0,9 0 44 16,-4 0-44-16,4 0 32 16,-5-4-36-16,10-4 8 0,0-4-24 15,4 0 20-15,0 0-24 16,14 4 4-16,0-8-8 16,-5 4 4-16,5 0-8 15,0 0 8-15,0 4-8 16,-18-4 24-16,4 4-16 15,-9 0 12-15,-9 0-12 16,-5 0-68-16,1 4 28 0,-5 0-216 16,0 0 132-16,9 4-388 15</inkml:trace>
          <inkml:trace contextRef="#ctx0" brushRef="#br0" timeOffset="168206.626">13161 6904 268 0,'9'-16'100'0,"-4"12"-76"0,-5-4-8 15,5 4 88-15,-1 4-60 16,-4-4 60-16,0 0-60 15,9 0 24-15,-9 4-40 16,0 0 52-16,0 0-44 16,14 0 36-16,-5 0-40 15,14-4 24-15,-5-4-28 0,5-4 28 16,0 3-32-16,-1 1-12 16,1 4-8-16,-5 0 12 15,-4 0-8-15,-5 0 4 16,-4 0-4-16,-5 4 12 0,9-4-12 15,-9 4-12-15,0 0 0 16,0 0-252-16,0 0 140 16</inkml:trace>
          <inkml:trace contextRef="#ctx0" brushRef="#br0" timeOffset="170300.9021">13876 6411 268 0,'-4'-4'100'0,"8"0"-76"0,-8-1-8 16,4 5 68-16,0 0-48 0,0 0 56 16,0 0-52-16,-5 0 16 15,5 0-36-15,-9 0 44 16,4 5-36-16,-4 3 12 16,0 0-24-16,-4 4 36 15,-1 12-28-15,-13 4 4 0,-1 9-16 16,-8 11 12-16,-5 9-16 15,0 0 60-15,0 12-40 16,4 16 96-16,6 8-72 16,3-4 28-16,19-8-44 15,5-13-24-15,8-11-4 0,10-8 16 16,9-13-12-16,-1-8-144 16,10-11 68-16,0-9-288 15,-5-16 192-15,10-9-276 16</inkml:trace>
          <inkml:trace contextRef="#ctx0" brushRef="#br0" timeOffset="170634.7899">13858 6747 104 0,'0'8'36'0,"9"0"-28"0,-9 16 0 15,9-8 224-15,0 8-128 16,-9 5 28-16,5 3-80 16,-5 1 48-16,0-5-60 0,0-4 8 15,0-8-28-15,0-4 32 16,-5-3-28-16,5-13-4 0,-9-9-12 16,0-3 4-16,9-4-8 15,-9-4-4-15,9-1 4 16,0 9-32-16,9 0 16 15,-9 0 48-15,18 8-16 16,-4 0 36-16,4 0-32 16,0 4 4-16,10-1-16 15,-1 1 0-15,-4 0-4 16,-5 0-60-16,-4 0 28 0,-5 0-184 16,-9 0 116-16</inkml:trace>
          <inkml:trace contextRef="#ctx0" brushRef="#br0" timeOffset="170849.3609">13954 6581 260 0,'-19'-17'96'0,"28"17"-76"0,-18 9-4 16,9-9 132-16,14 4-84 15,0 0 0-15,8-4-40 16,6 0 0-16,4 0-12 0,-1 0-88 16,1 0 44-16,0 4-308 15</inkml:trace>
          <inkml:trace contextRef="#ctx0" brushRef="#br0" timeOffset="172296.1816">14277 7167 340 0,'9'9'128'0,"-5"-5"-100"15,-4 8-8-15,0-4 104 0,0 4-72 16,-4 4 32-16,4 0-48 16,-9 5 4-16,4 3-24 15,-4-4 0-15,-9 0-8 16,-5 5-24-16,0-13 8 0,-8 4-164 16,8 0 96-1,-5-12-164-15,1-4 136 16,13-4-52-16</inkml:trace>
          <inkml:trace contextRef="#ctx0" brushRef="#br0" timeOffset="172916.9145">14504 6815 208 0,'-9'-8'76'0,"9"8"-60"0,0 0-4 0,0 0 92 0,0 0-60 16,0 8 44-16,0 0-52 15,0 9 60-15,-9-5-56 16,0 12 52-16,5-4-52 16,4 13 8-16,-10-5-32 15,10-8-8-15,0 4-4 16,0-11-4-16,14-5-28 15,4-16 16-15,5-5-64 16,-14-3 40-16,5 0-44 16,-5-4 44-1,5 4 12-15,-10 4 12 0,-4 3 56 16,-4 9-24-16,-5 17 132 16,4 3-84-16,5 0 32 15,0 4-60-15,5 5-32 16,8-13-8-16,5-8 36 0,14-12-24 15,0-12 16-15,-5 0-16 16,1-5-32-16,-5-3 8 16,-10 0 12-16,-4-1 4 15,-9 1-20-15,-9 4 8 16,-4 0-56-16,-10 4 32 16,9 3-80-16,-4 1 60 15,4 4-256 1,5 0 172-16,18 8-88 0</inkml:trace>
          <inkml:trace contextRef="#ctx0" brushRef="#br0" timeOffset="173293.9158">14664 6370 300 0,'9'28'112'0,"0"-3"-88"0,27 23-8 16,-13-19 172-16,9 15-108 16,9 1 56-16,-5 3-80 15,5 1 0-15,-18 3-32 16,-9 9 56-16,-14 8-44 16,-14 4 20-16,-4-4-36 0,-14-9 28 15,0-3-32-15,-13-8-144 0,-1-17 64 16,14-12-324-1,5-12 216-15,9-16-120 16</inkml:trace>
          <inkml:trace contextRef="#ctx0" brushRef="#br0" timeOffset="173637.8307">15069 6783 540 0,'-23'4'200'0,"14"0"-156"0,9 4-12 0,9-4 60 16,9-4-56-16,1 4 4 15,13-4-24-15,-1-4-12 16,-3 4 0-16,4-4-216 16,-5 0 116-16,-9 0-296 15</inkml:trace>
          <inkml:trace contextRef="#ctx0" brushRef="#br0" timeOffset="173446.3219">15083 6657 444 0,'9'-12'164'0,"-5"12"-124"0,-4 4-16 16,14-4 184-16,-9 8-120 15,4-3 28-15,4 3-72 16,6-4-28-16,-1 4-8 15,9 0-96-15,-4-8 48 0,-10 0-328 16</inkml:trace>
          <inkml:trace contextRef="#ctx0" brushRef="#br0" timeOffset="173998.7902">15465 6621 352 0,'-41'8'132'0,"37"-8"-104"0,-10 12-8 16,9-4 220 0,-4 13-136-16,5-1 56 0,4 0-96 15,4 0 32-15,14 1-56 16,10-5 8-16,17-4-32 0,5-4 8 16,5-4-12-16,-5-4 12 15,9-8-16-15,-13-4 16 16,-14 8-16-16,-10-16-20 0,1-1 4 15,-23 1-4-15,-13 0 4 16,-15-9-44-16,5 5 24 16,-13 8-36-16,4 12 32 15,9 4-236-15,-4 4 148 16,23 0-328 0</inkml:trace>
        </inkml:traceGroup>
      </inkml:traceGroup>
    </inkml:traceGroup>
    <inkml:traceGroup>
      <inkml:annotationXML>
        <emma:emma xmlns:emma="http://www.w3.org/2003/04/emma" version="1.0">
          <emma:interpretation id="{0BD0A443-866B-4437-A03A-F735B47FA07C}" emma:medium="tactile" emma:mode="ink">
            <msink:context xmlns:msink="http://schemas.microsoft.com/ink/2010/main" type="paragraph" rotatedBoundingBox="5101,10578 14127,10340 14157,11514 5131,117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248F344-1D33-4D99-A41C-6A6C4C60E6EF}" emma:medium="tactile" emma:mode="ink">
              <msink:context xmlns:msink="http://schemas.microsoft.com/ink/2010/main" type="line" rotatedBoundingBox="5101,10578 14127,10340 14157,11514 5131,11751"/>
            </emma:interpretation>
          </emma:emma>
        </inkml:annotationXML>
        <inkml:traceGroup>
          <inkml:annotationXML>
            <emma:emma xmlns:emma="http://www.w3.org/2003/04/emma" version="1.0">
              <emma:interpretation id="{A5679B84-8B9F-4FBD-A353-D58B1A9C0B3C}" emma:medium="tactile" emma:mode="ink">
                <msink:context xmlns:msink="http://schemas.microsoft.com/ink/2010/main" type="inkWord" rotatedBoundingBox="5109,10913 5791,10896 5814,11733 5131,11751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30535.0894">-4057 8673 540 0,'0'-8'200'0,"0"8"-156"0,4-8-12 0,-4 8 104 16,5 8-80-16,-1 8 68 15,1 8-72-15,4 9 48 16,0 3-56-16,-4 21 16 15,4-1-40-15,0 21 8 16,0 0-16-16,0 0-8 16,5-8 0-16,-1-13 4 15,-4-11-4-15,14-17 16 16,-5-3-12-16,-4-21 32 16,9 0-24-16,-5-29-4 15,9-3-8-15,-8-33-24 16,17 5 12-16,-4-25-32 15,0 12 24-15,13-12-4 16,-4 16 12-16,-4-8 0 16,4 13 0-16,-14-5 32 15,5 21-12-15,-14-1-4 16,-4 9-4-16,-1 7-16 16,-4 13 8-16,1 0-60 15,3 16 36-15,-4 0-288 16,5 0 176-16</inkml:trace>
        </inkml:traceGroup>
        <inkml:traceGroup>
          <inkml:annotationXML>
            <emma:emma xmlns:emma="http://www.w3.org/2003/04/emma" version="1.0">
              <emma:interpretation id="{F9A20562-5A9A-40CE-8CFD-F5E966DE4589}" emma:medium="tactile" emma:mode="ink">
                <msink:context xmlns:msink="http://schemas.microsoft.com/ink/2010/main" type="inkWord" rotatedBoundingBox="6389,11098 6981,11083 6995,11646 6404,11662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32516.6168">-2755 8976 684 0,'-9'0'252'0,"-1"0"-192"0,10 0-20 15,0 0 136 1,0 0-104-16,0-4 8 16,0 4-52-16,0-4 28 15,10 8-32-15,12-8-4 16,1 4-12-16,18-4 28 15,14 4-20-15,13-4 20 16,-4 8-20-16,-5-4 8 16,5 4-12-16,-10-4 12 15,-8 4-16-15,-14-8 4 0,0 12-4 16,-19-4 12-16,-4 0-12 0,-9-4-108 16,0 0 52-16</inkml:trace>
          <inkml:trace contextRef="#ctx0" brushRef="#br0" timeOffset="132789.3429">-2336 8689 728 0,'-10'8'268'0,"10"-8"-208"0,-9 28-16 0,9-11 80 16,0-1-76-16,0 8 44 15,9 0-56-15,-9 9 24 16,0 3-32-16,0 9 8 16,-9 3-20-16,5 9 8 15,-5-4-12-15,-14-1 28 16,14-7-24-16,-14-13-84 16,14-4 36-16,-5-15-184 15,14-5 120-15,0-16-368 16,14-1 256-16</inkml:trace>
        </inkml:traceGroup>
        <inkml:traceGroup>
          <inkml:annotationXML>
            <emma:emma xmlns:emma="http://www.w3.org/2003/04/emma" version="1.0">
              <emma:interpretation id="{0A908675-614D-4C92-8D95-41C58C0D4946}" emma:medium="tactile" emma:mode="ink">
                <msink:context xmlns:msink="http://schemas.microsoft.com/ink/2010/main" type="inkWord" rotatedBoundingBox="7596,10512 10221,10443 10251,11595 7627,11664">
                  <msink:destinationLink direction="with" ref="{9A3AC880-41D1-4BDD-99D3-CFE216A076F0}"/>
                </msink:context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33525.6577">-1444 8669 508 0,'-18'-4'188'0,"18"4"-148"0,-14-8-8 15,14 8 168 1,0 4-116-16,-9 4 72 15,9 4-92-15,-14 8 28 16,5 4-56-16,0 5-12 16,0 3-12-16,-5-3 8 15,5-1-12-15,5 0 4 16,4-4-4-16,0-3-16 0,13-1 4 0,5-16-48 16,-4 0 24-16,9-12-64 15,9 0 52-15,-9-12-8 16,-1 7 28-16,1-3 4 15,-14 4 8-15,0-4 60 16,-4 8-28-16,-10 0 88 16,5 8-64-16,-9 8 40 15,0 4-52-15,9 4-20 16,0 0-8-16,23 1 8 16,-5 3-8-16,28-12 32 15,8-4-24-15,1-8 32 16,-1 4-32-16,6-12-32 15,-10 4 8-15,-14-17 36 16,-13 13-16-16,-5-12 16 16,-4 12-16-16,-23-12 0 15,9 3-4-15,0-3-32 16,-5 12 12-16,-4-4-240 16,18-1 136-16,-4-3-392 15,13 4 288-15</inkml:trace>
          <inkml:trace contextRef="#ctx0" brushRef="#br0" timeOffset="133872.5851">-711 8155 592 0,'0'-28'220'0,"0"28"-172"0,9-21-12 0,5 13 112 16,4 4-88-16,5 0 20 15,9 8-48-15,13 4 24 16,-4 8-32-16,-5 13 40 15,-4-5-36-15,-18 12 4 16,4 1-20-16,-27 7 72 16,0 1-48-16,-18-5 32 15,-5-3-40-15,-18-13 16 16,13-8-24-16,-4-20 0 16,19 0-12-16,-1-20-8 15,14 0 4-15,13-5-76 16,10 5 40-16,22 4-48 15,5 8 44-15,5 12 20 16,8 0 12-16,1 12 4 16,-9 8 0-16,-1 8-176 15,-13 1 96-15,0 7-532 16,0 1 340-16</inkml:trace>
          <inkml:trace contextRef="#ctx0" brushRef="#br0" timeOffset="134484.2066">-65 8515 800 0,'-9'-8'296'0,"9"8"-232"0,0 0-16 0,-9 8 52 16,9 12-64-16,-4 5 24 16,-5 11-40-16,-1 13 8 15,10 3-16-15,-13 9 12 16,4 4-16-16,-5 3 24 15,14-7-20-15,-9 4 40 16,0-8-28-16,0-13 20 16,9-8-24-16,-9-15 80 15,9-5-56-15,0-16-20 16,0-4-16-16,9-16-52 16,-5 3 24-16,5-7-56 15,5 8 44-15,4 0 0 0,10 4 16 0,3 4 4 16,10 3 4-16,-4 1 8 31,-1 8 0-31,-4 1 16 0,-5 7-8 0,-4-4-72 16,0 0 32-16,0-8-188 15,-1 0 120-15</inkml:trace>
          <inkml:trace contextRef="#ctx0" brushRef="#br0" timeOffset="134843.6633">1019 8689 684 0,'-23'-44'252'0,"23"44"-192"0,18-61-20 0,-13 28 100 16,0 9-84-16,-10-12 112 15,5 7-96-15,-14 5 52 16,5 8-72-16,-23 12-20 15,5 8-20-15,-23 24 16 16,4 9-16-16,-13 19 24 16,9 1-24-16,5 12 4 15,-1-4-8-15,14 11 20 16,9-7-16-16,14 12-12 16,18-8-4-16,19-8 56 0,8-13-28 15,28-19-72-15,4-13 24 16,10-20-132-16,-15-8 84 0,-3-12-140 15,-19 4 120-15,-10-5-108 16,-8 9 116-16,-23 0-124 16,0 4 120-16</inkml:trace>
        </inkml:traceGroup>
        <inkml:traceGroup>
          <inkml:annotationXML>
            <emma:emma xmlns:emma="http://www.w3.org/2003/04/emma" version="1.0">
              <emma:interpretation id="{3B5C0759-AB96-4EE7-B60C-29266FA6D9E4}" emma:medium="tactile" emma:mode="ink">
                <msink:context xmlns:msink="http://schemas.microsoft.com/ink/2010/main" type="inkWord" rotatedBoundingBox="11120,10741 11820,10723 11837,11397 11138,11415"/>
              </emma:interpretation>
              <emma:one-of disjunction-type="recognition" id="oneOf29">
                <emma:interpretation id="interp33" emma:lang="" emma:confidence="0">
                  <emma:literal>V=0</emma:literal>
                </emma:interpretation>
                <emma:interpretation id="interp34" emma:lang="" emma:confidence="0">
                  <emma:literal>V=o</emma:literal>
                </emma:interpretation>
                <emma:interpretation id="interp35" emma:lang="" emma:confidence="0">
                  <emma:literal>8=0</emma:literal>
                </emma:interpretation>
                <emma:interpretation id="interp36" emma:lang="" emma:confidence="0">
                  <emma:literal>v=o</emma:literal>
                </emma:interpretation>
                <emma:interpretation id="interp37" emma:lang="" emma:confidence="0">
                  <emma:literal>Velo</emma:literal>
                </emma:interpretation>
              </emma:one-of>
            </emma:emma>
          </inkml:annotationXML>
          <inkml:trace contextRef="#ctx0" brushRef="#br0" timeOffset="136735.7806">1952 8422 580 0,'0'-16'216'0,"14"12"-168"0,-14-8-12 0,0 3 84 16,9 9-72-16,-9-12 52 15,14 8-60-15,-5 4 16 16,0 8-36-16,-5 21 8 16,6 7-16-16,-1 29 20 15,-9 0-20-15,13 8 24 16,-4-5-24-16,1-3-12 15,-6-4-4-15,10-5 28 16,-1-3-12-16,1-17 68 16,4-7-48-16,5-25 60 15,0-8-56-15,9-21 20 16,13 1-36-16,1-20 8 16,8 3-16-16,6-19 28 15,-6 3-24-15,-13-12 20 16,-4 12-20-16,-15-7 0 15,10 15-8-15,-14 1 28 0,-4 7-20 16,-5 13-4-16,5 3-8 0,-14 1-24 16,0 12 12-16,0 0-156 15,0 8 92-15</inkml:trace>
        </inkml:traceGroup>
        <inkml:traceGroup>
          <inkml:annotationXML>
            <emma:emma xmlns:emma="http://www.w3.org/2003/04/emma" version="1.0">
              <emma:interpretation id="{68023CF5-0A28-4448-8109-EAA499914F6C}" emma:medium="tactile" emma:mode="ink">
                <msink:context xmlns:msink="http://schemas.microsoft.com/ink/2010/main" type="inkWord" rotatedBoundingBox="12500,11030 12933,11019 12940,11289 12507,11300"/>
              </emma:interpretation>
            </emma:emma>
          </inkml:annotationXML>
          <inkml:trace contextRef="#ctx0" brushRef="#br0" timeOffset="137396.036">3336 8883 880 0,'5'4'328'0,"-5"-4"-256"0,41 8-16 0,-9-8 20 16,4 5-52-16,37-14 24 16,-5 13-28-16,23-12-168 15,-4 8 80-15</inkml:trace>
          <inkml:trace contextRef="#ctx0" brushRef="#br0" timeOffset="137236.6129">3382 8661 704 0,'-18'-20'264'0,"18"20"-208"0,-5-5-12 0,-4 1 152 16,18 8-116-16,-4-8-44 15,4 4-24-15,14 0 12 16,-1 9-12-16,19-5-20 16,5 4 0-16,8 0-188 15,1 0 104-15</inkml:trace>
        </inkml:traceGroup>
        <inkml:traceGroup>
          <inkml:annotationXML>
            <emma:emma xmlns:emma="http://www.w3.org/2003/04/emma" version="1.0">
              <emma:interpretation id="{7635780E-81C7-4195-80B2-27911C118B7C}" emma:medium="tactile" emma:mode="ink">
                <msink:context xmlns:msink="http://schemas.microsoft.com/ink/2010/main" type="inkWord" rotatedBoundingBox="13727,11002 14144,10991 14153,11328 13736,11339"/>
              </emma:interpretation>
            </emma:emma>
          </inkml:annotationXML>
          <inkml:trace contextRef="#ctx0" brushRef="#br0" timeOffset="137711.3741">4784 8632 808 0,'-23'-28'300'0,"23"28"-232"0,-31-4-20 0,17 8 140 15,-4 8-112-15,-10 8-4 16,-4 9-44-16,-4 7-28 15,9 1-4-15,13 3 20 16,19 1-8-16,13-1-12 16,18-4 0-16,5-11-32 15,5-9 20-15,22-16-12 16,-4-4 16-16,-10-12 24 16,1 0-4-16,-32-13 32 15,-14 9-24-15,-27-21 20 16,-5 5-20-16,-18-13 96 15,5 13-60-15,4 4-16 16,18 11-20-16,-9 5-420 16,14 12 220-16</inkml:trace>
        </inkml:traceGroup>
      </inkml:traceGroup>
    </inkml:traceGroup>
    <inkml:traceGroup>
      <inkml:annotationXML>
        <emma:emma xmlns:emma="http://www.w3.org/2003/04/emma" version="1.0">
          <emma:interpretation id="{078FC0D7-44D0-4E52-B14B-762BC60A66E9}" emma:medium="tactile" emma:mode="ink">
            <msink:context xmlns:msink="http://schemas.microsoft.com/ink/2010/main" type="paragraph" rotatedBoundingBox="3995,13572 14052,13106 14112,14400 4055,148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9F1B7E-8D04-4BFB-B701-179FFE236491}" emma:medium="tactile" emma:mode="ink">
              <msink:context xmlns:msink="http://schemas.microsoft.com/ink/2010/main" type="line" rotatedBoundingBox="3995,13572 14052,13106 14112,14400 4055,14865"/>
            </emma:interpretation>
          </emma:emma>
        </inkml:annotationXML>
        <inkml:traceGroup>
          <inkml:annotationXML>
            <emma:emma xmlns:emma="http://www.w3.org/2003/04/emma" version="1.0">
              <emma:interpretation id="{5EB23008-D667-421B-901D-D781D59890F3}" emma:medium="tactile" emma:mode="ink">
                <msink:context xmlns:msink="http://schemas.microsoft.com/ink/2010/main" type="inkWord" rotatedBoundingBox="4010,13885 5498,13816 5536,14655 4049,14724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41088.4468">-4135 11449 768 0,'-13'-8'284'0,"13"8"-220"0,27 4-20 0,-4-4 56 16,8 4-64-16,24-4 4 16,0 0-24-16,4 0-12 15,0 4 0-15,-9-4-48 16,-4 4 24-16,-14 0-92 15,-10 0 64-15,-13 4-48 16,1 0 56-16,-24 1-24 16,0-1 40-16,-18 0 0 15,0 0 16-15,-8 12 32 16,8-4-12-16,0 17 48 16,14 7-32-16,-5 33 28 15,14 4-28-15,-5 12 28 16,9-4-32-16,-13-12 48 0,9-17-40 0,-18-11 108 15,4-9-80-15,-9-11 28 16,0-5-52 0,0-16-12-16,5 0-16 15,-14-12 20-15,18 4-16 0,1-8-32 16,3 8 12-16,1-5 28 16,14 9-12-16,4 0-8 15,4 5-4-15,19-1 56 16,4 8-28-16,28 0 44 15,18 0-40-15,9 4-128 16,0-8 52-16,0 4-476 16,-5-3 288-16</inkml:trace>
          <inkml:trace contextRef="#ctx0" brushRef="#br0" timeOffset="140621.7056">-5109 12105 684 0,'-9'-8'252'0,"9"8"-192"0,-9 4-20 0,4 0 48 16,10 8-56-16,-5 0 32 15,4 4-36-15,-4 0 16 16,9 5-24-16,5-5 28 16,-5 4-32-16,-9-12 56 15,14 4-40-15,-5-8 48 16,0 0-48-16,5-8-8 0,-5 0-12 0,27-8-80 15,-4 4 36-15,32-12-400 16,9 8 236-16</inkml:trace>
        </inkml:traceGroup>
        <inkml:traceGroup>
          <inkml:annotationXML>
            <emma:emma xmlns:emma="http://www.w3.org/2003/04/emma" version="1.0">
              <emma:interpretation id="{8860944C-F132-44F0-BCED-4989453529A9}" emma:medium="tactile" emma:mode="ink">
                <msink:context xmlns:msink="http://schemas.microsoft.com/ink/2010/main" type="inkWord" rotatedBoundingBox="6286,13840 6802,13816 6829,14404 6313,14428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41582.7612">-2869 11595 912 0,'-9'-4'340'0,"9"4"-264"0,4 4-24 0,1-4 28 15,9 0-56-15,22 0 60 16,5 0-48-16,32 4 12 16,0 4-32-16,4-4-80 15,-4 0 36-15,-9-4-132 16,-5 4 88-16</inkml:trace>
          <inkml:trace contextRef="#ctx0" brushRef="#br0" timeOffset="141753.2145">-2418 11421 768 0,'-28'8'284'0,"28"-8"-220"0,-41 24-20 0,19-4 84 15,8 5-80-15,-13 19 68 16,8 5-64-16,1 24-20 16,9 3-20-16,9 5-124 15,9-4 60-15,9-12-224 16,5-12 152-16</inkml:trace>
        </inkml:traceGroup>
        <inkml:traceGroup>
          <inkml:annotationXML>
            <emma:emma xmlns:emma="http://www.w3.org/2003/04/emma" version="1.0">
              <emma:interpretation id="{84A32C1C-8F59-444D-82EE-5A8BF5BD33A6}" emma:medium="tactile" emma:mode="ink">
                <msink:context xmlns:msink="http://schemas.microsoft.com/ink/2010/main" type="inkWord" rotatedBoundingBox="7373,13415 9971,13295 10026,14462 7427,14582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43596.7784">-247 11554 756 0,'0'-16'280'0,"0"16"-216"0,0-8-20 0,0 4 84 16,0 8-80-16,0 4 0 15,-4 4-32-15,-14 17 8 16,13 7-16-16,-13 21 40 15,9 3-24-15,-5 13-12 16,14-8-8-16,0-8 12 16,0-13-8-16,0-11 60 15,9-5-40-15,-9-20 60 16,5 0-52-16,4-12-32 16,14 0-8-16,-5 0-36 15,-5 4 24-15,10 4-4 16,0 4 12-16,9 4 52 15,0 4-24-15,4-3-116 16,14-1 52-16,0-12-176 0,0 0 120 16</inkml:trace>
          <inkml:trace contextRef="#ctx0" brushRef="#br0" timeOffset="142246.0282">-1658 11550 684 0,'-9'-8'252'0,"9"8"-192"0,-14 8-20 16,5-4 76 0,0 8-72-16,-9 9 24 15,0 3-36-15,-1 16 4 16,10 9-20-16,9 12-8 16,5-5-4-16,8-7 12 15,10-5-8-15,4-19-20 16,5-5 4-16,0-24-84 15,-4 0 52-15,-6-16-4 0,1-1 28 0,-5-7-48 32,-4 8 32-32,-10 0 8 0,1 7 12 15,-5 18 152-15,0 7-76 0,0 16 44 16,9 4-64-16,-4 1 28 16,17-1-40-16,10-12 16 15,5-3-28-15,13-26 52 16,4-7-40-16,1-16 4 15,-9-5-24-15,-5-11 20 16,-10 3-20-16,-21 1 24 16,-1 7-24-16,-23-3-40 15,5 12 16-15,-5-9-184 16,14 13 108-16</inkml:trace>
          <inkml:trace contextRef="#ctx0" brushRef="#br0" timeOffset="142561.3664">-802 11024 704 0,'-9'-28'264'0,"9"28"-208"0,0-16-12 15,0 8 124 1,13 8-100-16,-4 0 8 16,5 4-48-16,-5 12 0 15,0 8-16-15,5 29 20 16,-5 3-20-16,-9 9 24 15,0 0-24-15,0-9-4 0,-9-11-4 16,-5-13-4-16,5-7 0 0,-14-9-44 16,10 0 24-16,-10-16 8 15,5 0 8-15,9-12 12 16,-5 4-4-16,14-8-36 16,0 3 16-16,23 1 16 15,9 4 0-15,22 4 28 16,6 8-16-16,12 4-240 15,-3 13 120-15</inkml:trace>
          <inkml:trace contextRef="#ctx0" brushRef="#br0" timeOffset="143866.6987">819 11583 696 0,'9'-17'256'0,"-9"17"-196"0,0-24-20 0,-5 12 92 15,1 4-80-15,-15-8 76 16,6 8-72-16,-19 4 4 16,5 8-36-16,-14 8 40 15,9 8-36-15,-9 12 20 16,4 1-28-16,1 23 28 15,13 5-32-15,5 16-4 16,13-4-8-16,15-4 48 16,17-13-28-16,27-19-160 15,15-9 72-15,31-20-328 16,0-4 220-16</inkml:trace>
        </inkml:traceGroup>
        <inkml:traceGroup>
          <inkml:annotationXML>
            <emma:emma xmlns:emma="http://www.w3.org/2003/04/emma" version="1.0">
              <emma:interpretation id="{76CD5678-CF6B-4DA9-9346-EB3608DF958C}" emma:medium="tactile" emma:mode="ink">
                <msink:context xmlns:msink="http://schemas.microsoft.com/ink/2010/main" type="inkWord" rotatedBoundingBox="11024,13705 11444,13685 11482,14521 11062,14541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49332.4795">1920 11433 652 0,'-31'-20'244'0,"31"20"-192"0,-19-17-12 16,15 9 232-1,-5 8-156-15,9-8 104 16,0 0-128-16,0-4-44 15,13 4-28-15,6-8 0 16,12 4-12-16,1-1-4 16,5 5 0-16,8 4-16 15,1 12 8-15,4-8 4 0,-14 9 0 0,5-1 24 16,-13 0-12-16,-10 4-32 16,5-4 12-16,-23-8-68 15,0 8 40-15,-14-8-124 16,-4 8 88-16,-5-8-28 15,0 8 60-15,0 4 24 16,1 5 12-16,-10 11 20 16,14 0-8-16,-5 21 16 15,9-1-16-15,-4 13 4 16,9 4-4-16,-5 8-16 16,10-17 4-16,-6 1 48 15,6-8-24-15,-10-17-20 16,10-4 0-16,-10-12 0 15,5 1 0-15,-5-13 16 16,5-4-8-16,-9-8-12 16,9-1 0-16,0-3 48 15,4 4-24-15,1 0 68 16,4 8-48-16,0 4 116 16,9 8-88-16,-5 5 28 15,5 7-56-15,5 0-24 16,0 0-8-16,-1 1-8 15,6-5 0-15,3-12-80 16,6 0 44-16,22-12-408 16,0 0 244-16</inkml:trace>
        </inkml:traceGroup>
        <inkml:traceGroup>
          <inkml:annotationXML>
            <emma:emma xmlns:emma="http://www.w3.org/2003/04/emma" version="1.0">
              <emma:interpretation id="{4B0DC05B-3689-4778-9E3C-55761CBDDDBD}" emma:medium="tactile" emma:mode="ink">
                <msink:context xmlns:msink="http://schemas.microsoft.com/ink/2010/main" type="inkWord" rotatedBoundingBox="12560,13728 14077,13658 14095,14034 12577,14104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49605.706">3509 11344 944 0,'-18'0'352'0,"18"0"-276"0,18 4-20 0,-13 0 68 16,13 0-80-16,14 0-20 16,14 4-12-16,-5-4-180 15,9 4 92-15</inkml:trace>
          <inkml:trace contextRef="#ctx0" brushRef="#br0" timeOffset="149886.9508">3423 11534 852 0,'-23'4'316'0,"23"-4"-248"0,0 20-16 15,9-12 136-15,-4 1-112 16,18-9-4-16,4 4-44 0,27-4-36 16,6 0 0-1,17-4-216-15,0 0 124 0,1-1-244 16,-5 5 196-16</inkml:trace>
          <inkml:trace contextRef="#ctx0" brushRef="#br0" timeOffset="150081.9717">4775 11352 684 0,'14'-41'252'0,"-14"41"-192"0,0-28-20 0,-9 20 188 16,0 0-132-16,-19 16 156 15,-4 0-144-15,-36 25 104 16,13-1-124-16,-8 12 28 16,8 1-72-16,32-1-40 15,23 5-8-15,32-8 16 16,14-5-4-16,8-12-92 16,5-8 48-16,5-16-32 15,0-4 40-15,-9-16 24 16,-1 12 4-16,-31-20 36 15,0 7-20-15,-41-11-4 16,4 12-8-16,-18-17-48 16,5 13 24-16</inkml:trace>
        </inkml:traceGroup>
      </inkml:traceGroup>
    </inkml:traceGroup>
    <inkml:traceGroup>
      <inkml:annotationXML>
        <emma:emma xmlns:emma="http://www.w3.org/2003/04/emma" version="1.0">
          <emma:interpretation id="{7087FB26-FF01-465D-935C-743AC2549EFE}" emma:medium="tactile" emma:mode="ink">
            <msink:context xmlns:msink="http://schemas.microsoft.com/ink/2010/main" type="paragraph" rotatedBoundingBox="2637,15223 16131,14661 16207,16494 2714,17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4B873D-16D1-49E4-B841-C48CDD1F5569}" emma:medium="tactile" emma:mode="ink">
              <msink:context xmlns:msink="http://schemas.microsoft.com/ink/2010/main" type="line" rotatedBoundingBox="2637,15223 16131,14661 16207,16494 2714,17055"/>
            </emma:interpretation>
          </emma:emma>
        </inkml:annotationXML>
        <inkml:traceGroup>
          <inkml:annotationXML>
            <emma:emma xmlns:emma="http://www.w3.org/2003/04/emma" version="1.0">
              <emma:interpretation id="{F26E1C29-DD03-4E21-93FB-20EEA86EBE6A}" emma:medium="tactile" emma:mode="ink">
                <msink:context xmlns:msink="http://schemas.microsoft.com/ink/2010/main" type="inkWord" rotatedBoundingBox="2651,15561 4435,15487 4474,16435 2691,16509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87795.3736">-5218 13452 488 0,'-28'-32'180'0,"24"24"-140"16,-5-8-12-16,9 12 100 0,4-4-76 15,5-5 96-15,5 5-88 16,4 0-28-16,5 4-20 15,0 4 32-15,-5 8-24 0,5 4-8 16,-5 5-8-16,0 3 12 16,-4 4-8-16,-5 0 32 15,-9 1-24-15,-5 3 32 16,-4 0-32-16,-9-3 32 16,-5-5-32-16,-4 0-4 15,-10-4-8-15,1 0 12 16,4 1-8-16,5-5-20 15,4-4 4-15,5 0 4 16,9 0 4-16,9-8 0 0,9 4 0 16,9-4 24-16,5 0-12 15,4 4-4-15,0 0-4 16,1 0 12-16,-1 0-8 16,-4 0-64-16,-5 0 28 15,-4 0-92-15,4-4 64 16,-9 0-236-16,-9-4 164 15</inkml:trace>
          <inkml:trace contextRef="#ctx0" brushRef="#br0" timeOffset="188090.1583">-5487 13602 728 0,'-5'4'268'0,"10"-8"-208"0,9 0-16 16,-1 4 116-16,10-4-96 16,9 4 8-16,4 0-44 15,5 0 36-15,0 0-36 16,0 8-16-16,-4-4-4 0,-5 0-64 16,-5-4 32-16,-4 4-156 15,-5-4 100-15,-4 0-460 16,-1 0 300-1,1 0-16-15</inkml:trace>
          <inkml:trace contextRef="#ctx0" brushRef="#br0" timeOffset="213288.1439">-4918 13258 392 0,'5'-16'148'0,"-1"4"-116"0,5-4-8 15,0 7 120-15,1-3-84 16,-6 0 64-16,1 0-72 16,-1 4 24-16,-4 0-44 15,5 4-8-15,-5 0-16 0,0 4 28 16,0 0-20-16,4 12 4 0,1 4-12 15,-1 0-8-15,5 5 4 16,-4 3-16-16,4 4 8 16,0 0 4-16,5 5 0 15,-5-5 32-15,5 5-16 16,-1 7-12-16,1 0-8 16,0 1 28-16,-1-1-12 15,-4 1-4-15,-4 3-4 16,-10 9 4-16,-4-4-4 15,-9 7 16-15,-5-3-12 0,1-1 16 16,-6-7-16-16,1-9 16 16,4-3-16-16,0-13-4 15,-4-8 0-15,13-4 20 16,1-8-12-16,13-8-12 16,-9-12-4-16,13 4-128 15,1-5 72-15,4 5-340 16</inkml:trace>
          <inkml:trace contextRef="#ctx0" brushRef="#br0" timeOffset="187374.7547">-5259 13112 624 0,'-23'0'228'0,"14"4"-176"0,-9 0-16 16,4 1 132-16,-9 3-100 16,-4 0-20-16,-5 8-28 15,-4 4 8-15,-5 8-16 16,0 9 48-16,0 3-32 0,9 9 20 16,4 8-28-16,6 3 80 15,3-11-56-15,6 3-12 16,4-7-20-16,4-1-12 15,10 1 4-15,4-5 4 16,0-3-4-16,9-13-48 0,-4 0 28 16,8-11-140-16,1-13 88 15,0 0-252-15,0-13 180 16,4-3-368 0</inkml:trace>
          <inkml:trace contextRef="#ctx0" brushRef="#br0" timeOffset="186999.7572">-6502 13392 384 0,'-5'-17'140'0,"10"9"-108"0,-10 0-8 0,5 8 172 16,-4 0-112-16,4 0-8 15,4 8-48-15,5 9 60 16,0 11-52 0,10 4 56-16,-1 13-52 0,-5-5 8 0,6 5-32 15,-1-5-16-15,-4 5-4 0,4 3 28 16,0 1-12-16,-9-9-4 16,9-7-4-16,-4-9 20 15,4-12-12-15,0-16 40 16,1-12-28-16,3-12 4 15,1-1-16-15,4 1 28 16,5 0-24-16,0-5 32 16,0 5-32-16,0-5 12 15,0-3-16-15,4 4 20 16,-9-5-20-16,-4 5 12 16,0-5-12-16,-5 1 36 15,0 4-24-15,-4 3 12 16,-5 5-20-16,-9 4-16 31,5 4-4-31,-10 4-24 0,5 3 16 0,-4 5-100 16,-1 0 60-16,5 0-188 15,-4 0 136-15,4 0-340 16,0 4 248 0</inkml:trace>
        </inkml:traceGroup>
        <inkml:traceGroup>
          <inkml:annotationXML>
            <emma:emma xmlns:emma="http://www.w3.org/2003/04/emma" version="1.0">
              <emma:interpretation id="{AC1C4956-8A23-4DF5-A707-FACEA0D9BB39}" emma:medium="tactile" emma:mode="ink">
                <msink:context xmlns:msink="http://schemas.microsoft.com/ink/2010/main" type="inkWord" rotatedBoundingBox="5084,15915 5494,15898 5501,16067 5091,16084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14174.08">-4080 13679 488 0,'0'-4'180'0,"0"4"-140"0,4 0-12 0,-4 0 108 0,0 0-80 15,0 0 24-15,9 0-48 16,1 0 48-16,-1 4-44 16,0-4 44-16,9 4-44 0,-4-4 16 15,4 0-32-15,0-4 16 16,9 0-20-16,-4 0 28 15,9 0-28-15,0 4 20 16,0 0-20-16,4 0-24 16,-13 0 0-16,9 0 20 15,-14 0-4-15,0 0 24 16,-9 0-20-16,0 0 12 16,1-4-12-16,-10 4-112 15,0 0 52-15,0 0-228 16,0 0 156-16,-5 4-468 15</inkml:trace>
          <inkml:trace contextRef="#ctx0" brushRef="#br0" timeOffset="213935.3658">-4048 13537 728 0,'-9'-12'268'0,"4"12"-208"0,0-4-16 0,5 4 116 16,0 0-96-16,0 0-16 0,0 0-32 15,14 0-16-15,9 4 4 16,0-4 4-16,9-4-4 0,-1 4 24 16,10-8-16-16,0 8-12 15,0-4-4-15,0 0 4 16,-9 4 0-16,-9 0 8 15,-9 8-56 1,-1 0 24-16,-8 0-172 16,-10 4 104-16,1-4-432 15,-5 5 292 1,-1-1 24-16</inkml:trace>
        </inkml:traceGroup>
        <inkml:traceGroup>
          <inkml:annotationXML>
            <emma:emma xmlns:emma="http://www.w3.org/2003/04/emma" version="1.0">
              <emma:interpretation id="{AD493A9A-F2F2-44D2-9F06-C08D06E20F6D}" emma:medium="tactile" emma:mode="ink">
                <msink:context xmlns:msink="http://schemas.microsoft.com/ink/2010/main" type="inkWord" rotatedBoundingBox="6319,15620 7248,15581 7286,16477 6357,16516">
                  <msink:destinationLink direction="with" ref="{E2C5D700-2114-49EE-BE9D-218DA86BC8DD}"/>
                </msink:context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16483.5748">-2837 13371 416 0,'-5'-20'152'0,"1"16"-116"0,8-8-12 0,1 4 84 16,-5 4-64-16,4-4 36 16,-4 0-48-16,0 0 60 15,5-5-52-15,-5 1 72 0,0 0-64 16,0 4 20-16,0 0-40 15,0 4-16-15,0 4-8 16,0 0-4-16,0 20 0 16,0 13 32-16,4 15-16 15,5 9 76-15,5-1-56 16,4-3 24-16,5-4-40 0,0-5 16 16,0-8-20-16,-1-3-8 15,1-5-4 1,0-8 20-16,4-7-12 0,1-13 40 15,-6-4-28-15,6-9-4 16,-1-3-12-16,5 0-16 16,-5-8 4-16,10-5 20 15,-10-3-8-15,5 0-4 16,0-9 0-16,-5 1 4 16,-4-5-4-16,-1 5 8 15,-3 3-8-15,-1 5-4 16,-4 0 4-16,4 3-4 15,-5 5 0-15,1 4-124 16,-5 4 68-16,0-1-312 16,-4 17 204-16</inkml:trace>
          <inkml:trace contextRef="#ctx0" brushRef="#br0" timeOffset="216866.0916">-2245 13817 508 0,'4'-9'188'0,"1"9"-148"0,4-4-8 16,-9 4 204-16,9 0-136 15,-9 0 28 1,18-4-32-16,5 0-56 16,4-4 12-16,5-4-32 0,4 4 0 15,10 0-12-15,-10 0 12 16,-4 4-12-16,-9-4-20 15,0 8 4-15,-9 0-4 16,-5 0 4-16,-9 0 44 16,-5 8-24-16,-4-4-152 15,-5 0 76-15,1 0-248 0,4-4 172 16</inkml:trace>
          <inkml:trace contextRef="#ctx0" brushRef="#br0" timeOffset="217388.9789">-2113 13643 476 0,'0'-5'176'0,"-5"5"-136"0,5 5-12 0,0-5 144 0,0 0-100 16,-4 0 24-16,4 0-56 16,0 0 36-16,0 8-44 15,0 0 20-15,0 4-32 0,-5 4 44 16,0 8-36-16,1 5 28 16,-1 19-28-16,1 1 16 15,-1 3-24-15,1-3-8 16,-1-5-8-16,1-7 20 15,-1-5-12-15,5-11 12 16,-5-9-12-16,1-4-208 16,4-8-300-1,0 0 256 1,14-16-160-16</inkml:trace>
        </inkml:traceGroup>
        <inkml:traceGroup>
          <inkml:annotationXML>
            <emma:emma xmlns:emma="http://www.w3.org/2003/04/emma" version="1.0">
              <emma:interpretation id="{0725E664-243B-433F-9039-7D0B93BA0041}" emma:medium="tactile" emma:mode="ink">
                <msink:context xmlns:msink="http://schemas.microsoft.com/ink/2010/main" type="inkWord" rotatedBoundingBox="7961,15001 10601,14891 10656,16220 8017,16330">
                  <msink:destinationLink direction="with" ref="{E2C5D700-2114-49EE-BE9D-218DA86BC8DD}"/>
                </msink:context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20454.6751">245 12930 444 0,'-23'21'164'0,"23"-1"-124"0,-13 8-16 15,3 0 80-15,10 25-64 16,-13 0 8-16,4 3-28 16,0 5 60-16,-5-12-48 0,-4-5 104 0,-5-12-80 15,-4-3 28-15,-5-9-48 16,0 4 56-16,0-8-52 16,0-11 44-16,0-5-48 15,10 0 24-15,8-13-32 16,5-3-72-16,-5-4 24 15,14-4-380-15,14-13 220 16,9 1-392 0</inkml:trace>
          <inkml:trace contextRef="#ctx0" brushRef="#br0" timeOffset="220591.1899">245 12716 756 0,'0'-16'280'0,"0"8"-216"0,14-1-20 16,-5 9 48-16,0 4-60 16,14 1-204-16</inkml:trace>
          <inkml:trace contextRef="#ctx0" brushRef="#br0" timeOffset="221425.4087">368 13489 496 0,'-9'-8'184'0,"13"0"-140"0,10 8-16 0,-9-9 64 15,-1-3-56-15,5 4 12 16,0-12-28-16,0-4 60 16,5-5-48-16,-5-7 40 0,5 0-40 0,-10-9 36 15,10 1-40-15,-5-5-4 16,0 4-16-16,5 9-24 15,-5-9 8-15,9 1 20 16,-4-1-4-16,0-3 4 16,-5-5-4-16,9 1-16 15,-4 7 4-15,-5-3 40 16,4 7-24-16,-4 13 44 16,5-1-32-16,4 1 40 15,5 12-36-15,0-4 12 16,0 12-24-16,4 0-8 15,0 8-4-15,5 0 28 16,5 8-16-16,-6 12 4 16,1 0-12-16,0 4-24 0,-9 5 8 15,-9-1 20-15,-14 0-4 16,-10 5 24-16,-3-1-20 16,-19-8-12-16,-9 1-4 15,-5-9-68-15,-4 12 40 16,0-12-68-16,18-3 60 15,5-5 0-15,4-8 24 16,5 0-40-16,18 4 28 16,0-4-12-16,0-8 24 15,14 8-16-15,4 8 16 0,-4 0 8 16,13 4 8-16,0 0-12 16,-4 0 8-16,9 0 20 15,-9 5-8-15,-5-5 32 16,-4 0-24-16,-14 0 40 15,-10-4-32-15,-3 4 32 16,-19-4-32-16,0 0 12 16,0-4-20-16,-4 0 36 15,13-4-28-15,0 0-12 16,0 0-8-16,5-8 4 16,18 4-216-1,9-4 116-15,5-8-460 16,4 8 308-1,10-4-48-15</inkml:trace>
          <inkml:trace contextRef="#ctx0" brushRef="#br0" timeOffset="222153.344">1156 12825 788 0,'4'8'292'0,"-4"-16"-228"0,14 4-16 16,4 8 124-16,5 8-104 16,0-8 0-1,-1-4-44-15,10 8 12 0,9 0-24 16,-9 1-188-16,-5-5 92 0,-4 4-404 16,-14 4 272-1,14 0-144-15</inkml:trace>
          <inkml:trace contextRef="#ctx0" brushRef="#br0" timeOffset="221922.2294">1206 12667 496 0,'0'-8'184'0,"0"0"-140"0,9 0-16 0,-9 4 164 16,0 0-112-16,9 0 12 0,-5-4-56 16,6 0 0-16,-1 0-20 15,4 3 20-15,5 1-24 0,1 0 24 16,3 4-24-16,1 8 12 15,0 1-12-15,-5 3-8 16,-9 4 0-16,0 0 40 16,-9 0-24-16,-9 5 24 15,0 3-24-15,-9 0 0 16,0-4-12-16,-5 5-16 16,9-1 4-16,-4-8 12 15,-5 4-4-15,14-4 8 16,-4-3-8-16,4-1-4 15,4-4 4-15,0 0 4 16,5 0-4-16,0-8-20 16,0 4 8-16,0-4 4 15,10 4 4-15,-1 0 16 16,4 0-8-16,-4 4-56 16,14-8 24-16,-5 4-164 0,-4-4 104 15,0 0-380 1,-14 0 260-16,9 13-100 15</inkml:trace>
          <inkml:trace contextRef="#ctx0" brushRef="#br0" timeOffset="219729.7482">-1048 13638 580 0,'-9'-4'216'0,"18"8"-168"0,5-4-12 0,-5 5 144 16,4-1-104-16,6 0 32 15,-6 4-64-15,19-4-8 16,-9 0-24-16,9 0 12 0,0-4-16 16,0-4 16-16,-5 0-16 15,5-4 24-15,0 0-20 16,-10-1-4-16,1 1-4 15,0 0 12-15,-9 0-8 0,-5-4 4 16,-5-4-4-16,-4 8-16 16,-4-8 4-16,-10 3-4 15,5-3 0-15,4 8 32 16,-13 0-12-16,9 0-12 16,-5 0-4-16,1 4 4 15,-6 0 0-15,6 0-20 16,-5 0 12-16,4 0 12 15,-9 0 0-15,14 0 8 16,-14 8-8-16,10 0-28 16,-10 4 12-16,0 4-4 15,-4 4 8-15,-1 0 24 16,1 0-8-16,0 1-20 16,-5 3 4-16,0 0 40 15,5-4-20-15,4 5 16 16,5-1-16-16,9 4 12 15,4 0-16-15,5 1 16 0,5 3-16 16,8 0 16-16,1-3-16 16,9-1 4-16,0-4-4 15,4 0 4-15,5-8-8 16,4-3-4-16,5-1 4 16,-4-4 4-16,-6-4-4 15,1 0 16-15,0 0-12 16,0 0-28-16,-9 0 8 15,0 0-64-15,-1 0 40 16,-3-4-176-16,-6-4 116 0,10 4-336 16,0-9 244-1,0 5-180-15</inkml:trace>
          <inkml:trace contextRef="#ctx0" brushRef="#br0" timeOffset="220063.1331">-493 12955 624 0,'-31'-9'228'0,"31"9"-176"0,9-4-16 0,-9 0 148 16,0 8-108-16,22-4 68 15,-12 0-84-15,12 0 64 16,10 0-72-16,-9 0 36 16,13 4-52-16,-17 1 8 15,17 7-28-15,-18-4-8 16,5 0-4-16,0 0-76 15,-10 0 40-15</inkml:trace>
        </inkml:traceGroup>
        <inkml:traceGroup>
          <inkml:annotationXML>
            <emma:emma xmlns:emma="http://www.w3.org/2003/04/emma" version="1.0">
              <emma:interpretation id="{B04B9967-A578-497D-97A0-EDEF5BB8A4E0}" emma:medium="tactile" emma:mode="ink">
                <msink:context xmlns:msink="http://schemas.microsoft.com/ink/2010/main" type="inkWord" rotatedBoundingBox="11086,15677 11788,15648 11815,16299 11113,16329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23017.6423">1930 13622 664 0,'4'-4'244'0,"-4"8"-188"0,5-8-16 16,-5 4 128-16,0 0-100 15,9 0 44-15,0 0-68 16,5 0 36-16,4 0-44 16,14-4 24-16,18 0-32 0,18 0 28 15,18 0-32-15,-8 0 12 16,-1 4-20-16,-18-4 8 15,1 0-12-15,-19 0 0 16,-5 0-4-16,-9 0-8 16,-8 4 4-16,-10 0-16 15,-9 0 8-15,0 0-180 16,-5 0 96-16,1 0-312 0,-1-8 224 16,-4 8-352-1</inkml:trace>
          <inkml:trace contextRef="#ctx0" brushRef="#br0" timeOffset="223420.2132">2335 13290 488 0,'0'-16'180'0,"4"12"-140"0,-4-4-12 0,9 8 128 0,-9 0-92 16,0 0 36-16,0 0-60 16,0 0 64-16,0 12-56 15,-9 4 28-15,9 21-44 0,-4 3 24 16,-5 5-28 0,0 3 16-16,-5 5-24 0,-4-4 60 15,4 3-44-15,0 1 0 16,1-5-20-16,-1 1 24 15,0-5-24-15,1-7 20 16,4-13-20-16,-1 0 20 16,1-7-24-16,0-9-232 15,5-4 116-15,-1-4-352 16,1 0 256-16</inkml:trace>
        </inkml:traceGroup>
        <inkml:traceGroup>
          <inkml:annotationXML>
            <emma:emma xmlns:emma="http://www.w3.org/2003/04/emma" version="1.0">
              <emma:interpretation id="{C904C7BB-39F0-44D2-8B5F-45DE11BE2FDA}" emma:medium="tactile" emma:mode="ink">
                <msink:context xmlns:msink="http://schemas.microsoft.com/ink/2010/main" type="inkWord" rotatedBoundingBox="12477,15697 13075,15672 13108,16477 12511,16502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24464.4897">3728 14088 652 0,'-14'-8'244'0,"14"8"-192"0,0-4-12 0,0 4 244 0,9 0-164 16,0 0 20-16,1 0-84 15,8 0 44-15,5 0-60 16,4 0 8-16,0-4-28 0,-4-1 16 16,0 5-24-16,-5 0 4 15,5 0-8-15,-14 0 4 16,-5-4-8-16,-4 4-48 15,0 0 28-15,0 0-288 16,-4-4 168-16,-1 0-640 16</inkml:trace>
          <inkml:trace contextRef="#ctx0" brushRef="#br0" timeOffset="224038.3561">3309 13359 392 0,'0'-28'148'0,"9"16"-116"0,-4-4-8 0,-5 16 180 15,4-4-116-15,-4 4 8 16,0 12-56-16,0 12 112 15,-4 16-84-15,-1 13 68 0,5 4-80 16,0-5 4-16,5 1-36 16,-1 0 32-16,1-5-32 15,8-3 4-15,-3-1-16 16,-1-16 20-16,4-3-20 16,1-13 40-16,0-8-28 15,-1-8 4-15,6-12-16 16,3-9 20-16,15-7-20 0,-1-4-4 15,5-1-4-15,14-7-4 16,-1-9 0-16,-8-4 44 16,-1 1-24-16,-13 3 16 15,0 13-20-15,-18-5-16 16,9 17-4-16,-14 8 4 16,0 12 0-16,-9 8-144 15,4 12 80-15,-4 8-332 16,0 4 216-16</inkml:trace>
        </inkml:traceGroup>
        <inkml:traceGroup>
          <inkml:annotationXML>
            <emma:emma xmlns:emma="http://www.w3.org/2003/04/emma" version="1.0">
              <emma:interpretation id="{3D29DAC9-0E94-4FA8-8AC8-2CC2642855A4}" emma:medium="tactile" emma:mode="ink">
                <msink:context xmlns:msink="http://schemas.microsoft.com/ink/2010/main" type="inkWord" rotatedBoundingBox="13548,14932 16137,14824 16207,16494 13618,16601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25827.23">5144 12955 644 0,'4'-17'236'0,"1"17"-180"0,4 0-20 16,0 0 148-16,9 4-108 15,14-4 52-15,5 0-80 16,4 4-24-16,4-4-16 15,-4 0-64-15,-4 5 32 0,-1-10-228 16,-13 5 140-16,-10 0-444 16</inkml:trace>
          <inkml:trace contextRef="#ctx0" brushRef="#br0" timeOffset="225934.5137">5376 12760 560 0,'0'-8'208'0,"-5"16"-164"0,-4 8-8 0,9 1 136 15,-4 3-100-15,-5 8 120 0,-5 1-108 16,5-5 64-16,-5 4-88 16,1 1-4-16,-1 3-36 0,5-12-4 15,4 8-8-15,1-7-156 16,-1-5 80-16,10-4-280 15,4-4 196-15</inkml:trace>
          <inkml:trace contextRef="#ctx0" brushRef="#br0" timeOffset="226271.9376">5749 12898 600 0,'-27'12'224'0,"22"4"-176"0,-8 13-12 0,8-1 140 15,-4 24-104-15,0 25-12 16,5 8-36-16,-1-8 16 16,0-16-24-16,-4-4-4 0,0-17-8 15,-4-8 12-15,-10-7-8 16,0-9 40-16,-9-12-24 15,9-8-56-15,1-12 16 16,3-21-316-16,6-7 184 16</inkml:trace>
          <inkml:trace contextRef="#ctx0" brushRef="#br0" timeOffset="226425.3463">5881 12570 892 0,'37'-81'332'0,"-28"73"-260"0,0 0-20 15,-4 4 64-15,-5 4-76 16,9 20-96 0,-14 17-728-16</inkml:trace>
          <inkml:trace contextRef="#ctx0" brushRef="#br0" timeOffset="226980.8242">6041 13420 508 0,'0'4'188'0,"4"0"-148"0,-8-12-8 0,4 4 212 15,-5 0-140-15,1-8 64 16,-1-4-100-16,1-5 76 15,-1-7-84-15,5-8 8 0,0-13-44 16,5-4-20-16,8 1-8 16,1-1 12-16,4 1-4 15,0-5-28-15,5 0 12 16,0 1-12 0,0-5 12-16,-1 4 36 0,6 5-16 0,4 7 60 15,8 5-36-15,6 3 4 16,0 9-24-16,-1 8 36 15,-4 7-24-15,-5 13-12 16,-8 9-8-16,-5 15-4 16,-5 12 0-16,-14 1 44 15,-13-1-24-15,-14 1 0 16,-13-1-12-16,-14 0-120 16,-5-3 60-16,10-5-24 15,4-12 48-15,4-4-48 16,10-3 44-16,13-9-88 15,10-5 64-15,4 5-76 16,14 0 72-16,4 9 24 16,9-1 20-16,0 4-36 0,1 4 24 15,-1 0 76-15,-4 0-24 16,0 1 160-16,-10-5-104 16,-4 0 116-16,-13-4-112 15,-5-4 36-15,-10 0-72 16,-8 0-8-16,-5 0-24 15,0-4-4-15,0 0-4 16,5 4-120-16,4-4 60 16,10 0-280-16,4 0 188 15,13 0-580 1</inkml:trace>
          <inkml:trace contextRef="#ctx0" brushRef="#br0" timeOffset="224998.9116">4434 13643 852 0,'-10'0'316'0,"20"4"-248"0,3 4-16 0,-4 0 60 15,14 4-72-15,18-4 0 16,5 4-24-16,-1-4 8 0,5-4-16 16,9-4 24-16,-4-4-20 0,9 0-48 15,-14 0 20-15,-9-4 12 16,-5 0 4-16,-18-4-8 16,-8 4 4-16,-10-8 12 15,-10-1-4-15,1 1 8 16,-13-4-8-16,8 4-4 15,-9 4 4-15,0-1-24 16,5 5 12-16,-5 8 56 16,1 8-24-16,-1 5 52 15,-9 3-44-15,0 4 36 16,0 0-36-16,-4 5 88 16,-5 7-68-16,4 8 56 15,6 13-64-15,8 8-4 16,14-1-24-16,18-3 16 0,14-8-20 15,13-5 12-15,10 1-12 16,4-13-164-16,4-8 80 16,5-3-340-16,1-13 228 15,13 0-488 1,-19-4 380-16,-13-16 4 16</inkml:trace>
          <inkml:trace contextRef="#ctx0" brushRef="#br0" timeOffset="227376.3744">6819 12602 676 0,'14'-28'248'0,"0"20"-192"0,-1-4-16 16,1 8 180-16,0 0-128 15,8 4 8-15,-3 4-60 16,-1 4-48-16,0 12 4 15,-9 0-16-15,-9 9 8 0,-4-1 52 16,-6 4-20-16,-3 1 44 16,-5-5-36-16,-5 0 12 0,-5 1-24 15,10-5-16-15,5-8-4 16,-1 0 20-16,0-7-8 16,10-1 16-16,4 4-16 15,0-4-20-15,0-8 4 16,9 4 4-16,4-4 4 15,1 4-100-15,0 0 56 16,4-4-156-16,-4 0 112 16,-5 0-356-1,-5 12 8 1</inkml:trace>
          <inkml:trace contextRef="#ctx0" brushRef="#br0" timeOffset="227511.2363">6810 12772 780 0,'9'-4'288'0,"-4"0"-224"0,4 0-20 16,5 4 4-16,4 4-36 15,9 4-32-15,10 5 12 16,-1 7-652-16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28:24.9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353D73-FD08-4DE0-9F36-49974A7C48C5}" emma:medium="tactile" emma:mode="ink">
          <msink:context xmlns:msink="http://schemas.microsoft.com/ink/2010/main" type="writingRegion" rotatedBoundingBox="4635,5205 4671,15122 2895,15128 2859,5211"/>
        </emma:interpretation>
      </emma:emma>
    </inkml:annotationXML>
    <inkml:traceGroup>
      <inkml:annotationXML>
        <emma:emma xmlns:emma="http://www.w3.org/2003/04/emma" version="1.0">
          <emma:interpretation id="{F3CD71E9-D663-4E39-9023-80BE4FABC5CE}" emma:medium="tactile" emma:mode="ink">
            <msink:context xmlns:msink="http://schemas.microsoft.com/ink/2010/main" type="paragraph" rotatedBoundingBox="4635,5205 4671,15122 2895,15128 2859,5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661C49-5DA0-4375-8395-11B477E262A2}" emma:medium="tactile" emma:mode="ink">
              <msink:context xmlns:msink="http://schemas.microsoft.com/ink/2010/main" type="line" rotatedBoundingBox="4635,5205 4671,15122 2895,15128 2859,5211"/>
            </emma:interpretation>
          </emma:emma>
        </inkml:annotationXML>
        <inkml:traceGroup>
          <inkml:annotationXML>
            <emma:emma xmlns:emma="http://www.w3.org/2003/04/emma" version="1.0">
              <emma:interpretation id="{DD3EAE89-E268-4BEE-9285-BAC9C64F805C}" emma:medium="tactile" emma:mode="ink">
                <msink:context xmlns:msink="http://schemas.microsoft.com/ink/2010/main" type="inkWord" rotatedBoundingBox="4188,5206 4196,7231 3028,7236 3021,52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-5177 3481 808 0,'9'-8'300'0,"-5"-1"-232"0,-4-3-20 16,0 8 140-1,0 0-112-15,-4-8 52 16,4 4-80-16,-9-12 12 15,-1 12-40-15,-12-13 8 16,-1 5-16-16,-18 4-8 16,9 0 0-16,-23 12-40 15,10 8 20-15,-10 12-12 16,5 9 16-16,5 11 16 0,8 9 0 16,14 7-12-16,10-3 4 0,4-5-16 15,18-7 12-15,14-25 12 16,8-8 0-16,24-32 24 15,0 0-16-15,13-21-56 16,0 9 20-16,-8-9-40 16,-1 9 32-16,-18-21 12 15,-5 17 8-15,-4-25 4 16,0 12 0-16,-14-28 32 16,0 17-12-16,-4-9-32 15,4 8 12-15,-13 4 52 16,4 17-20-16,-9 7 96 15,4 17-68-15,-8 4 12 16,4 8-40-16,-9 8 4 16,0 16-16-16,-14 20 12 15,14 21-16-15,-10 24-4 16,1 0 0-16,-4 16 28 16,-6-8-16-16,5 0-4 15,-4-8-8-15,4-4 20 16,10-12-12-16,-10-17-136 15,9-7 68-15,-4-13-236 16,9-4 164-16,-5-7-392 16,14-5 292-16</inkml:trace>
          <inkml:trace contextRef="#ctx0" brushRef="#br0" timeOffset="360.4614">-6015 4015 704 0,'-46'-12'264'0,"46"12"-208"0,-18-8-12 0,9 8 204 16,4 0-144-16,-4 0 88 15,0 0-108-15,9 0-24 16,0 8-36-16,18-4-24 15,5 0-4-15,18 0 4 16,18 4 0-16,19-8 16 16,-1-4-8-16,37-8-20 15,-5 0 4-15,14-9 20 16,-14 9-4-16,-13-4 16 16,-19 8-16-16,-22-4 16 15,-9 8-16-15,-19 4 32 16,-4 4-24-16,-14 0-180 15,-5 4 88-15,-8 4-388 16,-1 8 260-16</inkml:trace>
          <inkml:trace contextRef="#ctx0" brushRef="#br0" timeOffset="900.8968">-5733 4521 612 0,'-27'8'228'0,"27"-8"-180"0,-5 8-12 0,1-4 148 16,-1 4-108-16,-9-4 68 15,1-4-84-15,-14 8 28 16,-1 4-52-16,-17 0 68 16,8 1-56-16,-13 7 36 15,5-4-48-15,4 0 8 16,13 4-28-16,1-3-24 15,13-1 0-15,14-8-12 16,14 0 8-16,18-8 36 16,4 0-16-16,24-8-52 15,-6 0 20-15,1-8-52 16,-10 8 44-16,-4-9-28 16,-4 5 36-16,-10-12-8 15,0 0 20-15,-8-21-20 16,-6 5 20-16,-4-25-12 15,5 8 12-15,-14-8 8 16,5 13 4-16,-5 3 52 16,4 17-28-16,-4 0 52 15,5 11-44-15,-5 1 20 16,4 12-32-16,-4 0 36 0,0 8-32 16,0 8 32-1,0 4-32-15,-4 21 20 0,-1 7-24 0,-9 29-8 16,1 0-8-16,-5 12 20 15,8-9-12-15,-3-7-12 16,8-12-4-16,-4-9 20 16,9-11-8-16,-4-9-188 15,4-4 96-15</inkml:trace>
          <inkml:trace contextRef="#ctx0" brushRef="#br0" timeOffset="1321.4296">-5574 4387 768 0,'0'-32'284'0,"0"32"-220"15,19-29-20-15,-10 17 120 16,4 8-100-16,10-8 52 16,0 8-68-16,9 4-32 15,0 4-16-15,4 8 24 16,1 8-12-16,-6 9 12 15,1-1-12-15,-13 0 20 16,-1 5-20-16,-27 3 92 16,0-3-56-16,-23 3 4 15,4-4-32-15,-22 1-40 16,14-1 12-16,-14-3 0 16,18-1 8-16,0 0 8 15,9-4-4-15,0-3-20 0,14-1 8 0,5-8 4 16,4 0 4-16,4-8-12 15,5 4 8-15,14-12 20 16,5 4-8-16,8-8 4 16,10 4-4-16,4-4-8 15,-5 8 4-15,-8-4-112 16,-6 8 60-16,-8-4-96 16,4 0 84-16,-22-4-172 15,9 4 128-15</inkml:trace>
          <inkml:trace contextRef="#ctx0" brushRef="#br0" timeOffset="1519.4566">-5564 4679 756 0,'-23'-5'280'15,"23"5"-216"-15,9 5-20 0,0-1 128 16,5 0-104-16,13-4 52 15,9 0-72-15,15-8-24 16,-1 3-16-16,4-3-20 16,1 4 8-16,-19 0-340 15,1 8 188-15</inkml:trace>
        </inkml:traceGroup>
        <inkml:traceGroup>
          <inkml:annotationXML>
            <emma:emma xmlns:emma="http://www.w3.org/2003/04/emma" version="1.0">
              <emma:interpretation id="{CBD2874B-38F8-4F75-9E5F-10F8C9FEB32E}" emma:medium="tactile" emma:mode="ink">
                <msink:context xmlns:msink="http://schemas.microsoft.com/ink/2010/main" type="inkWord" rotatedBoundingBox="4645,7956 4652,9896 2876,9902 2869,79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631.5492">-5642 6172 488 0,'9'0'180'0,"5"-4"-140"0,0-4-12 0,-5 0 144 16,4 4-100-16,10-13 96 16,4 1-100-16,1-8 28 15,-1 8-56-15,-9-13 56 16,-9 17-56-16,-22-12 8 16,4 4-28-16,-19 4-28 15,1 7 0-15,-14 18 4 16,5 7 4-16,-10 12 32 15,10 4-16-15,-5 5-4 16,18-1-8-16,14-3-32 16,13-5 16-16,24-16 24 15,8 0-8-15,23-20 0 16,5-4 0-16,18-12-76 16,0 4 40-16,-14-17-68 15,-13 5 60-15,-19-9 0 0,-8-3 24 16,-19-13 20-16,-5 9 0 0,-27-21 16 15,14 12-12-15,-22-4 16 16,12 17-16-16,-3 3 92 16,8 13-52-16,0 12 32 15,5 8-48-15,-5 32 24 16,10 4-28-16,-14 37 60 16,9 8-48-16,-19 8 0 15,10 0-24-15,-14-8 16 16,14-13-20-16,-14 5 24 15,5-12-24-15,4-9-76 16,9-3 36-16,-4-9-300 16,4-8 184-16</inkml:trace>
          <inkml:trace contextRef="#ctx0" brushRef="#br0" timeOffset="13977.4884">-6293 6690 872 0,'-4'0'324'0,"4"0"-252"0,13-8-20 15,-4 8 84 1,5 8-84-16,32-8 52 0,4 4-64 15,45-8 40-15,-4 0-44 0,60-12 24 16,-6-1-32-16,28-11 8 16,-13 4-20-16,8-4 28 15,-22 3-28-15,-1 5 4 16,-31 12-12-16,-18 4-16 16,-23 4 4-16,-28 4-104 15,-8 4 60-15,-33 0-252 16,-4 4 164-16,-27-4-500 15,-5 4 356-15</inkml:trace>
          <inkml:trace contextRef="#ctx0" brushRef="#br0" timeOffset="14518.426">-5619 6941 436 0,'-9'8'160'0,"9"-8"-124"0,-9 8-8 16,4-4 184 0,5 0-120-16,-9 0 88 15,5 4-108-15,-10-4 52 16,0 0-72-16,-9 0 40 16,5 4-52-16,-14 5 40 15,10 3-44-15,-19 12 8 16,4 4-28-16,-8 13 20 15,8 4-24-15,5-1 12 16,14 1-12-16,14-13-32 0,8-4 8 0,19-11 40 16,4-5-16-16,14-20-8 15,5 0-8-15,-1-29-104 16,1 1 60-16,-5-25-52 16,-5 5 60-16,-8-13-68 15,-1 8 64-15,-14-3 36 16,-3 11 8-16,-15-4 4 15,5 13 0-15,-9-4 56 16,0 7-32-16,-5 5 96 16,10 16-72-16,-1 7 20 15,-4 13-40-15,4 17-4 16,5 3-16-16,-4 29 80 16,-1 7-48-16,-4 29-40 15,5 0-4-15,-10 0 24 16,0-8-16-16,-8-12 28 15,8-12-24-15,-9-13 12 16,9-11-12-16,-4-9-272 16,5-8 144-16,8-8-344 15,5-4 260-15</inkml:trace>
          <inkml:trace contextRef="#ctx0" brushRef="#br0" timeOffset="14977.1432">-5496 7010 424 0,'0'-9'156'0,"0"9"-120"0,9-4-8 0,-4 0 192 15,-1 4-124-15,1-4 88 16,4 0-112-16,0-4 32 15,5 8-60-15,4-8 20 16,0 8-36-16,14-4-16 16,4 8-8-16,5 4-4 15,5 8 0-15,-5 13 0 16,-5 3 0-16,-9 9 32 16,1 3-16-16,-19 1 20 15,-5-1-20-15,-26-3 28 16,-1-1-28-16,-27-8 4 15,4 1-12-15,-17-9 12 16,8-4-12-16,0-3 24 16,19-5-20-16,4-4-48 15,18 0 20-15,19-4 4 16,13 0 8-16,23-4 12 16,5 0-4-16,8 0-48 15,1 0 28-15,-5 0-156 16,-9 4 96-16,-9-4-160 15,-9 0 132-15</inkml:trace>
          <inkml:trace contextRef="#ctx0" brushRef="#br0" timeOffset="15140.0795">-5446 7390 924 0,'-14'-8'340'0,"14"8"-260"0,19 0-28 0,-1 0 88 16,4 0-88-16,19-4 40 15,5 4-52-15,9-4-40 16,-1 0-4-16,1-4-280 16,-5 8 152-16</inkml:trace>
        </inkml:traceGroup>
        <inkml:traceGroup>
          <inkml:annotationXML>
            <emma:emma xmlns:emma="http://www.w3.org/2003/04/emma" version="1.0">
              <emma:interpretation id="{A7A6A4BF-EC44-4937-8347-27C0F00C15B8}" emma:medium="tactile" emma:mode="ink">
                <msink:context xmlns:msink="http://schemas.microsoft.com/ink/2010/main" type="inkWord" rotatedBoundingBox="4579,10523 4586,12348 3204,12353 3197,10528"/>
              </emma:interpretation>
            </emma:emma>
          </inkml:annotationXML>
          <inkml:trace contextRef="#ctx0" brushRef="#br0" timeOffset="45385.4431">-4995 8151 476 0,'-5'-20'176'0,"5"20"-136"0,9-4-12 15,-9 4 144 1,9 0-100-16,-4 0 16 15,4 0-52-15,9 0-16 16,-4 8-12-16,-5 0-8 16,9 12 4-16,-13-4-4 15,4 0 0-15,-18 9 60 16,0-1-32-16,-14 4 24 0,0 1-32 0,0-1 44 16,5-4-36-16,4-4 12 15,1-3-24-15,13-1 20 16,9-12-24-16,14-4-12 15,4 4-4-15,5-4-164 16,4 8 92-16,-8 0-312 16,-1 8 216-16</inkml:trace>
          <inkml:trace contextRef="#ctx0" brushRef="#br0" timeOffset="45100.685">-5309 8774 384 0,'22'-8'140'0,"-3"-4"-108"0,3-8-8 0,-8 7 12 16,-5 5-24-16,0-12 12 16,5 8-12-16,-14-12 12 15,0 3-16-15,-14-7 84 16,5 4-48-16,-14-9 32 16,5 9-44-16,-18-4 44 15,8 8-44-15,-17 7-32 16,8 9-4-16,-8 13 60 15,8 11-28-15,1 12 8 16,13 5-24-16,-9 3 36 16,14-4-24-16,4 1 4 15,14-1-16-15,10-11-8 16,-1-1 0-16,13-16 4 16,10-8-4-16,14-8 16 15,4 0-12-15,0-17-48 16,-4 1 24-16,-1-20-24 15,1 7 24-15,-10-23 8 16,-9 7 8-16,-4-12 8 16,-5 17-4-16,-4-5 8 15,-5 17-8-15,-9-5-20 16,5 13 8-16,-5-1 4 0,4 13 4 16,-8 0-12-16,4 8 8 0,-9 8 4 15,9 4 0-15,-10 12 60 16,10 9-32-16,-9 23 24 15,9 5-32-15,-9 24 28 16,9-5-32-16,-4 5 20 16,-10-8-20-1,-4-8 0-15,9-9-8 0,-5-7 12 16,5-13-12-16,-5-7 4 16,10-9-4-16,-1-8-200 15,10-8 104-15</inkml:trace>
          <inkml:trace contextRef="#ctx0" brushRef="#br0" timeOffset="46271.814">-5441 9405 288 0,'-55'25'108'0,"55"-25"-84"0,-37 16-4 0,15-8 84 16,8 4-60-16,-18 4 80 16,9-4-72-16,-13 5 96 15,9-1-84-15,-10 4 104 16,1 4-96-16,4 5 24 15,14-1-56-15,4 4-24 16,10 5-8-16,13-5 16 16,13-8-12-16,6-20 4 15,4 1-8-15,9-26-96 16,0 9 52-16,-1-28-52 16,1 15 52-16,-13-11-16 0,-5 8 32 15,-19-5 8 1,5-3 12-16,-18-9-12 0,-5 13 8 0,5-9 28 15,-4 13-12-15,13-8 32 16,13 11-28-16,-4 5 40 16,5 8-32-16,4 12 12 15,1 8-20-15,-6 12 8 16,1 9-12-16,-5 7 44 16,-9 9-28-16,-14-1 20 15,5 9-28-15,-23 12-8 16,23-9-8-16,-9 9-4 15,9-12 0-15,-5-9-144 16,10-16 80-16,-1-11-192 16,5-9 144-16,5-25-320 15,8 1 244-15</inkml:trace>
          <inkml:trace contextRef="#ctx0" brushRef="#br0" timeOffset="45745.9">-5897 8976 464 0,'-32'8'176'0,"32"-8"-140"0,-18 9-8 16,4-5 128-1,14 0-92-15,-9 0 28 16,9 0-56-16,0 0 56 16,19 0-52-16,3 4 28 15,15 4-40-15,13-4 16 16,4 0-24-16,38-8 8 16,8 8-16-16,32-12-16 0,-14 8 0 15,5-4-16-15,-9 4 12 0,4-4-24 16,-8-4 20-16,-19 0-48 15,-14 4 32-15,-13-8-64 16,-19 4 52-16</inkml:trace>
          <inkml:trace contextRef="#ctx0" brushRef="#br0" timeOffset="47036.85">-4891 9418 332 0,'19'-21'120'0,"-19"21"-92"0,22-16-8 0,-8 8 184 16,9 8-116-16,-5 0 44 15,5 8-80-15,-10 8 8 16,-3 5-40-16,-6 3 52 16,-4 0-40-16,-14-4 56 15,1 1-52-15,-5-5 28 16,4 0-36-16,0-8 16 15,1 4-24-15,13-12-44 16,4 4 12-16,14-8-8 16,10 4 12-16,17-8-240 15,-4 4 136-15,14-4-388 16,-1 4 284-16</inkml:trace>
          <inkml:trace contextRef="#ctx0" brushRef="#br0" timeOffset="46580.6348">-5273 9494 728 0,'36'-20'268'0,"-36"20"-208"0,55-28-16 15,-37 20 96 1,5 8-84-16,4-4-12 16,-4 4-28-16,9 8-16 15,-9 4 4-15,-1 8 12 16,-8 4-8-16,-9 1 4 16,-1-1-4-16,-17 4 12 15,-1 5-12-15,-9 3 4 0,0 1-4 0,-18 3-24 16,10-4 8-16,-10-7 32 31,13-5-16-31,5 4 28 0,10-11-24 0,8 3-4 16,14-8-4-1,10 0 4-15,3 4-4 0,6-4 8 16,-1 1-8-16,0-9-108 16,5 4 56-16</inkml:trace>
          <inkml:trace contextRef="#ctx0" brushRef="#br0" timeOffset="46755.0991">-5319 9685 820 0,'-18'-4'304'0,"18"4"-236"0,5 4-20 16,-1-4 140-1,10 4-112-15,9 4 52 16,9-4-80-16,4-4-8 15,0 4-24-15,5-8-224 16,0 4 116-16,5-4-520 16,-1 4 340-16</inkml:trace>
        </inkml:traceGroup>
        <inkml:traceGroup>
          <inkml:annotationXML>
            <emma:emma xmlns:emma="http://www.w3.org/2003/04/emma" version="1.0">
              <emma:interpretation id="{9C2029BC-49EA-41DC-82C6-71C5ECD53287}" emma:medium="tactile" emma:mode="ink">
                <msink:context xmlns:msink="http://schemas.microsoft.com/ink/2010/main" type="inkWord" rotatedBoundingBox="4243,13162 4250,15123 3243,15127 3236,131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6108.276">-5045 10765 800 0,'0'0'296'0,"0"0"-232"0,4 16-16 16,-4-4 36 0,5 1-56-16,-1 11-12 15,1-8-8-15,-5 4-8 0,9 1 0 16,-9-5 24-16,0 8-12 0,0-16 12 16,0 4-12-16,0-4-24 15,4 5 4-15,10-9-4 16,4 0 4-16,10 0-88 15,-1 4 48-15</inkml:trace>
          <inkml:trace contextRef="#ctx0" brushRef="#br0" timeOffset="55879.6673">-5528 11247 612 0,'-5'-33'228'16,"5"33"-180"-16,0-40-12 0,0 20 36 16,0 8-48-16,-4-13-12 15,4 5-4-15,0 0 36 16,-5 4-24-16,-8 3 24 16,4 9-24-16,-10 8-8 15,6 5-8-15,-6 19 12 16,6 4-8-16,-1 21 16 15,-4-1-16-15,9 9-4 16,4-12 0-16,10-13 4 16,4-3-4-16,14-17-4 0,9-4 4 0,18-24-40 15,4-4 20-15,6-25 4 16,-6 5 12 0,-4-25-28-16,-9 8 16 0,-13-7-20 15,-1 11 16-15,-27-8 0 16,9 13 8-16,-14-5 44 15,5 13-24 1,-9-1 96 0,5 9-60-16,-5 4-4 0,4 8-28 0,-4 12-20 15,9 8 0-15,-9 12 20 16,4 8-8-16,-8 25 16 16,4 3-16-16,-14 29 32 15,5 4-24-15,4-4 4 16,5-8-12-16,9-12-24 15,-5-17 8-15,5-15-120 16,9-9 72-16,0-20-232 16,10 0 160-16</inkml:trace>
          <inkml:trace contextRef="#ctx0" brushRef="#br0" timeOffset="56435.6457">-5856 11704 664 0,'-23'8'244'0,"23"-8"-188"0,-4 12-16 16,8-8 48-1,6 0-56-15,12 0 92 16,1 5-68-16,18-18 60 16,9 1-64-16,37-8-12 15,4 4-24-15,13 4-168 0,-13 4 80 0,-4-4-208 16,-23 8 156 0,-10 0-276-16,-8 8 228 15</inkml:trace>
          <inkml:trace contextRef="#ctx0" brushRef="#br0" timeOffset="56870.8033">-5742 12198 788 0,'-46'8'292'0,"46"-8"-228"0,-40 20-16 0,17-8 20 15,9 4-48-15,-18 1 24 16,19-1-24-16,-6 20-8 16,19 1-8-16,14-1 12 15,-5 1-8-15,23-9 48 16,0-8-28-16,4-24-40 16,-4-4 4-16,14-20-44 15,-14 3 32-15,-1-15-4 16,1 7 16-16,-18-23 8 15,-5 7 0-15,-18-32-20 16,9 13 12-16,-14-9 20 16,1 16-4-16,-1 12 48 15,-4 17-28-15,9 16-16 16,0 16-4-16,-10 28-8 0,19 9 0 16,-9 23 16-16,5 1-8 15,-5 8 24-15,4-5-20 0,5 5 4 16,0-4-8-16,-9-4-16 15,9-5 4-15,-5-15-260 16,10-5 144-16</inkml:trace>
          <inkml:trace contextRef="#ctx0" brushRef="#br0" timeOffset="57186.1418">-5519 12202 808 0,'0'-4'300'0,"0"4"-232"0,9-4-20 0,5 4-24 16,-5 8-24-16,9 0-12 15,-4 4 8-15,9 4 20 16,-1 0-8-16,-13 13 4 16,10-1-4-16,-28 13 12 15,-1-1-12-15,-21 9-28 16,8-1 8-16,-18-3-4 15,4-1 8-15,6-7 8 16,8-5 0-16,5-8 0 16,13 1 0-16,14-9 32 15,9-4-16-15,23-12-4 16,5 4-8-16,9-12-224 16,-1 4 120-16,-8-16-384 0,-5-1 272 15</inkml:trace>
          <inkml:trace contextRef="#ctx0" brushRef="#br0" timeOffset="57341.0542">-5624 12388 768 0,'5'-12'284'0,"-5"12"-220"0,32-4-20 0,-9 4 92 16,-1 4-84-16,19 0-20 15,0 4-20-15,9 0-56 16,5 0 24-16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1:09.7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5A6B75B-E8AE-4313-868F-3F832E460A7F}" emma:medium="tactile" emma:mode="ink">
          <msink:context xmlns:msink="http://schemas.microsoft.com/ink/2010/main" type="writingRegion" rotatedBoundingBox="6963,13007 10101,11973 10563,13376 7426,14410"/>
        </emma:interpretation>
      </emma:emma>
    </inkml:annotationXML>
    <inkml:traceGroup>
      <inkml:annotationXML>
        <emma:emma xmlns:emma="http://www.w3.org/2003/04/emma" version="1.0">
          <emma:interpretation id="{6CF5529E-5E65-4AE1-8990-6EDF3F9F072A}" emma:medium="tactile" emma:mode="ink">
            <msink:context xmlns:msink="http://schemas.microsoft.com/ink/2010/main" type="paragraph" rotatedBoundingBox="6963,13007 10101,11973 10563,13376 7426,14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27F60C-9560-4F0B-8B47-6572D0A83828}" emma:medium="tactile" emma:mode="ink">
              <msink:context xmlns:msink="http://schemas.microsoft.com/ink/2010/main" type="line" rotatedBoundingBox="6963,13007 10101,11973 10563,13376 7426,14410"/>
            </emma:interpretation>
          </emma:emma>
        </inkml:annotationXML>
        <inkml:traceGroup>
          <inkml:annotationXML>
            <emma:emma xmlns:emma="http://www.w3.org/2003/04/emma" version="1.0">
              <emma:interpretation id="{59116014-9D40-4791-8CD5-06DDD1311363}" emma:medium="tactile" emma:mode="ink">
                <msink:context xmlns:msink="http://schemas.microsoft.com/ink/2010/main" type="inkWord" rotatedBoundingBox="6963,13007 10101,11973 10563,13376 7426,14410"/>
              </emma:interpretation>
              <emma:one-of disjunction-type="recognition" id="oneOf0">
                <emma:interpretation id="interp0" emma:lang="" emma:confidence="0">
                  <emma:literal>BZ</emma:literal>
                </emma:interpretation>
                <emma:interpretation id="interp1" emma:lang="" emma:confidence="1">
                  <emma:literal>B 2</emma:literal>
                </emma:interpretation>
                <emma:interpretation id="interp2" emma:lang="" emma:confidence="0">
                  <emma:literal>BE</emma:literal>
                </emma:interpretation>
                <emma:interpretation id="interp3" emma:lang="" emma:confidence="0">
                  <emma:literal>Be</emma:literal>
                </emma:interpretation>
                <emma:interpretation id="interp4" emma:lang="" emma:confidence="0">
                  <emma:literal>32</emma:literal>
                </emma:interpretation>
              </emma:one-of>
            </emma:emma>
          </inkml:annotationXML>
          <inkml:trace contextRef="#ctx0" brushRef="#br0">-110 10486 364 0,'-14'20'132'0,"5"-8"-100"0,0-4-12 16,9-4 132-16,-5-4-88 15,-4 0 124-15,9-4-108 0,-9-4 12 16,9-4-52-16,0 0 16 0,0 0-28 16,0-4-8-16,9-5-12 15,-9 1 4-15,0-4-8 16,0 0 16-16,14-5-12 16,-14 5 4-16,0-4-4 15,9-1-24-15,0-3 8 16,0-8 12-16,5-5 0 15,0-4-12-15,8 1 4 16,10-1 4-16,9 1 0 0,-4 3 24 16,13 9-12-16,-5 3 4 15,1 13-8-15,-1 4 20 16,-4 8-16-16,-18 8-4 16,0 8-4-16,0 12-4 15,-10 9 0-15,-4 3 8 16,-9 4-4-16,0 1 16 15,-9 3-12-15,-14-7 16 16,1-5-16-16,-15-4 4 16,5-3-4-16,-9-5-52 15,-4-4 28-15,-1-8-40 16,15-4 32-16,-1-4 12 16,4 0 8-16,10-4-16 15,9 0 12-15,4 4-24 16,5 4 20-16,14 0-12 0,9 8 12 15,9 0 0-15,13 8 4 16,1 0-20-16,8 4 16 16,-3 1 24-16,-15 3-8 15,5-4 20-15,-14 4-16 16,-9 1 48-16,-8-1-28 16,-10-4-4-16,-19 0-16 15,-3-3 28-15,-24-5-20 16,1-8 40-16,-10-4-32 15,0-4 32-15,1-4-32 16,-1-4-32-16,23-5 4 16,-4 1 8-16,4 0 0 0,14 0-4 15,4 0 4-15,14 3-32 16,0 5 16-16,9 0-268 16,5 0 152-16,9 4-500 15</inkml:trace>
          <inkml:trace contextRef="#ctx0" brushRef="#br0" timeOffset="494.8544">486 9790 364 0,'0'-12'132'0,"0"4"-100"0,9 0-12 0,-9 3 156 16,10 1-100-16,3 0 24 15,5 0-60-15,-13 0 8 16,13 4-28-16,-4 0 44 0,4 0-36 16,5 0 20-16,0 4-28 0,-1-4 0 15,-8 8-12-15,4 5-16 16,-13 3 4-16,-5 0 20 16,-5 4-8-16,-13 4 16 15,4-3-16-15,-4 3 4 16,-5-4-4-16,1-4-8 15,8-3 4-15,5-5 20 16,9-4-12-16,0-4-12 16,0 0-4-16,18-8 12 15,9-1-4-15,5-3 8 16,14 4-8-16,4 4-28 16,-14 0 12-16,-4 4-224 15,-9 4 128-15</inkml:trace>
          <inkml:trace contextRef="#ctx0" brushRef="#br0" timeOffset="-991.136">-1945 11405 112 0,'9'-9'44'0,"0"1"-36"0,5 0 0 15,-5 0 84-15,-4-4-52 0,4-4 160 16,0-8-112-16,0-5 36 15,5-3-72-15,-1 0 24 16,10-1-44-16,-5 1 0 16,5-5-20-16,0 5 0 15,0 0-4-15,-5-1-8 0,4 1 4 16,-3-1-4-16,-1 1 0 16,5-8 8-16,4-1-4 15,0 1-28-15,1-5 12 16,-1 5 12-16,-4 3 4 0,4 1 8 15,-9 16-8 1,5 3 32-16,-9 5-20 0,4 8 20 16,-4 4-20-16,-5 8 72 15,4 4-52-15,10 13 40 16,4 3-44-16,1 4 44 16,4 5-44-16,9-9-16 15,-5-4-8-15,5 1 8 16,-5-5-8-16,-4-4 16 15,0-8-16-15,5-8 16 16,-15 0-16-16,10-8 4 16,-14-8-4-16,-4-4-52 15,9-9 28-15,-14-7-32 16,5-4 28-16,-5-5 0 16,0 5 12-16,-5 3 24 0,-4 5-8 15,9 7 16 1,-9 9-16-16,0 8 4 0,0 4-4 15,0 4-16-15,0 12 4 16,0 9 28-16,0 3-12 16,10 4 4-16,-1 5-8 15,-5-5 4-15,14 0-8 16,-4-4 16-16,9 1-12 16,0-5-20-16,8-8 4 15,10 4-76-15,5-8 48 16,22-4-20-16,5-4 32 15,9-8-48-15,-5 8 40 0,10-12 0 16,22 0 16-16,28 8-4 16,-10-4 8-16,-4-4 0 15,9 4 4-15,0 0 68 16,14-1-32-16,-28 9 52 16,-4 9-48-16,-18-1 4 15,-10 4-24-15,-17 8 56 16,-15 0-40-16,5 5 8 15,-18-1-24-15,-13 0-8 16,-10-4 0-16,-9 5 28 16,-14-1-16-16,-8 0 12 15,-10 1-16-15,-4-1-8 16,-1-4 0-16,1-4-136 16,0-8 72-16,9-8-340 15,4-4 224-15,-9 0-300 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1:13.6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A3AC880-41D1-4BDD-99D3-CFE216A076F0}" emma:medium="tactile" emma:mode="ink">
          <msink:context xmlns:msink="http://schemas.microsoft.com/ink/2010/main" type="inkDrawing" rotatedBoundingBox="7445,11652 10958,11773 10946,12137 7432,12017" semanticType="underline" shapeName="Other">
            <msink:sourceLink direction="with" ref="{0A908675-614D-4C92-8D95-41C58C0D4946}"/>
          </msink:context>
        </emma:interpretation>
      </emma:emma>
    </inkml:annotationXML>
    <inkml:trace contextRef="#ctx0" brushRef="#br0">28-2 184 0,'-13'8'68'0,"4"-8"-52"0,0-8-4 0,9 8 144 15,0 0-88-15,0 0 88 16,0 0-92-16,0 8-4 15,0 8-40-15,9 4 84 16,-5 4-56-16,10 5 20 16,0-1-36-16,4 9 24 0,5-13-32 15,-1 4 4-15,10-8-16 16,0-3 12-16,4-9-16 16,10 0 4-16,9-16-4 15,22 8-32-15,10-8 12 16,-10-1-12-16,0 5 12 0,1 0-28 15,-15 0 24-15,1 4 4 16,-14 0 12-16,0 0-12 16,-13 4 8-16,4 0 12 15,-14 5-4-15,-9 7-4 16,5-8 4-16,-14 4-4 16,-4 4 0-16,-5 4-20 15,-5-3 12-15,-4-1 20 16,9-4-4-16,0-4-4 15,0 0 0-15,0 0 4 16,-9 4-4-16,9-12 8 16,0 0-8-16,0 0 16 15,0 0-12-15,0-12 4 16,0 4-4-16,9 0-8 0,0-8 4 16,-4 4-4-16,4 4 0 15,0-9 0-15,5 5 0 16,-5 4-20-16,4-8 12 15,6 4 12-15,-15 4 0 16,14 0 8-16,-4 0-8 16,9-1 16-16,9 5-12 15,9-8-4-15,4 8 0 16,1 0 12-16,-1 4-8 16,5 0-4-16,-13 0 0 15,8 0-4-15,-4 0 0 16,5 4-36-16,17-4 20 0,-3 0-4 15,17 8 12-15,-4-4-12 16,-5 0 12-16,10 4-12 16,-10 1 8-16,9-5-20 15,19-4 20-15,18 0 32 16,13 8-12-16,-4 0-16 16,-9-4 0-16,4-4 4 15,1-4 4-15,-15 0 16 16,1 4-8-16,-23 0-28 15,-5-4 8-15,-22-4-56 16,-14 0 36-16,-18-5-352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06:53.7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5E076C9-5A0D-46B7-BDAE-CB6CFB0C01E6}" emma:medium="tactile" emma:mode="ink">
          <msink:context xmlns:msink="http://schemas.microsoft.com/ink/2010/main" type="inkDrawing"/>
        </emma:interpretation>
      </emma:emma>
    </inkml:annotationXML>
    <inkml:trace contextRef="#ctx0" brushRef="#br0">314 28 528 0,'-18'-17'196'0,"18"17"-152"0,-9-8-12 0,5 4 192 16,8 8-128-16,-8 0 88 16,4 8-112-16,-5 21 32 15,0 3-60-15,-4 25-8 16,9 0-20-16,-22 32 24 16,13-4-24-16,-23 24-4 15,9-4-8-15,-18-3 40 0,9-17-24 16,-9-12-8-16,18-13-8 0,1-19 12 15,8-9-8-15,5-16-92 16,13-7 48-16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1:20.913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4T20:29:09.021"/>
    </inkml:context>
  </inkml:definitions>
  <inkml:traceGroup>
    <inkml:annotationXML>
      <emma:emma xmlns:emma="http://www.w3.org/2003/04/emma" version="1.0">
        <emma:interpretation id="{5E32763B-AABB-4CC0-B895-D7F532E88577}" emma:medium="tactile" emma:mode="ink">
          <msink:context xmlns:msink="http://schemas.microsoft.com/ink/2010/main" type="writingRegion" rotatedBoundingBox="2699,17353 10112,16636 10243,17984 2829,18701"/>
        </emma:interpretation>
      </emma:emma>
    </inkml:annotationXML>
    <inkml:traceGroup>
      <inkml:annotationXML>
        <emma:emma xmlns:emma="http://www.w3.org/2003/04/emma" version="1.0">
          <emma:interpretation id="{F6DD86FF-465C-44D5-83E3-A3BCB4F4718C}" emma:medium="tactile" emma:mode="ink">
            <msink:context xmlns:msink="http://schemas.microsoft.com/ink/2010/main" type="paragraph" rotatedBoundingBox="2699,17353 10112,16636 10243,17984 2829,18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2D788B-C8FC-46DE-AA23-88708137B3AC}" emma:medium="tactile" emma:mode="ink">
              <msink:context xmlns:msink="http://schemas.microsoft.com/ink/2010/main" type="line" rotatedBoundingBox="2699,17353 10112,16636 10243,17984 2829,18701"/>
            </emma:interpretation>
          </emma:emma>
        </inkml:annotationXML>
        <inkml:traceGroup>
          <inkml:annotationXML>
            <emma:emma xmlns:emma="http://www.w3.org/2003/04/emma" version="1.0">
              <emma:interpretation id="{AC67403B-8FD6-4C24-BBA3-54BF4FADCAF8}" emma:medium="tactile" emma:mode="ink">
                <msink:context xmlns:msink="http://schemas.microsoft.com/ink/2010/main" type="inkWord" rotatedBoundingBox="2699,17353 5594,17073 5686,18028 2791,183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-6457 15031 312 0,'0'-8'112'0,"9"4"-84"0,-9-1-12 0,9 5 84 16,-4-8-60-16,-5 0 104 15,9 0-80-15,-9 4 76 16,0-4-80-16,0 8 32 0,0 0-56 16,0 0 24-16,0 0-32 0,-9 0 8 15,9 0-20-15,0 0 20 16,0 0-24-16,0 0 40 16,9 0-28-16,5 0 32 15,4 0-32-15,5-8 12 16,9 4-20-16,13 4 0 15,1 0-8-15,13 4-8 16,-5 0 4-16,1 4 4 16,-9-4-4-16,-14-4 24 15,-10 0-16-15,1 0 24 16,-14-4-24-16,-9-4 4 16,0 0-8-16,-9 0-68 15,-5 4 32-15,-4 0-120 31,-5 4 84-31,-8 4-52 0,3 0 68 0,-4 8 0 16,0 4 28-16,5 4 12 0,0 9 8 16,4 15 60-16,-4 21-32 15,4 8-4-15,5 8-12 16,4-12 0-16,0-9-8 16,1-11-4-16,-1-9 4 15,0-3 28-15,5-5-16 16,-4-16 4-16,-1-8-12 15,5-8-8-15,0-4 4 16,4-4-4-16,1-4 0 0,4 0-12 16,9 4 8-16,0 0 84 15,0 8-48-15,9 0 36 16,0-4-40-16,5 8 16 16,5-4-24-16,3 0 36 15,6 0-32-15,4-8 4 16,0-4-16-16,-5 12-44 15,1-9 20-15,-5-3-236 16,4 8 136-16,-4 0-400 16</inkml:trace>
          <inkml:trace contextRef="#ctx0" brushRef="#br0" timeOffset="330.3842">-5419 14885 592 0,'-32'-12'220'0,"32"4"-172"0,0 0-12 0,0 8 84 16,-4 0-72-16,-5 8 16 15,-9-8-40-15,8 20 12 16,-8-8-20-16,-5 8 28 0,-4 9-28 15,4-1 32-15,-9 8-32 16,5 13 64-16,0 20-44 16,0 12 64-16,4 0-60 15,0-4 20-15,14-5-40 0,9-15 8 16,9-8-16-16,5-9 20 16,8-12-20-16,-3-7-188 15,17-9 92-15,5-12-316 16,5-4 224-16</inkml:trace>
          <inkml:trace contextRef="#ctx0" brushRef="#br0" timeOffset="876.3303">-5533 15427 736 0,'0'-8'272'0,"14"8"-208"0,-5-4-20 16,5 4 116-16,4 4-96 15,19 4-8-15,3 4-36 16,6-4 20-16,9 1-24 15,-1-5-180-15,1-4 88 0,0 0-476 16,-10 0 308-16,1-8-24 16</inkml:trace>
          <inkml:trace contextRef="#ctx0" brushRef="#br0" timeOffset="675.2961">-5364 15144 632 0,'-14'-20'236'0,"28"12"-184"0,0-9-16 16,-1 17 96-16,5-4-80 15,14 4 16-15,-9 4-44 16,13 13-12-16,-8 11-8 0,-10 4-16 16,-4 9 8-16,8-1 56 0,-22 9-28 15,-9-9 24-15,-13 9-28 16,-1-17 28-16,-23 9-32 16,5-13 12-16,-4 4-16 15,-10-7-44-15,19-5 20 16,-5-4-8-16,18-4 12 15,0-4-12-15,14 0 12 16,18-3-12-16,14-5 8 16,9 0 36-16,13 0-16 0,10 0-116 15,0 0 60-15,-1 0-240 16,-8-5 164-16,-23 5-332 16</inkml:trace>
          <inkml:trace contextRef="#ctx0" brushRef="#br0" timeOffset="1318.0048">-4613 15010 704 0,'23'-4'264'0,"0"4"-208"0,22 8-12 0,-18 5 152 16,10 3-116-16,-1 16 0 0,5 17-48 16,-4 15-12-16,-10 5-12 15,-9 0 4-15,-9 8-8 0,-13-12 40 16,-19-9-20-16,-4-7 4 15,-23-9-16-15,-19-7 12 16,6-1-16-16,-6-8-56 16,6-3 24-16,3-5-184 15,29-8 116-15,8 0-444 16</inkml:trace>
          <inkml:trace contextRef="#ctx0" brushRef="#br0" timeOffset="1580.7033">-3834 15508 872 0,'18'0'324'0,"5"0"-252"0,8 4-20 0,-3-4 16 0,4 0-48 16,0 4-204-16</inkml:trace>
          <inkml:trace contextRef="#ctx0" brushRef="#br0" timeOffset="1433.8127">-3670 15253 808 0,'9'-16'300'0,"4"8"-232"0,-4 4-20 0,1 4 52 16,3 0-64-16,1 4 4 16,4 0-24-16,-4 8-144 15,4-4 72-15,-4 4-440 16,-1 9 276-16,-4-5-88 0</inkml:trace>
        </inkml:traceGroup>
        <inkml:traceGroup>
          <inkml:annotationXML>
            <emma:emma xmlns:emma="http://www.w3.org/2003/04/emma" version="1.0">
              <emma:interpretation id="{68186695-167B-4037-8A8B-8BF63EB65B22}" emma:medium="tactile" emma:mode="ink">
                <msink:context xmlns:msink="http://schemas.microsoft.com/ink/2010/main" type="inkWord" rotatedBoundingBox="6189,17479 7068,17394 7154,18283 6275,183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73.0161">-2792 15087 496 0,'-13'-20'184'0,"8"20"-140"0,5 0-16 15,0 0 164-15,18-4-112 16,-4 4 72-16,18 0-88 0,9-4-16 16,13 4-32-16,6 0 8 0,-1 0-16 15,0 0-4-15,-4 0 0 16,-10 0 20-16,-8-4-12 15,-10-4 24-15,-9 8-24 16,-9-4 12-16,-9 4-12 16,-13 0-140-16,-6-4 72 15,-8 4-88-15,-5 0 84 16,0 0-128-16,0 0 108 16,1 4-52-1,-1 0 80-15,4 4 28 16,6 4 16-16,-1 8 156 0,0 13-80 15,5 15-8-15,0 17-40 16,4 0-24-16,5-5 0 16,4-3 20-16,5-4-8 0,-9-17 16 15,0 5-16-15,5-9 16 16,-10-8-16-16,-4-3-12 16,-5-1 0-16,-4 0-48 15,4-4 24-15,0 0 24 16,9-4 4-16,-13 5 0 15,13-13 4-15,-4-4 72 16,5 0-40-16,3 0 100 16,-3 0-76-16,13-4 60 15,0 0-68-15,0 0 40 16,13-5-52-16,-3 9 68 16,-1 0-60-16,4 0-8 0,10 0-24 15,9 9 16-15,0-5-20 16,9 0 12-16,-9 0-12 15,13-4 20-15,-8 8-20 16,4-4-216-16,-5-4 112 16,0 0-440-1,1 8 296-15,-23 8-212 16</inkml:trace>
          <inkml:trace contextRef="#ctx0" brushRef="#br0" timeOffset="3794.4033">-2200 15532 676 0,'-4'5'248'0,"-1"7"-192"0,0 8-16 0,1 0 112 15,4 4-92-15,-14 1 28 16,5 3-52-16,-5 8 40 16,1 1-44-16,-1-1-16 0,1 1-8 15,-10-5-64-15,14 0 32 16,0-11-280-16,-1-1 168 16</inkml:trace>
          <inkml:trace contextRef="#ctx0" brushRef="#br0" timeOffset="3564.291">-2346 15678 808 0,'0'0'300'0,"0"0"-232"0,19-4-20 15,-10 4 88-15,18 0-84 16,0-8 8-16,5 4-40 16,5-4 4-16,4 0-12 15,-5 0-96-15,-4 4 48 0,-9 4-236 16,-1 0 152-16,-22 0-448 15</inkml:trace>
        </inkml:traceGroup>
        <inkml:traceGroup>
          <inkml:annotationXML>
            <emma:emma xmlns:emma="http://www.w3.org/2003/04/emma" version="1.0">
              <emma:interpretation id="{B28AFFAD-34C2-4C42-9298-F7B2483F6809}" emma:medium="tactile" emma:mode="ink">
                <msink:context xmlns:msink="http://schemas.microsoft.com/ink/2010/main" type="inkWord" rotatedBoundingBox="7587,16894 10114,16650 10235,17904 7708,1814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1" brushRef="#br0">800 14448 0,'0'0'16,"0"0"-16,0 0 15,0 0-15,-77 16 16,27 0 0,-5 21-16,1-1 15,17-20 1,15-4-16,26-3 15,10-5-15,-14-4 16,0 0 0,0 0-16</inkml:trace>
          <inkml:trace contextRef="#ctx1" brushRef="#br0" timeOffset="212.0652">573 15079 0,'0'0'0,"0"0"31,-14 85-15,14-85-1,0 0 1,0 0-1</inkml:trace>
          <inkml:trace contextRef="#ctx0" brushRef="#br0" timeOffset="5123.4366">-679 14768 832 0,'-18'-8'308'0,"18"12"-240"0,0 0-20 16,9-4 80-16,4 0-80 15,10 0 16-15,4 8-40 16,1-8-4-16,4 4-12 16,9 0-52-16,-5 0 28 0,-13-4-120 15,9 0 76-15,-10 0-176 16,-3-4 132-16,-6 8-428 16</inkml:trace>
          <inkml:trace contextRef="#ctx0" brushRef="#br0" timeOffset="5331.9924">-165 14634 404 0,'0'32'148'0,"0"-3"-112"0,9 23-12 0,-9-11 84 16,0-1-64-16,0 5 80 0,-4-1-72 16,-5-3 96-16,-5-9-84 15,-4 1 96-15,-19-13-96 16,-13-4 40-16,-18-8-60 0,0 0 4 16,4-16-32-16,-4 4-8 15,22-12-4 1,14-8-312-16,10-13 168 0</inkml:trace>
          <inkml:trace contextRef="#ctx0" brushRef="#br0" timeOffset="5437.7725">-247 14403 572 0,'37'-36'208'0,"-28"36"-160"0,-5-4-12 16,-4 4-20-16</inkml:trace>
          <inkml:trace contextRef="#ctx0" brushRef="#br0" timeOffset="6275.5785">127 15156 528 0,'0'-12'196'0,"0"8"-152"0,0-8-12 16,0 8 160-16,0-4-112 15,0-5 80-15,0-3-92 16,-9 8 44-16,4-12-68 16,0 0 32-16,5-5-44 0,0-7-8 15,5-12-16-15,-5-9 4 16,5-12-8-16,4-12-4 15,4 0 4-15,5 9-4 16,10 7 0-16,4 8-28 16,0 13 16-16,-1 3 56 0,6 5-20 15,-5 12 32-15,-5 4-28 16,5 3 16-16,0 5-24 16,0 8-16-16,-5 8-8 15,0 5-4-15,1-1 0 16,-6 4 32-16,-3 0-12 15,-6 12 4-15,-8-3-8 16,-10 3 20-16,-8-4-16 16,-6-3 48-16,-8 3-32 15,-9-8-32-15,-5-8 0 0,0-8 8 16,4-4 0-16,14-4-20 16,14 0 8-16,9-4-32 15,14 4 24-15,9 0-12 16,4 16 16-16,5 0-28 15,-5 8 24-15,1 4 4 16,-10 9 12-16,-5-1-20 16,1 8 12-16,-9-7 20 15,-5-5-4-15,-9 0 40 16,-10-8-24-16,-3 5 4 16,-10-9-16-16,-9-4 0 15,-5 4-4-15,-4-8 12 16,5 0-12-16,4-4-12 15,9 0 0-15,9 0 4 16,5 0 0-16,9 0-20 0,9 0 12 16,9 0-136-16,9-4 76 15,5-4-348-15,4 0 232 16</inkml:trace>
          <inkml:trace contextRef="#ctx0" brushRef="#br0" timeOffset="6750.8423">655 14428 572 0,'-9'-21'208'16,"13"21"-160"-16,5 0-12 0,-4-8 112 0,4 8-88 15,5-8 0-15,4 4-36 16,5 4 20-16,4 0-28 15,0 4 12-15,1 4-16 0,3 0 0 16,-3 9-4-16,-1-5 20 16,-4-4-16-16,0 8 40 15,-10-8-28-15,-4-8 12 16,-9 20-20-16,-9-3 44 16,-14 7-32-16,-8-4-16 15,-6 8-4-15,-4 1 0 16,0-1-4-16,9-4-4 15,5 5 4-15,4-9-16 16,5-4 8-16,4 0 20 0,5 0-8 16,9-3 40-16,9-1-24 15,5-4 12-15,13 0-20 16,5 0 8-16,0-4-12 16,0 4-88-16,-5-8 44 15,-4 4-288-15,-5-4 176 16</inkml:trace>
          <inkml:trace contextRef="#ctx0" brushRef="#br0" timeOffset="6885.7046">678 14598 664 0,'-14'-13'244'0,"18"13"-188"0,1-4-16 0,0 0 164 16,8 8-120-16,14-4-36 15,10 4-28-15,22 5-20 0,9 7 0 16,-4-8-740-16</inkml:trace>
          <inkml:trace contextRef="#ctx0" brushRef="#br0" timeOffset="4144.3338">-1476 15322 704 0,'-9'0'264'0,"18"4"-208"0,5 12-12 16,-5-12 96-16,14 8-84 15,13-12 40-15,14 9-56 16,14-18-24-16,9 9-8 16,-5-12 0-16,-9 8-4 0,0-12 8 0,-18 4-8 15,-9 0-12-15,-14-4 4 16,-9-1 12-16,-18-3-4 15,-9 0 8-15,-14-4-8 16,-18 3-20-16,-9 9 8 16,-5 8-12-16,1 4 8 15,3 12 68-15,6 13-28 16,8 3 104-16,10 17-76 16,8 3 56-16,6 21-68 15,8-17 32-15,9 5-44 16,5-4 24-16,14-13-28 15,13-11 0-15,24-9-16 0,8 0 28 16,9-12-24-16,5 4-276 16,-5-4 136-16,-9 0-460 15,1-4 328-15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1:28.645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4T20:29:13.759"/>
    </inkml:context>
  </inkml:definitions>
  <inkml:traceGroup>
    <inkml:annotationXML>
      <emma:emma xmlns:emma="http://www.w3.org/2003/04/emma" version="1.0">
        <emma:interpretation id="{A1051543-595D-4455-A486-27591AA8BABE}" emma:medium="tactile" emma:mode="ink">
          <msink:context xmlns:msink="http://schemas.microsoft.com/ink/2010/main" type="writingRegion" rotatedBoundingBox="10564,17670 22758,14182 23242,15875 11049,19363"/>
        </emma:interpretation>
      </emma:emma>
    </inkml:annotationXML>
    <inkml:traceGroup>
      <inkml:annotationXML>
        <emma:emma xmlns:emma="http://www.w3.org/2003/04/emma" version="1.0">
          <emma:interpretation id="{6C3BED91-365E-45E4-8225-5C634DD0298F}" emma:medium="tactile" emma:mode="ink">
            <msink:context xmlns:msink="http://schemas.microsoft.com/ink/2010/main" type="paragraph" rotatedBoundingBox="10564,17670 22758,14182 23242,15875 11049,19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93C908-3948-46AA-B32E-18F3DB1799C9}" emma:medium="tactile" emma:mode="ink">
              <msink:context xmlns:msink="http://schemas.microsoft.com/ink/2010/main" type="line" rotatedBoundingBox="10564,17670 22758,14182 23242,15875 11049,19363"/>
            </emma:interpretation>
          </emma:emma>
        </inkml:annotationXML>
        <inkml:traceGroup>
          <inkml:annotationXML>
            <emma:emma xmlns:emma="http://www.w3.org/2003/04/emma" version="1.0">
              <emma:interpretation id="{F3638E48-602E-479F-9C24-4AB43AFB8089}" emma:medium="tactile" emma:mode="ink">
                <msink:context xmlns:msink="http://schemas.microsoft.com/ink/2010/main" type="inkWord" rotatedBoundingBox="10564,17670 12742,17047 13137,18430 10960,190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1492 15549 444 0,'-18'4'164'0,"18"-4"-124"0,0 0-16 0,0 0 112 16,0 0-80-16,0 0 32 16,0 0-52-16,0 0 12 15,0 0-28-15,9 4 88 0,-9-4-60 16,9 0 64-16,1 0-60 0,-6 0 16 16,5 0-40-16,0 0 16 15,0 0-24-15,5-4 28 16,13 4-32-16,10-4-24 15,8 0 4-15,5-4 16 16,5 8-4-16,0-9-4 16,-1 9 0-16,-4 0 4 15,-4-12-4-15,-1 12-4 16,-13 0 4-16,0 8 4 16,-9-4-4-16,0-4 8 15,-14 0-8-15,-9 0 40 16,0 0-20-16,0-4-144 15,0-4 64-15,0 8-256 16,-5-8 176-16</inkml:trace>
          <inkml:trace contextRef="#ctx0" brushRef="#br0" timeOffset="406.0798">1911 15160 404 0,'-4'-12'148'0,"-1"8"-112"0,1-4-12 0,4 8 144 0,0-8-96 15,0 8 44-15,-5 8-72 16,1 0 28-16,-1 12-40 16,10 13 80-16,-5 19-64 0,-5 5 40 15,-4 4-52-15,0-1 8 16,0-3-28-16,-14-13 44 16,5 1-32-16,-5-17 12 15,0-3-24-15,0-5 20 16,1-4-24-16,13-4 12 15,-1-8-12-15,10-4-208 16,10-4 104-16,-1-4-264 16,18 8 204-16,-9 0-352 15</inkml:trace>
          <inkml:trace contextRef="#ctx1" brushRef="#br0">2490 16455 0,'0'0'15,"0"0"1,0 0-1,18-89 1</inkml:trace>
          <inkml:trace contextRef="#ctx0" brushRef="#br0" timeOffset="1158.0803">3191 15116 880 0,'-9'-17'328'0,"18"13"-256"0,4-8-16 16,1 8 124-16,0 0-108 16,13-4 60-16,5 8-76 15,4-4-8-15,10 0-28 16,4 4-4-16,9-4-8 0,-4-4-52 16,-5 8 28-16,-14 0-112 0,-13 0 72 15,-14 8-124-15,-18-8 100 16,-14 8-152-16,-18 4 128 15,0 0-124 1,0 9 132-16,-4 7-68 16,8 4 96-16,1 13 80 15,4 11 0-15,5 9 120 16,4 8-72-16,5-8 44 16,0-5-60-16,4-3-16 15,0-4-16-15,1-9 8 0,-15-7-12 16,1-5 32-16,-5-4-24 0,-13-7 12 15,4-9-16-15,-5-12 0 16,0 0-4-16,6-8-8 16,-1-4 4-16,13 7 48 15,10 1-28-15,4-8 76 16,10 12-52-16,17-4 116 16,1 0-92-16,18 0 36 15,23 4-64-15,-1 0 12 16,1 4-36-16,-10 0 16 15,-4 0-20-15,-9-4-80 16,-4 12 36-16,-6-3-360 16,6-9 212-16,-15 20-452 15</inkml:trace>
          <inkml:trace contextRef="#ctx0" brushRef="#br0" timeOffset="1659.1538">3664 15812 820 0,'14'16'304'0,"-1"-8"-236"0,10 0-20 0,-9 0 116 16,4 4-100-16,9 0-16 16,5 1-32-16,0-5-16 15,-5-8 4-15,-8 0-192 0,-1 0 104 0,0 0-212 16,-9 0 168-1</inkml:trace>
        </inkml:traceGroup>
        <inkml:traceGroup>
          <inkml:annotationXML>
            <emma:emma xmlns:emma="http://www.w3.org/2003/04/emma" version="1.0">
              <emma:interpretation id="{D908BBBB-CAB3-4697-B48A-31B1A12ADD97}" emma:medium="tactile" emma:mode="ink">
                <msink:context xmlns:msink="http://schemas.microsoft.com/ink/2010/main" type="inkWord" rotatedBoundingBox="13361,17345 16359,16487 16717,17741 13720,185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77.0617">4634 15686 780 0,'-27'-12'288'0,"31"20"-224"0,10 4-20 16,-5-4 48-16,0 5-60 15,9-1 48-15,5-4-44 16,4 0 16-16,5-8-32 16,9-4 28-16,9-8-32 0,-4 8 40 15,-5-4-32-15,-9-5 12 16,-14-3-20-16,-9 8-8 16,-9-8-4-16,-9 0-24 0,-9-4 12 15,-5-9-32-15,-4 1 24 16,-5 4-12-16,4 3 16 15,1 9-8-15,0 12 8 16,-1 4-20-16,-3 8 20 16,3 9 48-16,1 7-16 15,-5 0 44-15,0 5-36 16,-4 7 12-16,-1 5-24 16,10 7 80-16,4 5-52 15,14 0-4-15,5-5-24 16,22 1-4-16,14-21-4 0,13 5 28 15,5-13-20-15,0-8-232 16,5-8 112-16,0-8-228 16,-1-4 184-16,-13 0-444 31,5-4 332-31</inkml:trace>
          <inkml:trace contextRef="#ctx0" brushRef="#br0" timeOffset="2537.0168">5435 14950 496 0,'-4'-12'184'0,"4"20"-140"0,0 4-16 0,0 0 100 15,-5 12-76-15,1 13 104 16,-6 19-92-16,6 21 32 16,-1 4-56-16,-4-12 28 0,0-8-36 15,-9-13 88-15,-9-11-68 16,-10-13 28-16,-13-12-44 15,-9-4 4-15,-5-20-24 16,10-12-176-16,8-17 88 0,14-19-520 16,14 11 328-1,22-12-120-15</inkml:trace>
          <inkml:trace contextRef="#ctx0" brushRef="#br0" timeOffset="3500.5799">5517 15617 520 0,'0'-8'192'0,"0"-4"-152"0,0-12-8 0,0 8 104 15,5-4-80-15,-5-13 76 16,0-15-76-16,0-13 4 15,0-12-36-15,4 0-4 0,1 4-12 16,-1-3-16-16,5 7 4 16,5-8 4-16,9 0 0 0,9 0 32 15,9-4-16-15,0 21 20 16,4 3-20-16,1 9 64 16,-1 11-48-16,-8 9 16 15,-1 16-32-15,-9 8 8 16,1 16-12-16,-10 12-8 15,-9 9 0-15,-9 7 20 16,-9 1-12-16,-5-1 12 16,-8-7-12-16,-15-1-24 15,-8-8 4-15,-1-3-48 16,5-9 28-16,5-4-20 16,13-4 28-16,9-8-44 15,14 0 36-15,9 0-12 16,14 0 24-16,9 8-16 0,4 8 16 15,5 5 8-15,-4 7 8 16,8-4 8-16,-13 5-4 16,-9-13 32-16,-9 16-20 15,-14-16 92-15,-9-8-60 16,-19 5 4-16,-17-9-32 16,-14-4 16-16,-5-4-24 15,5-4-4-15,4 3-4 16,19-3-208-16,17 0 112 15,15-12-648 1</inkml:trace>
          <inkml:trace contextRef="#ctx0" brushRef="#br0" timeOffset="2645.3043">5417 14614 924 0,'-5'-16'340'0,"5"24"-260"0,5-4-28 16,-5 4-36-16,-5 8-20 16,5 8-376-16</inkml:trace>
          <inkml:trace contextRef="#ctx0" brushRef="#br0" timeOffset="3592.3226">6264 14735 676 0,'32'-16'248'0,"-32"16"-192"0,59-4-16 16,-27 4-20-16,4 12-20 16,1-4 0-1,-1 4 0-15,0 5 8 16,-4 3-4-16,-18 4 32 16,-5 0-20-16,-23-3 92 15,-4-1-60-15,-23-4-4 16,0 4-28-16,-13-4 40 0,-1-3-28 15,14 7-24-15,9-8-4 16,14 0-8-16,9 0 0 0,13 0 24 0,19-4-8 16,14 1 16-16,17-5-16 15,5 0-56-15,-4 0 24 16,-5 0-172-16,-13 0 104 16</inkml:trace>
          <inkml:trace contextRef="#ctx0" brushRef="#br0" timeOffset="3744.2282">6259 14938 696 0,'-4'-33'256'16,"8"45"-196"-16,14-12-20 0,1 0 68 0,8 0-68 16,5 0 28-16,9 8-40 15,9-4-8-15,0 1-12 16,-4 7-544-16</inkml:trace>
          <inkml:trace contextRef="#ctx0" brushRef="#br0" timeOffset="-38761.7474">7234 14250 748 0,'-10'8'276'0,"10"12"-216"0,-22-12-16 16,8 4 100-16,-18 4-88 16,-4-4 32-16,-14 13-52 15,-5-9-120-15,0-4 44 16,-13 8-300-16,-9 1 184 15,-14-5-316-15</inkml:trace>
        </inkml:traceGroup>
        <inkml:traceGroup>
          <inkml:annotationXML>
            <emma:emma xmlns:emma="http://www.w3.org/2003/04/emma" version="1.0">
              <emma:interpretation id="{B5BD8FC9-E61F-48B2-898E-AA3948DC93BB}" emma:medium="tactile" emma:mode="ink">
                <msink:context xmlns:msink="http://schemas.microsoft.com/ink/2010/main" type="inkWord" rotatedBoundingBox="17942,15638 19487,15195 19763,16161 18218,1660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6047.1225">9046 14201 340 0,'4'4'128'0,"-4"-8"-100"0,5-8-8 0,-1 8 104 16,1 0-72-16,4 0 84 16,-5-4-76-16,1 0 32 15,0-1-56-15,-1 1 24 16,1 0-32-16,-1-4 8 0,5-4-20 16,-4 0 28-16,4-4-28 15,0-13 20-15,0-3-20 16,5-13 0-16,4-3-8 15,9-5-8-15,1 0 4 16,-1 9 4-16,0 3-4 0,1-7 16 16,-6 11-12-16,1-3-4 15,-5-9 0-15,-4 8 72 16,9-11-40-16,-10 3 32 16,1-8-40-16,0 13 28 15,-1-5-32-15,1 9-4 16,4 7-12-16,5 9-8 15,0 4 4-15,-5 3 12 16,9 5-8-16,-4 4 24 16,0 0-20-16,0 4-4 15,-1 4-4-15,-3 8 12 16,-6 0-8-16,-4 4 4 16,1 4-4-16,-6 4-8 15,-4 5 4-15,-4-1 20 16,-1 0-12-16,-4 0 24 0,-5 1-24 15,-4-1-92-15,0-4 44 16,0 0-52-16,-5-4 52 16,9-4-40-16,1-4 16 15,-1-4 28 1,5 5-16-16,4 3 32 16,10 4-12-16,4 8 16 15,5 0 8-15,4 5 4 16,4-1 8-16,1 4-4 15,0 0-28-15,0-3 12 16,-5-1 12-16,-13 0 4 0,4 1-12 16,-18-5 4-16,9-4 28 15,-10 0-12-15,-3-4-4 16,-5 0-4-16,4-3 20 16,-9 3-12-16,14-4 32 15,-9 0-28-15,0 0 40 16,-5 0-32-16,0-8 12 15,-4 0-20-15,-1-8 28 16,1 8-28-16,0-8 4 16,4 8-12-16,5-8 12 15,9 4-12-15,9 0-56 16,9-8 24-16,14 3-304 16,8-7 176-16,-3 4-504 15</inkml:trace>
          <inkml:trace contextRef="#ctx0" brushRef="#br0" timeOffset="-35666.1093">10170 13165 540 0,'-13'-16'200'0,"13"12"-156"0,0-4-12 16,0 0 212-16,0 8-140 16,0-9 44-16,0 9-84 15,18-4 12-15,0 0-44 16,5 4 0-16,-1 0-20 0,6-4 12 15,-1 0-16-15,0 0-4 16,1 0 0-16,-10 4 4 16,-4 0-4-16,-1 0-80 15,-4 0 40-15,-9 0-136 16,0 0 96-16,0 4-324 16,-4 4 220-1,4 4-188-15</inkml:trace>
          <inkml:trace contextRef="#ctx0" brushRef="#br0" timeOffset="-35296.4417">10134 13375 496 0,'-5'0'184'0,"5"-8"-140"0,0 4-16 0,0 4 180 0,0 0-120 16,0 0 96-16,0 0-104 15,0 0 44-15,9 4-72 16,0 0 60-16,1 0-64 0,17-4-16 15,0 0-20-15,0-4 8 16,1-4-12-16,8 0 16 16,-4 0-16-16,-9 4-12 15,0-4 0-15,-5 0-48 16,-9 8 24-16,-9 0-204 16,-9 0 128-16,0 8-308 15</inkml:trace>
        </inkml:traceGroup>
        <inkml:traceGroup>
          <inkml:annotationXML>
            <emma:emma xmlns:emma="http://www.w3.org/2003/04/emma" version="1.0">
              <emma:interpretation id="{1D853F08-2AE6-47B0-A263-BBF9309CC9BE}" emma:medium="tactile" emma:mode="ink">
                <msink:context xmlns:msink="http://schemas.microsoft.com/ink/2010/main" type="inkWord" rotatedBoundingBox="19977,15372 22862,14547 23185,15674 20299,1650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23286.0389">11063 12926 372 0,'0'-8'140'0,"9"0"-112"0,4 0-4 16,-4 4 20-16,0 0-28 16,1 0 40-16,-6 0-32 15,5 4 40-15,-9 0-36 16,0 0 28-16,0 0-28 15,-9 0 8-15,9 8-20 16,-4-4 28-16,-6 4-28 0,-3 0-4 0,-1 0-8 16,1 0-4-16,-1 0 0 15,0 5 16-15,1-5-8 16,-6 4 4-16,1 0-4 16,-5 4 56-16,1 0-36 15,-1 4 32 1,5 9-32-16,4 7 16 0,0-3-24 15,10-1 8-15,8 4-16 16,5-7 0-16,14-5-4 16,0-16 20-16,4 0-16 15,5-16 4-15,5-12-8 0,-1-4-40 16,0-5 16-16,-4 1-40 16,-4-4 36-16,-10 3 8 15,0 9 8-15,-13-4-24 16,-5 12 16-16,-5-5-4 15,0 17 8-15,-8-4 8 16,8 12 0-16,-4 13 60 16,0 7-32-16,4 8-4 15,15 1-12-15,8-1 8 16,5 1-12-16,13-13 4 16,0-8-4-16,5-8 36 15,0-8-20-15,0-8-24 16,-4-8 0-16,-1-8 24 15,-4-5-12-15,-9-3-4 16,-5-8-4-16,0-1 12 0,-13 5-8 16,-5 3 4-16,-5-7-4 15,5 3-16-15,0 9 4 16,9 8-200-16,0 4 112 16,1-1-308-1,12 17 228-15,-13 9-212 16</inkml:trace>
          <inkml:trace contextRef="#ctx0" brushRef="#br0" timeOffset="-22603.2236">11764 13052 592 0,'-9'36'220'0,"13"5"-172"0,-4 31-12 16,5-27 56-16,-1 12-56 16,10 3 40-16,0-7-44 15,4-9-8-15,0-3-16 16,-4-13 28-16,13-3-20 0,-13-9 12 16,-1-4-16-16,-4-4 44 15,0-16-28-15,-4-4-4 16,4-13-16-16,0-11-8 15,0-29 4-15,10-12-60 16,8-4 32-16,9 5-52 16,10 3 44-16,-1 4-64 0,5 0 56 15,-13-4 0-15,-5 4 24 16,-10-3 20-16,-8 19 0 16,4 4 60-16,-9 5-36 15,-4 12 32-15,4 7-32 16,-9 5-8-16,9 8-12 15,-4 8-8-15,-5 4 4 16,9 0 12-16,0 0-8 16,-4 4 4-16,13 4-4 15,-18 0 28-15,0-8-20 16,13 4 12-16,-4 0-16 0,1-4 28 16,-1 0-24-16,4 0 48 15,10 0-36-15,14 0 4 16,35-8-20-16,19 0-16 15,28 0 0-15,-5 0 20 16,18-4-8-16,9-1 16 16,-14 5-16-16,-4 0 4 15,-27 0-4-15,-19-4 4 16,-13 0-8-16,-19 0 40 16,-4 0-20-16,-22 0 40 15,-6-1-36-15,-8 5-16 16,-10 0-4-16,-4 4-96 15,-9 4 48-15,0 4-240 16,-14 4 156-16,-9 8-396 16</inkml:trace>
          <inkml:trace contextRef="#ctx0" brushRef="#br0" timeOffset="-21829.6427">12597 12914 280 0,'4'-8'104'0,"-4"4"-84"0,0 0 0 0,0 4 100 16,-4 4-68-16,-5 0 16 15,9 4-44-15,-5 0 32 16,-4 0-32-16,5 4 92 16,-1 5-64-16,-4 3 56 15,-5 4-64-15,10 13 24 16,-5 7-40-16,-10 9-8 0,6 3-12 16,4-3 4-16,-5-4-8 15,0-9 24-15,1 0-16 0,-1-19 24 16,9-1-24-16,-4-4-20 15,9-4 0-15,0-12 32 16,0 4-16-16,14-4 16 16,4 0-12-16,5 0-8 15,9 0 0-15,4 8 28 16,10-8-16-16,-1 0 12 16,5 8-16-16,-9-8 0 15,0 0-4-15,-9 0 12 16,-9 0-12-16,4-4-4 15,-4 4 0-15,-9 0 20 16,-5-4-12-16,-5 0-92 16,5 0 44-16,5-8-296 15,-5 0-276 1</inkml:trace>
          <inkml:trace contextRef="#ctx0" brushRef="#br0" timeOffset="-21439.1063">13685 12963 384 0,'0'-8'140'0,"0"-1"-108"15,-9 1-8-15,4 8 108 0,-8 0-76 16,-6 0 68-16,-8-4-72 16,-5 4 16-16,-13 0-40 15,8 8 104-15,-17 5-72 0,4 3 28 16,-1 0-52-16,6 12 76 16,4 1-64-16,9 11 12 15,9 9-36-15,10-1 32 16,-1 1-32-16,19-5-12 15,8 1-8-15,19-17 12 16,23-8-8-16,-1-3 32 16,15-9-24-16,-6-4-24 15,-8-4 4-15,0-4-228 16,-19 0 124-16,-9 0-216 0,-13-1 184 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1:43.1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C5D700-2114-49EE-BE9D-218DA86BC8DD}" emma:medium="tactile" emma:mode="ink">
          <msink:context xmlns:msink="http://schemas.microsoft.com/ink/2010/main" type="inkDrawing" rotatedBoundingBox="6224,16761 9817,16290 9827,16371 6234,16841" semanticType="underline" shapeName="Other">
            <msink:sourceLink direction="with" ref="{AD493A9A-F2F2-44D2-9F06-C08D06E20F6D}"/>
            <msink:sourceLink direction="with" ref="{0725E664-243B-433F-9039-7D0B93BA0041}"/>
          </msink:context>
        </emma:interpretation>
      </emma:emma>
    </inkml:annotationXML>
    <inkml:trace contextRef="#ctx0" brushRef="#br0">0 506 72 0,'5'0'24'0,"8"0"-16"0,-4-8-4 0,5 8-36 0,-9 0 16 16,4-8 24-16,0 8-4 15,0 0 8-15,9 0-4 16,-9 0-8-16,9 0 4 16,-9 0-4-16,14 0 0 15,5-8 16-15,3 4-8 16,10 0-4-16,14 4 0 15,-5-4-24-15,0-4 12 16,0 4 64-16,0 0-28 16,0-4-12-16,-9 8-8 15,0-4 0-15,-4 0-4 16,-1-1 8-16,1 5-8 16,-1-8-20-16,5 8 8 15,5-4 20-15,8 0-4 16,-4-4-4-16,5 0 0 15,0 4 4-15,4 0-4 0,0-4-12 16,-4 8 4-16,-1-12 4 16,-4 4 0-16,0 0-28 15,0-5 16-15,5 5 32 16,-5 4-12-16,0-4-8 16,0 4-4-16,5 0 20 15,4 0-8-15,0-4-20 16,10 0 4-16,-6 4 4 15,1-4 4-15,4 0 8 16,1-9-4-16,8 5 8 0,5 4-8 16,-9-8-4-1,-9 0 4-15,4 4-4 16,-13 4 0-16,-1 0 0 0,1-1 0 16,-10 1 0-16,10 0 0 15,13-4-12-15,5-4 8 16,-5 8 20-16,14-4-8 15,-4 0-20-15,-1-1 4 16,-4 5 4-16,-9-4 4 16,-5 0 8-16,-9 0-4 15,-9 0-4-15,-9 0 4 16,-9-1 12-16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3:29.5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C51FB26-275D-42C1-891B-17F6E4D25AE5}" emma:medium="tactile" emma:mode="ink">
          <msink:context xmlns:msink="http://schemas.microsoft.com/ink/2010/main" type="inkDrawing" rotatedBoundingBox="3140,1951 6162,1777 6165,1828 3143,2003" semanticType="underline" shapeName="Other">
            <msink:sourceLink direction="with" ref="{5881AD40-5201-417A-8263-FB9995926C08}"/>
          </msink:context>
        </emma:interpretation>
      </emma:emma>
    </inkml:annotationXML>
    <inkml:trace contextRef="#ctx0" brushRef="#br0">34 136 476 0,'-18'8'176'0,"18"-8"-136"16,-14 8-12-16,10-8 144 15,4 8-100-15,-5-8 60 16,5 0-76-16,5 0 0 16,4 0-32-16,18 4 48 15,0 0-40-15,19 0 28 16,0 5-32-16,40-18 44 16,1 5-40-16,58-4 12 15,1 0-28-15,82-12 0 16,-5 4-8-16,63-13 28 15,-21 9-20-15,21-4 4 16,-31 8-12-16,-22 0 4 0,-51 7-8 16,-41 5-20-16,-27 8 8 0,-37-4 32 15,-22 0-16-15,-23 0-60 16,-10 0 24-16,-35 0-304 16,4 0 180-16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3:26.7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EC57BCA-6BC7-4758-928D-8BA83E0A837E}" emma:medium="tactile" emma:mode="ink">
          <msink:context xmlns:msink="http://schemas.microsoft.com/ink/2010/main" type="writingRegion" rotatedBoundingBox="2824,787 23415,-882 24219,9035 3628,10705"/>
        </emma:interpretation>
      </emma:emma>
    </inkml:annotationXML>
    <inkml:traceGroup>
      <inkml:annotationXML>
        <emma:emma xmlns:emma="http://www.w3.org/2003/04/emma" version="1.0">
          <emma:interpretation id="{F7813D09-864D-4435-B700-044D199451AF}" emma:medium="tactile" emma:mode="ink">
            <msink:context xmlns:msink="http://schemas.microsoft.com/ink/2010/main" type="paragraph" rotatedBoundingBox="3597,800 10696,89 10816,1285 3716,1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213CDF-1E24-4BFF-98A6-A1BF22039702}" emma:medium="tactile" emma:mode="ink">
              <msink:context xmlns:msink="http://schemas.microsoft.com/ink/2010/main" type="line" rotatedBoundingBox="3597,800 10696,89 10816,1285 3716,1997"/>
            </emma:interpretation>
          </emma:emma>
        </inkml:annotationXML>
        <inkml:traceGroup>
          <inkml:annotationXML>
            <emma:emma xmlns:emma="http://www.w3.org/2003/04/emma" version="1.0">
              <emma:interpretation id="{5881AD40-5201-417A-8263-FB9995926C08}" emma:medium="tactile" emma:mode="ink">
                <msink:context xmlns:msink="http://schemas.microsoft.com/ink/2010/main" type="inkWord" rotatedBoundingBox="3597,800 5763,583 5858,1527 3691,1744">
                  <msink:destinationLink direction="with" ref="{3C51FB26-275D-42C1-891B-17F6E4D25AE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-5-1523 488 0,'-5'-12'180'0,"10"8"-140"0,-5-4-12 16,0 4 84-1,0 8-68-15,0-8 44 16,0 4-52-16,0-4-20 16,0 8-8-16,0-4 24 15,9 8-16-15,-4 8 32 16,4 4-32-16,0 13 20 16,0-1-20-16,5 13 20 0,-1-1-24 0,10 21-4 15,4 0-4-15,5 15 4 16,0-11-4-16,5-4 8 15,-1-12-8-15,5-13 32 16,-5-12-20-16,1-19 76 16,-5-9-56-16,4-33 12 15,-4 1-28-15,9-33-4 16,0 8-8-16,14-20-8 16,-10 13 4-16,14-5-16 15,-18 12 8-15,-4-3 28 16,-5 11-12-16,-5-4 4 15,-9 17-8-15,-9 0 20 16,9 11-16-16,-13 1-48 16,13 12 20-16,-4 0-16 15,-1 8 20-15,-3 0-140 16,12 8 80-16,-8 4-268 16,0 4 192-16</inkml:trace>
          <inkml:trace contextRef="#ctx0" brushRef="#br0" timeOffset="1411.8829">1302-1571 352 0,'4'-5'132'0,"-4"5"-104"0,-4 0-8 15,-1 0 96 1,10 0-68-16,-10-4 32 15,5 4-44-15,-4-4 20 16,4 4-28-16,-5-4 44 16,5 4-40-16,-5-4 20 15,1 4-32-15,-5 0 44 16,0 4-36-16,-9 0 28 16,8 4-28-16,-12 5-8 15,3 3-12-15,-8 8 12 0,4 0-12 0,-4 9 24 16,0 3-20-1,4 9 40-15,9 3-28 0,1 21-24 16,8 0 0-16,5 16 16 16,5-12-8-16,8-5-12 15,5-7 0-15,1-12 40 16,-1-9-24-16,-4-7-44 16,4-5 16-16,-5-8-192 15,6-4 116-15,-6-12-400 16,1-4 276-16</inkml:trace>
          <inkml:trace contextRef="#ctx0" brushRef="#br0" timeOffset="1786.8083">1347-1357 528 0,'-4'-16'196'0,"4"16"-152"0,9 0-12 16,-5-4 96-1,10 4-76-15,4-4 40 16,10 4-52-16,8-4 12 16,0 8-32-16,5 0 16 15,5 4-20-15,-14 0 8 16,0 0-12-16,-19 12-8 16,1-4 0-16,-19-3 28 15,-4 7-16-15,-18 0 12 0,4 0-16 16,-13 5-24-16,-1-1 4 0,1 4 32 31,9-4-16-31,-1-3 8 0,15-1-8 0,-1-4-24 16,9 0 8-16,5-4 20 15,5 1-4-15,9-5-4 16,4 0 0-16,9 0-24 16,0 0 12-16,5-4-4 15,9 4 4-15,-4-8-204 16,-5 0 116-16</inkml:trace>
          <inkml:trace contextRef="#ctx0" brushRef="#br0" timeOffset="1999.8823">1393-1280 684 0,'-9'0'252'0,"9"0"-192"0,0 0-20 15,4 0 120 1,5 0-96-16,5 0 8 16,9 4-44-16,9-4 0 15,-1 0-16-15,10 0 0 16,5 0-4-16,-5 0-76 16,0 4 36-16</inkml:trace>
          <inkml:trace contextRef="#ctx0" brushRef="#br0" timeOffset="2300.3507">1948-1571 300 0,'0'-13'112'0,"0"13"-88"0,18-8-8 0,-8 4 204 16,-1 8-124-16,9 4 96 16,9 5-112-16,10 7 44 15,4 8-72-15,-14 13 32 16,5 3-48-16,-19 13-12 16,6-5-12-16,-19 21 8 15,0 0-12-15,-23 4 40 16,-4-8-24-16,-10 0-224 15,5-13 108-15</inkml:trace>
        </inkml:traceGroup>
        <inkml:traceGroup>
          <inkml:annotationXML>
            <emma:emma xmlns:emma="http://www.w3.org/2003/04/emma" version="1.0">
              <emma:interpretation id="{AC5B94FB-3CE5-402C-9D8B-A654AC584316}" emma:medium="tactile" emma:mode="ink">
                <msink:context xmlns:msink="http://schemas.microsoft.com/ink/2010/main" type="inkWord" rotatedBoundingBox="6196,1135 6619,1093 6654,1442 6231,1485">
                  <msink:destinationLink direction="with" ref="{1D7379E3-EBBC-4187-AD58-EF982EAF114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984.5522">2621-888 664 0,'0'0'244'0,"0"0"-188"0,14 4-16 15,-5-4 112 1,-5 5-92-16,15-10 0 15,3 1-36-15,1-4 0 16,0 0-12-16,0 4-120 16,8 4 56-16,-8 0-128 15,0 4 100-15,0-4-276 16,4 8 196-16</inkml:trace>
          <inkml:trace contextRef="#ctx0" brushRef="#br0" timeOffset="6758.9527">2712-1211 624 0,'-9'-8'228'0,"0"16"-176"0,13-16-16 15,-4 8 104-15,0 0-84 0,5 0 4 31,9 0-36-31,4-9 20 0,9 5-28 0,5-4 20 32,4 8-20-32,5-4-8 0,-4 4-4 0,-5-4-4 15,0 8 0-15,-10-4 24 16,-3 4-12-16,-19 0-164 16,0 4 84-16</inkml:trace>
        </inkml:traceGroup>
        <inkml:traceGroup>
          <inkml:annotationXML>
            <emma:emma xmlns:emma="http://www.w3.org/2003/04/emma" version="1.0">
              <emma:interpretation id="{BCB524B5-C97C-4A67-BF6E-C51C7EDBDE9F}" emma:medium="tactile" emma:mode="ink">
                <msink:context xmlns:msink="http://schemas.microsoft.com/ink/2010/main" type="inkWord" rotatedBoundingBox="7321,841 7993,773 8072,1560 7400,1628">
                  <msink:destinationLink direction="with" ref="{1D7379E3-EBBC-4187-AD58-EF982EAF1146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642.3038">3723-1482 540 0,'-9'-17'200'0,"9"17"-156"0,9-12-12 16,-9 8 116-1,4 8-88-15,5 0 20 16,-9 4-48-16,10 13 40 0,3 3-40 15,-4 8 4-15,5 5-24 0,4 3 12 16,-4 5-16-16,0 3 16 16,4-3-16-16,-5-1 48 15,6-3-28-15,-6-13 20 16,5-4-28-16,-4-20 44 16,0 0-36-16,-1-24 4 15,1 4-20-15,4-20 0 16,1 7-4-16,3-15-16 15,10 7 4-15,-9-7 12 16,9 3-4-16,-9 5 16 16,-10-1-12-16,1 13 16 15,0 4-16-15,-1 4 4 16,-8 8-4-16,4-4-120 16,0 12 60-16,-9 0-180 15,0 12 128-15</inkml:trace>
          <inkml:trace contextRef="#ctx0" brushRef="#br0" timeOffset="7900.4883">4133-1021 548 0,'-5'8'204'0,"5"-8"-156"0,9 8-16 0,-4-8 160 16,4 0-112-16,4 0 80 16,10 0-92-16,9 0 24 15,0 0-52-15,4 0-16 16,5 0-12-16,-9-4-12 16,0 4 4-16,-5 0-136 15,-4 0 72-15</inkml:trace>
          <inkml:trace contextRef="#ctx0" brushRef="#br0" timeOffset="8125.5881">4383-1264 600 0,'-27'8'224'0,"27"-8"-176"15,-19 37-12-15,6-13 132 16,8-4-100-16,-4 17 52 15,9 7-72-15,-4 9 0 16,8-9-28-16,-4 5-4 16,0-5-8-16,0-7 36 15,0-13-20-15,-4 4-112 16,4-12 48-16,-5-3-196 16,5-5 132-16</inkml:trace>
        </inkml:traceGroup>
        <inkml:traceGroup>
          <inkml:annotationXML>
            <emma:emma xmlns:emma="http://www.w3.org/2003/04/emma" version="1.0">
              <emma:interpretation id="{5E17D600-B57C-4E49-ABCC-E4A0F242E17A}" emma:medium="tactile" emma:mode="ink">
                <msink:context xmlns:msink="http://schemas.microsoft.com/ink/2010/main" type="inkWord" rotatedBoundingBox="8392,360 10700,129 10810,1231 8502,1462">
                  <msink:destinationLink direction="with" ref="{1D7379E3-EBBC-4187-AD58-EF982EAF1146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146.5555">5548-1903 676 0,'-13'0'248'0,"13"0"-192"0,-14 4-16 0,10-4 144 16,4 0-108-16,-5 0 96 16,10 0-104-16,-1 0-32 15,5 0-24-15,14-4 20 16,4 4-16-16,10-4-208 16,-1 0 104-16,10 4-636 15,-5 8 400-15</inkml:trace>
          <inkml:trace contextRef="#ctx0" brushRef="#br0" timeOffset="9414.2665">6095-1984 456 0,'0'8'168'0,"0"-8"-128"0,0 48-16 16,0-7 112-1,13 3-80-15,-17 29 4 16,8 0-36-16,-8 0 80 16,4-8-56-16,-9-13 100 15,0-7-84-15,-14-9 68 0,5-16-76 0,-19-3 24 16,10-5-48-16,-14-20-8 16,14-4-16-16,-5-25-228 15,9-3 124-15,14-29-592 16,9 4 384-16</inkml:trace>
          <inkml:trace contextRef="#ctx0" brushRef="#br0" timeOffset="9525.5633">6081-2098 684 0,'5'-12'252'0,"-5"12"-192"0,13-12-20 0,-13 8 4 16,0 8-32-16,5-4-232 15,9 4 116-15</inkml:trace>
          <inkml:trace contextRef="#ctx0" brushRef="#br0" timeOffset="10134.7905">6414-1523 496 0,'-5'0'184'0,"5"0"-140"0,-18-12-16 0,9 0 180 15,4 12-120-15,-4-29 44 16,0 13-80-16,9-24-28 16,0-1-16-16,9-23 8 15,0 19-8-15,9-12-12 16,-4 17 0-16,0-13-4 15,4 17 0-15,-5-5 52 16,10 13-24-16,-9-4 44 16,0 7-36-16,8 1 12 15,1 8-24-15,0 4 0 16,4 8-8-16,-4 4-8 16,4 8 4-16,-9 4 12 15,-4 8-8-15,-9 0-4 16,4 1 0-16,-23-5-104 15,5 0 56-15,-23-4-32 16,9 4 40-16,-13-7-48 16,9 3 48-16,-1-12-44 15,6 4 44-15,12-8-76 16,10 0 60-16,10 0-24 16,3 4 40-16,19 0 16 15,-9 4 8-15,0 4 48 16,-1 4-24-16,-3 4 132 15,-1 0-80-15,-18 0 76 16,4 5-80-16,-17-5 84 16,4 4-84-16,-28-4 32 15,14 0-52-15,-13-7-4 0,0 3-24 16,-1-12-44-16,23 4 20 16,10-12-208-16,13 0 120 0</inkml:trace>
          <inkml:trace contextRef="#ctx0" brushRef="#br0" timeOffset="8618.3977">4847-1361 600 0,'0'0'224'0,"0"0"-176"0,9 4-12 0,-4 0 148 15,9 4-108-15,13 0 24 16,0 0-60-16,14-4 16 16,5 0-28-16,8-4-8 15,-8 4-12-15,9-4 20 16,-14 0-16-16,-14-4 32 16,9 0-28-16,-17-4 12 15,-1 0-16-15,-14-8 12 16,-4 4-16-16,-13-8-12 15,13 3 0-15,-14 1 4 16,-4 4 0-16,-5 4-28 16,9 8 16-16,-18 8-4 15,10 0 8-15,-19 4-12 16,9-4 12-16,-14 17 12 16,14-5 0-16,-13 12 24 15,13 1-16-15,-4 7 32 16,17 1-28-16,6 11 12 15,8-7-16-15,14 3 20 0,19-3-20 16,4-9 24-16,13-7-24 16,10-13-136-16,8 0 68 0,-17-12-192 15,9-4 140-15,-19-12-328 16,-4 4 244-16</inkml:trace>
          <inkml:trace contextRef="#ctx0" brushRef="#br0" timeOffset="10453.6388">6923-2154 632 0,'10'-8'236'0,"-10"8"-184"0,31-4-16 0,-12 4 16 16,-6 8-36-16,5 0 20 15,5 4-20-15,0 0 8 16,0 0-12-16,-10 4 36 16,-3 1-24-16,-20-5 56 15,1 4-44-15,-13 0 28 16,-1 0-36-16,0 0 0 16,5 1-16-16,0-1 0 15,-1 0-4-15,15-4 4 16,4 0-8-16,4-4 16 15,15 1-12-15,8-14-92 16,5 1 48-16,4-4-352 16,5 4 216-16</inkml:trace>
          <inkml:trace contextRef="#ctx0" brushRef="#br0" timeOffset="10585.4894">6978-2041 728 0,'0'-8'268'0,"0"8"-208"0,50-4-16 0,-18 0-24 16,0 8-20-16</inkml:trace>
        </inkml:traceGroup>
      </inkml:traceGroup>
    </inkml:traceGroup>
    <inkml:traceGroup>
      <inkml:annotationXML>
        <emma:emma xmlns:emma="http://www.w3.org/2003/04/emma" version="1.0">
          <emma:interpretation id="{13C65DFC-A2E0-4EB1-A325-C00B55BCC945}" emma:medium="tactile" emma:mode="ink">
            <msink:context xmlns:msink="http://schemas.microsoft.com/ink/2010/main" type="paragraph" rotatedBoundingBox="3494,1593 23484,-27 23693,2550 3703,4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AD5E20-BB25-4DAB-BD21-98B98B837912}" emma:medium="tactile" emma:mode="ink">
              <msink:context xmlns:msink="http://schemas.microsoft.com/ink/2010/main" type="line" rotatedBoundingBox="3494,1593 23484,-27 23693,2550 3703,4171"/>
            </emma:interpretation>
          </emma:emma>
        </inkml:annotationXML>
        <inkml:traceGroup>
          <inkml:annotationXML>
            <emma:emma xmlns:emma="http://www.w3.org/2003/04/emma" version="1.0">
              <emma:interpretation id="{33EB9344-4AE8-4E93-8B70-61C813ACCCE3}" emma:medium="tactile" emma:mode="ink">
                <msink:context xmlns:msink="http://schemas.microsoft.com/ink/2010/main" type="inkWord" rotatedBoundingBox="3557,2372 5651,2202 5719,3046 3625,321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173.8806">204 35 404 0,'-13'-8'148'0,"13"8"-112"0,-9-8-12 0,4 4 188 16,5 8-120-16,-4-4 0 15,-1 0-60-15,-4 0-12 16,9 0-12-16,0-4 12 16,9 4-12-16,-9-4 48 15,5 4-28-15,-5-4 4 16,4 4-20-16,-4-4 0 15,0 8-4-15,0-4 36 16,0 0-20-16,0-4-4 16,0 4-12-16,0-4 36 15,0 8-20-15,0-4-12 16,0 0-8-16,0 0 12 16,0 0-8-16,0 0 24 15,0 0-20-15,-4 0 32 16,4 0-28-16,-5 0-4 15,5 0-8-15,-9 0 12 16,9 4-8-16,0-4 16 16,-5 0-16-16,-4 0 24 0,9 4-20 0,-9-4 4 15,9 4-8-15,-9-4-8 16,9 0 4-16,-9 0 4 16,9 4-4-16,-5-4 16 15,10 0-12-15,-5 0-20 16,0 0 4-16,0 0-12 15,0 0 8-15,0 0 16 16,0 0 0-16,0 4-12 16,0 0 4-16,0-4-4 15,9 0 0-15,5 0 0 16,8 4 0-16,15-4 16 16,-1 0-4-16,14 0-12 15,5 8 4-15,-5 0 20 16,5 0-8-16,-1-4-4 15,-8 5 0-15,-5-5-4 16,-9 4 0-16,-19 0-28 16,1 0 16-16,-18 0-100 15,-6 0 60-15,-8-8-28 16,0 4 44-16,-9-8-56 16,-1 0 52-16,1-4 16 15,9 8 20-15,-5-8-24 16,9 8 16-16,-4 0 12 15,0 8 4-15,4 4-4 16,-4 4 4-16,4 17-32 16,1 7 16-16,-10 17 4 0,14-1 8 15,-14 1 16-15,10 0-8 0,-6-13-20 16,6-7 4-16,-10-9-32 16,5 0 24-16,-14-12-48 15,4 1 36-15,-3-9 32 16,-1 4 0-16,-9-4 124 15,18 4-72-15,9-12 92 16,1 8-84-16,4 0 20 16,18 0-48-16,13-4 40 15,6 5-44-15,26-1 20 16,10 4-32-16,0-4 28 16,4 0-32-16,-4 0 20 15,-9 4-20-15,-10-4-68 16,-9 0 24-16,-4-8-164 15,0 4 108-15</inkml:trace>
          <inkml:trace contextRef="#ctx0" brushRef="#br0" timeOffset="4459.1723">1279-17 808 0,'0'-5'300'0,"0"5"-232"0,-9 9-20 16,-5-5 96-16,5 0-88 15,-5 8 32-15,-8 4-52 16,-10 12 4-16,9 1-24 0,-18 27 8 16,9 5-12-16,-4 20 28 15,13-4-24-15,-4 8 4 16,18-20-12-16,9-9 4 15,13-7-8-15,5-13-48 16,10-3 28-16,4-13-272 16,4-4 160-16</inkml:trace>
          <inkml:trace contextRef="#ctx0" brushRef="#br0" timeOffset="4804.588">1370 144 788 0,'-5'-16'292'16,"5"16"-228"-16,14 0-16 0,-5 0 52 16,-4 4-64-16,13 0-4 15,5 8-20-15,-1 5 8 16,1 3-12-16,-9 8-4 16,9 1 0-16,-14 3 20 15,0 4-12-15,-27 5 32 16,4 3-28-16,-18-7 4 15,9-1-12-15,-13-7 4 16,4-1-8-16,5-4-28 16,13-4 12-16,0-3 32 15,5-5-12-15,9-4 28 16,9 4-24-16,10-12 4 0,8 0-8 16,5-4-24-16,0 0 8 15,0-4-172-15,4 8 100 0,-13-8-172 16,-5 8 144-16,-18-4-292 15,0 8 228-15</inkml:trace>
          <inkml:trace contextRef="#ctx0" brushRef="#br0" timeOffset="4958.9986">1356 472 872 0,'-18'-12'324'0,"18"12"-252"0,0 8-20 0,0-8 104 15,0 0-96-15,9 0 20 16,0 8-48-16,14-4 4 15,9 4-20-15,4-8-176 16,5 0 88-16,14-4-592 16,-9 4 372-16</inkml:trace>
          <inkml:trace contextRef="#ctx0" brushRef="#br0" timeOffset="5184.0976">1921 100 788 0,'9'-4'292'0,"-9"4"-228"0,23 4-16 16,0 0 88-1,-5 8-84-15,4 20 40 16,6 1-52-16,-10 36 40 0,0-5-48 0,-18 17-16 16,-4-16-8-16,-24 4 44 15,6-17-28-15,-15-7-36 16,10-5 4-16,-19-15-256 15,5-5 148-15</inkml:trace>
        </inkml:traceGroup>
        <inkml:traceGroup>
          <inkml:annotationXML>
            <emma:emma xmlns:emma="http://www.w3.org/2003/04/emma" version="1.0">
              <emma:interpretation id="{B0E2AD32-8725-466D-A631-952AF04559DF}" emma:medium="tactile" emma:mode="ink">
                <msink:context xmlns:msink="http://schemas.microsoft.com/ink/2010/main" type="inkWord" rotatedBoundingBox="6110,2641 6476,2612 6501,2918 6135,2948"/>
              </emma:interpretation>
            </emma:emma>
          </inkml:annotationXML>
          <inkml:trace contextRef="#ctx0" brushRef="#br0" timeOffset="12492.1611">2525 581 820 0,'19'0'304'0,"-19"0"-236"0,41 0-20 0,-19 0 44 16,1 0-60-16,18-4 16 15,0 4-32-15,18-4-184 16,0 0 92-16</inkml:trace>
          <inkml:trace contextRef="#ctx0" brushRef="#br0" timeOffset="12344.2682">2621 286 736 0,'-9'-8'272'0,"13"8"-208"0,1 0-20 15,0 0 72 1,4 0-72-16,4 0 24 15,6 0-36-15,8 0-20 16,5 0-8-16,4 0 4 16,5 4-4-16,-4 0-160 15,-6 8 84-15</inkml:trace>
        </inkml:traceGroup>
        <inkml:traceGroup>
          <inkml:annotationXML>
            <emma:emma xmlns:emma="http://www.w3.org/2003/04/emma" version="1.0">
              <emma:interpretation id="{EC27482E-5AB4-498E-AA73-DE8836CDFE90}" emma:medium="tactile" emma:mode="ink">
                <msink:context xmlns:msink="http://schemas.microsoft.com/ink/2010/main" type="inkWord" rotatedBoundingBox="6958,2494 7835,2422 7905,3291 7029,336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318.2067">3454 132 644 0,'-9'0'236'0,"9"0"-180"0,-4 0-20 0,-1 0 140 16,10 0-104-16,-1 0 32 15,5 0-60-15,5 0 36 16,9 0-48-16,18-4 12 16,9 4-28-16,13-4-8 15,1 0-4-15,4 4 28 16,-4 4-16-16,-9-4 12 15,-5 8-16-15,-18-8-60 16,0 4 24-16,-19-4-52 16,-4 4 44-16,-13-4-116 15,-1 4 84-15,-13-8-148 16,0 4 120-16,-5-4-100 16,5 0 112-16,-9-8 16 15,8 8 40-15,-3 0 24 16,8 4 4-16,-4 4 84 15,4 4-44-15,-4 8 92 16,4 9-76-16,1 15 16 16,3 9-44-16,-3 15 4 15,4 9-20-15,-10-8-36 16,10-8 12-16,-9-9 20 16,9-3-8-16,-14-9-36 15,5-7 20-15,-14-5-60 0,9-4 40 16,-13-4 8-1,0-4 12-15,-1-8 56 0,14 5-24 0,-8-9 156 16,12 4-96-16,1-4 92 16,14 0-104-16,4-4 36 15,4 4-60-15,14-5 4 16,10 1-32-16,13-4 28 16,4 8-28-16,10-8 20 15,-5 8-20-15,-5 0-52 16,-4 4 20-16,-9-4-112 15,-4 0 72-15,-10 0-144 16,-5 4 116-16</inkml:trace>
          <inkml:trace contextRef="#ctx0" brushRef="#br0" timeOffset="13798.483">4023 780 508 0,'0'4'188'0,"0"-4"-148"0,5 0-8 0,-10 0 80 16,5 4-68-16,-4-4 88 16,8 0-76-16,-4 0 60 15,0 0-64-15,0 0 32 16,0 0-48-16,0 0 16 16,0 0-32-16,0 0 28 15,9 4-32-15,0-4 32 16,10 4-32-16,-1-4 40 15,0 0-32-15,5-4-24 16,0 4 0-16,4-4 24 16,0 0-12-16,-4-4 4 15,0 8-8-15,-5-4 20 16,-4 4-16-16,-10-4-20 16,1 4 0-16,-10-4-56 15,5 8 32-15,-4-8-144 16,4 4 100-16,-5-4-284 15,5 0 200-15</inkml:trace>
          <inkml:trace contextRef="#ctx0" brushRef="#br0" timeOffset="14191.0276">4146 675 476 0,'-4'-9'176'0,"4"9"-136"0,-9 9-12 0,4-9 136 16,10 0-96-16,-5 0 36 16,0 8-64-16,0 0 64 15,0 4-56-15,-5 0 28 16,5 4-44-16,-5 4 16 16,1 5-28-16,-5 3 28 15,4 0-32-15,-4 5 4 16,9-5-12-16,-4-4 20 15,4-3-16-15,-5-13-152 16,5 0 72-16</inkml:trace>
        </inkml:traceGroup>
        <inkml:traceGroup>
          <inkml:annotationXML>
            <emma:emma xmlns:emma="http://www.w3.org/2003/04/emma" version="1.0">
              <emma:interpretation id="{CDA47169-9BA1-468F-AD7F-53F1B8128B62}" emma:medium="tactile" emma:mode="ink">
                <msink:context xmlns:msink="http://schemas.microsoft.com/ink/2010/main" type="inkWord" rotatedBoundingBox="8361,1973 10390,1808 10482,2942 8453,310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239.5072">5898-204 548 0,'-9'33'204'0,"9"-33"-156"0,4 48-16 0,-4-23 132 16,0-1-96-16,-4 8 16 15,-1 5-48-15,-8-1 64 16,-1 1-56-16,-13-5 100 15,-1-4-80-15,-13-8 32 16,5 5-56-16,-9-21-16 16,13 4-12-16,-5-20-132 15,14 4 64-15,5-17-400 16,14 5 252-16</inkml:trace>
          <inkml:trace contextRef="#ctx0" brushRef="#br0" timeOffset="15377.3742">5985-450 912 0,'0'-21'340'0,"0"21"-264"0,9-8-24 15,-5 4-16 1,1 8-32-16,4 0-328 16,9 8 176-16</inkml:trace>
          <inkml:trace contextRef="#ctx0" brushRef="#br0" timeOffset="15929.8433">6194 112 528 0,'5'8'196'0,"-5"-8"-152"0,-5-4-12 0,5 0 140 16,5 4-100-16,-5-4 8 15,0 0-52-15,-5-8 64 16,5 4-56-16,-5-8 76 16,5 3-64-16,-4-15-16 15,4 0-20-15,-5-29 16 16,10 9-16-16,-5-21-12 16,9 12-4-16,0-4-32 15,5 17 20-15,4-1 16 16,5 13 0-16,4 4 0 15,0 11 4-15,-4 5 20 16,-5 12-12-16,-9 8 4 16,-4 5-8-16,-14 7 4 15,-5 4-8-15,-9 4-4 16,10 5 4-16,-10-5-68 16,9 0 36-16,5-7-48 15,5-1 40-15,13-4-32 16,4-4 36-16,15-4-24 15,4 0 32-15,4 0-24 16,1 1 28-16,-6 3-8 16,-8 0 16-16,-23 4 16 15,0 4 0-15,-23 1 112 0,5 3-64 16,-18-4 84-16,8 0-76 0,1-4 40 31,4-3-60-31,-4-5 8 0,18 0-32 0,-5-8-156 16,10 4 72-16,4-12-264 15,9 4 188-15</inkml:trace>
          <inkml:trace contextRef="#ctx0" brushRef="#br0" timeOffset="16458.248">6663-228 780 0,'-18'-24'288'0,"18"24"-224"0,9-4-20 0,-5 0 112 16,1 8-96-16,9-4-8 15,8 8-32-15,1 0-32 16,9 0 4-16,-9 0-304 16,9 4 172-16</inkml:trace>
          <inkml:trace contextRef="#ctx0" brushRef="#br0" timeOffset="16290.8032">6636-406 808 0,'18'-16'300'0,"-18"16"-232"0,23-8-20 0,-10 4 80 15,1 4-80-15,0-4 8 16,4 8-36-16,0 4-20 16,-9 8-4-16,-4 4 28 15,4 4-12-15,-23 5-4 16,10 3-4-16,-10 1 12 15,0-9-8-15,-9 4-4 16,14-4 0-16,-13-11-4 16,8 7 0-16,5-12 0 15,9 4 0-15,0-4 0 0,4 0 0 0,5-4-12 16,1 8 8-16,3-3 12 16,1-1-4-16,4-8-124 15,0 8 64-15,1-8-188 16,-1 8 136-16</inkml:trace>
          <inkml:trace contextRef="#ctx0" brushRef="#br0" timeOffset="14986.8353">5366-187 832 0,'-13'16'308'0,"13"-16"-240"0,22 16-20 0,-12-12 72 16,-1 4-76-16,4-8-8 16,1 4-24-16,9-4-88 15,9 4 40-15,0-4-436 16,8 4 260-16</inkml:trace>
          <inkml:trace contextRef="#ctx0" brushRef="#br0" timeOffset="14730.5154">4820 318 852 0,'-9'17'316'0,"9"-17"-248"0,14 28-16 0,-1-24 40 16,5 12-60-16,19-8 32 15,4-4-36-15,27-8 16 16,-4 4-24-16,0-8 36 16,-10 0-32-16,-17-8 4 15,-5 0-16-15,-10-5 20 16,1 9-20-16,-23-12-4 15,0 8-4-15,-23-12-16 16,1 7 8-16,-10-3 28 16,0 8-12-16,-5 4-56 15,6 8 20-15,-15 12-24 16,5 4 28-16,-5 24 8 16,10 9 12-16,-5 11 8 15,14 13-4-15,-1 4 32 16,15-12-20-16,4-5-4 15,13-11-8-15,24-9 20 0,3-7-12 16,20-13 32-16,3 0-28 16,10-16-208-16,4 4 104 15,-4-8-312-15,-9 0 228 0</inkml:trace>
        </inkml:traceGroup>
        <inkml:traceGroup>
          <inkml:annotationXML>
            <emma:emma xmlns:emma="http://www.w3.org/2003/04/emma" version="1.0">
              <emma:interpretation id="{2EB9DC05-992E-4EAE-955C-FAE64CBFAF49}" emma:medium="tactile" emma:mode="ink">
                <msink:context xmlns:msink="http://schemas.microsoft.com/ink/2010/main" type="inkWord" rotatedBoundingBox="11610,1480 12005,1447 12025,1693 11630,172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9141.57">8065-661 592 0,'-27'-4'220'0,"27"4"-172"0,-5 8-12 0,1-8 172 16,8 0-120-16,1 0 52 15,4 4-80-15,9-4 32 16,10 4-52-16,3-8 8 15,1 4-32-15,0-4 20 16,-5 4-24-16,-4-4-4 16,-5 4-4-16,5-4-4 15,-5 8 0-15,-13-4 32 16,4 0-16-16,-9 0-120 16,0 0 56-16,0 0-316 15,0 8 200-15</inkml:trace>
          <inkml:trace contextRef="#ctx0" brushRef="#br0" timeOffset="58855.8118">8020-811 456 0,'-14'-12'168'0,"14"8"-128"0,0 0-16 15,0 4 184 1,0 0-120-16,5-8 116 16,8 0-120-16,10-4 0 15,4 8-48-15,14-8 52 16,-4 12-48-16,4-9-8 15,-5 5-20-15,-4-4 8 16,9 8-12-16,-14-4-12 0,5 8 0 0,-9-4 28 16,-9 4-12-16,-14 0-56 15,0 5 20-15</inkml:trace>
        </inkml:traceGroup>
        <inkml:traceGroup>
          <inkml:annotationXML>
            <emma:emma xmlns:emma="http://www.w3.org/2003/04/emma" version="1.0">
              <emma:interpretation id="{048C8D17-304E-4202-A77C-C1D68864533C}" emma:medium="tactile" emma:mode="ink">
                <msink:context xmlns:msink="http://schemas.microsoft.com/ink/2010/main" type="inkWord" rotatedBoundingBox="12905,1171 13801,1099 13889,2180 12993,225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1904.1994">9372-649 964 0,'-32'0'360'0,"32"0"-280"0,5 0-24 16,-1 0 68-1,10 0-80-15,13 0 8 16,9 4-32-16,1-4-4 16,8 4-8-16,6-4-96 0,-6 0 52 15,1 0-244-15,-5 4 156 0</inkml:trace>
          <inkml:trace contextRef="#ctx0" brushRef="#br0" timeOffset="61691.1304">9549-1086 684 0,'-4'-20'252'0,"-5"16"-192"0,18 0-20 0,-9 0 164 15,0 4-120-15,0-8-8 16,4 4-48-16,6-4-4 16,12 3-12-16,1-7-8 15,0 4 0-15,22-4 28 16,-4 4-16-16,5-4 4 16,4 0-12-16,-9 0 4 15,0 12-8-15,-14-9 40 16,-4 9-20-16,-14-8 108 15,0 16-72-15,-13 1-24 16,4-1-24-16,-9 4-32 16,-1 12 12-16,-8 13 20 15,5 7-4-15,-15 17-20 16,10-1 4-16,-18 9-84 16,4-8 52-16,-5 0-4 15,1-9 28-15,-10 1 12 0,10-9 4 16,-19 1 8-16,14-9-4 0,-9-3 40 15,14-1-20-15,8-8-24 16,15-3 0-16,8-5 0 16,14 0 0-16,10-4 0 15,8 0 0-15,5-4 0 16,9 4 0-16,-5-3 8 16,-4-1-4-16,0-4-4 15,-9 0 4-15,-1-4-4 16,1 0 0-16,-14-4-116 15,5 0 64-15,-5-4-164 16,0-1 120-16</inkml:trace>
          <inkml:trace contextRef="#ctx0" brushRef="#br0" timeOffset="62216.5279">10082-442 768 0,'-23'60'284'0,"23"-60"-220"0,-22 65-20 0,22-37 84 15,9-3-80-15,0 3 8 16,4-4-36-16,19-3-4 16,-9-5-8-16,9-12 12 15,0 0-12-15,-5-12 32 16,0 0-24-16,-8-13 20 16,-6 5-20-16,-13-12 64 15,0 8-48-15,-18-9 24 16,4 5-36-16,-17 0 52 15,8 12-40-15,-5-1 4 16,6 5-24-16,17-4-252 16,10 8 128-16,22-8-696 15,5 8 452-15</inkml:trace>
        </inkml:traceGroup>
        <inkml:traceGroup>
          <inkml:annotationXML>
            <emma:emma xmlns:emma="http://www.w3.org/2003/04/emma" version="1.0">
              <emma:interpretation id="{9672119C-03A5-49FA-A38D-E2C70551182E}" emma:medium="tactile" emma:mode="ink">
                <msink:context xmlns:msink="http://schemas.microsoft.com/ink/2010/main" type="inkWord" rotatedBoundingBox="14478,1492 14820,1465 14838,1682 14495,170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2430.0963">10879-843 748 0,'-9'-8'276'0,"9"8"-216"0,23 0-16 0,-5 0 156 16,0 0-120-16,9-8 28 16,5 0-64-16,9 0-8 15,-4 8-24-15,8-4-140 16,5 8 72-16,-23 4-412 15,-4 8 260-15</inkml:trace>
          <inkml:trace contextRef="#ctx0" brushRef="#br0" timeOffset="62564.9541">10988-677 912 0,'9'8'340'0,"-9"-8"-264"0,14 8-24 15,4-8 52 1,-4 0-68-16,27-4 12 15,-5 0-28-15,19 0-416 16,-1 4 212-16</inkml:trace>
        </inkml:traceGroup>
        <inkml:traceGroup>
          <inkml:annotationXML>
            <emma:emma xmlns:emma="http://www.w3.org/2003/04/emma" version="1.0">
              <emma:interpretation id="{13BBDFB0-1161-4B01-B34C-EA71E5FF50F7}" emma:medium="tactile" emma:mode="ink">
                <msink:context xmlns:msink="http://schemas.microsoft.com/ink/2010/main" type="inkWord" rotatedBoundingBox="15328,633 17567,451 17734,2506 15494,268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4302.0742">13456-139 560 0,'13'-20'208'0,"-13"20"-164"0,10-16-8 0,-10 8 164 15,9 0-116-15,-18-5 72 16,9 5-92-16,-23-8-16 16,5 8-32-16,-19 4 60 15,5 4-44-15,-13 0 68 16,4 8-60-16,-14 4 64 16,19 4-64-16,-10 5 88 15,1-1-72-15,-5 12 36 16,13 1-56-16,-4-5 32 15,18 4-36-15,19 13-20 0,13-9-4 16,18 9 16-16,10-1-12 16,22-15-4-16,5-1-4 0,27-16-104 15,0-4 56-15,9-12-104 16,-14 0 84-16,-13-8-68 16,-14 4 76-16,-4-8-40 15,-14 8 56-15,-5-5-4 16,-4 5 24-16,5-8-304 15,-1 12 176-15</inkml:trace>
          <inkml:trace contextRef="#ctx0" brushRef="#br0" timeOffset="63151.0252">11858-272 780 0,'-9'153'288'0,"9"-153"-224"0,31 85-20 0,-17-48 32 15,4-5-52-15,19 5 76 16,-1-1-52-16,10-8 8 15,4-3-32-15,-9-25 40 16,0 0-36-16,-5-21 20 16,-4 1-28-16,-9-24-8 15,4-1-8-15,-9-44 4 16,5 0-4-16,-5-49-100 16,5 21 52-16,0-45-112 15,0 21 88-15,-5-13 32 16,-5 32 24-16,1 1 88 15,-5 28-40-15,0-12 100 16,0 32-76-16,-4-8 24 16,9 20-48-16,-5 5-24 15,4 7-4-15,1 4-20 16,0 17 8-16,13 4-24 16,-4 12 16-16,9 4 4 15,0 8 8-15,18-4 8 0,0 8-4 16,18-8-12-16,-4 4 4 0,22-17 48 15,-4 5-24-15,37-12 52 16,-6 4-40-16,15-1 28 16,-14 5-32-16,-23-4 8 15,-14 12-20-15,-22 0-24 16,-10 8 0-16,-17 0-164 16,-10 8 96-16,-23 0-412 15,1 8 276-15</inkml:trace>
          <inkml:trace contextRef="#ctx0" brushRef="#br0" timeOffset="63792.7201">12586-726 1060 0,'-23'17'392'0,"23"-17"-304"0,46-9-28 0,-5 9 84 15,9 0-92-15,36 0 16 16,1-4-44-16,59-4 4 16,-5 0-16-16,18-4 12 15,-13 4-16-15,-5-4-92 16,-23 4 48-16,-8-8-104 16,-28 3 80-16,-23-3-112 15,-14 4 96-15,-31-4-112 16,-5 4 108-16,-32 0-532 15,5 8 340-15</inkml:trace>
          <inkml:trace contextRef="#ctx0" brushRef="#br0" timeOffset="63506.959">13205-1705 652 0,'-32'12'244'0,"32"-12"-192"0,0 41-12 0,-4-13 128 16,4 0-100-16,-5 17 104 15,10-1-96-15,-5 5 4 16,4-1-48-16,-4 5 40 16,5 0-40-16,-10-1 36 15,5 1-36-15,-4-9 44 16,-1-7-44-16,-4-9 28 16,9-4-32-16,-4-16 28 15,4-3-32-15,0-10-4 16,4 1-12-16,5-8-24 0,5-4 8 0,13 8-4 15,10 0 4-15,17 4-12 16,6 8 12 0,8 4 20-16,0 0-4 0,-4 8-84 15,-9 0 44-15,-19-3-168 16,-4-5 116-16,-19 4-264 16,-3-4 196-16</inkml:trace>
        </inkml:traceGroup>
        <inkml:traceGroup>
          <inkml:annotationXML>
            <emma:emma xmlns:emma="http://www.w3.org/2003/04/emma" version="1.0">
              <emma:interpretation id="{BC86D589-1789-415B-B261-F5BA612580AF}" emma:medium="tactile" emma:mode="ink">
                <msink:context xmlns:msink="http://schemas.microsoft.com/ink/2010/main" type="inkWord" rotatedBoundingBox="18717,2789 18795,2783 18808,2946 18731,2953"/>
              </emma:interpretation>
            </emma:emma>
          </inkml:annotationXML>
          <inkml:trace contextRef="#ctx0" brushRef="#br0" timeOffset="71091.2525">15186 428 612 0,'-18'73'228'0,"4"-33"-180"0,-18 17-12 15</inkml:trace>
        </inkml:traceGroup>
        <inkml:traceGroup>
          <inkml:annotationXML>
            <emma:emma xmlns:emma="http://www.w3.org/2003/04/emma" version="1.0">
              <emma:interpretation id="{A5FDFB7A-ED44-424A-9C31-4ED38CCB2F0C}" emma:medium="tactile" emma:mode="ink">
                <msink:context xmlns:msink="http://schemas.microsoft.com/ink/2010/main" type="inkWord" rotatedBoundingBox="19434,1299 20926,1178 21001,2096 19509,2217"/>
              </emma:interpretation>
            </emma:emma>
          </inkml:annotationXML>
          <inkml:trace contextRef="#ctx0" brushRef="#br0" timeOffset="72515.5481">15955-1058 652 0,'-4'-8'244'0,"4"8"-192"0,4 25-12 15,-4 3 56 1,0 4-60-16,0 29 76 16,0 8-64-16,-9 28-8 15,5-4-24-15,-6 16-20 16,10-12 0-16,-4-12 12 15,4-8-4-15,-5-20 24 16,5-12-16-16,-4-17-4 16,4-4-4-16,-9-24-164 15,4-8 88-15,-4-36-76 0,5-5 84 16,-1-36-68-16,10 4 72 0,-5-16 16 16,9 12 24-16,-9-12 132 15,18 24-64-15,-5 0 108 16,10 20-92-16,0 9 96 15,0 20-96-15,9 16-12 16,0 12-32-16,-5 16 20 16,0 8-24-16,-9 5 12 15,-4 3-16-15,-23-4 20 16,0-3-20-16,-19-1 12 16,6 0-12-16,-10-3-52 15,5-5 24-15,-10-12-24 16,14 0 24-16,1-12-88 15,12 4 56-15,10-16-152 16,10 0 112-16,12-13-148 16,1 9 136-16,23-12-72 15,4 3 100-15,9-3 48 16,-4 0 16-16,-5-1 116 16,-9 17-60-16,-14-12 176 15,-4 16-128-15,-14-1 96 16,0 9-108-16,-9 8 24 15,0 5-64-15,-5 11 48 16,1 4-56-16,4 4 20 16,4 5-36-16,1-1-16 15,9-4-8-15,-1-3 28 0,5-1-12 16,-8-8 12-16,3 0-12 0,-4-7-44 16,0 3 20-16,-4-12-76 15,4 0 48-15,-4-8-8 16,-1 4 28-16,5-13-24 15,0 1 28-15,5-8 4 16,0 8 12-16,-1-1 60 16,1 5-32-16,0 0 52 15,-1 8-48-15,1 4 48 16,4 4-48-16,-4 4-16 16,0 4-8-16,-1-3-8 15,1 3 0-15,-5-4 0 16,5 0 0-16,-10-4 16 15,5 4-8-15,0-8 4 16,0 4-4-16,-4-8-16 16,4 4 4-16,-4-4 20 15,4 4-8-15,-5-4-4 16,1 8 0-16,-5 0 20 16,4 4-12-16,1 0 12 15,0 4-12-15,4-4-8 16,0 5 0-16,-5-5 20 15,1 0-12-15,-5-4-20 16,0 0 0-16,-5-4-48 16,5 4 28-16,-4-12 16 15,-1 4 8-15,1-16 12 0,4 3-4 16,0-19-28-16,9 8 12 0,0-13-12 16,0 13 12-16,5-5 0 15,-1 13 4-15,1 4 32 16,13 8-12-16,5 4 12 15,0 8-12-15,4 4-16 16,1 8 0-16,4 0 20 16,-5 1-8-16,10-9-20 15,4 4 4-15,-14-12-100 16,10-4 56-16,-23-12 32 16,8 3 16-16,-21-15 32 15,3-4-16-15,-13-5 92 16,0 1-56-16,-13-1 92 15,-6 17-80-15,-3 4 32 16,8 8-52-16,-9 28-16 16,0 4-12-16,5 17 0 15,18-1-8-15,0 9-12 16,9-5 4-16,5-3-192 16,13-13 108-16,1-8-280 15,3 5 204-15</inkml:trace>
        </inkml:traceGroup>
        <inkml:traceGroup>
          <inkml:annotationXML>
            <emma:emma xmlns:emma="http://www.w3.org/2003/04/emma" version="1.0">
              <emma:interpretation id="{43D82A99-595E-4E9A-8569-B496C7DC8D91}" emma:medium="tactile" emma:mode="ink">
                <msink:context xmlns:msink="http://schemas.microsoft.com/ink/2010/main" type="inkWord" rotatedBoundingBox="21640,1104 23563,948 23606,1482 21683,1638"/>
              </emma:interpretation>
              <emma:one-of disjunction-type="recognition" id="oneOf11">
                <emma:interpretation id="interp11" emma:lang="" emma:confidence="0">
                  <emma:literal>real</emma:literal>
                </emma:interpretation>
                <emma:interpretation id="interp12" emma:lang="" emma:confidence="0">
                  <emma:literal>read</emma:literal>
                </emma:interpretation>
                <emma:interpretation id="interp13" emma:lang="" emma:confidence="0">
                  <emma:literal>need</emma:literal>
                </emma:interpretation>
                <emma:interpretation id="interp14" emma:lang="" emma:confidence="0">
                  <emma:literal>reed</emma:literal>
                </emma:interpretation>
                <emma:interpretation id="interp15" emma:lang="" emma:confidence="0">
                  <emma:literal>reel</emma:literal>
                </emma:interpretation>
              </emma:one-of>
            </emma:emma>
          </inkml:annotationXML>
          <inkml:trace contextRef="#ctx0" brushRef="#br0" timeOffset="73580.8802">18081-908 520 0,'-9'20'192'0,"9"-20"-152"0,0 41-8 0,0-25 80 16,0 4-68-16,0 1 16 15,0 3-36-15,0-8 12 16,9-4-20-16,-4-12 8 16,4 0-12-16,-4-12 12 15,-1 4-16-15,5-12 4 16,0 4-4-16,-4-17-96 15,4 9 52-15,0-17-8 16,5 5 28-16,4-4 56 16,0 7-20-16,0 13 88 15,14 12-60-15,0 0 56 16,-4 16-60-16,22 0 16 16,-5 8-40-16,1-4 28 15,13 4-32-15,-9-16 20 16,5 0-20-16,-10-8-8 15,5 0-4-15,-13-12 20 16,-10 12-12-16,-13-16-12 16,-10 11-4-16,-4-11-24 15,-4 8 16-15,-24 0-20 16,15 8 16-16,-19 0 0 0,13 16 8 16,-8 4 44-16,4 12-24 15,-4 13 36-15,13-1-32 0,14 0 20 31,10 9-20-31,8-9 8 0,14-7-12 0,9-5 0 16,0-4-4-16,18-20-148 16,0 8 76-16,5-16-36 15,-1 0 60-15,-8-8-20 16,-5 4 36-16,-18-13 0 16,-14 5 16-16,-18-24 8 15,0 15 0-15,-18-11 140 16,0 12-76-16,-23 7 72 15,23 13-80-15,-14 12 40 16,4 8-56-16,19 9-36 16,5 7-8-16,8-4 16 15,5 1-4-15,14-9-28 16,9 0 8-16,9-8-120 16,0 0 76-16,0-16-128 15,0 4 104-15,-14-4 12 16,1 4 44-16,-10-4 16 15,-5 0 8-15,-8-4 24 16,9 8-12-16,-5 4 68 16,0 4-48-16,5 4 84 15,4 4-64-15,9 4 52 16,-9 8-60-16,28-16-4 0,-1 4-24 16,19-16-4-16,4 4-4 15,5-16 12-15,0 0-12 0,-9-20-4 16,-5 7 0-16,-23-11-16 15,-8 3 8-15,-15-15-4 16,-13 11 0-16,-13-11 8 16,13 7 0-16,-23-7-12 15,23 15 8-15,-14 5 92 16,5 12-48-16,-4 11 0 16,13 14-24-16,-19 15 40 15,15 4-28-15,-14 29-16 16,18 7-4-16,0 13 0 15,22 0-4-15,-8 0-144 16,13-8 76-16,-4-21-308 16,9-3 208-16</inkml:trace>
        </inkml:traceGroup>
      </inkml:traceGroup>
    </inkml:traceGroup>
    <inkml:traceGroup>
      <inkml:annotationXML>
        <emma:emma xmlns:emma="http://www.w3.org/2003/04/emma" version="1.0">
          <emma:interpretation id="{57F3DD01-448D-4E5B-BCB9-21D6AD27ACF8}" emma:medium="tactile" emma:mode="ink">
            <msink:context xmlns:msink="http://schemas.microsoft.com/ink/2010/main" type="paragraph" rotatedBoundingBox="3524,3867 19317,2843 19485,5429 3691,6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3386B7-F2BD-4226-A361-F787DA1A1F06}" emma:medium="tactile" emma:mode="ink">
              <msink:context xmlns:msink="http://schemas.microsoft.com/ink/2010/main" type="inkBullet" rotatedBoundingBox="7129,3835 8037,3776 8104,4810 7196,4869"/>
            </emma:interpretation>
          </emma:emma>
        </inkml:annotationXML>
        <inkml:trace contextRef="#ctx0" brushRef="#br0" timeOffset="83895.5853">3521 1492 508 0,'0'-12'188'0,"0"16"-148"0,10 0-8 15,-6 12 80 1,10 8-68-16,-1 37 36 16,1 4-48-16,4 20 8 15,5-4-24-15,0-8 28 16,4-4-28-16,5-17 92 16,0-7-60-16,-5-17 76 0,5-4-72 15,5-20 60-15,-6 0-60 0,6-28 32 16,-5 0-48-16,9-33 8 15,-9 9-28-15,4-29 0 16,5 12-8-16,-5 0-8 16,-4 21 4-16,-9 7-4 15,0 13 0-15,-10 4 0 16,-4 12 0-16,-4 4-88 16,0 4 48-16,-5 4-284 15,0 8 180-15</inkml:trace>
        <inkml:trace contextRef="#ctx0" brushRef="#br0" timeOffset="84124.1936">4081 2148 736 0,'-4'4'272'0,"4"-4"-208"0,9 8-20 16,5-8 132-1,-10 0-104-15,24-4 32 16,3 0-60-16,15-4-8 16,-1 0-24-16,10-5-16 15,0 9 0-15,-19-4-156 16,5 8 88-16,-18-4-228 16,-14 4 172-16</inkml:trace>
        <inkml:trace contextRef="#ctx0" brushRef="#br0" timeOffset="84288.1295">4309 2034 788 0,'-14'-4'292'0,"14"4"-228"0,-9 16-16 0,9-3 116 16,0-1-100-16,-9 12 60 15,-4 8-68-15,-6 17-16 16,10 4-24-16,-9 3-12 16,9-3 0-16,0-9-216 15,4-3 116-15,1-13-368 16,4-4 260-16</inkml:trace>
      </inkml:traceGroup>
      <inkml:traceGroup>
        <inkml:annotationXML>
          <emma:emma xmlns:emma="http://www.w3.org/2003/04/emma" version="1.0">
            <emma:interpretation id="{694F2A7A-DC15-46E3-B562-13611BB5A359}" emma:medium="tactile" emma:mode="ink">
              <msink:context xmlns:msink="http://schemas.microsoft.com/ink/2010/main" type="line" rotatedBoundingBox="9208,3498 19317,2843 19394,4026 9285,4682"/>
            </emma:interpretation>
          </emma:emma>
        </inkml:annotationXML>
        <inkml:traceGroup>
          <inkml:annotationXML>
            <emma:emma xmlns:emma="http://www.w3.org/2003/04/emma" version="1.0">
              <emma:interpretation id="{B2AE1290-42C8-47A7-84A2-6D96AA49D442}" emma:medium="tactile" emma:mode="ink">
                <msink:context xmlns:msink="http://schemas.microsoft.com/ink/2010/main" type="inkWord" rotatedBoundingBox="9236,3936 9664,3909 9709,4607 9282,4635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4826.5609">5916 2229 600 0,'-4'28'224'0,"4"-28"-176"0,-5 8-12 15,1-12 132 1,8 4-100-16,-4-12 68 0,0 4-76 0,0-12 20 15,0-1-48-15,0-11-20 16,0 4-4-16,-4-29-8 16,4 4 0-16,0-32 0 15,4 4 0-15,5-4-12 16,5 17 8-16,4 7-24 16,0 20 16-16,1 9 4 15,-1 16 8-15,-9 12 8 16,-5 8-4-16,-13 16-4 15,5 4 4-15,-24 13-32 16,6 3 16-16,-28-3-48 16,9-1 32-16,-14 1-20 15,14-5 28-15,0-4 28 16,9 1-4-16,5-5 80 16,13 4-48-16,14-8 68 15,14-3-64-15,13-5-8 16,10 0-20-16,13-12 24 15,4 4-20-15,5-16-136 16,1 4 64-16,3-17-256 16,1 5 176-16</inkml:trace>
        </inkml:traceGroup>
        <inkml:traceGroup>
          <inkml:annotationXML>
            <emma:emma xmlns:emma="http://www.w3.org/2003/04/emma" version="1.0">
              <emma:interpretation id="{3F6DF332-72E5-42E8-BD9D-90FDDD59A573}" emma:medium="tactile" emma:mode="ink">
                <msink:context xmlns:msink="http://schemas.microsoft.com/ink/2010/main" type="inkWord" rotatedBoundingBox="10447,3418 11444,3353 11512,4399 10515,446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8474.5069">6995 1099 728 0,'-22'-20'268'0,"22"20"-208"0,-5-4-16 0,0 0 140 16,5 0-108-16,-4-4 76 15,8 8-88-15,1-4-60 16,9 8-8-16,4-4-4 16,9 8 8-16,23-8-12 15,9 8 8-15,10-8 20 16,-6 8-8-16,-8-4 16 16,-9-4-16-16,-15 4-4 15,-3 4 0-15,-15-3-24 16,-3 3 12-16,-24 0-76 15,0 8 48-15,-22-4-20 16,4-4 32-16,-14 12-12 16,10 5 20-16,-10 3-16 15,10 8 16-15,4 21-8 16,19 0 12-16,-6 24 8 16,10 4 4-16,5-4 16 15,4-9-8-15,0-11-4 16,0-8 0-16,-14-17 20 15,5-3-12-15,-9-13 24 16,4 4-24-16,-22-20-12 16,13-4-4-16,-4-12 4 0,4 0 0 15,0-4 60-15,9 8-32 16,5-1-4-16,-4 5-12 0,13 4 32 16,4 4-20-16,10 1 32 15,4 3-32-15,14-4 12 16,-5 0-20-16,14-4 8 15,5 0-12-15,4-4 36 16,0 4-24-16,0-8-232 16,-5 4 112-16,-8-5-352 15,-1 5 252-15</inkml:trace>
          <inkml:trace contextRef="#ctx0" brushRef="#br0" timeOffset="88722.1667">7505 1808 436 0,'-9'0'160'0,"9"0"-124"0,-9-8-8 15,9 8 204 1,9 8-132-16,-4-8 92 16,4 8-112-16,9-4 52 15,5 0-76-15,9 0 24 16,-1-4-48-16,10 4 0 15,5 0-20-15,-1 0-44 16,1 4 20-16,-5-4-184 16,-9 4 108-16,-18-4-320 15,-1 0 224-15</inkml:trace>
          <inkml:trace contextRef="#ctx0" brushRef="#br0" timeOffset="88905.1529">7778 1516 728 0,'-27'4'268'0,"27"-4"-208"0,-23 45-16 16,10-13 140-16,4 1-108 0,-10 19 60 16,6 5-80-16,-6 4-8 15,1-1-28-15,9 5-40 16,5-8 12-16,-6-13-168 16,10-7 100-16</inkml:trace>
        </inkml:traceGroup>
        <inkml:traceGroup>
          <inkml:annotationXML>
            <emma:emma xmlns:emma="http://www.w3.org/2003/04/emma" version="1.0">
              <emma:interpretation id="{1722903C-7135-4773-AA9D-B8F140114C59}" emma:medium="tactile" emma:mode="ink">
                <msink:context xmlns:msink="http://schemas.microsoft.com/ink/2010/main" type="inkWord" rotatedBoundingBox="12195,3688 13632,3595 13656,3963 12219,405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9795.0204">8857 1508 676 0,'-18'-28'248'0,"18"28"-192"0,-9-24-16 16,5 16 76-1,4 3-72-15,-10-3 24 16,1 4-36-16,-4 0 32 16,4 8-36-16,-19 8 40 15,1 5-40-15,0 11 28 0,-1-4-28 0,-8 9-28 16,22-1 0-16,-4-4 0 15,18 1 0-15,0-13-72 16,9-4 40-16,5-4-120 16,9-8 88-16,8-12-88 15,1-4 88-15,0-8-4 16,0 7 44-16,4-7 40 16,-4 8-8-16,5 0 88 15,-5-1-52-15,-1 1 56 16,6 8-56-16,-5-4 48 15,-10 8-52-15,-3 0 32 16,3 4-40-16,1 0 60 16,-9 8-52-16,-14 0 0 15,4 4-24-15,-8 4-4 16,4 1-4-16,-14 3-24 16,14 4 8-16,-9-4 4 15,9 5 4-15,-4-9-12 16,8-4 8-16,-4-4 28 15,9-12-12-15,0-12 4 16,0 4-8-16,1-13-32 16,3 5 12-16,-4-8-32 15,5 8 28-15,-5-5-28 16,5 5 24-16,-1-4 8 16,-3 4 12-16,12-5-56 0,-4 9 32 0,-4 0 28 15,9 8 0-15,0 0 8 16,4 8-4-16,0 0 36 15,1 8-20-15,8 0 12 16,0 4-20-16,15-4-16 16,-6 0-4-16,14-8 40 15,0 0-24-15,5-8-28 16,-5 8 8-16,-9-8-52 16,-9 4 32-16,-13-4 24 15,-10 0 4-15,-18-4 0 16,-5 4 4-16,-17-13-4 15,-1 5 0-15,-9-8 32 16,9 4-16-16,-4-1 84 16,4 13-56-16,0 4-4 15,5 12-24-15,5 13-36 16,8-5 8-16,5 16 4 16,5-3 8-16,22-1 32 15,5 0-16-15,27 5-100 16,0-13 40-16,9 0-252 15,-4-4 160-15</inkml:trace>
        </inkml:traceGroup>
        <inkml:traceGroup>
          <inkml:annotationXML>
            <emma:emma xmlns:emma="http://www.w3.org/2003/04/emma" version="1.0">
              <emma:interpretation id="{3016F2BA-2B42-4790-A7E4-D60C2BF36388}" emma:medium="tactile" emma:mode="ink">
                <msink:context xmlns:msink="http://schemas.microsoft.com/ink/2010/main" type="inkWord" rotatedBoundingBox="15271,3187 15896,3146 15937,3787 15312,3827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0474.9155">11721 1233 912 0,'-23'24'340'0,"23"-24"-264"0,0 49-24 0,0-29-52 15,0 0-12-15,0 5 24 16,5-1-8-16,-1-4-8 15,1 0 0-15,-5-3-76 16,5-5 44-16,-5-8-100 16,0 0 76-16,0-8-324 15,0 0 216-15</inkml:trace>
          <inkml:trace contextRef="#ctx0" brushRef="#br0" timeOffset="90264.3564">11685 845 1100 0,'-14'-13'408'0,"14"13"-316"0,-5 0-28 16,1 0-52-1,8 0-20-15</inkml:trace>
          <inkml:trace contextRef="#ctx0" brushRef="#br0" timeOffset="90772.2065">11849 1233 788 0,'13'4'292'0,"-13"-4"-228"0,23 28-16 16,-14-15 64 0,0 3-72-16,0 4 52 15,0 0-52-15,-9-8 32 16,5 13-40-16,-5-13 0 16,5 4-20-16,-1-12-104 15,1 4 48-15,-1-12-32 0,10 0 40 16,4-16-28-16,5 4 32 0,4-17-16 15,5 9 28-15,0-8 44 16,-5 11-12-16,1-3 68 16,-6 16-44-16,1 8 72 15,0 8-60-15,-5 0 20 16,5 12-40-16,-5-3-16 16,0 3-8-16,-4-8-156 15,4 4 84-15</inkml:trace>
        </inkml:traceGroup>
        <inkml:traceGroup>
          <inkml:annotationXML>
            <emma:emma xmlns:emma="http://www.w3.org/2003/04/emma" version="1.0">
              <emma:interpretation id="{9B1B61B9-AE9E-42A5-9D58-83434E96EA0F}" emma:medium="tactile" emma:mode="ink">
                <msink:context xmlns:msink="http://schemas.microsoft.com/ink/2010/main" type="inkWord" rotatedBoundingBox="16765,3158 19327,2992 19394,4026 16832,4192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1673.1021">13392 1233 508 0,'-9'-4'188'0,"9"4"-148"0,0-24-8 16,0 16 104-1,0 8-80-15,0-4-20 16,0 4-24-16,0 12 40 16,0 12-28-16,-9 8 76 15,9 9-52-15,-5 24-24 16,1 3-16-16,-10 13 36 15,5-4-24-15,-9-8 24 0,9-8-24 0,-14-17 60 16,9-7-44-16,-4-17-32 16,9-8-8-16,-5-20-80 15,5-4 48-15,0-33-92 16,9-3 72-16,-5-25-52 16,10 12 64-16,4-8-12 15,5 13 32-15,18-1-12 16,0 9 20-16,8 11 132 15,1 17-64-15,5 4 64 16,0 16-72-16,-6 8 24 16,-3 12-40-16,-14-4 44 15,-5 13-40-15,-18-5 36 16,0-4-36-16,-18 4-20 16,4-3-4-16,-18-9-116 15,5-8 60-15,-14-8-104 16,9-4 88-16,5-9-148 15,13 1 124-15</inkml:trace>
          <inkml:trace contextRef="#ctx0" brushRef="#br0" timeOffset="92888.8349">13879 776 788 0,'9'-20'292'0,"-9"20"-228"0,14 0-16 15,-14 4 96 1,0 8-88-16,-5 16 60 15,5 4-72-15,-4 25-4 0,4 4-24 16,-5 12 8-16,1-1-16 0,-5-3 16 16,9-8-16-16,-10-8-20 15,10-9 4-15,-4-12 12 16,4-3 0-16,-9-17-12 16,9 4 4-16,-5-16-40 15,10 0 24-15,-5-16-48 16,0 4 40-16,4-17-4 15,5-3 20-15,5-4-44 16,9 7 28-16,0-7-4 16,-1 12 20-16,1 7 80 15,0 13-40-15,-9 8 44 16,-1 13-40-16,-13 3 24 16,5 8-28-16,-10 5 8 15,1-5-20-15,4-4 8 16,4-4-12-16,5-3 28 15,10-9-24-15,8 0-156 16,9-4 76-16,1-8-116 16,4-4 100-16,4 0-80 15,-4-5 92-15,0-11-56 16,-4 12 76-16,-5-12 4 16,-5 8 28-16,0-21 56 15,0 5-20-15,-13-13 140 16,4 9-88-16,-18-5 136 15,14 9-120-15,-23 4 64 16,9 11-88-16,-5 13-16 0,-13 13-32 0,4 11-12 16,1 8 0-16,-5 8-16 15,4 1 8-15,5-5-4 16,9-3 0-16,-9-1-56 16,4-4 36-16,5-4-104 15,9-3 76-15,-4-17-88 16,4 8 80-16,-5-16-160 15,6 0 124-15,-1-13-32 16,4 13 80-16,-4-8 136 16,1 8-44-16,-6 4 164 15,5 4-112-15,0 4 68 16,-9 8-92-16,5 4 0 16,4 0-44-16,0 1-4 15,5-1-12-15,4-8 36 16,5 0-20-16,-5-8-40 15,5 0 8-15,-5-4-68 16,0-4 40-16,-4-4 16 16,-1 0 16-16,-8-13-32 15,4 5 20-15,-4-12 16 16,4 3 0-16,4 5-8 16,-3 8 4-16,12 8 40 15,1 8-24-15,9 12 52 16,4 4-36-16,5 8 20 15,0 5-28-15,-4-1-8 16,8-4-8-16,-13-3 20 0,-9-5-12 0,-5-4 40 16,-4-4-28-16,-23-4-120 15,-5 0 52-15,-9-4-12 16,0 0 36-16,-8-4-4 16,-1 4 12-16,18-4 8 15,5 4 4-15,18-4 8 16,14 4-4-16,13-4 16 15,10 4-12-15,4-8 4 16,-5 4-4-16,24-12-8 16,-1 3 4-16,9-11 20 15,-8 8-12-15,-6-8 24 16,-13 3-24-16,-27-3 12 16,-5 4-12-16,-31 0 12 15,-1 4-16-15,-22-5-4 16,4 9 0-16,-14 4 56 15,10 4-32-15,-1 12 16 16,15 4-28-16,4 13-24 16,13 3 0-16,14 0-4 15,14 5 4-15,31-9 16 16,6 0-4-16,17-12-152 16,-4 0 80-16,0-16-272 15,-10 4 192-15</inkml:trace>
        </inkml:traceGroup>
      </inkml:traceGroup>
      <inkml:traceGroup>
        <inkml:annotationXML>
          <emma:emma xmlns:emma="http://www.w3.org/2003/04/emma" version="1.0">
            <emma:interpretation id="{82688400-04A9-4E8B-AEC3-0F822740D0CA}" emma:medium="tactile" emma:mode="ink">
              <msink:context xmlns:msink="http://schemas.microsoft.com/ink/2010/main" type="line" rotatedBoundingBox="3620,5468 10233,4708 10364,5847 3751,6607">
                <msink:destinationLink direction="with" ref="{082C7F71-EC3C-45A3-8E30-18AC6D66109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A6D1815-83FF-47B7-8CF4-3ACC8D5FB8E7}" emma:medium="tactile" emma:mode="ink">
                <msink:context xmlns:msink="http://schemas.microsoft.com/ink/2010/main" type="inkWord" rotatedBoundingBox="3620,5468 5391,5265 5512,6317 3741,6520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05036.0652">1245 3354 696 0,'-14'-4'256'0,"14"4"-196"0,14-17-20 16,-14 13 112 0,0 4-92-16,9 0 28 0,-4 8-52 15,13 1-12-15,-9 7-16 0,9-4-8 16,0 4 4-16,-4-4 28 16,4 4-16-16,-13 5 20 15,-5 3-20-15,-14 4-16 16,5 1-4-16,-14-5 4 15,1 0 0-15,-6 0-12 16,6 1 8-16,-1-5-16 16,5-4 12-16,8 0-40 15,15 1 28-15,4-5 32 16,5 0-4-16,-1-8-88 16,6 0 44-16,-6-12-112 15,5 4 84-15,-4-8-268 16,4-1 184-16</inkml:trace>
          <inkml:trace contextRef="#ctx0" brushRef="#br0" timeOffset="105220.5567">1131 3528 820 0,'-4'0'304'0,"4"0"-236"0,9 16-20 16,0-16 52-1,5 8-64-15,8-4 32 16,6 0-40-16,4-4-28 16,-1 0 0-16,6-4-248 15,4 0 136-15</inkml:trace>
          <inkml:trace contextRef="#ctx0" brushRef="#br0" timeOffset="105532.8864">1655 3176 644 0,'-14'-9'236'0,"14"9"-180"0,9 17-20 0,5-5 132 15,9 4-100-15,-1 12 52 16,10 5-72-16,0 15 44 15,5-3-52-15,-15 24-4 16,-3 3-20-16,-19 13 32 16,0-8-24-16,-32 4 12 15,-5-8-20-15,-26-16-60 16,3-1 20-16,-8-19-172 16,9-5 104-16</inkml:trace>
          <inkml:trace contextRef="#ctx0" brushRef="#br0" timeOffset="104389.8136">29 3269 540 0,'0'-21'200'0,"0"21"-156"0,0-8-12 15,0-4 124 1,0 12-92-16,0-8 72 0,0 8-80 0,0 0 4 31,0 0-36-31,0 8 24 0,10 12-32 0,3 17-4 16,-4 3-8-16,14 21-4 15,0 4 0-15,0 20 0 16,8-8 0-16,6 0 8 16,-5-13-4-16,0-11 32 15,-5-9-20-15,0-19 32 16,-4-5-32-16,0-32 32 16,4-4-32-16,0-37 20 15,1 4-20-15,-5-19 20 16,-5 11-24-16,0-8-12 15,0 13-4-15,0-9 4 16,-4 16 0-16,-5 9 32 16,0 8-16-16,-4-5 32 15,4 13-32-15,0-8-24 16,-9 16 4-16,5 3-16 16,4 1 8-16,-5-4-124 15,1 4 76-15</inkml:trace>
          <inkml:trace contextRef="#ctx0" brushRef="#br0" timeOffset="104704.1499">1236 2977 572 0,'-9'0'208'0,"9"0"-160"0,-18 0-12 0,9 0 100 16,4 8-80-16,-9 13 40 16,1 3-56-16,-24 12-24 15,10 17-8-15,-10 4 52 16,10 7-32-16,-14-3 8 16,23 4-24-16,-5 4 28 15,10-1-24-15,8 1 20 16,10-4-20-16,8-8 0 15,1-5-8-15,0-15-112 16,4-5 56-16,-5-12-280 16,6-8 184-16</inkml:trace>
        </inkml:traceGroup>
        <inkml:traceGroup>
          <inkml:annotationXML>
            <emma:emma xmlns:emma="http://www.w3.org/2003/04/emma" version="1.0">
              <emma:interpretation id="{F65C5981-6994-4800-8381-F9D643F28602}" emma:medium="tactile" emma:mode="ink">
                <msink:context xmlns:msink="http://schemas.microsoft.com/ink/2010/main" type="inkWord" rotatedBoundingBox="6139,5949 6476,5910 6502,6133 6165,6172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06476.8971">2579 3770 820 0,'-27'9'304'0,"27"-9"-236"0,13 12-20 0,-4-8 44 0,10 0-60 0,8 0 16 16,0 0-32-16,23-12-132 16,0 4 64-16,23-8-440 15,0 4 272-15</inkml:trace>
          <inkml:trace contextRef="#ctx0" brushRef="#br0" timeOffset="106313.4621">2606 3609 652 0,'-9'-21'244'0,"9"21"-192"0,-9 0-12 16,5 0 180-1,8 0-128-15,1 0-20 16,4 13-44-16,4-5 4 15,1 0-20-15,4-4-108 16,5 4 48-16</inkml:trace>
        </inkml:traceGroup>
        <inkml:traceGroup>
          <inkml:annotationXML>
            <emma:emma xmlns:emma="http://www.w3.org/2003/04/emma" version="1.0">
              <emma:interpretation id="{390595AA-FAC8-4B3C-A1E3-7C3918CB17C9}" emma:medium="tactile" emma:mode="ink">
                <msink:context xmlns:msink="http://schemas.microsoft.com/ink/2010/main" type="inkWord" rotatedBoundingBox="6949,5721 7599,5646 7656,6148 7007,6223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7034.8808">3899 3807 840 0,'0'4'312'15,"0"-4"-244"-15,19-4-16 0,-15 0 84 16,5 4-84-16,14-8 16 16,-9 0-44-16,8 0-4 15,-3 4-12-15,-6-1-304 16,10 5 160-16</inkml:trace>
          <inkml:trace contextRef="#ctx0" brushRef="#br0" timeOffset="106806.7767">3353 3382 676 0,'-9'-16'248'0,"9"16"-192"0,0 8-16 16,0 0 136-1,0-8-104-15,0 16 0 16,4-4-48-16,1 17 12 15,4 11-24-15,0 1-4 16,0 3-4-16,10-7 40 16,3-1-24-16,1-12 60 15,4-8-44-15,5-20 72 16,9-4-60-16,-4-20 20 16,-5 4-40-16,-1-9 8 15,1 5-20-15,0-17 0 16,-5 13-8-16,5-8-128 0,0 7 64 15,-4 13-224-15,-1 4 156 0</inkml:trace>
        </inkml:traceGroup>
        <inkml:traceGroup>
          <inkml:annotationXML>
            <emma:emma xmlns:emma="http://www.w3.org/2003/04/emma" version="1.0">
              <emma:interpretation id="{C0BFEEB0-FC12-4AA8-9A08-87333F7F1514}" emma:medium="tactile" emma:mode="ink">
                <msink:context xmlns:msink="http://schemas.microsoft.com/ink/2010/main" type="inkWord" rotatedBoundingBox="8137,5160 10257,4916 10364,5847 8244,6091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7887.6481">5689 2779 384 0,'-14'12'140'0,"14"-12"-108"0,0 41-8 0,0-5 196 15,0 4-124-15,0 29 104 16,0 4-116-16,-9 8 24 15,-5-16-64-15,-9-4 92 16,5-1-80-16,-9-19 64 16,-5-1-68-16,-9-20 16 15,-4 1-40-15,-1-13-104 16,14 0 40-16,-23-16-200 16,33 0 132-16,-1-33-572 15,14 1 380-15</inkml:trace>
          <inkml:trace contextRef="#ctx0" brushRef="#br0" timeOffset="107635.9793">5333 2815 904 0,'-54'-28'332'0,"54"28"-256"0,-18 4-24 0,18-4 152 16,0 0-124-16,9 0-68 15,4 8-12-15,10 0-44 16,4 0 24-16,10 1-368 16,4-1 212-16</inkml:trace>
          <inkml:trace contextRef="#ctx0" brushRef="#br0" timeOffset="108030.0267">5743 2694 1040 0,'-4'-20'384'0,"4"20"-300"0,4-4-20 0,-8 0 104 15,-1 8-104-15,-4-4 0 16,4 8-40-16,-4 0-148 16,9 0 68-16,9 4-596 15,10 4 360-15</inkml:trace>
          <inkml:trace contextRef="#ctx0" brushRef="#br0" timeOffset="108563.4455">6039 3257 436 0,'-54'44'160'0,"54"-44"-124"0,-10 45-8 0,6-33-36 16,4-4 0-16,-9 0 188 15,9 8-96-15,-5-16 52 16,10 0-76-16,-10-16-28 16,5 0-20-16,-4-13 52 15,-1 9-36-15,-4-24-4 16,9-1-12-16,-14-20 0 16,5 5-8-16,9-13 24 15,0 16-16-15,14-4-4 16,4 13-4-16,14-1 4 0,-5 13-4 15,5-1 40-15,9 13-20 16,-4 4 12 0,-6 8-20-16,-8 8 0 0,0 8-8 15,-23 4 36-15,9 8-20 0,-23 0 12 16,-4 5-20-16,-5-1-52 16,1 4 20-16,-10-8-60 15,18 0 44-15,-4-3-80 16,4-1 60-16,14-8 0 15,14 4 32-15,4-12-24 16,5 4 28-16,0-8-12 16,-1 8 16-16,1 0 8 15,0 4 4-15,-23 4 16 16,9 8-8-16,-23 8 84 16,-4 1-48-16,-14-1 92 15,10 4-76-15,-15-4 24 16,5 1-48-16,10-13 4 15,3 0-24-15,6-16-124 16,22-4 60-16</inkml:trace>
          <inkml:trace contextRef="#ctx0" brushRef="#br0" timeOffset="107452.4913">4605 3475 756 0,'23'16'280'0,"-23"-16"-216"0,41 0-20 0,-18 0 68 16,-1 0-72-16,15-12 16 16,4 4-32-16,4-8 12 15,1 8-20-15,-14 0 20 16,-10 4-24-16,-12-13 24 15,3 9-24-15,-36-8-4 16,1 4-4-16,-1-4 12 16,-9 4-8-16,-14 4-12 15,15 8 0-15,-15 8 84 16,14 4-48-16,0 16-8 16,10-4-16-16,8 13 0 15,14 7-4-15,14 9 8 16,4-4-8-16,18-13 32 15,5-4-20-15,14-20-136 16,-1 5 64-16,6-17-352 16,-6 0 228-16</inkml:trace>
          <inkml:trace contextRef="#ctx0" brushRef="#br0" timeOffset="109659.3593">5315 2771 520 0,'-4'-8'192'0,"4"8"-152"0,-18-8-8 0,18 0 116 15,0 8-88-15,0 0 96 16,0 0-88-16,-10-4 72 16,10 4-80-16,0-9 12 15,0 18-40-15,-13-5-4 16,4 12-16-16,-5 8 12 16,-4 4-16-16,-5 9 4 15,0-1-4-15,10 9-24 16,3-9 8-16</inkml:trace>
          <inkml:trace contextRef="#ctx0" brushRef="#br0" timeOffset="108986.5703">6367 2710 624 0,'-18'-12'228'0,"18"12"-176"0,0 4-16 0,9-4 88 15,5 0-76-15,4 0 32 16,18 4-44-16,5 0 12 16,0 0-28-16,5-8 0 15,-10 8-12-15,-13 0 4 16,9 0-8-16,-19-4 16 16,-4 4-12-16,-9-4 24 15,0 4-20-15,-22 0 4 16,-1 5-8-16,-9-5 4 15,9 0-8-15,-9 0-20 16,5 8 8-16,0-4-24 16,13 0 20-16,0 0 32 15,5 0-12-15,-9 0 16 16,18 0-12-16,-13 1-24 16,13-1 4-16,0 0 12 15,0 0 0-15,-10-4 16 16,20 0-12-16,-10 0-4 15,0 0 0-15,0-4-32 16,9 4 16-16,-5-4-40 16,19 4 32-16,-14-4-64 15,14 4 48-15,-5-4-184 16,-4-4 120-16</inkml:trace>
          <inkml:trace contextRef="#ctx0" brushRef="#br0" timeOffset="109106.8894">6513 2771 528 0,'13'-12'196'0,"-13"12"-152"0,32 0-12 0,-14 0-16 15,-4 0-16-15</inkml:trace>
        </inkml:traceGroup>
      </inkml:traceGroup>
    </inkml:traceGroup>
    <inkml:traceGroup>
      <inkml:annotationXML>
        <emma:emma xmlns:emma="http://www.w3.org/2003/04/emma" version="1.0">
          <emma:interpretation id="{4B7BD0B3-550E-4157-8F50-5A3BE99245E3}" emma:medium="tactile" emma:mode="ink">
            <msink:context xmlns:msink="http://schemas.microsoft.com/ink/2010/main" type="paragraph" rotatedBoundingBox="3714,6748 18717,5145 18935,7191 3932,87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EDAA6A-E482-4B59-BD29-AAEBF72DF65A}" emma:medium="tactile" emma:mode="ink">
              <msink:context xmlns:msink="http://schemas.microsoft.com/ink/2010/main" type="line" rotatedBoundingBox="3714,6748 18717,5145 18935,7191 3932,8795"/>
            </emma:interpretation>
          </emma:emma>
        </inkml:annotationXML>
        <inkml:traceGroup>
          <inkml:annotationXML>
            <emma:emma xmlns:emma="http://www.w3.org/2003/04/emma" version="1.0">
              <emma:interpretation id="{CEE3A3EA-F977-4A2E-B591-F6ECC37AD638}" emma:medium="tactile" emma:mode="ink">
                <msink:context xmlns:msink="http://schemas.microsoft.com/ink/2010/main" type="inkWord" rotatedBoundingBox="3762,7197 5520,7009 5621,7952 3862,8140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2361.7738">494 4819 632 0,'-32'-4'236'0,"18"4"-184"16,1 0-16-16,4 0 88 16,-1 0-76-16,6 0 60 15,4 0-64-15,14 4 16 16,8 4-40-16,15 0 16 15,4 0-20-15,13-8-8 16,-8 4-4-16,9-4-24 16,-10 0 12-16,-13 0-12 15,-9 8 8-15,-23 0-116 16,-9 4 72-16,-28 0-120 16,14 5 100-16,-22-9-24 0,4 4 60 0,-5-4 8 15,10 4 16 1,-5 8 4-16,18 5 4 0,0 23 44 15,14 13-24-15,-4 4-20 16,13-1 4-16,-5-7 52 16,10-8-24-16,-10-9 104 15,5-8-72-15,-14-7 48 16,1-1-64-16,-15-8-20 16,1-4-12-16,-9-8 0 15,8 0-4-15,-3-8 60 16,8 4-36-16,14-8 16 15,9 8-28-15,22-4 8 16,15 8-12-16,13-4 12 16,5 4-16-16,4-4-56 15,0 4 24-15,18-8-192 16,-8 0 120-16</inkml:trace>
          <inkml:trace contextRef="#ctx0" brushRef="#br0" timeOffset="112619.4521">1272 4790 840 0,'-18'0'312'0,"18"0"-244"0,-13 4-16 16,-6 0 16-1,6 9-48-15,-28 3 36 0,4 4-32 16,-8 41 20-16,4-5-24 0,4 25 28 15,15 8-32-15,17-8-4 16,14-12-8-16,14-12 4 16,9-9-4-16,0-7-152 15,4-9 80-15,0-12-228 16,-4-3 168-16</inkml:trace>
          <inkml:trace contextRef="#ctx0" brushRef="#br0" timeOffset="113072.6556">1286 5304 624 0,'-32'-8'228'0,"32"8"-176"0,-4 0-16 0,4 0 160 16,9 0-116-16,0 0 56 16,9 0-80-16,5 0-8 15,4 0-28-15,14 0 24 16,0 0-28-16,14-8-244 15,-5 8 124-15,4-4-416 16,-8 4 288-16</inkml:trace>
          <inkml:trace contextRef="#ctx0" brushRef="#br0" timeOffset="112901.7002">1368 4985 788 0,'5'-9'292'0,"-5"9"-228"0,27 9-16 0,-18 3 0 32,5 8-36-32,-5 12 24 0,0 13-24 0,-5 3 12 15,5-3-12-15,-13-1 0 16,-1 1-4-16,-8-17 20 15,4 1-16-15,-5-13 12 16,5-4-12-16,0-4-16 16,4 0 0-16,5 0-32 15,5-8 20-15,8 0-20 16,6 8 20-16,12-8-104 16,10-4 64-16,0 0-188 15,0 4 140-15,-13-8-316 16,-1 4 236-16</inkml:trace>
          <inkml:trace contextRef="#ctx0" brushRef="#br0" timeOffset="113281.2204">1855 4863 748 0,'9'0'276'0,"-9"0"-216"0,32 8-16 16,-18 8 68 0,-1 5-72-16,1 35 80 15,0 5-68-15,-5 32 0 16,0-8-32-16,-14 4-40 16,1-12 12-16,-10-4-36 15,1-8 28-15,-19-9-160 16,4-7 96-16</inkml:trace>
        </inkml:traceGroup>
        <inkml:traceGroup>
          <inkml:annotationXML>
            <emma:emma xmlns:emma="http://www.w3.org/2003/04/emma" version="1.0">
              <emma:interpretation id="{4270F7FC-FF0A-431F-B849-9278D7B0E5E6}" emma:medium="tactile" emma:mode="ink">
                <msink:context xmlns:msink="http://schemas.microsoft.com/ink/2010/main" type="inkWord" rotatedBoundingBox="6038,7338 6248,7315 6284,7651 6074,7673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13475.7266">2461 5001 832 0,'-9'-20'308'0,"9"20"-240"0,22 20-20 0,-8-4 20 15,0 0-48-15,4 4-8 16,5 9-8-16,-5-5-84 16,5 0 44-16,-1-3-460 15,6-1 272-15</inkml:trace>
          <inkml:trace contextRef="#ctx0" brushRef="#br0" timeOffset="113608.5799">2483 5227 788 0,'-27'0'292'16,"27"0"-228"-16,27 21-16 0,-8-13 20 16,-1 4-48-16,14-8-80 15,-5 4 32-15,19 0-404 16,4 0 236-16</inkml:trace>
        </inkml:traceGroup>
        <inkml:traceGroup>
          <inkml:annotationXML>
            <emma:emma xmlns:emma="http://www.w3.org/2003/04/emma" version="1.0">
              <emma:interpretation id="{9C500077-D853-46F9-943E-BAE226CF8F10}" emma:medium="tactile" emma:mode="ink">
                <msink:context xmlns:msink="http://schemas.microsoft.com/ink/2010/main" type="inkWord" rotatedBoundingBox="6798,7195 7596,7110 7671,7821 6874,7906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4373.1129">3276 4831 820 0,'18'0'304'0,"-18"0"-236"0,13 12-20 0,-3-12-24 15,3 4-24-15,10 0 44 16,4 4-24-16,5-8 0 15,0 4-12-15,4-4 12 16,1 0-12-16,-5-8-128 16,-9 8 68-16,-10 0-52 15,1-8 60-15,-14 0-12 16,-5 8 36-16,-8-4 0 16,4 4 12-16,-10-8-56 15,10 8 36-15,-14 0-32 16,14 8 36-16,-4-8-68 15,8 4 52-15,-9 4-8 16,10-8 28-16,-10 8 4 16,10 0 8-16,-10-8 16 15,10 0-4-15,-6 0 164 16,6 4-92-16,-5-4 112 16,9 0-108-16,-5 0-8 15,5 0-44-15,-4 0 36 16,8 0-36-16,-4 0-4 0,9 4-16 15,-4 0 4 1,4-4-8-16,-9 0 24 0,0 0-16 0,0 0 24 16,0 0-24-16,-5 0 32 15,5 8-28-15,-4 1-24 16,-1-5 4-16,-4 0-28 16,9 4 20-16,-4 0-12 15,4 4 12-15,-5 20 0 16,5 9 4-16,-9 19 8 15,4 1 0-15,-4 4 16 16,5-4-8-16,-10-9 40 16,10-3-24-16,-10-13 20 15,5-3-24-15,-5-13 36 16,10 0-32-16,-10-12-4 16,5-4-12-16,-5-8-8 15,10 0 4-15,-5-4-40 16,4 4 20-16,0-4 16 15,5 4 0-15,-4 0 64 16,8 4-36-16,1 0 32 16,4 4-32-16,5 0 36 15,-1 0-36-15,6 0 28 16,3 0-28-16,1-8-140 16,4 4 60-16</inkml:trace>
          <inkml:trace contextRef="#ctx0" brushRef="#br0" timeOffset="114586.1807">3754 5458 832 0,'9'0'308'0,"-9"0"-240"0,27 0-20 0,-9 8 64 15,5-8-72-15,9 0 16 16,4 4-32-16,1-4 24 15,-5 0-32-15,-5-4-172 16,0 4 84-16,-4-4-388 16,-5 8 256-16</inkml:trace>
        </inkml:traceGroup>
        <inkml:traceGroup>
          <inkml:annotationXML>
            <emma:emma xmlns:emma="http://www.w3.org/2003/04/emma" version="1.0">
              <emma:interpretation id="{AD222D3A-A7F6-4672-9B7C-7A0B997BFC48}" emma:medium="tactile" emma:mode="ink">
                <msink:context xmlns:msink="http://schemas.microsoft.com/ink/2010/main" type="inkWord" rotatedBoundingBox="8122,6814 10223,6590 10329,7583 8228,7808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15665.0488">4596 5005 780 0,'-23'-4'288'0,"23"4"-224"0,0 8-20 0,0 0 48 16,9 4-60-16,5 8 32 15,4 5-36-15,9-9-8 16,1 4-12-16,8-16 20 15,5 0-16-15,5-12-4 16,4-4-4-16,0-8 20 16,-5 8-12-16,-4-13 24 15,-18 13-24-15,-9-12 4 16,-5 8-8-16,-18-9-8 16,-5 9 4-16,-18-4-4 15,10 8 0-15,-10-4 0 16,9 8 0-16,-9-1-28 15,9 9 16-15,-9 9-12 16,10 3 12-16,-6 16-8 16,10 4 8-16,4 25 52 15,-4 8-20-15,14 4 0 0,4-1-12 16,4-7 12-16,19-12-12 0,-9-13 24 16,17-8-20-16,6-11-40 15,8-9 16-15,6-8-156 16,-6-4 92-16</inkml:trace>
          <inkml:trace contextRef="#ctx0" brushRef="#br0" timeOffset="115908.1953">5165 4661 748 0,'0'-8'276'15,"0"8"-216"-15,23-4-16 0,0 0 92 16,-1 8-84-16,10-4 16 16,5 0-44-16,-6 0 12 15,1 8-20-15,0-4-132 16,-9 0 64-16</inkml:trace>
          <inkml:trace contextRef="#ctx0" brushRef="#br0" timeOffset="116100.2059">5406 4426 572 0,'-9'0'208'0,"9"0"-160"0,-13 28-12 0,3-3 164 16,10-1-116-16,0 16 72 15,-9 1-92-15,0 3 0 16,9 1-40-16,-13-9-12 16,13 1-8-16,0-9-84 15,0-4 44-15</inkml:trace>
          <inkml:trace contextRef="#ctx0" brushRef="#br0" timeOffset="116388.4721">5752 4584 632 0,'-13'-8'236'0,"13"8"-184"0,0 16-16 15,0-12 60 1,4 12-60-16,-4 13 32 15,9 7-40-15,-9 9 44 16,5 3-40-16,-10 9-8 16,1-1-12-16,-14 5 44 15,13-8-32-15,-22-13 76 16,4 1-52-16,-13-25-8 0,4-8-24 16,0-24-100-16,9 0 48 0</inkml:trace>
          <inkml:trace contextRef="#ctx0" brushRef="#br0" timeOffset="116522.8289">5761 4333 880 0,'14'-8'328'0,"-14"8"-256"0,9 0-16 0,-9 8-24 16,0 0-28-16,14 4-196 15,-5 13 104-15</inkml:trace>
          <inkml:trace contextRef="#ctx0" brushRef="#br0" timeOffset="117132.4619">6067 4936 268 0,'-10'20'100'0,"10"-20"-76"0,-4 0-8 16,4 0 236-1,4 0-140-15,1-12 72 16,4 4-112-16,-9-8 4 16,5 4-44-16,-1-13 32 15,1 13-36-15,-10-12 20 16,5 4-28-16,-9-17 8 0,5 5-16 0,-1-25-8 16,5 5 0-16,0-13-24 15,5 12 12-15,-1-3-4 16,10 15 4-16,-1 5 16 15,1 11-4-15,0 9 16 16,4 8-12-16,-4 12 4 16,-1 8-4-16,-4 13 28 15,0 3-20-15,-9 8 32 16,0 1-32-16,-9-5 20 16,5 1-20-16,-10-13-80 15,5 0 36-15,-5-12-104 16,10-4 72-16,4-4-96 15,4 0 92-15,1 0 12 16,4 8 32-16,5 0-12 16,-1 5 20-16,1 3 84 15,0 0-40-15,-5 0 116 16,4 4-88-16,-8-8 64 16,0 1-72-16,-15-1 60 15,6 0-64-15,-10-4-8 16,1 0-24-16,-10-4-12 15,9 4 0-15,-9-8-112 16,10 8 60-16,-6-16-156 16,10 8 116-16,5 0-356 15,4 0 248-15</inkml:trace>
          <inkml:trace contextRef="#ctx0" brushRef="#br0" timeOffset="117406.5336">6408 4511 676 0,'18'-8'248'0,"-18"8"-192"0,41-8-16 0,-23 8 92 15,5 4-80-15,9 4 40 16,0 4-52-16,-5 8 4 16,-4 1-28-16,-5 3 8 15,-4 0-12-15,-14 0 36 16,-9 1-24-16,-19-1 12 15,10-4-20-15,-23-4 0 16,9 1-8-16,-13-9 12 16,17 4-12-16,10-8-64 15,9 4 28-15,14-4 12 16,8 0 12-16,10-4-8 16,9 4 8-16,0-4-208 15,-5 0 116-15,-4 0-456 16,0 8 308-16</inkml:trace>
          <inkml:trace contextRef="#ctx0" brushRef="#br0" timeOffset="117528.36">6513 4673 728 0,'-28'-16'268'0,"28"16"-208"0,14-4-16 0,0 0 52 31,13 8-60-31,14-4-4 0,4 0-20 0</inkml:trace>
        </inkml:traceGroup>
        <inkml:traceGroup>
          <inkml:annotationXML>
            <emma:emma xmlns:emma="http://www.w3.org/2003/04/emma" version="1.0">
              <emma:interpretation id="{6B1E5591-48B1-4227-B88B-BBD1308C84DC}" emma:medium="tactile" emma:mode="ink">
                <msink:context xmlns:msink="http://schemas.microsoft.com/ink/2010/main" type="inkWord" rotatedBoundingBox="11614,6487 11968,6449 11990,6649 11635,6687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18093.8617">8056 4301 780 0,'-32'8'288'0,"32"-8"-224"0,46 8-20 0,-28-8 68 15,9 4-72-15,19-8-16 16,-1 0-16-16,28-4-404 15,-5 0 216-15</inkml:trace>
          <inkml:trace contextRef="#ctx0" brushRef="#br0" timeOffset="117860.2409">8188 4135 756 0,'-18'-16'280'0,"18"16"-216"0,0 0-20 15,0 0 120 1,0 0-100-16,9 0 8 15,5 0-44-15,8-9-16 16,1 9-8-16,5-4-4 16,-1 4 0-16,5-4-240 15,4 8 132-15</inkml:trace>
        </inkml:traceGroup>
        <inkml:traceGroup>
          <inkml:annotationXML>
            <emma:emma xmlns:emma="http://www.w3.org/2003/04/emma" version="1.0">
              <emma:interpretation id="{35AE7893-E3E0-4EA0-B309-819B1D9D9DD8}" emma:medium="tactile" emma:mode="ink">
                <msink:context xmlns:msink="http://schemas.microsoft.com/ink/2010/main" type="inkWord" rotatedBoundingBox="12480,6151 14097,5979 14213,7070 12597,7243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29139.5998">9804 3750 676 0,'-4'-24'248'0,"4"24"-192"0,13-12-16 0,1 4 120 16,0 8-96-16,13-8 52 15,5 0-68-15,23-1-32 16,-5 5-16-16,9 0 0 16,0 4 0-16,-4 0 8 15,-10 8-4-15,-8-8-12 16,-1 17 4-16,-22-1 48 16,9 4-24-16,-23 4 44 15,4 13-36-15,-22 7-4 16,4 9-16-16,-22 4-8 15,-1 3 4-15,-26 5 20 16,8-4-12-16,-22 12 4 16,8-5-8-16,-4 1 28 15,19-12-20-15,-5-13-24 16,18-3 4-16,0-9 0 16,18-3 4-16,9-13 8 0,10 4-4 15,17-12 16-15,10 0-12 0,27 0 24 16,9 0-20-16,14-4 24 15,0 4-24-15,-9-4-108 16,-5 1 48-16,-18-1-128 16,-5 0 96-16,-17-4-180 15,-6 0 148-15</inkml:trace>
          <inkml:trace contextRef="#ctx0" brushRef="#br0" timeOffset="129318.0774">9745 4143 716 0,'-27'4'264'0,"27"-4"-204"0,4 4-16 0,6-8 116 16,8 4-96-16,23-4 52 15,9 4-68-15,18-8 0 16,5 8-28-16,4-4 4 15,-4 8-12-15,-9-4-208 16,-14 4 104-16</inkml:trace>
          <inkml:trace contextRef="#ctx0" brushRef="#br0" timeOffset="129650.9622">10337 4369 852 0,'-23'57'316'0,"23"-57"-248"0,-13 85-16 0,8-48 40 15,10-1-60-15,-1 4 4 16,10-3-20-16,4-9 24 16,5-4-24-16,13-11 32 15,1-5-32-15,8-16 32 16,1 4-32-16,-14-13 12 15,-5 5-16-15,-18-16 12 16,-4 4-16-16,-19-5-20 16,0 5 4-16,-4-4-24 15,9 7 20-15,4-3-224 16,10 4 128-16</inkml:trace>
          <inkml:trace contextRef="#ctx0" brushRef="#br0" timeOffset="128625.2351">8921 4228 664 0,'-4'-8'244'0,"4"4"-188"16,4 4-16-16,-4 0 112 15,9 0-92-15,0-4 44 16,5 4-60-16,4-4 56 15,0 8-60-15,14-4 20 16,0 0-40-16,5 0 0 16,-1 4-12-16,-4 0-8 15,-5 0 4-15,1-4-16 16,-6 0 8-16,1-8-244 16,4 4 136-16</inkml:trace>
        </inkml:traceGroup>
        <inkml:traceGroup>
          <inkml:annotationXML>
            <emma:emma xmlns:emma="http://www.w3.org/2003/04/emma" version="1.0">
              <emma:interpretation id="{8C3C08B2-370B-4C24-917B-78DB9635443A}" emma:medium="tactile" emma:mode="ink">
                <msink:context xmlns:msink="http://schemas.microsoft.com/ink/2010/main" type="inkWord" rotatedBoundingBox="14967,6340 15343,6299 15367,6521 14991,6562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30085.6176">11375 4127 1080 0,'0'8'400'0,"0"-8"-312"0,68 4-24 0,-31 0 20 15,8 4-60-15,10-8-168 16,0 4 76-16,8 0-680 16,-3 4 416-16</inkml:trace>
          <inkml:trace contextRef="#ctx0" brushRef="#br0" timeOffset="129924.1884">11466 4001 872 0,'-32'-24'324'0,"32"24"-252"0,14 4-20 0,-5-8 76 16,9 4-80-16,19-4-12 15,-1 0-20-15,5 0-136 16,5 8 64-16</inkml:trace>
        </inkml:traceGroup>
        <inkml:traceGroup>
          <inkml:annotationXML>
            <emma:emma xmlns:emma="http://www.w3.org/2003/04/emma" version="1.0">
              <emma:interpretation id="{92F322D3-756B-4A59-ACC4-D7F6DC6FE4E0}" emma:medium="tactile" emma:mode="ink">
                <msink:context xmlns:msink="http://schemas.microsoft.com/ink/2010/main" type="inkWord" rotatedBoundingBox="15897,5446 18717,5145 18935,7191 16116,7493"/>
              </emma:interpretation>
              <emma:one-of disjunction-type="recognition" id="oneOf28">
                <emma:interpretation id="interp32" emma:lang="" emma:confidence="0">
                  <emma:literal>f</emma:literal>
                </emma:interpretation>
                <emma:interpretation id="interp33" emma:lang="" emma:confidence="0">
                  <emma:literal>t</emma:literal>
                </emma:interpretation>
                <emma:interpretation id="interp34" emma:lang="" emma:confidence="0">
                  <emma:literal>a</emma:literal>
                </emma:interpretation>
                <emma:interpretation id="interp35" emma:lang="" emma:confidence="0">
                  <emma:literal>A</emma:literal>
                </emma:interpretation>
                <emma:interpretation id="interp36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131176.0168">12909 4483 704 0,'-45'145'264'0,"45"-145"-208"0,18 94-12 0,-4-58 20 16,-1 0-44-16,6 1 88 15,3-1-60-15,1-11 64 16,14-1-60-16,-6-24 40 16,-3-4-52-16,-1-21-12 15,5 5-16-15,0-28 0 16,-5-1-8-16,5-48-28 16,0-4 12-16,9-37-64 15,4 17 40-15,10-41 8 16,0 16 16-16,-10-8-24 15,1 29 20-15,-14-9 4 0,-1 33 12 16,-8-16 0-16,-9 28 0 16,-5 0 0-16,0 24 0 0,-9 4-36 15,5 17 20-15,-5 7-20 16,4 17 20-16,1 4 0 16,8 8 8-16,1 4 8 15,0 8 0-15,8-4 0 16,1 8 0-16,23-8 52 15,8 8-28-15,47 0 104 16,8-8-72-16,32-4 48 16,-9 0-64-16,36-4 8 15,-26 4-32-15,-1-8 36 16,-27 8-28-16,-28-4-4 16,-27 8-12-16,-9-4-120 15,-27 4 60-15</inkml:trace>
          <inkml:trace contextRef="#ctx0" brushRef="#br0" timeOffset="131488.8503">14275 3099 592 0,'0'-4'220'0,"0"4"-172"0,9 8-12 15,-9 4 100-15,0 4-80 0,-9 16 24 16,0 5-48-16,-5 7 40 16,1 5-40-16,-19 12 48 15,14-5-48-15,-5 13 20 16,0-4-32-16,10 0 52 16,-6-5-40-16,15-15 48 31,4-9-48-31,13-16 56 0,10-3-52 0,23-17-24 15,8 8-12-15,19-16 24 16,-14 8-12-16,5 0-92 16,9 8 44-16,-5-4-236 15,-4 4 152-15,-9 8-360 16,-10-4 268-16</inkml:trace>
          <inkml:trace contextRef="#ctx0" brushRef="#br0" timeOffset="130624.0494">12386 3969 956 0,'-5'-12'352'0,"14"4"-272"0,-4 4-24 15,-1-1 84-15,6 5-88 0,8-8 104 16,9 4-92-16,23-4-4 16,0 8-36-16,19-4-220 15,-1 8 108-15,9 0-444 16,-8 4 300-16</inkml:trace>
          <inkml:trace contextRef="#ctx0" brushRef="#br0" timeOffset="131729.489">13633 4147 944 0,'5'12'352'0,"-5"-12"-276"0,77 20-20 15,-13-20 40 1,-9 4-64-16,63-8 16 15,-4 4-32-15,50-8 44 16,-19-4-32-16,19 0-48 16,-23 8 8-16,-13-4-220 15,-23 4 132-15,-23 0-208 16,-23 4 176-16</inkml:trace>
          <inkml:trace contextRef="#ctx0" brushRef="#br0" timeOffset="132057.863">14521 4357 728 0,'-36'0'268'0,"36"0"-208"0,-55 21-16 0,14-5 152 15,14-4-116-15,-46 20 100 16,14 5-104-16,-19 11 72 16,19 1-84-16,9 3 12 15,18-3-44-15,23 0 40 16,14-1-40-16,36-3 12 16,13-1-28-16,24-11 28 15,4-5-28-15,4-20-100 16,-4-4 40-16,5-16-220 15,-19 8 148-15,-9-16-228 16,-9 11 192-16</inkml:trace>
        </inkml:traceGroup>
      </inkml:traceGroup>
    </inkml:traceGroup>
    <inkml:traceGroup>
      <inkml:annotationXML>
        <emma:emma xmlns:emma="http://www.w3.org/2003/04/emma" version="1.0">
          <emma:interpretation id="{8424D511-028A-48F8-A9D5-BA32F7231094}" emma:medium="tactile" emma:mode="ink">
            <msink:context xmlns:msink="http://schemas.microsoft.com/ink/2010/main" type="paragraph" rotatedBoundingBox="3521,8894 19971,8421 20020,10111 3569,10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C4ED0E-AA19-4FEA-956F-1A6B49CF8E86}" emma:medium="tactile" emma:mode="ink">
              <msink:context xmlns:msink="http://schemas.microsoft.com/ink/2010/main" type="line" rotatedBoundingBox="3521,8894 19971,8421 20020,10111 3569,10584">
                <msink:destinationLink direction="with" ref="{BB354884-4566-4D5F-BD9F-FFB04CFD6D8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99A5D88-863A-4EF1-B585-DD39DAE297F5}" emma:medium="tactile" emma:mode="ink">
                <msink:context xmlns:msink="http://schemas.microsoft.com/ink/2010/main" type="inkWord" rotatedBoundingBox="3522,8922 3964,8910 3989,9751 3546,9764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42027.4769">-12 6640 540 0,'-22'-57'200'0,"17"49"-156"0,-4 0-12 0,4 8 88 16,1 8-72-16,-5 8 16 16,9 4-40-16,-9 25 84 15,9-1-60-15,0 17 20 16,9 4-36-16,-9 12-4 16,0 0-16-16,0 4 64 15,0-4-44-15,0-13 68 16,0-11-60-16,0-17 36 15,4-3-44-15,5-13 44 16,5-4-44-16,9-12-8 16,0-4-12-16,9-4-20 15,-1 4 4-15,10 0-16 16,5 8 12-16,-5-4 32 16,0 4-16-16,-5-4-132 15,1 5 68-15,-1-9-192 16,-4 4 140-16</inkml:trace>
        </inkml:traceGroup>
        <inkml:traceGroup>
          <inkml:annotationXML>
            <emma:emma xmlns:emma="http://www.w3.org/2003/04/emma" version="1.0">
              <emma:interpretation id="{27439119-DE0A-4BCF-82F4-03174BACA7A0}" emma:medium="tactile" emma:mode="ink">
                <msink:context xmlns:msink="http://schemas.microsoft.com/ink/2010/main" type="inkWord" rotatedBoundingBox="4412,9259 6303,9205 6341,10505 4450,10559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42673.7183">885 7044 540 0,'19'-40'200'0,"-19"40"-156"0,0-12-12 0,-5 8 176 16,5 8-120-16,-14 0 44 15,5 8-80-15,-13 16 52 16,8 9-64-16,-4 11-24 15,9 5-16-15,9-4 0 16,13-5 0-16,19-8 16 16,4-7-8-16,10-17 32 15,0 0-24-15,-5-16-32 16,-1 0 8-16,-8-12 20 16,-4 0-8-16,-10-13 0 15,-4 9 0-15,-14-16 4 16,-5 3-4-16,-9-3-20 15,1 8 8-15,-10-1 4 16,9 13 4-16,1 0-36 16,3 8 20-16,15 0-12 15,9 8 16-15,13-8-64 16,9 3 44-16,15-7-84 16,3 4 64-16,14-12 0 15,-4 8 32-15,0-4 20 16,-5-1 4-16,-9 9 16 15,-13 0-12-15,-28-8 76 16,-5 8-48-16,-22 4 48 0,-5-4-48 16,-22 8 16-16,13 4-32 0,0 0-16 15,9 8-8-15,5 4 4 16,14 5 0-16,13 3-12 16,9 4 8-16,9 9-32 15,10-1 20-15,8 9-4 16,-4-5 12-16,-9 0 0 15,0 1 0-15,-14-9 8 16,0 1 0-16,-18-13 52 16,-4 0-28-16,-19-8 52 15,5 0-44-15,-23-8-24 16,4 1-8-16,-17-5 24 16,17 0-12-16,-4-5-128 15,14 1 64-15,4-4-96 16,10 4 84-16,13-8-160 15,13 4 124-15</inkml:trace>
          <inkml:trace contextRef="#ctx0" brushRef="#br0" timeOffset="143468.8322">2174 6883 808 0,'18'-13'300'0,"-18"13"-232"0,-27-4-20 0,4 4 64 16,9 9-72-16,-18-1 36 15,5 4-44-15,-9 0 36 16,8 0-40-16,1 4-40 16,9 4 4-16,4 5 0 0,14-1 8 0,9-4-28 31,5 0 16-31,9-3-64 0,9-13 40 0,-1 4 0 16,6 0 20-16,-14 4 4 15,-1 0 4-15,-17 8 0 16,-5 1 0-16,-18 7 76 15,0 4-36-15,-10-7 84 16,5-1-64-16,1-4 8 16,3 0-36-16,1-3 12 15,5-9-20-15,8-16-8 16,10 8-4-16,8-17-84 16,5 9 44-16,19-24-100 15,4 8 76-15,9-1-68 16,5 1 72-16,-1 0-20 15,-4 8 40-15,-9-1 4 16,-4-3 20-16,-10 0 80 16,0 8-40-16,-8-4 80 15,-6 3-60-15,-8 1 80 16,4 8-72-16,-9 4 0 16,0 8-36-16,0 9 16 15,0 3-24-15,0 8 4 16,9 0-8-16,5 1-16 15,4-5 4-15,9 0-68 16,-4-11 40-16,0-5-112 16,-1 0 84-16,-3-8-72 0,3-4 76 15,-8-17-20-15,0 5 40 0,-5-12 4 16,0 4 20-16,-9-5 80 16,0 17-40-16,-5 16 88 15,5 16-64-15,-4 25 28 16,4 12-48-16,-5 28 0 15,1 4-20-15,-5 32 0 16,9-4-4-16,-19 9 28 16,6-13-20-16,-19-20 40 15,0-20-32-15,-23-20 64 16,5-17-48-16,-13-20 72 16,8-4-64-16,-4-36 96 15,18-4-80-15,9-53-12 16,18 8-32-16,42-28 4 15,13 16-16-15,18 4-20 16,14 20 4-16,-5-4-92 16,9 13 52-16,-18-1-392 15,-4 17 244-15</inkml:trace>
        </inkml:traceGroup>
        <inkml:traceGroup>
          <inkml:annotationXML>
            <emma:emma xmlns:emma="http://www.w3.org/2003/04/emma" version="1.0">
              <emma:interpretation id="{9DD57EF1-12E5-4316-BE60-0F617DB2F957}" emma:medium="tactile" emma:mode="ink">
                <msink:context xmlns:msink="http://schemas.microsoft.com/ink/2010/main" type="inkWord" rotatedBoundingBox="7754,8772 11175,8674 11203,9661 7782,9760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44100.0111">4191 6603 904 0,'-41'-32'332'0,"41"32"-256"0,0 0-24 15,9-8 64 1,14 8-76-16,31-12 60 16,10 0-56-16,27-13 32 15,-4 5-44-15,13-8-20 16,-14 8-4-16,-8-5-80 15,-1 13 40-15,-31 0-216 16,-1 12 136-16,-45 4-188 16,0 4 172-16,-23 0-184 0,1 0 180 0,-24 0 64 15,14 0 48-15,-13 5 220 32,13 3-108-32,-5 24 124 0,10 9-128 15,0 24 52-15,8 0-80 0,-3 32 36 16,4-4-56-16,-1 8-12 15,6-8-16-15,-6-16 68 16,15-16-44-16,-14-16 40 16,4-9-44-16,5-28-316 15,9-7 152-15</inkml:trace>
          <inkml:trace contextRef="#ctx0" brushRef="#br0" timeOffset="145030.9871">5051 6810 872 0,'-32'32'324'0,"32"-32"-252"0,-36 49-20 15,13-17 40 1,5 0-60-16,4 13 16 16,-8 4-32-16,17-5 0 15,-4-3-8-15,9-17 36 16,0-8-20-16,0-20 32 15,14 0-32-15,-14-20-40 16,0-1 8-16,9-15-36 16,4 7 28-16,10-7-28 15,0 8 24-15,13-1-24 16,5 9 24-16,14 4 20 0,9 12 0 16,-5-4 44-16,5 7-20 0,-5-3 12 15,4 0-20-15,-3 0 28 16,-1 4-28-16,-5-4 20 15,-8 4-20-15,-14-4 8 16,-14 4-12-16,-27-4-8 16,9 8 0-16,-23-4-4 15,0 4 0-15,-8 0 0 16,8 4 0-16,0 0-28 16,5 4 16-16,-5 4-12 15,0 4 12-15,14 4 8 16,-4 5 4-16,3 3 0 15,10 0 0-15,-9 5 32 16,5-5-16-16,4-4 4 16,0 1-12-16,13-9-32 15,-13 0 12-15,10-12-84 16,3 0 56-16,5-12-84 16,-4 0 72-16,9-12-8 15,0-1 36-15,-1-7 12 16,10 4 12-16,-9 0 60 15,9 7-32-15,-9 1 84 16,-1 8-60-16,10 0 16 16,-9 4-36-16,9 0 4 15,9 8-20-15,-5 0-24 16,-13 4 0-16,-5 4-4 0,5 4 4 16,-14 5 24-16,-4 3-8 15,-10-4-20-15,5 4 4 0,-9-7 32 16,9-5-16-16,-9-8 0 15,9-4-4-15,9-16 12 16,0 4-8-16,5-13-4 16,18 5 0-16,0-16-16 15,-5 7 8-15,5-11-24 16,0 7 16-16,13-11-4 16,-13 12 8-16,-5-5 16 15,1 9-4-15,-10 8-4 16,-5 7 4-16,-8 13 56 15,0 13-32-15,-15 11 68 16,6 4-56-16,-14 5 88 16,18 3-72-16,-18 4-8 15,18 1-32-15,9-1-12 16,-9 1 0-16,9-9 12 16,-9-3-8-16,4-9-160 15,-4 0 80-15,0-8-288 16,-4 4 200-16</inkml:trace>
          <inkml:trace contextRef="#ctx0" brushRef="#br0" timeOffset="145721.3232">6845 6826 476 0,'0'-8'176'0,"0"8"-136"0,0-12-12 16,0 4 180-1,9 4-120-15,-9-9 96 16,0 5-104-16,0-4-12 15,-9 8-40-15,-5-8-36 0,-8 8 4 0,-19 4 0 16,9 8 4-16,-23 0-12 16,19 12 8-16,-5-3 4 15,18 3 0-15,23 8 8 16,9-4-4-16,23 13 16 16,4-1-12-16,5 1 24 15,-4-1-20-15,-14 1 56 16,4-9-36-16,-23 0 64 15,-4-4-56-15,-36 1 0 16,4-13-24-16,-32-4-4 16,10 0-4-16,-15-24-76 15,15 8 36-15</inkml:trace>
          <inkml:trace contextRef="#ctx0" brushRef="#br0" timeOffset="146922.0407">7009 6858 508 0,'0'-16'188'0,"0"16"-148"0,14-12-8 0,-5 4 80 16,0 8-68-16,4-8 8 15,-3 8-32-15,-10-4-20 16,13 8-4-16,-13 0 92 16,0 8-48-16,0 8 8 15,9 9-28-15,-18 7 32 16,9 4-28-16,-13 5 4 16,8-1-16-16,-9-3 72 15,10-5-48-15,-5-11 48 16,9-5-48-16,-5-16 32 15,5-4-36-15,0-20-8 16,9-1-16-16,0-15 4 16,10 4-8-16,-1-13-80 15,9 13 40-15,-4-5-56 16,9 9 52-16,0 4-16 16,4 8 36-16,-13 3 52 15,4 9-12-15,-13 8 8 16,-5 9-16-16,-5 11 36 15,6 8-24-15,-20 13 4 0,6-1-16 0,-5 5 28 16,9-5-24-16,0-11 4 16,4-9-12-16,1-16 36 15,9 0-20-15,-5-20-12 16,4 0-8-16,1-20-60 16,0 3 32-16,-1-11-32 15,5 7 32-15,1-11-60 16,3 11 48-16,-3-3-20 15,3 8 36-15,1 3 80 16,0 13-32-16,-9 8 52 16,4 12-44-16,-5 9 24 15,-3 3-32-15,-10 12 8 16,0 0-20-16,-10 9 8 16,6 3-12-16,-5-3 12 15,4-1-16-15,-4-7-20 16,5-5 4-16,-5-12-200 15,9-4 116-15</inkml:trace>
        </inkml:traceGroup>
        <inkml:traceGroup>
          <inkml:annotationXML>
            <emma:emma xmlns:emma="http://www.w3.org/2003/04/emma" version="1.0">
              <emma:interpretation id="{855FB153-07FB-4926-96ED-A75A90DE931A}" emma:medium="tactile" emma:mode="ink">
                <msink:context xmlns:msink="http://schemas.microsoft.com/ink/2010/main" type="inkWord" rotatedBoundingBox="11579,8717 13675,8656 13700,9516 11603,9576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47737.2079">9071 6854 600 0,'28'-16'224'0,"-28"16"-176"0,-9-12-12 0,-1 8 212 16,1 4-144-16,-13 0 72 15,3 4-104-15,-8 8-4 16,9 0-44-16,0 4-12 16,9 1-8-16,-1-1 12 15,10 4-8-15,5 8 16 16,4-7-16-16,-4 3 16 15,4-4-16-15,-9-4-48 16,0 5 24-16,-14-13-60 16,5 16 44-16,-14-24-44 15,5 12 40-15,-9-24-76 16,4 12 60-16</inkml:trace>
          <inkml:trace contextRef="#ctx0" brushRef="#br0" timeOffset="147900.6429">9263 6648 684 0,'31'-12'252'0,"-31"12"-192"0,0 4-20 0,-13 0 48 15,4 4-56 1,-19 4 32-16,1 4-36 16,-5 4-16-16,5 5-8 0,4-1-400 15,9 4 216-15</inkml:trace>
          <inkml:trace contextRef="#ctx0" brushRef="#br0" timeOffset="148227.5154">9390 6931 580 0,'-4'-8'216'0,"4"8"-168"0,0-4-12 0,0 4 92 16,0 0-76-16,0-8 84 15,4 0-76-15,5 0 20 16,5 8-44-16,4 0-12 15,0 0-16-15,0 8 12 16,1 8-12-16,3-4 32 16,-3 4-24-16,-1 5 32 15,0 3-32-15,0-12 4 16,0 4-12-16,1-16 20 16,-1 8-16-16,0-16-4 15,5 0-4-15,0 0-24 16,-1-4 12-16,10-4-4 15,0 4 4-15,9 3 88 0,0 9-48 16,5 0 28-16,-5 9-40 0,-5-1-60 16,0 4 16-16,-4 0-384 15,-4 4 224-15</inkml:trace>
          <inkml:trace contextRef="#ctx0" brushRef="#br0" timeOffset="147598.3368">8074 6899 820 0,'-32'20'304'0,"32"-20"-236"0,-22 20-20 0,8-12 96 16,9 9-88-16,-4-13 32 15,5 8-52-15,13-4-24 16,9 4-4-16,14-12-204 16,4 0 108-16,14-16-256 15,1 4 196-15,21-9-88 16,-3 5 136-16,4-4 196 16,-10 4-44-16,-8-4 232 15,-14 3-160-15,-27-3 68 16,-5 8-116-16,-28 0 72 15,1 8-84-15,-23 4 72 16,5 4-76-16,-1 4-24 16,10 8-20-16,9 0-4 15,13 1-8-15,14 3 16 16,10 0-12-16,13 0-40 16,9 4 20-16,9-3-60 15,-9 3 40-15,-5-8-36 16,-4 8 36-16,-23-3 0 15,-4-5 20-15,-33 12-8 0,1-8 8 16,-28 5 24-16,5-5-4 0,0-4-4 16,9 4 0-16,9-20 20 15,14 0-12-15,23-12-224 16,13-4 116-16</inkml:trace>
          <inkml:trace contextRef="#ctx0" brushRef="#br0" timeOffset="147075.9499">8188 6409 872 0,'14'-44'324'0,"-14"44"-252"0,-14-9-20 16,5 9 68-1,0 5-76-15,-5 3 8 0,-9 8-32 0,1 12-240 16,-1 9 116-16</inkml:trace>
        </inkml:traceGroup>
        <inkml:traceGroup>
          <inkml:annotationXML>
            <emma:emma xmlns:emma="http://www.w3.org/2003/04/emma" version="1.0">
              <emma:interpretation id="{313F4EB0-4302-4094-B5A4-C44F35DC4068}" emma:medium="tactile" emma:mode="ink">
                <msink:context xmlns:msink="http://schemas.microsoft.com/ink/2010/main" type="inkWord" rotatedBoundingBox="14900,8672 15183,8664 15207,9475 14924,9484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48843.6501">11493 6397 580 0,'-4'-20'216'0,"4"20"-168"0,0-21-12 0,0 9 128 15,0 4-96-15,0-8 68 16,0 8-76-16,-9 8-36 16,9 4-12-16,-14 32 32 15,0 13-24-15,-13 36 8 16,4-8-16-16,-8 12 0 16,12-8-4-16,6-4 64 15,-6-12-40-15,10-5 68 16,9-7-60-16,5-13 88 15,4-7-72-15,18-9 44 16,10-12-60-16,8 0-12 16,10-4-16-16,0-8-196 15,-1 4 100-15</inkml:trace>
        </inkml:traceGroup>
        <inkml:traceGroup>
          <inkml:annotationXML>
            <emma:emma xmlns:emma="http://www.w3.org/2003/04/emma" version="1.0">
              <emma:interpretation id="{1E1C37BA-A6F5-4122-AF40-14B71070F01F}" emma:medium="tactile" emma:mode="ink">
                <msink:context xmlns:msink="http://schemas.microsoft.com/ink/2010/main" type="inkWord" rotatedBoundingBox="15846,8732 17001,8698 17021,9384 15866,9418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49190.0722">12304 6757 728 0,'-32'53'268'0,"32"-53"-208"0,-14 56-16 0,14-31 44 16,0-1-56-16,-4 4 40 16,8 5-40-16,1-9 44 15,4-4-44-15,0-12 28 16,5 0-32-16,-1-16-124 15,6 4 52-15,-1-12-188 16,5 0 132-16</inkml:trace>
          <inkml:trace contextRef="#ctx0" brushRef="#br0" timeOffset="149013.1016">12472 6470 800 0,'-36'-73'296'0,"36"73"-232"0,-18-24-16 0,4 24 28 15,5 0-52-15,-9 0-64 16,9 8 20-16,-5 0-364 16,5 0 212-16</inkml:trace>
          <inkml:trace contextRef="#ctx0" brushRef="#br0" timeOffset="149627.7397">12559 6794 860 0,'9'0'320'0,"-9"0"-248"0,9 24-20 15,-9-12 68 1,5 4-76-16,-5 4 88 15,9 1-76-15,-9 3 0 16,18 0-36-16,-4-4 40 16,-1 1-32-16,1-9 20 0,4-4-28 15,-4-16-72-15,4 8 28 0,-4-12-64 16,-1 4 52-16,-4-9-36 16,5 1 40-16,0-4-8 15,4 4 24-15,-4 4 28 16,4-5-8-16,0 17 36 15,0 0-24-15,0 9 40 16,5-1-32-16,0 12-4 16,4 8-12-16,5 1 20 15,0 3-16-15,9-12 40 16,5 0-28-16,8-20-76 16,1 0 28-16,-5-16-36 15,-9 4 36-15,-5-8 12 16,-18 4 8-16,-18-9-8 15,0 9 8-15,-13-4 20 16,-5 8-8-16,-10 4 128 16,6 4-72-16,3 8 4 15,15 4-40-15,17 4 20 16,10 0-32-16,41 4-128 16,4 0 60-16</inkml:trace>
        </inkml:traceGroup>
        <inkml:traceGroup>
          <inkml:annotationXML>
            <emma:emma xmlns:emma="http://www.w3.org/2003/04/emma" version="1.0">
              <emma:interpretation id="{C764200B-61A9-4277-9A0E-4F5E8870442C}" emma:medium="tactile" emma:mode="ink">
                <msink:context xmlns:msink="http://schemas.microsoft.com/ink/2010/main" type="inkWord" rotatedBoundingBox="18651,8644 19977,8606 19995,9254 18670,9292"/>
              </emma:interpretation>
              <emma:one-of disjunction-type="recognition" id="oneOf35">
                <emma:interpretation id="interp43" emma:lang="" emma:confidence="0">
                  <emma:literal>an</emma:literal>
                </emma:interpretation>
                <emma:interpretation id="interp44" emma:lang="" emma:confidence="0">
                  <emma:literal>Can</emma:literal>
                </emma:interpretation>
                <emma:interpretation id="interp45" emma:lang="" emma:confidence="0">
                  <emma:literal>Cen</emma:literal>
                </emma:interpretation>
                <emma:interpretation id="interp46" emma:lang="" emma:confidence="0">
                  <emma:literal>Car</emma:literal>
                </emma:interpretation>
                <emma:interpretation id="interp47" emma:lang="" emma:confidence="0">
                  <emma:literal>Cur</emma:literal>
                </emma:interpretation>
              </emma:one-of>
            </emma:emma>
          </inkml:annotationXML>
          <inkml:trace contextRef="#ctx0" brushRef="#br0" timeOffset="150480.5028">15404 6316 808 0,'-27'-36'300'0,"27"36"-232"0,-32 16-20 0,9-8-324 16,10 0 140-16,-15 0-140 15,1 4 160-15,-9-4 224 16,8 4-56-16,-3 5 256 16,12 7-172-16,-8 20 40 15,4 1-104-15,0 12-24 16,14-5-32-16,5 1 16 15,4-5-20-15,9-3 24 16,9-5-24-16,9-11-32 16,10-9 12-16,13-4 44 15,0 4-16-15,14-20-44 16,-5 0 12-16,0-8 12 16,-4 4 0-16,-19-12 0 15,-4 0 4-15,-18-8-4 16,-1 3 0-16,-22 1 104 15,-4 8-56-15,-10 4 24 16,9 8-40-16,1 4-40 16,3 8 4-16,10 0 16 15,10 4-4-15,3-3 4 16,14-1-4-16,1-4-96 0,4 0 52 16,-10-4-88-16,1 0 72 0,-5-8 0 15,-4 0 32-15,-9-4 12 16,-1 0 8-16,1-13 8 15,8 5-4-15,6-4 52 16,3 4-32-16,6 4 24 16,-1 12-28-16,-4 8 36 15,0 8-32-15,8 4 4 16,1 4-16-16,9-3 0 16,0 3-4-16,0-4 20 15,-4 0-16-15,-10-3 4 16,0-5-8-16,-22-8-24 15,-1 0 8-15,-17-8-32 16,-1 4 24-16,-9-12-4 16,5 4 12-16,0-13 0 15,9 5 0-15,9-8-12 16,13 4 12-16,10-1-12 16,4 5 8-16,10 0 8 15,-1 8 4-15,1 0 44 16,-5 8-24-16,-10-4 52 15,1 4-40-15,-18 0 72 16,-1 4-56-16,-13-4-8 16,5 8-24-16,8-8 8 15,5 8-16-15,28 0-248 16,8 8 128-16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3:38.2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D7379E3-EBBC-4187-AD58-EF982EAF1146}" emma:medium="tactile" emma:mode="ink">
          <msink:context xmlns:msink="http://schemas.microsoft.com/ink/2010/main" type="inkDrawing" rotatedBoundingBox="6172,1814 10903,1602 10907,1676 6175,1888" semanticType="underline" shapeName="Other">
            <msink:sourceLink direction="with" ref="{AC5B94FB-3CE5-402C-9D8B-A654AC584316}"/>
            <msink:sourceLink direction="with" ref="{BCB524B5-C97C-4A67-BF6E-C51C7EDBDE9F}"/>
            <msink:sourceLink direction="with" ref="{5E17D600-B57C-4E49-ABCC-E4A0F242E17A}"/>
          </msink:context>
        </emma:interpretation>
      </emma:emma>
    </inkml:annotationXML>
    <inkml:trace contextRef="#ctx0" brushRef="#br0">-7 243 416 0,'0'-4'152'0,"0"4"-116"0,0 0-12 15,0 0 128 1,0 0-88-16,0 0 52 0,0 0-68 0,0 0-16 16,0 0-20-16,0 0 24 15,5 0-20-15,4-4 56 16,0 4-40-16,0-4 12 15,-9 8-28-15,5-4 8 16,4 8-12-16,5-4 28 16,-1 4-24-16,5-4 20 15,5 0-20-15,14-8 0 16,8 8-8-16,28-4 20 16,4 0-16-16,24 0-20 15,-1-4 0-15,45-4 12 16,1-4 0-16,64-4-12 15,-19 3 4-15,55-7 40 16,-19 8-24-16,60-8 24 16,-27 8-20-16,49 0 8 15,-27 3-12-15,33-3 20 16,-42 12-20-16,0-8 32 16,-50 4-28-16,-14-8-12 15,-40 4-8-15,-33 0 4 16,-26 8 0-16,-33-12-28 15,-18 4 16-15,-36-13-164 16,-9 13 100-16,-37-8-312 16,0 8 216-16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04T20:34:37.5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15874BF-0AC3-4006-9D25-35D2A3193E9E}" emma:medium="tactile" emma:mode="ink">
          <msink:context xmlns:msink="http://schemas.microsoft.com/ink/2010/main" type="writingRegion" rotatedBoundingBox="24363,9509 24378,9509 24378,9524 24363,9524"/>
        </emma:interpretation>
      </emma:emma>
    </inkml:annotationXML>
    <inkml:traceGroup>
      <inkml:annotationXML>
        <emma:emma xmlns:emma="http://www.w3.org/2003/04/emma" version="1.0">
          <emma:interpretation id="{53B2D53A-4739-48C6-8AB2-7BF42022E018}" emma:medium="tactile" emma:mode="ink">
            <msink:context xmlns:msink="http://schemas.microsoft.com/ink/2010/main" type="paragraph" rotatedBoundingBox="24363,9509 24378,9509 24378,9524 24363,9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B80737-6A36-4391-8884-A0F3D5F814E4}" emma:medium="tactile" emma:mode="ink">
              <msink:context xmlns:msink="http://schemas.microsoft.com/ink/2010/main" type="line" rotatedBoundingBox="24363,9509 24378,9509 24378,9524 24363,9524"/>
            </emma:interpretation>
          </emma:emma>
        </inkml:annotationXML>
        <inkml:traceGroup>
          <inkml:annotationXML>
            <emma:emma xmlns:emma="http://www.w3.org/2003/04/emma" version="1.0">
              <emma:interpretation id="{D7474975-E6DA-43A2-BA2E-EC94D7AB02C2}" emma:medium="tactile" emma:mode="ink">
                <msink:context xmlns:msink="http://schemas.microsoft.com/ink/2010/main" type="inkWord" rotatedBoundingBox="24363,9509 24378,9509 24378,9524 24363,952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5:18.3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2C7F71-EC3C-45A3-8E30-18AC6D661096}" emma:medium="tactile" emma:mode="ink">
          <msink:context xmlns:msink="http://schemas.microsoft.com/ink/2010/main" type="inkDrawing" rotatedBoundingBox="2810,6667 11115,6416 11119,6538 2814,6789" semanticType="underline" shapeName="Other">
            <msink:sourceLink direction="with" ref="{82688400-04A9-4E8B-AEC3-0F822740D0CA}"/>
          </msink:context>
        </emma:interpretation>
      </emma:emma>
    </inkml:annotationXML>
    <inkml:trace contextRef="#ctx0" brushRef="#br0">-2 270 340 0,'0'-12'128'0,"5"8"-100"0,4-4-8 16,-9 4 96-16,9 4-68 0,5-8 44 16,-1 8-56-16,15-4 60 15,8 4-56 1,19-8 28-16,9 8-40 0,22-5 44 15,1 5-40-15,54-12 12 16,0 0-28-16,77-4 36 31,-4 4-28-31,91-4-12 0,-18 0-8 0,91-1-24 16,-27 5 12-16,86-12-40 16,-46 12 28-16,96-8 32 15,-59 3-4-15,60 1 8 16,-70 12-8-16,29-4 48 15,-69 8-32-15,13 0 104 16,-45 4-72-16,5-4 28 16,-60 8-48-16,-18 0 4 15,-54 0-24-15,-10-8-192 0,-36 0 92 16,-36-4-192-16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5:58.0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B354884-4566-4D5F-BD9F-FFB04CFD6D85}" emma:medium="tactile" emma:mode="ink">
          <msink:context xmlns:msink="http://schemas.microsoft.com/ink/2010/main" type="inkDrawing" rotatedBoundingBox="3128,10063 21634,9802 21637,10018 3131,10280" semanticType="underline" shapeName="Other">
            <msink:sourceLink direction="with" ref="{34C4ED0E-AA19-4FEA-956F-1A6B49CF8E86}"/>
          </msink:context>
        </emma:interpretation>
      </emma:emma>
    </inkml:annotationXML>
    <inkml:trace contextRef="#ctx0" brushRef="#br0">178 368 444 0,'-59'-33'164'0,"59"33"-124"0,-50-28-16 0,27 12 112 15,10 12-80-15,-10-25 16 16,9 13-48-16,10-8 56 16,4 4-44-16,9-1 36 15,9 9-40-15,14 0 8 16,0 12-24-16,9 0-16 15,0 8-4-15,9-4 12 16,0 13-4-16,27-1-4 16,0 0 4-16,33 4-16 15,-6 0 8-15,29-3 4 16,-1 3 0-16,45-8 16 16,-13-4-8-16,59-4 40 15,-4 0-24-15,67-4 32 0,47-8-32 16,-14 0-12-16,36 4-8 15,18-4 4-15,5 0-4 16,41 0-20-16,0-1 8 0,9-7 12 16,54 0 0-16,5-4 16 15,23-4-12-15,-4 11-12 16,40-7 0-16,5 12-4 16,18-8 0-16,-9 16 24 0,4-4-8 15,19 0 32-15,36-4-24 16,19 0 20-16,27-9-20 15,8 5-8-15,65-8-4 16,-28 8 4-16,9-8-4 16,-13 4-4-16,-5 3 4 15,-18 5-216-15,-14 12 116 16,-40 0-612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25:11.7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109 0 40 0,'-68'0'16'0,"27"0"-12"0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06:54.3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C89F696-BEA2-457D-B2FE-BF11990A8614}" emma:medium="tactile" emma:mode="ink">
          <msink:context xmlns:msink="http://schemas.microsoft.com/ink/2010/main" type="inkDrawing"/>
        </emma:interpretation>
      </emma:emma>
    </inkml:annotationXML>
    <inkml:trace contextRef="#ctx0" brushRef="#br0">218 90 756 0,'19'-16'280'0,"-19"16"-216"0,18-4-20 0,-14 0 76 16,1 8-76-16,4-4 16 16,0 0-36-16,0 4 4 15,0 0-16-15,-9 4 20 16,0 8-20-16,-9 9 4 15,0-1-8-15,-14 0 4 16,5 5-8-16,-18-5 16 16,8 4-12-16,-8 0 48 15,4 1-28-15,0-1 20 16,10-4-28-16,-1-3-28 16,9-5 4-16,5-4-8 15,4 0 4-15,1-4 16 16,8 0-4-16,10-4 8 0,4 4-8 15,14-8-28-15,5 0 12 16,4-4 12-16,4 4 4 0,-4-4-4 16,0 8 4-16,0-8 12 15,-5 4-8-15,-8-4-4 16,-5 0 0-16,-10-4 20 16,1 8-12-16,-10-8 56 15,1 0-36-15,-10-8 20 16,5 4-32-16,-9-17-36 15,9 9 8-15,-9-20 36 16,5 7-16-16,-10-11-20 16,5 3 4-16,-14-7-8 15,5 11 4-15,-9 5 24 16,4 8-8-16,0 3-12 16,9 13 0-16,5 0-32 15,14 4 20-15,4 4 16 16,5 4 0-16,4 0-132 15,5 4 76-15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6:20.4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976E6F3-BD63-4EF0-AC59-D2B03E03F464}" emma:medium="tactile" emma:mode="ink">
          <msink:context xmlns:msink="http://schemas.microsoft.com/ink/2010/main" type="writingRegion" rotatedBoundingBox="3392,4105 22240,4101 22241,5465 3393,5470"/>
        </emma:interpretation>
      </emma:emma>
    </inkml:annotationXML>
    <inkml:traceGroup>
      <inkml:annotationXML>
        <emma:emma xmlns:emma="http://www.w3.org/2003/04/emma" version="1.0">
          <emma:interpretation id="{773F9E33-12F7-45BB-8FD3-DDAC68D6FE35}" emma:medium="tactile" emma:mode="ink">
            <msink:context xmlns:msink="http://schemas.microsoft.com/ink/2010/main" type="paragraph" rotatedBoundingBox="3392,4105 22240,4101 22241,5465 3393,54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AD6E4A-4D2F-4031-9ABC-065F5E6BC14E}" emma:medium="tactile" emma:mode="ink">
              <msink:context xmlns:msink="http://schemas.microsoft.com/ink/2010/main" type="line" rotatedBoundingBox="3392,4105 22240,4101 22241,5465 3393,5470"/>
            </emma:interpretation>
          </emma:emma>
        </inkml:annotationXML>
        <inkml:traceGroup>
          <inkml:annotationXML>
            <emma:emma xmlns:emma="http://www.w3.org/2003/04/emma" version="1.0">
              <emma:interpretation id="{A4AB694A-428F-4A95-8C1F-BE84A9B907E1}" emma:medium="tactile" emma:mode="ink">
                <msink:context xmlns:msink="http://schemas.microsoft.com/ink/2010/main" type="inkWord" rotatedBoundingBox="3392,4288 5714,4287 5715,5469 3393,5470">
                  <msink:destinationLink direction="with" ref="{E0E843F9-6F6A-4352-987F-3331E9FBEC5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960-218 228 0,'0'-5'84'0,"0"5"-64"0,0-4-8 0,0 0 48 15,0 8-36-15,0-4-12 16,0 0-4-16,-9 0-8 16,9 4 0-16,0 1 24 15,-9-1-12-15,4 0-12 16,-4 4-4-16,-4 0 48 16,4 4-24-16,-14 0 8 15,14 8-16-15,-14-3 64 16,9 11-44-16,-13 0 32 15,13 5-36-15,1 3-28 16,-10 0 0-16,14 9 16 16,0-9-8-16,-5 1 24 15,14-9-20-15,0 0-4 16,5-3-4-16,4-9-16 16,0-4 8-16,14-12-24 15,-1 0 16-15,1-12-128 16,-5 4 80-16,10-17-20 15,4 5 48-15,-10-4 0 16,1 4 20-16,-5-5 8 16,-4 5 4-16,-14 4 8 15,9 12-4-15,-9-4 40 16,9 8-20-16,-18 4 40 16,9 4-36-16,0 0 56 0,0 16-48 15,5-3 20-15,4 3-36 16,4-4 0-16,6 8-12 0,-1-3 4 15,9-5-8 1,5-4 16-16,0-4-12 0,0-4-4 16,4 1 0-16,1-9 12 15,-6 0-8-15,1-17-4 16,-4 13 0-16,3-20 4 16,-3 4-4-16,-5-17 16 15,-5 5-12-15,-5-13-4 16,1 9 0-16,-5-8-16 15,0 15 8-15,-9-7-4 16,5 7 0-16,-10-7 24 16,5 20-8-16,-4-12 4 15,-1 19-4-15,-4-7-24 16,9 4 8-16,-4 4 4 16,4 8 4-16,0-8-88 15,4 8 48-15</inkml:trace>
          <inkml:trace contextRef="#ctx0" brushRef="#br0" timeOffset="630.8309">1875-328 372 0,'-4'12'140'0,"4"-12"-112"0,-5 21-4 0,1-9 64 15,4 4-52-15,-5 8 76 16,1 5-64-16,-6 7 8 15,10 9-32-15,-9 7 12 16,5-3-20-16,-5-5-16 16,4 9-4-16,-8-17 40 15,8 1-24-15,-4-13 0 16,4-4-8-16,1-4-4 16,4 5 0-16,0-13 0 15,4 8 0-15,1-12 8 16,9 4-4-16,-5 0-12 15,0 0 4-15,0 0-16 16,4 4 12-16,-3-3 20 16,3-1-4-16,1 0-12 15,0-12 0-15,4 4-16 16,5 8 12-16,-1-8 12 16,6 0 0-16,-1 0-20 15,5 0 8-15,0 0 4 0,0 0 4 16,-1 0 0-16,-3 4 0 0,-1-4 16 15,-4 0-8 1,-5-4 4-16,-4 4-4 0,-5-4 28 16,0 8-20-16,-5-8-4 15,1-4-8-15,-5 0-16 16,5 8 8-16,-1-9-32 16,5 9 20-16,0-8-260 15,10 8 156-15</inkml:trace>
          <inkml:trace contextRef="#ctx0" brushRef="#br0" timeOffset="-1246.3724">496 0 144 0,'0'12'52'0,"0"-12"-40"0,-14 45 0 16,10-21 36-1,4-4-28-15,-5 17 80 16,-4-1-56-16,0 9 48 16,4-9-52-16,-4 9 24 15,9-9-36-15,-9 8 0 0,0-7-16 16,-5-1 20 0,5 9-20-16,-4-1 32 0,-10 1-28 0,0-9 32 15,-9-7-32-15,9 7 12 16,-8-12-16-16,8-3 12 0,0-5-16 15,5-4 4-15,-5-12-4 16,0-4 4-16,10-4-8 16,-6-8-4-16,-3-9 4 15,8-3-4 1,-4 0 0-16,-10-9-64 16,15 9 36-16,-1-17-324 15,10 17 196-15</inkml:trace>
          <inkml:trace contextRef="#ctx0" brushRef="#br0" timeOffset="-1033.8064">355-356 436 0,'-5'-57'160'0,"5"57"-124"0,-4-8-8 16,-1 8-8 0,10 0-16-16,-5 0-28 15,4 8 12-15,1 0-276 16,-1-4 156-16</inkml:trace>
        </inkml:traceGroup>
        <inkml:traceGroup>
          <inkml:annotationXML>
            <emma:emma xmlns:emma="http://www.w3.org/2003/04/emma" version="1.0">
              <emma:interpretation id="{4E158242-444D-4CD8-B876-4A782EF1C9A8}" emma:medium="tactile" emma:mode="ink">
                <msink:context xmlns:msink="http://schemas.microsoft.com/ink/2010/main" type="inkWord" rotatedBoundingBox="6119,4219 10981,4218 10982,5258 6120,5259">
                  <msink:destinationLink direction="with" ref="{E0E843F9-6F6A-4352-987F-3331E9FBEC5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485.9038">4657-312 464 0,'-23'21'176'0,"23"-21"-140"0,-31 28-8 15,8-8 76 1,14 0-64-16,-14 17 8 16,0 7-28-16,5 9 16 15,9-4-24-15,4-9 4 16,10-4-8-16,4-11 20 16,9-5-16-16,5-20 4 15,4 0-8-15,10-20-76 16,4 0 36-16,-5-13-32 0,0 5 40 15,-4-1-8 1,0 9 20-16,-18 4-28 0,-1 8 24 0,-3 8 104 16,-10 12-48-16,0 8 48 15,0 9-52-15,4 7-28 16,5 1-8-16,9-5 16 16,14 0-8-16,0-11 16 15,-4-5-16-15,12-12-20 16,6-4 4-16,-5-16-32 15,-5 3 24-15,-4-19 32 16,0 4-8-16,-9-13 0 16,-9 5-4-16,-14-5-16 15,0 9 8-15,-14 0 12 16,5 7-4-16,4 1-72 16,-4 12 36-16</inkml:trace>
          <inkml:trace contextRef="#ctx0" brushRef="#br0" timeOffset="6861.9012">5677-344 268 0,'-23'-16'100'0,"23"16"-76"0,-13 16-8 0,3-4 112 15,-3 0-72-15,-1 9 136 16,5 3-108-16,-9 12 32 16,4 9-72-16,5 16-8 15,4-5-20-15,5 9 52 16,5-12-40-16,-5-9 52 16,5 1-48-16,-5-9-8 15,-5-8-12-15,5-12 32 16,0 1-20-16,0-13 4 15,0 12-16-15,9-16-8 16,-9 8 0-16,9-8-60 16,-4 8 32-16,13 0 4 15,5 4 8-15,9 0 4 16,0 1 0-16,9-5-88 16,4 4 48-16</inkml:trace>
          <inkml:trace contextRef="#ctx0" brushRef="#br0" timeOffset="7106.5521">6182-89 488 0,'-13'-8'180'0,"13"8"-140"0,22 0-12 15,-8 0 64 1,4 8-56-16,10-4 4 0,4 0-24 0,18-4 8 16,0 4-16-16,13-4-28 15,-3 4 8-15,-1 0-232 16,-9 4 132-16</inkml:trace>
          <inkml:trace contextRef="#ctx0" brushRef="#br0" timeOffset="7346.191">6474-239 364 0,'-37'-12'132'0,"37"12"-100"0,-18 20-12 0,9-7 60 16,9 3-48-16,-5 8 148 15,5 4-104 1,-4 21 40-16,8 3-72 0,-4 13 4 15,5 0-32-15,-5-8 8 16,0-5-12-16,-14-3 20 16,14-9-20-16,-13-7-76 15,4-9 36-15,-10-8-228 16,15 0 140-16</inkml:trace>
          <inkml:trace contextRef="#ctx0" brushRef="#br0" timeOffset="1411.5227">2727 16 228 0,'0'0'84'0,"0"0"-64"0,0 4-8 16,0-4 72 0,0 0-48-16,0 0 24 15,0 0-40-15,0 0 44 16,9 4-36-16,0 0 12 16,0 0-24-16,5-4 8 15,-1 4-12-15,6-4 12 16,-1 5-16-16,5-5 4 0,-1 0-4 15,15 0-16-15,-1-5 4 16,14 1 4 0,5 4 0-16,4 0 8 0,9 9-4 0,-13-9 8 15,-5 8-8-15,-9-12-4 16,-5 4 4-16,-8-4 12 16,-5-1-8-16,-19-3 4 15,5 4-4-15,-13-8 12 16,4 4-12-16,-5-4-108 15,1 8 52-15</inkml:trace>
          <inkml:trace contextRef="#ctx0" brushRef="#br0" timeOffset="1937.4199">3105-186 280 0,'0'-4'104'0,"0"4"-84"0,9 0 0 16,-5 0 64-1,14 0-48-15,1 0 24 16,-1 4-40-16,5 0 28 16,-1 0-32-16,6 0 20 0,4 4-20 15,0 0-16-15,-1 0-4 0,1 0 12 16,-4 1-4-16,3-1-12 16,-3 0 4-16,-5 0 20 15,-5 0-8-15,-9-4 16 16,0 4-16-16,-9-4 60 15,0 0-40-15,-9 4-4 16,4 0-12-16,-8 4 16 16,4 1-16-16,-10 7-12 15,10 0-4-15,-9 8-4 16,13 5 0-16,-22-1 16 16,13 1-4-16,-8 3 8 15,-1-4-8-15,0-3-12 16,0-5 4-16,1-4 12 15,13-4-4-15,-10-8-28 16,15 9 12-16,-5-17-268 16,9 8 152-16</inkml:trace>
          <inkml:trace contextRef="#ctx0" brushRef="#br0" timeOffset="5798.0719">4216-53 464 0,'13'45'176'0,"-13"-45"-140"0,0 101-8 0,0-48 100 16,5-5-76-16,-5 9 40 16,0 0-52-16,-14-5 92 15,5-7-76-15,-23-5 72 16,0-3-72-16,-18-9 12 16,5-4-36-16,-19-16-4 15,9 0-16-15,-4-16 12 16,18 0-16-16,5-8-188 15,13-4 96-15,18-25-624 16,14-3 392-16</inkml:trace>
          <inkml:trace contextRef="#ctx0" brushRef="#br0" timeOffset="5948.4722">4206-425 464 0,'10'-52'176'0,"-10"52"-140"0,9-5-8 15,-5 1-4-15,5 4-20 0,0-4-64 16,5 4 32-16,0 0-312 16,4 4 184-16</inkml:trace>
          <inkml:trace contextRef="#ctx0" brushRef="#br0" timeOffset="8046.9509">7097-368 332 0,'5'-24'120'0,"-5"24"-92"0,18-29-8 15,-4 21 104 1,4 4-72-16,9 0 84 16,5 8-76-16,18 4 12 15,0 8-40-15,10 5 4 16,-1-1-20-16,-14 0-8 15,-8 4-4-15,-14 1 20 0,-1-1-12 0,-35 0 32 16,-1-4-28-16,-41 1-4 16,1-1-8-16,-24-4-76 15,15-4 40-15,-15-12-48 16,24 0 44-16,-1-8 20 16,14 0 12-16,0-4 20 15,18 8-8-15,0-4-20 16,14 8 4-16,5 0 56 15,8 8-24-15,5 0 32 16,14 4-28-16,0 12 16 16,9 5-24-16,4 3 16 15,1 0-20-15,26 5 8 16,1-5-12-16,4 1 20 16,-4-5-20-16,-9-8 24 15,-5 0-24-15,-18-12 12 16,9 1-12-16,-28-9-52 15,6 0 24-15,-15-9-148 16,-4 5 92-16</inkml:trace>
          <inkml:trace contextRef="#ctx0" brushRef="#br0" timeOffset="7645.3901">7025-352 352 0,'-28'32'132'0,"28"-32"-104"0,-4 49-8 16,-1-25 168-16,5 0-108 0,0 25 28 15,0 0-64-15,-4 15 8 16,4-3-32-16,0-4 16 16,0-5-20-16,0-11 28 15,0-5-28-15,0-12 20 16,0-7-20-16,-5-17-24 16,10 0 0-16,-5-29-100 15,0 5 56-15,0-29-168 16,9 5 120-16</inkml:trace>
        </inkml:traceGroup>
        <inkml:traceGroup>
          <inkml:annotationXML>
            <emma:emma xmlns:emma="http://www.w3.org/2003/04/emma" version="1.0">
              <emma:interpretation id="{5C9BECD7-42E1-438D-B6BF-3F7BAD675627}" emma:medium="tactile" emma:mode="ink">
                <msink:context xmlns:msink="http://schemas.microsoft.com/ink/2010/main" type="inkWord" rotatedBoundingBox="12435,4944 12443,4943 12444,5048 12435,50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407.1604">9042 235 560 0,'9'8'208'0,"-9"-8"-164"0,0 48-8 16,-5-23 4-1,5-1-28-15</inkml:trace>
        </inkml:traceGroup>
        <inkml:traceGroup>
          <inkml:annotationXML>
            <emma:emma xmlns:emma="http://www.w3.org/2003/04/emma" version="1.0">
              <emma:interpretation id="{646EC6EF-7CA7-4EAB-8080-002FA03A48D9}" emma:medium="tactile" emma:mode="ink">
                <msink:context xmlns:msink="http://schemas.microsoft.com/ink/2010/main" type="inkWord" rotatedBoundingBox="13713,4325 16144,4324 16145,5396 13714,5397">
                  <msink:destinationLink direction="with" ref="{993A989A-D383-42CD-A399-0D8EFA197A75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554.2078">12670-206 372 0,'-4'-8'140'0,"4"8"-112"0,-10 0-4 0,6 0 56 15,-1 8-48-15,-8 0 4 16,8-8-20-16,-13 4 8 15,9 4-16-15,-9-4 16 16,4 4-16-16,-13-4-40 16,8 4 20-16,-8 4 80 15,4 0-36-15,-9 9 28 16,10-5-40-16,-19 12 36 16,9 1-32-16,0 15 20 15,9-3-24-15,0 11 36 16,10-3-32-16,-5 3 4 15,8-7-16-15,10-5 0 16,10-7-4-16,-1-5-8 16,4 0 4-16,10-7 12 15,9-1-8-15,0-8-4 16,4 0 0-16,14-4 12 0,-13 4-8 0,4-8-48 16,-5 4 24-16,5-8-60 15,-9 0 44-15,-9-4-36 16,0 4 36-16,-1-8-140 15,1 0 96-15,0-4-224 16,-5 4 172-16</inkml:trace>
          <inkml:trace contextRef="#ctx0" brushRef="#br0" timeOffset="13377.4718">10694-81 228 0,'0'0'84'0,"0"0"-64"0,5 0-8 0,-5 4 72 16,4 8-48-16,1 9 84 16,4 3-68-16,0 24 72 15,-4 5-72-15,-5 16 0 16,0 0-32-16,-5 3 4 15,-4-3-12-15,-9 4 20 16,0-8-20-16,-5-4 76 16,9-9-52-16,-18-15 40 15,0-5-44-15,-13-24 8 16,4-8-24-16,-9-20 28 16,13-4-28-16,-8-21-76 15,4 0 32-15</inkml:trace>
          <inkml:trace contextRef="#ctx0" brushRef="#br0" timeOffset="13530.8802">10690-376 548 0,'9'-8'204'0,"-9"8"-156"0,18 8-16 15</inkml:trace>
          <inkml:trace contextRef="#ctx0" brushRef="#br0" timeOffset="14908.5937">11259-101 236 0,'0'-4'88'0,"0"4"-68"0,-18-4-4 15,13 0 36 1,5 8-32-16,-9-4 8 0,0 0-16 0,-5-4-16 31,5 4 0-31,-5-4 12 0,5 8-4 16,-4-4-4-16,8 4 4 0,-9 0 12 16,10 0-8-16,-5 4 16 15,9 0-16-15,-9 4 40 16,4 0-24-16,-9 5 48 15,5 3-40-15,-9 8 28 16,9 0-32-16,-9 9 0 16,4-1-16-16,0 1 12 15,5-1-16-15,0-8 4 16,9 1-4-16,5-5 12 16,4-4-12-16,0-4 4 15,14-3-4-15,0-9-120 16,4 0 60-16,0-8-104 15,5 4 92-15,-5-12-40 16,1-1 60-16,-6-11-12 16,1 4 36-16,-5-8 8 15,5 7 12-15,-14-3 8 16,5 4-4-16,-10 0 40 16,1 3-20-16,-5 1 56 15,5 8-44-15,-5 0-16 16,0 8-12-16,0 4 44 15,4 8-28-15,1 8 68 16,-1 5-52-16,1 3 36 16,4 4-44-16,9 1 0 0,0-1-20 15,5-4 0-15,4-3-4 16,1-9 12-16,4 0-12 16,-1-12 16-16,1 4-16 0,0-12-4 15,5 4 0-15,-1-16 28 16,-4 0-16-16,4-21 20 15,-8-7-20-15,-6-13-8 16,6 9-4-16,-19-9-16 16,-5 8 8-16,-4-3 48 15,0 24-24-15,-4-9 0 16,-5 13-12-16,-5 4-16 16,5 3 4-16,-5 5 4 15,5 4 0-15,0 0-12 16,0 4 8-16,4 0-60 15,10 4 36-15</inkml:trace>
        </inkml:traceGroup>
        <inkml:traceGroup>
          <inkml:annotationXML>
            <emma:emma xmlns:emma="http://www.w3.org/2003/04/emma" version="1.0">
              <emma:interpretation id="{0AF1B138-4832-44F4-A13D-420F7A896C6F}" emma:medium="tactile" emma:mode="ink">
                <msink:context xmlns:msink="http://schemas.microsoft.com/ink/2010/main" type="inkWord" rotatedBoundingBox="16608,4102 21125,4101 21126,5311 16609,5312">
                  <msink:destinationLink direction="with" ref="{993A989A-D383-42CD-A399-0D8EFA197A75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476.6226">14842-36 508 0,'0'64'188'0,"0"-64"-148"0,9 106-8 16,-5-58 44-1,-4-3-48-15,10 19-12 16,3-3-8-16,-17 0 24 15,8-4-16-15,-17-9 120 0,-6-7-80 0,-8-17 24 16,4-4-48-16,-27-24 12 16,14 0-24-16,-19-24 0 15,1-1-12-15,-1-11-208 16,18 7 108-16</inkml:trace>
          <inkml:trace contextRef="#ctx0" brushRef="#br0" timeOffset="17586.4141">14915-587 580 0,'18'-20'216'0,"-18"20"-168"0</inkml:trace>
          <inkml:trace contextRef="#ctx0" brushRef="#br0" timeOffset="18256.6973">15429-194 384 0,'0'4'140'0,"0"-4"-108"0,-4 8-8 0,-6-4 64 16,10 4-52-16,-22 4 84 15,13 8-68-15,-23 9 96 16,0 7-84-16,5 9-12 16,-1 3-32-16,5 5-24 15,10-9 0-15,13-7 40 16,0-1-24-16,13-7 8 16,6-1-12-16,3-12-24 15,10 0 8-15,0-12-56 16,-4-4 32-16,3-16-20 15,-8 4 32-15,0-8-8 16,-5 0 16-16,-4-5-20 16,-5 9 20-16,-9 4 40 15,0 8-16-15,-9 12 36 16,9 4-32-16,9 8 12 16,0 1-16-16,14 3-8 15,13-4 0-15,19 0 20 16,9 1-12-16,4-9 32 0,-4 0-28 15,-1-16 4-15,-8 4-12 16,-14-20 20-16,-5 3-16 0,-17-27 12 16,-1 3-12-16,-9-23 12 15,-5 7-16-15,-17-8-56 16,13 13 24-16,-18 3-76 16,13 13 56-16,-4 7-332 15,9 13 208-15</inkml:trace>
          <inkml:trace contextRef="#ctx0" brushRef="#br0" timeOffset="18677.8171">16759-210 208 0,'-19'-13'76'0,"19"13"-60"0,-13-16-4 16,4 8 100 0,4 4-64-16,-4-4 104 15,4 4-88-15,-13 0-4 16,9 4-36-16,-14 0 64 15,1 8-52-15,-19 4 76 16,18 4-64-16,-14 13 52 0,5 3-56 0,-8 17 16 16,8-1-40-16,9 9 8 15,14-5-16-15,9 1 0 16,9-8-4-16,27-1 4 16,5-7-8-16,9-9 8 15,5-4-8-15,-5-8-72 16,5 1 36-16,-10-13-120 15,-13 8 88-15,-9-20-132 16,0 8 112-16</inkml:trace>
          <inkml:trace contextRef="#ctx0" brushRef="#br0" timeOffset="16275.629">13221 162 312 0,'-5'-4'112'0,"5"4"-84"0,5 0-12 16,0 0 108-1,4 0-72-15,9 0 32 16,5 4-48-16,22-4 12 16,5 0-28-16,32 4 8 15,5-4-16-15,13 0 12 16,-5-4-16-16,-13 4 4 16,-13-8-4-16,-15 8 12 15,-13 0-12-15,-13-12 32 0,-6 16-24 0,-12-24-48 16,-6 20 16-16</inkml:trace>
          <inkml:trace contextRef="#ctx0" brushRef="#br0" timeOffset="16681.1607">13735-138 372 0,'-27'-4'140'0,"27"4"-112"0,-18 0-4 0,13 0 76 16,10 0-60-16,4 4 44 15,9 5-48-15,10 3 16 16,8 0-32-16,5 0 0 16,5 8-12-16,-6 9-8 15,1-5 4-15,-4-4 12 16,-1 4-8-16,-4-3 40 15,-5-9-24-15,-8 4 32 16,-1-8-32-16,-14-4 84 16,1 0-60-16,-5-4-12 15,0 0-24-15,-5 4-12 16,1 4 4-16,-5 8-16 16,0-7 8-16,-10 11 4 15,10 4 0-15,-13-4 8 16,3 17-4-16,-8-17 16 0,9 4-12 0,-14-4 4 15,9 1-4-15,-4-5-76 16,13 0 36-16</inkml:trace>
          <inkml:trace contextRef="#ctx0" brushRef="#br0" timeOffset="19353.7045">17205 41 384 0,'-5'-9'140'0,"5"9"-108"0,5-4-8 15,4 0 120 1,-5 4-84-16,6-4 20 16,3 8-48-16,5 0-4 15,1 4-16-15,8 1 12 16,5 3-16-16,4-4-4 15,1 0 0-15,4-4 12 16,0 0-8-16,4-8 16 16,-4 4-16-16,0-8 4 0,-5-4-4 15,-8-4-32-15,4 7 12 0,-23-7-136 16,0 4 80-16</inkml:trace>
          <inkml:trace contextRef="#ctx0" brushRef="#br0" timeOffset="19671.0483">17501-182 340 0,'9'8'128'0,"-9"-8"-100"16,4 16-8-16,-4-4 168 16,0 5-108-16,0 19 72 15,9 0-88-15,-9 17 8 16,5 4-40-16,-5-1-12 16,0-3-12-16,-14-9 28 15,14-7-20-15,-9-9 4 16,5-4-12-16,-5-3-32 15,4-5 12-15,0-8-128 16,5-4 80-16</inkml:trace>
        </inkml:traceGroup>
        <inkml:traceGroup>
          <inkml:annotationXML>
            <emma:emma xmlns:emma="http://www.w3.org/2003/04/emma" version="1.0">
              <emma:interpretation id="{2504CA38-A820-4BC4-B385-0A67E919F764}" emma:medium="tactile" emma:mode="ink">
                <msink:context xmlns:msink="http://schemas.microsoft.com/ink/2010/main" type="inkWord" rotatedBoundingBox="21621,4377 22240,4376 22241,5133 21622,5134">
                  <msink:destinationLink direction="with" ref="{993A989A-D383-42CD-A399-0D8EFA197A75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0149.3214">18762-243 392 0,'-9'-8'148'0,"9"8"-116"0,13-8-8 0,-13 0 92 16,0 0-68-16,-4 4 16 15,-5-4-40-15,-5-4 48 16,0 8-40-16,-13-13-40 16,0 17 0-16,-19-4 44 15,5-4-16-15,-4 8-8 16,4 8-8-16,-5-4-4 15,5 4 0-15,-4 5 32 16,17 3-16-16,-3 12 40 16,8 0-32-16,-5 17 12 15,15 4-20-15,-1 15 8 0,14 1-12 0,9 4-16 16,5-8 0 0,18-9 28-16,4-3-12 0,10-13-64 15,8-4 24-15,-4-11-128 16,1-1 84-16</inkml:trace>
          <inkml:trace contextRef="#ctx0" brushRef="#br0" timeOffset="20524.3185">18439 154 488 0,'31'-8'180'15,"-31"8"-140"-15,60 0-12 0,-38 0-12 16,19 0-16-16,-4 4 24 16,17 4-12-16,-8-4 12 15,-10 4-12-15,-4 4-8 16,-14-4 0-16,5 0 20 16,-14-8-12-16,-9 0 84 15,0 0-52-15,-4 0 76 16,-1 0-68-16,-18 0-16 15,23 0-24-15,-9 8-12 16,5-8 4-16,-5 17-4 16,0-5 0-16,4 12 8 15,-4-4-4-15,0-4 32 0,0 13-20 16,-10-9 20-16,10-4-20 16,-9 0 36-16,18-3-28 0,-9-1 12 31,0 0-20-31,4-8-220 0,-4 4 112 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6:44.3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0E843F9-6F6A-4352-987F-3331E9FBEC59}" emma:medium="tactile" emma:mode="ink">
          <msink:context xmlns:msink="http://schemas.microsoft.com/ink/2010/main" type="inkDrawing" rotatedBoundingBox="3565,5822 11045,5779 11046,5864 3566,5907" semanticType="underline" shapeName="Other">
            <msink:sourceLink direction="with" ref="{A4AB694A-428F-4A95-8C1F-BE84A9B907E1}"/>
            <msink:sourceLink direction="with" ref="{4E158242-444D-4CD8-B876-4A782EF1C9A8}"/>
          </msink:context>
        </emma:interpretation>
      </emma:emma>
    </inkml:annotationXML>
    <inkml:trace contextRef="#ctx0" brushRef="#br0">0 93 268 0,'22'-12'100'0,"-3"8"-76"0,-6-1-8 16,-4 1 52-16,5-4-40 15,0 4 16-15,4 0-28 16,0 0 0-16,9 4-8 15,5 0 4-15,9 0-8 0,5 0 16 16,8 0-12-16,1 4 32 16,4-4-24-16,10-4-24 15,17 0 4-15,14-8 16 16,19 4-4-16,-1 12 4 16,5-8-4-16,18 12 12 15,27-4-12-15,1 12-28 16,18-8 8-16,17 4-20 15,6-3 16-15,-5-1 16 16,36-8 4-16,0 8-20 16,14-16 8-16,14 12-24 0,4-20 20 15,18 7 4-15,-13 1 8 16,14-8 16 0,-6 16-8-16,-17-4-40 0,4 0 20 15,-27 8 12-15,-18-12 0 16,-5 0 0-16,-14 8 4 15,-27 0 72-15,-22-8-40 16,-1 0 24-16,-9 0-40 16,-13 8 16-16,-19 0-20 15,-18 8 8-15,-13-8-12 16,-19 0-8-16,-18 0 0 16,-13 4-148-16,-19 0 80 15,-18-4-200-15,-9 8 144 16,-32 12-36-16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6:45.6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93A989A-D383-42CD-A399-0D8EFA197A75}" emma:medium="tactile" emma:mode="ink">
          <msink:context xmlns:msink="http://schemas.microsoft.com/ink/2010/main" type="inkDrawing" rotatedBoundingBox="14563,5837 22674,6003 22672,6128 14560,5962" semanticType="underline" shapeName="Other">
            <msink:sourceLink direction="with" ref="{646EC6EF-7CA7-4EAB-8080-002FA03A48D9}"/>
            <msink:sourceLink direction="with" ref="{0AF1B138-4832-44F4-A13D-420F7A896C6F}"/>
            <msink:sourceLink direction="with" ref="{2504CA38-A820-4BC4-B385-0A67E919F764}"/>
          </msink:context>
        </emma:interpretation>
      </emma:emma>
    </inkml:annotationXML>
    <inkml:trace contextRef="#ctx0" brushRef="#br0">0 62 156 0,'50'8'56'0,"-27"-8"-44"0,18-8-4 0,-14 8 24 16,27-9-20-16,15 5 24 15,17 4-24-15,10 0 84 16,9-8-52-16,8 0 4 16,29 0-28-16,8 0 32 15,0 8-28-15,9-12 20 16,14 12-24-16,0 0-16 0,-13 4-8 16,-1-4 28-16,14-4-12 15,5 8-12-15,-19 0-4 16,19-4 4-16,8 4 0 15,1 4 8-15,-19-8-4 16,19 0-12-16,18 0 4 16,-14 4 4-16,-9-4 0 15,28 0-12-15,4 8 8 16,-9-8-16-16,9 4 12 16,4 8 4-16,-22 5 4 15,-5-5 16-15,18-4-8 16,-22 8 16-16,-18-4-16 15,-6 0-12-15,20-8 0 16,-10 13 12-16,-5-1-4 0,-13-4 8 16,9-8-8-16,0 8-4 15,-10-8 4-15,-17 8-24 16,-14-8 12-16,-14-12 12 16,-13 4 0-16,4-4-4 15,-23 0 4-15,-8 0 40 16,-24 0-24-16,-4 0 0 15,-9 4-12-15,-18-4 12 16,-5 8-12-16,-9 0-100 16,-9 0 48-16,0 0-296 15,-5 16 184-15,0-4 28 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9:13.7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AEFA670-1B90-47AE-B216-C597B646A01E}" emma:medium="tactile" emma:mode="ink">
          <msink:context xmlns:msink="http://schemas.microsoft.com/ink/2010/main" type="inkDrawing" rotatedBoundingBox="1209,624 18601,-1162 19168,4366 1777,6152" hotPoints="1782,666 17921,277 19196,3847 15164,4921 4931,5067 1423,3828" semanticType="enclosure" shapeName="Hexagon">
            <msink:sourceLink direction="with" ref="{79F52AC2-439E-43CE-B515-196915A15661}"/>
            <msink:sourceLink direction="with" ref="{30FA98E3-3BD5-4D34-8D66-94B0B371409A}"/>
            <msink:sourceLink direction="with" ref="{8EBF459D-3625-440F-A2A7-F6D0617032AD}"/>
            <msink:sourceLink direction="with" ref="{81505DB8-DB73-41B9-B425-E84EDB2E94D8}"/>
          </msink:context>
        </emma:interpretation>
      </emma:emma>
    </inkml:annotationXML>
    <inkml:trace contextRef="#ctx0" brushRef="#br0">292 1565 164 0,'-37'49'60'0,"19"-17"-44"0,-5 33-8 0,10-28 32 16,-5 15-24-16,4 5 4 15,-4 4-12-15,4-5-8 16,0-3 4-16,1-1-4 16,4 1 0-16,-1 0-44 0,1 7 24 15,-4 1-36-15,4 4 32 16,0 0 28-16,4-1 0 15,-4-7 0-15,9-4 0 16,0-5-16-16,-9 1 8 16,9-5-4-16,0 1 0 15,0-1 8-15,0 1 0 16,9 3 8-16,-5 5-4 16,6 4-12-16,-1 3 4 15,0-3 12-15,4-4-4 16,1-5 8-16,4 1-8 15,0-5-20-15,1 1 8 16,3-9 12-16,6-3 0 16,-1-5-28-16,9 0 12 15,15-4 32-15,3 1-12 16,-8-1 8-16,8 0-8 16,1 1-40-16,-9 3 16 15,-10 8 24-15,5 1-4 0,0-1 20 16,9 5-16-16,0-5-4 15,14 5 0-15,-10-9-4 16,10 4 0-16,0-7-36 16,0-1 20-16,-5-4 24 15,0 5-4-15,-9-13 0 16,-4 4 0-16,-1 4-16 16,5-12 8-16,5 5-4 0,9 3 0 15,-1-4 32-15,10 4-12 16,9 5 4-16,-4 3-8 15,-10-4-8-15,-4-4 4 16,-5 9-4-16,9-5 0 16,5-4 8-16,4 9-4 15,10-5-12-15,4-4 4 16,-5 4 4-16,-8-3 0 16,-1 3 8-16,1-4-4 15,13-4-4-15,13-4 4 16,6 5-16-16,-6 3 8 15,-22-12 28 1,5 8-12-16,8 4-20 0,6-3 0 16,3-1 4-16,10 4 4 15,-23-4 16 1,5 0-8-16,4-3-28 0,14-5 8 0,4 4 32 16,0-4-12-16,10 0 0 15,-14-8-4 1,27 0-24-16,14 0 12 0,-5-8 20 15,-4 8-4-15,-14 0-4 16,13 0 0-16,15 0 84 16,4 0-48-16,-14 0 16 15,9 0-32-15,19-4-32 16,4 4 4-16,-9 0 8 16,27 0 0-16,10 0-20 0,-15 0 8 15,6-4-4-15,26-4 4 16,-13 4-28-16,-4 0 20 15,17 0 4-15,-3-1 12 16,-6-3 0-16,23 4 0 16,-8 0 0-16,-1 0 0 15,27 0 8-15,-27 0-4 16,14-4-12-16,14 8 4 16,-23-4 28-16,18 0-12 15,-5-4-32-15,-9 4 12 16,28-8 0-16,-10 4 8 15,-4-9 8-15,19 1-4 16,-15-4-4-16,28-8 4 16,-23-9 28-16,0-7-16 15,23-5 4-15,-37 1-12 16,10-1-16-16,-14 5 4 0,-19 7 56 16,-4-3-28-16,9 3-28 15,-22 1 0-15,-14-17 0 16,9 1 4-16,-14-17 32 15,-18-16-16-15,-28-4-4 16,-3-4-8-16,-6 8-4 16,-4-12 0-16,-18 3 0 15,-5-27 0-15,-18 0 16 16,-13 3-8-16,-14 9 76 16,-5-8-48-16,-14-9 4 15,-4-15-24-15,-9 15 8 0,-9 1-16 16,-5 7 4-16,-13-7-4 15,-10-5 4-15,-4-3-8 16,-5 15 16-16,1 1-12 16,-1 4-40-16,0 3 20 15,-4-15 12-15,-9 8 0 16,-1 11-8-16,-3 17 4 16,-15 8 20-16,-4 9-8 15,-18-1-20-15,-1 4 4 16,6 4 12-16,-6 0 0 15,10 5-28-15,0 3 12 16,9 4 12-16,-5 5 4 16,5 3-12-16,-4 5 4 15,-6 4 4-15,-3 3 0 16,-1 5 8-16,0 8-4 16,0-1-4-16,5 5 4 0,0 4-24 15,4 4 12-15,1-4 20 16,-5 8-4-16,-10-4-12 15,-13 0 0-15,-9 3 12 16,-9 5-4-16,5 5-4 16,8-5 4-16,1-5-4 15,-10 5 0-15,-13-4 44 16,-5 0-24-16,5 4-20 16,4 0 0-16,5 4 16 15,0 0-8-15,-19 1-12 0,-4-1 0 16,0 8 12-16,9 4-4 0,10-8-12 15,-15-4 4-15,-8 4-4 16,-10 0 0-16,5 0 16 16,14-4-4-16,9 0-4 15,-10 0 4-15,-8 1-16 16,-5-5 8-16,13 16 12 16,10-8-4-16,0 0 8 15,4-4-8-15,-9 0-12 16,-9 0 4-16,5 4 20 15,9 0-8-15,9 0-12 16,-23-8 0-16,-9 4 4 16,-23 4 0-16,32 1-12 15,0-1 8-15,-9-8-4 16,-18 0 0-16,-1 8-20 16,15-4 16-16,4 0-32 15,-9 0 28-15,-14-12-4 0,5 12 12 16,13-8 16-16,-4-4-4 15,-18 0-4-15,-5 4 4 16,13 0 56-16,15-5-32 16,-14 5 8-16,-14 0-24 15,4 8-16-15,10 0 0 16,14 5 12-16,-15-5-4 16,-3 0-4-16,3 4 4 15,19 0 4-15,5 0-4 16,-10-4-4-16,-9 0 4 15,5 8-16-15,14 4 8 0,13-8-4 16,-13-8 0-16,-1 0 8 16,-13 8 0-16,-5 1 8 15,28-1-4-15,-5-4 60 16,-9 0-36-16,-5 4-4 16,1 0-12-16,8 0-12 15,1 0 4-15,-19 0 12 16,-9 0-8-16,5 4-12 15,18-7 0-15,5-10-16 32,-1 10 12-32,-45-14 20 0,23 1-4 15,18-4-4-15,-5-4 0 16,-22-4-4-16,-5 4 0 16,18 7 0-16,-13-7 0 0,-10-4 16 15,-13 8-8-15,14 4 40 0,-5-4-24 16,-18 4 4-16,-5 4-16 15,27 0 0-15,-17-1-4 16,-15 1 4-16,10 8-8 16,9 1 16-16,-9 7-12 15,-19 8-4-15,24 16 0 16,-5 25-16-16,-33 32 8 16,33 16-92-16,23 13 48 15,4 68-540 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8:15.4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888ED5-2111-46CB-938A-06EDBA945408}" emma:medium="tactile" emma:mode="ink">
          <msink:context xmlns:msink="http://schemas.microsoft.com/ink/2010/main" type="writingRegion" rotatedBoundingBox="19204,708 22944,697 22953,3731 19213,3742"/>
        </emma:interpretation>
      </emma:emma>
    </inkml:annotationXML>
    <inkml:traceGroup>
      <inkml:annotationXML>
        <emma:emma xmlns:emma="http://www.w3.org/2003/04/emma" version="1.0">
          <emma:interpretation id="{C942C02C-03BA-427D-B947-D0F8DBF57089}" emma:medium="tactile" emma:mode="ink">
            <msink:context xmlns:msink="http://schemas.microsoft.com/ink/2010/main" type="paragraph" rotatedBoundingBox="19202,729 22510,685 22522,1632 19215,1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023452-ABAD-4C4B-A52D-1F1413259CDC}" emma:medium="tactile" emma:mode="ink">
              <msink:context xmlns:msink="http://schemas.microsoft.com/ink/2010/main" type="line" rotatedBoundingBox="19202,729 22510,685 22522,1632 19215,1675"/>
            </emma:interpretation>
          </emma:emma>
        </inkml:annotationXML>
        <inkml:traceGroup>
          <inkml:annotationXML>
            <emma:emma xmlns:emma="http://www.w3.org/2003/04/emma" version="1.0">
              <emma:interpretation id="{9CEB0374-8954-45D8-818F-1A4272A5350A}" emma:medium="tactile" emma:mode="ink">
                <msink:context xmlns:msink="http://schemas.microsoft.com/ink/2010/main" type="inkWord" rotatedBoundingBox="19202,729 22510,685 22522,1632 19215,1675"/>
              </emma:interpretation>
              <emma:one-of disjunction-type="recognition" id="oneOf0">
                <emma:interpretation id="interp0" emma:lang="" emma:confidence="0">
                  <emma:literal>jwl</emma:literal>
                </emma:interpretation>
                <emma:interpretation id="interp1" emma:lang="" emma:confidence="0">
                  <emma:literal>jal</emma:literal>
                </emma:interpretation>
                <emma:interpretation id="interp2" emma:lang="" emma:confidence="0">
                  <emma:literal>jail</emma:literal>
                </emma:interpretation>
                <emma:interpretation id="interp3" emma:lang="" emma:confidence="0">
                  <emma:literal>jowl</emma:literal>
                </emma:interpretation>
                <emma:interpretation id="interp4" emma:lang="" emma:confidence="0">
                  <emma:literal>jaw</emma:literal>
                </emma:interpretation>
              </emma:one-of>
            </emma:emma>
          </inkml:annotationXML>
          <inkml:trace contextRef="#ctx0" brushRef="#br0">15498-995 756 0,'-10'-4'280'0,"10"0"-216"0,10-4-20 15,3 4 24 1,5 8-48-16,19-4 0 16,4 0-12-16,8 0-8 15,-3 0 4-15,4 0 28 16,0 8-16-16,0-4 32 15,-5 4-32-15,-9 0 20 16,-8-4-20-16,-24 12 80 16,1 9-52-16,-23 11 4 15,4 0-28-15,-22 13-12 16,4 8-4-16,-18-1 4 0,5-3-4 0,-10-5-12 16,5-7 4-16,0-9 12 15,23-3-4-15,4-5 8 16,10 0-8-16,-1-4-12 15,28-3 4-15,8-1 4 16,1 0 0-16,22-4 0 16,1 0 0-16,-5-4 24 15,4 0-12-15,-4-4-100 16,-5 1 44-16,-4-10-192 16,4 1 132-16,-17-8-200 15,-6 4 172-15</inkml:trace>
          <inkml:trace contextRef="#ctx0" brushRef="#br0" timeOffset="170.9501">15570-732 892 0,'-32'-20'332'0,"32"20"-260"0,0-4-20 16,5 0 160-1,9 8-128-15,13-8 20 16,5 4-64-16,18-4-8 15,4-1-20-15,32-3-280 16,1 0 144-16</inkml:trace>
          <inkml:trace contextRef="#ctx0" brushRef="#br0" timeOffset="332.9865">16528-878 912 0,'-27'4'340'0,"27"-4"-264"0,0 16-24 0,14-11 0 16,-1-1-40-16,19-4-92 16,0 4 44-16,18-4-384 15,4 0 232-15</inkml:trace>
          <inkml:trace contextRef="#ctx0" brushRef="#br0" timeOffset="495.9198">16487-639 676 0,'-40'20'248'0,"40"-20"-192"0,9 16-16 0,0-7 144 15,4-1-108-15,10-4 8 16,4 0-56-16,19-8-60 16,-1 0 16-16,19-4-192 15,4 3 116-15</inkml:trace>
          <inkml:trace contextRef="#ctx0" brushRef="#br0" timeOffset="767.1402">17414-902 780 0,'-23'8'288'0,"23"-8"-224"0,0 16-20 0,-14-4 252 16,5 13-172-16,0 39 80 15,-4 1-116-15,4 16 36 16,-5-8-72-16,5 0-28 16,-5-8-16-16,-4-5 16 15,4-15-12-15,-8-13 48 16,4-8-32-16,-28-15-92 16,1-1 32-16,-23-21-272 15,13 5 168-15,1-20-300 16,13 0 244-16</inkml:trace>
          <inkml:trace contextRef="#ctx0" brushRef="#br0" timeOffset="888.464">17468-1181 892 0,'0'-12'332'0,"0"12"-260"0,18 0-20 16,-18 0 20-1,0 8-52-15,0 0-160 16,5 8 76-16</inkml:trace>
          <inkml:trace contextRef="#ctx0" brushRef="#br0" timeOffset="1306.5758">17795-999 892 0,'-59'24'332'0,"59"-24"-260"0,-36 28-20 0,13-7 132 16,0-1-112-16,1 16 32 15,4 9-60-15,13 11-44 16,10-11-4-16,13 0-60 16,4-17 32-16,10-4-88 15,5-12 64-15,3-16-96 16,-8-4 88-16,-14-8-40 16,14 8 60-16,-14-20 8 15,-4 11 20-15,0-11 72 16,-14 12-28-16,0 4 192 15,-5 12-124-15,-4 12 108 16,9 4-116-16,0 12-28 16,14 1-40-16,13-5-8 15,0 4-4-15,18-20 4 16,5-8-8-16,14-16-12 16,-1-4 4-16,-3-12-32 15,-11 3 20-15,-17-7 16 16,-9 3 0-16,-23 1 28 15,0 4-16-15,-14-5-48 16,1 13 20-16,-1-8-236 16,10 8 140-16</inkml:trace>
          <inkml:trace contextRef="#ctx0" brushRef="#br0" timeOffset="1621.4131">18712-1181 820 0,'-9'4'304'0,"9"-4"-236"0,-22 24-20 0,17-12 220 16,1 4-156-16,-10 9 44 15,5 7-92-15,-5 17-16 16,5-1-28-16,-5 17-4 31,5-4-8-31,5 11-16 0,4-7 4 16,0-8 20-1,4-9-8-15,-4-7 24 0,9-5-20 0,-9-15 32 16,0 3-28-16,-9-16 4 16,9 4-12-16,0-4-16 15,9 0 4-15,-4-8-16 16,9 0 12-16,13 0 12 16,9 0 0-16,19-8-48 15,-1 8 28-15</inkml:trace>
        </inkml:traceGroup>
      </inkml:traceGroup>
    </inkml:traceGroup>
    <inkml:traceGroup>
      <inkml:annotationXML>
        <emma:emma xmlns:emma="http://www.w3.org/2003/04/emma" version="1.0">
          <emma:interpretation id="{2C18202D-5732-414B-BBEE-D934423D52E3}" emma:medium="tactile" emma:mode="ink">
            <msink:context xmlns:msink="http://schemas.microsoft.com/ink/2010/main" type="paragraph" rotatedBoundingBox="19218,2735 22950,2724 22953,3731 19221,3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E2D89E-3036-4579-8B0F-58BBF69E0B1D}" emma:medium="tactile" emma:mode="ink">
              <msink:context xmlns:msink="http://schemas.microsoft.com/ink/2010/main" type="line" rotatedBoundingBox="19218,2735 22950,2724 22953,3731 19221,3742"/>
            </emma:interpretation>
          </emma:emma>
        </inkml:annotationXML>
        <inkml:traceGroup>
          <inkml:annotationXML>
            <emma:emma xmlns:emma="http://www.w3.org/2003/04/emma" version="1.0">
              <emma:interpretation id="{1F5BE159-060B-4E50-A2E9-C2A92E426809}" emma:medium="tactile" emma:mode="ink">
                <msink:context xmlns:msink="http://schemas.microsoft.com/ink/2010/main" type="inkWord" rotatedBoundingBox="19218,2735 22001,2727 22004,3734 19221,3742"/>
              </emma:interpretation>
              <emma:one-of disjunction-type="recognition" id="oneOf1">
                <emma:interpretation id="interp5" emma:lang="" emma:confidence="0">
                  <emma:literal>.jwc</emma:literal>
                </emma:interpretation>
                <emma:interpretation id="interp6" emma:lang="" emma:confidence="0">
                  <emma:literal>.jwe</emma:literal>
                </emma:interpretation>
                <emma:interpretation id="interp7" emma:lang="" emma:confidence="0">
                  <emma:literal>.jac</emma:literal>
                </emma:interpretation>
                <emma:interpretation id="interp8" emma:lang="" emma:confidence="0">
                  <emma:literal>-jowl</emma:literal>
                </emma:interpretation>
                <emma:interpretation id="interp9" emma:lang="" emma:confidence="0">
                  <emma:literal>-java</emma:literal>
                </emma:interpretation>
              </emma:one-of>
            </emma:emma>
          </inkml:annotationXML>
          <inkml:trace contextRef="#ctx0" brushRef="#br0" timeOffset="2722.2491">15566 879 736 0,'-28'-29'272'0,"19"29"-208"0,-9 8-20 0,9 5 196 16,9 11-140-16,0 4 72 15,5 9-100 1,17 3-24-16,10-4-28 0,0-3-52 16,13-1 20-16,-8 1-140 15,4-5 84-15,-5-8-224 16,-4 0 164-16</inkml:trace>
          <inkml:trace contextRef="#ctx0" brushRef="#br0" timeOffset="3107.2258">16224 1024 832 0,'14'-28'308'0,"-14"28"-240"0,-14 0-20 16,-4 0 160-1,13 8-124-15,-36 4 36 16,10 4-72-16,-15 9-28 16,1 3-12-16,-1-4-72 15,6-3 36-15,3-5-92 16,15 4 64-16,-6-8-16 15,10 4 44-15,-5-8-108 0,14 0 76 0,-4-3 24 16,4 3 28-16,0-8-4 16,9 4 8-16,-5-4 12 15,5 4-4-15,-4 4 16 16,4 8-12-16,0 12 76 16,4 9-48-16,-8 19 48 15,4 1-48-15,0 8 24 16,-10-5-32-16,6-7 60 15,-5 0-48-15,0-17 64 16,-5 1-64-16,5-9 8 16,-5-4-28-16,5-4-4 15,9-3-8-15,-9-9-76 16,18-4 36-16,0-4-288 16,5 8 180-16</inkml:trace>
          <inkml:trace contextRef="#ctx0" brushRef="#br0" timeOffset="3339.8452">16410 1243 956 0,'5'-12'352'0,"-5"12"-272"0,41 0-24 16,-19-4 200-16,-8 4-152 15,4-4 56-15,5 0-96 0,9-5-4 16,-10 5-36-16,10-8-276 16,0 20 136-16,-9 0-572 15,-10 13 384-15</inkml:trace>
          <inkml:trace contextRef="#ctx0" brushRef="#br0" timeOffset="3476.2051">16465 1457 1028 0,'-9'25'380'0,"9"-25"-296"0,13 16-20 0,-4-16 52 16,5 0-76-16,13-4-204 15,0 4 88-15</inkml:trace>
          <inkml:trace contextRef="#ctx0" brushRef="#br0" timeOffset="4012.6338">17305 1146 644 0,'-5'-4'236'0,"5"4"-180"0,0 0-20 0,0 0 148 15,0 8-108-15,0 12 120 16,0 4-112-16,-4 33 72 15,4 8-92-15,-9 16 64 16,4-4-72-16,-9-1 24 16,5-7-48-16,-13-16 88 15,-1-9-68-15,-18-15 20 16,9-5-40-16,-18-12-32 16,0-4 0-16,0-20-256 15,10 0 140-15,3-20-472 16,10-1 328-16</inkml:trace>
          <inkml:trace contextRef="#ctx0" brushRef="#br0" timeOffset="4151.0013">17337 834 1152 0,'9'8'428'0,"-9"-8"-332"0,-9 16-28 0,9-8-64 15,0 1-16-15,13 7-444 16,5 0 248-16</inkml:trace>
          <inkml:trace contextRef="#ctx0" brushRef="#br0" timeOffset="4608.7214">17795 1077 716 0,'-32'16'264'0,"32"-16"-204"0,-18 12-16 0,5-4 116 15,4 0-96-15,-5 17 60 16,-4 3-68-16,9 0-24 16,0 9-20-16,-5 7 0 15,14 1-8-15,0-9 32 16,14 1-20-16,-1-13-24 16,5-4 4-16,1-16-132 15,8 0 76-15,0-20-32 16,-4 8 56-16,8-16 32 15,-8-5 4-15,-14-3 44 16,5 8-20-16,-14-1 196 0,0 13-120 0,0 12 116 16,-5 0-124-16,-4 21-4 15,18 7-52-15,-4 12-36 16,9 1 0-16,17-5 16 16,15 1-8-16,8-13-40 15,1-4 20-15,13-20-32 16,-18 0 24-16,-5-20-16 15,-13 0 20-15,-28-25 36 16,6 9-12-16,-33-17-8 16,9 17-4-16,-18-17 20 15,1 17-8-15,8-5-64 16,9 13 28-16,14 0-208 16,14 7 132-16</inkml:trace>
        </inkml:traceGroup>
        <inkml:traceGroup>
          <inkml:annotationXML>
            <emma:emma xmlns:emma="http://www.w3.org/2003/04/emma" version="1.0">
              <emma:interpretation id="{772B1967-DCBC-42C4-89C8-B77755E93022}" emma:medium="tactile" emma:mode="ink">
                <msink:context xmlns:msink="http://schemas.microsoft.com/ink/2010/main" type="inkWord" rotatedBoundingBox="22474,2865 22950,2863 22952,3397 22475,3399"/>
              </emma:interpretation>
            </emma:emma>
          </inkml:annotationXML>
          <inkml:trace contextRef="#ctx0" brushRef="#br0" timeOffset="4909.0174">19121 984 624 0,'18'0'228'0,"-18"0"-176"0,0-12-16 16,0 8 236-1,0 8-156-15,-32 0 148 16,5 4-152-16,-36 12 80 16,4 8-108-16,-10 13 76 0,15-1-92 0,9 17 28 15,13 0-56 1,32 7-32-16,13-3-8 0,42-4 8 16,8-13-4-16,19-15-152 15,0-9 80-15,-23-20-272 16,-5-4 192-16,-17-12-312 15,-5 3 260-15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37:51.5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15516B5-71FC-4B45-96E5-AA2800F6B4D2}" emma:medium="tactile" emma:mode="ink">
          <msink:context xmlns:msink="http://schemas.microsoft.com/ink/2010/main" type="writingRegion" rotatedBoundingBox="811,984 20173,-1053 22070,16979 2709,19016"/>
        </emma:interpretation>
      </emma:emma>
    </inkml:annotationXML>
    <inkml:traceGroup>
      <inkml:annotationXML>
        <emma:emma xmlns:emma="http://www.w3.org/2003/04/emma" version="1.0">
          <emma:interpretation id="{D2640B1F-5F88-4889-BB9F-722D4C8FB1A6}" emma:medium="tactile" emma:mode="ink">
            <msink:context xmlns:msink="http://schemas.microsoft.com/ink/2010/main" type="paragraph" rotatedBoundingBox="3656,836 5111,468 5305,1236 3850,16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FA98E3-3BD5-4D34-8D66-94B0B371409A}" emma:medium="tactile" emma:mode="ink">
              <msink:context xmlns:msink="http://schemas.microsoft.com/ink/2010/main" type="line" rotatedBoundingBox="3656,836 5111,468 5305,1236 3850,1604">
                <msink:destinationLink direction="with" ref="{1AEFA670-1B90-47AE-B216-C597B646A01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500FA60-0F20-4880-9E7C-83F4E5602329}" emma:medium="tactile" emma:mode="ink">
                <msink:context xmlns:msink="http://schemas.microsoft.com/ink/2010/main" type="inkWord" rotatedBoundingBox="3656,836 5111,468 5305,1236 3850,16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437-748 288 0,'4'-8'108'0,"10"0"-84"0,-14-1-4 0,0 1 196 15,0 8-120-15,-9-8 104 16,4-4-116-16,-17 0-12 15,-1 4-44-15,-23 0 0 16,1 8-16-16,-19 4 72 16,14 4-48-16,-5 16 32 15,14 9-40-15,14 19 16 16,13-3-24-16,23-1 0 16,10 1-12-16,26-17 12 15,1-3-12-15,17-25 16 16,1-8-16-16,5-29-100 15,-10 1 48-15,14-17-32 16,-19 1 40-16,-4-5 4 16,-4 5 20-16,-28-13 0 15,-4 8 4-15,-23-7 16 16,-1 7-4-16,-3 4 76 16,-5 17-44-16,-1 24 12 15,10 12-28-15,-4 20 24 16,8 13-28-16,-9 11 20 15,10 1-20-15,-5 11-8 16,9-3-4-16,-14 8 48 0,19-4-28 0,-10-9-12 16,5 1-4-16,-4-17-20 15,4-3 8-15,-10-17-192 16,10 4 108-16,10-20-324 16,-1-4 228-16</inkml:trace>
          <inkml:trace contextRef="#ctx0" brushRef="#br0" timeOffset="344.9192">992-1270 780 0,'-18'-49'288'0,"18"49"-224"0,-9 20-20 0,0 1 100 16,18 7-88-16,-9 20 60 16,9 9-72-16,5 12-4 15,-1-4-24-15,15 3 8 16,-6-7-16-16,10 0-12 15,-9-9 0-15,-5 1 20 16,1-8-8-16,-10-9 24 16,9-4-20-16,-18-7 32 15,4-5-28-15,1-16 4 16,-1-4-12-16,1-24-16 16,9-5 4-16,8-23-60 15,6 7 36-15,13-20 12 16,0 17 12-16,4-13-24 15,-8 17 16-15,-10-9 4 16,5 25 8-16,-18-5-12 0,-5 13 8 16,-14 12-164-16,1 8 92 0,-15 8-376 15,-3 12 252-15</inkml:trace>
        </inkml:traceGroup>
      </inkml:traceGroup>
    </inkml:traceGroup>
    <inkml:traceGroup>
      <inkml:annotationXML>
        <emma:emma xmlns:emma="http://www.w3.org/2003/04/emma" version="1.0">
          <emma:interpretation id="{E11CE423-165A-4576-ACF0-8EC9D58DBB12}" emma:medium="tactile" emma:mode="ink">
            <msink:context xmlns:msink="http://schemas.microsoft.com/ink/2010/main" type="paragraph" rotatedBoundingBox="3339,1383 15806,468 15991,2988 3524,39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F52AC2-439E-43CE-B515-196915A15661}" emma:medium="tactile" emma:mode="ink">
              <msink:context xmlns:msink="http://schemas.microsoft.com/ink/2010/main" type="line" rotatedBoundingBox="3339,1383 15806,468 15900,1740 3432,2655">
                <msink:destinationLink direction="with" ref="{1AEFA670-1B90-47AE-B216-C597B646A01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AA14449-1C30-4ED2-94A9-8D825D81B05D}" emma:medium="tactile" emma:mode="ink">
                <msink:context xmlns:msink="http://schemas.microsoft.com/ink/2010/main" type="inkWord" rotatedBoundingBox="3361,1678 5475,1522 5547,2500 3432,26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05.4719">437 470 820 0,'-14'-8'304'15,"14"8"-236"-15,0-12-20 0,-4 4 52 16,4 3-64-16,-14-7 24 16,0 4-40-16,-22-8 8 15,4 8-16-15,-23 0 72 16,10 8-48-16,-10 8 32 16,10 4-40-16,-1 8-28 15,5 1 0-15,23-1-8 16,0 4 0-16,22-4 8 15,10-3 0-15,18-9 24 16,13-4-12-16,5-12-32 16,5 4 12-16,-9-13-52 0,-1 1 32 15,-4-16-20-15,-9 7 28 0,-9-23 8 16,-10 7 12-16,6-23 0 16,-6 3 0-16,-4-4 8 15,0 13-4-15,-4 7 60 16,9 17-36-16,-10 8 8 15,1 7-24-15,-5 30 28 16,0 3-24-16,0 24 40 16,0 5-32-16,0 12-40 15,0-1 8-15,-9-3 28 16,4-8-12-16,-9-5 8 16,10-8-8-16,-5-3-8 15,4-5 4-15,-4-8-156 16,9-3 84-16,0-9-184 15,0 0 144-15,-4-12-284 16,8 4 220-16</inkml:trace>
          <inkml:trace contextRef="#ctx0" brushRef="#br0" timeOffset="2690.6623">1156 539 788 0,'0'-8'292'0,"0"8"-228"0,0-9-16 0,9 5 52 16,-4 8-64-16,13-8 4 15,5 4-24-15,13-4-136 16,5 4 68-16</inkml:trace>
          <inkml:trace contextRef="#ctx0" brushRef="#br0" timeOffset="2507.6765">1156 369 728 0,'-4'0'268'0,"4"0"-208"0,0 4-16 0,0-4 72 16,0 0-72-16,0-4-20 15,4 4-12-15,10-4-4 16,4 4-4-16,9-4-4 15,5 8 4-15,0-4-4 16,9 4 0-16,-14 0-20 16,5 8 12-16,-23 0 48 15,5 0-20-15,-14 4 80 16,-14 1-56-16,-8 3 32 16,-1 0-44-16,-9-4-8 15,9 4-16-15,0-3 4 16,1 3-8-16,3-8-28 15,6 0 12-15,4 0-12 16,9 0 12-16,-9-8-8 16,9 1 8-16,9-1 8 15,0 0 4-15,4 0 8 16,-3 0-4-16,3 0-20 16,5 4 8-16,-4-8-180 15,9 4 100-15</inkml:trace>
          <inkml:trace contextRef="#ctx0" brushRef="#br0" timeOffset="690.8379">-342-210 664 0,'-4'-8'244'0,"4"8"-188"15,13 0-16-15,-4 0 156 16,1 0-116-16,17 0 20 16,9 4-60-16,51-4-16 15,-1 4-16-15,65-4 28 16,-1 0-20-16,50-8-32 16,-4 4 8-16,27-16 36 15,-9 3-16-15,-23-3 16 16,-31 8-16-16,-33-4-16 15,-36 8 0-15,-23-4 64 16,-27 4-32-16,-18-1-100 16,-9 9 40-16</inkml:trace>
        </inkml:traceGroup>
        <inkml:traceGroup>
          <inkml:annotationXML>
            <emma:emma xmlns:emma="http://www.w3.org/2003/04/emma" version="1.0">
              <emma:interpretation id="{115A91E1-1188-46F3-BAD3-EEF02DBCFABD}" emma:medium="tactile" emma:mode="ink">
                <msink:context xmlns:msink="http://schemas.microsoft.com/ink/2010/main" type="inkWord" rotatedBoundingBox="6308,1560 6526,1544 6541,1746 6322,17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24.6605">2677-335 880 0,'-18'-5'328'0,"18"5"-256"0,9 5-16 0,-9-5 12 15,13 0-48-15,15 0 0 16,-1 4-12-16,14 0-148 16,4 4 76-16</inkml:trace>
          <inkml:trace contextRef="#ctx0" brushRef="#br0" timeOffset="3287.5958">2636-182 704 0,'-23'8'264'0,"23"-8"-208"0,9 4-12 0,-9 0 132 16,5 5-104-16,13-9 24 15,-4 4-56-15,17-4-16 16,10 4-16-16,5-4-272 15,-1 0 148-15</inkml:trace>
        </inkml:traceGroup>
        <inkml:traceGroup>
          <inkml:annotationXML>
            <emma:emma xmlns:emma="http://www.w3.org/2003/04/emma" version="1.0">
              <emma:interpretation id="{571B37F1-9D9A-49A3-88FF-4CBB04DB4C74}" emma:medium="tactile" emma:mode="ink">
                <msink:context xmlns:msink="http://schemas.microsoft.com/ink/2010/main" type="inkWord" rotatedBoundingBox="7143,1104 9611,923 9698,2118 7230,229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815.4971">4147-295 696 0,'-32'45'256'0,"32"-45"-196"0,-4 72-20 15,-1-19 100 1,10 0-84-16,-1 23-4 16,6 1-32-16,-10-4 36 15,4-12-28-15,-18-8 64 0,1-13-52 16,-14-12 20-16,-1 1-40 0,-13-29 28 15,5 0-32-15,-23-33-76 16,18 1 32-16</inkml:trace>
          <inkml:trace contextRef="#ctx0" brushRef="#br0" timeOffset="3960.3828">4402-862 956 0,'0'0'352'0,"0"0"-272"0,-9 0-24 0,0 4 16 16,5 5-52-16</inkml:trace>
          <inkml:trace contextRef="#ctx0" brushRef="#br0" timeOffset="4848.7451">4753-509 548 0,'-5'-41'204'0,"5"41"-156"0,-9-32-16 15,5 20 160 1,4 7-112-16,-9 1 44 0,4 8-72 15,-9 21-4-15,1 7-28 0,-6 21 4 16,10-1-12-16,-4 1-8 16,4-4 0-16,4-9-4 15,19-4 0-15,-1-7 16 16,6-9-8-16,3-12 24 16,6-4-20-16,8-12-64 15,1 0 24-15,-6-12-4 16,1 4 16-16,-18-9 20 15,0 9 0-15,-10 4 68 16,-13 8-40-16,0 12 60 16,-5 4-56-16,10 8 36 15,8 1-40-15,19-5 0 16,9 4-20-16,23-12-8 16,-1 4 0-16,14-12 20 15,-4 0-12-15,-18-12 40 16,-1 4-28-16,-13-12 32 15,-9 0-32-15,-14-9 4 16,5 9-16-16,-19-12-44 16,5-5 20-16,-9-7-208 15,9 11 120-15,9 1-284 16,0 8 216-16</inkml:trace>
          <inkml:trace contextRef="#ctx0" brushRef="#br0" timeOffset="5180.1275">5727-748 780 0,'-9'-12'288'0,"9"12"-224"0,-9 0-20 0,9 0 48 15,0 12-60-15,0 4 32 16,-5 4-36-16,-4 33-8 16,0 12-12-16,-4 3-8 15,3-3 4-15,-8 0 40 16,5-9-24-16,-10-7 52 15,14-4-40-15,-5-9 20 16,5-8-32-16,0-3 16 16,4-1-20-16,1-16-8 15,8 4-4-15,5-8 4 16,5 0-4-16,13 0-20 16,5 0 8-16,9-4-4 15,5 8 4-15,-1-8-28 16,-4 0 20-16,0 0-64 15,0 4 44-15,-4-8-132 16,-5 4 92-16</inkml:trace>
          <inkml:trace contextRef="#ctx0" brushRef="#br0" timeOffset="3535.2523">3483-283 984 0,'-9'8'368'0,"9"-8"-288"0,31 0-20 0,-8 0 44 16,9 0-68-16,23-4-48 15,-5 8 4-15,4-4-380 16,-4 4 212-16</inkml:trace>
        </inkml:traceGroup>
        <inkml:traceGroup>
          <inkml:annotationXML>
            <emma:emma xmlns:emma="http://www.w3.org/2003/04/emma" version="1.0">
              <emma:interpretation id="{04AEBCC9-27A8-45F0-A444-A19F67E0008E}" emma:medium="tactile" emma:mode="ink">
                <msink:context xmlns:msink="http://schemas.microsoft.com/ink/2010/main" type="inkWord" rotatedBoundingBox="10174,1126 10713,1087 10762,1750 10223,1789"/>
              </emma:interpretation>
            </emma:emma>
          </inkml:annotationXML>
          <inkml:trace contextRef="#ctx0" brushRef="#br0" timeOffset="5749.6411">6542-643 840 0,'-41'-49'312'0,"41"49"-244"0,9-20-16 0,5 12 128 15,9 8-108-15,9-16 44 16,-1 12-72-16,15-4-16 16,9 4-16-16,4-13-12 15,0 13 4-15,-4-4-112 16,-5 4 60-16,-14-4-40 15,-9 8 48-15,-17-8-80 16,-10 8 64-16,-19-4-76 16,1 8 72-16,-5-4-144 15,5 0 116-15,-9 0-112 16,9 4 116-16,-5 8 28 16,9 4 32-16,-4 21 72 15,9 3-24-15,-5 25 32 16,5 4-28-16,-5 4-28 15,10-4 0-15,-10-9 36 16,5-11-24-16,-14-13 132 16,10-3-80-16,-15-5-28 15,15-12-24-15,-24-4-4 16,19-4-4-16,-9-8 24 16,4 0-16-16,-4 0 128 15,8-8-76-15,6 0 92 16,8 8-88-16,10-4 72 15,4 8-80-15,14-4 20 0,-5 8-44 16,14 0 4-16,0 0-24 16,-5 1 8-16,5 3-12 15,-5-4-112-15,0 0 52 0,1-8-156 16,-1 0 116-16,0 0-216 16,5-8 172-16</inkml:trace>
        </inkml:traceGroup>
        <inkml:traceGroup>
          <inkml:annotationXML>
            <emma:emma xmlns:emma="http://www.w3.org/2003/04/emma" version="1.0">
              <emma:interpretation id="{EFD3C985-9DEE-4590-B3E2-48D1B4A02A95}" emma:medium="tactile" emma:mode="ink">
                <msink:context xmlns:msink="http://schemas.microsoft.com/ink/2010/main" type="inkWord" rotatedBoundingBox="11771,1279 12077,1257 12102,1588 11796,161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021.9856">8172-619 956 0,'-18'-4'352'0,"18"4"-272"0,9 0-24 16,-9 0 120 0,0 0-108-16,14 0-8 15,-5 8-40-15,23 0-52 16,-1 0 20-16</inkml:trace>
          <inkml:trace contextRef="#ctx0" brushRef="#br0" timeOffset="6185.419">8086-327 944 0,'13'8'352'0,"-13"-8"-276"0,32 12-20 0,-9-12 24 0,4 4-56 0,23-4-56 15,5 0 20-15,0-4-336 16,-1 4 192-16</inkml:trace>
        </inkml:traceGroup>
        <inkml:traceGroup>
          <inkml:annotationXML>
            <emma:emma xmlns:emma="http://www.w3.org/2003/04/emma" version="1.0">
              <emma:interpretation id="{6B3B01D4-4E7E-4933-AC8F-88F09F183EBE}" emma:medium="tactile" emma:mode="ink">
                <msink:context xmlns:msink="http://schemas.microsoft.com/ink/2010/main" type="inkWord" rotatedBoundingBox="12921,1457 13303,1429 13304,1444 12922,1472"/>
              </emma:interpretation>
            </emma:emma>
          </inkml:annotationXML>
          <inkml:trace contextRef="#ctx0" brushRef="#br0" timeOffset="6952.6942">9237-425 924 0,'-22'-12'340'0,"22"12"-260"0,0 0-28 0,4 0 52 32,14 0-68-32,5 0 32 0,14 0-40 0,8-4-8 15,1 0-12-15,4-4-16 16,-5 4 4-16,-8 0-112 15,-5 4 64-15,-10-4-128 16,1 8 100-16</inkml:trace>
        </inkml:traceGroup>
        <inkml:traceGroup>
          <inkml:annotationXML>
            <emma:emma xmlns:emma="http://www.w3.org/2003/04/emma" version="1.0">
              <emma:interpretation id="{A5F858F5-1B1F-4586-994A-BADBD9C0CF48}" emma:medium="tactile" emma:mode="ink">
                <msink:context xmlns:msink="http://schemas.microsoft.com/ink/2010/main" type="inkWord" rotatedBoundingBox="13915,1023 14506,980 14558,1688 13967,173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565.8246">10294-829 924 0,'-5'-4'340'0,"5"4"-260"0,5-16-28 0,-1 7 20 15,10 9-52 1,9-8 16-16,4 0-20 0,14 0-16 16,9 4-4-16,5-4 12 15,-1 8-4-15,1 0-4 16,-10 4 4-16,-4 0 20 15,-9 0-12-15,-9 0 32 16,0 4-28-16,-9 0 40 16,-5 1-32-16,-14 3-12 15,1 4-8-15,-15 12 20 16,1 13-12-16,-23 15 4 16,0 9-8-16,-14-4 28 15,5-1-20-15,-9-3-40 16,14 0 12-16,-10-13 36 15,19-7-12-15,-1-9-8 16,14-8-8-16,-4-4 4 16,13 1 0-16,1-5-44 15,8-4 24-15,5 0 16 16,9 0 4-16,10-4-24 16,8 4 12-16,9-8 12 15,1 0 4-15,13 0-4 16,-9 0 4-16,0 0 20 15,-5 0-12-15,-8 0-48 16,-1 0 20-16,-9-4-112 16,-4 4 72-16</inkml:trace>
          <inkml:trace contextRef="#ctx0" brushRef="#br0" timeOffset="7794.4329">10253-522 820 0,'-5'0'304'0,"5"0"-236"0,9 8-20 0,0-8 132 15,10 9-108-15,17-9 44 16,5 0-72-16,27 4-16 16,-4 0-16-16,4 4 16 15,-9 0-16-15,-4-8-232 16,-9 0 116-16,-10 0-284 15,-4 8 220-15</inkml:trace>
        </inkml:traceGroup>
        <inkml:traceGroup>
          <inkml:annotationXML>
            <emma:emma xmlns:emma="http://www.w3.org/2003/04/emma" version="1.0">
              <emma:interpretation id="{E278A7C9-7E36-4E33-AD5C-98D87F8EC430}" emma:medium="tactile" emma:mode="ink">
                <msink:context xmlns:msink="http://schemas.microsoft.com/ink/2010/main" type="inkWord" rotatedBoundingBox="15200,1016 15843,969 15893,1654 15251,170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931.7752">11782-894 600 0,'-9'4'224'0,"9"-4"-176"0,-4 20-12 0,-1-3 104 15,5-1-84-15,-4 20 48 16,-5 9-60-16,9 15 12 16,0 5-36-16,-5 4 0 15,10-4-12-15,-5-9 4 16,0-7-8-16,-5-9 32 16,0-7-20-16,-8-9-12 15,8 0-8-15,-8-8-68 16,-1 1 40-16,-9-17-84 15,10 8 64-15,-6-8-8 16,6 0 36-16,-10 0 12 16,18 0 12-16,-4-8 68 15,5 8-36-15,-5 0 84 16,4 0-64-16,-4-8 36 16,9 16-52-16,-5-8 32 0,5 0-36 0,-9 0 24 15,9 0-28-15,-9 0-36 16,9 0 4-16,9 0 16 15,0 8-4-15,0-8 32 16,14 4-24-16,5-4-4 16,-1 4-8-16,18-8 4 15,1 4-4-15,18-4 24 16,-1 0-16-16,1 0 40 16,-5 4-28-16,-13 0-12 15,-10 0-8-15,-13 0 28 16,0 0-16-16,-10 0 20 15,1 0-20-15,-9-4-236 16,4 4 116-16</inkml:trace>
          <inkml:trace contextRef="#ctx0" brushRef="#br0" timeOffset="8460.2033">11641-882 676 0,'-4'0'248'0,"4"0"-192"0,4 0-16 16,-4 0 156 0,0 0-116-16,0 0 72 15,9 0-88-15,-9-4 8 0,14 4-40 16,18-4 12-16,9 0-24 0,18-4 0 16,14 8-12-16,-5-4 28 15,1 4-20-15,-15-4-76 16,-22 8 32-16,-9-4-72 15,0 0 60-15,-37 0-140 16,5 0 100-16,-23 0-184 16,-4 0 152-16</inkml:trace>
        </inkml:traceGroup>
      </inkml:traceGroup>
      <inkml:traceGroup>
        <inkml:annotationXML>
          <emma:emma xmlns:emma="http://www.w3.org/2003/04/emma" version="1.0">
            <emma:interpretation id="{8EBF459D-3625-440F-A2A7-F6D0617032AD}" emma:medium="tactile" emma:mode="ink">
              <msink:context xmlns:msink="http://schemas.microsoft.com/ink/2010/main" type="line" rotatedBoundingBox="3824,3143 5007,3216 4971,3807 3788,3734">
                <msink:destinationLink direction="with" ref="{1AEFA670-1B90-47AE-B216-C597B646A01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233BFAF-E6E1-47D6-A854-575D0C460636}" emma:medium="tactile" emma:mode="ink">
                <msink:context xmlns:msink="http://schemas.microsoft.com/ink/2010/main" type="inkWord" rotatedBoundingBox="3824,3143 5007,3216 4971,3807 3788,3734"/>
              </emma:interpretation>
              <emma:one-of disjunction-type="recognition" id="oneOf7">
                <emma:interpretation id="interp7" emma:lang="" emma:confidence="0">
                  <emma:literal>•</emma:literal>
                </emma:interpretation>
                <emma:interpretation id="interp8" emma:lang="" emma:confidence="0">
                  <emma:literal>:</emma:literal>
                </emma:interpretation>
                <emma:interpretation id="interp9" emma:lang="" emma:confidence="0">
                  <emma:literal>&amp;</emma:literal>
                </emma:interpretation>
                <emma:interpretation id="interp10" emma:lang="" emma:confidence="0">
                  <emma:literal>*</emma:literal>
                </emma:interpretation>
                <emma:interpretation id="interp11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11139.9199">391 1712 488 0,'0'-12'180'0,"9"8"-140"0,-9-4-12 0,0 4 152 15,9 0-104-15,-9-8 104 16,5 0-104-16,-10-9 36 15,1 5-64-15,-10-8 28 16,1 8-44-16,-15-9-20 16,6 9-4-16,-24 8 8 15,10 12-8-15,-14 16-4 16,9 5 0-16,4 7-24 16,14 0 12-16,19 5-12 15,8-9 8-15,24 1 16 16,13-9 0-16,9-8 24 15,4-12-16-15,-4-8-20 16,-4 0 0-16,-10-17-56 16,1 5 32-16,-5-20-28 15,-10 7 36-15,-3-19 20 16,-6 7 4-16,-8-15 0 16,4 11 4-16,-9-4 12 15,0 17-8-15,-5 4 76 16,1 11-48-16,-10 9 32 15,5 8-40-15,-5 20 0 16,5 9-16-16,-9 27-8 0,4 9 0 16,-4 16 4-16,9 0-4 0,0-8 8 15,9-9-8-15,0-11-20 16,5-13 8-16,-1-7-164 16,5-5 96-16,5-16-392 15,4 0 260-15</inkml:trace>
          <inkml:trace contextRef="#ctx0" brushRef="#br0" timeOffset="14186.9616">938 1413 788 0,'-14'-8'292'0,"14"8"-228"0,0 0-16 0,5 0 108 15,4 0-96-15,9 0 108 16,5 8-96-16,13-8-36 16,-4 4-24-16,13 0 4 15,-13 0-8-15,5-4-4 16,4 8 0-16,-19 0-68 16,10 4 36-16,-27-4-84 15,4 5 60-15,-23-5-52 16,5 4 60-16,-23-8-12 15,10 0 32-15,-15 0-4 16,10 0 16-16,0 4 24 16,8 4-4-16,-3 12 40 15,8 5-24-15,14 7-4 16,0 5-12-16,14 3-8 16,-5-3 4-16,4-9 4 15,-4 0-4-15,-9-7 16 16,10-5-12-16,-20-4-48 15,-3-4 24-15,-10-12 4 16,0 8 8-16,5-16 12 16,-5 8-4-16,-9 0 76 15,19-4-44-15,-10 0 112 16,23 4-88-16,14 0 88 16,8 8-84-16,15-8-32 15,13 12-20-15,-5-8-4 0,-4 0-4 0,-4-8-180 16,-1 8 100-16,-8-4-160 15,-6 0 136-15,-17 0-196 16,-1 0 168-16</inkml:trace>
        </inkml:traceGroup>
      </inkml:traceGroup>
    </inkml:traceGroup>
    <inkml:traceGroup>
      <inkml:annotationXML>
        <emma:emma xmlns:emma="http://www.w3.org/2003/04/emma" version="1.0">
          <emma:interpretation id="{CB1696C2-766C-4911-A177-001D0E5AD557}" emma:medium="tactile" emma:mode="ink">
            <msink:context xmlns:msink="http://schemas.microsoft.com/ink/2010/main" type="paragraph" rotatedBoundingBox="3451,3985 16057,2659 16190,3927 3585,52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505DB8-DB73-41B9-B425-E84EDB2E94D8}" emma:medium="tactile" emma:mode="ink">
              <msink:context xmlns:msink="http://schemas.microsoft.com/ink/2010/main" type="line" rotatedBoundingBox="3451,3985 16057,2659 16190,3927 3585,5254">
                <msink:destinationLink direction="with" ref="{1AEFA670-1B90-47AE-B216-C597B646A01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14456AB-069F-4A0B-B5CD-575C2EA1F2B0}" emma:medium="tactile" emma:mode="ink">
                <msink:context xmlns:msink="http://schemas.microsoft.com/ink/2010/main" type="inkWord" rotatedBoundingBox="3453,4001 4902,3848 5024,5010 3575,516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5057.3879">496 2724 476 0,'-14'8'176'0,"14"-8"-136"16,0-8-12-16,-9 0 100 16,5 8-76-16,-19 0 96 15,5-8-88-15,-28 0 32 16,14 4-52-16,-22-4 40 15,4 8-48-15,-14 8 100 16,9 4-76-16,1 16 56 16,8 9-68-16,14 7 16 15,14 1-40-15,18-1-44 16,9-7 12-16,32-13 12 16,9-12 0-16,14-12-104 15,4-8 56-15,-4-29-120 0,0 9 92 16,-19-8-112-16,-13-1 108 0,-9-7 40 15,9 7 28-15,-28 1 20 16,5 0-4-16,-22-1 120 16,13 13-68-16,-23-5 136 15,23 21-108-15,-9 0 92 16,0 16-100 0,0 25 36-16,9-5-64 0,0 37-8 15,9-4-24-15,0 3-20 16,0 1 0-16,5-12-216 15,-5-9 120-15,-5-16-296 16,5 1 224-16</inkml:trace>
          <inkml:trace contextRef="#ctx0" brushRef="#br0" timeOffset="14546.4199">-173 2097 652 0,'-23'8'244'0,"23"-8"-192"0,-18 16-12 16,4-4 136-1,10-4-104-15,-6 8 88 16,6 5-96-16,8 3 48 15,6-4-68-15,21-4 4 16,10 1-28-16,46-13-12 16,9 4-4-16,31-8-4 15,-4 0 0-15,23-4 24 16,-5 8-12-16,4-12-108 16,-31 8 48-16,-9-4-68 15,-28 8 68-15,-13-8-92 0,-9 4 80 16,-19-13-128-16,-9 13 104 15,-4-12-392-15,-5 4 268 0</inkml:trace>
          <inkml:trace contextRef="#ctx0" brushRef="#br0" timeOffset="15373.2282">783 2615 852 0,'32'-4'316'0,"-32"4"-248"0,73 0-16 15,-42 0 120 1,-3 12-104-16,4 8 68 16,-1 4-76-16,1 13-8 15,0 3-32-15,-9-3 16 16,-5 7-24-16,-13-7 40 16,-5-1-28-16,-23 0-48 15,5-3 12-15,-28-5-44 0,1 0 36 0,-14 5 8 16,13-13 8-16,10 0 56 31,13 5-28-31,23-9-20 0,13-4-4 0,24-12 0 16,4 8 0-16,9-16-212 15,0 0 116-15,-4-4-216 16,-1-4 176-16,-13-1-444 16,0 5 324-16</inkml:trace>
          <inkml:trace contextRef="#ctx0" brushRef="#br0" timeOffset="15525.6379">883 2951 1164 0,'0'8'428'16,"0"-8"-332"-16,27 12-24 0,-4-12 48 16,4 4-80-16,14-8-52 15,5 4 4-15,9-12-476 16,-1 4 264-16</inkml:trace>
        </inkml:traceGroup>
        <inkml:traceGroup>
          <inkml:annotationXML>
            <emma:emma xmlns:emma="http://www.w3.org/2003/04/emma" version="1.0">
              <emma:interpretation id="{0C225E37-13C3-466F-A44F-841247ECCD1E}" emma:medium="tactile" emma:mode="ink">
                <msink:context xmlns:msink="http://schemas.microsoft.com/ink/2010/main" type="inkWord" rotatedBoundingBox="6023,3900 6297,3871 6334,4222 6060,425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5750.7316">2317 2012 1224 0,'0'-4'456'0,"0"4"-356"0,59-8-28 0,-27 4-48 16,0 4-28-16,14-9-208 16,-1 18 116-16</inkml:trace>
          <inkml:trace contextRef="#ctx0" brushRef="#br0" timeOffset="15884.0866">2476 2331 820 0,'19'9'304'0,"-19"-9"-236"0,54-9-20 0,-17 1-156 15,4 4 48-15</inkml:trace>
        </inkml:traceGroup>
        <inkml:traceGroup>
          <inkml:annotationXML>
            <emma:emma xmlns:emma="http://www.w3.org/2003/04/emma" version="1.0">
              <emma:interpretation id="{7E58034A-AC2D-4D70-AED4-252E69F6E3CE}" emma:medium="tactile" emma:mode="ink">
                <msink:context xmlns:msink="http://schemas.microsoft.com/ink/2010/main" type="inkWord" rotatedBoundingBox="7039,3608 10634,3230 10734,4172 7139,455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6157.3132">3382 1992 892 0,'-18'16'332'0,"18"-16"-260"0,5 16-20 0,-1-12 256 15,5 4-180-15,10 0 0 16,8 0-76-16,19-8-48 16,-5 4-4-16,13-8-344 15,1 4 188-15,4-8-432 16,-4 0 332-16</inkml:trace>
          <inkml:trace contextRef="#ctx0" brushRef="#br0" timeOffset="16456.609">4125 1911 748 0,'-28'40'276'0,"28"-40"-216"0,-9 105-16 0,0-44 112 16,9 0-96-16,-9 16 8 16,0-5-40-16,-5 1 36 15,1-12-36-15,-10-8 92 16,5-13-68-16,-23-12 12 15,4-7-40-15,-27-13-20 16,10-8-8-16,-5-16-200 0,4-1 112 0,9-19-340 16,15 4 240-16</inkml:trace>
          <inkml:trace contextRef="#ctx0" brushRef="#br0" timeOffset="16577.9317">4220 1619 684 0,'-4'12'252'0,"4"-12"-192"0,4 12-20 0,1-7-560 16,8 3 276-16</inkml:trace>
          <inkml:trace contextRef="#ctx0" brushRef="#br0" timeOffset="17040.6621">4662 1846 632 0,'-14'16'236'0,"14"-16"-184"0,-18 28-16 15,9-11 80 1,9 3-72-16,-5 8 24 16,5 4-36-16,-4 9-12 15,-1-1-12-15,5 1 20 16,0-1-16-16,-9-7 4 15,9-1-8-15,0-8-32 0,0-3 12 0,0-13-128 32,9 0 80-32,0-20-76 0,5 0 80 0,0-17-32 15,-5 1 52-15,0-5 92 16,4 9-32-16,-13 8 180 16,0 8-112-16,0 16 116 15,0 8-120-15,0 8-36 16,14 9-32-16,9-1-20 15,13 1 4-15,33-17-32 16,-1 4 16-16,18-20-100 16,-17 4 60-16,-1-20-12 15,-13 4 40-15,-23-21 56 16,-1 5-12-16,-31-21 80 16,0 9-56-16,-18-13 84 15,-5 13-72-15,1-5-28 16,8 13-16-16,14 4-120 15,0 12 60-15</inkml:trace>
          <inkml:trace contextRef="#ctx0" brushRef="#br0" timeOffset="17327.9264">5964 1712 748 0,'-23'-8'276'0,"23"8"-216"0,0-4-16 0,-27 4 172 15,9 8-128-15,-42 8 212 16,10 9-172-16,-32 15 64 16,14 9-116-16,9 24 4 15,9-1-48-15,32 13-4 16,13-8-16-16,32-12-24 15,14-8 4-15,23-17-128 16,4-11 76-16,1-17-240 16,-6-8 168-16</inkml:trace>
          <inkml:trace contextRef="#ctx0" brushRef="#br0" timeOffset="17713.9529">6524 1607 768 0,'-36'-8'284'0,"36"8"-220"0,-10 0-20 15,6 0 260 1,-1 8-176-16,-4 4 80 16,0 12-120-16,0 5-44 15,9 3-28-15,-5 25-24 16,15 4 4-16,-1 19 20 15,4-3-8-15,1 4-4 16,4-12 0-16,0-12 20 16,-4-9-12-16,0-15 40 15,-1-9-28-15,1-20 12 0,4-8-20 0,0-20 44 16,5-1-32-16,0-27 40 16,4-1-40-16,5-24-24 15,5 13-4-15,4-17-36 16,4 16 20-16,-8-8-84 15,3 20 60-15,-17-7-116 16,-9 19 88-16,-14 5-172 16,0 12 136-16,-9 7-356 15,4 9 256-15</inkml:trace>
        </inkml:traceGroup>
        <inkml:traceGroup>
          <inkml:annotationXML>
            <emma:emma xmlns:emma="http://www.w3.org/2003/04/emma" version="1.0">
              <emma:interpretation id="{A40C2E2B-5D71-4D3F-A6D5-4549B8DAD8C3}" emma:medium="tactile" emma:mode="ink">
                <msink:context xmlns:msink="http://schemas.microsoft.com/ink/2010/main" type="inkWord" rotatedBoundingBox="11867,3595 13179,3457 13208,3730 11896,386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8711.6301">8190 1890 944 0,'-9'0'352'0,"9"0"-276"0,18 4-20 15,-4-4 84 1,9 0-88-16,18 0-20 16,13 0-20-16,15-4-320 15,4 8 168-15</inkml:trace>
          <inkml:trace contextRef="#ctx0" brushRef="#br0" timeOffset="18574.2607">8213 1708 768 0,'-23'-12'284'0,"23"12"-220"0,0 12-20 0,0-12 296 16,0 0-196-16,5 0 28 15,8 8-100-15,15-8-16 16,4 4-32-16,18-4-84 15,0 0 32-15,4 4-344 16,1 5 208-16,-23 7-568 16,0-8 412-16</inkml:trace>
          <inkml:trace contextRef="#ctx0" brushRef="#br0" timeOffset="19008.9161">8951 1846 976 0,'-23'-12'360'0,"23"12"-280"0,13 4-20 0,-3-8 212 15,-1 4-160-15,36-4 88 16,-13 0-116-16,36-4-48 15,-4 8-24-15,14-5-32 16,-24 10 12-16,5-5-56 16,-9 4 32-16,-9 0-20 15,-13 0 32-15,-15-4-16 16,-4 4 20-16,-13-4-148 16,-1 0 88-16,-8 0-408 15,4 4 272-15</inkml:trace>
        </inkml:traceGroup>
        <inkml:traceGroup>
          <inkml:annotationXML>
            <emma:emma xmlns:emma="http://www.w3.org/2003/04/emma" version="1.0">
              <emma:interpretation id="{D53F1C54-46B4-4438-83BB-75A41D034176}" emma:medium="tactile" emma:mode="ink">
                <msink:context xmlns:msink="http://schemas.microsoft.com/ink/2010/main" type="inkWord" rotatedBoundingBox="13735,3030 14569,2942 14689,4085 13855,417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9413.496">10071 1223 696 0,'-28'-37'256'0,"28"37"-196"0,-9-24-20 0,5 12 276 16,8 4-180-16,-4 0 96 16,0 8-136-16,9 16 60 15,9 0-92-15,10 28 12 16,4 5-44-16,0 20-20 16,4 4-8-16,0-5 20 15,-4-3-12-15,0-8-136 16,0-13 68-16,-5-11-332 15,-4-5 216-15</inkml:trace>
          <inkml:trace contextRef="#ctx0" brushRef="#br0" timeOffset="19937.4568">10881 1231 956 0,'0'-8'352'0,"0"8"-272"0,-9 0-24 15,4 8 164-15,1 4-132 0,-10 4 0 16,5 8-56-16,-14 5-4 16,5 7-16-16,-14 0-156 15,9 9 76-15,-18-9-96 16,10 1 96-16,-15-9-36 16,1-4 60-16,4-3 8 15,9-5 20-15,0-8-4 16,18 4 8-16,-9-4-20 15,23 4 20-15,-9-8-32 16,18 4 28-16,-9-8-48 16,9 5 36-16,-9-1 24 15,14 4 4-15,-23-8 56 16,9 4-32-16,-5-4 96 16,5 8-68-16,-18-4 56 15,14 0-64-15,-5 0 32 16,9 0-44-16,0-4-8 15,0 4-16-15,0 0 28 16,9 4-20-16,-5 4 76 16,10 5-56-16,-5 3 56 15,0 4-52-15,-9 12 16 16,9 1-36-16,-18 15-8 16,9 5-8-16,-9 4 40 0,4-4-24 15,-4-5 8-15,9-7-16 0,-4-13 0 16,4-8-4-16,4-16-140 15,5 0 76-15,5-20-316 16,4 0 208-16</inkml:trace>
        </inkml:traceGroup>
        <inkml:traceGroup>
          <inkml:annotationXML>
            <emma:emma xmlns:emma="http://www.w3.org/2003/04/emma" version="1.0">
              <emma:interpretation id="{19096F89-7851-4ABC-93B2-CD9979529C8C}" emma:medium="tactile" emma:mode="ink">
                <msink:context xmlns:msink="http://schemas.microsoft.com/ink/2010/main" type="inkWord" rotatedBoundingBox="15284,3146 16099,3061 16160,3644 15345,373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1137.3423">11596 1368 540 0,'-9'-28'200'0,"9"28"-156"0,4-16-12 0,-4 4 212 16,0 4-140-16,0-1 72 16,5 5-104-16,-5-4 32 15,4 8-64-15,-4 12 96 16,5 5-80-16,-1 31 48 15,1 5-64-15,0 16 24 16,4-5-36-16,0-3-16 16,4-8-8-16,1-9 20 15,0-3-12-15,-1-13 24 16,6-8-24-16,-1-8 32 16,0 1-28-16,5-13 12 15,0 0-16-15,4-21-8 16,5 13 0-16,13-28-16 15,5-1 8-15,19-27-16 0,-1-5 12 16,-4-20-48-16,-1 24 28 16,-22-4 24-16,-4 17 4 0,-14 7 0 15,-1 17 4-15,-8-1 4 16,0 13-4-16,-10 0-92 16,10 12 52-16,-10 0-324 15,6 8 200-15</inkml:trace>
        </inkml:traceGroup>
      </inkml:traceGroup>
    </inkml:traceGroup>
    <inkml:traceGroup>
      <inkml:annotationXML>
        <emma:emma xmlns:emma="http://www.w3.org/2003/04/emma" version="1.0">
          <emma:interpretation id="{27CF57E1-7465-4E42-8811-1A0FFB1DA74D}" emma:medium="tactile" emma:mode="ink">
            <msink:context xmlns:msink="http://schemas.microsoft.com/ink/2010/main" type="paragraph" rotatedBoundingBox="1355,5272 20836,4665 20881,6122 1400,6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57B136-928D-4CF3-9128-39633E3687EC}" emma:medium="tactile" emma:mode="ink">
              <msink:context xmlns:msink="http://schemas.microsoft.com/ink/2010/main" type="line" rotatedBoundingBox="1355,5272 20836,4665 20881,6122 1400,6730"/>
            </emma:interpretation>
          </emma:emma>
        </inkml:annotationXML>
        <inkml:traceGroup>
          <inkml:annotationXML>
            <emma:emma xmlns:emma="http://www.w3.org/2003/04/emma" version="1.0">
              <emma:interpretation id="{9336E1F3-27B6-4DC9-8B74-EBCFA7BA08A7}" emma:medium="tactile" emma:mode="ink">
                <msink:context xmlns:msink="http://schemas.microsoft.com/ink/2010/main" type="inkWord" rotatedBoundingBox="1355,5272 4714,5168 4755,6488 1396,6593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8537.233">-1371 3626 676 0,'-22'37'248'0,"22"-37"-192"0,-23 77-16 0,9-45 112 16,5-3-92-1,-5 11 28-15,5 0-52 16,0 1 20-16,5-1-28 0,4 1-36 15,4-9 4-15,5-7 36 16,5-1-20-16,4-16-28 16,5-4 8-16,0-12-68 15,4 0 40-15,-4-12-88 16,0-1 68-16,-10-3 12 16,1 4 24-16,-14 0 120 15,4 3-52-15,-13 9 60 16,5 12-64-16,-5 12 48 15,4 1-52-15,10 11-4 16,4 4-20-16,18 1 16 16,5-5-20-16,13-12 56 15,1 0-36-15,0-20-40 16,-6-4 0-16,-8-12 0 16,-4 4 8-16,-10-12-64 15,-4 7 36-15,-10-11-164 16,1 4 108-16,-5-21-388 15,4 13 264-15</inkml:trace>
          <inkml:trace contextRef="#ctx0" brushRef="#br0" timeOffset="58798.9264">-756 3537 652 0,'41'-20'244'0,"-41"20"-192"0,14 0-12 16,-19 8 172 0,5 4-124-16,-14 21 116 0,5 3-120 0,-13 13 36 15,8 3-72 1,-9 9-16-1,14-8-20-15,-9 16 16 0,9-9-16 0,4 9-20 16,-4-4 0-16,4-13 40 16,10 1-20-16,-5-13 36 15,5-7-32-15,-5-13-4 16,9 0-8-16,-9-8-180 16,18 1 96-16,5-5-172 15,4 0 144-15</inkml:trace>
          <inkml:trace contextRef="#ctx0" brushRef="#br0" timeOffset="59107.7481">-232 3958 704 0,'-19'-4'264'0,"19"4"-208"0,0 4-12 16,0-4 88 0,0 0-80-16,0 0 84 15,0 0-76-15,9 0 48 16,1 8-64-16,3-8 24 16,1 0-40-16,4-8 36 0,14 8-36 0,13-4 40 15,15 0-40-15,22 0-4 16,-5 4-16-16,0-4 20 15,-8 8-16-15,-15-4-48 16,1 4 20-16,-19-4-120 16,-4 4 76-16,0 0-168 15,-14 4 128-15,-13-4-364 16,-5 1 256-16</inkml:trace>
          <inkml:trace contextRef="#ctx0" brushRef="#br0" timeOffset="59573.4865">-196 4153 780 0,'-14'0'288'0,"14"0"-224"0,-9-4-20 0,0 0 128 15,18 8-104-15,-9-4-8 16,14 4-40-16,4-8 56 16,18 4-44-16,37-9 4 15,-4 5-20-15,26-8 8 16,-4 8-16-16,0-8-20 16,-9 8 4-16,-4-8-4 15,-5 8 4-15,-19-12 16 16,-13 16-4-16,-9-17 40 15,-18 9-20-15,-14 0-4 16,-5 8-12-16,-4-8-128 16,-5 8 64-16</inkml:trace>
          <inkml:trace contextRef="#ctx0" brushRef="#br0" timeOffset="59217.0399">-141 4064 248 0,'-10'-21'92'0,"10"21"-72"0,10-12-4 0</inkml:trace>
          <inkml:trace contextRef="#ctx0" brushRef="#br0" timeOffset="60273.8497">-934 4553 520 0,'10'-12'192'0,"-10"12"-152"0,0-8-8 16,9 4 140-1,-5 4-100-15,-4-4 88 16,9 4-96-16,0-4 48 15,-9 8-68-15,14-4 104 0,-5 4-88 0,28-8 28 16,4 4-52-16,22-4 4 16,-4 0-24-16</inkml:trace>
          <inkml:trace contextRef="#ctx0" brushRef="#br0" timeOffset="59843.7055">555 3845 768 0,'-27'-4'284'0,"27"4"-220"0,0 0-20 16,0 4 128-1,4 0-104-15,19 4 24 16,5 4-52-16,26-4 8 16,14 1-28-16,10 7-8 15,-10 0-8-15,-4-4 12 16,-10 0-8-16,-22-4 16 0,-4 17-16 0,-28-13 68 15,-5-4-44-15,-36 12 16 16,0-4-32-16,-32 4 8 16,10 9-12-16,-6-1-308 15,6-4 164-15</inkml:trace>
          <inkml:trace contextRef="#ctx0" brushRef="#br0" timeOffset="57996.7947">-1799 3918 540 0,'9'-16'200'0,"5"12"-156"0,4 8-12 16,-9 0 168 0,1 8-116-16,-1 24 88 0,0 9-100 0,0 36 16 15,0 8-52-15,-9 0 20 16,5-8-28-16,-24-4 60 15,15-17-48-15,-42-7 52 16,5-9-52-16,-36-3 24 16,9-5-36-16,-14-11-16 15,13-9-8-15,1-20-164 16,13 0 88-16,1-29-368 16,22 5 248-16</inkml:trace>
          <inkml:trace contextRef="#ctx0" brushRef="#br0" timeOffset="58152.7093">-1644 3355 872 0,'-4'0'324'0,"4"0"-252"0,4 33-20 0,-8-17-4 16,-1 4-36-16,1 13-100 15,8-1 44-15,1-4-340 16,8 1 208-16</inkml:trace>
        </inkml:traceGroup>
        <inkml:traceGroup>
          <inkml:annotationXML>
            <emma:emma xmlns:emma="http://www.w3.org/2003/04/emma" version="1.0">
              <emma:interpretation id="{0F7A02DF-D6F4-49BE-B229-948E6AD7D203}" emma:medium="tactile" emma:mode="ink">
                <msink:context xmlns:msink="http://schemas.microsoft.com/ink/2010/main" type="inkWord" rotatedBoundingBox="5402,5309 9313,5187 9351,6392 5440,651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5249.49">2108 3894 280 0,'-9'-17'104'0,"4"17"-84"0,5 9 0 16,0-9 164-1,0 0-104-15,0 0 36 16,9 12-68-16,-4 12 52 16,8 12-60-16,-13 33 28 15,5 0-40-15,-5 16 16 16,-5-8-24-16,-22-4 36 15,13-9-32-15,-17-7 48 0,3-8-40 16,-8-9 92-16,-1-8-72 16,1-7 20-16,-5-9-40 0,-5-16-4 15,15 0-16-15,-1-20-184 16,9-5 96-16,14-27-528 16,13-5 336-16</inkml:trace>
          <inkml:trace contextRef="#ctx0" brushRef="#br0" timeOffset="55358.2801">2372 3392 840 0,'13'0'312'0,"-13"0"-244"0,5 8-16 0</inkml:trace>
          <inkml:trace contextRef="#ctx0" brushRef="#br0" timeOffset="55911.7518">2563 3752 684 0,'-23'20'252'0,"23"-20"-192"0,-32 16-20 0,14-8 128 15,9 9-100-15,-18 3 36 16,-1 8-64-16,6 9-32 16,8-1-8-16,5 9 0 15,9-9 0-15,9 4 0 16,5-11 0-16,8-9-12 15,15-12 8-15,-5-8-48 16,0-8 24-16,-5-12-64 16,0 4 52-16,-9-5-8 15,1 5 28-15,-10-4 20 16,4 4 4-16,-13 0 60 16,0 16-36-16,-9 8 76 15,5 0-56-15,-1 12 28 16,5 12-44-16,9-3-8 15,5 7-16-15,18-12 12 16,9-3-12-16,18-13 16 16,0-4-16-16,0-16-4 15,-4-5 0-15,-14-11 28 16,-5 12-16-16,-17-12 12 16,-10 15-16-16,-14-27-16 15,-4 20 0-15,-5-17-156 16,1 1 88-16,8 0-184 15,5 7 148-15</inkml:trace>
          <inkml:trace contextRef="#ctx0" brushRef="#br0" timeOffset="56240.1242">3401 3562 840 0,'-37'12'312'0,"37"-12"-244"0,-27 16-16 0,18-8 112 16,4 12-100-16,-4 5-28 15,5 11-20-15,-5 1 0 16,9 7-8-16,-5 9-20 16,5-5 4-16,-5-3 20 15,10 7-4-15,-10-7 40 16,5-9-24 0,-4 1 32-16,4-1-32 0,-9-12 4 15,9-3-16-15,-5-13 12 16,5 4-16-16,9-12-4 15,5 0 0-15,18-4-48 16,0-4 24-16,13 8-56 16,5 4 44-16,5-4-80 15,-5 8 60-15,5-8-124 16,-10 0 100-16,10 0-200 16,-10 0 152-16</inkml:trace>
          <inkml:trace contextRef="#ctx0" brushRef="#br0" timeOffset="56546.9405">4043 3898 560 0,'-5'-4'208'0,"5"4"-164"0,5 0-8 0,-5 0 156 16,0 0-112-16,4 0 88 15,1 0-96-15,4 0 24 16,5 0-56-16,17 0 12 16,6 0-32-16,17 0 28 15,6-8-32-15,3 8 32 16,1 0-32-16,-5 0-112 15,-18 8 52-15</inkml:trace>
          <inkml:trace contextRef="#ctx0" brushRef="#br0" timeOffset="56767.5275">4443 3582 728 0,'-27'-8'268'0,"27"8"-208"0,-18 24-16 16,9 4 160 0,4-3-120-16,-9 11 20 0,10 9-64 0,-10 3 0 15,5-3-24-15,-5 7-8 32,5-7-4-32,0 12-60 0,-4-5 32 0,4-7-96 15,-5-9 68-15</inkml:trace>
          <inkml:trace contextRef="#ctx0" brushRef="#br0" timeOffset="57336.0393">4971 3481 820 0,'-13'32'304'0,"13"-32"-236"0,-32 93-20 0,23-44 64 16,9-9-72-16,-23 17-36 16,23-4-4-16,-9 3-32 15,9-3 20-15,0-1-12 16,9-7 12-16,-9-17 52 16,9-7-20-16,-18-21 44 15,9 0-36-15,-9-21-24 16,9 5-4-16,-14-12 0 15,14-1 0-15,0-23-12 16,0-1 8-16,23-28-60 16,9 8 36-16,13-12-24 0,10 25 32 15,0 15 88-15,13 21-36 16,-13 32 44-16,-1 16-44 0,-8 13-8 16,-5 11-16-16,-9 5 48 15,-19-9-32-15,-13 9 32 16,0-17-28-16,-22 1 8 15,-1-9-20-15,-9-12-44 16,0 5 16-16,-14-21-52 16,15 0 36-16,-15-4 8 15,14-4 8-15,9-1-32 16,23 1 24-16,0 8 16 16,23 0 4-16,0 8 56 15,9 13-32-15,0 3 68 16,13 4-52-16,10-3 28 15,0 3-40-15,-1 0 16 16,1-4-24-16,-1-3-80 16,-13-5 32-16,-9-12-212 15,-4-4 136-15</inkml:trace>
        </inkml:traceGroup>
        <inkml:traceGroup>
          <inkml:annotationXML>
            <emma:emma xmlns:emma="http://www.w3.org/2003/04/emma" version="1.0">
              <emma:interpretation id="{B435A3CC-ED34-47C2-902F-37A86DCE815C}" emma:medium="tactile" emma:mode="ink">
                <msink:context xmlns:msink="http://schemas.microsoft.com/ink/2010/main" type="inkWord" rotatedBoundingBox="10028,6085 10280,6077 10292,6453 10039,646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0900.5149">6428 4193 840 0,'28'-8'312'0,"-28"8"-244"0,50 44-16 16,-32-19 104-1,5 3-96-15,-10 9 28 16,6 3-52-16,-24 0 40 16,0-3-44-16,-40-1-236 15,-1-3 112-15,-31-1-200 16,9-4 168-16</inkml:trace>
        </inkml:traceGroup>
        <inkml:traceGroup>
          <inkml:annotationXML>
            <emma:emma xmlns:emma="http://www.w3.org/2003/04/emma" version="1.0">
              <emma:interpretation id="{16589161-A6DD-47BF-84A9-2D54CE1C8A74}" emma:medium="tactile" emma:mode="ink">
                <msink:context xmlns:msink="http://schemas.microsoft.com/ink/2010/main" type="inkWord" rotatedBoundingBox="12221,5263 14437,5194 14469,6237 12254,6306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2143.1819">8855 3801 716 0,'0'36'264'0,"0"-36"-204"0,5 57-16 15,-10-13 52 1,0-7-60-16,-4 27 24 16,0 1-40-16,-14 8 36 15,5-4-32-15,-14-13 92 0,10-11-64 0,-19-13 48 16,13-12-60-16,-17-11 16 16,13-9-36-16,5-37-220 15,8 1 108-15</inkml:trace>
          <inkml:trace contextRef="#ctx0" brushRef="#br0" timeOffset="62279.0432">8919 3355 872 0,'-9'0'324'0,"9"0"-252"0,-5 29-20 0,1-13-40 15,8 4-16-15,1 8-356 16,4 5 192-16</inkml:trace>
          <inkml:trace contextRef="#ctx0" brushRef="#br0" timeOffset="62635.9924">9178 3809 880 0,'-68'36'328'0,"68"-36"-256"0,-36 45-16 15,26-25 0 1,10 8-40-16,14 0 4 15,9 1-12-15,13-9 28 16,14-4-20-16,10-8-40 16,-1-8 12-16,-5-16-104 15,-4 8 64-15,-13-16-4 0,-5 8 36 16,-19-9 4-16,6 9 8 0,-24-4 104 16,0 8-52-16,-4 4 132 15,0 4-100-15,0 4-16 16,5 8-40-16,8 0 28 15,5 8-24-15,14-4 40 16,4 0-36-16,23-12 12 16,1 4-24-16,21-12 36 15,1 4-28-15,-9-12-100 16,-5 8 40-16,-22-12-60 16,-10 3 56-16,-27-7-164 15,-5 4 112-15</inkml:trace>
          <inkml:trace contextRef="#ctx0" brushRef="#br0" timeOffset="63041.0695">10703 3505 696 0,'19'-24'256'0,"-19"24"-196"0,9-20-20 0,-9 11 172 16,4 5-124-16,-8-4 72 16,-1 4-96-16,-13-4 8 15,4 4-40-15,-22 0-4 16,-1 4-16-16,-13 4 0 15,5 8-4-15,-5 13-16 16,9 3 4-16,-5 20-16 16,24 1 12-16,-6 12 20 15,15-1-4-15,-1-3-4 16,23-12 0-16,14-1 28 16,0 1-16-16,31-13 32 15,1 4-32-15,4-15-68 16,0-5 28-16,-13-8-152 15,-10-4 100-15</inkml:trace>
        </inkml:traceGroup>
        <inkml:traceGroup>
          <inkml:annotationXML>
            <emma:emma xmlns:emma="http://www.w3.org/2003/04/emma" version="1.0">
              <emma:interpretation id="{1516A86C-CBCA-49AF-9D4C-ACA487EB238C}" emma:medium="tactile" emma:mode="ink">
                <msink:context xmlns:msink="http://schemas.microsoft.com/ink/2010/main" type="inkWord" rotatedBoundingBox="15033,4983 18944,4861 18980,6014 15069,6136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3749.4532">11368 3946 748 0,'-14'12'276'0,"14"-12"-216"0,14 8-16 0,0-8 188 16,13 4-136-16,14 1 60 15,0-5-92-15,18-5-20 16,0 1-28-16,23-4 24 16,0 4-24-16,5-4-128 15,-10 8 60-15,-8-8-168 16,-10 8 124-16,-18-8-216 16,-5 0 176-16</inkml:trace>
          <inkml:trace contextRef="#ctx0" brushRef="#br0" timeOffset="63551.928">11523 3805 612 0,'-18'0'228'0,"18"0"-180"0,-14-17-12 0,5 9 220 15,0 8-148-15,-5-8 132 16,5 8-136-16,14-4-40 16,8 8-40-16,33-12 0 15,4 4-16-15,50-4 16 16,5-4-16-16,9 0 32 16,-10 8-24-16,-13-9-48 15,-22 9 16-15,-19 0-68 16,-14 4 48-16,-27 0-72 15,-9 8 64-15,-45 1-228 16,-10 3 152-16</inkml:trace>
          <inkml:trace contextRef="#ctx0" brushRef="#br0" timeOffset="64061.2829">12056 3416 748 0,'-23'-20'276'16,"23"20"-216"-16,23 4-16 0,-1 0 24 15,-3 4-48-15,17 4 36 16,5 8-32-16,5 9-12 15,8-1-8-15,14 0 64 16,-4 1-36-16,14-1 60 16,-19-4-56-16,-9-3 56 15,-5-5-56-15,-22 8 80 16,-9-4-64-16,-19 9 8 16,-13-1-36-16,-14 4-12 0,5-3-8 15,-23 7 48-15,13 5-28 0,-8 3 8 16,13-4-20-16,-9 5-120 15,14 0 56-15,-5-9-216 16,9-4 148-16</inkml:trace>
          <inkml:trace contextRef="#ctx0" brushRef="#br0" timeOffset="64769.1648">13563 3444 476 0,'-5'-24'176'0,"10"24"-136"0,8 8-12 0,-8-4 108 16,4 8-80-16,5 17 104 15,4 3-96-15,-5 25 32 16,1 3-56-16,-9 9 4 15,-1-4-28-15,-13 8 8 16,9-8-12-16,-14 7 44 16,-4-11-28-16,-27-4 84 15,8-9-64-15,-36-23-12 16,5-5-24-16,-9-20 24 16,13-12-20-16,0-17-92 0,19-3 40 0,4-25-368 15,18 9 224 1</inkml:trace>
          <inkml:trace contextRef="#ctx0" brushRef="#br0" timeOffset="64906.0288">13635 3044 852 0,'28'-29'316'0,"-28"29"-248"0,23 8-16 0,-19 9 4 16,5-5-40-16,-4 12-180 15,4 4 88-15,5-7-512 16,-1 11 328-16</inkml:trace>
          <inkml:trace contextRef="#ctx0" brushRef="#br0" timeOffset="65338.6792">14132 3408 624 0,'-46'4'228'0,"46"-4"-176"16,-45 32-16-16,22-11 140 15,5 3-104-15,-5 12 8 16,0 5-52-16,5 3 0 16,-5 1-16-16,10-13-8 15,13 5 0-15,9-9 20 16,4 0-12-16,10-20-4 16,9 9-4-16,13-21-68 0,-4 8 36 15,-4-25-16-15,-5 5 28 16,-10-20 8-16,1 7 8 0,-5-7 112 15,-13 12-60-15,-5 7-4 16,9 9-28 0,0 16 4-16,5 9-16 0,9 7 32 15,9 4-24-15,13-7 12 16,-4-1-16-16,14-12 28 16,4-4-24-16,-14-8 12 15,5 0-16-15,-27-16 36 16,-9 3-24-16,-19-27 4 15,-4 3-16-15,-23-19 12 16,10 3-16-16,-1 0-64 16,5 13 28-16,13 7-288 15,5 13 176-15</inkml:trace>
          <inkml:trace contextRef="#ctx0" brushRef="#br0" timeOffset="65563.2769">15247 3270 704 0,'-23'-12'264'0,"23"12"-208"0,-31-4-12 16,8 0 116-1,9 8-96-15,-9-4 80 16,-9 8-84-16,1 4-32 16,-15 9-16-16,14 23-24 15,0 5 8-15,10 20 12 16,8-5-4-16,14 5-4 15,23-4 4-15,-5-9 20 0,14-11-12 0,4-9-48 16,1-7 20-16</inkml:trace>
        </inkml:traceGroup>
        <inkml:traceGroup>
          <inkml:annotationXML>
            <emma:emma xmlns:emma="http://www.w3.org/2003/04/emma" version="1.0">
              <emma:interpretation id="{F2ACA1CE-3D28-421E-AF58-5E1EBED8CC68}" emma:medium="tactile" emma:mode="ink">
                <msink:context xmlns:msink="http://schemas.microsoft.com/ink/2010/main" type="inkWord" rotatedBoundingBox="19386,5049 20846,5003 20871,5780 19410,5825"/>
              </emma:interpretation>
              <emma:one-of disjunction-type="recognition" id="oneOf19">
                <emma:interpretation id="interp23" emma:lang="" emma:confidence="0">
                  <emma:literal>TG</emma:literal>
                </emma:interpretation>
                <emma:interpretation id="interp24" emma:lang="" emma:confidence="1">
                  <emma:literal>+ G</emma:literal>
                </emma:interpretation>
                <emma:interpretation id="interp25" emma:lang="" emma:confidence="0">
                  <emma:literal>the</emma:literal>
                </emma:interpretation>
                <emma:interpretation id="interp26" emma:lang="" emma:confidence="0">
                  <emma:literal>FG</emma:literal>
                </emma:interpretation>
                <emma:interpretation id="interp27" emma:lang="" emma:confidence="0">
                  <emma:literal>MG</emma:literal>
                </emma:interpretation>
              </emma:one-of>
            </emma:emma>
          </inkml:annotationXML>
          <inkml:trace contextRef="#ctx0" brushRef="#br0" timeOffset="65778.3488">15702 3513 872 0,'-13'-40'324'0,"13"40"-252"0,27-16-20 0,-18 7 136 15,5 5-112-15,4-4 24 16,9 4-60-16,19 0-8 16,9 4-20-16,22 0-68 15,0 8 28-15,5-8-180 16,-9 8 112-16</inkml:trace>
          <inkml:trace contextRef="#ctx0" brushRef="#br0" timeOffset="65972.3656">15980 3198 632 0,'-18'-17'236'0,"18"17"-184"0,5 8-16 15,-5 1 88 1,0 7-76-16,-10 24 60 0,6 5-64 15,-10 32 32-15,5-1-44 0,-5 9 16 16,10-4-28-16,-10-16 8 16,10-8-16-16,-1-17-200 15,10-7 100-15</inkml:trace>
          <inkml:trace contextRef="#ctx0" brushRef="#br0" timeOffset="66315.7783">17046 3218 880 0,'-14'-41'328'0,"14"41"-256"0,14-24-16 0,-28 8 72 16,5 8-80-16,-23-4 16 15,5 8-40-15,-28 8-20 16,0 8-8-16,-8 4-16 15,17 12 12-15,-13 21 48 16,22-5-20-16,1 29-28 16,4 0 4-16,28 4 16 15,4-4-4-15,27-13 60 16,14-11-40-16,23-13-136 16,-1-3 60-16,6-13-232 15,-10-4 156-15</inkml:trace>
          <inkml:trace contextRef="#ctx0" brushRef="#br0" timeOffset="66584.9946">16977 3610 548 0,'-54'-44'204'0,"54"44"-156"0,-82-29-16 0,50 21 168 16,9 4-116-16,-4-4 88 15,4 4-100-15,14 0-20 16,9 8-32-16,27 0 12 16,10 8-20-16,17 1 12 15,5-1-12-15,1 0 0 16,-6 4-4-16,-8-8 4 15,-10 0-8-15,-13-8 16 16,4 4-12-16,-22-8 40 16,-5 0-24-16,-5-4 56 15,1 4-44-15,-10 0 12 16,5 8-32-16,4 0-60 16,1 8 20-16,-1 8-8 15,10 5 20-15,-5 3 16 16,4 4 0-16,-4 1-4 15,5-1 4-15,-10-4 4 16,5 1-4-16,-4-9 24 16,4-4-16-16,-5-4-208 15,1 1 108-15</inkml:trace>
        </inkml:traceGroup>
      </inkml:traceGroup>
    </inkml:traceGroup>
    <inkml:traceGroup>
      <inkml:annotationXML>
        <emma:emma xmlns:emma="http://www.w3.org/2003/04/emma" version="1.0">
          <emma:interpretation id="{22A73493-CD07-4B20-ADC0-252214F420DD}" emma:medium="tactile" emma:mode="ink">
            <msink:context xmlns:msink="http://schemas.microsoft.com/ink/2010/main" type="paragraph" rotatedBoundingBox="5244,7266 20394,6793 20433,8056 5284,85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5667C97-9B86-4C22-8668-6CA012E5425B}" emma:medium="tactile" emma:mode="ink">
              <msink:context xmlns:msink="http://schemas.microsoft.com/ink/2010/main" type="line" rotatedBoundingBox="5244,7266 20394,6793 20433,8056 5284,8529"/>
            </emma:interpretation>
          </emma:emma>
        </inkml:annotationXML>
        <inkml:traceGroup>
          <inkml:annotationXML>
            <emma:emma xmlns:emma="http://www.w3.org/2003/04/emma" version="1.0">
              <emma:interpretation id="{ECBD8C23-8063-420B-9D6A-8D233146EC8C}" emma:medium="tactile" emma:mode="ink">
                <msink:context xmlns:msink="http://schemas.microsoft.com/ink/2010/main" type="inkWord" rotatedBoundingBox="5254,7575 7011,7520 7036,8343 5280,8398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86821.3683">2955 6083 808 0,'-32'4'300'0,"32"-4"-232"0,32 8-20 0,-10-4 20 16,6 0-48-16,13 0 0 15,4 0-12-15,10-4-60 16,-5 0 28-16,14-4-260 16,-5 0 152-16</inkml:trace>
          <inkml:trace contextRef="#ctx0" brushRef="#br0" timeOffset="86659.4365">3005 5893 840 0,'-14'-4'312'0,"14"4"-244"0,14 8-16 16,-5-8 84 0,4 0-84-16,10 0-4 15,9 8-28-15,4-4-140 0,5 4 68 0,0 0-424 16,-4 0 268-16</inkml:trace>
          <inkml:trace contextRef="#ctx0" brushRef="#br0" timeOffset="86236.8126">1602 5860 612 0,'-36'-24'228'0,"31"24"-180"0,1-4-12 16,-1 0 96-1,10 4-80-15,-1-8 60 16,5 4-68-16,5-4-4 0,9 4-24 0,13-8 16 16,1 8-20-16,8-9-4 15,1 5-4-15,13-8 4 16,-4 4-4-16,13-4-4 15,0 4 4-15,-4-5-4 32,-5 5 0-32,-9 0 0 0,-9 0 0 0,-9 12 16 15,-9 0-8-15,-10 0 16 16,-3 16-16-16,-15 0 24 16,0 9-20-16,-13 7-20 15,0-4 0-15,-18 17 12 16,-1-1 0-16,-13 9 16 15,5-4-12-15,-15 7 16 16,15 1-16-16,-10 0-12 16,10-9 0-16,-5-3 4 15,9-5 0-15,0-7 16 16,13-5-8-16,1-8-12 16,9 0 0-16,4-3-4 15,10-1 0-15,8-4 0 16,10 0 0-16,9-4 24 15,4 0-8-15,9-4-12 16,5 4 0-16,5-4 12 16,4 4-4-16,5-3 8 15,-5-1-8-15,-5 0 8 16,-4 0-8-16,-14-4-28 16,-4 0 12-16</inkml:trace>
          <inkml:trace contextRef="#ctx0" brushRef="#br0" timeOffset="86467.9272">1748 6051 696 0,'-5'8'256'0,"5"-8"-196"0,14 0-20 0,-5 0 128 15,9 4-100-15,5 0 60 16,5 0-72-16,17-4-44 15,1 0-8-15,17 0 20 16,1 0-12-16,9 0-84 16,-5 0 40-16,-9 0-280 15,-4 0 172-15</inkml:trace>
        </inkml:traceGroup>
        <inkml:traceGroup>
          <inkml:annotationXML>
            <emma:emma xmlns:emma="http://www.w3.org/2003/04/emma" version="1.0">
              <emma:interpretation id="{230BB3D3-9AD5-44F4-9744-8A81B8296F2B}" emma:medium="tactile" emma:mode="ink">
                <msink:context xmlns:msink="http://schemas.microsoft.com/ink/2010/main" type="inkWord" rotatedBoundingBox="7630,7244 11774,7114 11809,8219 7664,8349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87577.3782">4257 5784 548 0,'-9'4'204'0,"9"-4"-156"0,0 32-16 0,0-8 148 15,0 1-104-15,0 27 8 16,4 5-56-16,-13 20 0 16,9 0-16-16,-5-1 80 15,1-11-48-15,-23-8 112 16,4-9-88-16,-14-15 36 15,5-5-60-15,-13-20-32 16,9-4-12-16,-10-28-176 16,14 0 96-16</inkml:trace>
          <inkml:trace contextRef="#ctx0" brushRef="#br0" timeOffset="87703.7142">4380 5334 520 0,'9'12'192'0,"-9"-12"-152"0,22 21-8 16</inkml:trace>
          <inkml:trace contextRef="#ctx0" brushRef="#br0" timeOffset="88233.1215">4748 5690 104 0,'-13'17'36'0,"13"-17"-28"0,4 4 0 0,-4 0 160 16,0 0-92-16,0 0 128 16,0 8-116-16,-4 4 52 15,-5 0-80-15,-10 9 88 16,6-1-84-16,-24 4 40 15,15 1-60-15,-1-1 48 16,0 0-56-16,5 1-8 16,13-5-16-16,10-4 8 15,4-4-12-15,14-16-128 16,9 0 68-16,22-16-168 16,1 0 124-16,13-12-40 15,-13 11 80-15,-10-3 56 16,-4 4 4-16,-18 4 120 15,-14 12-72-15,-18 4 84 16,-5 8-76-16,-4 4 64 16,4 4-68-16,5 1 76 15,0 3-76-15,27-8 0 16,5 0-36-16,32-12 16 16,-1 0-24-16,6-16-4 15,-6 4-4-15,1-12-76 0,0 0 40 16,-24-5 4-16,1 5 16 15,-9-8 28-15,-9 8-8 0,-19-9-56 16,-4 9 24-16,-5-8-208 16,-4 3 128-1</inkml:trace>
          <inkml:trace contextRef="#ctx0" brushRef="#br0" timeOffset="88518.8851">5718 5407 820 0,'-50'37'304'0,"50"-37"-236"0,-50 85-20 0,27-37 36 16,0 5-56-16,1 11 16 16,8 1-28-16,5-4-16 15,9-12-4-15,9-5 56 16,-4-8-28-16,-1-3 32 15,-4-1-28-15,-9-8 72 16,0 1-56-16,-14-5-4 16,9 0-24-16,-4-4 8 15,5-3-16-15,3-5-20 16,1 4 4-16,18-4 20 16,5 4-4-16,27-8-20 15,0 4 4-15,32-8-76 16,4 0 48-16</inkml:trace>
          <inkml:trace contextRef="#ctx0" brushRef="#br0" timeOffset="88735.9587">6101 5856 892 0,'-14'-12'332'0,"14"12"-260"0,18-16-20 0,-4 8 44 16,9 8-64-16,22 0 32 16,10 0-36-16,18-4-8 15,4 8-12-15,5-4-200 16,-14 8 104-16</inkml:trace>
          <inkml:trace contextRef="#ctx0" brushRef="#br0" timeOffset="88927.9701">6560 5480 684 0,'-32'-16'252'0,"32"16"-192"0,-18 32-20 15,5 1 144 1,4-1-108-16,-14 25 68 16,5 3-84-16,-10 5 20 15,5-8-48-15,-4 3 8 16,9-3-24-16,0-4 0 15,9-5-8-15,0-11-164 0,4-9 84 0</inkml:trace>
          <inkml:trace contextRef="#ctx0" brushRef="#br0" timeOffset="89481.4406">6984 5533 728 0,'-59'48'268'0,"59"-48"-208"0,-23 93-16 0,5-48-44 15,13-1-8-15,-9 13-4 16,10-4 4-16,-1-1 24 16,10-3-8-16,-1-9-12 15,6-3 0-15,-6-21 92 16,1-4-48-16,-5-20 8 15,0 0-28-15,-5-17-4 16,5 5-8-16,-4-28-8 16,8-1 4-16,14-40-48 15,5 4 24-15,18-12-80 16,9 20 56-16,14 12 64 16,-5 25-8-16,5 20 88 15,-10 12-56-15,-8 24 32 16,-1 8-44-16,-22 21 60 15,-5-1-52-15,-13 1 44 0,0-5-48 16,-24-4 16-16,1-11-32 16,-23-5-16-16,5-8-8 15,-19-4-92-15,14-8 48 0,0-4 24 16,14 0 16-16,4 8-28 16,9 4 20-16,14 12 148 15,9 5-72-15,14 7 64 16,9 1-68-16,9-1 72 15,0 0-72-15,5-3 8 16,-5-9-40-16,0-4 24 16,-5 0-32-16,5-12-224 15,-9 0 112-15,4-8-492 16,-4 8 328-16</inkml:trace>
          <inkml:trace contextRef="#ctx0" brushRef="#br0" timeOffset="89603.7667">8095 6099 984 0,'-14'29'368'0,"14"-29"-288"0,-32 60-20 15,5-27-52 1,9-1-16-16</inkml:trace>
        </inkml:traceGroup>
        <inkml:traceGroup>
          <inkml:annotationXML>
            <emma:emma xmlns:emma="http://www.w3.org/2003/04/emma" version="1.0">
              <emma:interpretation id="{3D299566-3B32-4447-A8C9-5596A42B72A7}" emma:medium="tactile" emma:mode="ink">
                <msink:context xmlns:msink="http://schemas.microsoft.com/ink/2010/main" type="inkWord" rotatedBoundingBox="14084,6990 17807,6874 17847,8137 14123,825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92076.6638">10444 5306 300 0,'4'-4'112'0,"-4"4"-88"0,0 0-8 0,0 0 100 16,0 0-68-16,-4 0 88 15,4 0-80-15,-5 0-8 16,1 0-32-16,-5 0-4 16,9 0-4-16,-5 0-16 15,5 0 4-15,-4 0 20 16,8 0-8-16,-4 0 68 15,0 0-44-15,0 0 60 16,0 0-56-16,-4 0 28 16,4 0-36-16,-5 0 36 15,1 0-36-15,-10 0 48 16,14 0-44-16,-5 4 48 0,5 4-48 16,-4 16 116-1,8 5-80-15,1 19 0 0,9 5-40 16,-1 8 20-16,10-5-32 0,-5-3 4 15,14-5-12-15,0-11-8 16,4-5 4-16,-4-12-324 16,0-3 176-16</inkml:trace>
          <inkml:trace contextRef="#ctx0" brushRef="#br0" timeOffset="92452.1639">11254 5379 892 0,'-22'-16'332'0,"22"16"-260"0,-41 12-20 0,9-4 0 16,9 8-40-16,-23 8 24 15,10 1-24-15,-19 7 12 16,14 4-12-16,-9-3-148 16,9 3 72-16,-4-7-60 15,4-1 72-15,9-12-44 16,9 4 56-16,0-4 28 15,14 1 12-15,5-5 0 16,4 0 4-16,0 0 40 16,4 4-24-16,5 5 52 15,-9 11-40-15,0 4 48 16,-9 1-48-16,5 15 28 16,-5 1-32-16,0 12 60 15,9-1-48-15,-14-3 36 0,14-8-44 16,0-13 52-16,0-3-48 0,0-17 12 15,0-4-32-15,4-24-184 16,15 0 92-16,-6-24-556 16,-4 3 352-16</inkml:trace>
          <inkml:trace contextRef="#ctx0" brushRef="#br0" timeOffset="92664.7275">11596 5529 924 0,'13'-29'340'0,"-13"29"-260"0,32-8-28 16,0 0 72-16,0 0-80 0,23-4-8 16,4 0-24-16,18 0 8 15,1 3-12-15,-15-3-136 16,15 8 72-16,-33 4-300 15,-13 8 200-15</inkml:trace>
          <inkml:trace contextRef="#ctx0" brushRef="#br0" timeOffset="92815.63">11619 5840 996 0,'-10'8'368'0,"10"-8"-284"0,19 8-24 0,3-8-8 16,-8 0-40-16,32-4 24 15,8 0-24-15,24-8-428 16,-1 8 228-16</inkml:trace>
          <inkml:trace contextRef="#ctx0" brushRef="#br0" timeOffset="93100.8882">13048 5496 832 0,'-4'57'308'0,"4"-57"-240"16,9 109-20-16,-9-56 88 15,0-1-84-15,-5 17 8 16,-4 0-40-16,-9 4 68 15,-5-8-52-15,-13-5 112 16,-1-7-88-16,-27-17 12 16,5-3-48-16,-18-25 40 15,9-8-36-15,-5-29-128 16,18 1 52-16</inkml:trace>
          <inkml:trace contextRef="#ctx0" brushRef="#br0" timeOffset="93250.7872">13030 5051 1048 0,'23'-40'388'0,"-23"40"-300"0,0 0-28 0,0 8-12 15,9 0-40-15,-9 4-84 16,0 4 44-16,9 12-376 16,5 1 224-16</inkml:trace>
          <inkml:trace contextRef="#ctx0" brushRef="#br0" timeOffset="93786.2097">13608 5371 612 0,'-23'-20'228'16,"23"20"-180"-16,-22 4-12 0,8 0 88 15,5 4-76-15,-9 4 96 16,9 8-84-16,-10 12 76 15,10 5-76-15,-9 11 4 16,0-3-40-16,9 8 40 16,-5-5-36-16,14-3 4 15,0-5-20-15,9-8 0 16,5-3-4-16,9-9-76 16,4 0 36-16,0-20-84 15,14 0 64-15,-4-24-24 16,-6-4 40-16,1-13 16 0,-4 9 8 0,-6 8 64 15,-3 7-28-15,-10 21 44 16,4 9-40-16,1 15 40 16,4 4-40-16,14 1-24 15,5-1-4-15,13-8 24 16,4-3-12-16,1-13 32 16,-5 0-28-16,-18-20 32 15,-5-5-32-15,-27-27 128 16,-9-1-80-16,-23-32 32 15,0 9-56-15,-4-9-16 16,9 8-12-16,8 8-88 16,10 25 40-16</inkml:trace>
        </inkml:traceGroup>
        <inkml:traceGroup>
          <inkml:annotationXML>
            <emma:emma xmlns:emma="http://www.w3.org/2003/04/emma" version="1.0">
              <emma:interpretation id="{6A6D7144-AC23-4F0B-A0F4-92A1FE988DBB}" emma:medium="tactile" emma:mode="ink">
                <msink:context xmlns:msink="http://schemas.microsoft.com/ink/2010/main" type="inkWord" rotatedBoundingBox="18154,7100 20401,7030 20426,7825 18179,7895"/>
              </emma:interpretation>
              <emma:one-of disjunction-type="recognition" id="oneOf23">
                <emma:interpretation id="interp31" emma:lang="" emma:confidence="0">
                  <emma:literal>'was</emma:literal>
                </emma:interpretation>
                <emma:interpretation id="interp32" emma:lang="" emma:confidence="0.5">
                  <emma:literal>'wet G</emma:literal>
                </emma:interpretation>
                <emma:interpretation id="interp33" emma:lang="" emma:confidence="0">
                  <emma:literal>"was</emma:literal>
                </emma:interpretation>
                <emma:interpretation id="interp34" emma:lang="" emma:confidence="0">
                  <emma:literal>'WCTG</emma:literal>
                </emma:interpretation>
                <emma:interpretation id="interp35" emma:lang="" emma:confidence="0">
                  <emma:literal>'water</emma:literal>
                </emma:interpretation>
              </emma:one-of>
            </emma:emma>
          </inkml:annotationXML>
          <inkml:trace contextRef="#ctx0" brushRef="#br0" timeOffset="93958.1674">14815 5266 768 0,'-37'-13'284'0,"37"13"-220"0,-54 13-20 16,17-5 68 0,10 8-72-16,-19 20 176 15,10 5-120-15,-5 23 96 16,14 13-108-16,4 4 52 0,9-8-80 0,5-8-4 15,14-8-32-15,13-13 16 16,5-8-24-16,22-15-312 16,10-1 164-16</inkml:trace>
          <inkml:trace contextRef="#ctx0" brushRef="#br0" timeOffset="94136.8656">15170 5476 1132 0,'-18'-16'420'0,"18"16"-328"0,41-8-24 0,-10 4 24 15,6 8-64-15,36-4-12 16,4 0-8-16,0 16-292 16,1-8 156-16,-1 4-564 15,-22-4 388-15</inkml:trace>
          <inkml:trace contextRef="#ctx0" brushRef="#br0" timeOffset="94332.8868">15470 5249 728 0,'-13'0'268'0,"13"0"-208"0,9 29-16 16,-5 3 124-1,5 13-100-15,0 27 124 16,-4 5-112-16,4 4-4 0,0-4-48 15,-4-12 8-15,-1-8-20 0,-4-13-36 16,5-8 12-16,-1-11-344 16,10-5 196-16</inkml:trace>
          <inkml:trace contextRef="#ctx0" brushRef="#br0" timeOffset="94944.0119">16435 5201 1080 0,'-27'-29'400'0,"27"29"-312"0,-9-24-24 0,0 20 80 16,0 4-92-16,-23 8-20 16,9 4-20-16,-13 13-4 15,4 3-4-15,-9 21 40 16,18-1-20-16,5 29-24 15,13-8 0-15,19 12 24 16,4-12-12-16,19-5-64 16,4-11 24-16,4-13-200 15,1-3 128-15,-10-17-268 16,1-4 212-16,-15-12-264 16,1-4 240-16,-9-24-88 31,4 4 160-31,-23-13 560 15,1 5-240-15,-19-17 136 0,14 13-208 16,-14 8 60-16,14 12-116 16,-14 0 52-16,23 12-80 0,-13 0 48 15,26 8-60-15,-4 0 16 16,14 4-40-16,0-4 0 16,0 4-12-16,9-4 12 31,-1 0-12-31,6-4 16 0,-1 0-16 0,-8 0-12 15,-6 5 0-15,-12-1-16 16,3 0 12-16,-26 4 40 16,8 0-20-16,-13 8 88 15,9 0-56-15,-19 1 48 16,10 3-52-16,9-4-20 16,0 5-12-16,0-5 0 15,4-4-4-15,5-8-36 16,0 4 16-16,0-8-204 15,5 0 120-15,4-8-224 16,0 4 188-16,-4-4-352 16,13 8 276-16</inkml:trace>
        </inkml:traceGroup>
      </inkml:traceGroup>
    </inkml:traceGroup>
    <inkml:traceGroup>
      <inkml:annotationXML>
        <emma:emma xmlns:emma="http://www.w3.org/2003/04/emma" version="1.0">
          <emma:interpretation id="{BBFBED1A-70BD-44F1-A38A-0D4A6E519503}" emma:medium="tactile" emma:mode="ink">
            <msink:context xmlns:msink="http://schemas.microsoft.com/ink/2010/main" type="paragraph" rotatedBoundingBox="4828,9111 6770,8898 6864,9748 4921,99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F3BB417-7D68-4660-AD8D-BBEA533A5AA9}" emma:medium="tactile" emma:mode="ink">
              <msink:context xmlns:msink="http://schemas.microsoft.com/ink/2010/main" type="line" rotatedBoundingBox="4828,9111 6770,8898 6864,9748 4921,9961"/>
            </emma:interpretation>
          </emma:emma>
        </inkml:annotationXML>
        <inkml:traceGroup>
          <inkml:annotationXML>
            <emma:emma xmlns:emma="http://www.w3.org/2003/04/emma" version="1.0">
              <emma:interpretation id="{C54C2CE5-A39F-4C8C-8135-505EFF8464F2}" emma:medium="tactile" emma:mode="ink">
                <msink:context xmlns:msink="http://schemas.microsoft.com/ink/2010/main" type="inkWord" rotatedBoundingBox="4828,9111 6770,8898 6864,9748 4921,9961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01354.4093">1543 7807 624 0,'27'-4'228'0,"-27"4"-176"0,23-24-16 0,-9 12 96 16,0 7-80-16,-1-11 68 15,5-4-68 1,-8-8-12-16,-1 12-24 0,-9-13 32 16,4 1-24-16,-17-4 20 15,3 11-24-15,-26-11 0 16,4 12-12-16,-27 3-8 15,9 9 4-15,-18 16-32 16,13 13 16-16,-4 15 40 16,18 9-16-16,4 3 24 15,15 1-20-15,12-5-36 16,10-15 12-16,23-9 64 16,14-4-32-16,22-20 0 15,5 0-12-15,13-24-108 16,-9-1 52-16,-4-15-52 15,-9 7 56-15,-19-11 48 16,-4 7-4-16,-18-7-32 16,-5 11 16-16,-14-15 44 15,5 15-12-15,-4 1 104 0,-1 8-68 0,-4 3 12 16,4 17-44-16,-8 8 32 16,8 8-32-16,-8 29 4 15,8 7-16-15,0 29 28 16,5 0-24-16,0 4 4 15,10-4-12-15,-10-9 20 16,4-11-16-16,-4-8 12 16,0-17-12-16,-4-8-140 15,-1-4 72-15,-4-16-316 16,4-8 208-16</inkml:trace>
          <inkml:trace contextRef="#ctx0" brushRef="#br0" timeOffset="101654.4367">1839 7143 808 0,'18'-8'300'0,"-18"8"-232"0,28 8-20 16,-10 0 20 0,0 9-48-16,14 3 8 15,0 4-16-15,4 0 0 16,-4 1-4-16,-14-1-8 15,0 0 4-15,-31 1 12 16,-1-1-8-16,-18-4 16 16,5 0-16-16,-5-8 68 15,5 1-44-15,-1-9 68 0,10 8-60 0,14-12 20 16,8 8-40-16,24-12 0 16,3 4-12-16,24 0-96 15,0 4 52-15,4 0-296 16,-4 8 184-16</inkml:trace>
          <inkml:trace contextRef="#ctx0" brushRef="#br0" timeOffset="102076.0578">2549 7346 560 0,'-9'-12'208'0,"9"12"-164"0,-4-5-8 15,-1 1 136 1,10 4-100-16,-5-4 68 16,0 8-80-16,4 0 20 15,5 9-48-15,0 11 52 16,5 8-48-16,-5 21 56 15,5 12-56-15,0 12 0 16,-1-5-20-16,1-3-12 16,4-12 0-16,-4-13 20 15,4-11-12-15,0-13 76 0,5-8-52 16,4-24 12-16,5-4-28 16,4-41-12-16,5 0-4 0,5-28 20 15,-5 9-12-15,-5-5-12 16,-4 24-4-16,-9-4-16 15,-5 17 12-15,-4-1-32 16,0 17 24-16,-14 8-144 16,4 8 88-16</inkml:trace>
        </inkml:traceGroup>
      </inkml:traceGroup>
    </inkml:traceGroup>
    <inkml:traceGroup>
      <inkml:annotationXML>
        <emma:emma xmlns:emma="http://www.w3.org/2003/04/emma" version="1.0">
          <emma:interpretation id="{FD6BD6FA-F17F-40B1-922B-58053BA390F2}" emma:medium="tactile" emma:mode="ink">
            <msink:context xmlns:msink="http://schemas.microsoft.com/ink/2010/main" type="paragraph" rotatedBoundingBox="4386,9950 14308,8655 14650,11278 4728,125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08DCBD-C8E8-4DD8-B803-9B3932132C48}" emma:medium="tactile" emma:mode="ink">
              <msink:context xmlns:msink="http://schemas.microsoft.com/ink/2010/main" type="line" rotatedBoundingBox="4386,9950 14308,8655 14464,9846 4541,11141"/>
            </emma:interpretation>
          </emma:emma>
        </inkml:annotationXML>
        <inkml:traceGroup>
          <inkml:annotationXML>
            <emma:emma xmlns:emma="http://www.w3.org/2003/04/emma" version="1.0">
              <emma:interpretation id="{7C98424A-A744-4995-B519-3B5E797E3843}" emma:medium="tactile" emma:mode="ink">
                <msink:context xmlns:msink="http://schemas.microsoft.com/ink/2010/main" type="inkWord" rotatedBoundingBox="4393,10004 7219,9635 7367,10772 4541,11141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03686.3402">2017 8774 664 0,'-9'-16'244'0,"9"16"-188"0,9 0-16 0,4 0 156 15,6 0-116-15,3 0 72 16,19 0-88-16,9 8-8 15,5-4-36-15,0 0-128 16,8 4 60-16</inkml:trace>
          <inkml:trace contextRef="#ctx0" brushRef="#br0" timeOffset="103501.3491">2039 8649 624 0,'-36'-8'228'0,"36"8"-176"0,5-12-16 0,-1 7 140 16,10 5-104-16,18-4-12 15,9-4-36-15,18 0 44 16,5 8-40-16,-1 4-12 16,-4 4-8-16,-13 5-8 15,0 7 0-15,-24-4 8 16,1 4-4-16,-37 0 40 16,5 1-20-16,-36-1-24 15,4 4 0-15,-28 0 44 16,15 1-24-16,-5 3 52 15,18-12-40-15,4 4 28 16,10 1-32-16,13 3-16 16,14-4-8-16,23 5 4 15,0-9-4-15,22-4-4 16,10 4 4-16,-5-8-76 16,0 4 40-16,-9-12-304 0,0 4 184 15</inkml:trace>
          <inkml:trace contextRef="#ctx0" brushRef="#br0" timeOffset="103986.64">2713 8450 872 0,'5'-12'324'0,"-5"12"-252"0,36 0-20 16,-18 4 48-1,1 4-64-15,8 5 12 0,0 3-28 16,-4 4-28-16,-5 4 0 0,-9-3 32 15,-4-1-16-15,-23-4 52 16,9 4-32-16,-10-8 40 16,10 5-40-16,9-13-16 15,9 0-4-15,28-8-36 16,8 0 16-16</inkml:trace>
          <inkml:trace contextRef="#ctx0" brushRef="#br0" timeOffset="102630.5327">724 8139 372 0,'-9'-24'140'0,"9"24"-112"0,-5-4-4 0,0-1 188 16,10 10-120-16,-10-5 132 15,5 0-132-15,-4 0 52 16,-1 0-84-16,-4 0 64 16,9 0-72-16,5 0 28 15,4 0-48-15,23 4 60 16,4 4-52-16,42 0 8 16,8 0-28-16,73-4 60 15,5 0-48-15,91-8 16 16,-13 4-32-16,63-12 8 15,-37 4-12-15,5-9-16 16,-50 9 0-16,-13-8-24 16,-46 4 16-16,-18 0-12 15,-37 8 12-15,-55-8 16 16,-8 8 0-16,-60-4-180 16,5 8 100-16,-45 0-272 15,-1 4 196-15</inkml:trace>
          <inkml:trace contextRef="#ctx0" brushRef="#br0" timeOffset="103110.8098">1775 8701 696 0,'-77'-4'256'0,"77"4"-196"0,-100-16-20 0,45 12 68 16,10 8-68-16,-33 0 116 15,19 8-88-15,-5 0 64 16,19 5-76-16,-1 11 24 16,19 0-48-16,9 5 24 15,9-1-28-15,22-8 36 16,10 1-36-16,36-29-16 15,5 4-4-15,27-13-88 16,5-3 44-16,-14-12-128 16,-10 4 92-16,-8-9-60 15,-18 5 72-15,-14-17 60 16,-14 9 4-16,-18-29 32 16,4 9-24-16,-26-9 120 15,8 16-76-15,-4 13 104 16,-5 16-96-16,5 32-12 15,-5 12-32-15,5 25 72 16,4 7-48-16,5 17-4 16,9 0-24-16,5 12 8 15,-5-4-16-15,4-4-108 16,5-8 52-16,0-17-236 0,-4-7 160 16</inkml:trace>
        </inkml:traceGroup>
        <inkml:traceGroup>
          <inkml:annotationXML>
            <emma:emma xmlns:emma="http://www.w3.org/2003/04/emma" version="1.0">
              <emma:interpretation id="{DA4CA248-77D3-4B07-A812-023626CD6A36}" emma:medium="tactile" emma:mode="ink">
                <msink:context xmlns:msink="http://schemas.microsoft.com/ink/2010/main" type="inkWord" rotatedBoundingBox="7859,9902 8455,9825 8469,9932 7873,10009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07828.1182">4179 8038 748 0,'-23'-8'276'0,"23"8"-216"0,0-13-16 16,0 9 136-1,0 4-108-15,23-4 16 0,-5-4-52 16,28 8 52-16,22 0-48 0,-4 0 0 16,13 0-24-16,1 4 8 15,-10 0-16-15,-18-4 4 16,0 4-4-16,-18-4 36 15,-9 4-20-15,-23 0-24 16,9 5 0-16,-18-5-284 16,4 0 156-16</inkml:trace>
        </inkml:traceGroup>
        <inkml:traceGroup>
          <inkml:annotationXML>
            <emma:emma xmlns:emma="http://www.w3.org/2003/04/emma" version="1.0">
              <emma:interpretation id="{DFE1A333-020C-45BA-B09F-FB1ADA49BE9E}" emma:medium="tactile" emma:mode="ink">
                <msink:context xmlns:msink="http://schemas.microsoft.com/ink/2010/main" type="inkWord" rotatedBoundingBox="9032,9344 10977,9090 11102,10042 9156,10296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08445.7606">5413 7896 860 0,'-32'-24'320'0,"32"24"-248"0,0 4-20 16,9-4 128-1,-9 4-108-15,14-4 32 16,18 8-60-16,22-4-20 15,1 0-12-15,22 0-64 16,1 0 28-16,8-4-208 16,-17 0 128-16</inkml:trace>
          <inkml:trace contextRef="#ctx0" brushRef="#br0" timeOffset="108275.8079">5459 7625 424 0,'18'-53'156'0,"-18"53"-120"0,68-36-8 15,-36 20 176 1,4 8-116-16,19-9 28 16,0 5-72-16,-1 0 36 15,1 4-48-15,-10 0 28 16,-4 4-32-16,-9 4 36 15,0 8-36-15,-9 4 56 16,-9 8-48-16,-5 9 0 16,-5 7-20-16,-4 13 16 15,-4 3-20-15,-19 5 24 0,5-4-24 16,-28 3-12-16,5-7-4 0,-27-1 12 16,9-7-4-1,-14-1 16-15,18-3-12 0,1-9 40 16,8 0-24-16,14 1-32 15,19-9 4-15,3-4-16 16,10 4 8-16,23-3 16 16,0-1 0-16,27-12-4 15,5 8 4-15,4-12-40 16,-4 4 20-16,-10-8-116 16,5 4 72-16,-13-8-152 15,-15 4 124-15,-3-12-296 16,-6 3 216-16</inkml:trace>
          <inkml:trace contextRef="#ctx0" brushRef="#br0" timeOffset="108670.3571">6415 7317 956 0,'-23'-8'352'0,"23"8"-272"0,0 0-24 0,-9 8 68 15,18 4-80-15,-9 13 8 16,23 3-32-16,9 25 4 16,-1-1-12-16,-3 5-32 15,22 4 8-15,-14-9-180 16,-4-3 104-16,0-13-224 15,-5-11 176-15</inkml:trace>
          <inkml:trace contextRef="#ctx0" brushRef="#br0" timeOffset="109057.3875">7307 7471 860 0,'-23'-20'320'0,"23"20"-248"0,-54 4-20 16,22 0 32-1,-5 8-56-15,-26 8 52 16,3 5-48-16,-3-1-16 16,13 4-8-16,4-3-20 15,10-1 8-15,4 0-40 16,9-4 24-16,5-3-48 16,4 3 40-16,5-4 8 0,4 0 8 15,5-4-8-15,10-4 12 0,-6-8 12 16,1 4 0-16,-1-4-4 15,1 4 4-15,-1-4 12 16,1 4-8-16,-10 5 40 16,5 3-24-16,-4 12 12 15,4 8-20-15,0-3 28 16,0 7-28-16,-5 1 32 16,5 7-32-16,-4 1 4 15,8-1-12-15,-4 1 20 16,0-9-16-16,0-4-100 15,5-11 44-15,-5-13-132 16,4 4 100-16</inkml:trace>
        </inkml:traceGroup>
        <inkml:traceGroup>
          <inkml:annotationXML>
            <emma:emma xmlns:emma="http://www.w3.org/2003/04/emma" version="1.0">
              <emma:interpretation id="{58C3DDFE-6E91-4F00-A5F5-43BCA2FB23B7}" emma:medium="tactile" emma:mode="ink">
                <msink:context xmlns:msink="http://schemas.microsoft.com/ink/2010/main" type="inkWord" rotatedBoundingBox="11650,9189 13129,8996 13235,9816 11756,10008"/>
              </emma:interpretation>
              <emma:one-of disjunction-type="recognition" id="oneOf28">
                <emma:interpretation id="interp40" emma:lang="" emma:confidence="0">
                  <emma:literal>vio</emma:literal>
                </emma:interpretation>
                <emma:interpretation id="interp41" emma:lang="" emma:confidence="0">
                  <emma:literal>Vio</emma:literal>
                </emma:interpretation>
                <emma:interpretation id="interp42" emma:lang="" emma:confidence="0">
                  <emma:literal>Vito</emma:literal>
                </emma:interpretation>
                <emma:interpretation id="interp43" emma:lang="" emma:confidence="0">
                  <emma:literal>€0</emma:literal>
                </emma:interpretation>
                <emma:interpretation id="interp44" emma:lang="" emma:confidence="0">
                  <emma:literal>Veto</emma:literal>
                </emma:interpretation>
              </emma:one-of>
            </emma:emma>
          </inkml:annotationXML>
          <inkml:trace contextRef="#ctx0" brushRef="#br0" timeOffset="110618.1027">7972 7334 632 0,'-23'-29'236'0,"23"29"-184"0,5-8-16 16,-10 4 80 0,5 8-72-16,-5 0 44 15,10 0-52-15,-5 8 44 16,9 13-48-16,0 23 12 15,5 21-28-15,4 16 20 0,5 0-24 0,4-4-4 16,0-8-4-16,1-17 48 16,-1-11-28-16,0-9 60 15,1-11-48-15,-1-17 36 16,0 0-40-16,5-24 44 16,5-5-44-16,-1-39 4 15,5 7-24-15,5-36 12 16,-10 8-16-16,-9 0-4 15,-4 16 0-15,-14 1-4 16,0 23 0-16,-13 1-12 16,4 11 8-16,-5 5-92 15,5 8 48-15,-4 4-224 16,-1 12 152-16,1 4-236 16,8 4 200-16</inkml:trace>
          <inkml:trace contextRef="#ctx0" brushRef="#br0" timeOffset="114352.1037">9087 7888 892 0,'-4'16'332'0,"4"-16"-260"0,63 4-20 0,-22-4 8 16,0 8-44-16,23-4-56 15,0 0 16-15,27-8-236 16,-9 4 144-16</inkml:trace>
          <inkml:trace contextRef="#ctx0" brushRef="#br0" timeOffset="110909.8782">9247 7516 924 0,'-5'-45'340'0,"5"45"-260"0,9 0-28 0,0-8 88 16,5 16-88-16,9-8-28 16,8 8-20-16,1 0-100 15,9 0 48-15,-9 21-408 16,0-1 252-16</inkml:trace>
        </inkml:traceGroup>
        <inkml:traceGroup>
          <inkml:annotationXML>
            <emma:emma xmlns:emma="http://www.w3.org/2003/04/emma" version="1.0">
              <emma:interpretation id="{000095A1-652F-488B-987A-FC6CC033578F}" emma:medium="tactile" emma:mode="ink">
                <msink:context xmlns:msink="http://schemas.microsoft.com/ink/2010/main" type="inkWord" rotatedBoundingBox="13931,9465 14406,9403 14460,9820 13985,9882"/>
              </emma:interpretation>
            </emma:emma>
          </inkml:annotationXML>
          <inkml:trace contextRef="#ctx0" brushRef="#br0" timeOffset="114357.6175">10385 7572 852 0,'-28'-20'316'0,"28"20"-248"0,-27 36-16 0,9 1 76 16,9-1-80 0,-14 13 24-16,9 3-40 0,5-3-4 15,14-4-16-15,18-13-8 16,4-4 0-16,32-12-40 16,14-7 20-16,4-5-64 15,-4-4 44-15,-14-21 36 16,-9 5 0-16,-27-28 24 15,-9-1-16-15,-37-16 68 16,-4 5-44-16,-28-1 84 16,10 13-64-16,-5 15-148 15,9 13 48-15,13 16-752 16,15 12 440-16</inkml:trace>
        </inkml:traceGroup>
      </inkml:traceGroup>
      <inkml:traceGroup>
        <inkml:annotationXML>
          <emma:emma xmlns:emma="http://www.w3.org/2003/04/emma" version="1.0">
            <emma:interpretation id="{B37E5776-07D8-4AD4-B098-FB7CA749E0BC}" emma:medium="tactile" emma:mode="ink">
              <msink:context xmlns:msink="http://schemas.microsoft.com/ink/2010/main" type="line" rotatedBoundingBox="4686,11761 6382,11535 6490,12342 4794,12568"/>
            </emma:interpretation>
          </emma:emma>
        </inkml:annotationXML>
        <inkml:traceGroup>
          <inkml:annotationXML>
            <emma:emma xmlns:emma="http://www.w3.org/2003/04/emma" version="1.0">
              <emma:interpretation id="{FF3CFC66-D584-41AE-91C9-06DB3EB7EB23}" emma:medium="tactile" emma:mode="ink">
                <msink:context xmlns:msink="http://schemas.microsoft.com/ink/2010/main" type="inkWord" rotatedBoundingBox="4686,11761 6382,11535 6490,12342 4794,12568"/>
              </emma:interpretation>
            </emma:emma>
          </inkml:annotationXML>
          <inkml:trace contextRef="#ctx0" brushRef="#br0" timeOffset="114364.1352">1352 10535 664 0,'4'-37'244'0,"-4"37"-188"0,5-44-16 16,-5 15 136 0,0 9-104-16,-9-24 32 0,4 11-60 0,-13-15 16 15,0 19-32-15,-9-3 0 16,8 4-16-16,-17 7 36 15,9 13-24-15,-14 16 20 16,9 13-24-16,-5 15 0 16,15 13-12-16,3-1-8 15,15 1 4-15,13-13 12 16,9-7-8-16,14-21 4 16,5-4-4-16,8-29-52 15,5-3 28-15,0-16-32 16,0 7 28-16,-13-15 8 15,-5 11 12-15,-19-12 16 16,-4 13-8-16,-18-9-40 16,5 9 20-16,-15-1 64 15,10 17-28-15,-9 12 0 16,4 12-12-16,1 20 0 16,8 9-8-16,1 27-4 15,8 5 4-15,10 28 20 16,9-12-12-16,-1-4-20 15,6-13 0-15,-1-11-120 16,0-13 72-16,-4-15-252 16,-5-9 172-16</inkml:trace>
          <inkml:trace contextRef="#ctx0" brushRef="#br0" timeOffset="114367.1428">1675 9786 904 0,'23'-16'332'0,"-23"16"-256"0,9 12-24 0,0 0 52 16,-4 4-68-16,-10 13 12 16,14-1-28-16,-18 4 4 15,9-3-12-15,-14-5 20 16,5-4-20-16,5-4 32 16,4 1-28-16,0-5-24 15,4-4 4-15,5-4 0 16,5 0 4-16,9 0-20 15,9 0 12-15,0 0-244 16,13 0 140-16</inkml:trace>
          <inkml:trace contextRef="#ctx0" brushRef="#br0" timeOffset="121022.2917">2454 9871 392 0,'-9'12'148'0,"9"-12"-116"0,9-8-8 0,-9 4 164 16,0 8-108-16,0-4 100 15,0 0-104-15,0 0 72 16,0 0-84-16,0 0 56 16,0 0-68-16,0 0-20 15,9 0-20-15,0-4-36 16,5 0 12-16,8-4 32 16,-8 8-12-16,18-8-88 15,-9 8 44-15,9-4-52 16,-1 4 52-16,1-4-52 15,-9 8 52-15,-23-4 24 16,9 4 12-16,-27 0-16 16,4 0 8-16,-9 0-32 15,5 4 24-15,-4 4-12 16,-1 0 16-16,9 4 0 16,5 5 4-16,-5 7 44 0,5 0-24 15,0 5-20-15,9-1 4 16,-14 9 44-16,5 3-20 0,-13 5-20 15,12-1 0-15,-12-3 16 16,8-1-8-16,-18-11 16 16,23-5-16-16,-14-4-12 15,14-4 0-15,-14-3-4 16,19-5 0-16,-5-4 0 16,0 0 0-16,0-8 32 15,4 4-12-15,-13-4 12 16,9 0-12-16,-19-4 56 15,19 4-40-15,-13-8 40 16,8 4-36-16,-4-4 88 16,13 4-68-16,10 0-32 15,4 8-16-15,14-4 40 16,17 8-24-16,11 0 0 16,-1 0-12-16,4-4-32 15,5-4 12-15,-8-4-224 16,-1 4 128-16</inkml:trace>
        </inkml:traceGroup>
      </inkml:traceGroup>
    </inkml:traceGroup>
    <inkml:traceGroup>
      <inkml:annotationXML>
        <emma:emma xmlns:emma="http://www.w3.org/2003/04/emma" version="1.0">
          <emma:interpretation id="{AE856BA1-2977-441D-BBDA-215FCF8F9EF4}" emma:medium="tactile" emma:mode="ink">
            <msink:context xmlns:msink="http://schemas.microsoft.com/ink/2010/main" type="paragraph" rotatedBoundingBox="4210,12563 14444,11468 14580,12742 4346,138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CE382C-7830-4BEA-A241-F824411CBABC}" emma:medium="tactile" emma:mode="ink">
              <msink:context xmlns:msink="http://schemas.microsoft.com/ink/2010/main" type="line" rotatedBoundingBox="4210,12563 14444,11468 14580,12742 4346,13836"/>
            </emma:interpretation>
          </emma:emma>
        </inkml:annotationXML>
        <inkml:traceGroup>
          <inkml:annotationXML>
            <emma:emma xmlns:emma="http://www.w3.org/2003/04/emma" version="1.0">
              <emma:interpretation id="{EB4322C2-D379-4BA3-9B48-CF88D55C82D4}" emma:medium="tactile" emma:mode="ink">
                <msink:context xmlns:msink="http://schemas.microsoft.com/ink/2010/main" type="inkWord" rotatedBoundingBox="4229,12743 6550,12495 6667,13588 4346,13836"/>
              </emma:interpretation>
            </emma:emma>
          </inkml:annotationXML>
          <inkml:trace contextRef="#ctx0" brushRef="#br0" timeOffset="114376.1681">537 10867 768 0,'-14'-13'284'0,"14"13"-220"0,5-4-20 0,4 0 84 15,9 4-80-15,37-4 32 16,9 8-44-16,45-4 56 15,0 0-52-15,69 0 0 16,-1 0-24-16,69-12 16 16,-18 8-20-16,4-8 4 15,-36 0-8-15,-5-4-40 16,-32-1 16-16,-22 9 4 16,-32 0 12-16,-37 0-80 15,-18 4 44-15</inkml:trace>
          <inkml:trace contextRef="#ctx0" brushRef="#br0" timeOffset="114381.6819">1448 11372 788 0,'-101'17'292'0,"101"-17"-228"0,-68 32-16 16,36-12 8 0,9 4-40-16,-13 17 48 15,4-1-36-15,0 9 12 16,10-5-24-16,3-3-8 0,15-5-4 16,17-23 48-16,10-5-28 0,32-29-28 15,9-3 0-15,13-16-8 16,5 3 4-16,0-11-44 15,-14 3 24-15,-22-7-4 16,-1 3 20-16,-27-40 44 16,-8 12-20-16,-24-16 88 15,-4 16-56-15,-19 8 144 16,10 21-104-16,-10 19-12 16,15 17-44-16,-6 45-48 15,15 11 12-15,-1 29-8 16,14 4 8-16,0 12 60 15,9-8-28-15,0 12-124 16,-4-4 52-16,9-4-108 16,-5-12 92-16,-9-25-244 15,4-3 172-15</inkml:trace>
          <inkml:trace contextRef="#ctx0" brushRef="#br0" timeOffset="114391.2068">1784 11486 880 0,'0'-4'328'0,"0"4"-256"0,14 0-16 16,-5 0 0 0,14 4-40-16,9 0-4 15,13 0-8-15,10 0-84 16,4 4 44-16,14-4-340 15,-14 0 212-15</inkml:trace>
          <inkml:trace contextRef="#ctx0" brushRef="#br0" timeOffset="114388.1988">1912 11275 860 0,'18'-16'320'0,"-18"16"-248"0,32 16-20 16,-23-4 32-1,5 1-56-15,-10 11 24 0,1 4-32 16,-10 13 0-16,1-1-12 0,-10 9 12 16,5-1-12-16,-14 1 16 15,14-9-16-15,-5-3 4 16,5-9-4-16,-9-8 4 31,14 0-8-31,-5-7-48 0,9-1 28 0,9 0 4 16,0 8 8-16,13-12-8 15,10 4 8-15</inkml:trace>
          <inkml:trace contextRef="#ctx0" brushRef="#br0" timeOffset="114396.2238">2463 11166 756 0,'23'-32'280'0,"-23"32"-216"0,27 12-20 0,-18 4 92 15,0 0-84-15,-9 4 96 16,0 5-88-16,-9 3 44 16,4 8-64-16,-4-11 16 15,5-5-36-15,4-12 28 16,4 4-32-16,10-12-112 16,4 8 52-16,28-20-264 15,4 4 168-15</inkml:trace>
        </inkml:traceGroup>
        <inkml:traceGroup>
          <inkml:annotationXML>
            <emma:emma xmlns:emma="http://www.w3.org/2003/04/emma" version="1.0">
              <emma:interpretation id="{21A9602C-00FD-40E6-9490-4B7B6A662011}" emma:medium="tactile" emma:mode="ink">
                <msink:context xmlns:msink="http://schemas.microsoft.com/ink/2010/main" type="inkWord" rotatedBoundingBox="7476,12478 9227,12290 9294,12918 7543,13105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15766.0173">3797 10753 540 0,'0'-4'200'0,"0"4"-156"0,23-8-12 0,-10 4 140 15,5 8-100-15,-4-4 68 16,-5 0-80-16,5-4 28 16,-5 8-52-16,5 0 52 15,4 0-52-15,5-4 44 16,-1 4-44-16,19-8 16 15,9 4-32-15,14-4 8 16,4 4-16-16,-13-4-8 16,0 4 0-16,-14-4-156 15,-19 8 84-15,-22-4-316 16,0 0 216-16</inkml:trace>
          <inkml:trace contextRef="#ctx0" brushRef="#br0" timeOffset="114676.4662">3788 10753 956 0,'0'-8'352'0,"0"8"-272"0,0-4-24 15,9 0 156-15,0 8-128 0,5-8-24 16,17 4-40-16,6-8-8 15,13 4-8-15</inkml:trace>
          <inkml:trace contextRef="#ctx0" brushRef="#br0" timeOffset="116175.6057">4985 10721 984 0,'-27'-12'368'0,"27"12"-288"0,9 4-20 16,9-4 20-1,-4 4-56-15,22 4 52 16,14 8-44-16,9-4 12 0,5 4-28 0,27-8-192 15,9 5 92-15</inkml:trace>
          <inkml:trace contextRef="#ctx0" brushRef="#br0" timeOffset="116008.1608">5140 10450 820 0,'27'-12'304'0,"-27"12"-236"0,50-9-20 15,-27 5 20 1,0 8-48-16,9 0 44 0,4 5-36 0,5 3-16 15,5 4-4-15,-10 0 24 16,-4 4-16-16,-9 5 56 16,-1-1-40-16,-12 4 20 15,-10 1-32-15,-23 3 8 16,0 0-16-16,-18 5 12 16,5 3-16-16,-19 5 16 15,14-1-16-15,-18 1 4 16,18-9-4-16,-14 1-32 15,19-13 12-15,4 4-12 16,23-12 12-16,9-3 0 16,18 3 4-16,14-16 24 15,4 8-8-15,5-16-40 16,5 8 20-16,-10-4-208 16,5 0 120-16,-18-4-364 15,9-1 260-15</inkml:trace>
        </inkml:traceGroup>
        <inkml:traceGroup>
          <inkml:annotationXML>
            <emma:emma xmlns:emma="http://www.w3.org/2003/04/emma" version="1.0">
              <emma:interpretation id="{7356A7D9-3428-4834-94C2-3AE01FCB3A0E}" emma:medium="tactile" emma:mode="ink">
                <msink:context xmlns:msink="http://schemas.microsoft.com/ink/2010/main" type="inkWord" rotatedBoundingBox="9814,11964 11711,11761 11839,12956 9941,13159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16388.6718">6137 10065 880 0,'-23'12'328'0,"23"-12"-256"0,9 45-16 0,-9-5 64 15,9 9-76-15,-9 20 0 16,5-1-28-16,13 1 8 16,5-4-16-16,0-4-152 15,4-17 76-15</inkml:trace>
          <inkml:trace contextRef="#ctx0" brushRef="#br0" timeOffset="116728.5757">6915 10361 1040 0,'-45'8'384'0,"45"-8"-300"0,-55 24-20 15,28-12-28 1,4 8-32-16,-22 1 32 15,-1-1-20-15,-18-8-40 16,10 8 12-16,-14-4-96 0,22 1 60 16,-9-9-72-16,23 4 64 0,10-4-20 15,13 0 40-15,9-4 4 16,9 0 20-16,4 0 96 16,6 0-44-16,-6 12 52 15,5 5-52-15,5 11 52 16,-9 0-56-16,-5 25 0 15,-4 4-20-15,-5 12 8 16,0 8-16-16,0-9 24 16,-10-7-20-16,-3-12 40 15,8-9-28-15,-18-11-100 16,14-9 40-16</inkml:trace>
          <inkml:trace contextRef="#ctx0" brushRef="#br0" timeOffset="118170.6485">7507 10947 704 0,'-13'-16'264'0,"13"16"-208"0,-5-16-12 16,1 8 196-16,8 4-140 0,-4-4 108 15,5 8-120-15,4-4 40 16,4 4-72-16,10 0-8 16,9 0-28-16,23 8 4 15,4 0-12-15,18 0-96 16,1-4 48-16,8-4-360 15,-4 0 220-15</inkml:trace>
          <inkml:trace contextRef="#ctx0" brushRef="#br0" timeOffset="117479.5727">7580 10134 684 0,'-13'-8'252'0,"13"8"-192"0,-10-4-20 0,10 0 188 16,0 8-132-16,-9-4 104 15,9 0-116-15,9-4-28 16,5 4-36-16,18-8-8 16,4 4-4-16,24-4 12 15,-1 8-12-15,0-9-12 16,0 9 0-16,-9-4-112 16,-9 4 64-16,-13 0-172 15,-6 9 124-15,-17-1-76 16,4 0 104-16,-18-8-96 15,-5 12 100-15,-9-8-24 16,1 4 56-16,-19 0 84 0,18 4-24 16,-9 8 100-16,9 5-72 15,1 3-4-15,8 4-32 0,5 1 16 16,0-1-20-16,9-3 4 16,9-1-8-16,-5-8 20 15,5-4-16-15,-4-8 32 16,4 0-28-16,-4-12 4 15,4 0-12-15,-9-8 4 16,4 0-8-16,-4-4-36 16,0 8 16-16,0-4-108 15,0 8 68-15,0 0-168 16,0 4 124-16</inkml:trace>
          <inkml:trace contextRef="#ctx0" brushRef="#br0" timeOffset="118004.7077">7812 10268 488 0,'10'-13'180'0,"-10"13"-140"0,9-8-12 0,-9 4 144 15,0 4-100-15,-9-4 96 16,9 0-100-16,0-4 48 16,-10 8-72-16,6-4 32 15,4 4-44-15,-9 12-8 16,9 4-16-16,-9 29 28 15,13 7-20-15,-4 17-4 16,5-4-8-16,-5 4 48 16,9-8-28-16,-5-1-64 15,6-3 20-15,-15-4-44 16,0-5 32-16,-8-7-148 16,-1-5 100-16,-13-16-264 15,9 9 192-15</inkml:trace>
        </inkml:traceGroup>
        <inkml:traceGroup>
          <inkml:annotationXML>
            <emma:emma xmlns:emma="http://www.w3.org/2003/04/emma" version="1.0">
              <emma:interpretation id="{39334E00-FCED-479A-864F-AEB488A339A7}" emma:medium="tactile" emma:mode="ink">
                <msink:context xmlns:msink="http://schemas.microsoft.com/ink/2010/main" type="inkWord" rotatedBoundingBox="13036,12124 14498,11968 14572,12663 13110,12820"/>
              </emma:interpretation>
              <emma:one-of disjunction-type="recognition" id="oneOf31">
                <emma:interpretation id="interp47" emma:lang="" emma:confidence="0">
                  <emma:literal>to</emma:literal>
                </emma:interpretation>
                <emma:interpretation id="interp48" emma:lang="" emma:confidence="0">
                  <emma:literal>To</emma:literal>
                </emma:interpretation>
                <emma:interpretation id="interp49" emma:lang="" emma:confidence="0">
                  <emma:literal>so</emma:literal>
                </emma:interpretation>
                <emma:interpretation id="interp50" emma:lang="" emma:confidence="0">
                  <emma:literal>i</emma:literal>
                </emma:interpretation>
                <emma:interpretation id="interp51" emma:lang="" emma:confidence="0">
                  <emma:literal>do</emma:literal>
                </emma:interpretation>
              </emma:one-of>
            </emma:emma>
          </inkml:annotationXML>
          <inkml:trace contextRef="#ctx0" brushRef="#br0" timeOffset="118801.8282">9401 10648 904 0,'-27'0'332'0,"27"0"-256"0,27 16-24 0,-8-8 52 16,3 4-68 0,19-4 4-16,0 1-24 0,32-9-80 15,5 8 32-15,17-16-112 16,1 8 84-16,4-4-140 15,-9-9 112-15,0 1-56 16,-9 4 84-16,-9-12 44 31,-9 4 12-31,-10-4 84 0,-17 3-44 0,-19 1 252 16,-9 4-160-16,-18 8 84 16,-5 12-124-16,-13 8 28 15,9 9-68-15,-1 3 20 16,15 4-40-16,22 5 16 0,28-5-24 15,13-4 0-15,14-11-12 16,-5-9 48-16,-4-16-32 16,-19-9-36-1,1 5 4-15,-19-16-36 16,-9 0 28-16,-27-21-188 16,0 4 112-16,-36-19-364 15,4 11 252-15</inkml:trace>
          <inkml:trace contextRef="#ctx0" brushRef="#br0" timeOffset="118383.7155">9533 10207 1068 0,'0'4'396'0,"0"-4"-308"0,32 12-24 15,-9-4-24 1,4 0-36-16,19 8-204 16,-1 5 108-16,1 7-352 15,-14 0 252-15</inkml:trace>
        </inkml:traceGroup>
      </inkml:traceGroup>
    </inkml:traceGroup>
    <inkml:traceGroup>
      <inkml:annotationXML>
        <emma:emma xmlns:emma="http://www.w3.org/2003/04/emma" version="1.0">
          <emma:interpretation id="{6E5664F7-3289-4A42-AB37-482202EB9E71}" emma:medium="tactile" emma:mode="ink">
            <msink:context xmlns:msink="http://schemas.microsoft.com/ink/2010/main" type="paragraph" rotatedBoundingBox="4816,14696 6349,14279 6507,14860 4974,152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ECF83B-B2D2-495B-ADDB-6BBB5206A771}" emma:medium="tactile" emma:mode="ink">
              <msink:context xmlns:msink="http://schemas.microsoft.com/ink/2010/main" type="line" rotatedBoundingBox="4816,14696 6349,14279 6507,14860 4974,15277"/>
            </emma:interpretation>
          </emma:emma>
        </inkml:annotationXML>
        <inkml:traceGroup>
          <inkml:annotationXML>
            <emma:emma xmlns:emma="http://www.w3.org/2003/04/emma" version="1.0">
              <emma:interpretation id="{CCDE8E0A-0908-415E-8CF1-3EC1CA8EC2EC}" emma:medium="tactile" emma:mode="ink">
                <msink:context xmlns:msink="http://schemas.microsoft.com/ink/2010/main" type="inkWord" rotatedBoundingBox="4816,14696 6349,14279 6507,14860 4974,15277"/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41773.2485">1347 13194 216 0,'5'0'80'0,"-1"0"-60"0,10-9-8 0,-5 9 204 0,0-8-120 16,0 8 104-16,5-8-116 15,-5 0 32-15,5-4-68 16,-5-4 44-16,0 0-52 16,5-5-4-16,-14 1-20 0,0-4-4 15,-5-4-4-15,-4-1 4 16,-9-3-8-16,-9 12-36 16,-1-9 16-16,1 13 16 15,-5 4 0-15,9 4 0 16,-9 8 4-16,10 8-4 15,3 12 0-15,6 9 24 16,4 11-12-16,4 4-4 16,5 1-4-16,0-5-4 15,5-3 0-15,8-5 24 0,6-7-12 16,3-9 24-16,1-8-24 16,9-12-40-16,0-8 16 15,-5-17-52-15,5-15 36 16,4-9-4-16,-8-3 20 15,-5-5-20-15,-5 12 20 16,-5-3-12-16,10 15 12 16,-5 1 36-16,-4 3-16 15,0 9 72-15,-5 8-48 16,0 4 4-16,-9 4-20 16,0 8-4-16,0 8-4 15,0 8-8-15,-9 8 4 0,9 5 12 16,0 11-8-16,0 17-4 15,0 8 0-15,-5-1-4 16,5 5 0-16,-9-20 16 16,5-5-8-16,-1-11 40 15,5-5-24-15,-9-8-100 16,4-12 40-16,5-8-164 16,-4-8 112-16,8-4-464 15,10-12 308 1,4-5 56-16</inkml:trace>
          <inkml:trace contextRef="#ctx0" brushRef="#br0" timeOffset="142431.4985">2354 12627 364 0,'-19'4'132'0,"19"4"-100"0,0 4-12 16,0 0 124-16,0 5-84 15,0 3 52-15,0 4-64 16,5 8 36-16,9 5-48 0,-5 3 24 16,4 5-32-16,-8 3 28 0,13-3-32 15,-9-9 12-15,-4-7-20 16,13-9 28-16,-13-12-28 15,-5-8 48-15,9-12-36 16,9-12 4-16,-5-9-20 16,1-3 12-16,9-5-16 15,-5 5-28-15,5-5 8 16,4 1 12-16,5-5 4 16,-5 9 40-16,-4 4-20 15,-5 3 4-15,-4 1-16 0,-9 8 12 16,-5 4-16-16,-10 7-204 15,-3 14 104-15,-5 7-632 16</inkml:trace>
          <inkml:trace contextRef="#ctx0" brushRef="#br0" timeOffset="142055.4974">1780 12647 508 0,'0'-28'188'0,"0"28"-148"0,-5 0-8 0,5 0 52 15,5 8-52-15,-1 4 92 16,1 4-68-16,4 0-36 15,0-3-16-15,-4 3 40 0,-5 0-24 16,4-12 16-16,-4 12-20 16,-9 0 20-16,0-12-24 15,-5-4-4-15,1 0-4 16,4 9 64-16,4-9-36 16,1 0-20-16,17 0-12 15,10 0 0-15,0 0 8 16,4 0-4-16,10 0-232 15,3-9 124-15,11 13-484 16</inkml:trace>
        </inkml:traceGroup>
      </inkml:traceGroup>
    </inkml:traceGroup>
    <inkml:traceGroup>
      <inkml:annotationXML>
        <emma:emma xmlns:emma="http://www.w3.org/2003/04/emma" version="1.0">
          <emma:interpretation id="{B8A6360F-853C-4286-8610-E7E7DCE9FEE0}" emma:medium="tactile" emma:mode="ink">
            <msink:context xmlns:msink="http://schemas.microsoft.com/ink/2010/main" type="paragraph" rotatedBoundingBox="13657,14155 15089,13779 15290,14545 13858,1492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8AA8151-F2C0-4014-8701-A726A897D866}" emma:medium="tactile" emma:mode="ink">
              <msink:context xmlns:msink="http://schemas.microsoft.com/ink/2010/main" type="line" rotatedBoundingBox="13657,14155 15089,13779 15290,14545 13858,14920"/>
            </emma:interpretation>
          </emma:emma>
        </inkml:annotationXML>
        <inkml:traceGroup>
          <inkml:annotationXML>
            <emma:emma xmlns:emma="http://www.w3.org/2003/04/emma" version="1.0">
              <emma:interpretation id="{AC2371FF-2DAB-4F44-9A75-4342B46735DA}" emma:medium="tactile" emma:mode="ink">
                <msink:context xmlns:msink="http://schemas.microsoft.com/ink/2010/main" type="inkWord" rotatedBoundingBox="13657,14155 15089,13779 15290,14545 13858,14920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49233.8908">10266 12781 392 0,'14'-16'148'0,"-14"16"-116"0,5-13-8 0,-1 1 120 15,1 8-84-15,-5-12 20 16,4 8-48-16,-4-12 32 16,0 3-36-16,-4-7 40 15,-5-4-40-15,4 0 4 16,-9 3-20-16,1 1-8 16,-5 12 0-16,-1 4-4 0,1 12 0 15,-5 12 32-15,1 12-16 16,-1 1 32-16,-5 3-32 15,10 0 40-15,9 1-32 16,9-5-24-16,5-4 0 0,8-3 16 16,1-1-8-16,4-8 48 15,10-12-28-15,-1-4-60 16,0-8 20-16,1-4-36 16,-1-9 28-16,-4-11-52 15,-5-17 40-15,0-20-56 16,-13-12 52-16,-10 5 0 15,5 15 20-15,5 12 72 16,-10 9-28-16,0 15 76 16,1 13-56-16,-1 8-16 15,5 16-20-15,0 25 8 16,0 15-12-16,-4 21 32 16,4-4-24-16,4 12 12 15,-8-13-16-15,-5-11 12 0,4-9-16 16,1-7 40-16,-1-9-24 15,-4-4 12-15,0-3-20 16,0-5-88-16,0-8 40 16,4-8-140-16,1-4 96 15,4-4-352 1,0-4 240-16,13-5-192 16</inkml:trace>
          <inkml:trace contextRef="#ctx0" brushRef="#br0" timeOffset="149506.6152">10494 12149 684 0,'0'-32'252'0,"5"32"-192"0,4 0-20 0,0 0 76 0,4 0-72 16,6 0 36-16,-6 8-48 16,1 0-8-16,4 4-16 15,-4 5 4-15,-5 3-8 0,-5-4 32 16,-13 4-20-16,-9 0 32 15,-9 1-32-15,-5-1-12 16,0-12-8-16,5 0 20 16,9 0-8-16,8 0-40 15,10-8 20-15,23 0 12 16,23 8 0-16,8-4-32 16,1 0 16-16,-5 9-304 15,-9-1 180-15</inkml:trace>
          <inkml:trace contextRef="#ctx0" brushRef="#br0" timeOffset="150352.3646">10867 12307 436 0,'0'-24'160'0,"0"20"-124"0,0-8-8 0,-4 8 116 16,8 0-84-16,-4 0 72 15,0 4-76-15,0 0 12 16,9 20-36-16,-4 16 48 0,-5 21-44 15,5 8 20-15,-1-1-36 16,10-3 16-16,-1-8-20 16,10-9 8-16,-9-3-12 0,9-13 20 15,-5-4-20-15,5-7 32 16,-5-5-28-16,5-8 56 16,-1-4-40-16,6-12 20 15,4-5-32-15,-1-15-8 16,10-13-8-16,0-7-4 15,-4-9 0-15,-1-4-20 16,5 5 12-16,-14 7 4 16,-4 5 4-16,-5 7 24 15,-4 9-12-15,-5 7-64 16,-9 5 24-16,5 4-252 16,-5 8 156-16,-14 4-488 15,0 16 344 1,-22 16 36-16</inkml:trace>
        </inkml:traceGroup>
      </inkml:traceGroup>
    </inkml:traceGroup>
    <inkml:traceGroup>
      <inkml:annotationXML>
        <emma:emma xmlns:emma="http://www.w3.org/2003/04/emma" version="1.0">
          <emma:interpretation id="{A5224A91-BE58-4E88-B9CD-DF7002297AA0}" emma:medium="tactile" emma:mode="ink">
            <msink:context xmlns:msink="http://schemas.microsoft.com/ink/2010/main" type="paragraph" rotatedBoundingBox="4608,15289 10474,14026 10864,15837 4998,171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5F2450-200E-4081-8223-702BCE461F39}" emma:medium="tactile" emma:mode="ink">
              <msink:context xmlns:msink="http://schemas.microsoft.com/ink/2010/main" type="line" rotatedBoundingBox="4608,15289 10474,14026 10864,15837 4998,17100">
                <msink:destinationLink direction="with" ref="{9E6E8339-E499-4291-BAE8-C5E74B1E346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64AA7A5-EC3A-4DFA-A336-AD82BDA18669}" emma:medium="tactile" emma:mode="ink">
                <msink:context xmlns:msink="http://schemas.microsoft.com/ink/2010/main" type="inkWord" rotatedBoundingBox="4625,15378 6524,14962 6743,15965 4844,16381"/>
              </emma:interpretation>
              <emma:one-of disjunction-type="recognition" id="oneOf3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43848.2651">1894 13910 612 0,'9'-8'228'0,"14"4"-180"0,-1 0-12 0,-8 4 88 16,9 8-76-16,9 0-44 0,0 8-8 16,-5 0-4-16,0 4 8 15,-4-3-12-15,-19 3 8 0,-8 4 20 16,-19 0-8-16,-9-3 16 16,-13 3-16-16,8 0-12 15,-8 0 0-15,17-3 48 16,-3-1-24-16,8 0 44 15,0-4-36-15,9 1 12 16,10-1-24-16,13 0 52 16,5-4-36-16,4-4-8 15,9-8-12-15,10 0 8 16,4-4-12-16,-5 0-128 16,10 4 68-16,-19 0-220 15,0-4 152-15</inkml:trace>
          <inkml:trace contextRef="#ctx0" brushRef="#br0" timeOffset="143934.4952">1830 14136 780 0,'-9'-8'288'0,"18"8"-224"0,5-4-20 0,-10 0 112 15,1 8-96-15,8-4 0 16,6 0-36-16,8 0-156 15,9 4 68-15,10 0-640 16</inkml:trace>
          <inkml:trace contextRef="#ctx0" brushRef="#br0" timeOffset="144232.2871">2381 13809 612 0,'18'4'228'0,"0"-8"-180"0,14 4-12 16,-14 4-28-16,-4 0-12 15,9 0 12-15,-5 4-4 16,-4 0-56-16,-5 0 28 16,-9 4 28-16,0 0 0 0,-14 0 52 15,-9 1-28-15,5-1 128 16,4-4-88-16,5 0 4 0,0 4-44 15,18-4 0-15,14-8-16 16,4 0-120-16,24-4 56 16,17-4-588-1</inkml:trace>
          <inkml:trace contextRef="#ctx0" brushRef="#br0" timeOffset="143421.6306">1639 14076 560 0,'-37'0'208'0,"19"0"-164"0,-14 0-8 0,5 0 84 16,0 0-72-16,-14-4 24 16,-9 4-40-16,4 0 12 15,1 4-24-15,-1 8 52 0,0-4-40 16,10 0 64-16,0 12-56 15,4-4 0-15,4 1-24 0,15-5-20 16,8 12 0-16,14-12 48 16,14-4-24-16,9-8 8 15,13-8-16-15,24-12-88 16,8 4 44-16,1 4-80 16,-6-9 68-16,-17-7-24 15,-14-12 40-15,-18-13-20 16,-14-20 28-16,-18 0-16 15,-14 13 20-15,0 3 132 16,-9 21-64-16,10 19 36 16,-10 17-52-16,14 29 32 15,-5 15-40-15,14 17-32 16,0 0 0-16,13-5 8 16,-4-3 0-16,5-5 32 15,-1-3-20-15,-4-9-76 0,0-3 32 16,5-5-280-16,-5-8 168 15</inkml:trace>
          <inkml:trace contextRef="#ctx0" brushRef="#br0" timeOffset="142912.277">960 13473 548 0,'0'0'204'0,"9"0"-156"0,-9 0-16 0,0 0 140 16,0 0-100-16,10 4 24 16,3 0-56-16,10 0 28 15,9 4-40-15,9-8 56 0,50-8-48 16,41-4 20-1,14 4-36-15,27-4 44 0,36-1-36 16,-22 1 4-16,-19-8-20 0,-8 4-60 16,-1 4 24-16,-27 0 12 15,-27-1 8-15,-28 5 36 16,-41 0 28 0,-22 8-28-16,-28 0-192 15,-17 4 84-15,-19 8-360 16,-1 5 244-16,15 7-276 15</inkml:trace>
        </inkml:traceGroup>
        <inkml:traceGroup>
          <inkml:annotationXML>
            <emma:emma xmlns:emma="http://www.w3.org/2003/04/emma" version="1.0">
              <emma:interpretation id="{D9AAD8FE-FCDC-410B-BAD1-341179548AF7}" emma:medium="tactile" emma:mode="ink">
                <msink:context xmlns:msink="http://schemas.microsoft.com/ink/2010/main" type="inkWord" rotatedBoundingBox="7093,15370 7677,15244 7699,15343 7114,15469"/>
              </emma:interpretation>
            </emma:emma>
          </inkml:annotationXML>
          <inkml:trace contextRef="#ctx0" brushRef="#br0" timeOffset="144743.1447">3437 13469 488 0,'-27'0'180'0,"18"8"-140"0,4-8-12 15,1 0 216-15,4 0-140 16,0 0 28-16,0 0-80 16,-5 0-16-16,5 0-20 15,0 0-4-15,0 0-4 0,0 0 12 16,0 0-12-16,0 0 24 16,0 0-20-16,0 0 40 15,0 0-28-15,0 0 32 16,0 0-32-16,0 0 12 15,0 0-20-15,0 0 36 0,0 0-28 16,0 0-24-16,0 0 0 16,0 0 8-16,9 0-4 15,0 0 8-15,9 0-8 16,1-8-4-16,8 8 4 16,14-8-4-16,14 8 0 15,4-8 24-15,0 8-12 16,5 4-4-16,-10-8-4 15,-4-1 40-15,-4 1-24 16,-10 0 0-16,-8-4-12 16,-10 4-60-16,-9 4 28 15,-18 0-172-15,-9 4 104 0,-1 0-380 16,1 8 264-16,-14 9-268 16</inkml:trace>
        </inkml:traceGroup>
        <inkml:traceGroup>
          <inkml:annotationXML>
            <emma:emma xmlns:emma="http://www.w3.org/2003/04/emma" version="1.0">
              <emma:interpretation id="{4B81915C-C10B-4B4B-9BEC-B10121F7C64B}" emma:medium="tactile" emma:mode="ink">
                <msink:context xmlns:msink="http://schemas.microsoft.com/ink/2010/main" type="inkWord" rotatedBoundingBox="8069,14544 10474,14026 10864,15837 8459,16355"/>
              </emma:interpretation>
              <emma:one-of disjunction-type="recognition" id="oneOf3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45352.7654">4530 12979 540 0,'-9'-24'200'0,"9"24"-156"0,9-8-12 0,-9 4 80 16,9 4-68-16,5 4 24 16,-5 4-36-16,13 28-40 15,1 5 4-15,9 19 52 16,-9 1-24-16,0 8 24 16,8-13-28-16,-8 13-8 0,-23-8-8 15,0 0 12-15,0-5-8 16,-23-7 24-16,1-9-20 15,-1-11 24-15,-9-17-24 0,9-20 32 16,-9-4-28-16,19-21 48 16,4 5-36-16,9-4 20 15,13-9-28-15,10-7 52 16,-5-9-40-16,19-16 28 16,-5 4-32-16,13-12 36 15,-13 8-36-15,-9 9 20 16,0 7-28-16,-10 8 44 15,-4 9-36-15,0 8-48 16,-4 3 8-16,-10 5-228 0,19 4 132 16,-5 12-648-1,14 8 420-15,-9 4 4 16</inkml:trace>
          <inkml:trace contextRef="#ctx0" brushRef="#br0" timeOffset="145659.0803">5062 12534 540 0,'0'-20'200'16,"10"12"-156"-16,3-1-12 0,-13 5 140 0,9 8-100 15,5 5-12-15,-5 11-36 16,0 8 16-16,0 4-24 15,-9 1 12-15,0-5-16 0,-9-4 56 16,0-3-40-16,0-5 60 16,-5-4-52-16,1-4 72 15,-6-8-60-15,15 0-8 16,8-4-24-16,19 0-36 16,18-4 8-16,-4 8-144 15,4-4 84-15,4 8-644 16,10 8 392-1,9 4 80-15</inkml:trace>
          <inkml:trace contextRef="#ctx0" brushRef="#br0" timeOffset="146394.536">5896 12833 496 0,'4'-12'184'0,"-4"4"-140"0,0 0-16 0,0 8 196 15,0-4-128 1,0 4 44-16,0 0-88 0,0 8-4 15,0 12-28-15,0 21 16 0,9 28-24 16,5 16 12-16,-9 4-12 16,8-8 0-16,5-9-4 15,-4-15 12-15,9 4-12 16,-5-17 4-16,-4-15-4 0,-1-5 48 16,6-8-32-16,-6-16 60 15,10-8-48-15,9-12 28 16,-9-17-36-16,8-19-16 15,6-33-8-15,-10 0 28 16,-4 4-16-16,-5 12 4 16,-4 12-12-16,-5 4 4 15,0 21-8-15,0 8-124 16,0 3 64-16,0 9-172 16,0 8 128-16,1 0-268 15,-1 8 204-15,0 16-316 16</inkml:trace>
          <inkml:trace contextRef="#ctx0" brushRef="#br0" timeOffset="146637.6826">7084 13602 704 0,'-9'4'264'0,"-14"57"-208"0,-9 24-12 0,9-40-184 16,-18 3 68-16,-9 5-340 0,0 3 228 15,-9 9 24-15</inkml:trace>
        </inkml:traceGroup>
      </inkml:traceGroup>
    </inkml:traceGroup>
    <inkml:traceGroup>
      <inkml:annotationXML>
        <emma:emma xmlns:emma="http://www.w3.org/2003/04/emma" version="1.0">
          <emma:interpretation id="{C57CD04A-A753-46B0-BB69-D48DD5392E65}" emma:medium="tactile" emma:mode="ink">
            <msink:context xmlns:msink="http://schemas.microsoft.com/ink/2010/main" type="paragraph" rotatedBoundingBox="8489,16507 19775,13086 20450,15315 9165,1873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0AF3051-46E9-412B-82F0-DDB50D5D99D1}" emma:medium="tactile" emma:mode="ink">
              <msink:context xmlns:msink="http://schemas.microsoft.com/ink/2010/main" type="line" rotatedBoundingBox="8489,16507 19775,13086 20450,15315 9165,18736"/>
            </emma:interpretation>
          </emma:emma>
        </inkml:annotationXML>
        <inkml:traceGroup>
          <inkml:annotationXML>
            <emma:emma xmlns:emma="http://www.w3.org/2003/04/emma" version="1.0">
              <emma:interpretation id="{CC042C39-2D04-4DA2-A987-FBC073D380B1}" emma:medium="tactile" emma:mode="ink">
                <msink:context xmlns:msink="http://schemas.microsoft.com/ink/2010/main" type="inkWord" rotatedBoundingBox="8658,17064 10135,16616 10367,17383 8891,17830"/>
              </emma:interpretation>
              <emma:one-of disjunction-type="recognition" id="oneOf3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65642.2406">5022 15322 464 0,'-5'-24'176'0,"10"16"-140"0,4-12-8 0,0 12 120 16,4-5-88-16,6 1 20 15,8 4-48-15,-4 0 12 16,-1 8-24-16,1 12 44 0,-5 4-36 16,14 25 20-16,-9-1-28 15,9 5-8-15,-14 7-8 16,5 1 12-16,0 4-8 15,-19 7-4-15,-4 5 0 0,0-4 28 16,-13-4-16 0,-6-9 12-16,-3-19-16 0,-1-9 36 15,-9-12-24-15,9-20 20 16,0-4-24-16,1-20 52 16,13-13-40-16,9-8-8 15,9 1-12-15,0 3 60 16,14-7-40-16,-1 15 48 15,1-3-44-15,0-5 44 16,4 4-48-16,-4 9-32 16,4 4-4-16,1 7 16 15,-10 5-4-15,0 4-92 16,0 4 48-16,0 8-264 16,5 0 168-16,0 0-336 15,0 8 264-15,-1-4-248 16</inkml:trace>
          <inkml:trace contextRef="#ctx0" brushRef="#br0" timeOffset="166017.2484">5750 14962 580 0,'-5'-20'216'0,"15"12"-168"0,3-4-12 0,-4 8 128 16,9-1-96-16,1 1 36 0,-1 4-64 16,5 0 20-16,-1 4-32 15,1 5 36-15,0 3-36 0,-9 0 28 16,-1 4-28-16,-8 0 0 16,-10 4-16-16,-4 1 12 15,-9-1-16-15,-5 0 16 16,-4 0-16-16,0-3 16 15,4-5-16-15,9-4 32 16,10-4-24-16,13 4 20 16,13-8-20-16,6 0 8 15,4 4-12-15,0 4 12 16,-1 0-16-16,6 0-180 16,-1-4 96-16,5 8-404 15,5 1 268-15,4-9-304 16</inkml:trace>
          <inkml:trace contextRef="#ctx0" brushRef="#br0" timeOffset="166498.0269">6251 15500 976 0,'4'0'360'0,"5"4"-280"0,10-4-20 0,-1 0 152 15,9 0-128 1,5 0-36-16,14 4-28 0,8-4-56 16,1 8 20-16,-5-8-372 15</inkml:trace>
          <inkml:trace contextRef="#ctx0" brushRef="#br0" timeOffset="166305.014">6451 15330 852 0,'-18'-12'316'0,"18"12"-248"0,4 4-16 0,-4-4 92 0,14 0-88 16,4 8 16-16,10 0-48 15,3 0-40-15,6 1 8 16,-5-1-376-16,-5-4 208 0</inkml:trace>
        </inkml:traceGroup>
        <inkml:traceGroup>
          <inkml:annotationXML>
            <emma:emma xmlns:emma="http://www.w3.org/2003/04/emma" version="1.0">
              <emma:interpretation id="{EB599457-D966-4DAF-9814-682A2493B8DA}" emma:medium="tactile" emma:mode="ink">
                <msink:context xmlns:msink="http://schemas.microsoft.com/ink/2010/main" type="inkWord" rotatedBoundingBox="10634,16922 12199,16447 12579,17701 11014,18175"/>
              </emma:interpretation>
              <emma:one-of disjunction-type="recognition" id="oneOf37">
                <emma:interpretation id="interp57" emma:lang="" emma:confidence="0">
                  <emma:literal>-p</emma:literal>
                </emma:interpretation>
                <emma:interpretation id="interp58" emma:lang="" emma:confidence="0">
                  <emma:literal>-or</emma:literal>
                </emma:interpretation>
                <emma:interpretation id="interp59" emma:lang="" emma:confidence="0">
                  <emma:literal>-s.</emma:literal>
                </emma:interpretation>
                <emma:interpretation id="interp60" emma:lang="" emma:confidence="0">
                  <emma:literal>-0</emma:literal>
                </emma:interpretation>
                <emma:interpretation id="interp61" emma:lang="" emma:confidence="0">
                  <emma:literal>-Dr</emma:literal>
                </emma:interpretation>
              </emma:one-of>
            </emma:emma>
          </inkml:annotationXML>
          <inkml:trace contextRef="#ctx0" brushRef="#br0" timeOffset="166816.4411">7093 15472 880 0,'-32'-12'328'0,"32"20"-256"0,0-16-16 16,0 8 168-16,14 0-132 15,4 8-28-15,9-8-40 16,5 4-32-16,0 4 4 0,9-4-376 0,-4 4 208 16</inkml:trace>
          <inkml:trace contextRef="#ctx0" brushRef="#br0" timeOffset="167548.385">7480 16208 644 0,'-14'9'236'0,"14"-9"-180"0,9 12-20 15,-9-12 140 1,0 0-104-16,0-8 16 16,5 4-52-16,0-9 8 15,4-3-24-15,4-4 16 16,-4 8-20-16,10-29 28 0,-15-15-28 16,10-17 4-16,0-24-12 15,-10 12 4-15,5-4-8 16,9 4-4-16,1 0 4 0,3-8-24 15,15 0 12-15,-1 4 40 16,1 8-20-16,13 4 60 0,-5 16-40 16,-8 17 28-16,-5 7-32 15,-1 13-36-15,1 8 4 16,-9 4-16-16,0 12 8 16,-5 8 0-16,0 12 4 15,-18 4 16-15,9 17-4 16,-9 7 24-16,0 5-16 15,-9-5 12-15,-4-7-12 16,-10-5-68-16,-4-3 28 16,-5-13-24-16,0 0 32 0,0-12 0 15,0-8 12-15,14 0-36 16,-5-8 24-16,32 8-20 16,9 0-4-1,5 8 28-15,9 4-12 16,0 13 16-16,0-5-8 15,-9 4 8-15,-1 4 16 16,-4-3 0-16,-4-5 24 16,-14 4-16-16,-9-12 48 15,-9 1-32-15,-14-5 72 16,-14-4-52-16,-4-4 20 16,-4 0-40-16,4 0 0 15,13 0-16-15,10-4 12 16,13 0-16-16,5-5-92 15,18 1 48-15,14 0-252 16,4-4 160-16</inkml:trace>
          <inkml:trace contextRef="#ctx0" brushRef="#br0" timeOffset="167939.1217">8163 14687 748 0,'5'-24'276'0,"4"15"-216"15,9-3-16-15,-5 8 144 0,1 0-112 16,4 4 24-1,5 8-60-15,0 4-16 0,4 5-16 16,-4 3 36-16,-5-4-20 0,-9 4 40 16,-13-4-36-16,-5 1 40 15,-14-5-40-15,0 0 12 16,-9-4-24-16,14 0 44 16,4 0-32-16,5-4 20 15,9-4-28-15,23-4 0 16,27 0-12-16,18 4-112 15,5 4 56-15,-4 4-604 16,-19 17 356-16,-28-5-268 16</inkml:trace>
        </inkml:traceGroup>
        <inkml:traceGroup>
          <inkml:annotationXML>
            <emma:emma xmlns:emma="http://www.w3.org/2003/04/emma" version="1.0">
              <emma:interpretation id="{0C559490-313C-408D-9DDF-565076169AB1}" emma:medium="tactile" emma:mode="ink">
                <msink:context xmlns:msink="http://schemas.microsoft.com/ink/2010/main" type="inkWord" rotatedBoundingBox="13303,15048 17092,13899 17697,15895 13908,17043"/>
              </emma:interpretation>
              <emma:one-of disjunction-type="recognition" id="oneOf3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150868.2372">9606 13181 444 0,'0'-16'164'0,"0"16"-124"0,5-12-16 15,-1 8 148-15,5 0-100 16,1 0 52-16,3 0-76 16,1 0 44-16,4 4-52 0,5 0 24 15,9 4-36-15,18 0 44 0,18 4-40 16,9 0 4-16,10-8-24 16,31-4 36-16,46-8-24 15,0 0 20-15,-5-13-24 16,15 5 16-16,-6-4-20 15,-27 8-8-15,-27 4-4 16,-23 4 12-16,-23-1-8 16,-18 5-4-16,-18 0 0 15,-9 4 28-15,-14 4-16 16,-9 4-128-16,-14 5 60 0,-4 7-228 16,-14 4 156-16</inkml:trace>
          <inkml:trace contextRef="#ctx0" brushRef="#br0" timeOffset="151453.7935">10253 13869 456 0,'-46'21'168'0,"37"-1"-128"0,-9 4-16 16,0-12 124-16,4-4-88 16,-4 4 88-16,-5-3-84 0,-9-1 12 15,5 4-44-15,0 0 12 0,-5 0-24 16,-5 4 16-16,14 0-20 16,1-3-8-16,3-1-4 15,15 0-24-15,4 0 12 16,14-4 56-16,4 0-24 15,9-4-20-15,5 0-4 16,0-4-64-16,4 0 36 16,-4-4-68-16,0-8 56 15,4 0-124-15,-8-16 92 16,-15-17-204 0,10-16 156-16,-9-15-68 0,0-5 112 15,-5 8 156-15,4 8-40 16,-4 12 228-16,0 9-148 15,1-1 76-15,-1 13-112 16,0 12 20-16,-5-5-60 16,1 13-32-16,-5 12-12 0,-5 4 36 15,1 13-24-15,-5 11 36 32,4 4-32-32,-9 33 12 15,5 0-16-15,-9 12 20 16,9 0-20-16,-9-9 12 15,4-7-12-15,1-12 36 16,3-5-24-16,1-7-216 0,5-9 104 0,4-8-488 31,23 4 208-31</inkml:trace>
          <inkml:trace contextRef="#ctx0" brushRef="#br0" timeOffset="151999.783">10389 14060 600 0,'-9'-4'224'0,"18"-1"-176"0,14-3-12 0,-9 4 160 16,8 4-116-16,10-4-8 16,14 0-44-16,9 0-12 15,-1 4-8-15,-8-4-8 0,-1 4 4 16,1 0-208-16,-14 0 112 16,-5 0-472-16</inkml:trace>
          <inkml:trace contextRef="#ctx0" brushRef="#br0" timeOffset="151841.8364">10653 13736 540 0,'23'-37'200'0,"-5"29"-156"0,5 0-12 0,-14 8 104 16,5 4-80-16,0 4 16 15,-1 9-48-15,1 3-32 16,4 4 4-16,-4 0 36 0,-5 9-20 16,-9-1 24-16,-9 0-20 0,0 1 20 46,-14-1-24-46,-14-3-4 0,-13-5-4 0,-4 0-16 0,-5-4 8 16,13 1 64-16,5-5-32 0,18-4 16 16,0 4-28-16,10-4 8 15,13 0-12-15,13-4 20 16,10 1-20-16,18-1 32 16,-4 0-28-16,8-4-68 15,-4 0 28-15,-4-4-124 16,-10 0 84-16,-4 0-192 15,-10-4 144-15</inkml:trace>
          <inkml:trace contextRef="#ctx0" brushRef="#br0" timeOffset="152324.7441">10981 13513 476 0,'18'-4'176'0,"-4"4"-136"0,0 4-12 16,-1 4 100-16,6 0-76 15,-6 5 76-15,1 3-72 0,-5 0 32 16,-14-4-52-16,-4-4 68 0,-4 8-56 16,-1-4 36-16,0-3-48 15,5-1 8-15,5-8-28 16,-1 8-16-16,5-8-4 15,18 4 12-15,19 0-4 16,13 0-256-16,9-4 136 16,0 16-544-1</inkml:trace>
          <inkml:trace contextRef="#ctx0" brushRef="#br0" timeOffset="153475.8049">12274 12825 664 0,'-18'8'244'0,"18"4"-188"0,0 13-16 15,-5-1 100-15,-4 21-84 16,0 15 16-16,5 13-48 16,-1-4 40-16,1-4-36 0,-1-9 4 0,-4-3-20 15,-5 0 44-15,1-9-28 16,-1 1-180-16,-4-1 80 15,-5 13-600 1,-4 3 372-16,4-15 88 16</inkml:trace>
          <inkml:trace contextRef="#ctx0" brushRef="#br0" timeOffset="153376.0392">11969 13198 560 0,'-9'-4'208'0,"9"4"-164"0,5-5-8 0,4 1 164 16,4 0-116-16,10 0 52 16,9 0-76-16,4 0-20 15,5 4-24-15,0-8-12 0,5 8 0 16,-5-8 20-16,0 0-12 0,-5 4-40 15,-8-4 16-15,-1 0-104 16,-13 0 64-16,-10 0-300 16</inkml:trace>
          <inkml:trace contextRef="#ctx0" brushRef="#br0" timeOffset="154095.9536">12684 14395 508 0,'-18'-12'188'0,"13"16"-148"0,1-12-8 16,4 0-36-16,0-8-4 15,0-8 136-15,0-5-68 16,4-3 36-16,5 0-56 15,5-5 72-15,4-11-60 16,5-13-36-16,-5-28-12 0,5-24 4 16,4-1-4-16,-4 13-4 15,4-16 4-15,-4-13 48 16,0-11-28-16,0 23 24 16,-1 13-28-16,1 24 52 0,0 12-40 15,0 9 28-15,-1 7-32 16,6 12 0-16,4 13-16 15,-5 12-88-15,-4 4 44 16,-5 16-8-16,-4 8 24 16,-14 0 40-16,-14 4-16 15,-9 9 44-15,-9 3-28 16,0 0-92-16,0 1 36 16,-4 3-52-16,0-8 48 15,4-8 12-15,4-3 12 16,10-5-40-16,9 0 24 0,14 0-28 15,8 4 32-15,10 4 0 16,4 4 16-16,10 9-12 16,8 3 12-16,5 5 48 15,-4-1-20-15,-14-8 8 16,0-7-16-16,-19 3 64 16,-22-4-44-16,-13 4 48 15,-15-7-44-15,5-5 8 31,-9 0-28-31,5-4 8 16,4 8-12-16,-9-8-8 0,14-4 0 16,4 0 28-16,9 0-16 15,1-8-144-15,8-4 64 16,5 0-220-16,5-8 160 0</inkml:trace>
          <inkml:trace contextRef="#ctx0" brushRef="#br0" timeOffset="154462.4302">13399 12400 572 0,'27'-12'208'0,"-27"12"-160"0,23 0-12 0,-10 4 92 16,6 8-76-16,-6 5-4 15,1 7-28-15,0 0-8 16,-1 4-4-16,-4 1 4 16,-4-5-8-16,-10-8 52 15,5 4-32-15,-13-7 44 0,-5-5-40 16,-1 0-4-1,10 0-16-15,0-4 12 16,5 0-12-16,8-4-20 16,10 4 4-16,4-4-208 15,9 4 120-15</inkml:trace>
        </inkml:traceGroup>
        <inkml:traceGroup>
          <inkml:annotationXML>
            <emma:emma xmlns:emma="http://www.w3.org/2003/04/emma" version="1.0">
              <emma:interpretation id="{7E98B2B5-EA9C-42BD-B523-30434D54E3CF}" emma:medium="tactile" emma:mode="ink">
                <msink:context xmlns:msink="http://schemas.microsoft.com/ink/2010/main" type="inkWord" rotatedBoundingBox="17811,14567 19274,14123 19467,14759 18003,15202"/>
              </emma:interpretation>
              <emma:one-of disjunction-type="recognition" id="oneOf3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55477.6285">14118 12675 424 0,'-14'-4'156'0,"19"4"-120"0,0 4-8 15,-5-4 140-15,13 9-96 16,1 11 60-16,4 4-76 16,0 4 0-16,0 17-32 15,-8 16 32 1,8-1-32-16,-5 13 32 15,6 0-32-15,-10-8-12 0,4-9-8 0,-8-11 20 16,4-13-12-16,-4-11 40 16,4-5-28-16,-5-16 40 15,5-4-36-15,0-29 4 16,10 1-20-16,-1-33-16 16,5-4 0-16,-1 1 12 15,1 7-4-15,9 4 24 16,5 1-16-16,-15 7 24 0,1 5-24 15,-5 3 4-15,-4 1-8 16,4 15-24-16,-9 5 8 16,-4 4-172-16,-5 8 100 15,9 4-144-15,-9 4 128 0,0 0-304 16</inkml:trace>
          <inkml:trace contextRef="#ctx0" brushRef="#br0" timeOffset="156053.6853">15202 12987 684 0,'-19'-20'252'0,"19"20"-192"0,19 4-20 15,-6-4 40-15,10-4-52 16,13-4 32-16,15 0-32 15,17 0-104-15,0 0 40 0,0 3-280 16</inkml:trace>
          <inkml:trace contextRef="#ctx0" brushRef="#br0" timeOffset="155860.6466">15370 12777 780 0,'0'-17'288'0,"9"17"-224"0,19-4-20 0,-10 4 56 15,14 0-64-15,4 0 4 16,5 0-24-16,-5 0-12 16,5-4 0-16,-4 4-112 0,-5 0 60 15,-5 0-472 1,0 25 136-16</inkml:trace>
        </inkml:traceGroup>
        <inkml:traceGroup>
          <inkml:annotationXML>
            <emma:emma xmlns:emma="http://www.w3.org/2003/04/emma" version="1.0">
              <emma:interpretation id="{FD235CCC-081F-4891-A8B2-21124438F28D}" emma:medium="tactile" emma:mode="ink">
                <msink:context xmlns:msink="http://schemas.microsoft.com/ink/2010/main" type="inkWord" rotatedBoundingBox="19989,14713 20244,14635 20358,15011 20103,15088"/>
              </emma:interpretation>
              <emma:one-of disjunction-type="recognition" id="oneOf40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156349.949">16358 12813 632 0,'-9'-16'236'0,"9"20"-184"0,0 0-16 15,-14 16 72-15,5 5-8 0,0 11-48 16,9 8-8-16,18 9-32 16,-4 0 12-16,13-5-16 0,1-11 24 15,8-13-20-15,5-12-32 16,5-16 12-16,-1-12 28 15,-13-12-12-15,-14-13 36 16,-18-8-28-16,-14 1-12 16,-13 7-8-16,4 9-24 31,5 4 16-31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0:32.5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E6E8339-E499-4291-BAE8-C5E74B1E3466}" emma:medium="tactile" emma:mode="ink">
          <msink:context xmlns:msink="http://schemas.microsoft.com/ink/2010/main" type="inkDrawing" rotatedBoundingBox="4698,16396 10126,16194 10133,16382 4705,16585" semanticType="underline" shapeName="Other">
            <msink:sourceLink direction="with" ref="{AC5F2450-200E-4081-8223-702BCE461F39}"/>
          </msink:context>
        </emma:interpretation>
      </emma:emma>
    </inkml:annotationXML>
    <inkml:trace contextRef="#ctx0" brushRef="#br0">-2 211 196 0,'-5'0'72'0,"5"0"-56"0,9 0-4 16,-9 0 240-16,0 0-140 15,0 0 44-15,0 0-92 16,0 0-8-16,0 0-32 16,0 0 24-16,9 8-32 15,-4 4-4-15,0-4-8 0,4-8-4 16,0 4 0-16,-9-4 24 16,4 12-12-16,5-8 48 15,-9-4-32-15,5 8 20 16,0 1-28-16,4-1 0 15,0-4-12-15,4 4 28 16,-3 0-20-16,12 0 4 0,1-4-12 16,0-4-16-16,18-4 4 15,13-8 20-15,19 8-8 16,23-8 16-16,-5-1-16 16,9 5 16-16,23 4-16 15,36 4 4-15,5 8-4 16,14-4 12-16,54 9-12 15,-4-5-4-15,63-4 0 16,5 0 4-16,59-12-4 0,-23-4-12 16,33-5 4-16,-33-11 4 15,0-12 0-15,-36 7 52 16,-41-3-28-16,-18-1 44 16,-37 9-40-16,-49 4 4 15,-38 12-20-15,-35 4-8 16,-24-5 0-1,-31 9-216-15,-23 4 116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1:08.6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F6AC171-F86D-4022-B05A-D33FB567A98D}" emma:medium="tactile" emma:mode="ink">
          <msink:context xmlns:msink="http://schemas.microsoft.com/ink/2010/main" type="writingRegion" rotatedBoundingBox="1846,565 24233,185 24495,15629 2108,16008"/>
        </emma:interpretation>
      </emma:emma>
    </inkml:annotationXML>
    <inkml:traceGroup>
      <inkml:annotationXML>
        <emma:emma xmlns:emma="http://www.w3.org/2003/04/emma" version="1.0">
          <emma:interpretation id="{8BE0D5A4-DEF7-48AA-A310-1CB5DAAF1F6D}" emma:medium="tactile" emma:mode="ink">
            <msink:context xmlns:msink="http://schemas.microsoft.com/ink/2010/main" type="paragraph" rotatedBoundingBox="3537,536 24233,185 24279,2867 3582,32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726071-5347-4122-A880-B793CBA51AFD}" emma:medium="tactile" emma:mode="ink">
              <msink:context xmlns:msink="http://schemas.microsoft.com/ink/2010/main" type="line" rotatedBoundingBox="3537,536 24233,185 24269,2297 3573,2647"/>
            </emma:interpretation>
          </emma:emma>
        </inkml:annotationXML>
        <inkml:traceGroup>
          <inkml:annotationXML>
            <emma:emma xmlns:emma="http://www.w3.org/2003/04/emma" version="1.0">
              <emma:interpretation id="{20054D72-740B-4C13-9AB1-4401F183C5BB}" emma:medium="tactile" emma:mode="ink">
                <msink:context xmlns:msink="http://schemas.microsoft.com/ink/2010/main" type="inkWord" rotatedBoundingBox="3544,947 5336,916 5350,1768 3558,1798"/>
              </emma:interpretation>
            </emma:emma>
          </inkml:annotationXML>
          <inkml:trace contextRef="#ctx0" brushRef="#br0">2 199 320 0,'-5'-25'120'0,"5"25"-96"0,5-8-4 0,-1 0 80 16,6 8-60-16,8-4 28 15,5 4-40-15,13 12 44 16,0 4-40-16,24 41 12 16,-1 4-28-16,9 28 28 15,-9-4-28-15,-4 0 4 16,-10-12-12-16,-17-13-16 16,-5-7 4-16,-23-9 56 15,4-7-28-15,-31-17 32 16,4-8-28-16,-18-20 16 15,5-4-24-15,4-33-8 16,9 5-8-16,14-41-16 16,9 4 8-16,18-12 4 15,14 16 0-15,4 0 8 16,1 25-4-16,4-5-4 16,-9 13 4-16,4 3 20 15,-4 9-12-15,4-8 12 16,-4 15-12-16,-4-7-8 15,-1 12 0-15,0-4 28 16,-4 7-16-16,0 1-164 16,-1 4 80-16</inkml:trace>
          <inkml:trace contextRef="#ctx0" brushRef="#br0" timeOffset="520.3624">1236 640 592 0,'-9'12'220'0,"9"-12"-172"0,22-4-12 0,-3 0 32 15,8 4-44-15,9-8 0 16,5 4-16-16,9-9-60 16,5 5 28-16</inkml:trace>
          <inkml:trace contextRef="#ctx0" brushRef="#br0" timeOffset="332.3625">1381 211 548 0,'-18'0'204'0,"18"0"-156"0,-13 8-16 0,8-8 116 15,5 4-88-15,0-4 20 16,9 4-48-16,0-4 24 16,5 0-32-16,18-4 4 15,4 4-16-15,14-8 12 16,5 8-16-16,9-4-4 16,-10 8 0-16,-8 0-164 15,-5 4 88-15,-18 8-272 16,-10 0 196-16</inkml:trace>
        </inkml:traceGroup>
        <inkml:traceGroup>
          <inkml:annotationXML>
            <emma:emma xmlns:emma="http://www.w3.org/2003/04/emma" version="1.0">
              <emma:interpretation id="{6E95C0D9-31BD-4367-8D7B-0DD97C28A611}" emma:medium="tactile" emma:mode="ink">
                <msink:context xmlns:msink="http://schemas.microsoft.com/ink/2010/main" type="inkWord" rotatedBoundingBox="6187,491 7612,467 7633,1741 6209,17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01.6741">2752 12 436 0,'-5'-24'160'0,"5"24"-124"0,0-16-8 0,0 4 140 16,0 8-96-16,0-8 24 15,9 8-56-15,1-5-8 16,3 5-20-16,10-4-24 16,9 4 4-16,4 0 12 15,5 8 0-15,0-8 8 16,-4 12-8-16,-6 0 8 15,-3 5-8-15,-19 3 8 16,0 0-8-16,-23 16 8 16,-4-7-8-16,-18 15-4 15,-1 1 4-15,-8 19-4 16,8 1 0-16,-4 4-12 16,9-5 8-16,-4-3 4 15,13-4 0-15,-9-9 32 16,10-11-16-16,8-5 4 15,5-4-12-15,0-8 4 16,4 1-8-16,5-5-20 16,5 0 8-16,13-4 12 15,5 0 0-15,9-8 8 16,4 0-8-16,5-4 16 0,14 4-12 16,-10-8-48-16,10 8 24 0,-19-4-208 15,-4 4 124-15</inkml:trace>
          <inkml:trace contextRef="#ctx0" brushRef="#br0" timeOffset="1416.2447">2656 211 676 0,'14'0'248'0,"-14"0"-192"0,50 0-16 0,-23-8 76 15,1 16-72-15,17-8 16 16,1 0-36-16,17 0-4 16,-3 0-12-16,-6 4-52 15,1 0 28-15,0 0-184 16,-10 0 112-16</inkml:trace>
          <inkml:trace contextRef="#ctx0" brushRef="#br0" timeOffset="2777.8667">3321-417 508 0,'-9'-20'188'0,"9"20"-148"15,4-12-8-15,-4 8 104 16,5 4-80-16,0 4 32 15,4 4-52-15,0 16-12 16,4 5-16-16,-4 23 28 16,5 5-20-16,0 12 40 15,-1-4-32-15,-3-5 12 16,3-7-20-16,-4-9 8 16,-4-3-12-16,4-9 44 15,-9-3-28-15,0-9-60 16,0-4 20-16,0-8-168 0,0-4 100 0,0-4-204 15,0 0 160-15,0 4-88 16,9 0 120 0,-9 0 24-16,0 0 44 0,0 0 16 15,0 8 8-15,-9 5 112 16,9 3-60-16,0-4 96 16,0 0-88-16,-9-4 44 15,18 5-64-15,-9-9 16 16,0 4-36-16,9-8 8 15,5 0-16-15,-5-8 36 16,0 4-24-16,-4-4-4 16,4 0-12-16,0-4 12 15,-9 8-12-15,0-8 24 16,4 4-20-16,-4-5 24 16,9 9-24-16,-9-8 24 15,0 4-24-15,0-4 4 16,9 4-8-16,-9-4 20 15,0 8-16-15,0-4 4 16,0 4-8-16,0 0 20 16,0 8-16-16,0 0 4 15,0 8-8-15,0 17 36 16,0 3-20-16,-9 17 40 16,5 4-36-16,-1 3-16 15,10-3-4-15,-5-5-8 16,0-7 0-16,-14-5 16 0,14-7-8 15,-4-9 48-15,8-4-28 16,-4-8 20-16,0 1-28 0,0-9-160 16,0 0 76-16,-4-8-292 15,4 0 196-15</inkml:trace>
          <inkml:trace contextRef="#ctx0" brushRef="#br0" timeOffset="1953.1725">4068-121 580 0,'-9'-28'216'0,"9"28"-168"0,0-9-12 0,-10 9 68 16,10 0-64-16,0 0 8 15,-9 0-28-15,-4 9-4 16,-1 7-8-16,-9 4-16 15,-9 0 4-15,-13 4 4 16,-5 5 0-16,-19-1 16 16,15 0-8-16,-1-3-12 15,1-1 0-15,-1-4 4 16,23 0 0-16,5-3-20 16,9-1 12-16,13-4 12 15,5-4 0-15,5-8-36 16,4 0 16-16,0-4-48 15,13 4 36-15,-17-4-4 16,13 0 20-16,-18 0 8 16,0 4 4-16,-9-4 0 15,-5 8 0-15,5-4 16 16,-4 4-8-16,4 0 40 16,9 0-24-16,-9 0 4 15,9 0-16-15,-5 0 28 16,5 0-24-16,0 0 20 15,5 0-20-15,-5 0 8 16,0 0-12-16,0 0 0 16,0 0-4-16,0 1 20 15,0-1-16-15,0 0 4 16,0 0-8-16,0-4-8 16,0 0 4-16,0 0-104 0,0 0 56 15,0-4-264-15,0 4 172 0</inkml:trace>
        </inkml:traceGroup>
        <inkml:traceGroup>
          <inkml:annotationXML>
            <emma:emma xmlns:emma="http://www.w3.org/2003/04/emma" version="1.0">
              <emma:interpretation id="{CEEF478C-C1D9-404C-8AD3-B133E51EE872}" emma:medium="tactile" emma:mode="ink">
                <msink:context xmlns:msink="http://schemas.microsoft.com/ink/2010/main" type="inkWord" rotatedBoundingBox="8859,1132 9182,1127 9206,2552 8883,25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286.3584">5338 518 652 0,'-23'-4'244'0,"23"4"-192"0,9 12-12 0,5-8 144 16,-5 0-108-16,23 0 8 15,-9 1-56-15,22-10 8 16,5-3-20-16</inkml:trace>
          <inkml:trace contextRef="#ctx0" brushRef="#br0" timeOffset="5138.6436">5379 223 548 0,'-9'-16'204'0,"9"16"-156"0,-9-4-16 15,9 0 160-15,0 8-112 0,0-4 28 16,13 4-64-16,-4-4 24 16,14 4-36-16,9 4 16 15,-9-4-28-15,9-4-16 16,0 8-8-16,-10-8 28 15,10 0-12-15,-5 8-100 16,-8 0 44-16,-15 4-396 16,1 13 244-16</inkml:trace>
          <inkml:trace contextRef="#ctx0" brushRef="#br0" timeOffset="12881.9089">5429 1623 488 0,'14'0'180'0,"-14"-4"-140"0,0-4-12 0,0 4 108 15,4 0-80-15,-4-8 60 16,0 0-72-16,0-13 32 16,9 9-44-16,0-20 8 15,0 3-24-15,5-27-16 16,0 7-4-16,-5-28 4 15,9 12 0-15,-13-8 0 16,4 13 0-16,-9 7-12 16,0 16 8-16,-9 9-16 15,9 12 12-15,-9 8 4 16,9 8 4-16,-10 4-12 16,6 8 8-16,-10 4-4 15,5 8 0-15,-14 0 8 0,19 5 0 16,-14-5 0-16,-1-4 0 0,6-4 44 15,4-4-24-15,-5-8-8 16,14 0-8-16,9-4 12 16,5 0-8-16,8-4-20 15,6 8 4-15,-1-4 4 16,5 4 4-16,-9-4-12 16,0 8 8-16,-10-4 20 15,-4 0-8-15,-18-4 76 16,0 0-48-16,-14-4 24 15,1 0-40-15,-10-8 28 16,4 3-32-16,6-3-320 16,12 8 160-16</inkml:trace>
        </inkml:traceGroup>
        <inkml:traceGroup>
          <inkml:annotationXML>
            <emma:emma xmlns:emma="http://www.w3.org/2003/04/emma" version="1.0">
              <emma:interpretation id="{D28092AD-D0C2-4C39-9F22-7CC09E7EA4D3}" emma:medium="tactile" emma:mode="ink">
                <msink:context xmlns:msink="http://schemas.microsoft.com/ink/2010/main" type="inkWord" rotatedBoundingBox="10368,755 12425,721 12443,1777 10386,181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50.1235">7018 223 456 0,'0'-37'168'0,"0"37"-128"0,0-8-16 0,0 4 124 15,0 8-88-15,0 17 36 16,4 7-56-16,-4 37 56 15,5 7-56-15,-5 18 0 16,0-6-24-16,-9-3 16 16,4-12-20-16,-8-12 68 15,4-13-48-15,-14 1 68 16,5-25-60-16,-14-4 28 16,4-8-40-16,-3-16-124 15,8-8 52-15</inkml:trace>
          <inkml:trace contextRef="#ctx0" brushRef="#br0" timeOffset="6068.9398">7109-166 840 0,'4'-16'312'0,"-4"16"-244"0,0 4-16 16,0-4-40-1,5 8-16-15</inkml:trace>
          <inkml:trace contextRef="#ctx0" brushRef="#br0" timeOffset="6576.7903">7605-52 436 0,'-32'20'160'0,"32"-20"-124"0,-9 20-8 0,0-8 72 16,5 4-60-16,-6 5 36 15,1 3-44-15,0-8 36 16,5 4-40-16,-5 1 40 16,-1 3-40-16,-8 0 28 15,5 4-28-15,-10 9-8 16,9-5-12-16,-9 5 4 16,10-1-8-16,4-3-4 15,9-1 4-15,13-12 12 16,6-4-8-16,12-20-56 15,10-4 24-15,0-20-32 16,-4 4 32-16,-5-9 0 16,-5 9 16-16,-13 8 60 15,-1 8-28-15,-13 16 24 16,0 8-28-16,-4 20 36 16,-1 5-32-16,1 7 20 15,8-3-24-15,10-9 44 16,4-3-36-16,23-21 12 15,5-4-24-15,13-24 28 16,0-5-28-16,-4-23 32 16,-10 8-32-16,-9-25 20 15,-13 12-20-15,-18-7-8 16,-5 15-4-16,-14-3 4 0,5 7-4 16,0 9-124-16,4 4 64 15,5 3-244-15,5 13 172 16</inkml:trace>
          <inkml:trace contextRef="#ctx0" brushRef="#br0" timeOffset="7059.5741">8511-117 664 0,'0'-16'244'0,"0"16"-188"0,-9-8-16 0,0 8 128 16,9 4-100-16,-9 4 24 16,0 8-52-16,-5 8-16 15,5 5-16-15,-5 11 36 16,10 0-20-16,-10 17-4 15,10 0-12-15,-6 16 12 16,1-9-12-16,0-3 48 16,9-4-28-16,-9-9 20 15,9-7-28-15,-4-9 16 16,4-8-20-16,-10-3-16 16,20-5-4-16,-6-8 48 0,5-4-24 15,9-8 8-15,5 4-16 0,14-4-44 16,-5 4 20-16,22 0 28 15,-4 8-8-15,5 0-88 16,-10 0 44-16,-4-4-52 16,5 4 52-16,-23-8 4 15,9 4 16-15,-19-8-32 16,1 4 28-16,-10-4-180 16,10 0 112-16</inkml:trace>
        </inkml:traceGroup>
        <inkml:traceGroup>
          <inkml:annotationXML>
            <emma:emma xmlns:emma="http://www.w3.org/2003/04/emma" version="1.0">
              <emma:interpretation id="{1641DFD5-04BE-4C7A-92B1-669DF82D29E9}" emma:medium="tactile" emma:mode="ink">
                <msink:context xmlns:msink="http://schemas.microsoft.com/ink/2010/main" type="inkWord" rotatedBoundingBox="12876,764 15231,724 15254,2044 12899,208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978.7401">9704 146 260 0,'-9'-4'96'0,"9"4"-76"0,9-4-4 0,-9 0 80 16,0 8-56-16,0-4 28 16,0 0-40-16,0 0 28 15,0 0-32-15,0 0 4 16,0 0-16-16,0 0 12 16,0 0-16-16,0 0-4 15,0 0 0-15,0 0 20 16,0 0-12-16,0 0 4 15,0 0-8-15,0 0 4 16,0 0-8-16,0 0-4 16,0 0 4-16,0 0 20 15,0 0-12-15,0 0 4 16,0 0-8-16,0 0 20 16,5 4-16-16,-5-4-4 15,0 4-4-15,9 8 28 16,0-4-16-16,-5 33 40 15,15-1-32-15,-6 29-12 16,1 4-8-16,-5 8 40 0,0-8-24 16,-4-1 0-16,-1-11-12 0,-13 4 4 15,0-9-8-15,-14 5 32 16,-4-8-20-16,-14-1 12 16,9-3-16-16,-32-5 12 15,5-3-16-15,-5-13 24 16,14-3-20-16,5-25-12 15,13-4-4-15</inkml:trace>
          <inkml:trace contextRef="#ctx0" brushRef="#br0" timeOffset="9150.6994">9859-149 736 0,'9'-29'272'15,"-9"29"-208"-15,23 4-20 0,-14 0 52 16,4 4-60-16,1 0-20 16,4 1-16-16,-9 7-424 15,10 4 232-15</inkml:trace>
          <inkml:trace contextRef="#ctx0" brushRef="#br0" timeOffset="9654.5412">10341 57 488 0,'-13'-16'180'0,"13"16"-140"0,-5 0-12 0,-4 0 144 15,5 0-100-15,-10 0 76 16,0 8-84-16,-13 8-16 15,9 4-32-15,-10 5-4 16,10 11-4-16,0 0 12 16,9 9-12-16,9-5 4 15,9-3-4-15,5-9 4 16,8 4-8-16,6-23 8 16,-1 7-8-16,0-16-28 15,1-8 12-15,-6-9-12 16,1 1 12-16,-5-4 8 15,-4 0 4-15,-9-4-28 16,4 7 16-16,-9 5 40 16,0 12-16-16,0 8 68 15,4 13-44-15,5-5-44 16,5 12 4-16,9-12 40 16,9 4-16-16,13-20 8 15,10 5-16-15,-1-18 28 16,-3-3-24-16,-15-12 20 15,-9 8-20-15,-18-17 20 0,0 9-24 16,-18-17 24-16,0 17-24 16,-13-12 12-16,8 7-12 0,0-3-192 15,5 7 96-15</inkml:trace>
          <inkml:trace contextRef="#ctx0" brushRef="#br0" timeOffset="10226.0573">11612 101 476 0,'9'-8'176'0,"-9"8"-136"0,18-12-12 0,-18 8 152 16,5 4-104-16,-10-8 60 16,5 0-80-16,-18-4 28 15,4 8-48-15,-27 0 0 16,5 4-24-16,-19 8 56 15,5 4-40-15,-9 20 68 16,9 9-56-16,4 11 8 16,19 9-28-16,9 0 24 15,13 0-28-15,23-13 12 16,14-3-16-16,23-13 44 16,9-8-28-16,4-12-76 15,-4 1 24-15,-1-13-176 16,-13-5 108-16,-18-7-160 15,-4 4 144-15</inkml:trace>
        </inkml:traceGroup>
        <inkml:traceGroup>
          <inkml:annotationXML>
            <emma:emma xmlns:emma="http://www.w3.org/2003/04/emma" version="1.0">
              <emma:interpretation id="{FCF0BA44-E8BA-45EF-80CC-05876ED32B59}" emma:medium="tactile" emma:mode="ink">
                <msink:context xmlns:msink="http://schemas.microsoft.com/ink/2010/main" type="inkWord" rotatedBoundingBox="16595,1047 16896,1041 16901,1284 16599,129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768.0817">13046 130 716 0,'0'-8'264'0,"0"4"-204"0,0 0-16 15,4 4 124 1,1 4-100-16,4-4 44 15,5 4-68-15,8 0 4 16,6 0-32-16,4-4 0 16,-1 0-8-16,6 4-296 15,-5 4 156-15</inkml:trace>
          <inkml:trace contextRef="#ctx0" brushRef="#br0" timeOffset="15914.9723">13091 316 684 0,'9'0'252'0,"-9"0"-192"0,28 8-20 0,-10-4 56 16,5 0-60-16,18-4-12 15,0 0-16-15,9 8-548 16,0 4 296-16</inkml:trace>
        </inkml:traceGroup>
        <inkml:traceGroup>
          <inkml:annotationXML>
            <emma:emma xmlns:emma="http://www.w3.org/2003/04/emma" version="1.0">
              <emma:interpretation id="{DA07E309-912C-4930-997D-863BBF8E0D61}" emma:medium="tactile" emma:mode="ink">
                <msink:context xmlns:msink="http://schemas.microsoft.com/ink/2010/main" type="inkWord" rotatedBoundingBox="17475,622 19586,586 19601,1494 17491,152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770.7488">14985 73 560 0,'-9'-12'208'0,"9"12"-164"0,-18-4-8 15,4 0 144 1,5 4-104-16,-18 0 104 15,4 8-104-15,-18 8 4 16,14 4-48-16,-14 17 4 16,14 7-20-16,-1 9-8 15,5 0-4-15,10-1 28 0,13-7-16 16,9-9-4-16,9-8-8 0,14-11-76 16,9-5 40-16,5-16-84 15,-1-8 64 1,1-5-44-16,-5 1 56 0,-10-12-24 15,-3 16 40-15,-15-4-8 16,1 7 20 0,-14 18 104-16,5 7-48 0,-5 4 60 15,9 8-60-15,9 9 48 16,5-1-52-16,13-12 24 16,-9 9-36-16,10-25 16 15,-1-4-24-15,1-8 28 16,-1-4-32-16,-9-21 32 15,-4 1-32-15,-9-20 4 16,0 7-12-16,-10-12 12 16,-4 9-12-16,-9-5-128 15,9 9 68-15</inkml:trace>
          <inkml:trace contextRef="#ctx0" brushRef="#br0" timeOffset="16188.7006">13943 162 956 0,'-9'0'352'0,"9"0"-272"0,13 0-24 16,1 0 68 0,4 0-80-16,28 0-8 15,4 0-24-15,13 0 24 0,6 0-20 0,-5 0-100 16,-10 4 40-16,-13 4-156 16,-4-4 112-16</inkml:trace>
          <inkml:trace contextRef="#ctx0" brushRef="#br0" timeOffset="17121.1806">15846-307 548 0,'9'-29'204'0,"-9"29"-156"0,32-8-16 16,-19 16 96-16,6 0-76 0,-1 17 40 15,5 3-52-15,-5 17 48 16,0-9-52-16,-9 9 12 15,0-1-32-15,-22-12 80 16,3 1-52-16,-17-13 12 16,4 0-32-16,-13-12 4 15,4 0-16-15,-4-12 28 16,13 4-24-16,9-8 12 16,10 0-16-16,17-4-32 15,10 4 8-15,14-4 4 16,-1 8 8-16,0 4-212 15,1 4 116-15,-5 4-252 16,0 4 196-16</inkml:trace>
        </inkml:traceGroup>
        <inkml:traceGroup>
          <inkml:annotationXML>
            <emma:emma xmlns:emma="http://www.w3.org/2003/04/emma" version="1.0">
              <emma:interpretation id="{FD299162-8E43-4DA9-A9C0-C38E1C506EAE}" emma:medium="tactile" emma:mode="ink">
                <msink:context xmlns:msink="http://schemas.microsoft.com/ink/2010/main" type="inkWord" rotatedBoundingBox="20038,734 21202,714 21213,1343 20049,136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137.3821">16520-28 364 0,'4'-20'132'0,"-4"20"-100"0,41-4-12 0,-36 0 80 15,8-5-60-15,-4 1 60 16,1 8-56-16,-1-4 84 16,-5 4-72-16,-4-8 80 15,5 8-80-15,-5-8 52 16,4 8-64-16,-8 0 40 16,4 0-48-16,-5 8-28 15,5 4-8-15,-4 13 24 16,-10-1-12-16,0 8 12 15,10 1-12-15,-19 11 12 16,9-3-16-16,-4 3 4 16,9-3-4-16,0-9 12 15,4 0-12-15,1-3 32 16,8-13-24-16,1-4 12 16,9 0-16-16,4-4-16 0,9 4 0 15,-9-3-16-15,14 3 12 0,-4-4 12 16,3 4 0-16,-3-4 16 15,-6 0-12-15,1-8-20 16,5 4 4-16,-6-8-200 16,-3 0 116-16</inkml:trace>
          <inkml:trace contextRef="#ctx0" brushRef="#br0" timeOffset="18481.2974">17485-77 580 0,'54'-48'216'0,"-54"48"-168"0,60-33-12 0,-42 17 112 16,-4 4-88-16,-5-4 72 16,4 4-76-16,-17 8 68 15,-5 4-72-15,-23 12 28 16,0 4-48-16,-23 20 8 15,19 13-24-15,-19 0 28 16,10-5-28-16,-5 9 48 16,22-9-36-16,10 13 20 15,18 4-28-15,9-5 28 16,14 1-32-16,9-21 20 16,0-3-20-16,13-21-52 0,10 4 20 15,-10-16-228-15,1-8 136 16,-14 0-128-16,-9 4 136 0,-23-8-344 15,0 8 248-15</inkml:trace>
        </inkml:traceGroup>
        <inkml:traceGroup>
          <inkml:annotationXML>
            <emma:emma xmlns:emma="http://www.w3.org/2003/04/emma" version="1.0">
              <emma:interpretation id="{53FAB59D-7569-4381-BDA2-284A655E02CA}" emma:medium="tactile" emma:mode="ink">
                <msink:context xmlns:msink="http://schemas.microsoft.com/ink/2010/main" type="inkWord" rotatedBoundingBox="21961,401 24236,362 24260,1759 21985,1798"/>
              </emma:interpretation>
            </emma:emma>
          </inkml:annotationXML>
          <inkml:trace contextRef="#ctx0" brushRef="#br0" timeOffset="20302.6419">19183 93 756 0,'5'-4'280'0,"-5"4"-216"0,9 0-20 16,-5 0 120-1,14 4-100-15,5 0 8 16,5 0-44-16,8 0-220 16,0 5 104-16</inkml:trace>
          <inkml:trace contextRef="#ctx0" brushRef="#br0" timeOffset="20914.889">19588 769 488 0,'-13'20'180'0,"13"-20"-140"0,0 21-12 0,-5-13 152 16,10 4-104-16,-10-4 68 15,5 0-84-15,-5-8 72 16,5 0-76-16,-9-8 8 16,9 0-40-16,0-12-4 15,9-1-12-15,-4-23-16 16,0-1 4-16,8-36-112 16,1 0 64-16,4-20-40 15,5 12 52-15,0-4-20 16,4 16 36-16,5-4 28 15,0 25 0-15,9-5 132 16,0 16-72-16,4 1 76 16,10 20-80-16,-5 8 20 15,0 20-44-15,-5 4-12 16,-4 8-16-16,-18 8-8 16,18 0 4-16,-23 1 48 15,-4 3-28-15,-28-4-28 16,10-3 0-16,-28-1-116 15,0 0 68-15,-23-8-120 0,10 0 96 16,-10-12-92-16,14 12 96 16,14-12-72-16,22 0 84 15,10 4 16-15,22 9 24 0,5 3 52 16,14 12-20-16,-14 0 96 16,13 5-60-16,-27 3 48 15,14 5-56-15,-32-1 84 16,0-3-68-16,-18-5 60 15,0 0-64-15,-55-11-4 16,18 3-28-16,-31-12-4 16,22-8-8-16,-4-4-24 15,13-4 8-15,28-16-232 16,9 4 128-16</inkml:trace>
          <inkml:trace contextRef="#ctx0" brushRef="#br0" timeOffset="21457.4074">20380-542 612 0,'0'-12'228'0,"0"12"-180"0,14-4-12 0,0 0 104 16,-5 4-84-16,9-4 76 15,5 4-76-15,4 0 4 16,5 8-36-16,-5 0 12 15,-8 8-20-15,-10 0 8 16,-9 4-12-16,-9 1 20 16,4-1-20-16,-18-4 32 15,5 0-28-15,-5-8 20 16,14 5-20-16,9-9-8 16,18 0-4-16,28 0 12 15,-1 0-8-15,10 0-260 16,-14 4 140-16</inkml:trace>
          <inkml:trace contextRef="#ctx0" brushRef="#br0" timeOffset="20118.1497">18441 138 756 0,'-18'-4'280'0,"18"4"-216"0,18 4-20 0,0-4 208 0,-4 0-148 0,27 0 64 16,9 0-100-16,0 0-12 15,-5 0-36-15,19-8-348 16,-9 8 180-16</inkml:trace>
          <inkml:trace contextRef="#ctx0" brushRef="#br0" timeOffset="19946.6933">18568 33 624 0,'-18'-13'228'0,"18"18"-176"0,-4-14-16 15,-5 5 168 1,18 4-120-16,-9-4 108 16,0 4-112-16,4 0 12 15,10 4-56-15,4-4 20 16,14 8-28-16,0-3 16 16,4 3-24-16,1-8-104 15,-6 4 40-15</inkml:trace>
        </inkml:traceGroup>
      </inkml:traceGroup>
      <inkml:traceGroup>
        <inkml:annotationXML>
          <emma:emma xmlns:emma="http://www.w3.org/2003/04/emma" version="1.0">
            <emma:interpretation id="{AAF291BA-1D3C-489B-A240-534EB7613EBA}" emma:medium="tactile" emma:mode="ink">
              <msink:context xmlns:msink="http://schemas.microsoft.com/ink/2010/main" type="line" rotatedBoundingBox="7640,2410 9580,2410 9580,3123 7640,3123"/>
            </emma:interpretation>
          </emma:emma>
        </inkml:annotationXML>
        <inkml:traceGroup>
          <inkml:annotationXML>
            <emma:emma xmlns:emma="http://www.w3.org/2003/04/emma" version="1.0">
              <emma:interpretation id="{2FA5F9B1-3A31-4F71-ACF0-539B2E7CB5F4}" emma:medium="tactile" emma:mode="ink">
                <msink:context xmlns:msink="http://schemas.microsoft.com/ink/2010/main" type="inkWord" rotatedBoundingBox="7640,2410 9580,2410 9580,3123 7640,312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3753.7285">4509 1797 832 0,'-36'45'308'0,"36"-45"-240"0,-46 60-20 0,28-35 64 16,9-1-72-16,-5 4 16 15,10 1-32-15,8-5 4 16,5-4-16-16,10-8 0 15,3-4-4-15,6-4-112 16,-1 0 56-16,0-12-96 16,-4 0 84-16,-5-8-8 15,-4 0 44-15,-9-13-20 16,-1 5 24-16,-18-4 0 16,5 8 12-16,-13 3 8 15,8 13 0-15,0 4 16 16,5 4-8-16,14 1 24 0,8 7-20 0,15-12 12 15,8 0-12-15,14-8-8 16,-4 8 0-16,-5-13 12 16,0 9-8-16,-5-8-12 15,-9 12 0-15,-22-8 20 16,4 8-8-16,-18 0-12 16,9 8 0-16,-23-8 4 15,14 8 0-15,-18 13-20 16,13-5 12-16,5 4-4 15,9-4 4-15,5 12 24 16,8-7-8-16,5-5-12 16,5 8 0-16,-5-8 20 15,5-3-8-15,-9 3-4 16,-1-4 0-16,-13-4 4 16,0 0-4-16,-13 0 24 15,-5 4-16-15,-5-4 4 16,5-8-8-16,-5 0 4 15,5 4-8-15,4-12-100 16,9 4 52-16,15-12-184 16,12-4 128-16</inkml:trace>
          <inkml:trace contextRef="#ctx0" brushRef="#br0" timeOffset="14012.9148">5247 1854 496 0,'0'-4'184'0,"0"4"-140"0,-14-12-16 16,-4 8 100-16,4 8-76 0,-18 0 40 15,10 8-52-15,-10 4-4 16,0 0-24-16,9 4 12 16,9 5-16-16,5-1 16 15,18 4-16-15,10 1-12 16,8-5 0-16,5-8 20 16,4 4-8-16,-8 1-12 15,-6-9 0-15,-17 0 40 16,4 0-24-16,-32-4 0 15,1 4-8-15,-24-4-16 16,5 8 8-16,-14-16 12 16,19 5-4-16</inkml:trace>
          <inkml:trace contextRef="#ctx0" brushRef="#br0" timeOffset="14237.5125">5497 1696 572 0,'-18'4'208'0,"18"-4"-160"0,-46 44-12 16,33-15 120-1,-5 11-92-15,-10 5 44 16,1 7-64-16,-9 5 4 16,17-12-32-16,6-5 0 15,13 1-8-15,0-17-120 16,13 0 60-16,-4-12-148 0,14 0 116 0,0-8-228 15,4 0 180-15</inkml:trace>
          <inkml:trace contextRef="#ctx0" brushRef="#br0" timeOffset="14623.5386">5588 2040 704 0,'0'-8'264'0,"0"8"-208"0,0-4-12 0,-9 8 124 15,9 12-100-15,0-8 16 16,-4 8-48-16,-5 5 0 15,4-9-20-15,0 4 8 16,5 4-12-16,0-8 12 16,10 0-16-16,-1-4-128 15,4 1 68-15,5-5-184 16,-4 0 132-16,0-8-152 16,9 4 144-16,-14-8-40 15,4 3 88-15,-8-11 48 16,-1 4 12-16,-4-4 216 15,5 8-116-15,-5-4 96 16,9 8-112-16,5 0 32 16,9 8-64-16,4 0 0 15,5 4-28-15,4 0-4 16,1 0-8-16,4 0 20 16,-5 0-16-16,-9-4 24 15,1 0-24-15,-15-4-12 16,1 8-4-16,-19-8-32 15,1 0 20-15,-10-8-56 0,5 4 40 16,-9-4-284-16,9 8 176 16</inkml:trace>
          <inkml:trace contextRef="#ctx0" brushRef="#br0" timeOffset="13201.2565">4245 1477 520 0,'-23'4'192'0,"23"-4"-152"0,-22 45-8 0,8-17 140 15,5 9-100-15,-14 23 60 16,9-3-76-16,-4 8-32 16,9-4-16-16,-5-9 44 15,10-11-28-15,-1-9 0 16,5-8-16-16,0-8-76 16,5 1 36-16,4-13-532 15,9-4 308-15</inkml:trace>
        </inkml:traceGroup>
      </inkml:traceGroup>
    </inkml:traceGroup>
    <inkml:traceGroup>
      <inkml:annotationXML>
        <emma:emma xmlns:emma="http://www.w3.org/2003/04/emma" version="1.0">
          <emma:interpretation id="{FB7599B5-448C-49A6-9018-98F6C8DDE571}" emma:medium="tactile" emma:mode="ink">
            <msink:context xmlns:msink="http://schemas.microsoft.com/ink/2010/main" type="paragraph" rotatedBoundingBox="4593,3679 10468,3805 10444,4925 4569,47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837FB7C-C803-4F83-8F51-F56747AC35B3}" emma:medium="tactile" emma:mode="ink">
              <msink:context xmlns:msink="http://schemas.microsoft.com/ink/2010/main" type="line" rotatedBoundingBox="4593,3679 10468,3805 10444,4925 4569,4799"/>
            </emma:interpretation>
          </emma:emma>
        </inkml:annotationXML>
        <inkml:traceGroup>
          <inkml:annotationXML>
            <emma:emma xmlns:emma="http://www.w3.org/2003/04/emma" version="1.0">
              <emma:interpretation id="{F267DBB2-1EFB-49E1-8F68-DB81DB564A86}" emma:medium="tactile" emma:mode="ink">
                <msink:context xmlns:msink="http://schemas.microsoft.com/ink/2010/main" type="inkWord" rotatedBoundingBox="4593,3679 7618,3744 7594,4864 4569,479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8229.9478">2155 3525 852 0,'-9'-8'316'0,"9"8"-248"0,19-16-16 0,-6 8 112 16,10 8-100-16,13-8 16 16,10 8-44-16,9-8 0 15,-1 8-20-15,5-4-236 16,1 8 116-16,-10-4-300 15,0 4 228-15</inkml:trace>
          <inkml:trace contextRef="#ctx0" brushRef="#br0" timeOffset="28045.9589">2342 3201 676 0,'18'-32'248'0,"-18"32"-192"0,37-4-16 0,-24 16 56 16,1 4-60-16,-5 17 68 15,5 7-64-15,-19 5 0 16,5-1-24-16,-13-3-12 16,3-1 0-16,-12-8 4 15,4-3-4-15,-10-9-4 16,5 0 4-16,-4-4-16 15,4-3 8-15,5-5 28 16,9 4-12-16,9-4-32 16,5 4 12-16,13-8 0 15,9 4 8-15,14-8-144 0,0 4 80 0,0-8-324 16,0 4 216 0</inkml:trace>
          <inkml:trace contextRef="#ctx0" brushRef="#br0" timeOffset="28485.6285">3071 2963 704 0,'0'16'264'0,"0"-16"-208"0,27 48-12 16,-13-11 184 0,4 3-132-16,9 29 24 15,-9 4-72-15,5 8 12 16,-5-4-32-16,-18 0-16 0,5-5-8 16,-33 1-76-16,-3-8 40 0,-33-4-24 15,9-5 36 1,-9-11-148-16,19-13 92 0,-10-20-212 15,19-3 160-15</inkml:trace>
          <inkml:trace contextRef="#ctx0" brushRef="#br0" timeOffset="28872.1567">3781 3481 932 0,'-18'12'348'0,"18"-12"-272"0,13 0-20 0,5 0 112 0,-4 8-104 0,18-4 0 16,9 4-40-16</inkml:trace>
          <inkml:trace contextRef="#ctx0" brushRef="#br0" timeOffset="28741.3088">3804 3282 644 0,'0'4'236'0,"0"-4"-180"0,13 4-20 0,-4-8 176 16,0 4-124-16,10-8 132 16,8 4-128-16,-4-12 60 15,4 12-88-15,-4-4 0 16,4 8-40-16,-4 0-92 15,0 4 36-15,-10 0-404 16,6 8 240-16</inkml:trace>
          <inkml:trace contextRef="#ctx0" brushRef="#br0" timeOffset="27490.4822">1049 2918 464 0,'-9'-16'176'0,"9"12"-140"0,0 4-8 0,0 12 100 16,0 8-76-16,9 41 84 16,-4 12-76-16,13 24 4 15,-9 0-40-15,18-4 32 16,-4-12-32-16,-5-12 120 15,14-8-80-15,-9-17 76 16,0-7-80-16,-1-17 84 16,6-12-84-16,-1-20 24 15,0-4-48-15,10-29 12 16,-1 5-28-16,10-33-8 16,-1 4-8-16,5-28 12 15,-4 12-8-15,-1 8-28 16,-8 20 8-16,-14 13-224 15,-5 15 128-15,0 5-216 16,0 12 184-16</inkml:trace>
          <inkml:trace contextRef="#ctx0" brushRef="#br0" timeOffset="27745.6608">2219 2785 572 0,'0'-4'208'0,"0"4"-160"0,0-5-12 15,0 1 120 1,0 4-92-16,-4 0 52 16,-5 4-68-16,-10 9-24 0,6 3-16 15,-19 20-8-15,4 9 0 0,-17 36 24 16,9 8-12-16,-15 12 68 16,15-4-48-16,4-4 40 15,9-8-40-15,19-8 0 16,13-8-20-16,9-9 28 15,5-7-24-15,0-12-120 16,4-5 56-16</inkml:trace>
        </inkml:traceGroup>
        <inkml:traceGroup>
          <inkml:annotationXML>
            <emma:emma xmlns:emma="http://www.w3.org/2003/04/emma" version="1.0">
              <emma:interpretation id="{5FB25FE0-D155-451C-9B5D-7DD363C06B37}" emma:medium="tactile" emma:mode="ink">
                <msink:context xmlns:msink="http://schemas.microsoft.com/ink/2010/main" type="inkWord" rotatedBoundingBox="8464,3835 10467,3877 10445,4881 8442,4838">
                  <msink:destinationLink direction="with" ref="{4812EA42-EECD-4051-ABD2-C9AD2F68B0A5}"/>
                  <msink:destinationLink direction="with" ref="{82158FFD-1FC0-42B1-A3F3-7B1DE6FA0536}"/>
                </msink:context>
              </emma:interpretation>
              <emma:one-of disjunction-type="recognition" id="oneOf9">
                <emma:interpretation id="interp9" emma:lang="" emma:confidence="0">
                  <emma:literal>Ye</emma:literal>
                </emma:interpretation>
                <emma:interpretation id="interp10" emma:lang="" emma:confidence="0">
                  <emma:literal>VT e</emma:literal>
                </emma:interpretation>
                <emma:interpretation id="interp11" emma:lang="" emma:confidence="0">
                  <emma:literal>Y e</emma:literal>
                </emma:interpretation>
                <emma:interpretation id="interp12" emma:lang="" emma:confidence="0">
                  <emma:literal>Ute</emma:literal>
                </emma:interpretation>
                <emma:interpretation id="interp13" emma:lang="" emma:confidence="0">
                  <emma:literal>VI e</emma:literal>
                </emma:interpretation>
              </emma:one-of>
            </emma:emma>
          </inkml:annotationXML>
          <inkml:trace contextRef="#ctx0" brushRef="#br0" timeOffset="30012.6892">4942 2950 464 0,'-18'-16'176'16,"18"8"-140"-16,-10-4-8 0,10 4 136 16,0 8-96-16,0-4 68 15,0 4-76-15,10 12 52 16,-6 16-60-16,10 25 32 15,-1 12-48-15,6 16 8 16,3 0-28-16,10-9-8 16,-4-11-4-16,13-12-4 15,-5-9 0-15,5-20 132 16,-5 1-72-16,5-13 44 16,-4-8-60-16,4-12 12 15,0-5-36-15,0-31 0 16,-5 3-12-16,1-19 12 0,-6 7-12 0,1-8-4 15,0 13 0-15,-5 7-60 16,-8 13 32-16,-6 7-156 16,1 9 100-16</inkml:trace>
          <inkml:trace contextRef="#ctx0" brushRef="#br0" timeOffset="30247.814">5529 3594 704 0,'5'8'264'0,"-5"-8"-208"0,36-12-12 0,0 4 88 16,-4 0-80-16,18-8 16 15,5 7-44-15,4-3-20 16,-4 4-8-16,-10 0-104 15,-4 8 60-15,-18-4-148 16,-5 8 112-16</inkml:trace>
          <inkml:trace contextRef="#ctx0" brushRef="#br0" timeOffset="30437.8197">5775 3464 768 0,'-18'9'284'0,"18"-9"-220"0,-23 24-20 16,9-4 128-16,10 0-104 0,-14 21 44 15,4 7-68-15,0 9 12 16,5 0-36-16,0-5 16 16,9-3-20-16,-5-17-24 15,10-3 0-15,0-17-200 16,-1-4 116-16,1-20-352 16,4-1 252-16</inkml:trace>
          <inkml:trace contextRef="#ctx0" brushRef="#br0" timeOffset="30838.8862">6485 3266 872 0,'-9'28'324'0,"9"-28"-252"0,23 33-20 0,-5-17 32 15,9 4-56-15,19-12 40 16,-1 5-36-16,10-9 8 16,0 0-24-16,-5-12 28 15,-5-1-28-15,-13-7 12 16,-9 4-16-16,-9-16-8 16,-14 8 0-16,-14-9-32 15,-4 5 16-15,-23-4-12 16,0 11 12-16,-23 9-8 15,9 8 8-15,-13 21 96 0,9 11-44 0,4 8 44 16,19 5-48-16,9 12 8 16,13-9-28-16,14 9 8 15,14-13-12-15,27-11 0 16,9 3-4-16,22-20 28 16,-3 5-20-16,-6-26-268 15,-3 5 136-15,-15-8-364 16,-8 4 272-16</inkml:trace>
        </inkml:traceGroup>
      </inkml:traceGroup>
    </inkml:traceGroup>
    <inkml:traceGroup>
      <inkml:annotationXML>
        <emma:emma xmlns:emma="http://www.w3.org/2003/04/emma" version="1.0">
          <emma:interpretation id="{A52BB0AB-C95C-4D98-8519-8C89CB2026A4}" emma:medium="tactile" emma:mode="ink">
            <msink:context xmlns:msink="http://schemas.microsoft.com/ink/2010/main" type="paragraph" rotatedBoundingBox="4809,5501 12526,5503 12525,6426 4808,64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EB5E2C2-38AE-4DA3-A1B5-30A5F9DBF19B}" emma:medium="tactile" emma:mode="ink">
              <msink:context xmlns:msink="http://schemas.microsoft.com/ink/2010/main" type="line" rotatedBoundingBox="4809,5501 12526,5503 12525,6426 4808,6424"/>
            </emma:interpretation>
          </emma:emma>
        </inkml:annotationXML>
        <inkml:traceGroup>
          <inkml:annotationXML>
            <emma:emma xmlns:emma="http://www.w3.org/2003/04/emma" version="1.0">
              <emma:interpretation id="{1A13D150-D04B-45AC-BB7B-31BFA49AA1BC}" emma:medium="tactile" emma:mode="ink">
                <msink:context xmlns:msink="http://schemas.microsoft.com/ink/2010/main" type="inkWord" rotatedBoundingBox="4809,5501 6948,5502 6947,6425 4808,642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8946.1108">1381 4662 600 0,'-41'-20'224'0,"41"20"-176"0,-13 0-12 0,4-4 140 16,9 4-104-16,0-4 52 16,9 0-76-16,23-8 0 15,0 0-28-15,36-5 24 16,0 9-28-16,14 4-12 16,-9-4-8-16,-9 8-24 15,-10 8 16-15,-22-4-84 16,-5 13 56-16,-31 3-108 15,-14 4 84-15,-32 13-40 16,0-9 60-16,-19 4 16 16,1-3 16-16,4 3 12 15,10 0 0-15,8 13 0 0,19-1 0 16,4 25 16 0,9-4-8-16,1 0-12 0,4-5 0 0,-1-11 92 15,6-5-48-15,-10-11 88 16,10-9-72-16,-14-12 16 15,8-4-40-15,-8-12 48 16,9 0-44-16,5-8 20 16,8 0-36-16,14 0 0 15,10 8-12-15,26 4-8 16,5 4 4-16,28 0-76 16,-5 8 40-16,13-4-252 15,-13 4 160-15</inkml:trace>
          <inkml:trace contextRef="#ctx0" brushRef="#br0" timeOffset="39202.7896">2328 4626 704 0,'0'-28'264'0,"0"28"-208"0,-9 8-12 16,-4 4 44-1,-6 12-56-15,-17 13 76 16,4 7-60-16,-13 13 28 16,4 3-44-16,-5 21 0 15,14 0-20-15,10 4 20 16,12-4-20-16,15-12 56 0,9-8-36 0,17-25-148 16,15-3 64-16,9-13-416 15,4-8 260-15</inkml:trace>
          <inkml:trace contextRef="#ctx0" brushRef="#br0" timeOffset="39655.6756">2360 5099 676 0,'-54'-24'248'0,"54"24"-192"0,-5 0-16 0,14 0 156 15,5 8-116-15,18 0 28 16,9 4-64-16,13 5 24 16,10-1-36-16,4-8-176 15,5 4 76-15</inkml:trace>
          <inkml:trace contextRef="#ctx0" brushRef="#br0" timeOffset="39489.7339">2574 4861 728 0,'37'0'268'0,"-37"0"-208"0,32 24-16 0,-19-12 52 16,5-4-60-16,-4 16 12 15,0 9-28-15,-10 7 32 16,1 5-28-16,-10 3 4 16,1 1-16-16,-10-9 0 15,0-3-4-15,-8-9 12 16,8-4-12-16,0-7-4 16,5-5 0-16,5-4-24 15,4 0 12-15,4-8 20 16,10 4-4-16,4 0-136 15,5 0 72-15,0-4-288 16,4 0 192-16</inkml:trace>
          <inkml:trace contextRef="#ctx0" brushRef="#br0" timeOffset="39875.9278">3180 4650 788 0,'13'-24'292'16,"-13"24"-228"-16,60 53-16 0,-33-17 176 16,0 0-132-16,1 25 104 15,3-4-112-15,-12 44-4 16,-6-12-44-16,-17 12-24 15,-5-8-8-15,-14-12 20 16,-9-12-12-16,-9-25-136 16,-4 1 68-16</inkml:trace>
        </inkml:traceGroup>
        <inkml:traceGroup>
          <inkml:annotationXML>
            <emma:emma xmlns:emma="http://www.w3.org/2003/04/emma" version="1.0">
              <emma:interpretation id="{C767750C-2802-43A0-920C-5C2A51EC9AF0}" emma:medium="tactile" emma:mode="ink">
                <msink:context xmlns:msink="http://schemas.microsoft.com/ink/2010/main" type="inkWord" rotatedBoundingBox="7718,5910 7840,5911 7840,5951 7718,595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1175.9096">4168 5018 684 0,'23'-16'252'0,"-5"16"-192"0,-5-8-20 0,1 0 112 16,-5 8-92-16,14-8 0 16,0 8-36-16</inkml:trace>
        </inkml:traceGroup>
        <inkml:traceGroup>
          <inkml:annotationXML>
            <emma:emma xmlns:emma="http://www.w3.org/2003/04/emma" version="1.0">
              <emma:interpretation id="{BE71DBB0-ADEB-4899-A980-B2EFD7A225F1}" emma:medium="tactile" emma:mode="ink">
                <msink:context xmlns:msink="http://schemas.microsoft.com/ink/2010/main" type="inkWord" rotatedBoundingBox="8369,5979 8464,5980 8463,6036 8368,6035"/>
              </emma:interpretation>
            </emma:emma>
          </inkml:annotationXML>
          <inkml:trace contextRef="#ctx0" brushRef="#br0" timeOffset="40090.498">4819 5075 788 0,'9'-28'292'0,"-9"28"-228"0,23 28-16 0,-14-20-44 16,4 4-12-16,-3-8 20 16,-1 0-4-16,-5-4 16 15,5 0-16-15,-9-4-64 16,9 0 28-16</inkml:trace>
        </inkml:traceGroup>
        <inkml:traceGroup>
          <inkml:annotationXML>
            <emma:emma xmlns:emma="http://www.w3.org/2003/04/emma" version="1.0">
              <emma:interpretation id="{540D082D-1074-4426-B3D7-EE0C9F6BE475}" emma:medium="tactile" emma:mode="ink">
                <msink:context xmlns:msink="http://schemas.microsoft.com/ink/2010/main" type="inkWord" rotatedBoundingBox="9753,5910 9780,5911 9779,5927 9752,592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0225.8575">6203 4994 1164 0,'0'-16'428'0,"0"16"-332"0,27 0-24 15</inkml:trace>
        </inkml:traceGroup>
        <inkml:traceGroup>
          <inkml:annotationXML>
            <emma:emma xmlns:emma="http://www.w3.org/2003/04/emma" version="1.0">
              <emma:interpretation id="{55CD5965-3FF6-4E62-9DA5-893890C19C48}" emma:medium="tactile" emma:mode="ink">
                <msink:context xmlns:msink="http://schemas.microsoft.com/ink/2010/main" type="inkWord" rotatedBoundingBox="10440,5883 10463,5883 10462,5901 10439,590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0346.1787">6890 4950 600 0,'23'8'224'0,"-23"-8"-176"0</inkml:trace>
        </inkml:traceGroup>
        <inkml:traceGroup>
          <inkml:annotationXML>
            <emma:emma xmlns:emma="http://www.w3.org/2003/04/emma" version="1.0">
              <emma:interpretation id="{18A2C9CC-3878-4D22-A697-EBFB82CA8F43}" emma:medium="tactile" emma:mode="ink">
                <msink:context xmlns:msink="http://schemas.microsoft.com/ink/2010/main" type="inkWord" rotatedBoundingBox="12425,5833 12525,5834 12525,5862 12425,586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0691.1205">8976 4901 984 0,'-10'12'368'0,"10"-12"-288"0,-36 0-20 16,9 8-588-1,-1 0 276-15</inkml:trace>
        </inkml:traceGroup>
      </inkml:traceGroup>
    </inkml:traceGroup>
    <inkml:traceGroup>
      <inkml:annotationXML>
        <emma:emma xmlns:emma="http://www.w3.org/2003/04/emma" version="1.0">
          <emma:interpretation id="{D4979EDE-FD04-4F96-A900-CA5187C81848}" emma:medium="tactile" emma:mode="ink">
            <msink:context xmlns:msink="http://schemas.microsoft.com/ink/2010/main" type="paragraph" rotatedBoundingBox="3323,6848 23307,6990 23288,9618 3305,94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D74CF38-B3B3-4BB2-BF1F-67CB1097E472}" emma:medium="tactile" emma:mode="ink">
              <msink:context xmlns:msink="http://schemas.microsoft.com/ink/2010/main" type="line" rotatedBoundingBox="3323,6848 23307,6990 23288,9618 3305,9476"/>
            </emma:interpretation>
          </emma:emma>
        </inkml:annotationXML>
        <inkml:traceGroup>
          <inkml:annotationXML>
            <emma:emma xmlns:emma="http://www.w3.org/2003/04/emma" version="1.0">
              <emma:interpretation id="{DB52FB03-1D32-444F-AE74-9045C71671D6}" emma:medium="tactile" emma:mode="ink">
                <msink:context xmlns:msink="http://schemas.microsoft.com/ink/2010/main" type="inkWord" rotatedBoundingBox="3320,7361 5393,7376 5387,8213 3314,819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6531.6092">1231 7103 580 0,'-4'4'216'0,"4"-4"-168"0,22 4-12 15,-8-4 164 1,4 0-116-16,10-4 80 16,-1 0-96-16,18-4 16 15,6-1-48-15,12 1-12 16,-4 0-16-16,10-4 4 0,-15 8-8 0,-8-4-4 15,-10 8 4-15,-13-4 28 16,0 8-16-16,-19-4-48 16,1 0 16-16,-14 0-260 15,0 4 152-15</inkml:trace>
          <inkml:trace contextRef="#ctx0" brushRef="#br0" timeOffset="46211.764">1336 6900 464 0,'-5'-4'176'0,"5"4"-140"0,-9-8-8 16,5 8 152 0,8 0-104-16,-8 0 68 15,4 0-84-15,0 0 20 0,9 0-48 0,4-8 36 16,6 16-40-16,8-16 40 15,5 8-40-15,18-8 28 16,0-4-28-16,9 0 8 16,0 8-20-16,-9-4 0 15,-4 4-8-15,-10-5 28 16,-8 9-20-16,-10-4 12 16,0 4-16-16,-13 0-44 15,-1 4 20-15,-13 0-272 16,0 5 156-16</inkml:trace>
          <inkml:trace contextRef="#ctx0" brushRef="#br0" timeOffset="45505.7827">-230 6459 260 0,'0'-4'96'0,"0"4"-76"0,0-8-4 0,0 4 96 16,9 4-64-16,0-4 88 15,5 4-80-15,8-4 36 16,1 4-56-16,9-4 44 16,0 4-48-16,4 4 28 15,-4 8-32-15,14 12-8 16,8 17-12-16,-4 15 28 15,1 5-20-15,-1 8 12 16,0 0-16-16,-5-4-8 16,-4-9 0-16,-14 5 12 15,1-9-8-15,-24 1 4 16,1-4-4-16,-23-1 28 0,-5-3-20 16,-27-13-24-16,9-4 4 15,-9-15 0-15,9-13 4 0,4-17 8 16,15-3-4-16,8-24 8 15,14 11-8-15,14-23-4 16,8 19 4-16,15-24-16 16,8 13 8-16,1-17 20 15,-1 13-8-15,-8-9 16 16,-1 12-16-16,-4-3 60 16,-5 15-40-16,-4 1 52 15,0 8-48-15,0-1 4 16,-5 9-24-16,5 0-24 15,-5-1 4-15,5 5 48 16,-10 4-20-16,1 0-72 16,4 4 28-16</inkml:trace>
        </inkml:traceGroup>
        <inkml:traceGroup>
          <inkml:annotationXML>
            <emma:emma xmlns:emma="http://www.w3.org/2003/04/emma" version="1.0">
              <emma:interpretation id="{D66C15F1-0713-4130-85C5-98DA125BFFEB}" emma:medium="tactile" emma:mode="ink">
                <msink:context xmlns:msink="http://schemas.microsoft.com/ink/2010/main" type="inkWord" rotatedBoundingBox="6184,7207 8729,7226 8719,8619 6174,860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9909.0909">3316 7119 728 0,'-27'-24'268'0,"27"24"-208"0,23-9-16 15,-5 5 116 1,0 4-96-16,19-4 72 15,8 0-80-15,24 0-20 16,3 8-24-16,15-4-44 16,-14 8 16-16,-5-4-188 15,-9 5 112-15,-13-5-356 0,-5 4 252 16</inkml:trace>
          <inkml:trace contextRef="#ctx0" brushRef="#br0" timeOffset="49694.5199">3558 6617 528 0,'4'0'196'0,"-4"0"-152"0,55 0-12 0,-23 0-8 15,4 0-20-15,14 0 32 16,5 0-20-16,0 0-32 15,-5 0 8-15,-5 4 0 16,-4 4 8-16,-9 0 68 16,-5 0-36-16,-8 0 32 15,-6 5-36-15,-13 3 8 16,5 0-20-16,-10 4 0 16,1 0-8-16,-10 9 20 15,5 3-16-15,-18 5-12 16,4-1-4-16,-23 8 4 15,5 1 0-15,-18 8-20 16,0 3 12-16,0-3 40 16,13-5-20-16,1-7 88 0,13-9-56 15,-9-7-4-15,27-5-24 0,-13-4-20 16,18-4 0-16,0 0 12 16,9 4-4-16,0-3 16 15,9 3-12-15,-5-8 4 16,1 4-4-16,-1-8-16 15,5 0 4-15,5 0 12 16,4 4-4-16,14-8 8 16,-4 0-8-16,13 0 16 15,0 0-12-15,-1 0 16 16,-3 4-16-16,-5-4-92 16,-5 0 48-16,-13 0-272 15,-5 4 172-15</inkml:trace>
          <inkml:trace contextRef="#ctx0" brushRef="#br0" timeOffset="50180.8142">4159 6629 580 0,'-5'12'216'0,"5"-12"-168"0,23 37-12 0,-5-17 68 15,9 4-64-15,14 5 28 16,0 3-40-16,9 0 16 15,1-3-24-15,-1-5-160 16,-5 0 76-16,-13-4-380 16,-5-3 244-16</inkml:trace>
          <inkml:trace contextRef="#ctx0" brushRef="#br0" timeOffset="50520.7181">4937 6767 652 0,'-32'8'244'0,"32"-8"-192"0,-36 16-12 16,22-8 4 0,-4 4-32-16,-9 4 24 15,-5 5-24-15,-18-5-12 0,4 0-4 16,-4-4 20-16,9 4-8 0,0-8-20 16,23 5 4-16,4-5 20 15,5 0-4-15,9-8-4 16,14 4 0-16,-5-4-16 15,-4 4 8-15,4-4 4 16,-5 4 0-16,5 0-20 16,-9 4 12-16,0 0 76 15,0 4-40-15,-13 9 72 16,13 7-60-16,-9 16 52 16,9 9-52-16,0 12 32 15,9 0-40-15,-5-5-8 16,5 1-16-16,0-21 28 15,-4 1-20-15,-5-13 20 16,14-4-20-16,-10-11-52 16,1-1 20-16,-1-12-228 15,5 0 136-15</inkml:trace>
          <inkml:trace contextRef="#ctx0" brushRef="#br0" timeOffset="49154.0844">2638 7018 372 0,'-5'0'140'0,"5"0"-112"0,0 12-4 0,-4 0 136 15,4 4-92-15,0 33 80 16,4 3-88-16,1 25 20 15,0 0-44-15,4-4 12 16,0-4-28-16,-5-5 52 16,10-15-40-16,-5-13 20 15,0-7-32-15,0-9 44 16,0-4-36-16,1-16 40 16,-1 0-40-16,0-16 4 15,0 0-20-15,5-29-44 16,4 5 20-16,4-49-120 15,6 4 72-15,8-24-132 16,10 11 108-16,-10-19-56 16,-4 16 80-16,-14-16 80 15,0 23-8-15,-8 5 68 16,-1 21-44-16,-5 7 44 16,1 20-44-16,-1-3-20 15,5 16-8-15,5-1-28 16,9 13 12-16,4 0 20 15,5 4-4-15,-5 0-28 16,1 4 8-16,-6-1 12 16,-3 9 4-16,-6-4-20 0,1 4 8 15,-9-4 40-15,-1 8-20 0,-4-4 0 16,0 0-8-16,0 0 12 16,0 0-8-16,0-4 4 15,9 4-4-15,0-4 12 16,0 8-12-16,-4-4 16 15,4 0-16-15,0 0 4 16,5 0-4-16,-5 0 12 16,0 0-12-16,-9 0 16 15,0 0-16-15,0 0 48 16,9 4-28-16,-4-4 4 16,-1 0-20-16,1 0 12 15,4 4-16-15,5-4 16 16,4 5-16-16,0-5 4 15,5 0-4-15,9 0-16 16,4 0 4-16,19 0 4 16,-5 0 0-16,23 0 16 15,-5 4-8-15,28 0 32 16,-5 0-24-16,36 0-4 16,1 4-8-16,13-4-4 15,-18 0 0-15,13-8 0 16,-22 4 0-16,4-4 16 15,-22-4-8-15,-10 0-12 16,-26 4 0-16,-15-5 48 16,-17 5-24-16,-28-4-80 0,-10 4 32 0,-31 8-600 15,5 8 348-15</inkml:trace>
        </inkml:traceGroup>
        <inkml:traceGroup>
          <inkml:annotationXML>
            <emma:emma xmlns:emma="http://www.w3.org/2003/04/emma" version="1.0">
              <emma:interpretation id="{63A06FF0-2E86-46CD-B237-9FB78BC61D1A}" emma:medium="tactile" emma:mode="ink">
                <msink:context xmlns:msink="http://schemas.microsoft.com/ink/2010/main" type="inkWord" rotatedBoundingBox="9381,7693 9694,7696 9692,7895 9379,7893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0985.9552">5857 6949 572 0,'-27'4'208'0,"27"-4"-160"0,27 4-12 0,-4-4 68 16,4 4-64-16,23-4 36 15,5 0-44-15,-5 0-44 16,4 0 4-16</inkml:trace>
          <inkml:trace contextRef="#ctx0" brushRef="#br0" timeOffset="50826.0292">5957 6787 808 0,'-36'-12'300'0,"36"12"-232"0,0 0-20 0,4 0 96 15,5 0-88-15,14-4 16 16,0 4-48-16,13-8 12 16,5 8-20-16,5 0-244 15,-5 0 120-15</inkml:trace>
        </inkml:traceGroup>
        <inkml:traceGroup>
          <inkml:annotationXML>
            <emma:emma xmlns:emma="http://www.w3.org/2003/04/emma" version="1.0">
              <emma:interpretation id="{B3044098-2FF6-43B6-8F4D-7E2FEC0DB5C5}" emma:medium="tactile" emma:mode="ink">
                <msink:context xmlns:msink="http://schemas.microsoft.com/ink/2010/main" type="inkWord" rotatedBoundingBox="11028,7364 15235,7394 15225,8803 11018,8773">
                  <msink:destinationLink direction="with" ref="{A729529F-E96A-4D31-B562-CE285BBCF013}"/>
                </msink:context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3631.3778">7965 6929 528 0,'14'-8'196'0,"-14"8"-152"0,9 4-12 0,-9 0-36 15,4 4-4-15,-4 20 128 16,5 8-68-16,-5 45 72 16,4 8-72-16,1 21 4 15,-1-9-32-15,-8 0 4 16,-1-12-16-16,-17-4 20 15,3-16-20-15,-22-12 120 16,5-17-76-16,-5-24 32 16,4-12-52-16</inkml:trace>
          <inkml:trace contextRef="#ctx0" brushRef="#br0" timeOffset="53781.7658">8188 6459 860 0,'-18'24'320'0,"18"-24"-248"0,-14 45-20 0,10-25-268 15,8 0 108-15</inkml:trace>
          <inkml:trace contextRef="#ctx0" brushRef="#br0" timeOffset="54259.5391">8511 6880 248 0,'-4'12'92'0,"4"-12"-72"0,-9 16-4 0,-1-8 192 16,6 1-116-16,-14 15 104 15,4 0-112-15,-13 13 40 16,8-1-68-16,-3 9-16 15,3 3-24-15,6 1 24 16,8-5-24-16,5-11 40 16,5-9-32-16,8-12 32 15,10-4-32-15,14-24-76 16,8 0 28-16,5-21-20 16,5-3 28-16,-14 3-28 15,0 5 28-15,-14 4 48 16,1 16-12-16,-1 12 16 15,-14 12-20-15,10 24 0 16,0 5-8-16,9 7 36 0,4 1-20 16,10-9 4-16,8-7-16 15,10-17 20-15,4-4-20 0,-4-24 24 16,-9-4-24-16,-10-25 4 16,-22 1-8-16,-18-17 12 15,-14 4-12-15,-23-7-20 16,4 15 4-16,-8 1 4 15,9 7 4-15,-1 9-28 16,15 8 16-16,4 3-320 16,18 13 180-16</inkml:trace>
          <inkml:trace contextRef="#ctx0" brushRef="#br0" timeOffset="54664.6134">9654 6730 456 0,'-14'-28'168'0,"14"28"-128"0,-9 0-16 15,9 0 124 1,5 8-88-16,-10 8 72 15,5 9-76-15,-9 11 56 16,5 4-60-16,-10 9 24 0,9 4-44 16,-17 7 60-16,8 1-52 0,-9 8 28 15,9-8-40-15,1-9 36 16,-5-3-36-16,8-13 56 16,-3-8-48-16,4-11 36 15,9-1-40-15,0-12-8 16,9-4-16-16,14 0-8 15,-1 0 4-15,10 0-16 16,14 0 8-16,8 0-40 16,1 8 24-16,32-4-160 15,-10 0 100-15,0-8-212 16,1 8 164-16</inkml:trace>
          <inkml:trace contextRef="#ctx0" brushRef="#br0" timeOffset="55055.1528">10355 6807 540 0,'-14'0'200'0,"14"0"-156"0,10 29-12 0,-20-9 96 15,10 4-76 1,-9 17 96-16,9 7-88 0,-13 29 60 16,-6 0-68-16,-3 12-4 15,8-8-28-15,-9-12 40 16,14-17-32-16,-14-7-148 16,14-21 68-16</inkml:trace>
          <inkml:trace contextRef="#ctx0" brushRef="#br0" timeOffset="54868.6564">10191 7001 808 0,'-13'-20'300'0,"13"20"-232"0,9 0-20 16,-5 0 36-1,14 0-56-15,5 4 40 16,9 0-36-16,14 0-20 15,-1 0-4-15,10 0-316 16,-1 1 168-16</inkml:trace>
          <inkml:trace contextRef="#ctx0" brushRef="#br0" timeOffset="56096.4213">7956 6467 184 0,'-9'-32'68'0,"9"32"-52"0,-23 0-4 16,0 4 160-1,5 8-96-15,-28 25 128 16,1-1-116-16,-19 29 52 16,14 8-80-16,-14 36 88 15,10-12-84-15,8 36 24 16,14 1-52-16,23 4 48 0,18-29-48 16,37 0 56-16,18-24-56 15,45-12-148-15,9-12 60 16,55-17-656-16,5-7 392 0</inkml:trace>
          <inkml:trace contextRef="#ctx0" brushRef="#br0" timeOffset="55593.5845">10806 6864 372 0,'-37'20'140'0,"37"-20"-112"0,-27 61-4 16,23-17 48-1,-6 1-44-15,10 24 32 16,10-1-32-16,3-3 52 16,5-4-44-16,-4-17 36 15,9-11-40-15,-10-25 36 16,6-8-40-16,-28-28-32 0,9-5 0 0,-10-28 16 16,6 9-4-16,4-17-12 15,0 8 0-15,23-3-48 16,-1 15 24-16,10-4-20 15,5 25 28-15,13 4 124 16,-5 24-56-16,-8 0 56 16,4 12-64-16,-18 4-4 15,-10 8-20-15,-13 1 16 16,0 3-20-16,-32 0 40 16,10-3-28-16,-24-9 4 15,0 0-16-15,-17-8 20 16,17 0-20-16,1-4-12 15,22 0-4-15,5 8-16 16,27 5 12-16,14 15 48 16,8 9-20-16,24 7 24 15,-9 1-24-15,8-5 16 16,-4-7-20-16,-13-1-148 16,-5-8 68-16,-23-11-288 15,-5 3 192-15</inkml:trace>
          <inkml:trace contextRef="#ctx0" brushRef="#br0" timeOffset="56376.1655">11343 6649 780 0,'46'-32'288'0,"-46"32"-224"0,77 53-20 0,-32-17 100 15,-4 9-88-15,5 36 68 16,-10 8-72-16,-8 44 16 15,-10 1-40-15,-36 28 28 16,-5-17-32-16,-54 13 12 16,-10-24-20-16</inkml:trace>
        </inkml:traceGroup>
        <inkml:traceGroup>
          <inkml:annotationXML>
            <emma:emma xmlns:emma="http://www.w3.org/2003/04/emma" version="1.0">
              <emma:interpretation id="{F7E8D11B-94DE-4DB2-8F43-757613A3D3C9}" emma:medium="tactile" emma:mode="ink">
                <msink:context xmlns:msink="http://schemas.microsoft.com/ink/2010/main" type="inkWord" rotatedBoundingBox="15680,6936 20031,6967 20020,8587 15669,8556">
                  <msink:destinationLink direction="with" ref="{A729529F-E96A-4D31-B562-CE285BBCF013}"/>
                </msink:context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7094.8065">12622 6435 424 0,'-9'-12'156'0,"9"12"-120"0,-22-8-8 0,12 4 80 16,-3 8-64-16,-19 4 52 16,9 0-56-16,-9 16 60 15,-13 4-60-15,-10 25 52 16,0 16-52-16,1 12 84 16,-1 0-68-16,10 36-8 15,17-4-32-15,10 13 60 16,14-13-44-16,13-16 32 15,9-16-36-15,14-12-88 16,9-12 32-16,4-9-368 16,1-11 216-16</inkml:trace>
          <inkml:trace contextRef="#ctx0" brushRef="#br0" timeOffset="58807.8942">12727 6953 436 0,'-9'0'160'0,"9"0"-124"0,-5 24-8 15,1 0 104 1,8 9-76-16,-4 32 40 0,10 7-56 15,-1 17-24 1,0-8-8-16,-9-12 44 0,0-8-28 0,-18-13 96 16,4-7-68-16,-23-17 12 15,6 5-40-15,-15-21 32 16,5-8-32-16,-9-17-12 16,14 1-8-16</inkml:trace>
          <inkml:trace contextRef="#ctx0" brushRef="#br0" timeOffset="58932.7253">12991 6633 580 0,'-13'-24'216'0,"13"24"-168"0,0 16-12 0</inkml:trace>
          <inkml:trace contextRef="#ctx0" brushRef="#br0" timeOffset="59504.2451">13132 6929 372 0,'-27'12'140'0,"27"-12"-112"0,-32 16-4 0,14-4 128 16,13 0-88-16,-8 13 36 15,8 3-60-15,1 8 12 16,4 1-32-16,9-1 16 15,4-3-20-15,6-9 44 16,3-4-32-16,6-16-40 16,-1 0 4-16,-4-16-124 15,-1 4 76-15,-8-12-48 16,4 3 60-16,-13-3 16 16,4 4 16-16,-18 4 108 15,4 4-52-15,-8 8 132 16,4 8-100-16,-1 8 36 15,10 8-68-15,14 1 80 16,4-1-68-16,28-12 8 16,9 0-40-16,17-20 40 15,1-4-36-15,0-12-16 16,-14-1-4-16,-22-7 0 16,-15 0-4-16,-17-5-12 15,-10 9 4-15,-22-4 4 16,4 7 0-16,-4-7-20 15,4 20 12-15,10-4-100 16,8 11 56-16,23 5-328 0,5 0 212 16</inkml:trace>
          <inkml:trace contextRef="#ctx0" brushRef="#br0" timeOffset="59756.4202">14289 6852 644 0,'0'-20'236'0,"0"20"-180"0,0-21-20 0,-5 13 124 16,1 4-96-16,-19 0 28 16,14 8-56-16,-28 4 4 15,5 8-24-15,-22 9 36 16,17 7-28-16,-13 21 32 16,14-1-32-16,4 21 40 15,9 0-36-15,19 8 4 16,4-8-20-16,18-13 64 15,5-11-44-15,13-13-152 16,10-7 60-16,-5-13-356 16,0-4 232-16</inkml:trace>
          <inkml:trace contextRef="#ctx0" brushRef="#br0" timeOffset="59952.9497">14498 6969 892 0,'-4'-8'332'0,"4"8"-260"0,31-8-20 15,-8 4-8 1,0 4-36-16,27-8 24 0,5 4-20 0,18-4-12 16,-1 8-4-16,-8-8-216 15,-5 8 120-15</inkml:trace>
          <inkml:trace contextRef="#ctx0" brushRef="#br0" timeOffset="60148.4705">14721 6714 652 0,'5'-20'244'0,"-5"20"-192"0,-5 20-12 0,1 4 84 15,4 5-76-15,-5 7 60 16,1 1-64-16,-6 15 24 15,6-3-40-15,-5 20 8 16,0-9-20-16,4 5-52 16,1-8 20-16,-10-13-368 15,14-7 212-15</inkml:trace>
          <inkml:trace contextRef="#ctx0" brushRef="#br0" timeOffset="60444.7579">15609 6755 652 0,'-5'-57'244'0,"5"57"-192"0,0-49-12 0,-4 29 92 16,-1 8-80-16,-13-4 16 16,5 8-44-16,-15 8 24 15,5 12-32-15,-18 16 20 16,10 5-20-16,-15 11 44 15,10 5-32-15,-10-1 56 16,14-3-48-16,0-1 12 16,14-3-32-16,5 3 44 15,13-3-32-15,13-9 28 16,14-8-28-16,14-7-176 16,10-1 80-16,8-12-284 15,-5 0 200-15</inkml:trace>
          <inkml:trace contextRef="#ctx0" brushRef="#br0" timeOffset="60760.0961">15441 6973 632 0,'-37'-8'236'0,"37"8"-184"0,0-8-16 15,5 4 52 1,4 4-56-16,14-4 24 16,8 8-36-16,10-4 8 15,10 0-16-15,-1 0 12 16,-9 8-16-16,0-4-4 15,-10 0 0-15,-12-4-16 16,-6 4 8-16,-17-4 48 16,-1 0-24-16,-13 0 68 0,4 8-48 15,-4 0 8-15,4 9-28 0,1 3 4 16,4 4-12-16,0 8 20 16,18 1-20-16,-9-1 4 15,9-3-8-15,-9-5-40 16,4 0 16-16,-13-12-56 15,9 0 40-15,-13-8-152 16,-1 0 104-16,-9-8-460 16,5 4 300-16</inkml:trace>
          <inkml:trace contextRef="#ctx0" brushRef="#br0" timeOffset="61270.4565">16164 6403 456 0,'0'-29'168'0,"0"29"-128"0,10-12-16 0,3 8 156 15,-4 8-104-15,0 12 60 16,14 4-80-16,14 45 56 16,-1 4-64-16,5 24 140 15,5-4-104-15,-10 12-20 16,-4-4-40-16,-18 9 16 15,-10-13-24-15,-40-12 20 16,-5-13-20-16,-37-19-236 16,5-13 116-16</inkml:trace>
          <inkml:trace contextRef="#ctx0" brushRef="#br0" timeOffset="61753.7383">15085 6168 540 0,'10'-12'200'0,"-10"12"-156"0,-10-4-12 0,1 0 96 15,18 8-76-15,-9-4 24 16,10 0-44-16,3 0 76 16,5 0-60-16,37-4 12 15,4 0-36-15,51-9 32 16,8 5-32-16,50-4 4 16,-13 0-16-16,5 4 12 15,-24 8-16-15,-18-8 24 16,-22 4-20-16,-28-8-4 15,-22 8-4-15,-23-9-16 16,-10 9 8-16,-26-4-208 16,-1 4 116-16</inkml:trace>
        </inkml:traceGroup>
        <inkml:traceGroup>
          <inkml:annotationXML>
            <emma:emma xmlns:emma="http://www.w3.org/2003/04/emma" version="1.0">
              <emma:interpretation id="{2C174ED5-A9EC-4D2F-B4A5-379FF3996092}" emma:medium="tactile" emma:mode="ink">
                <msink:context xmlns:msink="http://schemas.microsoft.com/ink/2010/main" type="inkWord" rotatedBoundingBox="20725,7066 23306,7085 23288,9618 20707,9600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3688.9925">17171 6795 164 0,'0'-8'60'0,"0"8"-44"0,9 0-8 15,0-8 164 1,-9 8-96-16,9-4 140 15,5-4-128-15,8 0 48 16,-3 4-80-16,17-4 44 16,-4 3-56-16,0-3 4 15,4 8-28-15,10-8 16 0,-5 8-24 0,4-4-64 16,-8 4 24-16,-10-4-92 16,0 8 64-16</inkml:trace>
          <inkml:trace contextRef="#ctx0" brushRef="#br0" timeOffset="83884.0099">17275 6872 520 0,'-9'0'192'0,"9"0"-152"0,5 8-8 0,-1-4 184 15,10 0-124-15,-5-4 104 16,5 4-112-16,4-4-4 15,5 0-44-15,13-4-24 16,-4 4-8-16,9-8-112 16,5 4 60-16</inkml:trace>
          <inkml:trace contextRef="#ctx0" brushRef="#br0" timeOffset="84314.6558">17963 6827 548 0,'-18'-4'204'0,"18"4"-156"0,-14 0-16 0,14 0 184 16,0 0-124-16,9 0 80 15,5 0-104-15,4 0 16 16,9 0-48-16,1-4-12 16,-1 4-16-16,5-4-84 15,9 4 40-15</inkml:trace>
          <inkml:trace contextRef="#ctx0" brushRef="#br0" timeOffset="84540.7571">18614 6621 268 0,'-18'-8'100'0,"18"8"-76"0,0-4-8 16,0 8 80 0,13 4-56-16,-8 12 52 15,4 5-52-15,-4 15 112 16,-5 1-84-16,9 23 80 16,-5 1-84-16,-4 28-4 0,0 0-40 0,-13 0 40 15,13-12-32-15,0-12 108 16,-14-16-76-16,-18-9 44 31,14-16-60-31,-28-15-16 0,14-9-16 0,-13-21-20 16,-1-3 4-16,1-40-216 15,13-1 120 1,14-28-348-16,4 16 252 0</inkml:trace>
          <inkml:trace contextRef="#ctx0" brushRef="#br0" timeOffset="84696.6737">18596 6144 756 0,'0'0'280'0,"0"0"-216"0,32 4-20 0,-10 0 24 16,-3 0-48-16,3-4-396 16,10 4 204-16</inkml:trace>
          <inkml:trace contextRef="#ctx0" brushRef="#br0" timeOffset="85802.4095">18964 7649 352 0,'-4'-8'132'0,"4"8"-104"0,9-12-8 15,-9 4 96 1,9 8-68-16,-4-12 52 15,4 3-60-15,0-3-4 16,0 4-20-16,-4-12 24 16,-5 8-24-16,9-8 40 15,-5 3-32-15,-4-11-4 16,9 4-12-16,-9-17 12 16,5 5-12-16,-1-21 4 0,19 9-4 15,-14-21-8-15,5 16 4 16,0-3-16-16,-1 3 8 15,-8-4 64-15,8 17-32 0,-8-9 8 16,0 9-24-16,-1-13 12 16,1 13-16-16,-5-21 24 15,13 12-20-15,-4-7 4 16,1 7-8-16,-1-3 20 16,4 11-16-16,1-3 32 15,4 11-28-15,-4 1 12 16,0 8-16-16,4-1 12 15,0 9-16-15,0-4 16 16,0 8-16-16,-4-4-12 16,13 8 0-16,-8-9 12 15,-1 9-4-15,9 0 24 16,-9 12-16-16,5-12 48 16,0 16-32-16,0-8-4 15,-1 8-16-15,-3-4 20 16,3 4-16-16,-13 5-4 15,5-1-4-15,-14 4 4 16,9 0-4-16,-18 4 8 16,9 1-8-16,-14-5 8 15,-4 4-8-15,-5 0-20 16,1-4 8-16,-1-8-48 16,-4 1 28-16,-5-1-12 15,14-4 24-15,-5-4-8 0,23 0 12 16,-5 8-20-16,10 0 20 0,-5 0-4 15,13 12 8 1,15 5-20-16,-1 3 16 0,19 8 12 16,-5 1 4-16,4-1 16 15,-4 1-12-15,-9 3-4 16,0-12 0-16,-19 1 4 16,1-5-4-16,-23-8 32 15,-5 0-20-15,-27 1 48 16,0-1-36-16,-18-8 28 15,5-4-28-15,-19-4-8 16,14 0-12-16,-1-4 36 16,24 0-20-16,4-4-12 15,18 8-8-15,19-8-128 16,9 8 68-16,13-4-436 16,5 4 272-16</inkml:trace>
          <inkml:trace contextRef="#ctx0" brushRef="#br0" timeOffset="87273.3508">19056 8681 300 0,'4'-20'112'0,"-4"20"-88"0,27-57-8 0,-13 25 116 16,0 3-76-16,8-19 104 15,6 7-96-15,-1-15 84 16,0 11-84-16,1-28 40 16,-5 5-64-16,-5-30 76 15,0 9-64-15,-4-4 0 16,-1 20-32-16,-4 5 4 16,0 19-12-16,-4 1-24 15,4 15 4-15,-4 1 4 16,-1 7 4-16,1 1-12 15,-1 12 8-15,1 0 12 16,-5 4-4-16,0 4-28 16,0 8 12-16,-9-4 24 15,4 8-8-15,-13-4-16 16,4 4 4-16,-8-4 12 16,3 4 0-16,-12 0-12 15,3 0 4-15,-4-4 12 16,14 5-4-16,4-5-4 15,5 0 4-15,18-4-16 16,10 4 8-16,8-4-84 0,5 4 48 16,0-4-72-16,4 4 64 0,-4-4 24 15,0 0 16-15,-5 0-4 16,-9 0 8-16,1-4 100 16,-10 4-52-16,-9-4 124 15,0 0-96-15,-9-4 96 16,4 3-92-16,-9-7 4 15,10 8-48-15,-10-4-20 16,1 4-8-16,-1-4-84 16,9 8 44-16,-4-4-296 15,5 8 188-15</inkml:trace>
        </inkml:traceGroup>
      </inkml:traceGroup>
    </inkml:traceGroup>
    <inkml:traceGroup>
      <inkml:annotationXML>
        <emma:emma xmlns:emma="http://www.w3.org/2003/04/emma" version="1.0">
          <emma:interpretation id="{5895C586-119F-43D4-B633-213DF5184A97}" emma:medium="tactile" emma:mode="ink">
            <msink:context xmlns:msink="http://schemas.microsoft.com/ink/2010/main" type="paragraph" rotatedBoundingBox="4255,9445 9506,9034 9625,10548 4373,1095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79523AA-0017-4216-9533-7DE86E5F3DA5}" emma:medium="tactile" emma:mode="ink">
              <msink:context xmlns:msink="http://schemas.microsoft.com/ink/2010/main" type="line" rotatedBoundingBox="4255,9445 9506,9034 9625,10548 4373,10958"/>
            </emma:interpretation>
          </emma:emma>
        </inkml:annotationXML>
        <inkml:traceGroup>
          <inkml:annotationXML>
            <emma:emma xmlns:emma="http://www.w3.org/2003/04/emma" version="1.0">
              <emma:interpretation id="{C26DADCA-7436-446A-A38D-DC3B22DD753F}" emma:medium="tactile" emma:mode="ink">
                <msink:context xmlns:msink="http://schemas.microsoft.com/ink/2010/main" type="inkWord" rotatedBoundingBox="4265,9577 5782,9458 5880,10709 4363,10828"/>
              </emma:interpretation>
            </emma:emma>
          </inkml:annotationXML>
          <inkml:trace contextRef="#ctx0" brushRef="#br0" timeOffset="91161.5617">817 9895 372 0,'-5'-16'140'0,"5"16"-112"0,9-20-4 0,-4 3-12 16,4 9-12-16,-4-16 32 15,4-4-16-15,-5-9 144 16,1 13-88-16,-1-33 48 16,1 17-72-16,0-45-16 15,-5 12-20-15,0-24 16 16,9 8-16-16,-5-4 24 16,19 20-24-16,4-16 68 15,5 20-48-15,14-12 24 16,-1 21-36-16,10-5 60 15,-5 16-44-15,-5 5 12 16,1 15-32-16,-5 5 20 16,0 16-24-16,-14 12-20 15,1 12 0-15,-19 9 20 16,0 7-4-16,-18 0-40 16,4 5 20-16,-18-5-96 15,5-4 60-15,-9-7-40 0,9-1 52 16,-1-12-16-16,6 0 32 15,4 0 0-15,9 0 12 0,4 4 24 16,5 1-8-16,5 3-20 16,9 4 4-16,9 0-4 15,-1 4 4-15,6 1 8 16,-5 3 0-16,-14 0 8 16,0 1-4-16,-22-1 76 15,-10-4-44-15,-18-3 112 16,0-1-88-16,-13-16 12 15,-1 0-48-15,-18-16-4 16,19 4-12-16,8-13 4 16,6 9-8-16,26-8-92 15,10 8 52-15,13-4-428 16,5 4 256-16</inkml:trace>
          <inkml:trace contextRef="#ctx0" brushRef="#br0" timeOffset="91567.6924">1964 9065 728 0,'-9'4'268'0,"9"-4"-208"0,18 13-16 0,5-13 52 16,0 0-60-16,22-13-4 16,10 9-20-16,22-4-292 15,1 4 152-15</inkml:trace>
          <inkml:trace contextRef="#ctx0" brushRef="#br0" timeOffset="91389.2174">1973 8916 852 0,'-9'0'316'0,"9"0"-248"0,9 0-16 0,5-8 32 16,4 16-56-16,5-8-4 16,13 0-12-16</inkml:trace>
        </inkml:traceGroup>
        <inkml:traceGroup>
          <inkml:annotationXML>
            <emma:emma xmlns:emma="http://www.w3.org/2003/04/emma" version="1.0">
              <emma:interpretation id="{D68F31B4-8329-4603-904C-1C064FE42C67}" emma:medium="tactile" emma:mode="ink">
                <msink:context xmlns:msink="http://schemas.microsoft.com/ink/2010/main" type="inkWord" rotatedBoundingBox="6300,9285 9506,9034 9625,10548 6418,10799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2528.748">2870 9733 464 0,'-4'-8'176'0,"4"8"-140"0,-9-12-8 16,9 4 108-1,0 4-80-15,0-8 60 16,0 0-72-16,0-13 60 15,0 5-64-15,-5-25 44 0,5 13-48 0,-5-37 32 16,5 5-36-16,0-21-28 16,10 12-4-16,-10-8 8 15,13 20-4-15,-4-4 8 16,14 13-8 0,0-9 40-16,13 12-20 0,5-7 12 15,0 3-20-15,5 1 96 16,-5 7-60-16,4 5 20 15,-4 11-40-15,-4 5-20 16,-1 12-8-16,-9 8-4 16,1 8 0-16,-10 8 16 15,-4 8-8-15,-10 5-20 16,-4-1 4-16,-18 0-100 16,9 0 56-16,-14-3 8 15,0 3 24-15,-9-8-56 16,1 0 44-16,8-8 12 15,9 0 16-15,-4 5-24 16,18-1 16-16,9 0-4 16,14 8 8-16,0 4 16 15,8 1-4-15,1-1-56 16,5 4 28-16,-15-3 12 16,1-1 8-16,-14-4 12 15,0 4-4-15,-27-3 68 16,5-5-40-16,-19-8 68 15,-5 0-60-15,-26-8 44 0,8 0-48 16,0-4 8-16,1-4-28 0,17-12 0 31,14 7-8-31,14-7-216 0,18 4 112 0</inkml:trace>
          <inkml:trace contextRef="#ctx0" brushRef="#br0" timeOffset="92728.7791">3448 8317 652 0,'10'-20'244'0,"-10"20"-192"0,13 4-12 0,-8-4 232 16,-1 4-156-16,1 8 140 16,4 0-148-16,-9 8-40 15,5 4-44-15,-1 9-240 16,1 3 120-16,4 5-396 15,0-5 276-15</inkml:trace>
          <inkml:trace contextRef="#ctx0" brushRef="#br0" timeOffset="93017.1261">3936 8997 860 0,'-10'0'320'0,"10"0"-248"0,23 4-20 0,0-4-20 16,0 0-28-16,18-4-248 16,-5 4 132-16</inkml:trace>
          <inkml:trace contextRef="#ctx0" brushRef="#br0" timeOffset="93308.9024">4710 8766 436 0,'0'8'160'0,"0"-8"-124"0,-10 32-8 16,10-11 36-1,10-1-40-15,-10 20 140 16,0 1-92-16,-10 32 64 15,10 0-76-15,0 24-16 16,-4-8-28-16,-14-8 148 0,13-17-92 16,-22-11 96-16,4-8-100 0,-32-25-8 15,19 4-36-15,-19-24 0 16,1-8-12 0,-1-20-112-16,10-5 52 0</inkml:trace>
          <inkml:trace contextRef="#ctx0" brushRef="#br0" timeOffset="93453.7868">4669 8329 892 0,'9'4'332'0,"-9"-4"-260"0,13 20-20 0,-4-8-96 15,-4 0 12-15</inkml:trace>
          <inkml:trace contextRef="#ctx0" brushRef="#br0" timeOffset="94195.2721">5065 9681 416 0,'9'12'152'0,"-9"-12"-116"0,9 0-12 0,-9-8 48 15,9 4-44-15,-4-9 84 16,4 5-60-16,0-12 36 15,-5 4-52-15,-4-21 32 16,9 5-36-16,-9-33 0 16,0 9-20-16,10-25 12 15,-6 12-16-15,1-8 16 16,-1 20-16-16,-4-3 48 16,9 15-28-16,5-11 48 15,-5 11-44-15,5-16 64 16,-5 13-56-16,14-13 36 15,-1 12-44-15,-3-3 0 16,3 15-20-16,1 1-16 16,0 12 0-16,0 8 28 15,-1 7-12-15,1 14-4 16,9 7-4-16,-23 8-4 16,5 8 0-16,-14 5 0 15,9 3 0-15,-18-8 16 16,4 1-8-16,-18-5-20 15,-4-4 4-15,4-8-84 16,1-4 52-16,-1-4-12 16,9 1 32-16,-4-1-32 0,18 0 32 15,0 0-12-15,9 8 20 0,5 4 8 16,-5 4 4-16,14 5-12 16,-14 3 8-1,4 0 20-15,-4-4-8 0,1 1 24 16,-6-5-20-16,-18-4 120 15,14-4-76-15,-22-4 24 16,-1 0-48-16,-18-12-12 16,5 4-12-16,-10-4 20 15,5 0-16-15,9-4-64 16,9 0 24-16,14-4-252 16,9 4 156-16,19-8-328 15,3 8 256-15</inkml:trace>
          <inkml:trace contextRef="#ctx0" brushRef="#br0" timeOffset="94423.896">5702 8248 528 0,'0'-12'196'0,"0"12"-152"0,-14 4-12 15,14-4 184 1,0 4-124-16,-9 0 112 16,0 8-116-16,9 4-20 0,0 0-44 15,0 1 0-15,9 3-12 0,5-8-208 16,4 4 104-16</inkml:trace>
          <inkml:trace contextRef="#ctx0" brushRef="#br0" timeOffset="94602.3603">5966 8276 652 0,'-23'-4'244'0,"23"4"-192"0,0 16-12 0,0-3 92 15,14-1-80 1,-14 4 16-16,9 4-44 0,0 4-164 15,-4 1 76-15</inkml:trace>
        </inkml:traceGroup>
      </inkml:traceGroup>
    </inkml:traceGroup>
    <inkml:traceGroup>
      <inkml:annotationXML>
        <emma:emma xmlns:emma="http://www.w3.org/2003/04/emma" version="1.0">
          <emma:interpretation id="{4917E274-3984-49EA-B89B-AA03E9491FE9}" emma:medium="tactile" emma:mode="ink">
            <msink:context xmlns:msink="http://schemas.microsoft.com/ink/2010/main" type="paragraph" rotatedBoundingBox="3347,11313 13079,10540 13222,12342 3490,131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B4CFD3D-5DE0-4B66-AE44-26EEBDF8BB10}" emma:medium="tactile" emma:mode="ink">
              <msink:context xmlns:msink="http://schemas.microsoft.com/ink/2010/main" type="line" rotatedBoundingBox="3347,11313 13079,10540 13222,12342 3490,13115"/>
            </emma:interpretation>
          </emma:emma>
        </inkml:annotationXML>
        <inkml:traceGroup>
          <inkml:annotationXML>
            <emma:emma xmlns:emma="http://www.w3.org/2003/04/emma" version="1.0">
              <emma:interpretation id="{FE233354-6D48-4397-AC83-2D7E512C1A20}" emma:medium="tactile" emma:mode="ink">
                <msink:context xmlns:msink="http://schemas.microsoft.com/ink/2010/main" type="inkWord" rotatedBoundingBox="3356,11439 6147,11217 6235,12327 3445,12549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3142.6255">1145 10911 312 0,'0'-4'112'0,"0"4"-84"0,4 12-12 0,1-12 72 16,8 12-52-16,1 0 76 15,4 8-64-15,-4 1-8 16,4-5-24-16,-9 4 24 16,5-4-24-16,-14 5 20 15,-9-5-20-15,-5 8 0 16,-4-4-8-16,-18 0-8 16,-1 1 4-16,-8 3-4 15,8 0 0-15,5-8 24 16,14 1-12-16,14-9 40 15,8 4-28-15,19-12-4 16,9 4-12-16,4-8 4 16,1 4-8-16,-6-4-144 15,1 0 76-15</inkml:trace>
          <inkml:trace contextRef="#ctx0" brushRef="#br0" timeOffset="103343.6601">1072 11036 384 0,'-18'0'140'0,"18"0"-108"0,9 0-8 0,-5 0 120 15,1 8-84-15,9-4 36 16,8 5-56-16,6-5-32 16,3 0-8-16,1-4-28 15,9 4 16-15,-4-8-472 16,8 0 268-16</inkml:trace>
          <inkml:trace contextRef="#ctx0" brushRef="#br0" timeOffset="103672.5351">1632 10656 384 0,'14'4'140'0,"-14"-4"-108"0,40 40-8 16,-17-11 152-1,0 3-100-15,0 17 96 16,4 3-104-16,10 9 36 15,-10-4-60-15,-4 7 4 16,-10 1-32-16,-4 8 20 0,-9-8-24 16,-22-5-12-16,-1-3-4 0,-27-12-40 15,4-9 24-15,-8-16-188 16,4-8 116 0,9-12-268-16</inkml:trace>
          <inkml:trace contextRef="#ctx0" brushRef="#br0" timeOffset="102467.8201">-167 10834 424 0,'5'0'156'0,"-5"-12"-120"0,-5 8-8 0,5 0 72 16,0 4-60-16,0 0 72 15,5 8-64-15,4 12 44 16,-9 8-52-16,18 9 40 0,-9-1-44 16,5 5-12-16,-5 7-12 15,5-3 8-15,4 7-12 16,-4 5 16-16,-1-8-16 15,6-5 16-15,-6-12-16 16,5-3-4-16,1-13 0 0,-1-4 4 16,5-8-4-16,-1-8-4 15,6-8 4-15,-1-8 4 16,0-9-4-16,5-11 16 16,0 0-12-16,0-5-12 15,0-8 0-15,0 9 64 16,4-25-32-16,1-16 60 15,-10-8-52-15,5 8 64 16,-9 4-60-16,-1 20-8 16,1 13-20-16,-9 7 8 15,4 13-12-15,-14 8-4 16,6 4 0-16,-10 7 20 16,0 5-12-16,0 4-144 15,0 0 68-15,-10 9-308 0,10-1 208 16,0 0-448-1</inkml:trace>
          <inkml:trace contextRef="#ctx0" brushRef="#br0" timeOffset="102796.7049">1213 10486 288 0,'-9'-16'108'0,"9"16"-84"0,-9 0-4 0,4 0 20 16,-4 0-24-16,-5 8 84 15,-4 0-56-15,-14 12 48 16,-4 8-52-16,-10 25 76 0,-8 16-64 15,13 8 72-15,-5-4-72 16,14-5 36-16,5 1-52 16,9-4-36-16,4 4-4 0,23 0 28 15,5 3-16-15,4-23-96 32,10 4 44-32</inkml:trace>
          <inkml:trace contextRef="#ctx0" brushRef="#br0" timeOffset="104229.5149">2215 11073 580 0,'0'4'216'0,"0"-4"-168"0,31 0-12 0,-8 0 112 16,0 0-88-16,18 0-8 16,-5-4-32-16,14 4-52 15,-13 4 20-15,4-4-288 16,-14 4 164-16</inkml:trace>
          <inkml:trace contextRef="#ctx0" brushRef="#br0" timeOffset="104054.553">2301 10963 488 0,'-9'-8'180'0,"9"8"-140"0,0-12-12 15,9 4 144 1,0 8-100-16,5-8 76 15,18 8-84-15,4-8 0 16,5 16-40-16,5-8-12 16,-1 8-8-16,-13 0-112 0,14 0 60 0,-19 4-288 15,-4-7 188-15</inkml:trace>
        </inkml:traceGroup>
        <inkml:traceGroup>
          <inkml:annotationXML>
            <emma:emma xmlns:emma="http://www.w3.org/2003/04/emma" version="1.0">
              <emma:interpretation id="{703E3967-50B9-4136-9EAF-C8FA2F9F0A0F}" emma:medium="tactile" emma:mode="ink">
                <msink:context xmlns:msink="http://schemas.microsoft.com/ink/2010/main" type="inkWord" rotatedBoundingBox="7092,11487 7896,11423 8002,12756 7198,12820">
                  <msink:destinationLink direction="with" ref="{4FD69DF4-150D-4323-9F24-2D549EAF78BB}"/>
                </msink:context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06310.1935">3562 10696 228 0,'-9'-48'84'0,"5"40"-64"0,8-13-8 0,-4 9 100 15,0-8-64-15,9 8 104 16,0 0-88-16,5 0 60 16,-5 20-72-16,5 12 76 15,-5 25-72-15,5 19 60 16,4 9-64-16,-9-8-4 15,9 0-28-15,-4 16-4 16,-1-9-8-16,-3 9 64 16,3 0-40-16,1-12 60 15,-1-4-56-15,1-29-8 16,0 1-16-16,9-37 16 16,-5 0-16-16,14-37 4 15,0-7-8-15,-5-21 4 16,5 12-8-16,0-11 24 15,-10 19-16-15,1-16 32 16,0 17-28-16,-5-5-4 16,-4 9-8-16,-5 3-4 15,0 17 0-15,-5-8-12 16,-4 16 8-16,0 0-200 0,0 12 112 16,0 4-384-16,10 4 264 15</inkml:trace>
          <inkml:trace contextRef="#ctx0" brushRef="#br0" timeOffset="106614.5027">4022 11704 684 0,'0'12'252'0,"0"-12"-192"0,9 0-20 0,0 0 136 15,5 0-104-15,0-4 104 16,17 4-100-16,1-8-24 16,14 4-32-16,-1 0-8 15,-4 4-4-15,5-4-52 16,-5 4 28-16,-9-4-200 15,-5 4 120-15,-9-4-172 16,-4 0 156-16</inkml:trace>
          <inkml:trace contextRef="#ctx0" brushRef="#br0" timeOffset="106935.3563">4254 11510 280 0,'-13'-8'104'0,"13"8"-84"0,-9 8 0 0,-1-4 188 15,10 4-116-15,-13 8 192 16,13 4-160-16,-9 9 52 16,4-1-104-16,-13 0 40 15,18 5-68-15,-14-1 24 16,5 0-40-16,0-3 8 16,9-1-20-16,-14-8 0 15,14 1-8-15,-9-13-200 16,9-4 104-16,0-12-300 15,0 0 220-15</inkml:trace>
        </inkml:traceGroup>
        <inkml:traceGroup>
          <inkml:annotationXML>
            <emma:emma xmlns:emma="http://www.w3.org/2003/04/emma" version="1.0">
              <emma:interpretation id="{E1D5678A-A2CD-4F52-9447-95B54EA245D1}" emma:medium="tactile" emma:mode="ink">
                <msink:context xmlns:msink="http://schemas.microsoft.com/ink/2010/main" type="inkWord" rotatedBoundingBox="8450,10908 10972,10708 11103,12357 8581,12558">
                  <msink:destinationLink direction="with" ref="{9818D0E7-EB45-434C-9A56-AC88258B3E22}"/>
                  <msink:destinationLink direction="with" ref="{4FD69DF4-150D-4323-9F24-2D549EAF78BB}"/>
                </msink:context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9988.3741">6239 11275 364 0,'-13'24'132'0,"13"-24"-100"0,0 21-12 0,0-17 192 15,0 0-120-15,0-8 88 16,0 0-108-16,0-9 24 16,13 1-56-16,-13-12 4 15,9 4-28-15,5-13 44 16,-5 5-32-16,-9-16 12 16,9 15-24-16,-9-15 0 15,9 7-8-15,-4-31-8 16,-5 7 4-16,9-28-4 15,-9 8 0-15,14-4 0 16,-5 16 0-16,14 4-12 16,-10 17 8-16,10-1 64 15,0 13-32-15,9-5 8 16,9 13-24-16,4 0 28 16,1 11-24-16,-1 1 40 15,-4 4-32-15,-4 8-12 16,-6 4-8-16,-8 4 20 15,0 8-12-15,-14 0-12 16,0 1-4-16,-18-1 40 0,9 4-24 16,-14-4-124-16,-4 0 60 15,-18 0-96-15,4 0 84 0,0-8-92 16,9 1 92-16,1-5-4 16,12 4 40-16,1 0 0 15,18 0 16-15,14 4 8 16,0 0 4-16,-5 8-20 15,14 0 12-15,-5 4 12 16,-8 5 0-16,3-1 40 16,1 4-20-16,-27 1 64 15,4-5-48-15,-23-4 64 16,0-4-64-16,-27-8 52 16,0 1-52-16,-14-18 60 15,9 5-60-15,10-8 0 16,4 0-24-16,18-4-12 15,14 4 0-15,9-4-224 16,14 3 120-16</inkml:trace>
          <inkml:trace contextRef="#ctx0" brushRef="#br0" timeOffset="110280.6509">6895 9834 612 0,'-14'-4'228'0,"14"4"-180"0,-9 12-12 0,5 1 192 15,4 3-132-15,-9 12 24 16,9 9-72-16,-10 3-24 15,15 5-12-15,-10-9-28 16,5 0 8-16,-4-7-188 16,8-1 104-16,-4-16-392 15,10 0 272-15</inkml:trace>
          <inkml:trace contextRef="#ctx0" brushRef="#br0" timeOffset="110458.1241">7036 9806 664 0,'0'0'244'0,"0"0"-188"16,-23 45-16-16,10-25 136 15,4 12-104-15,-1 5 0 16,6 7-48-16,-5 9-140 16,9-9 64-16</inkml:trace>
          <inkml:trace contextRef="#ctx0" brushRef="#br0" timeOffset="111063.769">7150 10356 676 0,'-18'-4'248'0,"18"4"-192"0,22 4-16 0,-12-4 180 16,8 0-128-16,9 9-20 16,14-1-44-16</inkml:trace>
          <inkml:trace contextRef="#ctx0" brushRef="#br0" timeOffset="110904.8394">7309 10263 404 0,'0'-16'148'0,"0"16"-112"0,23-16-12 0,-9 16 76 16,-5 0-60-16,0-4 8 15,14 8-28-15,-10-4-4 16,10 8-8-16,-14 4 36 15,0 4-20-15,5 1 20 16,-5-1-24-16,-14 4 16 16,5 0-20-16,-9 0 36 15,-4 1-28-15,-19-1-4 16,9 4-12-16,-18-4 20 16,5-3-16-16,-5-5 40 15,9 4-28-15,-5-8 4 16,24 8-16-16,-5-12 20 15,18 4-20-15,9 0 24 16,4 9-24-16,10-13 4 16,9 12-8-16,9-8-164 0,-5 0 84 15,-4-4-324-15,-9 4 224 16</inkml:trace>
          <inkml:trace contextRef="#ctx0" brushRef="#br0" timeOffset="107439.1981">5024 11048 716 0,'-23'17'264'0,"23"-17"-204"0,9 20-16 0,5-12 116 15,-1 8-96-15,28-4 0 16,5-4-40-16,9-4-16 15,8 0-4-15,-4-12-4 16,5 4 0-16,-9-8-36 16,-10 0 20-16,-4-4-12 15,-13 4 16-15,-19-9 24 16,0 9-4-16,-18-8-12 16,-5 8 0-16,-18-12-16 15,0 3 12-15,-4 1 48 16,-5 8-20-16,-14 4 104 15,10 8-68-15,-10 8 56 16,10 4-68-16,-5 13 4 16,4 3-28-16,10 24 76 15,4 1-52-15,18 20 48 16,5 0-52-16,18 8 32 16,14-8-40-16,22-9 0 15,10-11-20-15,13-21-104 16,1-3 48-16,8-21-352 15,-13 0 220-15,22-28-424 16,-8 3 336-16</inkml:trace>
          <inkml:trace contextRef="#ctx0" brushRef="#br0" timeOffset="109226.1984">5597 10644 488 0,'-9'-4'180'0,"9"4"-140"0,9-4-12 0,0 0 276 15,-4 4-172-15,18-8 88 16,4 3-128-16,10-3 44 16,8 4-80-16,5-8 24 15,5 8-48-15,-5-8 0 16,0 8-20-16,-14-8-8 16,-4 4 0-16,-18 0 4 15,9 8-4-15,-14-8-136 16,-5 8 76-16,-8-5-272 15,-5 10 184-15</inkml:trace>
        </inkml:traceGroup>
        <inkml:traceGroup>
          <inkml:annotationXML>
            <emma:emma xmlns:emma="http://www.w3.org/2003/04/emma" version="1.0">
              <emma:interpretation id="{023CFB9C-44F6-4ACF-8E9F-4F403E21359E}" emma:medium="tactile" emma:mode="ink">
                <msink:context xmlns:msink="http://schemas.microsoft.com/ink/2010/main" type="inkWord" rotatedBoundingBox="11311,11012 13105,10869 13192,11957 11398,12099">
                  <msink:destinationLink direction="with" ref="{9818D0E7-EB45-434C-9A56-AC88258B3E22}"/>
                  <msink:destinationLink direction="with" ref="{4FD69DF4-150D-4323-9F24-2D549EAF78BB}"/>
                </msink:context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13323.0009">8689 11097 580 0,'-14'4'216'0,"14"-4"-168"0,-14-4-12 0,14 0 76 15,10 0-68 1,-6-4 24-16,5 0-36 0,0-8-4 15,5 7-16-15,0-15 0 16,-5 4-4-16,0-21-8 16,0 1 4-16,-14-37 4 15,14 12-4-15,-9-20-20 16,0 13 8-16,0-1 4 16,10 20 4-16,-1 0-12 15,4 9 8-15,10-1 72 16,-5 17-36-16,-4 0 32 15,9 8-36-15,0-5 36 16,-1 13-36-16,-4 4 20 16,5 8-28-16,-9 4 0 15,4 8-12-15,-13 0 4 16,4 5-8-16,-9-5 16 16,0 8-12-16,-14-8 4 15,5 4-4-15,-14-8-112 16,5 4 56-16,-9-7-120 15,9 3 92-15,-5-8-32 16,14 0 64-16,4 4-28 16,10 0 40-16,4 8 12 15,0 4 8-15,14 4 12 16,-10 5 0-16,5 3 24 16,-4 0-12-16,-5 5 56 15,5-1-36-15,-28-4 92 0,14-3-72 16,-23-9 64-16,5 0-64 15,-18-16 24-15,13-4-44 16,-9-20 16-16,0 7-28 0,19-15-104 16,4 8 40-16,9-5-360 15,9 9 224-15</inkml:trace>
          <inkml:trace contextRef="#ctx0" brushRef="#br0" timeOffset="113475.4065">9112 9972 768 0,'-14'4'284'0,"14"-4"-220"0,-4 24-20 15,-1-8 84 1,1 1-80-16,4 7-20 15,-14 4-16-15</inkml:trace>
          <inkml:trace contextRef="#ctx0" brushRef="#br0" timeOffset="114071.0736">9212 10433 476 0,'-9'-8'176'0,"9"8"-136"0,41 0-12 0,-13 0 56 16,-1 0-52-16,18 0-12 16,1 8-12-16</inkml:trace>
          <inkml:trace contextRef="#ctx0" brushRef="#br0" timeOffset="113878.5616">9367 10336 404 0,'-9'-8'148'0,"9"8"-112"0,32-4-12 0,-18 0 48 16,4 4-44-16,5-4 60 15,-1 8-52-15,1 0-8 16,0 4-16-16,0-4-12 15,4 4 4-15,-13 0 48 16,-1 5-28-16,-13-1 60 16,0 0-48-16,-13 4 64 15,-1 0-60-15,-18-4-8 16,0 9-20-16,-9-5-20 16,14 4 4-16,-14-4 4 15,14 4 0-15,-1-7 0 16,15-1 0-16,3 4 8 15,10 0-4-15,14-4 16 16,4 0-12-16,5-4-232 16,0 1 120-16</inkml:trace>
          <inkml:trace contextRef="#ctx0" brushRef="#br0" timeOffset="112109.0822">7805 10466 444 0,'-13'-8'164'0,"13"8"-124"0,0-4-16 16,0-1 148 0,0 10-100-16,0-5 96 15,9 0-100-15,0-5 72 16,5 5-80-16,22-4 20 0,-4 0-44 16,14 0 12-1,-5 4-28-15,-1-4-8 16,-3 8-8-16,-14-4 12 0,-1 0-8 0,-12 0-92 15,-10 0 48-15</inkml:trace>
          <inkml:trace contextRef="#ctx0" brushRef="#br0" timeOffset="112465.7253">8452 10381 312 0,'-9'12'112'0,"9"-12"-84"0,-9 48-12 16,9-7 188-1,0 7-116-15,-5 29 96 16,-4 0-104-16,0 0 16 16,9-8-56-16,-14-12 116 15,5-9-84-15,-14-7 44 16,14-9-68-16,-18-12 20 0,0 0-40 16,-10-16 0-16,5-4-16 0,-9-12-88 15,5 0 44-15,4-24-412 31,19-1 244-31</inkml:trace>
          <inkml:trace contextRef="#ctx0" brushRef="#br0" timeOffset="112592.0576">8466 10130 768 0,'-9'8'284'0,"9"-8"-220"0,-10 12-20 0,10-4-328 16,0 4 144-16</inkml:trace>
        </inkml:traceGroup>
      </inkml:traceGroup>
    </inkml:traceGroup>
    <inkml:traceGroup>
      <inkml:annotationXML>
        <emma:emma xmlns:emma="http://www.w3.org/2003/04/emma" version="1.0">
          <emma:interpretation id="{1EB6656A-F08D-4682-A1D7-ED72802473CF}" emma:medium="tactile" emma:mode="ink">
            <msink:context xmlns:msink="http://schemas.microsoft.com/ink/2010/main" type="paragraph" rotatedBoundingBox="13746,11910 16681,11977 16663,12797 13728,1273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D128AED-FAC7-41F6-A2AD-F1F5046E3741}" emma:medium="tactile" emma:mode="ink">
              <msink:context xmlns:msink="http://schemas.microsoft.com/ink/2010/main" type="line" rotatedBoundingBox="13746,11910 16681,11977 16663,12797 13728,12730"/>
            </emma:interpretation>
          </emma:emma>
        </inkml:annotationXML>
        <inkml:traceGroup>
          <inkml:annotationXML>
            <emma:emma xmlns:emma="http://www.w3.org/2003/04/emma" version="1.0">
              <emma:interpretation id="{B2AE5956-D30C-461F-8B02-B47AE89E278A}" emma:medium="tactile" emma:mode="ink">
                <msink:context xmlns:msink="http://schemas.microsoft.com/ink/2010/main" type="inkWord" rotatedBoundingBox="13893,11913 16681,11977 16663,12797 13874,12734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19176.4754">11056 11032 384 0,'9'-8'140'0,"-9"8"-108"0,0 0-8 16,0 0 196-1,-4 8-124-15,4 21 164 16,4-9-148-16,1 32 84 16,-1 17-112-16,6 8 60 15,-1 0-84-15,4-4 20 0,6-12-44 0,3-13 20 16,1-7-28-16,4-13 28 15,1-4-32-15,-1-8-12 32,-4-3-8-32,-5-13 28 0,5-9-16 0,-1-3-24 15,1-4 4-15,0-20 8 16,0 7 0-16,0-35 16 16,-1 11-12-16,-3-16-4 15,3 13 0-15,-8-9-16 16,0 16 8-16,-10 1 4 15,10 11 0-15,-10 5-44 16,1 8 24-16,-5 3-92 16,4 9 64-16,-4 0-216 15,0 8 148-15,0 0-240 16,0 4 204-16,0 4-404 16,-4 8 316-16</inkml:trace>
          <inkml:trace contextRef="#ctx0" brushRef="#br0" timeOffset="119573.0295">11584 11830 840 0,'-4'-9'312'0,"8"9"-244"0,5-4-16 0,1 4 208 16,3 0-152-16,1 0 64 15,4-4-104-15,9 4-12 16,1 0-36-16,-1 0-12 0,-4 0-4 16,0 0-332-16,-5 0 180 0,-5 0-432 15,1 8 324 1,-5 5-132-16</inkml:trace>
          <inkml:trace contextRef="#ctx0" brushRef="#br0" timeOffset="120567.3105">12386 11328 508 0,'-9'0'188'0,"9"0"-148"0,4 8-8 0,-4 8 184 15,5-4-124-15,4 8 52 16,4 5-84-16,10-1-20 16,9-4-24-16,9-4-4 0,23-4-4 15,9-12-8-15,4 0 4 16,-9-4 4-16,-9 0-4 15,-13-8-4-15,-5-8 4 16,-18-4 20 0,0-1-12-16,-14-15 12 15,-14-1-12-15,-4 1-16 16,-5 4 0-16,-4 7-4 0,-9 1 0 16,-1 4 8-16,-3-1 0 0,-1 9 8 15,-5 4-4-15,-4 4-4 16,-4 4 4-16,4 4-16 15,0 4 8-15,4 4 20 16,6 0-8-16,-6 4 4 16,5 9-4-1,0 11 36-15,5-4-20 0,0 25 84 16,4 8-60-16,9 3 64 16,1 1-60-16,4-4 4 15,9-9-32-15,9-3 32 16,9-9-32-16,9-3-4 15,14-13-12-15,18-8 20 0,28 0-16 16,4 1-92-16,5-9 44 16,-15 8-308-16,-3-4 192 15,-10-4-380 1,-4 8 296-16,-5-3-176 16</inkml:trace>
          <inkml:trace contextRef="#ctx0" brushRef="#br0" timeOffset="118729.7896">10428 11089 260 0,'-9'0'96'0,"9"0"-76"0,0 8-4 0,-5 0 220 15,5 4-132-15,-9 21 152 16,5 3-148-16,-5 17 96 16,9 3-120-16,-10 5 64 15,10 4-88-15,-9-9 4 16,5-7-40-16,-10-9 12 16,10-7-20-16,-6-9 8 15,6-4-12-15,-5-8-156 16,9-3 76-16,0-9-324 15,4 0 220-15</inkml:trace>
        </inkml:traceGroup>
        <inkml:traceGroup>
          <inkml:annotationXML>
            <emma:emma xmlns:emma="http://www.w3.org/2003/04/emma" version="1.0">
              <emma:interpretation id="{C812B2EA-E631-4236-8557-F6E9387E9077}" emma:medium="tactile" emma:mode="ink">
                <msink:context xmlns:msink="http://schemas.microsoft.com/ink/2010/main" type="inkWord" rotatedBoundingBox="13739,12223 14279,12236 14276,12365 13736,12353"/>
              </emma:interpretation>
            </emma:emma>
          </inkml:annotationXML>
          <inkml:trace contextRef="#ctx0" brushRef="#br0" timeOffset="118426.4687">10205 11413 268 0,'-9'-8'100'0,"9"8"-76"0,-5 0-8 0,1 0 68 16,8 0-48-16,-4 0 32 16,0 0-40-16,5 8 72 15,-1-8-56-15,-4 0 76 16,0 0-68-16,0 0 52 16,0 0-60-16,0 0 16 0,0 0-40 15,0 0 8 1,0 0-16-16,0 0 12 0,9 8-16 15,-9-8 16-15,9 0-16 16,1 0 16-16,-1 0-16 16,9 0 24-16,5 0-20 0,-1 0 56 15,1 0-36-15,5-4-16 32,3 0-8-32,15-8 8 15,-1 7-8-15,10 1-4 0,0 4 0 16,-10-8 4-16,-8 8-4 15,-10-4 8-15,-4 4-8 0,-14-4 8 16,-5 4-8-16,-8-4 8 16,-1 4-8-16,-4-8-12 15,5 4 4-15,-1-4 12 16,5 4-4-16,0-4-12 16,5 4 4-16,-1-4-4 15,5 4 0-15,-9-4 16 16,5 8-4-16,-5-9-12 15,0 9 4-15,-5-4-24 16,1 8 16-16,-5-4 12 16,4 0 4-16,-4 0-20 15,9 0 8-15,-5 0-92 16,5 0 52-16,-4 0-180 16,8 0 128-16</inkml:trace>
        </inkml:traceGroup>
      </inkml:traceGroup>
    </inkml:traceGroup>
    <inkml:traceGroup>
      <inkml:annotationXML>
        <emma:emma xmlns:emma="http://www.w3.org/2003/04/emma" version="1.0">
          <emma:interpretation id="{3940B82A-BA9D-40A2-B8D6-EEB55000F400}" emma:medium="tactile" emma:mode="ink">
            <msink:context xmlns:msink="http://schemas.microsoft.com/ink/2010/main" type="paragraph" rotatedBoundingBox="2012,14042 6719,13713 6868,15842 2161,16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D13FF1-49D3-4E96-9E9D-6D8AD3F18F59}" emma:medium="tactile" emma:mode="ink">
              <msink:context xmlns:msink="http://schemas.microsoft.com/ink/2010/main" type="line" rotatedBoundingBox="2012,14042 6719,13713 6868,15842 2161,16171"/>
            </emma:interpretation>
          </emma:emma>
        </inkml:annotationXML>
        <inkml:traceGroup>
          <inkml:annotationXML>
            <emma:emma xmlns:emma="http://www.w3.org/2003/04/emma" version="1.0">
              <emma:interpretation id="{B3F629D2-4F8D-4B35-A38B-DB5ED18F21BD}" emma:medium="tactile" emma:mode="ink">
                <msink:context xmlns:msink="http://schemas.microsoft.com/ink/2010/main" type="inkWord" rotatedBoundingBox="2012,14042 5491,13799 5639,15928 2161,16171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84700.6393">-230 13954 684 0,'-14'0'252'0,"19"8"-192"0,-1 0-20 0,1-8 208 16,18 0-144-16,4 0-16 15,0-4-56-15,5 4-316 16,4 0 156-16,5 0-488 16</inkml:trace>
          <inkml:trace contextRef="#ctx0" brushRef="#br0" timeOffset="184505.6207">-162 13821 580 0,'-18'-25'216'0,"22"25"-168"0,10-4-12 16,-5 4 4-16,0-4-28 15,5 0 12-15,9 4-12 16,-1-4 20-16,6 0-20 15,4 0-172-15,4 4 88 16,-4 0-248-16,0 4 180 16,0 8-48-16</inkml:trace>
          <inkml:trace contextRef="#ctx0" brushRef="#br0" timeOffset="185386.5742">261 14448 652 0,'-27'44'244'0,"27"-44"-192"0,23 81-12 15,-14-40-32-15,5 7-12 16,-1 1 84-16,1-5-48 16,0-7 60-16,-5-9-52 0,0-8 32 15,5-3-40-15,-5-9 8 16,0-12-24-16,0-17 8 0,0-15-12 15,0-17 0-15,5-7-4 16,-5-5-148-16,4-12 76 16,1-24-168-16,9-29 132 15,-9-3-40-15,-1 15 84 16,-4 13 48-16,10-4 8 16,-15 0 92-16,10 3-48 15,-1 9 68-15,-13 8-64 16,0 16 72-16,0 13-68 0,0 7 8 15,5 9-36-15,4 7-4 16,0 5-12-16,0 4-24 16,5 3 8-16,-5 5 12 15,0 4 0-15,5 4 32 16,-10 0-20-16,5-1 12 16,1 5-16-16,-1 4 28 15,4-4-24-15,-4 4 40 16,5 4-32-16,4 0 12 15,5 0-20-15,13 0 8 16,15 4-12-16,8 0-16 16,14 0 0-16,9 0 12 15,4-4-4-15,14-4 16 16,19-4-12-16,-6 0 4 16,-8-4-4-16,-9-4 4 0,-14 0-8 15,-23 3-4-15,-9-11 4 16,-14 8 72-16,-8 0-40 15,-15 4-20-15,-4 4-16 16,-9 8-352-16,-18 4 192 16,5 8-564-1</inkml:trace>
          <inkml:trace contextRef="#ctx0" brushRef="#br0" timeOffset="185851.8121">1045 13177 496 0,'-10'20'184'0,"10"5"-140"0,0 19-16 15,0-11 216-15,-4 19-140 16,-1 5-32-16,1 4-48 15,-1-5 20-15,1-7-20 16,-5-5 12-16,-1-11-20 0,6-9 36 16,-5 0-28-16,9-8 4 15,-9-12-16-15,9 5 0 16,0-5-4-16,0-4 12 16,0 0-12-16,9 0-4 15,4 0 0-15,6 0 92 16,3 0-52-16,1-4 88 15,14-1-76-15,4 1 80 16,13 0-80-16,5-4 24 0,19-4-44 16,8 4 4-16,10 4-24 15,-5 4-8-15,-18-4-4 16,-14 0-68-16,-13 8 36 16,-15 0-128-16,-12-4 84 15,-19 0-212-15,-9 8 160 16,-19 0-332-16,-13-8 260 15,-4 16-264-15</inkml:trace>
          <inkml:trace contextRef="#ctx0" brushRef="#br0" timeOffset="183872.4365">-1332 13873 652 0,'-14'-8'244'0,"14"8"-192"0,5 0-12 0,9 0 164 16,8-8-120-16,15 4 20 16,8 0-64-16,10 0-8 15,0 4-20-15,-1 4-44 0,-8 0 20 16,4 4-192-16,-14 4 112 15,-13 0-172-15,0 1 152 16,-1-1-308 0</inkml:trace>
          <inkml:trace contextRef="#ctx0" brushRef="#br0" timeOffset="183659.3699">-1191 13412 340 0,'-4'-8'128'0,"4"8"-100"0,0 0-8 0,0 0 88 0,0 0-64 16,9 0 44-16,0 0-52 15,4 0 52-15,6-4-52 16,8 4-16-16,9-12-12 16,10 3 8-16,4 1-8 0,-9-4 16 31,4 4-16-31,1-4-48 0,-5 4 24 16,-5 0 28-16,-4 4-4 15,-9 4 0-15,-5 0-4 16,-4 8 12-16,-10 12-8 0,-4 4 4 15,-9 5-4-15,0 15-8 16,-9 9 4-16,0-1-4 16,-14 1 0-16,0-4 0 15,-13-5 0-15,-1 1 8 0,-18 3-4 16,5 5 8-16,-5 4-8 16,1 3 32-16,3-11-20 15,6-1-24-15,4-7 4 16,13-5 44-16,10-3-20 15,0-5 24-15,8-4-24 16,6-4 0-16,-1-3-12 16,10-1 12-16,-1-4-12 15,10-4 48-15,4 0-28 16,4 0 56-16,10-8-48 16,14 0 44-16,4-8-44 0,13 4-28 15,5 4-8-15,-4 0 16 16,0-4-8-16,-10 4-28 15,-13 0 8-15,-5-4-64 16,-4 0 40-16,-9-4-140 16,-5-4 96-16,-5-4-208 15,1-5 160-15,0-3-328 16</inkml:trace>
          <inkml:trace contextRef="#ctx0" brushRef="#br0" timeOffset="184306.0893">-799 14173 476 0,'-23'28'176'0,"14"-8"-136"0,0 17-12 16,4-17 152-16,-4 12-104 15,9-3 32-15,-5-1-64 16,10 4-20-16,-5-11-12 16,14 3-12-16,-1-8 4 0,6 4 12 15,-6-16-8-15,5 0 16 16,1 0-16-16,-1-4-20 15,-5-4 4-15,1-4-24 16,-5-4 20-16,-9-4 12 16,-4-4 4-16,-5-1 8 15,-1 1-8-15,1 0-12 16,0-4 4-16,5 8 20 0,4-1-8 16,9 1-320-1</inkml:trace>
          <inkml:trace contextRef="#ctx0" brushRef="#br0" timeOffset="186375.2031">639 14027 652 0,'-22'8'244'0,"26"0"-192"0,5-4-12 15,-9-4 188 1,32 0 0-16,23-4-108 16,36-4-4-16,14-4-76 15,4-8 28-15,-5 4-36 0,29-9-8 16,-1 9-16-16,-14 4-68 15,-18-4 32-15,-13 12-192 0,-28-8 124 16,-14 8-232-16,-13 4 184 16</inkml:trace>
          <inkml:trace contextRef="#ctx0" brushRef="#br0" timeOffset="186514.0724">1768 14339 352 0,'-31'0'132'15,"12"0"-104"-15,-22-8-8 0,19 16 36 0,-28 0-36 16,-10 0 0-16,1 4-12 16,-5 8 92-16,1 4-56 15,-6 1 132-15,1 3-100 16,4 8 220-16,5 25-168 16,14 12 32-16,22 4-96 0,23-8 72 15,18-9-76-15,23-3-56 16,14-8-4-16,13-17 0 0,28-16 4 15,13-4-212-15,5 1 112 16,0-9-524 0,-5-8 344-16,-9-21-132 15</inkml:trace>
        </inkml:traceGroup>
        <inkml:traceGroup>
          <inkml:annotationXML>
            <emma:emma xmlns:emma="http://www.w3.org/2003/04/emma" version="1.0">
              <emma:interpretation id="{921C80EA-8F32-498D-88F8-45E5319C2CEF}" emma:medium="tactile" emma:mode="ink">
                <msink:context xmlns:msink="http://schemas.microsoft.com/ink/2010/main" type="inkWord" rotatedBoundingBox="6493,14784 6793,14763 6816,15089 6516,15110"/>
              </emma:interpretation>
            </emma:emma>
          </inkml:annotationXML>
          <inkml:trace contextRef="#ctx0" brushRef="#br0" timeOffset="186888.0669">2966 14173 976 0,'18'-12'360'0,"32"12"-280"0,37-4-20 0,-46 4-76 16,9 0-4-1,4 0-724-15</inkml:trace>
          <inkml:trace contextRef="#ctx0" brushRef="#br0" timeOffset="186740.6782">3030 13849 780 0,'13'-4'288'0,"24"4"-224"0,4 0-20 15,-19 4 32-15,10 4-52 16,0 0-144-16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2:01.7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729529F-E96A-4D31-B562-CE285BBCF013}" emma:medium="tactile" emma:mode="ink">
          <msink:context xmlns:msink="http://schemas.microsoft.com/ink/2010/main" type="inkDrawing" rotatedBoundingBox="9880,7230 18421,5950 18635,7374 10093,8654" semanticType="strikethrough" shapeName="Other">
            <msink:sourceLink direction="with" ref="{B3044098-2FF6-43B6-8F4D-7E2FEC0DB5C5}"/>
            <msink:sourceLink direction="with" ref="{F7E8D11B-94DE-4DB2-8F43-757613A3D3C9}"/>
          </msink:context>
        </emma:interpretation>
      </emma:emma>
    </inkml:annotationXML>
    <inkml:trace contextRef="#ctx0" brushRef="#br0">0 1185 424 0,'23'-32'156'0,"-23"32"-120"0,13 20-8 0,-4-4 72 15,0 13-60-15,1 11 72 16,3 9-64-16,1 15 52 16,0-3-56-16,8 0 4 15,1-5-28-15,4-7 40 16,5-4-32-16,-4-13 20 16,3-8-28-16,1-12 52 15,-4-4-40-15,-1-16 12 16,0-4-28-16,1-28 44 0,-1-1-32 15,5-52-24-15,4 4-4 16,10-32-36-16,-1 16 20 16,1-37-48-16,-5 16 36 0,-9-11-12 15,-5 23 24-15,-4 5 0 16,-1 20 8-16,1 12 0 16,-9 25 0-16,4-5 8 15,0 17 0-15,10 3-28 16,-10 17 16-16,5-8 24 15,4 15-8-15,0 9 8 16,1 4-4-16,-6-4-8 16,6 12 4-16,-1-8-4 15,5 4 0-15,-9-4 8 16,8 5-4-16,-8-1 8 16,9 0-8-16,-5-4 32 15,5 4-20-15,18-4-12 16,0 4-8-16,28-4 28 15,-14 4-12-15,27-4-12 16,-9 4-4-16,45 0 40 16,5 0-24-16,59-8 0 15,-4 4-8-15,63-4-4 16,-17 4 0-16,63-4 16 16,-37-4-8-16,55 0-4 15,-36 4 0-15,59-13-24 16,-46-3 12-16,87-12-12 0,-32-1 8 15,68-3 192 1,-40 12-96-16,36 12-36 0,-55 3-28 0,-5 18 12 16,-63 7-16-16,-9 4 12 15,-51 0-16-15,-22-4-32 16,-50 5 8-16,-37-17-216 16,-40 8 128-16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3:04.4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818D0E7-EB45-434C-9A56-AC88258B3E22}" emma:medium="tactile" emma:mode="ink">
          <msink:context xmlns:msink="http://schemas.microsoft.com/ink/2010/main" type="inkDrawing" rotatedBoundingBox="8254,13200 12197,13184 12198,13248 8255,13263" semanticType="underline" shapeName="Other">
            <msink:sourceLink direction="with" ref="{E1D5678A-A2CD-4F52-9447-95B54EA245D1}"/>
            <msink:sourceLink direction="with" ref="{023CFB9C-44F6-4ACF-8E9F-4F403E21359E}"/>
          </msink:context>
        </emma:interpretation>
      </emma:emma>
    </inkml:annotationXML>
    <inkml:trace contextRef="#ctx0" brushRef="#br0">9 13 392 0,'-9'-8'148'0,"9"12"-116"0,9 4-8 15,-9-8 48-15,0 0-44 16,0 0 84-16,0 0-60 16,0 0 52-16,0 8-60 0,5 0-4 15,-5-8-24-15,9 4 32 0,0 0-24 16,5 4 20-16,4-4-24 16,5-4 0-16,-1-4-12 15,15 4 12-15,4 0-12 16,13 0-12-16,15 0 0 15,8 4 20-15,0 0-8 16,19 4 16-16,13-8-16 16,37-4-4-16,27 8 0 15,14-8-24-15,45-4 12 0,-5 12 20 16,33-12-4-16,-5 8-4 16,-14-4 0-16,14 0-4 15,-13 4 0-15,-42 0 24 16,-18-12-12-16,-18 8-4 15,-18 4-4-15,-33-8 4 16,-22 8-4-16,-18 0 8 16,-23 0-8-16,-22 0-152 15,-19 8 80-15,-18 0-440 16,-14-8 284 0,-4 0-44-16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06:56.3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689E3B1-111D-4937-8C5C-0D638A39B670}" emma:medium="tactile" emma:mode="ink">
          <msink:context xmlns:msink="http://schemas.microsoft.com/ink/2010/main" type="inkDrawing"/>
        </emma:interpretation>
      </emma:emma>
    </inkml:annotationXML>
    <inkml:trace contextRef="#ctx0" brushRef="#br0">448-1 540 0,'-5'-4'200'0,"10"12"-156"0,-10-8-12 0,0 0 60 15,5 4-56-15,-4 0 48 16,4 0-48-16,-9 0 16 15,4 4-32-15,-8 0 28 16,8 4-32-16,-13-4 4 16,9 5-12-16,-9-1 36 15,4 0-20-15,-9 4 4 16,9 0-16-16,-8 9 28 16,8-1-24-16,-13 8 20 15,13 1-20-15,-13 7-8 16,4 5-4-16,-13 3 12 15,17 1-8-15,-8-5-4 16,4-3 0-16,0-5-24 16,5-4 12-16,9 1 12 0,-5-5 0 15,14 1-20-15,0-5 8 0,0 0 12 32,10 4 0-32,-10 5 16 0,0-1-12 0,-10 9 4 15,10 3-4-15,-4 5 4 16,-1-5-8-16,1 1-20 15,8-1 8-15,1-3-4 16,4-5 4-16,5 1 8 16,-1-5 0-16,1 0 8 15,4-3-4-15,-4-1-12 16,4-4 4-16,0 1 4 16,1-1 0-16,3 0 0 15,1 0 0-15,0 1 16 16,4-1-8-16,-4 0 24 15,0 5-20-15,-5-1-4 16,0-4-4-16,-4 0 28 16,4-3-16-16,-9-1-4 15,5-4-8-15,-10-8-92 16,1 4 48-16,-5-8-180 16,4 0 124-16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3:11.2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B48928-1D73-4B85-81CD-2E9477750FAC}" emma:medium="tactile" emma:mode="ink">
          <msink:context xmlns:msink="http://schemas.microsoft.com/ink/2010/main" type="writingRegion" rotatedBoundingBox="16668,10801 20496,10655 20551,12089 16723,12235"/>
        </emma:interpretation>
      </emma:emma>
    </inkml:annotationXML>
    <inkml:traceGroup>
      <inkml:annotationXML>
        <emma:emma xmlns:emma="http://www.w3.org/2003/04/emma" version="1.0">
          <emma:interpretation id="{B11AF97F-A78D-4BCC-801E-0904EEA862FE}" emma:medium="tactile" emma:mode="ink">
            <msink:context xmlns:msink="http://schemas.microsoft.com/ink/2010/main" type="paragraph" rotatedBoundingBox="16668,10801 20496,10655 20551,12089 16723,122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BE0F96-861A-40DB-A12B-302D509A7372}" emma:medium="tactile" emma:mode="ink">
              <msink:context xmlns:msink="http://schemas.microsoft.com/ink/2010/main" type="line" rotatedBoundingBox="16668,10801 20496,10655 20551,12089 16723,12235"/>
            </emma:interpretation>
          </emma:emma>
        </inkml:annotationXML>
        <inkml:traceGroup>
          <inkml:annotationXML>
            <emma:emma xmlns:emma="http://www.w3.org/2003/04/emma" version="1.0">
              <emma:interpretation id="{9B48281E-8862-4648-A409-36FBA1BEC877}" emma:medium="tactile" emma:mode="ink">
                <msink:context xmlns:msink="http://schemas.microsoft.com/ink/2010/main" type="inkWord" rotatedBoundingBox="16668,10801 18118,10746 18172,12176 16723,122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13506 11275 372 0,'-14'12'140'0,"14"-12"-112"0,-14-4-4 0,5 0 164 15,9 0-108-15,-4-8 56 16,8 0-80-16,-4-12 0 16,0 7-32-16,0-11 48 15,5 4-40-15,-1-13-8 16,5 9-12-16,1-17 8 16,3 5-12-16,5-37 16 15,-4 8-16-15,9-32-64 16,-10 16 28-16,10 4-4 15,9 8 16-15,-9 5 4 16,0 15 4-16,-1-8 24 16,1 13-8-16,0-1 68 15,0 13-44-15,-5-1 76 16,0 9-60-16,-4 12 44 16,-1 4-52-16,-3 12 8 15,-1 12-32-15,-5 4 0 16,1 8-8-16,-5 0-16 15,0 5 4-15,-9-5 12 16,0 4-4-16,-10-7-160 16,6-5 84-16,-1-4-52 15,-4 0 76-15,9-8-36 0,4 4 48 16,5-4-16-16,5 0 32 0,4 0 8 16,0 0 12-1,14 5 0-15,-1 7 0 0,1 0 24 16,0 0-12-16,-5 4 48 15,-4 5-32-15,-5-1 64 16,-9 0-52-16,-9 0 80 16,0-3-68-16,-14-5 16 15,0-4-36-15,-13-12 12 16,4 0-24-16,-9-16-16 16,5 4-8-16,4-9 4 15,9 9 0-15,14-8-160 16,9 8 88-16,0-4-236 15,18 4 176-15</inkml:trace>
          <inkml:trace contextRef="#ctx0" brushRef="#br0" timeOffset="244.1931">14020 9834 600 0,'-9'4'224'0,"9"-4"-176"0,0 25-12 0,-5-5 104 16,5 0-84-16,-4 13 4 31,4 3-36-31,-5 0-8 0,5 1-8 0</inkml:trace>
          <inkml:trace contextRef="#ctx0" brushRef="#br0" timeOffset="840.2811">14475 10247 424 0,'0'-8'156'0,"0"8"-120"0,28-4-8 0,-19-4 80 15,9 8-64-15,-4 0 44 16,-1 4-52-16,-4 0 0 16,5 0-24-16,-9 12 12 15,-5 0-16-15,-5-3 60 16,-4 11-40-16,-5-12 40 16,-4 12-36-16,-18-8 36 15,13 1-40-15,-9-5 12 16,0 0-24-16,0 0 36 15,10 0-28-15,8-4 20 16,5 4-24-16,0-3 16 16,9 3-20-16,9-4-8 15,4 4-4-15,10-4-68 16,-5 4 36-16,5-4-92 16,0 4 64-16,0-4-176 15,-1 1 132-15</inkml:trace>
          <inkml:trace contextRef="#ctx0" brushRef="#br0" timeOffset="1028.7799">14352 10385 572 0,'-22'-12'208'0,"22"12"-160"0,9 0-12 15,-9 0 180 1,13 0-124-16,-3 0 8 0,12 4-60 0,1 0-48 15,9 4 4-15,0-8-344 16,4 4 192-16</inkml:trace>
          <inkml:trace contextRef="#ctx0" brushRef="#br0" timeOffset="405.6252">14293 9855 548 0,'-41'28'204'0,"41"-28"-156"0,-27 44-16 0,18-19-36 16,4 3-4-16</inkml:trace>
          <inkml:trace contextRef="#ctx0" brushRef="#br0" timeOffset="-942.4316">13151 10449 496 0,'-10'0'184'0,"10"0"-140"0,5-4-16 15,-5 0 128 1,5 8-92-16,13-4 72 15,4-4-80-15,10 0 4 16,5 4-36-16,8 0-4 16,5 4-12-16,0-4-52 0,-9 0 28 15,-4 0-184-15,-10 0 112 0</inkml:trace>
          <inkml:trace contextRef="#ctx0" brushRef="#br0" timeOffset="-590.5865">13351 10304 260 0,'-14'-8'96'0,"14"8"-76"0,-9 8-4 0,5 0 184 16,4-8-112-16,-10 20 96 16,1 0-104-16,-4 5 44 15,4 3-72-15,-14 4-4 16,14 9-28-16,-5 7 48 15,5-7-36-15,-5-5 4 16,5-3-24-16,0-9-236 16,4-4 120-16</inkml:trace>
        </inkml:traceGroup>
        <inkml:traceGroup>
          <inkml:annotationXML>
            <emma:emma xmlns:emma="http://www.w3.org/2003/04/emma" version="1.0">
              <emma:interpretation id="{320EF1B7-5CD2-42C5-9378-06A354224C4B}" emma:medium="tactile" emma:mode="ink">
                <msink:context xmlns:msink="http://schemas.microsoft.com/ink/2010/main" type="inkWord" rotatedBoundingBox="18512,10830 20500,10754 20551,12089 18563,12165"/>
              </emma:interpretation>
              <emma:one-of disjunction-type="recognition" id="oneOf1">
                <emma:interpretation id="interp1" emma:lang="" emma:confidence="0">
                  <emma:literal>tips</emma:literal>
                </emma:interpretation>
                <emma:interpretation id="interp2" emma:lang="" emma:confidence="0">
                  <emma:literal>tip?</emma:literal>
                </emma:interpretation>
                <emma:interpretation id="interp3" emma:lang="" emma:confidence="0">
                  <emma:literal>tip's</emma:literal>
                </emma:interpretation>
                <emma:interpretation id="interp4" emma:lang="" emma:confidence="0">
                  <emma:literal>tip's?</emma:literal>
                </emma:interpretation>
                <emma:interpretation id="interp5" emma:lang="" emma:confidence="0">
                  <emma:literal>+jp'z</emma:literal>
                </emma:interpretation>
              </emma:one-of>
            </emma:emma>
          </inkml:annotationXML>
          <inkml:trace contextRef="#ctx0" brushRef="#br0" timeOffset="1520.5877">14990 10385 580 0,'-9'-8'216'0,"9"8"-168"0,0-4-12 15,9 0 136 1,5 8-100-16,4-4 24 16,4 4-56-16,15-4-16 0,4 4-16 0,-5 0-120 15,-4 0 60-15</inkml:trace>
          <inkml:trace contextRef="#ctx0" brushRef="#br0" timeOffset="1579.745">15177 10259 488 0,'-37'-4'180'0,"37"4"-140"0,-18 29-12 0,4-17 76 16,10 4-64-16,-10 8 60 15,5 5-56-15,-5 7 4 16,5 0-28-16,9 5-180 16,0-1 88-16</inkml:trace>
          <inkml:trace contextRef="#ctx0" brushRef="#br0" timeOffset="1876.0328">15673 10352 216 0,'-9'17'80'0,"9"-17"-60"0,9 48-8 0,-9-7 204 16,0 7-120-16,0 21 96 16,0 4-112-16,0 0 52 15,-9-9-76-15,-10-11 84 16,1-8-80-16,-18-17 88 16,9 0-88-16,-19-12-12 15,0-8-28-15,-13-8 20 16,14 0-24-16,-5-24 4 15,13-4-12-15</inkml:trace>
          <inkml:trace contextRef="#ctx0" brushRef="#br0" timeOffset="1985.3235">15600 9940 548 0,'-5'20'204'0,"5"-20"-156"0</inkml:trace>
          <inkml:trace contextRef="#ctx0" brushRef="#br0" timeOffset="2656.6081">15923 11198 540 0,'-18'-16'200'0,"18"16"-156"0,5-20-12 0,-5 8 80 15,4-1-68-15,1-7 44 16,8 0-52-16,-4-12-12 16,5 7-12-16,-9-27 0 15,4 3-8-15,-5-36 8 16,1 12-8-16,-10-16-4 16,5 16 4-16,0-12-4 15,0 29 0-15,0-5 52 16,0 17-28-16,9-9 8 15,5 17-20-15,13-5 0 16,-4 9-4-16,4 3 92 16,5 9-56-16,-4 16 36 15,-1 8-48-15,-9 8-20 16,0 9-4-16,-13 3-20 16,-1 0 8-16,-17 0 40 15,4 1-24-15,-14-5-28 0,0 0 8 16,-9-4-104-1,10-4 60-15,-1-7-80 0,14 3 72 16,9-8-48-16,9 0 64 16,14-4 12-16,-1 12 20 0,24 0 20 15,8 8-4-15,-13 8 84 16,5 5-44-16,-14-1 120 16,-9 0-92-16,-33 1 96 15,6-9-92-15,-37-4 36 16,5-4-64-16,-19-20-8 15,5 4-24-15,0-12-20 16,18 0 0-16,0-13-288 16,23 13 160-16</inkml:trace>
          <inkml:trace contextRef="#ctx0" brushRef="#br0" timeOffset="2842.1022">16529 9838 652 0,'-9'8'244'0,"9"-8"-192"0,-5 41-12 15,-4-13 76 1,4 5-72-16,-4 15 0 16,0 1-28-16,0-1-152 15,5 1 72-15</inkml:trace>
          <inkml:trace contextRef="#ctx0" brushRef="#br0" timeOffset="3446.7099">16661 10348 632 0,'0'-8'236'0,"0"8"-184"0,18 4-16 0,-9-4 132 16,5 0-100-16,18 0 24 16,-1 0-52-16,15 4-52 15,4 0 4-15,0 4-404 16,0 1 224-16</inkml:trace>
          <inkml:trace contextRef="#ctx0" brushRef="#br0" timeOffset="3258.7104">16706 10211 372 0,'-4'-12'140'0,"4"12"-112"0,22-21-4 0,-8 13 56 15,13 8-48-15,5-4 120 16,0 4-84-16,5 0 20 16,-10 8-52-16,5 4-4 15,-9 5-20-15,-14-5 44 16,0 4-28-16,-23 0 48 15,5 0-44-15,-14 1 20 16,-4 3-32-16,0-4-16 16,4 4-8-16,-9-4 4 15,18-3 0-15,-4-1 16 16,4 0-8-16,5-4-12 16,9 0 0-16,0 0 20 15,9 0-8-15,5 0-4 16,4 0 0-16,-4 4-76 0,9-3 40 15,0-1-232-15,4-4 144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2:37.8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ED889A7-1EE0-4AC6-B3B5-4B76279AE915}" emma:medium="tactile" emma:mode="ink">
          <msink:context xmlns:msink="http://schemas.microsoft.com/ink/2010/main" type="writingRegion" rotatedBoundingBox="21176,9478 23793,9379 23829,10316 21211,10415"/>
        </emma:interpretation>
      </emma:emma>
    </inkml:annotationXML>
    <inkml:traceGroup>
      <inkml:annotationXML>
        <emma:emma xmlns:emma="http://www.w3.org/2003/04/emma" version="1.0">
          <emma:interpretation id="{EA258647-B937-4FE7-9B82-75ACBA05C9EF}" emma:medium="tactile" emma:mode="ink">
            <msink:context xmlns:msink="http://schemas.microsoft.com/ink/2010/main" type="paragraph" rotatedBoundingBox="21176,9478 23793,9379 23829,10316 21211,10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BBFE76-E5B4-4C41-BE1D-6B9DD891FCF0}" emma:medium="tactile" emma:mode="ink">
              <msink:context xmlns:msink="http://schemas.microsoft.com/ink/2010/main" type="line" rotatedBoundingBox="21176,9478 23793,9379 23829,10316 21211,10415"/>
            </emma:interpretation>
          </emma:emma>
        </inkml:annotationXML>
        <inkml:traceGroup>
          <inkml:annotationXML>
            <emma:emma xmlns:emma="http://www.w3.org/2003/04/emma" version="1.0">
              <emma:interpretation id="{25EE8749-7AE0-4A28-AFC7-F3D835623DF1}" emma:medium="tactile" emma:mode="ink">
                <msink:context xmlns:msink="http://schemas.microsoft.com/ink/2010/main" type="inkWord" rotatedBoundingBox="21176,9478 23734,9381 23769,10318 21211,104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19488 8475 728 0,'-9'20'268'0,"9"-20"-208"0,0 61-16 0,-5-25 96 15,5 0-84-15,-9 17 76 16,9 4-76-16,-9-13-12 16,9 1-28-16,-9-9 8 15,9-8-16-15,-14-7-92 16,14 3 48-16</inkml:trace>
          <inkml:trace contextRef="#ctx0" brushRef="#br0" timeOffset="473.2588">19634 8831 600 0,'-5'-12'224'0,"5"12"-176"0,14 0-12 15,-10-9 132 1,1 5-100-16,4-8 24 15,5 4-52-15,-5-8-28 16,0 8-4-16,-9-8-8 16,4 8 0-16,-13 0 8 15,5 3-4-15,-14 5-12 32,4 9 4-32,-18 7 28 0,18 4-12 0,-8 12 92 0,3-7-56 0,6 11 4 15,4-8-32 1,22-7 4-16,1 3-12 15,13-8-8-15,10-4 0 0,4-12-48 16,4 8 24 0,-8-12-144-16,-5 4 92 0,-1-12-100 15,-8 4 100-15,-5-12-132 16,-4 8 116-16,-5-21-48 16,0 5 84-16,-4 0 28 15,8 3 16-15,-3-3 172 16,-1 20-88-16,4-4 140 15,1 16-128-15,4 8 108 16,5 8-112-16,0 9 36 16,9-9-72-16,-1-4-24 15,1 16-16-15,-4-11 0 16,-1-5-4-16,-9-4-136 16,-4 0 76-16,-14-8-324 15,0 4 212-15</inkml:trace>
          <inkml:trace contextRef="#ctx0" brushRef="#br0" timeOffset="-1364.7379">17954 8839 216 0,'-9'-37'80'0,"9"37"-60"0,-14-28-8 0,9 12 108 32,1 4-68-32,-19-4 112 0,9 7-92 0,-8 9 84 15,-1 0-88-15,-13 9 72 16,4 7-80-16,-9 8 64 16,9 4-68-16,0-3 48 15,18 3-60-15,1 0 4 16,13-3-28-16,9-5 4 15,9-4-12-15,14-4-52 16,4 0 24-16,5-4-272 16,5 0 160-16</inkml:trace>
          <inkml:trace contextRef="#ctx0" brushRef="#br0" timeOffset="-233.6217">18195 8843 652 0,'-4'-12'244'0,"4"12"-192"0,-28 0-12 15,19 0 144 1,5 8-108-16,-15 0 24 16,1 8-60-16,-9 4-8 15,18 1-20-15,-5-1-8 0,5 4 0 0,9-8-4 32,14 4 0-32,-5-3-108 0,9-9 60 0,0 0-76 15,0-8 68-15,-4 0-64 16,0-8 64-16,-14 0 12 15,4 0 28-15,-13-9-16 16,5 5 20-16,-6-8-20 16,10 8 16-16,0-8-8 15,10 8 12-15,3-9 24 16,10 9-4-16,0-4-4 16,9 8 0-16,-1-4 56 15,6 8-32-15,-10 4 8 16,1 4-24-16,-10 0 12 15,-5 4-16-15,1 4 60 16,-9 0-40-16,-5 4 40 16,0 1-36-16,0-5 16 15,4 4-28-15,1-4-8 16,-1 4-8-16,10-8-4 16,-5 0 0-16,0-8 8 15,5 8-4-15,-14-16-28 16,9 8 12-16,-18 0-48 15,9-8 32-15,-5 0-36 16,5 4 32-16,-4-8 20 0,8 4 8 16,1 0-8-16,4 4 8 15,5-4 4-15,8 4 0 16,-3-4 16-16,-6 8-8 0,5-9 24 16,-4 9-20-16,0 0-20 15,-5 4 0-15,-9 1 12 16,4-1 0-16,-17 0-4 15,13 4 4-15,-14 4 20 16,5-4-12-16,-5-4 76 16,5 8-52-16,9 0 40 15,0 4-44-15,14-7-8 16,-1-5-16-16,6 4 12 16,-1-8-12-16,9 0-40 15,1-8 20-15,-6 4-104 16,1-5 64-16,-9 1-48 15,-5 0 60-15,0-4-48 16,-5 8 48-16,-4 0 20 16,0 4 16-16,0-8 72 15,0 8-36-15,0 0 136 16,10 8-92-16,-6-8 60 16,10 4-76-16,4 0-8 15,9 0-32-15,10-8-20 16,-5 4-4-16,13-4-60 15,1 0 36-15,-14-4-156 16,-1 8 104-16,-12-8-12 16,-6 0 60-16,-17-4 36 15,-1 4 0-15,-18-9 0 0,14 9 0 16,-13 0 64-16,8 8-36 0,-9 4 48 16,9 8-44-16,5 13 68 15,5-5-56-15,4 24 36 16,9 1-48-16,0 20-12 15,5 3-12-15,-10 1-12 16,1-8 4-16,-14-8-4 16,-5-5 0-16,0-20-168 15,-4-3 92-15,-14-25-68 16,19 0 84-16,-19-29-88 16,18-3 84-16,-4-33-112 15,18 5 100-15,9-17-56 16,0 12 72-16,18 8 8 15,5 9 32-15,14 3 84 16,4 17-36-16,5 0 132 16,-5 7-88-16,-9 13 64 15,-5 8-80-15,-18 0 48 16,5 12-60-16,-23 5 76 16,0 3-68-16,-23-4 44 15,10 4-56-15,-19 0-20 16,18-3-12-16,-9-9-20 15,5 0 8-15,4-8-172 16,5-8 96-16</inkml:trace>
        </inkml:traceGroup>
        <inkml:traceGroup>
          <inkml:annotationXML>
            <emma:emma xmlns:emma="http://www.w3.org/2003/04/emma" version="1.0">
              <emma:interpretation id="{95A7D57A-2D31-451B-B016-6D6CEEBFE961}" emma:medium="tactile" emma:mode="ink">
                <msink:context xmlns:msink="http://schemas.microsoft.com/ink/2010/main" type="inkWord" rotatedBoundingBox="23609,9624 23802,9617 23809,9800 23616,98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12.1273">20253 8693 664 0,'-18'-8'244'0,"18"8"-188"0,-18 24-16 16,4-3 268 0,0-1-176-16,-18 4 64 0,5 12-120 15,-9-7-132-15,8 7 28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3:23.2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FD69DF4-150D-4323-9F24-2D549EAF78BB}" emma:medium="tactile" emma:mode="ink">
          <msink:context xmlns:msink="http://schemas.microsoft.com/ink/2010/main" type="inkDrawing" rotatedBoundingBox="7087,13224 12319,13167 12321,13281 7089,13338" semanticType="underline" shapeName="Other">
            <msink:sourceLink direction="with" ref="{703E3967-50B9-4136-9EAF-C8FA2F9F0A0F}"/>
            <msink:sourceLink direction="with" ref="{E1D5678A-A2CD-4F52-9447-95B54EA245D1}"/>
            <msink:sourceLink direction="with" ref="{023CFB9C-44F6-4ACF-8E9F-4F403E21359E}"/>
            <msink:destinationLink direction="with" ref="{E9A26E37-24FF-44A9-9CC2-9C5C543B3ED7}"/>
          </msink:context>
        </emma:interpretation>
      </emma:emma>
    </inkml:annotationXML>
    <inkml:trace contextRef="#ctx0" brushRef="#br0">0 137 236 0,'19'-4'88'0,"-10"4"-68"0,9 0-4 0,-9-4 68 16,5 0-48-16,-1 0 112 16,1 0-88-16,0 0 72 15,-1 0-76-15,6 0-12 16,-1 4-28-16,0 0 16 0,5 0-20 15,9 0 4-15,0 0-8 0,4 0 12 16,0-4-12-16,1 0 40 16,-1 4-24-16,-4-4-12 15,-5 0-8-15,5 4 12 16,-4 0-8-16,3 0 16 16,10 0-16-16,5-5-20 15,0 5 4-15,17 0 12 16,-4-8 0-16,5 8 40 15,4-4-20-15,-4 4 4 16,5-4-16-16,-6-4-8 16,6 0 0-16,8 4-16 15,19 4 8-15,4 4 12 16,-9 0-4-16,4 0 16 0,-4-4-12 16,0 0-20-16,19-4 4 15,8 4 4-15,1-4 4 16,-6-4 0-16,-3 0 0 15,-1-4 0-15,14 4 0 16,18 0 0-16,-9 4 0 16,0-1-12-16,5 5 8 15,13 9 20-15,0 3-8 16,14 0 16-16,-9-12-16 16,13 0-20-16,1-4 4 15,-19 12 4-15,-23-12 4 0,-8 8-12 16,-1-4 8-16,-4 0-68 15,-5 8 40-15,-18 0-48 16,-9 0 44-16,-23 4 20 16,-8-4 12-16,-15 1 4 15,-13-9 0-15,-23 0 16 16,-5 0-8-16,-9 0-100 16,-13 0 48-16,-5 0-464 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3:43.1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D047298-515E-4F0D-9D2D-DC14D21A913B}" emma:medium="tactile" emma:mode="ink">
          <msink:context xmlns:msink="http://schemas.microsoft.com/ink/2010/main" type="inkDrawing" rotatedBoundingBox="14613,13187 20140,13053 20142,13126 14615,13260" shapeName="Other"/>
        </emma:interpretation>
      </emma:emma>
    </inkml:annotationXML>
    <inkml:trace contextRef="#ctx0" brushRef="#br0">-2 166 208 0,'-5'-4'76'0,"14"4"-60"0,-4-8-4 16,0 8 144-16,4 0-88 15,0-4 16-15,4 0-48 16,-3 0 52-16,-1 0-48 16,0-4 44-16,-5 0-48 15,5 8 44 1,0 0-40-16,1 0-20 0,3 0 8 16,1 0-20-16,9 0 16 15,9-4-16-15,9 0 16 16,9-4-16-16,4 4 4 15,1-5-4-15,4 13 20 16,9-4-16-16,-4-8-4 0,13 0-4 16,24 8 4-16,26 0-4 15,10 8-20-15,31-16 8 16,42 8 32-16,17-12-16 16,42 0-8-16,9 4-4 15,45 0 4-15,-9-4 0 16,27 0-12-16,-17 12 8 15,-1-13 20-15,-27 17-8 16,-41-8 16-16,-5 0-16 16,-31 4 4-16,-33 0-4 15,-31 0 12-15,-41 0-12 0,-18 8-12 16,-28-8 0-16,-23 4-92 16,-13 5 48-16,-23-9-180 15,-18 0 128-15,5 0-368 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4:17.1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9A26E37-24FF-44A9-9CC2-9C5C543B3ED7}" emma:medium="tactile" emma:mode="ink">
          <msink:context xmlns:msink="http://schemas.microsoft.com/ink/2010/main" type="inkDrawing" rotatedBoundingBox="6958,14689 10556,12796 11228,14075 7631,15967" semanticType="callout" shapeName="Other">
            <msink:sourceLink direction="with" ref="{4FD69DF4-150D-4323-9F24-2D549EAF78BB}"/>
            <msink:sourceLink direction="with" ref="{FC1C2D0A-4E1B-459E-AB61-239664F82E3E}"/>
          </msink:context>
        </emma:interpretation>
      </emma:emma>
    </inkml:annotationXML>
    <inkml:trace contextRef="#ctx0" brushRef="#br0">24 1448 332 0,'-18'-8'120'0,"13"8"-92"0,1 20-8 15,4-12 236-15,0 12-144 16,13 9 220-16,10 3-188 16,5 17 68-16,8 24-124 15,0 20-8-15,5 8-44 0,-9-24 8 31,5-4-24-31,-1-13-8 0,-9-11-8 16,-4-17 40-16,-5-12-24 16,-4-11 8-16,-5-18-16 0,0-19-44 15,0-29 20-15,0-28-148 0,5-12 88 16,0 0-204-16,9-28 152 16,-1-25-108-16,6-4 136 15,-1 25 4-15,-4 15 60 16,-1 5 0-16,10-4 20 15,-4-5 16-15,4 17 0 16,-1 12-20-16,1 16 8 16,-4 13 32-16,-1 11-16 15,-4 5 8-15,9 11-8 0,-19 9 12 16,10 4-12 0,-5 0 48-16,-4 3-28 0,4 5 48 15,-4 8-44-15,8 0 64 16,-8 4-56-16,4 8 0 15,5-8-24-15,-9 4 52 16,4 0-40-16,5 0 32 16,-10-4-32-16,10 0 44 15,-5 0-40-15,14-4 4 16,5 0-24-16,8 0 0 16,19 0-4-16,4 0 28 15,19-4-20-15,13 8 32 16,32-8-32-16,32-4 12 15,4 8-16-15,28-4 20 16,13 0-20-16,-17 4 24 16,-10-9-24-16,4-7 76 0,-13-8-52 15,-22 8 48-15,-33-1-48 16,-22-3 24-16,-23 0-32 16,-19 8-16-16,-13-1-8 15,-9 1 28-15,-9 8-16 16,0 4-24-16,-19 8 4 15,-4-4-308 1,-4 12 172-16,4 8-420 0,-10 1 316 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4:29.1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04CFBDC-01D4-4C80-B296-AF6629B984D7}" emma:medium="tactile" emma:mode="ink">
          <msink:context xmlns:msink="http://schemas.microsoft.com/ink/2010/main" type="inkDrawing" rotatedBoundingBox="13526,14042 19659,13972 19660,14024 13526,14094" shapeName="Other"/>
        </emma:interpretation>
      </emma:emma>
    </inkml:annotationXML>
    <inkml:trace contextRef="#ctx0" brushRef="#br0">-1 123 176 0,'0'-12'64'0,"5"8"-48"0,-5 0-8 16,9 0 96-16,-9 4-60 16,0-4 88-16,0 0-76 15,9 0 96-15,-4-1-88 16,4 1 68-16,0 4-76 15,-5-4 12-15,14 8-36 16,-8-4 40-16,12 0-40 0,6 0 28 16,13 9-32-16,0-1 44 15,18-8-40-15,18 0 20 0,42-8-32 16,17 8 0-16,14 4-12 16,37-13 28-16,27 9-20 15,23-8 56-15,54 8-40 16,5-8 4-16,27 12-24 15,5-8 28-15,23 12-24 16,-19-12-4-16,10 12-8 16,-33-12 4-16,19 0-4 15,-41 0 32-15,-32-4-20 16,0 0-40-16,-37 4 12 16,-31 0 28-16,-28-4-8 0,-18-12 8 15,-31 12-8-15,-24 8 28 16,-18-4-20-16,-27 4-12 15,-13 4-8-15,-19-4-16 16,-18 4 12-16,-14 4-304 16,0 4 172-16,-9 4-420 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4:17.6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E62D1C2-E7AD-4483-8AE4-5654F9CA11CB}" emma:medium="tactile" emma:mode="ink">
          <msink:context xmlns:msink="http://schemas.microsoft.com/ink/2010/main" type="writingRegion" rotatedBoundingBox="7798,14304 22135,12536 22517,15637 8181,17404"/>
        </emma:interpretation>
      </emma:emma>
    </inkml:annotationXML>
    <inkml:traceGroup>
      <inkml:annotationXML>
        <emma:emma xmlns:emma="http://www.w3.org/2003/04/emma" version="1.0">
          <emma:interpretation id="{457BD9F2-329A-4966-9462-8054F85AC2A2}" emma:medium="tactile" emma:mode="ink">
            <msink:context xmlns:msink="http://schemas.microsoft.com/ink/2010/main" type="paragraph" rotatedBoundingBox="8235,14204 10253,14099 10293,14863 8275,149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F11AC0-897F-4421-B343-380D8F987FA1}" emma:medium="tactile" emma:mode="ink">
              <msink:context xmlns:msink="http://schemas.microsoft.com/ink/2010/main" type="line" rotatedBoundingBox="8235,14204 10253,14099 10293,14863 8275,14968"/>
            </emma:interpretation>
          </emma:emma>
        </inkml:annotationXML>
        <inkml:traceGroup>
          <inkml:annotationXML>
            <emma:emma xmlns:emma="http://www.w3.org/2003/04/emma" version="1.0">
              <emma:interpretation id="{22F5EC1A-FE95-4F47-A3A6-EFBF02DAB65E}" emma:medium="tactile" emma:mode="ink">
                <msink:context xmlns:msink="http://schemas.microsoft.com/ink/2010/main" type="inkWord" rotatedBoundingBox="8235,14204 10253,14099 10293,14863 8275,149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5320 13274 540 0,'9'-36'200'0,"-9"40"-156"0,9-4-12 0,-9 0-44 0</inkml:trace>
          <inkml:trace contextRef="#ctx0" brushRef="#br0" timeOffset="762.5215">5579 13420 268 0,'-4'-8'100'0,"4"4"-76"0,-5 4-8 0,5 0 16 16,-4 4-20-16,-1-4 56 15,-4 4-36-15,9 0 20 16,-5 4-32-16,-4-4 0 16,9 4-12-16,-9 0 48 15,9 4-32-15,0 5 32 16,-4 3-28-16,-6 4 36 16,10 0-36-16,-13 9 20 15,4-1-28-15,-10-4 28 0,6 1-32 0,-1-5 12 16,5-4-16-16,0 1-8 15,4-5 0-15,5 0 28 16,5-4-16-16,18 0-12 16,-1-4-8-16,10-4-4 15,0-8 0-15,14 0-12 16,-1-4 12-16,-13 0-32 16,0 0 24-16,-9-8-20 15,-5 8 20-15,-13-8-16 16,-5 3 16-16,0-3-28 15,-14 8 28-15,5-4 24 16,4 12-4-16,-4 12 64 16,9 0-40-16,14 0 40 15,9-4-36-15,17 13 0 16,6-5-20-16,0-4 0 0,-5-4-4 16,4 0 12-16,-13-4-12 15,-9-4 4-15,-1-8-4 16,-12 0 4-16,-10-4-8 15,0-4 16-15,-10-9-12 16,1-7-20-16,5-4 4 16,-1-1-164-16,5 9 96 15,9 8-356 1,14 4 240-16,-5-5-20 16</inkml:trace>
          <inkml:trace contextRef="#ctx0" brushRef="#br0" timeOffset="1042.7667">6408 13254 364 0,'-9'8'132'0,"9"8"-100"0,-9 21-12 16,4-9 140-16,5 17-92 15,0 7 80-15,-5 5-88 16,1-5 20-16,-1-3-44 15,-4-4 84-15,-4-9-68 0,-1-4 84 16,0-3-80-16,1-9 0 16,4 0-36-16,-1-4 16 15,-3-12-24-15,13 0 24 16,-9-4-24-16,9 0-20 16,0 0 0-16,9 0-12 0,4 0 8 15,10 4-8-15,9 5 8 16,0-9 16-16,9 8 0 15,9-4-12 1,0 4 4-16,5 0-4 0,-10 0 0 16,-4-8-100-16,-4 8 60 15,-10-8-236-15,-9 0 160 16</inkml:trace>
          <inkml:trace contextRef="#ctx0" brushRef="#br0" timeOffset="-98.2667">5374 13578 520 0,'0'-8'192'0,"-4"32"-152"0,8 16-8 16,-4-15 96-16,-4 3-76 15,-5 4 120-15,0 5-96 0,-1 3-12 16,-12 5-40-16,-15-1 56 0,-17-3-48 16,-10-5 84-16,-4-7-64 15,-1-9 36-15,6-8-52 16,-1-12-12-16,5-16-12 15,9-9-196-15,13-7 100 16,1-4-544 0,36 3 344-16,0 1-56 15</inkml:trace>
        </inkml:traceGroup>
      </inkml:traceGroup>
    </inkml:traceGroup>
    <inkml:traceGroup>
      <inkml:annotationXML>
        <emma:emma xmlns:emma="http://www.w3.org/2003/04/emma" version="1.0">
          <emma:interpretation id="{8AF60874-5AD0-4DC7-A3B3-7F25FA94A0F1}" emma:medium="tactile" emma:mode="ink">
            <msink:context xmlns:msink="http://schemas.microsoft.com/ink/2010/main" type="paragraph" rotatedBoundingBox="7878,14950 17633,13748 17828,15332 8073,16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54B6CE-CAF2-425F-BAEB-1DEFC32A03B6}" emma:medium="tactile" emma:mode="ink">
              <msink:context xmlns:msink="http://schemas.microsoft.com/ink/2010/main" type="line" rotatedBoundingBox="7878,14950 17633,13748 17828,15332 8073,16535"/>
            </emma:interpretation>
          </emma:emma>
        </inkml:annotationXML>
        <inkml:traceGroup>
          <inkml:annotationXML>
            <emma:emma xmlns:emma="http://www.w3.org/2003/04/emma" version="1.0">
              <emma:interpretation id="{64BFA152-2A11-4BCC-8663-409A35944F4A}" emma:medium="tactile" emma:mode="ink">
                <msink:context xmlns:msink="http://schemas.microsoft.com/ink/2010/main" type="inkWord" rotatedBoundingBox="7906,15179 10436,14867 10552,15810 8023,161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99.6085">4933 14569 312 0,'9'-12'112'0,"-5"16"-84"0,1 4-12 16,-1 4 144-16,1 13-92 16,-5 11 132-16,0 21-116 15,0 4 40-15,-9 3-76 16,4-3 36-16,-13-8-48 16,4-9 44-16,-8-3-48 0,-6-9 20 15,-4-4-32-15,-8-8 28 0,-11-7-32 16,-3-5-4-16,-1-8-8 15,-4-4-136-15,4-4 72 16,14-9-472 0,23-3 296-16,14-12-108 15</inkml:trace>
          <inkml:trace contextRef="#ctx0" brushRef="#br0" timeOffset="2305.1227">4951 14363 8 0,'0'4'4'0,"0"4"-4"0</inkml:trace>
          <inkml:trace contextRef="#ctx0" brushRef="#br0" timeOffset="2951.5389">5392 14509 300 0,'-9'4'112'0,"-4"0"-88"0,13 4-8 0,-9-4 28 16,-5 4-28-16,0 4 84 15,-4 4-56-15,4 4 76 16,-8 9-68-16,13 3 80 0,-5 9-76 16,-4 3 24-16,18-3-44 15,0-1-4-15,0-3-20 0,0-9 12 16,9-4-16-16,4-8-4 16,-3 1 0-16,8-9-32 15,-5-12 16-15,1-9-40 16,9 1 32-16,-14-20-72 15,5-5 52-15,4 9 16 16,-9 0 20-16,-5 4 20 16,6 24 44-1,-1 16-32-15,0 0 32 16,4 20-32-16,-3-7-16 16,12-5-8-16,1 4 4 15,9-7-4-15,-5-13-64 16,14 0 32-16,-18-4-4 0,0-12 16 15,-5-4 12-15,-18-5 4 16,-9-15 0-16,-14-9 0 16,5-7 16-16,-5-1-8 15,10 9-48 1,-10 3 24-16,9 9-184 16,5 8 112-16</inkml:trace>
          <inkml:trace contextRef="#ctx0" brushRef="#br0" timeOffset="3459.7918">6385 14553 384 0,'0'-20'140'0,"9"12"-108"0,-9 0-8 0,0 4 64 16,0-4-52-16,0 3 12 16,-9 1-28-16,-5 0 16 15,-18 4-24-15,1 4 48 16,-1 5-32-16,-5 7 172 15,1 4-112-15,-1 0 128 0,1 9-124 16,4 15 52-16,23 13-84 0,5-1-8 16,13-3-32-16,13-4-4 15,10-9-8-15,14-12-104 16,8-7 52-16,6-9-244 16,-1-8 160-16,-9-8-272 15</inkml:trace>
          <inkml:trace contextRef="#ctx0" brushRef="#br0" timeOffset="1643.8639">4564 14233 364 0,'-9'-4'132'0,"9"0"-100"0,9 4-12 0,-9-4 148 16,0 4-96-16,18 0 24 15,-4 0-56-15,-1 0 44 16,1 4-48-16,4-4 56 0,5 0-56 16,9 4 36-16,4 0-40 15,-4-8 36-15,23-4-40 16,13-4 28-16,28 4-28 15,18 0 80-15,18-8-60 0,31-4 56 16,38 7-60-16,-15 1-12 16,10 0-20-16,0 12 16 15,-28 0-16-15,-26 0-20 16,-29 4 0-16,-26-8 12 16,-10 0 0-16,-22-4 16 15,-19 0-12-15,-8 0 4 16,-15 0-4-16,1 0-32 15,-14 8 12-15,-5 4-312 16,-4 4 176-16,-4 4-332 16</inkml:trace>
        </inkml:traceGroup>
        <inkml:traceGroup>
          <inkml:annotationXML>
            <emma:emma xmlns:emma="http://www.w3.org/2003/04/emma" version="1.0">
              <emma:interpretation id="{08E8E52B-7B31-4605-A97C-B5F4F7621E90}" emma:medium="tactile" emma:mode="ink">
                <msink:context xmlns:msink="http://schemas.microsoft.com/ink/2010/main" type="inkWord" rotatedBoundingBox="11528,15088 11921,15039 11955,15319 11562,153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999.298">8015 14379 644 0,'-9'0'236'0,"9"-4"-180"0,18 4-20 16,-4 0 132-16,8 0-100 15,6 0-8-15,-1 0-40 16,14 4 12-16,-9-4-20 15,-5 4-48-15,5 0 20 0,0 4-280 0,-9-4 164 16</inkml:trace>
          <inkml:trace contextRef="#ctx0" brushRef="#br0" timeOffset="8825.8367">8120 14161 236 0,'-19'-13'88'0,"19"9"-68"0,5 0-4 0,-5 4 200 16,-5 0-120-16,5 0 8 15,10 0-64-15,3 0 4 16,10 0-24-16,0 0 8 15,4-4-16-15,0 4 36 0,1 0-24 16,4 0 4-16,-10 0-16 16,1 0 0-16,-5 8-4 0,-4 0 12 15,0-8-12-15,-10 17-128 16,-8-5 68-16,-6-4-352 16</inkml:trace>
        </inkml:traceGroup>
        <inkml:traceGroup>
          <inkml:annotationXML>
            <emma:emma xmlns:emma="http://www.w3.org/2003/04/emma" version="1.0">
              <emma:interpretation id="{2828728A-1B58-42B5-AFB1-3274FF038ABA}" emma:medium="tactile" emma:mode="ink">
                <msink:context xmlns:msink="http://schemas.microsoft.com/ink/2010/main" type="inkWord" rotatedBoundingBox="12532,14718 13299,14624 13453,15872 12686,1596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661.7946">9062 14416 476 0,'0'16'176'0,"5"0"-136"0,4 12-12 0,4-4 128 16,1 21-92-16,0 12 36 15,18 11-60-15,-5-3-32 16,0-8-8-16,-4-9 36 0,0-3-24 16,-10-13 24-16,10-7-20 15,-5-9-8-15,-4 0-4 16,9-4 4-16,0-4-4 0,-1-4-4 16,-3-4 4-16,3 0 4 15,1-4-4-15,-5-4-4 16,-4-16 4-1,9-4-16-15,-5-13 8 0,-4-16-128 16,-1-7 72-16,10-5-152 16,-5-4 120-16,-4-4-276 15</inkml:trace>
          <inkml:trace contextRef="#ctx0" brushRef="#br0" timeOffset="21776.5092">9750 13691 144 0,'-14'4'52'16,"14"-4"-40"-16,0 0 0 0,0 0 52 0,0 0-36 15,0 0 8-15,0 0-24 16,0 0-8-16,0 0 0 16,-5 0 4-16,5 0-4 15,-4 4-12 1,-1 0 4-16,5-4-4 0,-4 4 0 16,-1 0 24-16,5 0-8 15,0-4 32-15,0 4-24 16,0-4-40-16,0 9 12 15,0-9 44-15,5 12-12 16,-5-4 52-16,0 0-40 16,0 4 56-16,-5 4-52 15,1 4 44-15,-6 13-44 0,6 15 24 16,-5 17-32-16,4 16 0 16,-8 4-16-16,8-8 0 0,-4-8-4 15,-5 4 12-15,-4-9-12 16,0 1-12-16,0 0 0 15,-1-4-76-15,-3-1 44 16,-1-7-296 0,5-9 188-16</inkml:trace>
        </inkml:traceGroup>
        <inkml:traceGroup>
          <inkml:annotationXML>
            <emma:emma xmlns:emma="http://www.w3.org/2003/04/emma" version="1.0">
              <emma:interpretation id="{08CDF90E-05AD-4FB2-AB40-FCAE7E918780}" emma:medium="tactile" emma:mode="ink">
                <msink:context xmlns:msink="http://schemas.microsoft.com/ink/2010/main" type="inkWord" rotatedBoundingBox="13866,14212 15827,13971 15941,14900 13981,1514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318.3588">11020 13193 352 0,'0'8'132'0,"4"1"-104"0</inkml:trace>
          <inkml:trace contextRef="#ctx0" brushRef="#br0" timeOffset="12829.2267">11238 13541 236 0,'-4'-20'88'0,"4"20"-68"0,-5 0-4 0,5 0 140 16,-4 0-88-16,-5 12 80 16,-10 4-88-16,1 5 100 15,0 3-88-15,0 4 16 16,0 1-52-16,4-1 20 0,5 0-28 16,4-3 0-16,5-1-16 15,9-4-24-15,10-8 4 16,8 0-128-16,5-4 76 15,4-3-136-15,5-5 112 0,-4 0-64 16,-6 0 84 0,-3-5 8-16,-6 1 36 15,-8 0 32-15,-5 4-8 16,0 4 140-16,-4 0-76 16,4 13 120-16,9-9-108 15,5 8 32-15,9 4-68 16,13 0 4-16,5-7-32 15,5-9 20-15,0-12-24 0,-1-5-4 16,-4-3-4-16,-9-4 4 16,-18 0-4-16,-9 4-4 15,-14-1 4-15,-9 1-60 16,-9-4 32-16,-1 0-260 16,6-1 152-16,8 1-312 15</inkml:trace>
          <inkml:trace contextRef="#ctx0" brushRef="#br0" timeOffset="13175.1371">12276 13440 580 0,'-13'8'216'0,"4"0"-168"0,-14 17-12 0,18-9 112 16,-4 16-88-16,0 5-8 15,0-1-32-15,0 0 12 0,0-3-20 16,-5-5 12-16,-4 1-12 0,-5-13 0 16,-4 4-4-16,-5 4 28 15,0-4-20-15,0 1 12 16,5-5-16-16,4 0 0 16,9 0-4-16,5 0 36 15,9-3-20-15,14-5 32 16,9 0-32-16,9-4 20 15,18 0-24-15,0 0-16 16,4-4-8-16,1 4-84 16,0 0 48-16,-10 0-216 15,-4 0 144-15,0 0-300 16</inkml:trace>
          <inkml:trace contextRef="#ctx0" brushRef="#br0" timeOffset="12118.829">10988 13558 352 0,'-5'-9'132'0,"1"18"-104"0,-5-5-8 16,9 8 124-16,-5 16-84 15,1 4 108-15,4 5-96 16,-5 7 32-16,-4 13-60 15,-5 12 28-15,1-4-40 16,-15 7 24-16,-8-11-28 0,-10-8 52 16,-13-13-44-16,-5-3 28 15,1-21-36-15,4-8 0 16,-1-16-16-16,24-16-296 0,-5-21 152 16,27-4-512-1</inkml:trace>
        </inkml:traceGroup>
        <inkml:traceGroup>
          <inkml:annotationXML>
            <emma:emma xmlns:emma="http://www.w3.org/2003/04/emma" version="1.0">
              <emma:interpretation id="{D8E1448F-DB9B-4D99-B447-2D55A67E821F}" emma:medium="tactile" emma:mode="ink">
                <msink:context xmlns:msink="http://schemas.microsoft.com/ink/2010/main" type="inkWord" rotatedBoundingBox="16380,14439 17698,14277 17757,14757 16439,1491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037.5023">13865 13541 260 0,'0'-12'96'0,"0"0"-76"0,0-4-4 15,0 12 140-15,0 4-88 16,-4 4 16-16,-1 8-48 15,1 8 96-15,-1 13-72 16,-9 3 64-16,10 0-72 0,-1 1 32 16,5-5-48-16,0-3-28 0,0-1-8 15,0-4 24-15,-4-4-12 16,-5 1 40-16,4-13-28 16,-4-8-56-1,-5 0-92-15,5-12 64 16,9-5-60-16,-4-3 72 15,-1-4-100-15,10-4 84 16,-5-5-76 0,13-11 80-16,1 3-48 15,4-3 64-15,10-1 32 0,3 1 8 16,10-1 32 0,9 9-16-16,1 7 68 0,-10 13-48 15,-5 8 40-15,-4 16-40 16,-9 12 60-16,-14 13-52 15,-5 3 28-15,-8 9-40 16,-10-13-16-16,-9 1-8 16,-9-1 28-16,-4-4-16 15,0-8-32-15,-5-3 8 0,4 3-52 16,1-12 32-16,8-8 32 16,6-4 0-16,3 0-8 15,10 0 0-15,5 4 28 16,4 0-12-16,13 8 136 15,10 4-80-15,5 4 56 16,12-4-68-16,6-3-8 0,4 11-28 16,-4-4-12-1,-10 0-4-15,-9-4 20 0,-4-4-12 16,-14 5-164-16,-9-5 84 16,-13 0-220-1,3-4 160-15</inkml:trace>
          <inkml:trace contextRef="#ctx0" brushRef="#br0" timeOffset="13689.5049">12864 13707 756 0,'-9'-4'280'0,"13"0"-216"0,14 0-20 0,1 4 68 16,12 0-72-16,10 4-8 15,5-4-20-15,9 0 0 0,8 4-8 16,6-4-92-16,3-8 52 0,-8 8-176 16,-14 0 120-16,-18 0-196 15,-18 0 164 1,-14 0-168-16</inkml:trace>
          <inkml:trace contextRef="#ctx0" brushRef="#br0" timeOffset="13696.0231">13151 13566 404 0,'-23'0'148'0,"23"20"-112"0,0 8-12 16,-5-12 224-16,-4 5-140 15,0 3 116-15,4 4-132 16,-4-3-4-16,5 3-52 0,-5 4 8 15,9 1-24-15,-9-1-184 16,4 0 88-16,-9 5-424 16</inkml:trace>
        </inkml:traceGroup>
      </inkml:traceGroup>
    </inkml:traceGroup>
    <inkml:traceGroup>
      <inkml:annotationXML>
        <emma:emma xmlns:emma="http://www.w3.org/2003/04/emma" version="1.0">
          <emma:interpretation id="{94F056C6-4CA4-41B7-BD23-519999C9BCDA}" emma:medium="tactile" emma:mode="ink">
            <msink:context xmlns:msink="http://schemas.microsoft.com/ink/2010/main" type="paragraph" rotatedBoundingBox="13534,15523 22319,14247 22511,15566 13725,168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6FE5B3-84C2-4B25-A4AD-117F0A7E2DB8}" emma:medium="tactile" emma:mode="ink">
              <msink:context xmlns:msink="http://schemas.microsoft.com/ink/2010/main" type="line" rotatedBoundingBox="13534,15523 22319,14247 22511,15566 13725,16842"/>
            </emma:interpretation>
          </emma:emma>
        </inkml:annotationXML>
        <inkml:traceGroup>
          <inkml:annotationXML>
            <emma:emma xmlns:emma="http://www.w3.org/2003/04/emma" version="1.0">
              <emma:interpretation id="{16B7E891-6647-4294-A8D0-43C54D7DB6A0}" emma:medium="tactile" emma:mode="ink">
                <msink:context xmlns:msink="http://schemas.microsoft.com/ink/2010/main" type="inkWord" rotatedBoundingBox="13534,15523 17323,14973 17509,16252 13720,1680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493.6416">10410 14998 320 0,'9'16'120'0,"4"1"-96"0,-3 7-4 0,-1-4 96 16,-9 4-68-16,0 9 60 15,0 3-64-15,-9 9 16 0,4 7-40 16,-13 1 28-16,4-4-32 16,-9-5 32-16,-4 1-32 0,-9-25 4 15,4-4-12-15,-5-8 20 16,-8-24-16-16,-5 4-144 16,18-25 68-16,9-11-420 15</inkml:trace>
          <inkml:trace contextRef="#ctx0" brushRef="#br0" timeOffset="18595.9144">10610 14500 340 0,'-14'9'128'0,"10"3"-100"0</inkml:trace>
          <inkml:trace contextRef="#ctx0" brushRef="#br0" timeOffset="19119.307">11079 14836 208 0,'-18'-8'76'0,"4"8"-60"0,0 21-4 16,5-13 100-16,-4 16-64 16,-6 0 52-16,10 9-60 15,-4-1 60-15,4-4-60 16,-5 5 52-16,14-5-52 15,0-4-36-15,0-4-8 16,9 1 28-16,5-5-16 16,-1-4-80-16,10-4 40 15,-5-8-124-15,1 0 92 16,-1 0-52-16,0-8 68 16,-4 0 8-16,-5-4 24 15,4 4 92-15,-3 0-44 16,-10 8 168-16,13 0-112 0,-4 0 64 15,9 8-88-15,5 4 8 16,9-4-40-16,18 8-12 16,5-8-12-16,-1 0 20 15,-3-4-16-15,-1-4 12 16,-19-4-12-16,1-4 12 0,-18 0-16 16,-5-12-4-16,-13-4 0 15,-15-5-4-15,6-7 0 16,-15 4-144-1,15-1 80-15</inkml:trace>
          <inkml:trace contextRef="#ctx0" brushRef="#br0" timeOffset="19494.4412">12399 14897 340 0,'9'-20'128'0,"-9"20"-100"0,10-16-8 16,-10 12 148-16,0-4-96 16,0-1 16-16,-19 9-52 15,6 0-24-15,-19-4-8 0,-5 4 4 16,-17 4-4-16,-1 0 52 0,-9 17-32 15,-4-5 32-15,4 20-28 16,19 1 52-16,-1 3-44 16,19 1 36-16,4-5-40 15,5 1-8-15,13-5-16 16,10 4 12-16,18-7-12 16,9-5-12-16,22-8 0 15,1-8-4 1,13 4 0-16,-13-8-292 15,-1 0 164-15</inkml:trace>
          <inkml:trace contextRef="#ctx0" brushRef="#br0" timeOffset="20169.2348">12668 15120 228 0,'-14'-4'84'0,"19"4"-64"0,-1 0-8 0,5 0 180 15,1 0-108-15,3-4 116 16,10 0-116-16,4-1-16 16,14 1-44-16,5 0 0 15,8 0-12-15,-8 0 0 0,4 4-4 16,-4-4 12-16,-10 4-12 15,-9-4-20-15,-4 4 4 16,-9 0-68-16,-5 0 44 0,-9 0-144 16,0 0 96-1,-5-4-308-15</inkml:trace>
          <inkml:trace contextRef="#ctx0" brushRef="#br0" timeOffset="20174.7498">13014 14921 404 0,'-14'8'148'0,"10"9"-112"0,-1 7-12 16,1-4 136-16,-1 4-92 16,1 1 80-16,-1 3-88 15,0 0 12-15,1 1-40 16,-1-1-20-16,-4 0-8 0,-4 1 4 15,-6-5-4-15,1-4-256 0,-5 0 136 16</inkml:trace>
          <inkml:trace contextRef="#ctx0" brushRef="#br0" timeOffset="20515.1567">13856 14772 260 0,'-32'0'96'0,"14"8"-76"0,-9 0-4 15,9 0 156-15,-5 8-96 16,-9 4 96-16,-14 9-104 16,1 11 100-16,-1 1-96 15,10-1 112-15,0 1-104 16,17-5-32-16,10 0-28 0,14 1 8 16,13-1-16-16,18-3-4 15,10-1-4-15,-1-8-92 16,1-3 48-16,-14-5-232 15,4-4 152 1,-4-4-360-16,-5-8 268 16</inkml:trace>
          <inkml:trace contextRef="#ctx0" brushRef="#br0" timeOffset="21034.5366">13665 15176 300 0,'-5'-12'112'0,"5"12"-88"0,23-8-8 0,-9 8 128 15,0 8-84-15,4-8 0 16,4 0-36-16,6 0-16 16,-1 12-4-16,0-12 12 15,5 4-8-15,-4 0-12 16,-6 5 0-16,-8-5 28 16,0 4-12-16,-19-4 92 15,1 4-56-15,-10 0 56 16,5 4-60-16,-9 0-4 15,9 0-24-15,-5 5 16 16,9 3-20-16,1 0-12 16,4-4-4-16</inkml:trace>
        </inkml:traceGroup>
        <inkml:traceGroup>
          <inkml:annotationXML>
            <emma:emma xmlns:emma="http://www.w3.org/2003/04/emma" version="1.0">
              <emma:interpretation id="{0E9E6C58-D7F6-4DE3-87BA-2A2E44484370}" emma:medium="tactile" emma:mode="ink">
                <msink:context xmlns:msink="http://schemas.microsoft.com/ink/2010/main" type="inkWord" rotatedBoundingBox="20102,14913 20613,14839 20682,15316 20172,1539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554.3312">16615 14403 540 0,'0'4'200'0,"9"0"-156"0,0-4-12 15,5 0 60-15,0-4-56 16,22 0 32-16,5-4-40 16,23 4-124-16,0 0 52 15,4 4-388-15,0 0 236 16,10 4 24-16</inkml:trace>
          <inkml:trace contextRef="#ctx0" brushRef="#br0" timeOffset="23386.3838">16738 14112 456 0,'-4'-40'168'0,"-1"23"-128"0,-4-7-16 0,4 12 148 15,10 4-100-15,-5-8 112 16,4 3-104-16,10-3-44 16,4 8-20-16,14-4-28 15,9 8 8-15,9 4-48 16,5 4 24-16,0 4-180 0,-10 8 116 15,-18 13-284-15,-8-5 208 16,-19 12-16-16</inkml:trace>
        </inkml:traceGroup>
        <inkml:traceGroup>
          <inkml:annotationXML>
            <emma:emma xmlns:emma="http://www.w3.org/2003/04/emma" version="1.0">
              <emma:interpretation id="{25F57212-47B5-4C61-B37E-0F2D141B692C}" emma:medium="tactile" emma:mode="ink">
                <msink:context xmlns:msink="http://schemas.microsoft.com/ink/2010/main" type="inkWord" rotatedBoundingBox="21371,14655 22358,14512 22511,15566 21525,15709"/>
              </emma:interpretation>
              <emma:one-of disjunction-type="recognition" id="oneOf8">
                <emma:interpretation id="interp8" emma:lang="" emma:confidence="0">
                  <emma:literal>to</emma:literal>
                </emma:interpretation>
                <emma:interpretation id="interp9" emma:lang="" emma:confidence="0">
                  <emma:literal>Z.</emma:literal>
                </emma:interpretation>
                <emma:interpretation id="interp10" emma:lang="" emma:confidence="0">
                  <emma:literal>To</emma:literal>
                </emma:interpretation>
                <emma:interpretation id="interp11" emma:lang="" emma:confidence="0">
                  <emma:literal>too</emma:literal>
                </emma:interpretation>
                <emma:interpretation id="interp12" emma:lang="" emma:confidence="0">
                  <emma:literal>t.</emma:literal>
                </emma:interpretation>
              </emma:one-of>
            </emma:emma>
          </inkml:annotationXML>
          <inkml:trace contextRef="#ctx0" brushRef="#br0" timeOffset="24079.7275">18204 13691 424 0,'32'-20'156'0,"0"16"-120"0,13-12-8 0,-13 16 36 0,5-4-40 16,4 0 44-16,4 4-40 15,-13 0-4 1,5 0-16-16,-6 0-8 16,-17 4 4-16,9 0-4 15,-5 4 0-15,-18 4 16 16,0 0-8-16,-27 4 40 15,-1 4-24-15,-13 1 40 16,5 11-36-16,-41 21 20 0,8 20-28 16,6 16-16-16,-10-4-8 15,23-13 28-15,0-11-12 16,4-4-4-16,14-13-4 0,-9-11-4 16,14-9 0-16,4-4 24 0,9-4-12 15,10-4 4-15,13 1-8 16,18-5 4-16,5-8-8 15,14 0-100-15,13-4 52 16,9 0-156-16,0 4 112 16,-13-4-180-1,-5 0 152-15,-22-1-132 16</inkml:trace>
          <inkml:trace contextRef="#ctx0" brushRef="#br0" timeOffset="24247.1728">17949 14080 592 0,'-9'-57'220'0,"9"41"-172"0,14-4-12 0,-5 11 136 0,5 1-100 15,4 0 44-15,4 8-72 16,24 0 4-16,18 8-32 16,18 0 20-16,13 13-24 0,-17 3-144 15,-1 4 68-15,-9 1-264 16,1 3 184-1,-10 0-280-15</inkml:trace>
          <inkml:trace contextRef="#ctx0" brushRef="#br0" timeOffset="24478.7727">18655 14476 508 0,'-32'24'188'0,"32"-24"-148"0,-9 45-8 0,18-21 16 16,-4 5-32-16,8-1 4 15,5-8-12-15,14-8 4 16,14-8-8-16,8-8 24 0,1-12-16 16,-9 0 12-16,-5-12-12 15,-28-9 20-15,-13 5-20 16,-13-1-4-16,-28 5-4 16,4 8-24-1,-4 4 12-15,5 12-392 16,-5 8 220-16,4 12-60 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4:35.0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0F3E74C-F3C3-409C-B275-34CD81709B43}" emma:medium="tactile" emma:mode="ink">
          <msink:context xmlns:msink="http://schemas.microsoft.com/ink/2010/main" type="inkDrawing" rotatedBoundingBox="13340,15284 19495,15152 19498,15252 13342,15383" semanticType="underline" shapeName="Other"/>
        </emma:interpretation>
      </emma:emma>
    </inkml:annotationXML>
    <inkml:trace contextRef="#ctx0" brushRef="#br0">0 132 384 0,'9'-8'140'0,"-9"8"-108"0,0-4-8 0,0 4 56 0,0 0-48 16,0 0 40-16,4 4-40 15,5 4-8-15,5 0-16 16,0-8-8-16,4 4 4 16,5-4 48-16,4 0-28 0,5 0 8 15,4 0-20-15,1 4 28 16,4 0-24-16,0-4 4 16,0 0-12-16,0 0-8 15,-5 8 4-15,5-4-4 16,0 0 0-16,9 0 0 15,9-4 0-15,14 0 8 16,14 0-4-16,-1 4-12 16,5-4 4-16,-9 0 4 15,0 0 0-15,4-4 8 0,10-4-4 16,0 8 8-16,4 0-8 16,0 4-12-16,-4-4 4 15,4 0-4-15,14-8 0 16,22 4 0-16,1 0 0 15,-5-4 32-15,0 0-12 16,9-8 4-16,5 8-8 16,-5 4-24-16,-18 4 8 15,-9-8 4-15,4-1 4 16,5 9-12-16,9 4 8 16,-14 5 20-16,-8-5-8 0,3-4 4 15,15 4-4-15,8-4-16 16,6 4 4-16,-6 4-4 15,1-8 0-15,18-4 24 16,18-4-8-16,-19 0-28 16,-8-1 8-16,-5-7 12 15,0 0 4-15,-4 8 16 16,-14-4-12-16,-14 4 4 16,-13-4-4-16,-23 4-8 15,-10-5 4-15,-13 13 12 16,-9-8-8-16,-13 8-12 15,-10 0 0-15,-9 0-84 16,-9 8 48-16,-5 0-268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4:27.7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DC6806-4464-4E5D-AB3A-3C5C3457BE02}" emma:medium="tactile" emma:mode="ink">
          <msink:context xmlns:msink="http://schemas.microsoft.com/ink/2010/main" type="writingRegion" rotatedBoundingBox="11551,13985 13564,13985 13564,15794 11551,15794"/>
        </emma:interpretation>
      </emma:emma>
    </inkml:annotationXML>
    <inkml:traceGroup>
      <inkml:annotationXML>
        <emma:emma xmlns:emma="http://www.w3.org/2003/04/emma" version="1.0">
          <emma:interpretation id="{1595A98C-2836-4A62-8580-D9D4B6EE74D3}" emma:medium="tactile" emma:mode="ink">
            <msink:context xmlns:msink="http://schemas.microsoft.com/ink/2010/main" type="paragraph" rotatedBoundingBox="11551,13985 13564,13985 13564,15794 11551,15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FD736A-CAD3-448D-852E-ABD836D4006C}" emma:medium="tactile" emma:mode="ink">
              <msink:context xmlns:msink="http://schemas.microsoft.com/ink/2010/main" type="line" rotatedBoundingBox="11551,13985 13564,13985 13564,15794 11551,15794"/>
            </emma:interpretation>
          </emma:emma>
        </inkml:annotationXML>
        <inkml:traceGroup>
          <inkml:annotationXML>
            <emma:emma xmlns:emma="http://www.w3.org/2003/04/emma" version="1.0">
              <emma:interpretation id="{A4A7CB16-5974-49F5-9F7F-9B799FD5616F}" emma:medium="tactile" emma:mode="ink">
                <msink:context xmlns:msink="http://schemas.microsoft.com/ink/2010/main" type="inkWord" rotatedBoundingBox="13272,13985 13564,13985 13564,14604 13272,146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9722 13671 372 0,'5'-57'140'0,"-1"17"-112"0,19-25-4 15,-9 33 20-15,-1-13-28 16,6-3 4-16,3-1-12 0,1 0-16 16,4 5 4-16,1 7 12 15,-5 5-4-15,-1 4 8 16,1 3-8-16,-14 5 8 16,-4 4-8-16,-5 4 52 15,-5 4-32-15,1 4 24 16,-1 0-28-16,5 4 36 15,-9-4-32-15,4 4 4 16,1 4-16-16,-1-4 20 0,5 0-20 16,0 0 40-16,0 4-28 15,0-4 4-15,-9 0-16 0,9 4 36 16,0-4-24-16,-9 0 4 16,9 0-16-16,0 0-8 15,0 0 0-15,0 0 12 16,0 0-8-16,9 8-4 15,-9-8 0-15,0 0 28 16,0 0-16-16,0 0 48 16,0 0-36-16,0 0 48 15,0 0-44-15,0 0 36 16,0 0-36-16,9 0-36 16,-9 0 0-16,0 0 8 15,5 0 0-15,-1-4 24 16,10 4-16-16,-9 0-20 15,4 0 0-15,9 0-356 16,-4 0 196-16</inkml:trace>
        </inkml:traceGroup>
        <inkml:traceGroup>
          <inkml:annotationXML>
            <emma:emma xmlns:emma="http://www.w3.org/2003/04/emma" version="1.0">
              <emma:interpretation id="{EDFEC34F-96D3-4B68-A431-B8AFDE12A9D0}" emma:medium="tactile" emma:mode="ink">
                <msink:context xmlns:msink="http://schemas.microsoft.com/ink/2010/main" type="inkWord" rotatedBoundingBox="11551,14644 12125,14644 12125,15794 11551,15794"/>
              </emma:interpretation>
            </emma:emma>
          </inkml:annotationXML>
          <inkml:trace contextRef="#ctx0" brushRef="#br0" timeOffset="932.9818">8142 13715 260 0,'-13'0'96'0,"13"0"-76"0,-5-4-4 15,1 8 244-15,-1-4-144 16,5 0 60-16,0 0-104 16,9 8 52-16,0 1-68 15,0 3 68-15,5 0-72 0,0 4 44 16,8 0-56-16,-3 4 8 15,3 1-32-15,1 7-8 16,5 4-4-16,3-3 12 16,6 7-8-16,-1 1-4 15,10-1 0-15,-5 0 4 16,-5-11-4-16,-8 3 8 0,-1 0-8 16,-18-11 8-16,-9 7-8 15,-9-4-12-15,-5-12 4 16,-9 8-4-16,1 1 0 15,-1-1 24-15,5-8-8 16,-1 8-12-16,6 0 0 16,4 0 4-16,4-3 0 15,-4 3-12-15,0-4 8 16,-5 12 12-16,1-4-4 0,-15 13 8 16,6-1-8-16,-10 9 8 15,-5 7-8-15,-8 5 8 16,-1 3-8-16,-4-7 8 15,14-4-8-15,4-13 8 16,9-4-8-16,5-8-284 16,13-3 152-16,10-13-608 15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5:12.1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812EA42-EECD-4051-ABD2-C9AD2F68B0A5}" emma:medium="tactile" emma:mode="ink">
          <msink:context xmlns:msink="http://schemas.microsoft.com/ink/2010/main" type="inkDrawing" rotatedBoundingBox="8404,5114 10540,5010 10543,5063 8407,5167" semanticType="underline" shapeName="Other">
            <msink:sourceLink direction="with" ref="{5FB25FE0-D155-451C-9B5D-7DD363C06B37}"/>
          </msink:context>
        </emma:interpretation>
      </emma:emma>
    </inkml:annotationXML>
    <inkml:trace contextRef="#ctx0" brushRef="#br0">-1 92 92 0,'0'4'32'0,"0"0"-24"15,9-4 0-15,-9 0 56 0,0 0-36 16,0 0 24-16,0 0-32 15,0 0 16-15,5 0-20 16,-5 0 52-16,0 0-36 16,0 0 4-16,0 0-24 15,0 0-8-15,0 0 0 16,0 0 20-16,0 0-12 16,0 0 40-16,0 0-28 15,0 0 56-15,9 0-44 16,0 4 20-16,5-4-36 15,-5 0 8-15,14 0-16 16,-1 0 12-16,33 0-16 16,13 0-4-16,14 4 0 0,9-8 12 0,19 4-8 15,31-8 4-15,18 8-4 16,-13 0-8-16,-5-4 4 16,0-4 28-16,-4-4-16 15,-24 3 48-15,-17 1-36 16,-19-8 28-16,-17 0-28 15,-6 8 36-15,-22 0-36 16,5 4-24-16,-15 4-4 16,6 4 0-16,-6-4 0 0,1 4 16 15,0-4-8-15,-9 0-20 16,13 4 4-16,-4-4-32 16,-1 0 24-16,1-4-116 15,0 0 72-15,0 0-140 16,0 0 112-16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10:24.8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66C3FF-2C9C-4A9A-A2FF-35A1FDBFA570}" emma:medium="tactile" emma:mode="ink">
          <msink:context xmlns:msink="http://schemas.microsoft.com/ink/2010/main" type="inkDrawing" rotatedBoundingBox="16531,11677 20411,8766 20539,8937 16659,11848" semanticType="strikethrough" shapeName="Other">
            <msink:sourceLink direction="with" ref="{38D2F7A8-3869-4C80-9B03-9FB6F9B7A17C}"/>
            <msink:sourceLink direction="with" ref="{C8FE9023-FB13-428B-AE05-3322C2C2EF9C}"/>
          </msink:context>
        </emma:interpretation>
      </emma:emma>
    </inkml:annotationXML>
    <inkml:trace contextRef="#ctx0" brushRef="#br0">0 2907 104 0,'9'-12'36'0,"0"8"-28"0,9-17 0 0,-9 9 4 0,5-4-8 16,4-4-12-16,0-8 4 15,5-5 92-15,9-3-48 16,0-9 88-16,4-3-72 16,19-5 0-16,8-8-36 15,6 13 4-15,17-5-12 16,-8-7-16-16,8-13 0 15,19-20 56 1,4 0-28-16,23-25 52 16,-9 13-44-16,36-33 64 15,-8 13-56-15,26-37 20 16,-13 28-40-16,46-31 0 16,-15 27-12-16,60-36-8 0,-27 28 4 0,0 1-24 15,-37 27 12-15,-5 9 4 16,-31 24 4-16,-18 4 16 15,-23 24-8-15,-32 9-4 16,-19 19 0-16,-31 9-32 16,-9 8 16-16,-28 8-32 15,-4 16 28-15,-4-4-56 16,-1 4 40-16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5:13.5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0A02FA8-1289-42A5-85A9-EB7BE9FDC7E0}" emma:medium="tactile" emma:mode="ink">
          <msink:context xmlns:msink="http://schemas.microsoft.com/ink/2010/main" type="inkDrawing" rotatedBoundingBox="13915,4928 17090,4655 17095,4722 13921,4996" semanticType="underline" shapeName="Other">
            <msink:sourceLink direction="with" ref="{1C26120A-0E15-4699-82DA-396129DC5F8F}"/>
            <msink:sourceLink direction="with" ref="{E72BF1D6-3C84-4124-90FE-8DE4A9AEB403}"/>
            <msink:sourceLink direction="with" ref="{8D52B3E6-F60F-449A-B0BE-229EB7B8A28B}"/>
          </msink:context>
        </emma:interpretation>
      </emma:emma>
    </inkml:annotationXML>
    <inkml:trace contextRef="#ctx0" brushRef="#br0">-1 325 132 0,'0'-4'52'0,"4"4"-44"0,1-4 4 0,-5 4 36 0,9 0-28 16,0-4 24-16,-4 0-24 16,4 0 28-16,-5 0-32 15,1 4 12-15,4 0-16 16,5 0 20-16,-5 0-20 16,0 0 32-16,0 4-28 15,-5-8 12-15,15 4-16 16,-6-4 28-16,6 0-24 15,3-4 20-15,15 0-20 16,4-1 20-16,9 1-24 16,0 0 24-16,9 4-24 15,0 0 4-15,5 0-8 0,9-4 4 16,32-4-8-16,27 4 24 16,18-4-16-16,23-5-12 0,45 5-4 15,-8 4 20-15,17-8-8 16,1 8 4-16,-19-8-4 15,-35 0 12-15,-11-9-12 16,-12 5-12-16,-19 4 0 16,-28 4-4-16,-26 4 0 15,-24 4 24-15,-17 4-8 16,-19 8-224 0,-18 12 120-16,-23 8-256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5:29.6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C1C2D0A-4E1B-459E-AB61-239664F82E3E}" emma:medium="tactile" emma:mode="ink">
          <msink:context xmlns:msink="http://schemas.microsoft.com/ink/2010/main" type="inkDrawing" rotatedBoundingBox="2095,16045 10383,16342 10374,16609 2086,16312" shapeName="Other">
            <msink:destinationLink direction="with" ref="{E9A26E37-24FF-44A9-9CC2-9C5C543B3ED7}"/>
          </msink:context>
        </emma:interpretation>
      </emma:emma>
    </inkml:annotationXML>
    <inkml:trace contextRef="#ctx0" brushRef="#br0">0 138 72 0,'23'-4'24'0,"-14"4"-16"0,14-4-4 16,-1 4 32-16,1-4-20 15,9 0 40-15,4-5-32 16,10-3-12-16,4 4-8 15,0 4 20-15,0 0-12 16,0 0 24-16,0 4-24 0,-9 0-4 16,5 0-4-16,-10 0 4 15,10 0-4-15,-5-4 40 16,0 0-20-16,9 0 20 16,4-4-24-16,15 0-8 15,4 0-8-15,4 4-4 16,-9 0 0-16,1-1 24 15,-10 1-12-15,-5 0 12 16,1-4-12-16,13 0-16 16,1 0 0-16,-1 4 20 15,0-4-8-15,0 8 4 0,1 4-4 16,-1 0 4-16,-4 0-8 16,-10 0-4-16,6-4 4 15,-6 0 20-15,15-4-12 16,-6 0 4-16,6 0-8 15,-1 0-8-15,5 4 4 16,-10 0-4-16,-3 4 0 16,-1 0 0-16,-5 0 0 15,1-4 8-15,4-4-4 16,5 4-12-16,4 0 4 16,1 0 12-16,3 0-4 15,1 4-4-15,-9 4 4 16,-5 0 12-16,0 0-8 15,-4 0-20-15,0-3 4 16,-1-5 12-16,1 0 0 16,9 0 8-16,-1 0-8 0,10 0-4 15,5 4 4-15,-10-4 12 16,5 8-8-16,-5 0-28 16,0-4 8-16,-4-8 4 15,4 0 8-15,5 0 0 16,5 0 0-16,4 0 8 15,-5 0-4-15,-4 4 16 16,-5 0-12-16,-4 4-4 16,-9 4 0-16,-5-4-24 15,-5 4 12-15,5 0 32 0,5-4-16 16,4 0-8-16,9 0-4 16,-4 4-4-16,0-4 0 15,0 8 16-15,-10-4-4 16,1 1-4-16,-10-5 4 15,-4 4 12-15,-9 0-8 16,0 0-12-16,0 4 0 16,0-4 12-16,4 0-4 15,10-4 8-15,8 0-8 16,1 0 16-16,9 4-12 16,0 0-40-16,-1 1 20 15,10-1 0-15,-5 4 12 16,1-4 0-16,8 4 0 15,10-4-12-15,4 12 8 16,4 1 4-16,5-1 0 16,-13 4 8-16,-1-8-4 0,5-8 52 15,14-8-32-15,18 0-12 16,-5 0-4-16,-4 0 16 16,-9-4-12-16,-5-4-12 0,0 0-4 15,-4 0 20-15,-10-4-8 16,-4 4-12-16,-9 0 0 15,0 0 40-15,-5 8-24 16,-13 4-36-16,-5 12 12 16,-4 8-352-1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5:42.4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158FFD-1FC0-42B1-A3F3-7B1DE6FA0536}" emma:medium="tactile" emma:mode="ink">
          <msink:context xmlns:msink="http://schemas.microsoft.com/ink/2010/main" type="inkDrawing" rotatedBoundingBox="8328,5043 9526,5130 9523,5166 8326,5079" semanticType="underline" shapeName="Other">
            <msink:sourceLink direction="with" ref="{5FB25FE0-D155-451C-9B5D-7DD363C06B37}"/>
          </msink:context>
        </emma:interpretation>
      </emma:emma>
    </inkml:annotationXML>
    <inkml:trace contextRef="#ctx0" brushRef="#br0">-1 7 164 0,'0'-4'60'0,"9"0"-44"0,5 4-8 0,-14 0 76 16,9 0-48-16,0 0 48 15,4 4-48-15,1 0 0 16,4 4-24-16,5 0-8 15,14 0 0-15,13 0-4 16,18 1 0-16,0-5 0 16,10-4 0-16,8 8 0 15,-8-8 0-15,8 0 0 16,19 0 0-16,-5 0 8 16,-9 4-4-16,-18 0 24 15,-14 4-16-15,-13-4 56 16,-15 0-36-16,-8 0 4 0,-14 0-24 15,-9-4 0-15,0 0-4 16,0 8 12-16,-9-4-12 16,9 0-12-16,0 4 0 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1:45.5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A40F6A-5623-4F76-903F-88EFED56FB63}" emma:medium="tactile" emma:mode="ink">
          <msink:context xmlns:msink="http://schemas.microsoft.com/ink/2010/main" type="writingRegion" rotatedBoundingBox="16860,2951 18713,2868 18741,3498 16888,3581"/>
        </emma:interpretation>
      </emma:emma>
    </inkml:annotationXML>
    <inkml:traceGroup>
      <inkml:annotationXML>
        <emma:emma xmlns:emma="http://www.w3.org/2003/04/emma" version="1.0">
          <emma:interpretation id="{58477BA8-F196-4389-A50A-36DC98403795}" emma:medium="tactile" emma:mode="ink">
            <msink:context xmlns:msink="http://schemas.microsoft.com/ink/2010/main" type="paragraph" rotatedBoundingBox="16860,2951 18713,2868 18741,3498 16888,3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E2C8A9-AB49-40DC-A765-01581030087B}" emma:medium="tactile" emma:mode="ink">
              <msink:context xmlns:msink="http://schemas.microsoft.com/ink/2010/main" type="line" rotatedBoundingBox="16860,2951 18713,2868 18741,3498 16888,3581"/>
            </emma:interpretation>
          </emma:emma>
        </inkml:annotationXML>
        <inkml:traceGroup>
          <inkml:annotationXML>
            <emma:emma xmlns:emma="http://www.w3.org/2003/04/emma" version="1.0">
              <emma:interpretation id="{98A9F43B-296A-45F7-8CE7-26592D784FE7}" emma:medium="tactile" emma:mode="ink">
                <msink:context xmlns:msink="http://schemas.microsoft.com/ink/2010/main" type="inkWord" rotatedBoundingBox="16860,2951 18713,2868 18741,3498 16888,35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13337 2222 624 0,'-13'-8'228'0,"13"8"-176"0,-5-8-16 15,5 8 228 1,9 0-152-16,0 0 52 16,9 0-96-16,19-8 20 15,4 8-52-15,13 0 16 16,1 4-32-16,4 0-184 15,-9 4 88-15</inkml:trace>
          <inkml:trace contextRef="#ctx0" brushRef="#br0" timeOffset="180.5509">13574 2076 624 0,'-18'-20'228'0,"18"20"-176"0,0 12-16 0,-9-4 96 16,4 4-80-16,-9 13 76 15,5 3-72-15,-13 21 4 16,3 3-36-16,-3 13-12 16,8-4-8-16,-4-5-60 15,13-7 32-15</inkml:trace>
          <inkml:trace contextRef="#ctx0" brushRef="#br0" timeOffset="503.9112">13975 2052 736 0,'0'-4'272'0,"0"4"-208"0,41 12-20 16,-28 0 8 0,10 4-36-16,0 17 12 15,0 7-16-15,8 21 20 16,1 4-20-16,5 8-152 15,-15-5 72-15,-8-11 28 0,0-8 28 16,-19-17 44-16,-4-8-16 0,-18-12 4 16,-1-3-12-16,-3-30 72 31,3 5-44-31,6-32 40 0,8-1-44 0,14-20-8 16,14 8-16-16,26-7-24 15,-3 11 8-15,18 4 4 16,-1 13 4-16,-4 4 16 15,-9 11-8-15</inkml:trace>
          <inkml:trace contextRef="#ctx0" brushRef="#br0" timeOffset="849.3289">14744 2003 728 0,'-9'-20'268'0,"9"20"-208"0,14-12-16 0,-1 4 116 16,10 4-96-16,13-4 28 15,1 8-56-15,4 4-24 16,0 4-4-16,-9 12-8 16,-5 5 0-16,-18 3-20 15,-4 0 12-15,-28 1 20 16,0-1-4-16,-18 4 32 15,5-3-24-15,-10-1 76 0,14-4-56 16,0 0 24 0,14-3-40-16,5-5-8 0,13 0-8 0,9-4 28 15,13 0-16-15,15-4-68 16,4 5 28-16,4-5-284 16,-4 0 172-16,-4-4-488 15,-5 0 348-15</inkml:trace>
          <inkml:trace contextRef="#ctx0" brushRef="#br0" timeOffset="1000.7315">14808 2182 768 0,'13'-13'284'0,"-13"13"-220"0,64-4-20 0,-27 4 48 15,4 8-60-15,13 1 16 31,5 7-32-31,-4 4-476 0,-9 4 252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1:40.8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18DE08-9787-456C-848F-D2A293C6EE44}" emma:medium="tactile" emma:mode="ink">
          <msink:context xmlns:msink="http://schemas.microsoft.com/ink/2010/main" type="writingRegion" rotatedBoundingBox="11032,3111 12307,3111 12307,3730 11032,3730"/>
        </emma:interpretation>
      </emma:emma>
    </inkml:annotationXML>
    <inkml:traceGroup>
      <inkml:annotationXML>
        <emma:emma xmlns:emma="http://www.w3.org/2003/04/emma" version="1.0">
          <emma:interpretation id="{51E74D27-A718-4662-893E-0B0174E61CA7}" emma:medium="tactile" emma:mode="ink">
            <msink:context xmlns:msink="http://schemas.microsoft.com/ink/2010/main" type="paragraph" rotatedBoundingBox="11032,3111 12307,3111 12307,3730 11032,3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57DF69-5339-408E-9745-EA6A5DE228CF}" emma:medium="tactile" emma:mode="ink">
              <msink:context xmlns:msink="http://schemas.microsoft.com/ink/2010/main" type="line" rotatedBoundingBox="11032,3111 12307,3111 12307,3730 11032,3730"/>
            </emma:interpretation>
          </emma:emma>
        </inkml:annotationXML>
        <inkml:traceGroup>
          <inkml:annotationXML>
            <emma:emma xmlns:emma="http://www.w3.org/2003/04/emma" version="1.0">
              <emma:interpretation id="{03F2FDAF-C5BF-441B-B69A-15E78561FBBA}" emma:medium="tactile" emma:mode="ink">
                <msink:context xmlns:msink="http://schemas.microsoft.com/ink/2010/main" type="inkWord" rotatedBoundingBox="11009,3183 12280,3058 12339,3655 11068,37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7496 2493 728 0,'-14'-16'268'0,"14"16"-208"0,5-12-16 0,-1 4 292 15,1 8-192-15,-1-4 84 16,1 8-136-16,0-4 0 16,8 4-56-16,5 0-24 15,1 4-4-15,-1-4-176 16,9 4 92-16</inkml:trace>
          <inkml:trace contextRef="#ctx0" brushRef="#br0" timeOffset="372.4914">7774 2226 592 0,'13'-8'220'0,"-13"8"-172"0,32 8-12 0,-14 0 120 16,5 4-92-1,9 17 52-15,0 7-68 0,4 29 0 16,-4 0-28-16,-5 7 24 15,-4-3-28-15,-9-8-4 16,0-8-8-16,-14-17-4 16,-5-8 0-16,-13-7 16 15,0-5-8-15,-5-16 48 16,5 0-28-16,4-25 108 16,5 1-76-16,13-33-8 15,10 1-32-15,9-17 12 16,9 12-20-16,0 1-20 15,4 15 0-15,-4 5-24 16,-5 15 20-16,-4 5-48 16,0 8 32-16,-5 0-248 15,-4 8 152-15,-1 0-372 16,5 8 280-16</inkml:trace>
          <inkml:trace contextRef="#ctx0" brushRef="#br0" timeOffset="841.2374">8425 2432 788 0,'-5'-44'292'0,"5"44"-228"0,23-20-16 15,-9 12 96 1,4 4-88-16,14 0 4 15,9 4-36-15,13 0 0 16,1 8-12-16,0 8-428 16,-10 4 224-16</inkml:trace>
          <inkml:trace contextRef="#ctx0" brushRef="#br0" timeOffset="673.2904">8434 2218 704 0,'4'-8'264'0,"-4"8"-208"0,14-12-12 0,0 4 116 16,-1 8-96-16,15-12-8 15,-1 12-36-15,5 0-16 16,9 4 0-16,-9 12-4 16,-5 8 0-16,-18 12 32 15,0 5-16-15,-22 12-4 16,-6-9-8-16,-13 5 40 15,1-5-24-15,-10-7 68 16,4-1-48-16,14-16 44 16,5 0-48-16,0-7-36 15,13-1-4-15,10-4 8 16,4 0 0-16,14-8 16 16,4 4-12-16,10-8-196 15,4 8 100-15,-10-4-228 16,1 0 180-16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1:42.6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4335A1C-A3D4-4783-9033-F12ACB71FAEE}" emma:medium="tactile" emma:mode="ink">
          <msink:context xmlns:msink="http://schemas.microsoft.com/ink/2010/main" type="writingRegion" rotatedBoundingBox="12658,3580 16719,3580 16719,5045 12658,5045"/>
        </emma:interpretation>
      </emma:emma>
    </inkml:annotationXML>
    <inkml:traceGroup>
      <inkml:annotationXML>
        <emma:emma xmlns:emma="http://www.w3.org/2003/04/emma" version="1.0">
          <emma:interpretation id="{4940220E-02A7-4535-B9F7-3226791D76CA}" emma:medium="tactile" emma:mode="ink">
            <msink:context xmlns:msink="http://schemas.microsoft.com/ink/2010/main" type="paragraph" rotatedBoundingBox="12658,3580 16719,3580 16719,5045 12658,50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AA8CAF-C4E0-4B22-86ED-3B2B3CE014C3}" emma:medium="tactile" emma:mode="ink">
              <msink:context xmlns:msink="http://schemas.microsoft.com/ink/2010/main" type="line" rotatedBoundingBox="12658,3580 16719,3580 16719,5045 12658,5045"/>
            </emma:interpretation>
          </emma:emma>
        </inkml:annotationXML>
        <inkml:traceGroup>
          <inkml:annotationXML>
            <emma:emma xmlns:emma="http://www.w3.org/2003/04/emma" version="1.0">
              <emma:interpretation id="{F907F6E5-32C5-4095-A506-78A4E1A0C756}" emma:medium="tactile" emma:mode="ink">
                <msink:context xmlns:msink="http://schemas.microsoft.com/ink/2010/main" type="inkWord" rotatedBoundingBox="12658,3754 13145,3754 13145,4317 12658,43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9426 2821 880 0,'-27'4'328'0,"27"-4"-256"0,-18 24-16 0,9-3 116 16,4 7-104-16,-13 24 44 15,18 5-68-15,-9 8 4 16,9 0-32-16,-14-9-124 15,14-7 60-15,-4-9-184 16,-6-3 128-16,-8-1-480 16,5-7 328-16</inkml:trace>
          <inkml:trace contextRef="#ctx0" brushRef="#br0" timeOffset="-209.5605">9117 3137 684 0,'-9'0'252'0,"9"0"-192"0,0-8-20 16,0 8 208-1,4 0-144-15,1-9 20 16,8 9-76-16,15-4 12 15,4 4-32-15,22-8 0 16,5 8-16-16,5-4 12 16,-5 8-16-16,-9-4-172 15,-13 4 92-15,-1 0-184 16,-4 0 144-16,-23 0-324 0,-4 1 244 0</inkml:trace>
        </inkml:traceGroup>
        <inkml:traceGroup>
          <inkml:annotationXML>
            <emma:emma xmlns:emma="http://www.w3.org/2003/04/emma" version="1.0">
              <emma:interpretation id="{E72BF1D6-3C84-4124-90FE-8DE4A9AEB403}" emma:medium="tactile" emma:mode="ink">
                <msink:context xmlns:msink="http://schemas.microsoft.com/ink/2010/main" type="inkWord" rotatedBoundingBox="13955,4887 15225,4887 15225,5045 13955,5045">
                  <msink:destinationLink direction="with" ref="{B0A02FA8-1289-42A5-85A9-EB7BE9FDC7E0}"/>
                </msink:context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B</emma:literal>
                </emma:interpretation>
                <emma:interpretation id="interp5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240677.9603">10414 4027 228 0,'-9'-16'84'0,"14"12"-64"0,-1 4-8 16,-4 0 64-16,0-4-44 16,5 0 32-16,4-4-36 15,5 3 8-15,4 1-20 0,14-4 64 16,18 4-48-16,23-4 32 15,9 4-36-15,4 4-36 16,5 0 4-16,5-4 36 16,13 4-20-16,5 0 8 15,-9 4-12-15,-14-4 4 16,-14 12-8-16,-13-4 8 0,-10 0-8 16,-17 5 24-16,-10 3-16 15,-13-4-12-15,-19 0-4 16,-18 0-24-16,-22 4 16 0,-33-7-48 15,-17-1 32-15,-1 8-28 16,1-8 32-16,8-4-8 16,-4-8 20-16,18 0 16 15,10-4 0-15,17 4 24 16,37-8 20 0,32 3-24-16,18-3 48 15,9 0-40-15,23 0 4 16,22 4-24-16,10 4-24 15,0-4 4-15,-14 8 40 16,-14 0-20-16,-9-4 16 16,-18 4-16-16,-18 4 12 15,-23 4-16-15,-22 0-40 16,-28 0 20-16,-23 8-264 16,-13 13 156-1,22-9-216-15</inkml:trace>
        </inkml:traceGroup>
        <inkml:traceGroup>
          <inkml:annotationXML>
            <emma:emma xmlns:emma="http://www.w3.org/2003/04/emma" version="1.0">
              <emma:interpretation id="{1C26120A-0E15-4699-82DA-396129DC5F8F}" emma:medium="tactile" emma:mode="ink">
                <msink:context xmlns:msink="http://schemas.microsoft.com/ink/2010/main" type="inkWord" rotatedBoundingBox="13996,3580 15175,3580 15175,4422 13996,4422">
                  <msink:destinationLink direction="with" ref="{B0A02FA8-1289-42A5-85A9-EB7BE9FDC7E0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33.9521">10455 2764 612 0,'-9'-24'228'0,"9"24"-180"0,9-4-12 16,-4 0 116-1,-1 8-92-15,1 4 88 16,4 8-84-16,0 21 64 16,5 7-72-16,-1 25 4 0,6 4-36 15,-1 4 4-15,9-8-16 0,-4-13 12 16,4-11-16-1,5-21 136-15,5-8-76 0,4-28 56 16,4-8-68-16,1-29 0 16,-1 5-32-16,5-21 12 15,-4 8-20-15,-1-11-16 16,-8 7-4-16,-5-4-16 16,-1 8 12-16,-8 9 32 15,-5 15-16-15,1 5-44 16,-10 16 20-16,-9 8-140 15,4 8 88-15,-8 4-320 16,-1 4 216-16</inkml:trace>
          <inkml:trace contextRef="#ctx0" brushRef="#br0" timeOffset="990.6478">11220 3489 820 0,'9'-12'304'0,"-9"12"-236"0,41 0-20 16,-18 0 264-1,4-9-180-15,10 1 80 0,4 0-124 16,4-4-8-16,1 4-48 0,-14-4-12 15,13 8-12-15,-13 0-84 16,-5 8 40-16</inkml:trace>
        </inkml:traceGroup>
        <inkml:traceGroup>
          <inkml:annotationXML>
            <emma:emma xmlns:emma="http://www.w3.org/2003/04/emma" version="1.0">
              <emma:interpretation id="{8D52B3E6-F60F-449A-B0BE-229EB7B8A28B}" emma:medium="tactile" emma:mode="ink">
                <msink:context xmlns:msink="http://schemas.microsoft.com/ink/2010/main" type="inkWord" rotatedBoundingBox="16154,3742 16719,3742 16719,4373 16154,4373">
                  <msink:destinationLink direction="with" ref="{B0A02FA8-1289-42A5-85A9-EB7BE9FDC7E0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249.4953">12668 2849 600 0,'-41'8'224'0,"32"-4"-176"15,0 9-12-15,4-5 192 16,10 0-132-16,-1 8 24 15,10 8-72-15,18-4 12 16,9 5-32-16,23-5 16 16,-1-4-24-16,10-8 16 15,-5-4-20-15,-8-8-24 16,-10 0 0-16,-14-12 20 16,-9 4-4-16,-13-12-4 15,0 7 0-15,-19-11-16 16,5 8 8-16,-27-8-4 15,0 3 0-15,-24 5 0 0,6 8 0 16,-19 8 52-16,5 12-24 0,-18 16 36 16,22 13-32-16,-4 27 12 15,18 9-20-15,13 8 36 16,19-4-28-16,28-12 4 16,12-9-16-16,33-7 36 15,5-17-24-15,3-7-4 16,-3-5-12-16,-10-12-184 15,-9 0 100-15,-14-8-192 16,-4 4 152-16,-14-8-220 16,1 4 192-16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6:34.9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817D2D-1ED4-4AA9-A28B-35EB74797984}" emma:medium="tactile" emma:mode="ink">
          <msink:context xmlns:msink="http://schemas.microsoft.com/ink/2010/main" type="writingRegion" rotatedBoundingBox="1806,969 14435,-205 14787,3579 2158,4754"/>
        </emma:interpretation>
      </emma:emma>
    </inkml:annotationXML>
    <inkml:traceGroup>
      <inkml:annotationXML>
        <emma:emma xmlns:emma="http://www.w3.org/2003/04/emma" version="1.0">
          <emma:interpretation id="{807046A9-8803-466E-9D97-5BD93BDC1A66}" emma:medium="tactile" emma:mode="ink">
            <msink:context xmlns:msink="http://schemas.microsoft.com/ink/2010/main" type="paragraph" rotatedBoundingBox="3368,902 10037,131 10203,1572 3534,23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725BF89-7887-4DD0-8511-73FA90D44BFB}" emma:medium="tactile" emma:mode="ink">
              <msink:context xmlns:msink="http://schemas.microsoft.com/ink/2010/main" type="line" rotatedBoundingBox="3368,902 10037,131 10203,1572 3534,2343"/>
            </emma:interpretation>
          </emma:emma>
        </inkml:annotationXML>
        <inkml:traceGroup>
          <inkml:annotationXML>
            <emma:emma xmlns:emma="http://www.w3.org/2003/04/emma" version="1.0">
              <emma:interpretation id="{3AE4C660-E209-4847-97A0-3B2DA3B18883}" emma:medium="tactile" emma:mode="ink">
                <msink:context xmlns:msink="http://schemas.microsoft.com/ink/2010/main" type="inkWord" rotatedBoundingBox="3368,902 4160,810 4306,2077 3514,2168"/>
              </emma:interpretation>
            </emma:emma>
          </inkml:annotationXML>
          <inkml:trace contextRef="#ctx0" brushRef="#br0">-1 27 156 0,'-4'-12'56'0,"4"12"-44"0,9-8-4 16,-9 0 24 0,4 8-20-16,1 0 40 15,9 4-28-15,-5 8 64 16,4 4-48-16,-3 13 116 16,3-1-88-16,1 16 20 15,0 1-52-15,-5 20 4 16,4-1-24-16,-4 5 0 0,5-8-8 0,-5-4-16 31,5-9 4-31,-1-11 28 0,6-5-12 16,-1-12 4-16,0-8-8 0,-4-24-16 15,9 0 4-15,8-28 12 16,1 3-4-16,9-19 8 16,0 7-8-16,5-4-12 15,-5 9 4-15,0-5 28 16,0 9-12-16,-5-1 48 15,1 9-32-15,-6 0-4 16,-3 11-16-16,-6-11 12 16,-3 16-12-16,-6-4-12 15,-4 11 0-15,-4 5-24 16,9 4 16-16</inkml:trace>
          <inkml:trace contextRef="#ctx0" brushRef="#br0" timeOffset="7686.7037">614 1156 392 0,'0'-8'148'0,"0"8"-116"0,0 0-8 0,0 0 128 16,0 0-88-16,0 0 80 15,0 0-84-15,0 4 64 16,9 4-68-16,0 0 32 15,9 5-52-15,1-9 32 16,-1 4-36-16,5-8 52 16,-1 0-48-16,10-4 0 15,0 4-20-15,-5-4 8 16,-4 4-16-16,-5-4-4 16,1 0 0-16,-15-5 4 15,14 9-4-15,-13-4-196 16,4 4 104-16,-9-8-344 15,0 16 244-15</inkml:trace>
        </inkml:traceGroup>
        <inkml:traceGroup>
          <inkml:annotationXML>
            <emma:emma xmlns:emma="http://www.w3.org/2003/04/emma" version="1.0">
              <emma:interpretation id="{B2709C59-687E-4516-BABD-07DE60503B65}" emma:medium="tactile" emma:mode="ink">
                <msink:context xmlns:msink="http://schemas.microsoft.com/ink/2010/main" type="inkWord" rotatedBoundingBox="4093,1362 4542,1310 4596,1778 4147,18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31.8841">751 735 456 0,'0'4'168'0,"0"-4"-128"0,13 0-16 0,-8-4 140 16,4 4-96-16,14-8 88 15,-1 8-92-15,15-12 4 16,-1 12-44-16,10-4 12 16,4 0-20-16,0-4 0 15,-4 8-8-15,-6-4 4 16,-8 4-8-16,-13 0-116 15,-1 4 60-15,-14-4-280 16,-4 4 188-16</inkml:trace>
          <inkml:trace contextRef="#ctx0" brushRef="#br0" timeOffset="532.4162">1037 424 456 0,'-18'20'168'16,"18"-20"-128"-16,-13 53-16 0,3-25 104 16,10 4-76-16,-9 13-4 15,5-1-28-15,-14 9 20 16,18-4-24-16,-23-5-12 16,18-3-8-16,-13 3 12 15,9-8-4-15</inkml:trace>
        </inkml:traceGroup>
        <inkml:traceGroup>
          <inkml:annotationXML>
            <emma:emma xmlns:emma="http://www.w3.org/2003/04/emma" version="1.0">
              <emma:interpretation id="{F468F3D5-E5CF-4961-A1CE-8FAF60356B55}" emma:medium="tactile" emma:mode="ink">
                <msink:context xmlns:msink="http://schemas.microsoft.com/ink/2010/main" type="inkWord" rotatedBoundingBox="5231,1099 5460,1073 5510,1500 5280,15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2.4756">1861 197 632 0,'41'-4'236'0,"-41"4"-184"0,64-4-16 0,-36 4 16 16,-1 4-36-16,5 4-68 15,4-8 28-15</inkml:trace>
          <inkml:trace contextRef="#ctx0" brushRef="#br0" timeOffset="917.9422">1916 509 488 0,'-23'8'180'0,"23"-8"-140"0,14 20-12 0,0-12 100 16,4 0-76-16,9 0-20 16,5 0-20-16,0 1-100 15,4-1 48-15,1-4-380 16,-5 4 232-16</inkml:trace>
        </inkml:traceGroup>
        <inkml:traceGroup>
          <inkml:annotationXML>
            <emma:emma xmlns:emma="http://www.w3.org/2003/04/emma" version="1.0">
              <emma:interpretation id="{33468B25-D0A1-41F3-A5B5-E2DBB5EBD0CC}" emma:medium="tactile" emma:mode="ink">
                <msink:context xmlns:msink="http://schemas.microsoft.com/ink/2010/main" type="inkWord" rotatedBoundingBox="6061,804 7854,597 7996,1827 6203,203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52.4909">2941-127 364 0,'-10'4'132'0,"10"-4"-100"0,5 21-12 16,-5-5 96 0,0 4-68-16,0 17 76 15,9 3-68-15,-9 25 24 0,0 4-48 0,-4 28-20 16,-1 4-4-16,-9 8 8 15,1-12-8-15,-15-12 16 16,15-12-16-16,-10-12 16 16,9-9-16-16,-4-7-48 15,9-9 24-15,9-15-384 16,18-5 220-16</inkml:trace>
          <inkml:trace contextRef="#ctx0" brushRef="#br0" timeOffset="1351.0936">3091-54 288 0,'13'-4'108'0,"-13"4"-84"0,19 12-4 0,-10 0 92 16,0 9-64-16,-5 11 112 15,5 5-88-15,-4 23 24 16,4 9-56-16,5 16 4 15,-1-4-28-15,1-4 20 16,9-12-24-16,0-13 48 16,-5-3-32-16,5-25 20 15,-1-4-28-15,10-16 16 16,-9 0-20-16,9-32-16 16,4 4-4-16,-4-37 20 15,0 13-8-15,0-17-12 16,4 12 0-16,-4 1-4 15,-9 15 0-15,9 1 16 0,-18 11-4 16,4 5-20-16,-5 4 8 16,-4 4-120-16,-4 12 72 0</inkml:trace>
          <inkml:trace contextRef="#ctx0" brushRef="#br0" timeOffset="1642.3706">3719 638 560 0,'5'4'208'0,"-5"-4"-164"0,27 0-8 0,0 0 120 15,-4 0-92-15,18-4 36 16,5 4-60-16,-1 0-16 16,1-8-12-16,-10 4-64 15,0 4 28-15,-13-4-148 16,0 8 96-16,-19-8-224 16,1 4 172-16</inkml:trace>
          <inkml:trace contextRef="#ctx0" brushRef="#br0" timeOffset="1834.3791">3947 432 364 0,'-23'-4'132'0,"23"4"-100"0,0 20-12 0,-14-4 124 16,14 9-84-16,-9 11 0 15,5 0-36-15,-10 9-8 16,0-5-8-16,-8-3-16 15,3-1 4-15,-3 1-192 16,12-13 108-16</inkml:trace>
          <inkml:trace contextRef="#ctx0" brushRef="#br0" timeOffset="2582.0818">4479-236 436 0,'0'0'160'0,"0"0"-124"0,9 33-8 16,-9-5 148 0,10 4-100-16,-20 29 68 15,10-8-84-15,-13 36 52 16,4-4-60-16,-14 36 16 16,9-20-40-16,-4 8 8 0,4-20-20 15,-4-8 8 1,5-20-12-16,-6-12 12 0,10-5-16 0,0-16-160 15,5-3 80-15,4-17-288 16,4-4 200-16</inkml:trace>
          <inkml:trace contextRef="#ctx0" brushRef="#br0" timeOffset="8602.6393">3537 1051 248 0,'0'-16'92'0,"0"16"-72"0,4-8-4 0,-4 4 96 15,5 4-64-15,-5-4 68 16,0 8-64-16,0-4 60 16,0 0-64-16,0 0 80 15,9 4-72-15,0-4 52 16,14 8-64-16,-5-16 24 16,5 4-40-16,13-8 28 15,1-1-32-15,8-3-12 16,5 8-8-16,-9 0 12 15,-4 4-8-15,-14 4 4 16,-1 0-4-16,-17 0 12 16,-1 4-12-16,-17 0-152 15,4 4 76-15</inkml:trace>
        </inkml:traceGroup>
        <inkml:traceGroup>
          <inkml:annotationXML>
            <emma:emma xmlns:emma="http://www.w3.org/2003/04/emma" version="1.0">
              <emma:interpretation id="{3B146504-9527-46BC-980F-E25E9B86E5E9}" emma:medium="tactile" emma:mode="ink">
                <msink:context xmlns:msink="http://schemas.microsoft.com/ink/2010/main" type="inkWord" rotatedBoundingBox="8226,396 10043,186 10191,1465 8374,1675"/>
              </emma:interpretation>
            </emma:emma>
          </inkml:annotationXML>
          <inkml:trace contextRef="#ctx0" brushRef="#br0" timeOffset="3078.402">4939 250 572 0,'14'40'208'0,"-14"-40"-160"16,27 45-12-16,-9-29 56 16,5 0-56-16,14-8 32 15,8 0-40-15,14-12 16 16,-4 4-24-16,0-16 0 15,-1 4-12-15,-22-12 20 16,4 7-16-16,-26-11 24 16,8 4-24-16,-27-9-12 15,9 9-4-15,-19 0-4 16,6 8 0-16,-10 0 8 0,14 7 0 0,-23 1 0 16,18 8 0-16,-17 4 16 15,8 5-8 1,-9 3-4-16,9 4 0 0,-13 8 40 15,-1 4-24-15,1 21 68 16,9-4-48-16,-1 11 72 16,10 1-64-16,4 8 20 15,10-9-40-15,8-3-8 16,15-9-12-16,3-11 36 16,1-5-20-16,18-16-32 15,9 0 4-15,9-12-236 16,1 4 128-16,-6-8-200 15,-13 4 180-15,-4-4-244 16,-6 0 216-16</inkml:trace>
          <inkml:trace contextRef="#ctx0" brushRef="#br0" timeOffset="3509.0467">5900-406 176 0,'-5'-8'64'0,"5"8"-48"0,5 12-8 0,-5-4 176 16,0 8-104-16,-5 21 108 16,5 11-108-16,-4 13 44 15,-1 4-68-15,-4-4 0 16,0-5-32-16,-9-7 40 15,4-9-36-15,-9-7 40 16,10-5-40-16,-10-8-4 16,5-4-16-16,0-16-40 15,4 0 16-15,0-16-312 16,10-4 180-16</inkml:trace>
          <inkml:trace contextRef="#ctx0" brushRef="#br0" timeOffset="3653.9332">5954-620 652 0,'-4'-12'244'0,"4"12"-192"0,4 4-12 15,-4-4 100 1,0 0-84-16,0 4-40 16,0 4-12-16,0 4-360 0,10 0 196 15</inkml:trace>
          <inkml:trace contextRef="#ctx0" brushRef="#br0" timeOffset="5074.4094">6382-442 228 0,'-4'4'84'15,"4"-4"-64"-15,0-4-8 0,0 0 100 16,0 8-64-16,0-4 60 16,0 0-64-16,-5-4 40 15,5 4-48-15,-9-4 0 16,5 4-24-16,-10 0 44 16,0 4-28-16,-8 0 12 15,8 0-24-15,-13 4 80 16,8 4-52-16,-8 8 40 0,4 5-48 0,-4 7 24 15,9 4-32-15,4 5 0 32,5-5-16-32,9 1 12 0,5-5-16 0,8-4 4 15,10-3-4-15,9-5 4 16,0-12-8-16,9-8-28 16,0 0 12-16,0-8 24 15,4 4-8-15,-4-8 8 16,-4 0-4-16,-10 3-8 15,-4 1 4-15,-5-8 4 16,-9 4-4-16,-14-4 16 16,5 4-12-16,-4-13 32 15,-10 13-24-15,1-20-4 16,3 12-8-16,-3-5-16 16,8 5 8-16,-4-4-4 15,5 4 0-15,-5 3-12 16,9 17 12-16,-10-4-120 15,10 4 72-15,-9-4-144 16,9 8 112-16</inkml:trace>
          <inkml:trace contextRef="#ctx0" brushRef="#br0" timeOffset="5449.9067">6419-572 352 0,'-14'-8'132'0,"14"8"-104"0,0-4-8 0,0 0 104 16,0 8-72-16,-4-4 40 15,4 0-52-15,-5 0 40 16,5 4-48-16,-4-4 20 15,-1 16-32-15,-4-4 16 16,0 1-20-16,-5 7 44 16,5 4-32-16,-9 21 12 15,9 7-24-15,-5 17 0 16,5 0-8-16,0 4 4 16,4-4-8-16,-4-5-4 15,5-15 4-15,-1-13 12 16,5-3-8-16,-4-13-20 15,8 4 4-15,-4-12-188 16,5-4 104-16</inkml:trace>
          <inkml:trace contextRef="#ctx0" brushRef="#br0" timeOffset="10764.389">6314 480 164 0,'5'9'60'0,"-10"-9"-44"0,5-9-8 15,0 9 148-15,0 0-88 0,0 0 60 16,0 0-72-16,0 0 36 16,0 0-52-16,0 0 40 15,0 0-44-15,0 0 0 16,0 0-24-16,0 0 44 16,0 0-28-16,0 9 48 15,5-9-44-15,-5 8 20 16,9-8-32-16,4 8 44 15,6 0-36-15,3-4-24 16,6 0-4-16,4-4 8 16,0 4-4-16,-1-8 8 15,-3 4-8-15,-6-8-64 16,1 8 32-16,-18-4-60 16,4 4 52-16</inkml:trace>
          <inkml:trace contextRef="#ctx0" brushRef="#br0" timeOffset="6064.8758">6474 136 228 0,'-14'0'84'0,"14"0"-64"0,-5 0-8 15,1 0 116 1,8 0-72-16,-4 0 76 16,0 0-76-16,0 0 76 15,0 0-76-15,0 0 44 16,0 0-60-16,5 0 24 15,-5 0-36-15,14 0 16 16,-10 0-24-16,10 0 8 0,8 0-16 0,15 0-8 16,-1 0 0-1,1-8 4-15,-1 12-4 0,-4-4-12 16,-5 0 4-16,-8-4 28 16,3 4-12-16,-17-8-4 15,-5 16-4-15,-5-8 4 16,5 0-4-16,-9-8-64 15,5 8 32-15</inkml:trace>
          <inkml:trace contextRef="#ctx0" brushRef="#br0" timeOffset="6429.3454">6606 27 352 0,'-5'4'132'0,"5"-4"-104"0,5 0-8 0,-5 4 104 16,0 4-72-16,-5 5 84 15,5-1-76-15,-9 8 20 16,4 0-44-16,-13 8 20 16,18 1-28-16,-9-5-16 15,4 4-8-15,-8 1-16 16,8-13 8-16</inkml:trace>
        </inkml:traceGroup>
      </inkml:traceGroup>
    </inkml:traceGroup>
    <inkml:traceGroup>
      <inkml:annotationXML>
        <emma:emma xmlns:emma="http://www.w3.org/2003/04/emma" version="1.0">
          <emma:interpretation id="{8CEB74C6-6B1D-4358-AE64-05FE76BC4E76}" emma:medium="tactile" emma:mode="ink">
            <msink:context xmlns:msink="http://schemas.microsoft.com/ink/2010/main" type="paragraph" rotatedBoundingBox="1970,2738 14599,1563 14787,3579 2158,4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1550F6-15BC-4E8A-8ADC-39876B198F8E}" emma:medium="tactile" emma:mode="ink">
              <msink:context xmlns:msink="http://schemas.microsoft.com/ink/2010/main" type="line" rotatedBoundingBox="1970,2738 14599,1563 14787,3579 2158,4754"/>
            </emma:interpretation>
          </emma:emma>
        </inkml:annotationXML>
        <inkml:traceGroup>
          <inkml:annotationXML>
            <emma:emma xmlns:emma="http://www.w3.org/2003/04/emma" version="1.0">
              <emma:interpretation id="{5353C95F-472F-42A1-8FE4-48693CC65372}" emma:medium="tactile" emma:mode="ink">
                <msink:context xmlns:msink="http://schemas.microsoft.com/ink/2010/main" type="inkWord" rotatedBoundingBox="2012,3186 4976,2910 5056,3769 2092,404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1181.9338">22 2180 436 0,'14'-8'160'0,"-5"0"-124"0,-9 8-8 0,9-4 140 31,-4 4-96-31,-5-4 60 0,0 4-76 0,0-4 56 16,0 8-64-16,-14-4 8 15,14 4-32-15,-14-4 12 16,5 8-20-16,-23-4-16 16,10 4-4-16,-10 0 20 15,-14 4-8-15,1 5-12 16,4-1 0-16,-14 12 28 15,19 0-12-15,-5 25 4 16,4-4-8-16,5 23 28 16,14 1-20-16,4 0-12 15,14-8-8-15,19 0 20 16,-6-21-8-16,24 1 4 16,-1-1-4-16,5-15 12 15,0 7-12-15,0-20-108 16,-5 4 52-16,-8-12-200 15,-5-8 140-15</inkml:trace>
          <inkml:trace contextRef="#ctx0" brushRef="#br0" timeOffset="31617.5915">90 2338 560 0,'0'-24'208'0,"0"24"-164"0,23-25-8 0,-14 17 144 15,5 8-104-15,4 0 24 16,5 8-60-16,0 1-16 16,-1-1-16-16,-3 8 36 15,3 12-20-15,-12 0 32 16,-1 9-32-16,-18 7 12 15,-1 1-20-15,-12-1 28 16,3 1-28-16,-8-9-12 16,9 1-8-16,-5-9 12 15,5 0-4-15,0-11-12 16,0-1 4-16,8-4-32 16,1 4 20-16,5-8-20 15,4 8 20-15,0-11 8 16,4-5 8-16,1 8-12 15,9 0 8-15,-1-8 4 16,5 0 0-16,5-8-12 16,0 8 8-16,0 0-172 15,-1-8 96-15,-3-5-532 16,3 13 340-16</inkml:trace>
          <inkml:trace contextRef="#ctx0" brushRef="#br0" timeOffset="31804.5892">68 2593 696 0,'-9'-24'256'0,"9"24"-196"0,4-12-20 0,-4 12 164 16,0 0-120-16,5 8 36 16,4-4-72-16,4 12 0 15,-3 4-32-15,12-12-68 16,6 8 24-16</inkml:trace>
          <inkml:trace contextRef="#ctx0" brushRef="#br0" timeOffset="29950.8332">-1339 2443 384 0,'-9'-48'140'16,"13"31"-108"-16,-8-11-8 0,-1 20 180 15,10 0-116-15,-10-4 88 16,5 4-104-16,-4-8 24 16,4 16-56-16,-5-9 56 15,10 5-56-15,-5 4-36 16,4 4-4-16,1 29 32 15,8-5-20-15,1 37 8 16,0 8-12-16,4 4 4 16,-4-5-8-16,4-7-4 15,-5-4 4-15,6-12 4 0,-6-5-4 16,10-12-20-16,-5-7 8 0,1-13 48 16,3-4-20-16,6-16 16 15,-1-8-20-15,9-13 8 16,1-3-12-16,8-17-32 15,1-3 8-15,4-29-4 16,5 8 8-16,-10-8 0 16,1 20 0-16,-15 5 32 15,1 11-12-15,-9 9 32 16,-5 11-28-16,-4 5 64 16,-5 12-44-16,-4-8 20 15,-1 12-36-15,-4-4-44 16,0 8 12-16,0 0-88 15,0 0 60-15,0 0-144 16,0 0 104-16</inkml:trace>
          <inkml:trace contextRef="#ctx0" brushRef="#br0" timeOffset="32011.6393">559 2739 728 0,'-13'24'268'0,"13"-24"-208"0,-14 28-16 15,5-7 88 1,0-9-80-16,-14 12-4 16,9 0-28-16,-8 5 12 15,8-1-20-15,-9-4-92 16,5-4 44-16,-5-12-332 16,10 1 204-16</inkml:trace>
          <inkml:trace contextRef="#ctx0" brushRef="#br0" timeOffset="32203.6503">810 2427 892 0,'9'0'332'0,"-9"0"-260"0,18 8-20 0,-4-8-16 15,4 4-32-15,14-8 24 16,0 4-16-16,9-8-48 15,4 0 20-15,-4-4-192 16,-4 8 116-16</inkml:trace>
          <inkml:trace contextRef="#ctx0" brushRef="#br0" timeOffset="32503.9481">983 2213 652 0,'-5'4'244'0,"5"-4"-192"0,-18 24-12 16,9-8 100-1,4 4-84-15,-8 17 48 16,4 7-60-16,-5 13 64 16,5-4-60-16,0-1-16 15,4-3-20-15,1-5-12 0,4-7 4 16,0-9-4-16,4 0 0 0,1-7 24 15,4-1-12 1,0-4-76-16,5-4 36 0,-1-8-124 16,1 4 88-16,4-4-116 15,5 0 104-15,4-8-224 16,1 4 168-16</inkml:trace>
          <inkml:trace contextRef="#ctx0" brushRef="#br0" timeOffset="32794.2212">1502 2164 768 0,'0'0'284'16,"0"0"-220"-16,23 8-20 0,-14 0 100 15,4 4-88-15,10 17 48 16,0 3-60-16,-5 29 20 16,5 3-36-16,-14 17 36 15,-9-4-36-15,-23-8 28 16,19-8-28-16,-37-9-80 16,22-7 28-16,-17-9-96 15,4 1 64-15,0-21-252 16,0 0 168-16</inkml:trace>
        </inkml:traceGroup>
        <inkml:traceGroup>
          <inkml:annotationXML>
            <emma:emma xmlns:emma="http://www.w3.org/2003/04/emma" version="1.0">
              <emma:interpretation id="{4A244960-A9FA-437E-9799-1BA7E614C3E3}" emma:medium="tactile" emma:mode="ink">
                <msink:context xmlns:msink="http://schemas.microsoft.com/ink/2010/main" type="inkWord" rotatedBoundingBox="5516,3251 5713,3233 5746,3582 5548,360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3067.4469">2203 2362 800 0,'0'-12'296'0,"0"12"-232"0,14-4-16 0,-10 0 124 16,1 8-104-16,13-4-8 15,-4 8-40-15,4-4-60 16,5 4 24-16,-1 0-280 15,1 5 164-15</inkml:trace>
          <inkml:trace contextRef="#ctx0" brushRef="#br0" timeOffset="33224.8655">2171 2666 800 0,'0'4'296'0,"0"-4"-232"0,27 4-16 0,-8-4 20 16,-1 4-48-16,9-4 16 0,5 0-20 16,-5 0-184-1,5 4 92-15</inkml:trace>
        </inkml:traceGroup>
        <inkml:traceGroup>
          <inkml:annotationXML>
            <emma:emma xmlns:emma="http://www.w3.org/2003/04/emma" version="1.0">
              <emma:interpretation id="{E427C1B2-E88F-4D61-99DB-960C3ACA075D}" emma:medium="tactile" emma:mode="ink">
                <msink:context xmlns:msink="http://schemas.microsoft.com/ink/2010/main" type="inkWord" rotatedBoundingBox="6456,2850 7590,2745 7670,3604 6536,370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5161.0403">3314 1990 580 0,'0'-28'216'0,"-5"16"-168"15,1-1-12-15,-5 5 136 16,9 8-100-16,-5 4-12 15,1 8-36-15,-10 9 8 16,14 7-20-16,-14 12 12 16,10 5-12-16,-10 20 20 15,5 4-20-15,-5 11 4 0,1-7-8 0,-1-4 28 16,9-12-20-16,-8-13 40 16,8-11-32-16,1-13 48 15,-6-4-40-15,1-24-32 16,5 0-4-16,4-33-28 15,9 1 20-15,9-25-92 16,5 9 56-16,13-13-84 16,1 12 76-16,8-12-16 15,5 13 44-15,-4-1 92 16,4 17-32-16,-4 7 52 16,-1 13-48-16,-9 16 32 15,10 8-36-15,-14 8-20 16,0 4-4-16,-10 4 16 15,-8 1-12-15,-18-1 4 16,-6 4-8-16,-12-8-96 16,-1 5 52-16,-13-9-76 15,4 4 64-15,-14-8-12 16,5 0 36-16,-9-12 24 16,5 4 0-16,13-4 36 15,4 8-20-15,15 0 56 16,8 8-40-16,14 13 48 15,9 7-48-15,10 21 48 16,-5-1-48-16,8 9 36 16,6 0-36-16,-14-9-20 15,8-3-4-15,-12-17 36 0,-1-4-24 16,-4-7-44 0,-1-5 12-16,1-12-184 0,0 0 108 0,-1-20-356 15,1 4 248-15</inkml:trace>
          <inkml:trace contextRef="#ctx0" brushRef="#br0" timeOffset="35506.9589">3924 2277 696 0,'-9'0'256'0,"9"0"-196"0,13 21-20 0,-3-5 136 16,3 0-104-16,10 4 16 15,4 4-52-15,10 1-8 16,4-5-16-16,0-12 28 15,-5-4-24-15,-4-8 12 16,0 0-16-16,-14-8 0 16,0 4-4-16,-13-8 20 15,-1 3-16-15,-17-7-12 16,-1 8-4-16,-27-8-16 16,5 4 12-16,-14 3 4 15,9 5 4-15,-9 4 0 16,13 8 0-16,5 17 24 15,14 3-12-15,9 20-12 16,13 5-4-16,15 8 20 16,8-5-8-16,14-7 4 15,0-5-4-15,4-7-128 0,-4-9 64 16,-4-4-164-16,-5-4 124 0</inkml:trace>
        </inkml:traceGroup>
        <inkml:traceGroup>
          <inkml:annotationXML>
            <emma:emma xmlns:emma="http://www.w3.org/2003/04/emma" version="1.0">
              <emma:interpretation id="{FC0E42EC-BF68-4873-972C-C0F833B2C5D8}" emma:medium="tactile" emma:mode="ink">
                <msink:context xmlns:msink="http://schemas.microsoft.com/ink/2010/main" type="inkWord" rotatedBoundingBox="8001,2547 10585,2306 10715,3705 8131,394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7131.2803">6942 1707 600 0,'5'-12'224'0,"-5"12"-176"0,-5-9-12 15,-4 1 184 1,9 8-128-16,-22-4 44 16,3 4-84-16,-17 4 32 15,13 8-48-15,-31 13-12 16,3 7-12-16,-8 21 32 16,14 7-20-16,-5 9-4 15,9-4-12-15,4 8 12 16,5-8-12-16,19 12-4 15,-1-1 0-15,10-3 12 0,8-16-8 0,10 0 16 16,-5-17-16-16,14-8-128 16,-1-7 68-1,1-13-184-15,9 0 132 0,-5-12-496 16,5 8 332-16</inkml:trace>
          <inkml:trace contextRef="#ctx0" brushRef="#br0" timeOffset="37664.1966">6870 2204 840 0,'-10'0'312'0,"10"0"-244"0,14 0-16 0,-5 0 84 15,0 5-84-15,14-1 8 16,9 0-40-16,-9 0-20 16,13 4-4-16</inkml:trace>
          <inkml:trace contextRef="#ctx0" brushRef="#br0" timeOffset="37473.1883">6970 2075 684 0,'0'-16'252'0,"0"16"-192"0,32-4-20 0,-23 4 76 16,14 8-72-16,-14-4 36 15,9 4-48-15,0 0-20 16,-4 4-4-16,-5 0 8 15,4 0-8-15,-13 1 60 16,0 3-40-16,-13 0 8 16,-1 4-24-16,-9 0 20 15,1 1-20-15,-10-1 12 16,4 0-12-16,6-4-8 16,8 5 0-16,-4-1-24 15,18-4 12-15,0-4-4 16,4 4 4-16,10-8 44 0,9 5-24 0,-10-13 0 15,10 4-8-15,-5-4-128 16,1 0 68-16,-10 0-216 16,4 0 152-16</inkml:trace>
          <inkml:trace contextRef="#ctx0" brushRef="#br0" timeOffset="37880.2704">7293 2293 808 0,'-23'25'300'0,"23"-25"-232"0,-23 65-20 15,5-29 88 1,14 0-84-16,-24 13 32 0,15-5-48 0,-10-3-24 16,9-1-4-16,-8-7-132 15,12-5 68-15,-17-12-188 16,9-4 136-16</inkml:trace>
          <inkml:trace contextRef="#ctx0" brushRef="#br0" timeOffset="36693.6153">5486 1978 560 0,'-10'-8'208'0,"10"8"-164"0,10 8-8 0,-10-4 100 16,9 12-80-16,-5 0 68 15,5 13-72-15,5 7 24 16,-5 0-44-16,5 21 24 16,-5 4-28-16,9 4 28 15,-4-1-32-15,-5-3 12 16,4-4-20-16,-3-17 52 16,3-8-36-16,-8-3 12 15,4-13-28-15,-5-16 44 16,6-4-32-16,8-37-16 15,0 9-4-15,23-37 24 16,4 9-16-16,19-17-40 16,0 12 12-16,9-12-16 15,-5 12 16-15,-13-3 16 16,-14 15 0-16,-9-4 52 0,-5 21-32 16,-9 12-12-16,-4 3-4 0,-10 13-36 15,5 8 16-15,-4 4-76 16,0 8 52-16,-5 5-216 15,4-1 140-15</inkml:trace>
          <inkml:trace contextRef="#ctx0" brushRef="#br0" timeOffset="36215.3426">5390 1670 652 0,'9'-8'244'0,"-9"8"-192"0,23-12-12 15,-14 4 144 1,5 8-108-16,-5-12 40 15,4 4-68-15,-4-4 16 16,-9 8-36-16,-9-9 8 16,-4 9-20-16,-19 0-44 15,-5 4 16-15,-26 0-16 16,8 8 16-16,-13 0 0 16,13 1 4-16,-9-5 52 15,23 0-24-15,0-4 0 0,19 0-12 0,-6 0-32 16,15 0 12-16,-1 0-40 15,9 8 32-15,1 4 32 16,4 4-4-16,-5 12 0 16,1 9-4-16,-5 24 4 15,9-5-4-15,-9 17 8 16,-1-12-8-16,-8 24-4 16,9-12 4-16,-5 24 20 15,5-8-12-15,-4 4 12 16,4-12-12-16,-10-8 12 15,10-13-16-15,-9-11 24 16,9-13-20-16,0-7-4 16,9-5-4-16,-5-8 28 15,5 0-16-15,0-8-32 16,9 0 8-16,1-3-36 16,3 3 28-16,10 0 24 15,-5 0-4-15,9-4 8 16,5 4-4-16,5-4-8 15,-1 0 4-15,10-4-200 16,4 0 108-16,14 0-544 16,-10 0 348-16</inkml:trace>
          <inkml:trace contextRef="#ctx0" brushRef="#br0" timeOffset="79423.2581">5103 2840 372 0,'-23'24'140'0,"23"-4"-112"0,-4 9-4 0,4-5-12 0,0 12-12 16,4 5-204-16</inkml:trace>
        </inkml:traceGroup>
        <inkml:traceGroup>
          <inkml:annotationXML>
            <emma:emma xmlns:emma="http://www.w3.org/2003/04/emma" version="1.0">
              <emma:interpretation id="{A81C4B3A-3CEA-4D1B-8D18-58A8BE60C14E}" emma:medium="tactile" emma:mode="ink">
                <msink:context xmlns:msink="http://schemas.microsoft.com/ink/2010/main" type="inkWord" rotatedBoundingBox="10879,2817 12470,2520 12613,3287 11022,358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8420.3559">7648 2132 704 0,'-14'-17'264'0,"14"17"-208"0,-4 4-12 0,-1-4 80 16,5 5-76-16,-4-1 16 15,-1 4-40-15,-4 4 40 16,5 0-36-16,-5 8 48 16,9 0-44-16,-10 5-8 15,10 3-12-15,-4 4 0 16,8-3-8-16,-4-1 16 16,5-4-12-16,0-7 16 15,-1-1-16-15,1-8-56 16,4-4 24-16,0-12 4 15,4 4 8-15,-3-17 20 0,-1 5-4 0,0-8 8 16,0 4-8-16,-5 0-20 31,6 7 8-31,-10 5-12 0,4 4 8 0,-4 8 24 16,9 8-4-16,0 5 4 16,5 7-4-16,4-4 12 15,5 4-12-15,-9-7 16 16,4-1-16-16,-5-16 24 15,6 0-20-15,-10-12 40 16,4 0-28-16,-8-13 12 16,4 5-20-16,-9-8-24 15,5 7 0-15,-10-7 20 16,5 4-4-16,0 0-12 16,5 7 0-16,-1-3-84 15,5 8 48-15,5-4-312 16,4 8 196-16</inkml:trace>
          <inkml:trace contextRef="#ctx0" brushRef="#br0" timeOffset="38672.5256">8217 1796 696 0,'14'-16'256'0,"-14"16"-196"0,55 12-20 15,-37 12 136 1,0 0-104-16,0 21 96 0,5 7-100 0,-9 13 36 31,4-4-60-31,-14 12 48 0,5-5-56 0,-18 13 56 16,5-8-56-16,-33-4 56 16,1-8-56-16,-32-9-156 15,4-11 60-15</inkml:trace>
          <inkml:trace contextRef="#ctx0" brushRef="#br0" timeOffset="39621.2773">8673 2030 548 0,'-14'0'204'0,"14"0"-156"0,-9 0-16 15,4 0 204 1,10 0-136-16,-1 4 28 0,5 5-76 0,14-1 64 16,9 4-64-16,27-8 0 15,0 4-32-15,5-12-4 16,0 4-8-16,-9-8 12 16,-10 4-12-16,-9-8-4 15,-4 8 0-15,-13-13 20 16,-6 9-12-16,-13-12 4 15,0 8-8-15,-23-12-8 16,14 3 4-16,-23-7 12 16,-4 4-8-16,0 0-40 15,-5 15 20-15,4 13-16 16,5 9 16-16,-9 19 24 16,10 4-4-16,-1 9-12 15,9-1 0-15,9 5 20 16,5-4-8-16,18-1 16 15,0-3-16-15,19-5 24 16,8-4-20-16,14-16-12 16,0 1-4-16,0-17-200 15,0 0 112-15,-4-12-308 16,-5-1 228-16</inkml:trace>
        </inkml:traceGroup>
        <inkml:traceGroup>
          <inkml:annotationXML>
            <emma:emma xmlns:emma="http://www.w3.org/2003/04/emma" version="1.0">
              <emma:interpretation id="{5084CC46-448D-4B9A-AEB3-AAEA60042317}" emma:medium="tactile" emma:mode="ink">
                <msink:context xmlns:msink="http://schemas.microsoft.com/ink/2010/main" type="inkWord" rotatedBoundingBox="12763,1734 14599,1563 14787,3579 12951,3750"/>
              </emma:interpretation>
            </emma:emma>
          </inkml:annotationXML>
          <inkml:trace contextRef="#ctx0" brushRef="#br0" timeOffset="39866.9313">9765 1156 820 0,'28'4'304'0,"-28"-4"-236"0,22 61-20 0,-17-25 36 15,-1 1-56-15,-8 16 24 16,-1 3-32-16,-13 13 28 15,4-4-32-15,-27 8 48 16,10-5-36-16,-29-7 12 16,10-8-24-16,-13-25-112 15,8-4 48-15</inkml:trace>
          <inkml:trace contextRef="#ctx0" brushRef="#br0" timeOffset="40007.3038">9779 796 696 0,'4'16'256'0,"-4"-16"-196"0,0 25-20 0</inkml:trace>
          <inkml:trace contextRef="#ctx0" brushRef="#br0" timeOffset="40506.6328">9897 1087 652 0,'-4'33'244'0,"4"-33"-192"0,4 52-12 0,-4-23 112 0,5-1-92 15,-5 9 20-15,4 3-48 0,1-4-12 16,-1 1-12-16,-4-5 20 16,0-3-16-16,0-5 12 15,5-4-12-15,0-4-68 16,4-4 28-16,0-12-60 16,0 0 52-16,5-16-36 15,4 0 40-15,-5-16 12 16,6 3 8-16,-6-7 80 15,5 12-36-15,-8 3 84 16,3 9-64-16,-4 12 8 16,5 8-36-16,0 9 12 15,4 3-20-15,14 0-8 16,4 4-4-16,5-3 20 16,0-5-12-16,5-4 40 15,-5-4-28-15,-10-12 12 16,-8 4-20-16,-9-16 36 15,4 0-28-15,-27-21 48 16,0 5-40-16,-18-21 20 16,4 9-32-16,0-5-8 0,5 9-8 15,0 7-92-15,13 13 48 16,10 12-240-16,13 8 156 0</inkml:trace>
          <inkml:trace contextRef="#ctx0" brushRef="#br0" timeOffset="41920.8944">10494 1387 632 0,'0'-4'236'0,"0"4"-184"0,4-4-16 0,-4 0 160 16,5 4-116-16,-1-4 28 16,5 4-64-16,1-4 16 15,3 4-32-15,-4 0 16 16,5 4-24-16,4-4 8 15,-4 4-16-15,9-8 0 16,-1 4-4-16,1-8 20 16,0 0-16-16,-5-5 24 15,5 13-24-15,-14-8 24 16,5 0-24-16,-14 0-40 16,9 4 16-16,-23-4-192 15,10 8 112-15,-10-4-208 16,14 4 172-16</inkml:trace>
          <inkml:trace contextRef="#ctx0" brushRef="#br0" timeOffset="42413.2068">10598 1116 392 0,'-9'4'148'0,"9"-4"-116"0,0 16-8 0,0-16 100 16,0 8-72-16,0-8 104 15,0 16-92-15,-4-4 76 16,4 5-80-16,0-1 20 15,0 4-44-15,-5 4-4 16,5 1-20-16,-9 3 36 16,9 0-24-16,-9 1 12 15,9-1-20-15,-5-4 28 16,10-4-28-16,-10-3 4 16,10 3-12-16,-5-8 20 15,9 4-16-15,-9-4-4 16,9 1-4-16,-4-5 4 15,4 0-4-15,-9 0 8 16,13 0-8-16,-8-8 32 16,0 4-20-16,13-8 4 15,-5 4-12-15,10-4-8 16,9 0 4-16,-9-4-4 16,18 4 0-16,-14-4-80 0,-4 8 44 0,-5-9-92 15,-4 9 72-15</inkml:trace>
          <inkml:trace contextRef="#ctx0" brushRef="#br0" timeOffset="41347.3664">10890 1100 288 0,'4'-17'108'0,"-4"17"-84"16,0-12-4-16,0 4 92 15,0 8-64-15,-4-8 68 16,4 8-64-16,-9-4 84 16,9 4-76-16,0-4 60 15,0 4-68-15,0-4 48 16,9 4-56-16,-5-4 4 16,5 4-28-16,14-8-20 0,9 8-4 0,14-4 20 15,-5 8-8-15,4-4-20 16,-4 8 4-16,-5 0-4 15,-4 0 4-15,-9-4 8 16,0 4 0-16,-14-8 60 16,0 4-32-16,-9-4 76 15,0 0-56-15,-9 0 28 16,9 0-44-16,0 0-20 16,0 0-4-16,-9 0-20 15,9 0 8-15,0 0-24 16,0 8 16-16,-5 0 12 15,10 9 4-15,-5-1 16 16,0 0-12-16,-5 4 4 16,1 1-4-16,-10 3-16 15,14 4 4-15,-9 0 4 16,9 5 0-16,-5-1 0 16,5 1 0-16,-9 7 8 15,0 5-4-15,0 23-20 16,5 1 8-16,-10 24 4 15,9-4 4-15,-4 4 8 16,5-16-4-16,-5-4 8 16,9-4-8-16,-9 4 16 15,4-8-12-15,0 11 32 0,1-3-24 16,-5 0 40 0,4-4-32-16,-4-12 32 0,9-5-32 15,-18-24 76-15,13 5-56 16,-27-13 40-16,10-4-48 0,-19-8 8 15,4 0-28-15,-13-12-36 16,9 4 12-16,-9-12-220 16,14 0 128-16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7:29.4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ACCF530-F5BB-4A0B-960A-F07FE49CF19F}" emma:medium="tactile" emma:mode="ink">
          <msink:context xmlns:msink="http://schemas.microsoft.com/ink/2010/main" type="writingRegion" rotatedBoundingBox="8601,5486 12785,3621 13362,4915 9178,6781"/>
        </emma:interpretation>
      </emma:emma>
    </inkml:annotationXML>
    <inkml:traceGroup>
      <inkml:annotationXML>
        <emma:emma xmlns:emma="http://www.w3.org/2003/04/emma" version="1.0">
          <emma:interpretation id="{83A37F2A-6265-4DDC-B6EB-5A1DD664D531}" emma:medium="tactile" emma:mode="ink">
            <msink:context xmlns:msink="http://schemas.microsoft.com/ink/2010/main" type="paragraph" rotatedBoundingBox="8601,5486 12785,3621 13362,4915 9178,6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EAFF23-B1F9-4910-97AD-35866FC6AAE7}" emma:medium="tactile" emma:mode="ink">
              <msink:context xmlns:msink="http://schemas.microsoft.com/ink/2010/main" type="line" rotatedBoundingBox="8601,5486 12785,3621 13362,4915 9178,6781"/>
            </emma:interpretation>
          </emma:emma>
        </inkml:annotationXML>
        <inkml:traceGroup>
          <inkml:annotationXML>
            <emma:emma xmlns:emma="http://www.w3.org/2003/04/emma" version="1.0">
              <emma:interpretation id="{C30B89D9-0841-4F0E-B614-5919EB8BA0C9}" emma:medium="tactile" emma:mode="ink">
                <msink:context xmlns:msink="http://schemas.microsoft.com/ink/2010/main" type="inkWord" rotatedBoundingBox="8601,5486 9246,5198 9738,6302 9093,6589"/>
              </emma:interpretation>
            </emma:emma>
          </inkml:annotationXML>
          <inkml:trace contextRef="#ctx0" brushRef="#br0">5381 4562 444 0,'-23'-24'164'0,"23"20"-124"0,-9 0-16 16,9 4 132-1,9 8-92-15,-9 16 72 16,0 4-80-16,9 25 4 16,14-1-36-16,-9 21 32 15,8-4-32-15,-13 11 20 16,10-7-24-16,-6 8 52 0,6-16-40 0,-6-13 36 15,1-12-36-15,9-15 44 16,-5-9-44-16,5-24 12 16,4-8-28-16,5-33 8 15,0 5-12-15,22-17 12 16,10 13-16-16,0-13-20 16,4 5 4-16,-22 3 4 15,-1 21 4-15,-13 3-12 16,-9 9 8-16,-14 4-16 15,0 8 12-15,-14 4 12 16,5 8 0-16,-4 0-64 16,-5 4 32-16,9-8-200 15,0 4 128-15</inkml:trace>
          <inkml:trace contextRef="#ctx0" brushRef="#br0" timeOffset="929.9726">6137 5107 560 0,'0'8'208'0,"0"-8"-164"0,0 0-8 0,0 0 112 16,0 0-88-16,0 0 80 15,9 17-80-15,-9 7 12 16,4 4-40-16,-13 12 40 15,5 1-40-15,-15 7 20 16,1 5-32-16,-9-9 8 16,4-7-16-16,-4-1 12 15,9-12-16-15,-1-4-4 16,10-3 0-16,5-9-172 16,8 0 92-16,14-16-376 15,10 8 252-15</inkml:trace>
          <inkml:trace contextRef="#ctx0" brushRef="#br0" timeOffset="634.6878">5859 5370 664 0,'0'0'244'0,"0"0"-188"0,0-8-16 15,4 0 112 1,6 16-92-16,3-8 20 16,10 4-48-16,4-4-4 15,5 0-16-15,9 0 12 16,0 0-16-16,0 0 16 0,-5-4-16 15,-4 0 4-15,-4 4-4 0,-10-4 20 16,0 4-16 0,-9-4 4-16,-4 4-8 0,-10-4-148 15,5 4 76-15</inkml:trace>
        </inkml:traceGroup>
        <inkml:traceGroup>
          <inkml:annotationXML>
            <emma:emma xmlns:emma="http://www.w3.org/2003/04/emma" version="1.0">
              <emma:interpretation id="{54CAE9D2-FC13-44BD-BE26-93C6D59B2619}" emma:medium="tactile" emma:mode="ink">
                <msink:context xmlns:msink="http://schemas.microsoft.com/ink/2010/main" type="inkWord" rotatedBoundingBox="10356,5476 10784,5285 11044,5869 10616,60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72.2122">7070 4615 580 0,'-5'4'216'0,"5"-4"-168"0,-4 12-12 15,-1-4 136-15,10 0-100 16,-5 8 44-16,9 4-72 0,-5-8 20 16,10 4-36-16,4-3-8 15,10 3-12-15,8-12 28 16,5 4-20-16,9-12 12 15,-4 4-16-15,-1-8 12 16,1 0-16-16,-10-9 4 16,-4 9-4-1,-14-12 12-15,-4 4-12 0,-10-16-4 16,-4 8 0-16,-13-17 12 16,4 9-8-16,-14-5-20 15,9 13 4-15,-9 0-12 16,1 8 8-16,-1 4-8 15,0 8 8-15,-9 4-20 16,10 8 20-16,-10 8 12 16,9 8 4-16,-13 8-4 15,8 5 4-15,1 3 4 16,9 5-4-16,4 3 16 16,5-3-12-16,0-9 32 15,9 8-24-15,0-7 20 16,9-9-20-16,5 0-8 15,4 5-4-15,9-13 28 16,0-4-16-16,19-4-24 0,-1-4 4 16,10 0-132-16,-9 0 76 0,4 0-108 15,-5-4 96-15,-8-4-204 16,-1 8 156-16</inkml:trace>
        </inkml:traceGroup>
        <inkml:traceGroup>
          <inkml:annotationXML>
            <emma:emma xmlns:emma="http://www.w3.org/2003/04/emma" version="1.0">
              <emma:interpretation id="{B6D6B5F6-7684-4300-99E3-F9619FA19F03}" emma:medium="tactile" emma:mode="ink">
                <msink:context xmlns:msink="http://schemas.microsoft.com/ink/2010/main" type="inkWord" rotatedBoundingBox="11178,4657 12904,3887 13362,4915 11636,56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39.1893">7848 3823 580 0,'-13'-8'216'0,"13"8"-168"0,-9-8-12 15,9 4 208 1,0 8-140-16,9-4 0 15,-9 0-60-15,9 0 20 16,5 0-36-16,13 0 12 16,5 8-24-16,9-12 0 15,0 8-8-15,0-4-296 16,0 4 156-16</inkml:trace>
          <inkml:trace contextRef="#ctx0" brushRef="#br0" timeOffset="2492.6279">8504 3633 600 0,'0'-8'224'0,"0"8"-176"0,9 8-12 0,-9 0 116 16,0 4-92-16,-4 20 36 16,4 9-56-16,-5 28 48 15,1-1-52-15,-6 5 0 16,6-4-20-16,-10-9 16 16,5-11-20-16,-14-9 40 15,10-4-28-15,-24-11 32 16,10-1-32-16,-23-12 4 15,9 0-16-15,-18-12 28 16,13 4-24-16,-4-16-120 16,18 4 56-16,9-20-264 15,14 7 172-15</inkml:trace>
          <inkml:trace contextRef="#ctx0" brushRef="#br0" timeOffset="2637.5128">8477 3467 860 0,'0'-12'320'0,"0"12"-248"0,0 4-20 0,0 0-12 16,9 0-32-16</inkml:trace>
          <inkml:trace contextRef="#ctx0" brushRef="#br0" timeOffset="6201.1146">8509 4673 496 0,'-5'-8'184'0,"10"-4"-140"0,-1-12-16 15,-4 7 120-15,5 5-88 0,-1-20 88 32,5 0-84-32,0-13 12 15,5 9-44-15,-5-9 40 0,0 9-40 0,-4-5 36 16,4 13-36-16,-4-5 0 16,-1 13-20-16,1-12 0 15,-1 8-4-15,1-13-8 16,4 9 4-16,0-13-16 15,5 9 8-15,-5-13 20 16,4 5-8-16,-3-17-12 16,-1 13 0-16,0-9 20 15,4 9-8-15,-3-1 32 16,3 9-24-16,1-5 4 16,4 9-12-16,0-5 20 15,0 13-16-15,5-8 24 16,0 12-24-16,0-5 12 15,0 9-12-15,-5-4-8 16,4 4 0-16,-3 0 4 16,3 3-4-16,-8 5 16 15,4 4-12-15,-4 4 4 16,4 12-4-16,-9-4 4 16,5 17-8-16,-5-5-4 15,0 0 4-15,-9 0 28 0,5 5-16 16,-10-9 4-16,1 4-12 0,-10-4-52 15,0 5 28 1,-13-9-40-16,4 4 32 0,-4-8-68 16,4 4 52-16,0-12-36 15,14 0 44-15,0 0-16 16,9 0 28-16,9 0-24 16,5 0 24-16,9 4 0 15,-1 4 12-15,6 13 8 16,-1-1 0-16,0 8 8 15,-4 4-4-15,-9-3 24 16,-1-5-16-16,-13 4 56 16,5-7-36-16,-23 3 20 15,4 4-32-15,-27-12 8 16,5 5-16-16,-19-9-8 16,5-4 0-16,0-8-16 15,9 0 8-15,5-8-120 16,8 4 68-16,15-12-216 15,13 3 152-15</inkml:trace>
          <inkml:trace contextRef="#ctx0" brushRef="#br0" timeOffset="6591.6531">9305 3504 592 0,'14'-13'220'0,"-14"13"-172"0,36-16-12 0,-13 8 84 15,-9 8-72-15,18-4 60 16,-9 4-64-16,8 0-4 16,6 4-24-16,-10 0 52 15,0 8-40-15,-4 0 32 16,-5 5-32-16,-8-1 28 15,-6 0-32-15,-18 4 12 16,5 0-20-16,-13 5-8 16,-1-1-4-16,-9 0 12 15,0-3-8-15,5-1-4 16,4 0 0-16,-4 0 12 16,18 0-8-16,4 1-20 15,5-1 4-15,14-4 12 16,4 4 0-16,14-3 8 15,4-1-8-15,1-4-136 16,4 0 76-16</inkml:trace>
          <inkml:trace contextRef="#ctx0" brushRef="#br0" timeOffset="6820.7632">9456 3653 892 0,'-5'-8'332'0,"5"8"-260"0,9 4-20 15,0 0 124-15,9 0-108 0,19 0 8 16,13 0-48-16,5 0-16 16,-5 5-8-16,-5-1-244 15,5 0 132-15,-13 0-544 16,4 0 360-16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8:23.7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AC455EF-99D9-421E-98EE-EAFF30FA0C73}" emma:medium="tactile" emma:mode="ink">
          <msink:context xmlns:msink="http://schemas.microsoft.com/ink/2010/main" type="writingRegion" rotatedBoundingBox="21067,8119 23147,6644 23901,7706 21821,9182"/>
        </emma:interpretation>
      </emma:emma>
    </inkml:annotationXML>
    <inkml:traceGroup>
      <inkml:annotationXML>
        <emma:emma xmlns:emma="http://www.w3.org/2003/04/emma" version="1.0">
          <emma:interpretation id="{120C75BB-CCB5-4AD6-AC19-09E443ABC01F}" emma:medium="tactile" emma:mode="ink">
            <msink:context xmlns:msink="http://schemas.microsoft.com/ink/2010/main" type="paragraph" rotatedBoundingBox="21067,8119 23147,6644 23901,7706 21821,9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C134ED-C8A4-44FC-B3E6-9EFDD5C48F9B}" emma:medium="tactile" emma:mode="ink">
              <msink:context xmlns:msink="http://schemas.microsoft.com/ink/2010/main" type="line" rotatedBoundingBox="21067,8119 23147,6644 23901,7706 21821,9182"/>
            </emma:interpretation>
          </emma:emma>
        </inkml:annotationXML>
        <inkml:traceGroup>
          <inkml:annotationXML>
            <emma:emma xmlns:emma="http://www.w3.org/2003/04/emma" version="1.0">
              <emma:interpretation id="{44200101-A67C-4C08-B989-368D1101A8E5}" emma:medium="tactile" emma:mode="ink">
                <msink:context xmlns:msink="http://schemas.microsoft.com/ink/2010/main" type="inkWord" rotatedBoundingBox="21067,8119 22388,7182 23118,8211 21797,9148">
                  <msink:destinationLink direction="to" ref="{28C3453C-B6ED-4496-AC65-EB7771C5C9D9}"/>
                  <msink:destinationLink direction="from" ref="{FA695320-6EDC-4477-8B7E-F5A541414E7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19003 6292 852 0,'0'-4'316'0,"0"4"-248"0,9-4-16 0,-9 4-204 16,9 8 72-16</inkml:trace>
          <inkml:trace contextRef="#ctx0" brushRef="#br0" timeOffset="-123.8301">19176 6757 748 0,'0'-4'276'0,"0"4"-216"0,14 20-16 0,-5-3 40 15,0-1-56-15,0 8 40 16,5 4-36-16,-14 21 52 16,0 4-48-16,-19 19 28 15,6 1-36-15,-24-4 60 16,1-4-48-16,-23-8 52 16,27-13-52-16,-23-16 24 15,10-3-36-15,-10-21-160 16,9-8 72-16,15-29-424 15,-1 1 264-15</inkml:trace>
          <inkml:trace contextRef="#ctx0" brushRef="#br0" timeOffset="-439.6708">18261 7688 852 0,'0'4'316'0,"0"-4"-248"0,18 4-16 0,5-4-4 16,4 4-36-16,28-8 24 15,8 4-24-15,10-8 24 16,0 4-24-16,-18-4-20 15,9 4 0-15,-28-8-4 16,-13 0 4-16,-23-1 8 16,0 5 0-16,-46-4 76 15,1 0-40-15,-24 0 68 16,6 4-64-16,-10 8 44 16,14 4-48-16,-1 4-20 15,19 8-8-15,0 17 16 16,19 7-12-16,-1 25-12 15,9 0-4-15,14 7 12 16,14-3-4-16,18-12 24 16,0-5-16-16,13-15-40 15,14-9 16-15,5-4-132 0,0-3 84 16</inkml:trace>
        </inkml:traceGroup>
        <inkml:traceGroup>
          <inkml:annotationXML>
            <emma:emma xmlns:emma="http://www.w3.org/2003/04/emma" version="1.0">
              <emma:interpretation id="{9BE3B598-FECA-467C-A903-E60773E7F197}" emma:medium="tactile" emma:mode="ink">
                <msink:context xmlns:msink="http://schemas.microsoft.com/ink/2010/main" type="inkWord" rotatedBoundingBox="22617,7421 23336,6910 23901,7706 23181,8217">
                  <msink:destinationLink direction="to" ref="{FA695320-6EDC-4477-8B7E-F5A541414E7B}"/>
                </msink:context>
              </emma:interpretation>
              <emma:one-of disjunction-type="recognition" id="oneOf1">
                <emma:interpretation id="interp1" emma:lang="" emma:confidence="0">
                  <emma:literal>he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Ex</emma:literal>
                </emma:interpretation>
                <emma:interpretation id="interp4" emma:lang="" emma:confidence="0">
                  <emma:literal>on</emma:literal>
                </emma:interpretation>
                <emma:interpretation id="interp5" emma:lang="" emma:confidence="0">
                  <emma:literal>Wax</emma:literal>
                </emma:interpretation>
              </emma:one-of>
            </emma:emma>
          </inkml:annotationXML>
          <inkml:trace contextRef="#ctx0" brushRef="#br0" timeOffset="761.5332">19472 6357 880 0,'-18'12'328'0,"18"-12"-256"0,-9 48-16 0,-1-11 20 15,6 3-52-15,-10 17 0 16,5 0-16-16,9-1-8 16,0-7 4-16,14-9 12 15,-1-3-8-15,6-9 16 16,-1-4-16-16,-5-8-40 16,10 1 20-16,-14-13-68 15,5 0 44-15,-5-8 8 16,0 0 16-16,-4-13 4 15,-1 5 0-15,-8-8 24 16,4 8-8-16,-5 4 60 16,1 4-40-16,-1 12-4 15,5 4-12-15,5 4 0 16,8 4-8-16,6-3 24 16,8-1-16-16,5-8-4 0,4 0-4 15,10-8-92-15,-1 0 48 16,-13-8-20-16,0 0 36 15,-32-4 32-15,9 4-4 16,-27-9 0-16,4 5 0 0,-13-20-4 16,0 4 0-16,8-21 60 15,6 9-32-15,8-5 52 16,5 9-48-16,14 7 28 16,4 9-32-1,23 16-16-15,9 8-8 0,14 8 12 16,0 8-8-16,8-3 24 15,-8 3-20-15,-14-8-92 16,-4 4 44-16,-14-8-164 16,-5 0 112-16,-13-8-200 15,-10 0 164-15,-4-12-212 16,0 4 188-16,-14-20 12 16,10-1 84-16,-10-15 108 15,10 3-32-15,-5 1 296 16,9 4-180-16,0 7 156 15,0 9-176-15,-5 8 52 16,-4 8-100-16,0 16 64 16,-5 8-76-16,-9 29 92 15,-8 7-88-15,-1 9 24 16,0 0-52-16,9-4-40 16,0-5 0-16,23-7 44 0,9-5-20 15,14-3-88-15,9-5 36 16,4-11-212-16,1-1 140 0,8-12-396 15,-8 4 280-15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8:22.8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98909C-AC5E-4CF5-93C2-A833014BDADB}" emma:medium="tactile" emma:mode="ink">
          <msink:context xmlns:msink="http://schemas.microsoft.com/ink/2010/main" type="inkDrawing" rotatedBoundingBox="20577,9679 20688,7765 21161,7792 21050,9706" semanticType="verticalRange" shapeName="Other">
            <msink:sourceLink direction="with" ref="{7608B15B-5C83-4364-B15C-273B960722C9}"/>
            <msink:sourceLink direction="with" ref="{D488F229-27D2-4A1F-82F8-282ECFCFF8BD}"/>
            <msink:sourceLink direction="with" ref="{215914A7-5554-412A-909A-1696BB11560E}"/>
            <msink:destinationLink direction="from" ref="{28C3453C-B6ED-4496-AC65-EB7771C5C9D9}"/>
          </msink:context>
        </emma:interpretation>
      </emma:emma>
    </inkml:annotationXML>
    <inkml:trace contextRef="#ctx0" brushRef="#br0">158 52 456 0,'-9'-8'168'0,"9"0"-128"0,0 0-16 15,0 8 212 1,9 0-136-16,0-8 108 15,5 8-120-15,-14-4 32 16,9-4-72-16,4 8-32 16,6-4-16-16,-6 0 16 0,10 8-8 0,-9-4-4 15,4 8 0-15,5 0-4 16,-1 8 0-16,1 0 24 16,-5 4-12-16,19 13 24 15,-14 7-24-15,4 25 12 16,5 4-12-16,-19 20 44 15,1-16-28-15,-9 16-24 16,-1-8-4-16,-4 28 16 16,0-8-8-16,-4 16 32 15,-10-15-24-15,9-5 4 16,-8-16-12-16,-10 0 28 16,14-8-20-16,-23-1 12 15,14-11-16-15,-14 16 12 16,9-12-16-16,-13-5 4 15,4-7-4-15,-14-12 20 16,5-5-16-16,-4-12-4 16,8 0-4-16,1-11 20 15,9-1-12-15,4-16-64 16,5 4 24-16,9-8-112 16,4 0 80-16,1-5-184 15,4 5 136-15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10:50.9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4B040A5-3CCE-41C7-83C9-20F7EFC5FD38}" emma:medium="tactile" emma:mode="ink">
          <msink:context xmlns:msink="http://schemas.microsoft.com/ink/2010/main" type="inkDrawing" rotatedBoundingBox="3428,6643 4790,14112 2886,14459 1524,6990" semanticType="callout" shapeName="Other">
            <msink:sourceLink direction="with" ref="{9966D2C5-5AB4-4782-9324-277B371819BE}"/>
            <msink:sourceLink direction="with" ref="{9891819A-EDB0-4003-B8EE-756C20F6F125}"/>
          </msink:context>
        </emma:interpretation>
      </emma:emma>
    </inkml:annotationXML>
    <inkml:trace contextRef="#ctx0" brushRef="#br0">1473 30 300 0,'0'-28'112'0,"0"24"-88"0,5 4-8 0,-5 0-40 0,0 0 8 16,0 0 48-16,0 0-12 15,0 0 68-15,-14 4-48 16,1 4 72-16,-6 4-64 16,-3 0-8-16,-6 4-24 15,-8 4-4-15,-10 17-4 16,-4-1-8-16,-13 9 4 16,-1 7 12-16,5 9-8 0,0-4-20 15,-5-1 4-15,5-3 32 16,-5 4-16-16,-4 15 0 15,-5 22-4-15,0 11-16 16,0-4 8-16,9-12 4 16,5-12 0-16,14 0 16 0,-1 8-8 15,1 4-20-15,8 12 4 16,-4 4 12-16,0-4 0 16,9-12-4-16,5 0 4 15,0 9 4-15,4 11-4 16,5 8-12-16,4 1 4 15,5-13 12-15,9-8-4 16,0 0-12-16,4 8 4 16,15 4 4-16,-10-3 0 15,9-5 8-15,-4-12-4 0,8-8-4 16,-3 0 4-16,-1 4-4 16,0 8 0-16,0 0 0 15,5 0 0-15,4-4-12 16,5-8 8-16,5-4 12 15,4 16-4-15,13 12 16 16,1 8-12-16,0-3-4 16,4-5 0-16,0-4-4 15,0 4 0-15,-13 17 0 16,-1 7 0-16,10-3 0 16,-5-17 0-16,-5-4 0 15,33 17 0-15,-10 11 24 16,14-3-12-16,-5-9-12 15,1-8-4-15,-10 1-16 16,-4 11 12-16,0 1 20 16,4-1-4-16,0-16-4 0,0-3 0 15,1-9-4-15,4 0 0 16,-10-4 8-16,10-4-4 16,-14-4 40-16,-4-4-20 15,0-8-12-15,-10-9-8 16,10-11 12-16,-1-12-8 15,-8-1-4-15,4 1 0 16,0-1 20-16,-4-4-12 16,-5-7-32-16,-10-1 12 15,-12-4-96-15,-10-3 56 16,-5-9-180-16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8:18.3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8C3453C-B6ED-4496-AC65-EB7771C5C9D9}" emma:medium="tactile" emma:mode="ink">
          <msink:context xmlns:msink="http://schemas.microsoft.com/ink/2010/main" type="inkDrawing" rotatedBoundingBox="20752,9540 21049,7793 21379,7849 21082,9596" semanticType="callout" shapeName="Other">
            <msink:sourceLink direction="from" ref="{A098909C-AC5E-4CF5-93C2-A833014BDADB}"/>
            <msink:sourceLink direction="to" ref="{44200101-A67C-4C08-B989-368D1101A8E5}"/>
          </msink:context>
        </emma:interpretation>
      </emma:emma>
    </inkml:annotationXML>
    <inkml:trace contextRef="#ctx0" brushRef="#br0">17687 6992 632 0,'-18'-8'236'0,"18"8"-184"0,-9-4-16 0,9 0 168 16,9 4-120-16,-5-4-8 15,24 0-48-15,-10-4-28 16,18 8-4-16,5-4 12 16,0 4-4-16,-4-4-4 15,-1 8 4-15,-13-4-16 16,4 0 8-16,-13-4 64 16,-5 4-32-16,-9-5 40 15,0 5-36-15,-4-4 60 16,-1 8-52-16,0 1-60 15,5-1 8-15,0 4-36 16,5 4 28-16,-10 32 8 16,5 5 12-16,-4 40 0 15,-10 0 0-15,-4 32 8 16,-5-7-4-16,-13 35-20 16,4-11 8-16,0 4 12 15,18-17 0-15,-8 1 32 16,3-13-20-16,-3-4 12 15,8-28-16-15,-4-4 28 16,4-20-24-16,-13-17 64 16,9-12-44-16,-5-19 36 15,5-9-40-15,-10-17-20 16,10-3-4-16,-14-16-96 0,9 3 48 16,-4-7-172-16,9 7 120 15,4-7-372-15,10 20 260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8:25.5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A695320-6EDC-4477-8B7E-F5A541414E7B}" emma:medium="tactile" emma:mode="ink">
          <msink:context xmlns:msink="http://schemas.microsoft.com/ink/2010/main" type="inkDrawing" rotatedBoundingBox="23821,9715 24225,7237 24863,7341 24458,9819" semanticType="callout" shapeName="Other">
            <msink:sourceLink direction="to" ref="{9BE3B598-FECA-467C-A903-E60773E7F197}"/>
            <msink:sourceLink direction="from" ref="{44200101-A67C-4C08-B989-368D1101A8E5}"/>
          </msink:context>
        </emma:interpretation>
      </emma:emma>
    </inkml:annotationXML>
    <inkml:trace contextRef="#ctx0" brushRef="#br0">460 61 800 0,'-5'-12'296'16,"5"12"-232"-16,10-12-16 0,-1 0 124 15,-5 8-104-15,10-4 44 16,-10 4-68-16,10-4-8 16,0 8-20-16,4 0 16 15,-4 0-20-15,4 0-4 16,-5 0-4-16,1 4-32 16,4 4 16-16,-4-4 40 15,4 4-16-15,-4 0 24 0,4 4-20 16,-4-4 8-16,8 4-12 0,-12-3 20 15,12 3-20-15,-13 0-4 16,5-4-4-16,0-4 28 16,-5 4-16-16,-5-4 4 15,1 4-12-15,-5 4-16 16,14 1 4-16,-14-1 28 16,13 4-12-16,-13-4-4 15,5 0-4-15,4-4 20 16,-4 0-12-16,-10-4 12 15,5 0-12-15,-9 5-24 16,4 3 4-16,1 4-4 16,-5 4 4-16,-5 0-12 15,5 9 12-15,-14 3 12 16,9-4 0-16,-4 5-4 16,5 3 4-16,-10 1-4 15,0-1 0-15,5 4 8 16,4-3-4-16,-4 7 8 15,4-7-8-15,10-5-4 16,4 9 4-16,4-21 4 16,10 4-4-16,4-8-80 15,5 5 40-15,0-17-48 16,9 8 48-16,-5-12 28 16,5 4 8-16,0-12-8 15,0 4 4-15,-1-8 12 0,-8-1-4 16,-18-7 8-16,8 4-8 0,-26-8 16 15,8 3-12-15,-22-3-20 16,0 16 4-16,-10-8 20 16,5 16-4-16,-9 0 4 15,18 8-4-15,-4 20-16 16,9 9 4-16,-5 19-16 16,19 5 12-16,-10 12 20 15,9 0-4-15,-4 24 24 16,-4-4-20-16,8 28-4 15,1-7-4-15,-10 3 20 16,5-16-12-16,-14 0 32 16,0-16-28-16,1 9 48 15,-6-10-36-15,-4-3-4 16,0-8-16-16,-18-12 48 16,19-8-32-16,-24-9 32 15,18-16-28-15,-35-3-264 16,26-5 128-16,-18-12-480 15,5 0 332-15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7:28.2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BF849BF-73EB-45BD-8DF1-91515E46FB64}" emma:medium="tactile" emma:mode="ink">
          <msink:context xmlns:msink="http://schemas.microsoft.com/ink/2010/main" type="inkDrawing" rotatedBoundingBox="7482,6491 8230,4255 9587,4709 8839,6945" hotPoints="9003,4565 8881,6601 7800,6537 7922,4500" semanticType="enclosure" shapeName="Rectangle"/>
        </emma:interpretation>
      </emma:emma>
    </inkml:annotationXML>
    <inkml:trace contextRef="#ctx0" brushRef="#br0">5262 3875 768 0,'-31'-52'284'0,"31"52"-220"0,-37-65-20 0,19 41 84 15,4 8-80 1,-8-8 16-16,3 7-40 0,-17 1-20 16,13 4-8-16,-18 0 12 15,14 8-4-15,-10 0 32 16,10 4-20-16,-9 0-24 15,8 4 4-15,-8 0 0 16,13 8 4-16,0 0-20 16,-4 4 12-16,9 13-12 15,9-1 8-15,-9 20-8 16,8 1 8-16,-8 20 24 16,5-1-4-16,-15 17 4 15,10 0-4-15,-18 32 20 16,8-4-16-16,-8 16-12 15,4-11-4-15,-4 7-4 16,8-20 0-16,-4 12 16 16,14-16-4-16,-5 4 16 15,1-20-12-15,-1-9 4 16,14-19-4-16,-14 0-8 0,9-17 4 16,-4-8 20-1,5-3-12-15,-1-9 12 0,5-4-12 0,-5-4-8 16,10 0 0-16,-1-8-32 15,5 0 16-15,5 0 24 16,4 0-8-16,4 0-16 16,6 4 4-16,12-4 32 15,1 0-16-15,23 5 8 16,0-1-8-16,17 0 28 16,1 4-20-16,0-4-4 15,-9 4-8-15,-5-4-92 16,-13 0 48-16,-1-12-72 15,-13 8 64-15,-9-12-120 16,9 4 96-16</inkml:trace>
    <inkml:trace contextRef="#ctx0" brushRef="#br0" timeOffset="26663.4787">5581 3637 340 0,'-9'-24'128'0,"9"24"-100"0,-5-8-8 0,5 0 68 16,5 8-52-16,-5-4 68 15,0 4-64-15,-14 0 28 16,14 4-40-16,-18 4 44 15,5 8-40-15,-19 12 48 16,0 9-48-16,-18 23 4 0,-5 13-24 16,-9 16 56-1,10 0-40-15,8 8 24 0,-8 29-32 16,13 7 44-16,4 9-36 0,14-8 48 16,1 19-44-16,22 1-32 15,0-12-4-15,22-17-8 16,15-20 4-16,22-28 24 31,-4 0-8-31,22-12-100 16,0-8 48-16,-8-9-96 15,-6-3 80-15,-12-13-428 0,-11-4 268 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7:37.2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DB970D-6ADC-4C86-A6D4-9404D76757EE}" emma:medium="tactile" emma:mode="ink">
          <msink:context xmlns:msink="http://schemas.microsoft.com/ink/2010/main" type="writingRegion" rotatedBoundingBox="4740,2907 23815,4042 22947,18615 3873,17480"/>
        </emma:interpretation>
      </emma:emma>
    </inkml:annotationXML>
    <inkml:traceGroup>
      <inkml:annotationXML>
        <emma:emma xmlns:emma="http://www.w3.org/2003/04/emma" version="1.0">
          <emma:interpretation id="{802CD54B-CF70-48D0-8A50-B2D436E2EF0B}" emma:medium="tactile" emma:mode="ink">
            <msink:context xmlns:msink="http://schemas.microsoft.com/ink/2010/main" type="paragraph" rotatedBoundingBox="13607,5117 23685,3508 24057,5841 13980,745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101C06B-9AD7-4B13-A7BA-923C2A1832F1}" emma:medium="tactile" emma:mode="ink">
              <msink:context xmlns:msink="http://schemas.microsoft.com/ink/2010/main" type="line" rotatedBoundingBox="13607,5117 23685,3508 24057,5841 13980,7450"/>
            </emma:interpretation>
          </emma:emma>
        </inkml:annotationXML>
        <inkml:traceGroup>
          <inkml:annotationXML>
            <emma:emma xmlns:emma="http://www.w3.org/2003/04/emma" version="1.0">
              <emma:interpretation id="{21B27B6C-3DD2-481D-9363-0F0BCBCA567F}" emma:medium="tactile" emma:mode="ink">
                <msink:context xmlns:msink="http://schemas.microsoft.com/ink/2010/main" type="inkWord" rotatedBoundingBox="13694,5659 14210,5577 14305,6173 13789,6255"/>
              </emma:interpretation>
            </emma:emma>
          </inkml:annotationXML>
          <inkml:trace contextRef="#ctx0" brushRef="#br0">9518-5395 416 0,'-14'-4'152'0,"14"4"-116"0,-4-4-12 0,-1 0 152 16,5 8-100-16,-4-4 96 15,4 0-104-15,-5-4 64 16,5 4-76-16,-4-4 40 16,4 8-56-16,-5-4 24 15,10 0-36-15,-1 0 8 16,10 0-20-16,13 0-8 15,-4 4-4-15,13-4 20 16,-4-4-12-16,14 4 12 16,-5 0-12-16,4 0 12 15,5 0-16-15,0-8 16 16,0 8-16-16,-13-4 16 16,-5 4-16-16,-19-4 68 15,6 4-44-15,-19-12-4 16,0 8-16-16,-19-4-284 15,15 4 148-15,-14-4-432 16,8 4 312-16</inkml:trace>
          <inkml:trace contextRef="#ctx0" brushRef="#br0" timeOffset="239.6364">9764-5633 508 0,'-18'0'188'0,"18"0"-148"0,0 12-8 0,-5-4 160 15,0 0-112-15,5 12 80 16,5 4-92-16,-5 13 0 16,5-1-44-16,-5 13 40 15,0 7-36-15,-5 9 20 16,5-12-28-16,-5 3 16 16,10-3-20-16,-19-17 28 15,10-3-28-15,-5-5-136 16,4-12 64-16,-4 1-280 15,9-5 188-15</inkml:trace>
        </inkml:traceGroup>
        <inkml:traceGroup>
          <inkml:annotationXML>
            <emma:emma xmlns:emma="http://www.w3.org/2003/04/emma" version="1.0">
              <emma:interpretation id="{722674CF-61AC-46CD-93E5-035D04D6A3CB}" emma:medium="tactile" emma:mode="ink">
                <msink:context xmlns:msink="http://schemas.microsoft.com/ink/2010/main" type="inkWord" rotatedBoundingBox="15391,5414 16050,5308 16195,6215 15536,63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20.5883">11157-5787 488 0,'-9'-29'180'0,"9"29"-140"0,4-8-12 15,-4 0 188 1,0 16-124-16,0-4 44 16,5 13-84-16,0 7 60 15,8 12-64-15,1 17 36 16,-1-1-48-16,6 9-12 0,-1-4-12 0,5 4 32 16,-1-1-20-16,-3-7 40 15,3-5-36-15,-3-7 12 16,-1-13-24-16,0-12 52 15,0-12-36-15,5-12-16 16,4-12-8-16,5-16 0 16,5 3-4-16,4-19 8 15,0 7-8-15,0-24 16 16,0 13-12-16,-14-13-20 16,0 16 4-16,-4 1 48 15,-9 15-20-15,-5 5 8 16,0 12-16-16,-5 4-52 15,5 11 24-15,1 10-244 16,-10 3 144-16,0 12-488 16,4 4 336-16</inkml:trace>
          <inkml:trace contextRef="#ctx0" brushRef="#br0" timeOffset="1263.7348">11722-5035 944 0,'9'-4'352'0,"-9"4"-276"0,13 4-20 0,-4-4 112 31,5 0-104-31,9-4 16 0,0 4-44 0,4-8 20 16,5 16-32-16,-5-8-84 31,-4 0 32-31,-10 9-140 0,1-9 92 0</inkml:trace>
        </inkml:traceGroup>
        <inkml:traceGroup>
          <inkml:annotationXML>
            <emma:emma xmlns:emma="http://www.w3.org/2003/04/emma" version="1.0">
              <emma:interpretation id="{E7F5E043-A292-4722-B876-173B12F699C4}" emma:medium="tactile" emma:mode="ink">
                <msink:context xmlns:msink="http://schemas.microsoft.com/ink/2010/main" type="inkWord" rotatedBoundingBox="16809,5649 17355,5562 17450,6158 16904,62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26.0144">12596-5512 872 0,'0'12'324'0,"0"-12"-252"0,22 12-20 16,1-8 60-1,9 4-72-15,18-8 28 16,9 4-40-16,14-8 0 16,-5 4-16-16,-8-4 0 15,-10 0-4-15,-9-8 12 16,-9 4-12-16,-19-12 24 16,1 8-20-16,-19-13 24 0,-4 9-24 15,-14-12 32-15,-8 8-28 0,-15-1 92 16,14 13-60-16,-22 8 4 15,3 12-32 1,-17 13 24-16,27 3-28 0,-9 13-4 16,9 3-8-16,9 13-40 15,10 7 20-15,12 5-20 16,10-8 20-16,37-8 8 16,8-1 8-16,33-24 16 15,13 1-8-15,-18-13-188 16,-5 4 96-16</inkml:trace>
        </inkml:traceGroup>
        <inkml:traceGroup>
          <inkml:annotationXML>
            <emma:emma xmlns:emma="http://www.w3.org/2003/04/emma" version="1.0">
              <emma:interpretation id="{E5309215-F8A0-4EAA-879B-31ED8767096F}" emma:medium="tactile" emma:mode="ink">
                <msink:context xmlns:msink="http://schemas.microsoft.com/ink/2010/main" type="inkWord" rotatedBoundingBox="17602,4479 23685,3508 24057,5841 17974,681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14.9418">13456-6277 808 0,'-23'-8'300'0,"23"8"-232"15,5-16-20-15,-1 16 124 16,6 0-104-16,12 4 52 16,10 0-72-16,18-4 12 15,0 0-40-15,10 4 8 16,-6 0-16-16,1-4-44 16,-14 0 20-16,-9-4-200 15,0 0 116-15,-10-4-532 0,1-4 352 0</inkml:trace>
          <inkml:trace contextRef="#ctx0" brushRef="#br0" timeOffset="2528.2435">13811-6690 756 0,'-18'-20'280'0,"18"20"-216"0,0 12-20 0,-5 4 144 16,1 5-112-16,-10 27 76 15,5 9-88-15,-14 16 28 16,5-5-56-16,-14 1 8 15,14-8-28-15,-5-4-16 16,5-9-4-16,0-3-104 16,9-9 60-16</inkml:trace>
          <inkml:trace contextRef="#ctx0" brushRef="#br0" timeOffset="2897.2238">14267-6500 756 0,'-23'-20'280'0,"23"20"-216"0,-9-8-20 16,9 8 128-1,0 8-104-15,-5 4 52 16,-4 9-72-16,0 15 12 0,9 5-40 0,-9 7 36 15,9 1-32-15,-5 7 12 16,5-11-20-16,-9 11 20 16,-5-3-24-16,-4 0 40 15,-4-9-28-15,-10 1 20 16,18-9-24 0,-18-12 16-16,0-3-20 0,-4-21 20 15,13 0-24-15,0-25-180 16,5 5 92-16</inkml:trace>
          <inkml:trace contextRef="#ctx0" brushRef="#br0" timeOffset="2983.4531">14098-6779 756 0,'-4'-12'280'0,"4"12"-216"0,18 8-20 0,-14-4-20 16,5 8-24-16</inkml:trace>
          <inkml:trace contextRef="#ctx0" brushRef="#br0" timeOffset="3573.0319">14462-5824 572 0,'5'25'208'0,"-5"-25"-160"0,-5 8-12 0,5-8 188 16,0 0-128-16,0-8 88 15,0 0-112-15,0-17 24 16,0 1-56-16,5-21-4 16,4 9-24-16,0-21 20 15,5 5-20-15,-5-29-56 16,5 8 20-16,4-28-32 15,-5 12 32-15,10 0-8 16,-5 16 20-16,5 4 44 16,9 16-20-16,-9 5 60 15,9 16-40-15,-5 3 28 16,5 13-32-16,9 0 16 16,-5 8-24-16,-4 4 0 15,0 8-12-15,-18 4 20 16,8 4-16-16,-22 8 32 15,-4 9-28-15,-28 7-48 16,0 4 16-16,-13 1-52 16,13-5 40-16,-9-11-28 15,18-1 32-15,-4-16-16 16,8 0 24-16,10-12-72 16,18 0 52-16,10-4-4 15,3 8 24-15,6 8-40 0,4 8 28 16,-1 8 52-16,10 9-16 0,-27-1 64 15,9 1-40-15,-32-5 108 16,4 0-80-16,-18-4 56 16,-8 1-72-16,-10-9 16 15,4 0-40-15,5-4 0 16,10-4-12-16,-1-12-52 16,5 4 28-16</inkml:trace>
          <inkml:trace contextRef="#ctx0" brushRef="#br0" timeOffset="4042.7807">15182-6475 840 0,'-14'-33'312'0,"14"33"-244"0,32-4-16 0,-18 0 68 16,-1 4-76-16,10-4 16 16,4 4-36-16,10 0-144 15,-1 8 64-15</inkml:trace>
          <inkml:trace contextRef="#ctx0" brushRef="#br0" timeOffset="3888.3701">15214-6783 820 0,'0'-12'304'0,"0"12"-236"0,31 4-20 0,-26 0 44 16,13 4-60-16,-4 0 4 15,9 9-20-15,-5-5-4 16,5 12-4-16,-10-4 12 16,-4 4-12-16,-18 5 48 15,9 7-28-15,-18 1 40 16,0-9-40-16,-10 8 48 16,6-7-44-16,-6-1 28 15,6-4-32-15,3 1-16 0,15 3-8 16,8-12-16-16,6 0 8 0,8-4-48 15,9 1 24-15,0-13-284 16,1 0 172-16</inkml:trace>
          <inkml:trace contextRef="#ctx0" brushRef="#br0" timeOffset="18407.1723">15664-7009 600 0,'0'-33'224'0,"28"29"-176"0,13-4-12 0,-5 8 52 16,-4 12-56-16,13 8 76 16,-4 13-60-16,-4 23 80 15,-5 5-72-15,-5 61 52 16,0 3-64-16,-18 65-4 16,0-8-24-16,-22 25 8 15,4-33-16-15,-32 16 40 16,-5-24-24-16,-54-4 4 15,4-25-16-15,-22-23 36 16,22-33-24-16,-17-25-92 16,17-15 36-16,-9-29-168 15,23-8 116-15</inkml:trace>
          <inkml:trace contextRef="#ctx0" brushRef="#br0" timeOffset="19085.9761">17267-6884 748 0,'-32'-8'276'0,"32"8"-216"0,9 16-16 0,-4 4 32 15,4 5-52-15,0 39 16 16,5 13-24-16,-5 16-8 15,4-4-4-15,-8-8 28 16,-1-8-16-16,-17-16 64 16,-5-13-44-16,-42-11 12 15,6-5-32-15,-37-12-168 16,13-4 84-16,-13-24-300 16,14 0 204-16</inkml:trace>
          <inkml:trace contextRef="#ctx0" brushRef="#br0" timeOffset="19205.7948">17021-7325 852 0,'18'-28'316'0,"-18"28"-248"0,23 8-16 16,-14 0-84 0,0 0 8-16,-9 8-464 15,14 4 268-15</inkml:trace>
          <inkml:trace contextRef="#ctx0" brushRef="#br0" timeOffset="19846.999">17467-7111 228 0,'0'21'84'0,"0"-21"-64"0,0 16-8 0,0-8 40 16,0 0-32-16,0-4 220 15,0 4-132-15,0 8 68 16,0 5-104-16,-4-5-4 16,4 4-44-16,-5 8 12 15,1-3-20-15,-15 3 28 16,19 0-28-16,-4 5 4 16,4-5-12-16,0-4-24 15,4-4 8-15,19-11-68 16,0-1 44-16,9-16-24 15,13-5 36-15,5-11-36 16,-4 4 36-16,-1-8-20 16,1 3 24-16,-14-7 88 15,-9 20-40-15,-19 4 72 16,-4 8-64-16,-18 8 64 16,0 4-64-16,-5 20 36 0,9-3-44 15,14 3-44-15,14-4 4 16,18 1-8-16,9-1 8 0,9-20 52 15,-5 0-24-15,-4-16-52 16,0-4 16-16,-9-8-24 16,-5-1 24-16,-8-7 28 15,-6 4-8-15,-4 4-16 16,-4-5 4-16,-10 5-12 16,5 4 8-16,-9 0 36 15,9 4-16-15,0-5 44 16,0 17-28-16,9-4 20 15,-4 8-24-15,13-4 36 16,14 0-32-16,5 0-4 16,4 9-12-16,18-9 20 15,0 0-16-15,5-9-4 16,-1 9-4-16,-3-4-120 16,-10 0 64-16,-19 0-180 15,-3 4 128-15,-24-4-348 16,-4 4 256-16</inkml:trace>
          <inkml:trace contextRef="#ctx0" brushRef="#br0" timeOffset="20058.064">18419-7212 624 0,'-9'-36'228'0,"9"36"-176"0,0-8-16 16,0 8 160 0,0 4-116-16,-14 12 88 15,14 4-96-15,-18 21 24 16,0 7-56-16,-10 9 12 0,1 0-32 0,18 7-16 15,-5-11-8-15,5 4 12 16,9-1-4-16,9 1-4 16,0-9 4-16,5-3-200 15,9-5 108 1,9-15-168-16,-10-5 148 0</inkml:trace>
          <inkml:trace contextRef="#ctx0" brushRef="#br0" timeOffset="18811.7461">16447-5957 872 0,'0'20'324'0,"0"-20"-252"0,23 45-20 0,-9-29-28 16,4 4-24-16,14-4 16 15,0 0-8-15,0-12 24 16,4 0-20-16,-9-16 4 15,5 4-8-15,-4-12 20 16,-10 0-16-16,0-9 40 16,-18 5-28-16,-9-4 12 15,0 3-20-15,-19 5-8 16,-3 8-4-16,-33 12 40 16,9 16-24-16,-27 25 44 15,9 11-36-15,-4 21-48 16,22 0 8-16,14 4-16 15,23-8 16-15,23 0 0 16,13-5 4-16,32 1 0 16,9-12 0-16,9-21-72 15,1-8 44-15,4-28-144 16,-5-4 100-16,14-20-236 16,-9 0 176-16</inkml:trace>
          <inkml:trace contextRef="#ctx0" brushRef="#br0" timeOffset="20477.6769">19266-6924 704 0,'-46'-4'264'0,"46"4"-208"16,27-25-12-16,-8 17-52 15,-6 4-4-15,19-8 48 16,0 8-16-16,9-4 0 15,-5 4-12-15,-4 0 4 16,5 4-8-16,-15-4-4 16,6 8 4-16,-24-4 40 15,10 0-24-15,-19 0 88 16,-4 8-60-16,5 0 56 16,-5 4-60-16,0 8-20 15,-1 9-16-15,-3 35 16 16,8 13-12-16,-13 41 24 0,9-5-24 0,-5 33 48 31,14-13-32-31,-18 17 20 0,13-17-28 0,-13-7 8 16,9-25-16-16,-5-8 36 15,1-20-24-15,-5-8 32 16,-1-9-32-16,-17-7 40 16,0-9-36-16,-42-7-24 15,14-5-4-15,-18 0-140 16,10-3 72-16</inkml:trace>
        </inkml:traceGroup>
      </inkml:traceGroup>
    </inkml:traceGroup>
    <inkml:traceGroup>
      <inkml:annotationXML>
        <emma:emma xmlns:emma="http://www.w3.org/2003/04/emma" version="1.0">
          <emma:interpretation id="{4C7A04AD-B2A4-42EF-A7D7-719800051257}" emma:medium="tactile" emma:mode="ink">
            <msink:context xmlns:msink="http://schemas.microsoft.com/ink/2010/main" type="paragraph" rotatedBoundingBox="5623,4913 7280,5291 7102,6073 5445,56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FEC8D4-BB3F-48C0-89D1-B6937A396D5D}" emma:medium="tactile" emma:mode="ink">
              <msink:context xmlns:msink="http://schemas.microsoft.com/ink/2010/main" type="line" rotatedBoundingBox="5623,4913 7280,5291 7102,6073 5445,5695"/>
            </emma:interpretation>
          </emma:emma>
        </inkml:annotationXML>
        <inkml:traceGroup>
          <inkml:annotationXML>
            <emma:emma xmlns:emma="http://www.w3.org/2003/04/emma" version="1.0">
              <emma:interpretation id="{5AD5451B-EB5A-42C7-A6CC-A8DAD14799F1}" emma:medium="tactile" emma:mode="ink">
                <msink:context xmlns:msink="http://schemas.microsoft.com/ink/2010/main" type="inkWord" rotatedBoundingBox="5623,4913 7280,5291 7102,6073 5445,5695"/>
              </emma:interpretation>
              <emma:one-of disjunction-type="recognition" id="oneOf3">
                <emma:interpretation id="interp3" emma:lang="" emma:confidence="1">
                  <emma:literal>Re</emma:literal>
                </emma:interpretation>
                <emma:interpretation id="interp4" emma:lang="" emma:confidence="1">
                  <emma:literal>R e</emma:literal>
                </emma:interpretation>
                <emma:interpretation id="interp5" emma:lang="" emma:confidence="0">
                  <emma:literal>K e</emma:literal>
                </emma:interpretation>
                <emma:interpretation id="interp6" emma:lang="" emma:confidence="0">
                  <emma:literal>k e</emma:literal>
                </emma:interpretation>
                <emma:interpretation id="interp7" emma:lang="" emma:confidence="0">
                  <emma:literal>a e</emma:literal>
                </emma:interpretation>
              </emma:one-of>
            </emma:emma>
          </inkml:annotationXML>
          <inkml:trace contextRef="#ctx0" brushRef="#br0" timeOffset="-10506.2989">1236-5561 728 0,'-13'17'268'0,"13"-17"-208"0,18 0-16 0,-4 0 64 16,-1 8-68-16,10-4 28 16,4 4-40-16,14-16-16 15,5 8-8-15,13-4-164 16,0 4 88-16,0-8-368 15,1 8 248-15</inkml:trace>
          <inkml:trace contextRef="#ctx0" brushRef="#br0" timeOffset="-10701.8192">1314-5848 392 0,'-14'-28'148'0,"14"28"-116"16,-4-8-8 0,-1 0 188-16,5 8-120 0,0-13 112 15,-9 13-116-15,9-8-4 16,9 0-48-16,-4 0 0 15,13 4-20-15,0-12 0 16,5 8-8-16,13-4 4 16,5 8-8-16,5-9-4 0,-1 13 4 0,-13 13-216 15,0-5 116-15</inkml:trace>
          <inkml:trace contextRef="#ctx0" brushRef="#br0" timeOffset="-9938.7898">2019-6164 592 0,'-13'17'220'0,"13"-17"-172"0,-5 44-12 16,1-7 56-16,4 7-56 15,0 29 12-15,9 8-28 16,-9 8 32-16,9-16-28 0,-14-9 76 16,5-7-56-16,-9-12 48 15,9-9-52-15,-9-20 52 16,9 0-56-16,-9-16-8 15,4 0-16-15,1-36-20 16,4 8 4-16,4-49-112 16,10-4 64-16,-5-12-32 15,14 12 48-15,4 8-4 16,1 8 24-16,3 13 36 16,10 15-12-16,-9 13 36 15,-4 8-28-15,-1 16 20 16,-4 8-20-16,-14 0 8 15,4 8-12-15,-35-4 44 16,22 13-28-16,-23-13 12 16,0 12-24-16,-4-12-36 15,13 4 12-15,-9-8-68 16,1 9 40-16,3-13-8 16,6 4 24-16,-5 16 4 15,13-4 8-15,-9 25 52 16,5 7-24-16,9 13 44 15,14 0-36-15,0-4 40 16,-1-9-40-16,15-15 12 16,8-1-24-16,0-8 36 15,5-11-28-15,5-5-252 0,-5 0 124 16,0-12-480-16,-5 4 328 16</inkml:trace>
          <inkml:trace contextRef="#ctx0" brushRef="#br0" timeOffset="-9632.4728">2602-5553 704 0,'9'9'264'0,"-9"-9"-208"0,19 12-12 0,-10-4 96 16,0 0-84-16,9 0 40 15,5 4-56-15,-1-12 12 16,6 0-32-16,-1-12 28 16,5 4-32-16,-5-8 12 15,-4 4-16-15,-9-5 0 16,-5 5-4-16,-18-4 4 15,0 0-8-15,-10 8-20 16,1-4 8-16,-9 20 48 16,4 4-20-16,-9 12 24 15,5 4-24-15,0 9 16 16,8-1-20-16,10 13 0 16,9 3-8-16,9-3 28 15,10 0-20-15,12-17-100 16,10-4 40-16,14-20-220 15,4-8 148-15</inkml:trace>
        </inkml:traceGroup>
      </inkml:traceGroup>
    </inkml:traceGroup>
    <inkml:traceGroup>
      <inkml:annotationXML>
        <emma:emma xmlns:emma="http://www.w3.org/2003/04/emma" version="1.0">
          <emma:interpretation id="{1348CEFC-87EE-497F-80D8-380C881B42E1}" emma:medium="tactile" emma:mode="ink">
            <msink:context xmlns:msink="http://schemas.microsoft.com/ink/2010/main" type="paragraph" rotatedBoundingBox="4852,7768 15793,6599 16033,8845 5092,100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B0B66A-0100-435A-BDAA-DECA1A2E1B34}" emma:medium="tactile" emma:mode="ink">
              <msink:context xmlns:msink="http://schemas.microsoft.com/ink/2010/main" type="line" rotatedBoundingBox="4852,7768 15793,6599 16033,8845 5092,10015"/>
            </emma:interpretation>
          </emma:emma>
        </inkml:annotationXML>
        <inkml:traceGroup>
          <inkml:annotationXML>
            <emma:emma xmlns:emma="http://www.w3.org/2003/04/emma" version="1.0">
              <emma:interpretation id="{12B23585-819A-4C65-A04A-28BF2932923B}" emma:medium="tactile" emma:mode="ink">
                <msink:context xmlns:msink="http://schemas.microsoft.com/ink/2010/main" type="inkWord" rotatedBoundingBox="4852,7768 9164,7307 9404,9554 5092,10015"/>
              </emma:interpretation>
            </emma:emma>
          </inkml:annotationXML>
          <inkml:trace contextRef="#ctx0" brushRef="#br0" timeOffset="12760.3837">1569-3298 728 0,'-32'77'268'0,"32"-77"-208"0,0 157-16 0,0-88 44 16,4-4-56-16,1 16-12 15,-1-4-12-15,1 0 8 16,0-9-8-16,-5-15 76 16,0-8-48-16,-5-25 56 15,0-12-52-15,-4-32-28 16,0-1-12-16,0-23-96 15,9-1 48-15,0-40-136 16,0 8 104-16,27-32-132 16,1 16 124-16,22 8 96 15,5 20 0-15,4 16 172 16,-5 21-100-16,-8 16 12 16,-5 8-56-16,-14 28 64 15,-9 4-56-15,-22 13 40 16,-1 11-48-16,-27-3 16 15,5-1-32-15,-23-7 16 16,4-5-20-16,-8-8-8 16,8-3-4-16,1-5-48 15,13 0 24-15,9 8-36 0,9 0 32 16,14 9 36-16,10 3-4 16,21 5 36-16,6-1-28 0,13 1 4 15,-5-1-12-15,6-7 20 31,-1-5-16-31,-5-16-224 0,1 0 116 0,-5-20-608 16,0 8 392 0</inkml:trace>
          <inkml:trace contextRef="#ctx0" brushRef="#br0" timeOffset="13078.2297">2238-2712 788 0,'-5'0'292'0,"5"0"-228"0,32 17-16 0,-14-13 80 16,5 0-80-16,5-8 8 15,3 4-36-15,10-8 24 16,0-1-28-16,0-7-32 16,-4 4 8-16,-10-4 0 15,0 4 8-15,-22-4 24 16,-5 8-12-16,-36-1 40 16,4 5-28-16,-46 8 64 15,15 9-48-15,-6 7 116 16,6 4-88-16,8 13 12 15,18 7-48-15,15 5-76 16,13 7 24-16,22-7 24 16,15-9 0-16,35-15-80 15,6-5 44-15,13-24-244 0,0-4 152 16,-1-17-544-16,-3 5 372 16</inkml:trace>
          <inkml:trace contextRef="#ctx0" brushRef="#br0" timeOffset="13571.6921">3977-3695 832 0,'5'-53'308'0,"-5"53"-240"0,-23-24-20 0,-4 12 96 15,-1 8-88-15,-40-4 16 16,9 4-48-16,-19 4-20 15,10 4-8-15,-5 0-4 16,14 8 0-16,-9 0 8 16,18 4 0-16,-9-3-20 15,18 3 12-15,-10 4 12 16,11 0 0-16,-11 4-20 16,15 5 8-16,-10-1-32 15,10 9 24-15,0-1-12 16,8-4 16-16,1 25 36 15,13 4-16-15,1 40 0 16,-1 4-4-16,0 16 20 16,14-11-12-16,-13 19-4 15,8-11-4-15,-22 11 4 16,13-20-4-16,-18-3 60 16,10-13-36-16,-15-12 52 0,10-9-48 15,-5-11-16-15,14-8-8 0,0-13-8 16,13-3 0-1,10-9 0-15,4 0 0 0,9-3 24 16,5-5-12-16,13-8 48 16,0-4-32-16,15-4-4 15,-1 4-16-15,4 0-128 16,-4 0 64-16,-4 9-172 16,-5 3 128-16</inkml:trace>
          <inkml:trace contextRef="#ctx0" brushRef="#br0" timeOffset="44438.433">3581-3436 780 0,'-27'0'288'0,"22"-4"-224"0,-8 4-20 0,3 0 12 15,10 0-40-15,-13 0 48 16,4 0-36-16,-5 4 4 15,5 4-20-15,-14 4 56 16,9 4-40-16,-13 9-4 16,4 7-12-16,-13 25 24 15,9 12-20-15,-10 12 40 16,5 3-32-16,0 14 4 16,14-9-16-16,-4 36 20 15,12-8-20-15,6 17 32 16,4-17-28-16,4 1-24 15,10-21 4-15,4 8 0 16,-4-8 4-16,9 0 16 16,-10-12-8-16,6-8 4 15,-1-16-4-15,5-13-76 16,8-7 36-16,-12-17-232 16,3-4 144-16</inkml:trace>
          <inkml:trace contextRef="#ctx0" brushRef="#br0" timeOffset="24696.2516">3699-3128 696 0,'-13'-8'256'0,"13"8"-196"0,0 16-20 16,-9 0 128 0,9 8-100-16,-9 21 52 0,4 7-72 15,-9 13 80-15,5 0-72 0,-18 32 0 16,4-4-36-16,-9 24 16 15,10-15-24-15,-10-5 32 16,9-16-28-16,-4-13 4 16,8-11-12-1,6-12 12-15,4-9-12 0,4-8-196 16,10-3 100-16,13-25-352 16,5 0 248-16</inkml:trace>
          <inkml:trace contextRef="#ctx0" brushRef="#br0" timeOffset="23810.396">3800-2825 496 0,'9'-8'184'0,"-9"4"-140"0,9 4-16 0,-9 0 144 15,4 0-100-15,1-4 88 16,-1 4-96-16,-4-4 20 16,10 4-48-16,-10-8-12 15,0 16-16-15,0-8 20 16,9 8-16-16,-5 12 32 16,10 4-28-16,9 17 20 15,-5 3-20-15,5 21-8 16,-1 8-4-16,-8 0-4 15,13-8 0-15,-13-9 44 16,13-11-24-16,-13-13 36 16,0 1-32-16,8-21 20 15,-3-4-24-15,-6-20 8 16,10-9-16-16,9-23 20 16,0-1-20-16,22-23 4 15,-8 7-8-15,9-4-16 16,-1 13 4-16,-13-1-16 15,-4 12 12-15,-15 1 32 16,1 16-16-16,-14-1-8 16,5 13-4-16,-14 0-32 15,9 4 20-15,5 4-136 0,4 4 84 16,-4 4-364-16,-1 4 240 16</inkml:trace>
          <inkml:trace contextRef="#ctx0" brushRef="#br0" timeOffset="24129.2434">4328-2129 768 0,'-5'8'284'0,"5"-8"-220"0,5 8-20 0,4-8 112 16,4 0-96-16,19 0 28 15,0 0-52-15,14 0 4 16,-1 0-24-16,-4 0 8 16,5 4-12-16,-14-4 0 15,-10 4-4-15,1-4 12 16,-5 5-12-16,-13-5-92 15,-5 0 48-15,0-5-184 16,0 1 124-16</inkml:trace>
          <inkml:trace contextRef="#ctx0" brushRef="#br0" timeOffset="24325.2651">4637-2347 756 0,'-36'8'280'0,"36"-8"-216"0,-18 28-20 0,4-12 120 15,14 9-100-15,-14 7 52 16,5 4-68-16,-4 5-8 16,3-1-24-16,-8 1-4 15,5-1-4-15,-1-3-68 16,5-5 32-16,-14-8-180 16,5 1 112-16</inkml:trace>
          <inkml:trace contextRef="#ctx0" brushRef="#br0" timeOffset="25012.5944">4965-3234 684 0,'14'-28'252'0,"-14"28"-192"0,9-4-20 16,-9 4 100-1,0 8-84-15,0 16 60 16,9 5-72-16,-14 27 48 16,5 9-52-16,-13 28 60 15,-1-8-60-15,-4 41 8 16,4-5-28-16,-9 17 24 16,1-13-28-16,-1-16 20 15,5-12-20-15,0-12 20 0,8-16-24 16,1-16 4-16,0-9-8 15,0-15-216-15,5-9 112 16,-6-16-492-16,20 0 332 16</inkml:trace>
          <inkml:trace contextRef="#ctx0" brushRef="#br0" timeOffset="12223.4284">695-2695 832 0,'-5'4'308'0,"5"-4"-240"0,18 8-20 16,0-4 72 0,1 4-76-16,13-4-8 15,4 4-24-15,19-8-64 16,8 8 28-16</inkml:trace>
          <inkml:trace contextRef="#ctx0" brushRef="#br0" timeOffset="12072.0258">767-2991 652 0,'-22'-16'244'0,"13"12"-192"0,-1 0-12 0,6 0 180 16,8 4-128-16,-4 0 52 15,5 0-84-15,9 0 24 16,4 0-48-16,27 0 8 16,10 0-28-16,18 0 20 15,-9 0-24-15,-1 4-152 16,-3 8 72-16,-20 4-296 16,-3 9 200-16</inkml:trace>
        </inkml:traceGroup>
        <inkml:traceGroup>
          <inkml:annotationXML>
            <emma:emma xmlns:emma="http://www.w3.org/2003/04/emma" version="1.0">
              <emma:interpretation id="{20FEA88F-6BDD-4D8E-ACD0-697C238505A6}" emma:medium="tactile" emma:mode="ink">
                <msink:context xmlns:msink="http://schemas.microsoft.com/ink/2010/main" type="inkWord" rotatedBoundingBox="9524,7371 11222,7189 11409,8937 9711,9119"/>
              </emma:interpretation>
            </emma:emma>
          </inkml:annotationXML>
          <inkml:trace contextRef="#ctx0" brushRef="#br0" timeOffset="26622.083">6213-3909 852 0,'0'-33'316'0,"0"33"-248"0,0-4-16 0,0 4 60 15,0 8-72-15,0 4-52 16,4 5 4-16,1 3-372 15,4 0 208-15</inkml:trace>
          <inkml:trace contextRef="#ctx0" brushRef="#br0" timeOffset="27219.6709">6836-4015 800 0,'-22'-20'296'0,"22"20"-232"0,-19 0-16 0,10 0 124 16,5 8-104-16,-10 12 36 15,9 13-64-15,-4 19 20 16,5 13-32-16,-1 20 0 16,5-4-16-16,-4-4 28 15,4-4-24-15,-9-12-24 16,4 7 4-16,-13-7-80 16,4-4 48-16,-13-1-152 15,4-3 104-15,-9-4-332 16,5-9 232-16</inkml:trace>
          <inkml:trace contextRef="#ctx0" brushRef="#br0" timeOffset="26979.5343">6645-3715 548 0,'5'-4'204'0,"-5"4"-156"0,13-8-16 15,-8 0 148 1,4 8-104-16,-4-9 84 16,4 9-92-16,-9-4 44 15,0 4-68-15,-14 4-4 16,0 9-24-16,-18 11 24 16,1 4-24-16,-10 9 48 15,4-1-36-15,5 5-4 16,14-5-16-16,14 0-8 15,8-3 4-15,23-5 28 16,10-4-16-16,13-7-40 0,0-5 12 16,5-8-76-16,-5 4 48 0,-9-16-44 15,-5 4 48-15,-18-4 48 16,1-1-8 0,-15-3 4-16,-4 4-4 0,-14-8-4 15,5 4 0-15,-9-4-72 16,9-4 40-16</inkml:trace>
          <inkml:trace contextRef="#ctx0" brushRef="#br0" timeOffset="27406.1668">6804-3238 852 0,'-4'-8'316'0,"4"8"-248"0,23 4-16 0,-10 0 84 16,6 0-84-16,8 0-28 15,-4 0-20-15,13-8-32 16,5 4 16-16,0 0-260 16,0-4 152-16</inkml:trace>
          <inkml:trace contextRef="#ctx0" brushRef="#br0" timeOffset="27580.1298">6982-3408 860 0,'-5'-8'320'0,"5"8"-248"0,5 16-20 0,-10-3 92 15,5 7-88-15,-9 16 16 16,5 9-48-16,-5 15 12 16,4 5-20-16,-9 0-88 15,10-12 40-15</inkml:trace>
          <inkml:trace contextRef="#ctx0" brushRef="#br0" timeOffset="25702.4276">5430-2764 860 0,'-10'-8'320'0,"20"16"-248"0,-1 4-20 0,-9-4 4 16,13 0-40-16,5 4 20 31,5 0-20-31,18-3 28 0,9-1-28 0,19-12-4 16,-1 4-8-16,0-9 4 15,-9 9-4-15,-4-8-12 16,-14 4 4-16,-18-8 20 15,-10 0-8-15,-17-8 16 16,-5 8-16-16,-28-9 32 16,1 9-24-16,-23-4 32 15,9 8-32-15,-5 8 20 16,9 8-20-16,-4 0-36 16,14 12 12-16,-5 13 8 15,9-1 4-15,-9 21 24 16,23 3-16-16,0 21 4 15,9-4-8-15,9 0 4 16,4-8-8-16,5-13 24 16,14-7-16-16,0-17 40 15,9-8-28-15,13-7-100 16,-4-5 40-16,0-4-156 16,-4 4 108-16,-6-8-200 15,1 0 160-15</inkml:trace>
          <inkml:trace contextRef="#ctx0" brushRef="#br0" timeOffset="26483.2117">6194-3485 684 0,'0'-4'252'0,"0"4"-192"0,0-4-20 0,0 0 92 16,0 8-80-16,0-4 24 15,9 0-44-15,1 0-20 16,3 0-8-16,-4 0 12 16,0 4-8-16,1-4-4 15,-1 4 0-15,-5-4 20 16,1 0-12-16,-5 0 76 16,0 0-52-16,-9 5 40 15,4 3-44-15,-9 8 16 16,5 4-28-16,-4 12-8 15,4 9-8-15,-5 20-4 16,5-1 0-16,-5 9 32 16,5-8-16-16,-5-9 76 15,5-7-56-15,-9-13 56 16,9-7-52-16,-14-21 32 16,10 8-40-16,-10-28-20 15,5-1-4-15,-1-27-204 16,10 3 108-16,5-19-360 15,8-1 252-15</inkml:trace>
        </inkml:traceGroup>
        <inkml:traceGroup>
          <inkml:annotationXML>
            <emma:emma xmlns:emma="http://www.w3.org/2003/04/emma" version="1.0">
              <emma:interpretation id="{C0B23F9B-6A81-49FD-818B-B432C040B12B}" emma:medium="tactile" emma:mode="ink">
                <msink:context xmlns:msink="http://schemas.microsoft.com/ink/2010/main" type="inkWord" rotatedBoundingBox="11725,7269 15818,6831 16013,8658 11920,909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8736.2819">7629-2708 632 0,'-14'0'236'0,"18"13"-184"0,6-1-16 16,-10-8 104 0,13 4-84-16,10 0 24 15,9 4-48-15,32-4 4 0,4 0-20 0,9-8 0 16,-4 4-8-16,-5-8-8 16,-13 4 4-16,0-8 12 15,-19 0-8-15,-4 0 24 16,-9 4-20-16,-14-12 56 15,-9 8-36-15,-9-13 36 16,9 5-36-16,-23-4-8 16,9 4-16-16,-8-4 20 15,3 3-16-15,-13 5-32 16,5 4 12-16,-14 0-8 16,9 16 8-16,-22 0 16 15,8 4-4-15,-9 5 32 16,10 3-20-16,-1 8 32 15,15 1-32-15,-10 15 12 16,18 5-16-16,9 15-8 16,5-3 0-16,9 0 28 15,9-5-16-15,23-11 40 16,14-5-32-16,13-15-4 16,14-5-12-16,-5-8-96 15,-13-4 52-15,-1-4-112 16,-13 0 84-16,-14 4-120 15,1-8 104-15</inkml:trace>
          <inkml:trace contextRef="#ctx0" brushRef="#br0" timeOffset="29715.5632">8252-3485 520 0,'0'-4'192'0,"0"4"-152"0,0-4-8 15,0 0 204 1,0 8-136-16,0-4 72 16,0 0-100-16,0 4 32 0,0 0-64 0,5 1 24 15,4-1-36-15,5 4-8 16,4 0-12-16,5-4 12 15,8 0-12-15,-8-4 24 16,9 0-20-16,-9 0 12 16,0 0-12-16,-10 0 44 15,5 0-28-15,-27 0 4 16,9 0-20-16,-9-4-52 16,5 0 24-16,4 0-244 15,0 0 144-15</inkml:trace>
          <inkml:trace contextRef="#ctx0" brushRef="#br0" timeOffset="30597.4081">8676-2768 456 0,'-19'4'168'0,"19"-4"-128"0,-4 4-16 0,-5-4 140 16,18 0-96-16,-9-4 88 15,0 4-92-15,0-8 48 16,4 4-68-16,-4-8 16 16,10 3-40-16,-1-11 44 15,4 0-36-15,-4-16 12 16,5 3-24-16,-5-28 0 15,0 9-8-15,10-21-16 16,-10 12 4-16,4 1 12 16,-8 11-4-16,4-4-12 15,5 13 4-15,-5-9-4 16,0 9 0-16,0-9 0 16,5 5 0-16,-5-9 8 15,4 13 0-15,6-9 24 16,-1 9-12-16,-5-1 12 15,1 9-12-15,-5 0-8 16,5 11 0-16,-5-7-4 16,5 16 0-16,-1 0-12 15,1 8 8-15,-5 4 12 16,5 4-4-16,-1 4-4 16,1 8 4-16,-5 8 4 0,5 5-4 15,-10-5 32-15,5 8-20 0,-13 5 12 16,-1-9-16-16,-8 0-52 15,-1-7 24-15,-4-1-76 16,4 0 52-16,-4-8-44 16,9-4 48-16,0-8-32 15,9 4 36-15,0-4-32 16,4 8 32-16,1 0-24 16,8 5 32-16,1 3 28 15,0 0 0-15,-1 8-8 16,6-3 0-16,-10-5 40 15,0 4-24-15,-14-4 96 16,5 0-60-16,-9-4 56 16,0 1-60-16,-9-5 16 15,0 0-40-15,-5-8 36 16,5 0-32-16,-5-8 12 16,5 4-20-16,0-9-148 15,8 1 68-15,1-4-264 16,5 4 184-16</inkml:trace>
          <inkml:trace contextRef="#ctx0" brushRef="#br0" timeOffset="30996.9706">9240-4148 424 0,'-4'-8'156'0,"4"8"-120"0,4-4-8 0,-4 0 212 16,0 8-136-16,0-4 72 15,5 4-104-15,-5 0 12 16,0 4-48-16,0 4-4 16,0 4-20-16,0-4 20 15,0 4-20-15,-5-3-4 16,5 3-4-16,-4-4-224 15,-1 0 120-15</inkml:trace>
          <inkml:trace contextRef="#ctx0" brushRef="#br0" timeOffset="32563.146">9527-3525 520 0,'-14'0'192'0,"14"0"-152"0,0-4-8 0,-4 0 192 16,8 8-128-16,-4-4 96 16,0 0-112-16,5 0 16 15,4 4-56-15,0-4 20 16,14 4-32-16,0 0 8 15,-1 0-20-15,-3 0 20 16,3 4-24-16,1-8-12 16,0 4-4-16,-14 0-192 15,-4 0 108-15,-5 0-404 16,0 5 276-16</inkml:trace>
          <inkml:trace contextRef="#ctx0" brushRef="#br0" timeOffset="32204.6928">9604-3711 508 0,'0'-4'188'0,"0"4"-148"0,0-4-8 15,0 0 88 1,5 8-72-16,-5-8 60 16,0 4-64-16,0-4 40 15,0 4-48-15,0 0 16 16,5 0-32-16,-5-8 28 0,0 16-32 15,4-16-4-15,5 8-8 0,0-4 4 16,5-1-4-16,0-3-20 16,4 4 8-16,-4 0 20 15,4 4-4-15,-5 0-12 16,6 8 0-16,-10 0-4 16,4 9 0-16,-8-1 44 15,4 0-24-15,-14 8 0 16,5 1-8-16,-9-1 12 15,5 4-8-15,-10-4 16 16,5 1-16-16,-9-1 16 16,0 0-16-16,-5-7-12 15,9-1 0-15,-9-4 12 16,5 0-4-16,-5 0-12 16,10 0 4-16,4-4-24 15,-5 0 16-15,5-8-4 16,9 4 8-16,0 1 24 15,9-1-8-15,-4 0 4 16,13 0-4-16,-5 0-24 16,6 4 8-16,-6-4 4 15,10 0 4-15,-14 0-56 16,5 0 32-16,-5-4-40 16,-9 4 32-16,0-4-60 15,0 0 52-15</inkml:trace>
          <inkml:trace contextRef="#ctx0" brushRef="#br0" timeOffset="31212.0434">9436-4140 600 0,'-14'0'224'0,"14"0"-176"0,9 4-12 0,-9 0 116 16,5 0-92-16,-10 4 44 16,5 4-60-16,-4 4-32 15,8 1-12-15,-8 3 16 16,4 4-8-16,-9 0-100 16,4 1 48-16,-4-1-332 15,5 0 208-15</inkml:trace>
          <inkml:trace contextRef="#ctx0" brushRef="#br0" timeOffset="33960.5477">9955-3468 488 0,'0'4'180'0,"0"-4"-140"0,9 0-12 0,-9 0 92 15,0 0-72-15,0 0 68 16,5 0-64-16,4 0 24 15,0 0-44-15,-9-4 24 16,4 4-28-16,-4-4 16 16,0 8-24-16,10-4-8 15,-10 0-8-15,0 0 12 16,0 0-8-16,0 0 32 16,0 0-24-16,0 0 20 15,0 0-20-15,0 0 20 16,0 0-24-16,0 0 12 15,0 0-12-15,0 0 12 16,0 0-16-16,0 0-12 0,9 0 0 16,4 0 20-16,-4 4-8 0,1-4-4 15,3 4 0-15,10-4 4 16,0 4-4-16,9-4-4 16,9 4 4-16,-5-4 4 15,-4 0-4-15,0 0 8 16,-10 8-8-16,1-8-4 15,-9 0 4-15,-5 0 56 16,0 0-32-16,-18 0-12 16,9 0-8-16,0 0 8 15,-9 0-8-15,4-8-92 16,5 16 48-16,-9-8-236 16,9 0 152-16,0 0-368 15,9 0 272-15</inkml:trace>
          <inkml:trace contextRef="#ctx0" brushRef="#br0" timeOffset="34335.0439">10620-3549 424 0,'-5'0'156'0,"5"0"-120"0,14 12-8 0,-5-4 140 16,-9 8-96-16,9 8 76 15,-4 5-84-15,-5 15-16 16,0 5-32-16,-14 12 40 15,5-5-28-15,-14 9 56 16,0-8-48-16,-18-13 64 16,14 1-60-16,-9-9 44 15,4-8-48-15,-5-11 16 16,10-5-32-16,-5-16-36 16,14-4 8-16,0-25-280 15,9 5 156-15</inkml:trace>
          <inkml:trace contextRef="#ctx0" brushRef="#br0" timeOffset="34512.0149">10529-4039 904 0,'-9'4'332'0,"9"-4"-256"0,-5 12-24 15,5-8-8 1,5 4-36-16</inkml:trace>
          <inkml:trace contextRef="#ctx0" brushRef="#br0" timeOffset="35507.6642">10797-2837 704 0,'-9'-8'264'0,"9"8"-208"0,14-8-12 0,-10 0 44 16,1 0-56-16,4-13 40 15,0 1-40-15,0-20 16 16,9 7-28-16,-8-19 16 16,-1 3-20-16,0-12-8 15,0 13-4-15,0-9 4 16,5 9-4-16,-5-9-28 16,4 8 12-16,-3-15 12 15,-1 11 4-15,4-16 8 16,-4 9-8-16,1-5 16 15,-6 8-12-15,5 9 40 16,0 15-24-16,-4-3 4 16,-5 11-16-16,9 1-8 15,-9 12 0-15,9 0-4 0,-4 4 0 16,4 4-28-16,-9 4 16 0,9 0 12 16,-9 8 4-16,9 0-20 15,-5 0 8-15,6 4 4 16,-10 4 4-16,0 5 24 15,9-1-12-15,-18 4 4 16,9-4-8-16,0 1-68 16,0 3 32-16,-10-4-48 15,20 0 40-15,-10 5-8 16,0-1 28-16,0 0-44 16,0 0 32-16,0 1 16 15,0 3 8-15,0-4 4 16,0 1 0-16,-10-5 0 15,10-4 0-15,-13-4 52 16,13 0-28-16,-9-8 16 16,9 5-24-16,0-9 0 15,0 4-8-15,-9-4-24 16,18 0 8-16,-18 0-4 16,9 4 4-16,-5 0-12 15,5 0 12-15,-9 0 32 16,18 0-16-16,-9 0 8 15,0 0-8-15,5 4 12 16,4 4-12-16,0-4-12 16,4 4 0-16,-3-4 12 15,-1 5-4-15,-9-1-12 16,13 0 4-16,-22-4 28 0,9 4-12 16,-4-4 32-16,4 0-28 15,-9 0 32-15,9 0-32 16,-10-3 20-16,6 3-20 0,-5-4-8 15,0 0-4-15,0-4 20 16,4 0-12-16,-9 0 12 16,10 0-12-16,-14 0 28 15,9 0-24-15,-10-4 4 16,6 4-12-16,-6-4 64 16,6 4-40-16,4-8 4 31,-5 3-20-31,14-3-36 0,0 4 8 0,0-4-100 15,5 8 60-15,4-8-180 16,0 8 132-16</inkml:trace>
          <inkml:trace contextRef="#ctx0" brushRef="#br0" timeOffset="35771.0335">11225-4140 840 0,'0'-12'312'0,"0"12"-244"0,0 4-16 0,0-4 128 15,0 0-108-15,0 4 8 16,0 8-52-1,-13 4 0-15,13 0-16 0,0 5-88 16,0 3 44-16</inkml:trace>
          <inkml:trace contextRef="#ctx0" brushRef="#br0" timeOffset="36182.1259">11407-3727 676 0,'0'-21'248'0,"0"21"-192"0,28-20-16 0,-19 16 164 15,14-4-120-15,-1 0 0 16,1 4-52-16,9 12-20 16,-9 0-8-16,-1 4-16 15,-3 13 8-15,-6-1 20 16,-13 4-8-16,-13 4 16 16,4 5-16-16,-28-9 16 0,-4-3-16 15,-4 3 40-15,8-4-24 16,1-4-12-16,13-3-8 0,5-5 4 15,13 0-4-15,10-4 16 16,13 0-12-16,5-8-4 16,4 4 0-16,0-4-172 15,5 4 92-15,-9-4-332 16,-5 0 228-16</inkml:trace>
          <inkml:trace contextRef="#ctx0" brushRef="#br0" timeOffset="36381.1551">11385-3521 984 0,'9'-4'368'0,"-9"4"-288"16,41 0-20-16,-14 0 28 15,0 0-60-15,10 0 8 16,4 4-24-16,-9 0-96 15,-1 4 48-15,-8 0-412 16,-5 0 248-16</inkml:trace>
        </inkml:traceGroup>
      </inkml:traceGroup>
    </inkml:traceGroup>
    <inkml:traceGroup>
      <inkml:annotationXML>
        <emma:emma xmlns:emma="http://www.w3.org/2003/04/emma" version="1.0">
          <emma:interpretation id="{3D196B1B-B740-4555-A44A-AE9FF4E4245F}" emma:medium="tactile" emma:mode="ink">
            <msink:context xmlns:msink="http://schemas.microsoft.com/ink/2010/main" type="paragraph" rotatedBoundingBox="16225,8664 19940,8648 19943,9218 16227,923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15914A7-5554-412A-909A-1696BB11560E}" emma:medium="tactile" emma:mode="ink">
              <msink:context xmlns:msink="http://schemas.microsoft.com/ink/2010/main" type="line" rotatedBoundingBox="16225,8664 19940,8648 19943,9218 16227,9235">
                <msink:destinationLink direction="with" ref="{A098909C-AC5E-4CF5-93C2-A833014BDAD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E25B8BE-1DFF-43D6-9388-01E1DFFE115D}" emma:medium="tactile" emma:mode="ink">
                <msink:context xmlns:msink="http://schemas.microsoft.com/ink/2010/main" type="inkWord" rotatedBoundingBox="16225,8664 16749,8662 16751,9232 16227,9235"/>
              </emma:interpretation>
              <emma:one-of disjunction-type="recognition" id="oneOf5">
                <emma:interpretation id="interp9" emma:lang="" emma:confidence="1">
                  <emma:literal>+</emma:literal>
                </emma:interpretation>
                <emma:interpretation id="interp10" emma:lang="" emma:confidence="0">
                  <emma:literal>4</emma:literal>
                </emma:interpretation>
                <emma:interpretation id="interp11" emma:lang="" emma:confidence="0">
                  <emma:literal>x</emma:literal>
                </emma:interpretation>
                <emma:interpretation id="interp12" emma:lang="" emma:confidence="0">
                  <emma:literal>X</emma:literal>
                </emma:interpretation>
                <emma:interpretation id="interp13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38900.3491">12017-2218 592 0,'-9'0'220'0,"9"-8"-172"0,-9 8-12 16,5-8 164-1,4 16-116-15,-9-8 44 16,9 0-76-16,-5 0 60 15,10 0-64-15,-1 0-36 16,5 0-8-16,9 0 32 0,10 0-24 0,17 0 36 16,5 0-32-16,10-4-4 15,-1 8-8-15,-5-4-4 16,-8 4 0-16,-5-4 8 16,-9 4-4-16,-5-4 16 15,-4 4-12-15,-14-8 40 16,0 4-24-16,-9-8-12 15,5 0-8-15,-10-8-180 16,5 8 96-16,-5-13-436 16,5 5 288-16</inkml:trace>
          <inkml:trace contextRef="#ctx0" brushRef="#br0" timeOffset="39130.9821">12359-2582 572 0,'-14'0'208'16,"14"0"-160"-16,-9 28-12 0,5-12 136 16,4 13-100-16,-5 15 32 15,5 5-60-15,-9 12 16 16,4-1-32-16,-8-7 28 16,8-9-32-16,-8-3 32 15,3-9-32-15,-3 1 20 16,8-5-24-16,-8-12 28 15,8 0-32-15,0-4-76 16,5-3 32-16</inkml:trace>
        </inkml:traceGroup>
        <inkml:traceGroup>
          <inkml:annotationXML>
            <emma:emma xmlns:emma="http://www.w3.org/2003/04/emma" version="1.0">
              <emma:interpretation id="{E5E01F75-61D7-4935-8893-FFC57ADAA978}" emma:medium="tactile" emma:mode="ink">
                <msink:context xmlns:msink="http://schemas.microsoft.com/ink/2010/main" type="inkWord" rotatedBoundingBox="17870,8958 17898,8958 17898,9002 17871,9003"/>
              </emma:interpretation>
              <emma:one-of disjunction-type="recognition" id="oneOf6">
                <emma:interpretation id="interp14" emma:lang="" emma:confidence="0">
                  <emma:literal>...</emma:literal>
                </emma:interpretation>
                <emma:interpretation id="interp15" emma:lang="" emma:confidence="0">
                  <emma:literal>"</emma:literal>
                </emma:interpretation>
                <emma:interpretation id="interp16" emma:lang="" emma:confidence="0">
                  <emma:literal>Z..</emma:literal>
                </emma:interpretation>
                <emma:interpretation id="interp17" emma:lang="" emma:confidence="0">
                  <emma:literal>&lt;_.</emma:literal>
                </emma:interpretation>
                <emma:interpretation id="interp18" emma:lang="" emma:confidence="0">
                  <emma:literal>a".</emma:literal>
                </emma:interpretation>
              </emma:one-of>
            </emma:emma>
          </inkml:annotationXML>
          <inkml:trace contextRef="#ctx0" brushRef="#br0" timeOffset="39429.7561">13652-2287 976 0,'-9'13'360'0,"9"-13"-280"16,-9 16-20-16,0-12 12 15,18 0-52-15,-5 0-140 16,5 0 64-16</inkml:trace>
        </inkml:traceGroup>
        <inkml:traceGroup>
          <inkml:annotationXML>
            <emma:emma xmlns:emma="http://www.w3.org/2003/04/emma" version="1.0">
              <emma:interpretation id="{BBA28A1A-8A4E-4AD0-B8DF-3EF18C26F3C3}" emma:medium="tactile" emma:mode="ink">
                <msink:context xmlns:msink="http://schemas.microsoft.com/ink/2010/main" type="inkWord" rotatedBoundingBox="19191,9046 19217,9046 19218,9063 19191,9063"/>
              </emma:interpretation>
            </emma:emma>
          </inkml:annotationXML>
          <inkml:trace contextRef="#ctx0" brushRef="#br0" timeOffset="39825.808">14945-2198 904 0,'0'0'332'0,"0"0"-256"0,27 4-24 0</inkml:trace>
        </inkml:traceGroup>
        <inkml:traceGroup>
          <inkml:annotationXML>
            <emma:emma xmlns:emma="http://www.w3.org/2003/04/emma" version="1.0">
              <emma:interpretation id="{30D01AA5-00EB-41B0-84F1-34A357577E3E}" emma:medium="tactile" emma:mode="ink">
                <msink:context xmlns:msink="http://schemas.microsoft.com/ink/2010/main" type="inkWord" rotatedBoundingBox="19905,8942 19941,8941 19942,8961 19906,8961"/>
              </emma:interpretation>
            </emma:emma>
          </inkml:annotationXML>
          <inkml:trace contextRef="#ctx0" brushRef="#br0" timeOffset="39840.848">15660-2283 1268 0,'13'-4'468'0,"-13"4"-364"0,14-8-28 16,-9 0-604-1,-1 8 272-15</inkml:trace>
        </inkml:traceGroup>
        <inkml:traceGroup>
          <inkml:annotationXML>
            <emma:emma xmlns:emma="http://www.w3.org/2003/04/emma" version="1.0">
              <emma:interpretation id="{A7B50A54-7C50-4A8D-8E73-E9ABB7586AA7}" emma:medium="tactile" emma:mode="ink">
                <msink:context xmlns:msink="http://schemas.microsoft.com/ink/2010/main" type="inkWord" rotatedBoundingBox="18498,9043 18534,9042 18535,9050 18499,9051"/>
              </emma:interpretation>
              <emma:one-of disjunction-type="recognition" id="oneOf7">
                <emma:interpretation id="interp19" emma:lang="" emma:confidence="0">
                  <emma:literal>v</emma:literal>
                </emma:interpretation>
                <emma:interpretation id="interp20" emma:lang="" emma:confidence="0">
                  <emma:literal>V</emma:literal>
                </emma:interpretation>
                <emma:interpretation id="interp21" emma:lang="" emma:confidence="0">
                  <emma:literal>.</emma:literal>
                </emma:interpretation>
                <emma:interpretation id="interp22" emma:lang="" emma:confidence="0">
                  <emma:literal>n</emma:literal>
                </emma:interpretation>
                <emma:interpretation id="interp23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9580.1556">14262-2202 860 0,'-9'8'320'0,"9"-8"-248"0,23-4-20 0,-19 4-100 32,5 0 16-32</inkml:trace>
        </inkml:traceGroup>
      </inkml:traceGroup>
    </inkml:traceGroup>
    <inkml:traceGroup>
      <inkml:annotationXML>
        <emma:emma xmlns:emma="http://www.w3.org/2003/04/emma" version="1.0">
          <emma:interpretation id="{C3E4F3DA-6A88-42F3-AD9A-F95A5F36256C}" emma:medium="tactile" emma:mode="ink">
            <msink:context xmlns:msink="http://schemas.microsoft.com/ink/2010/main" type="paragraph" rotatedBoundingBox="4345,9558 21871,10601 21726,13030 4200,11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883785-83A9-452A-A3C1-4E154F043FCD}" emma:medium="tactile" emma:mode="ink">
              <msink:context xmlns:msink="http://schemas.microsoft.com/ink/2010/main" type="inkBullet" rotatedBoundingBox="4277,10700 4914,10738 4880,11308 4243,11270"/>
            </emma:interpretation>
            <emma:one-of disjunction-type="recognition" id="oneOf8">
              <emma:interpretation id="interp24" emma:lang="" emma:confidence="1">
                <emma:literal/>
              </emma:interpretation>
            </emma:one-of>
          </emma:emma>
        </inkml:annotationXML>
        <inkml:trace contextRef="#ctx0" brushRef="#br0" timeOffset="59233.5359">12 0 872 0,'-14'12'324'0,"14"-12"-252"0,14 4-20 0,-1-4 84 15,6 4-84-15,21 0 16 16,6 0-44-16,13 0 24 16,-4 4-32-16,4-8-144 15,-4 0 64-15,-1 0-272 16,-8 0 188-16</inkml:trace>
        <inkml:trace contextRef="#ctx0" brushRef="#br0" timeOffset="62646.7246">440-482 716 0,'-32'-36'264'0,"32"36"-204"0,-32-4-16 0,18 4 256 16,5 0-172-16,0-4 88 16,4 8-124-16,15-4-28 15,8 0-40-15,14 4 12 16,9 0-24-16,0 0 32 15,0 4-28-15,0-4-164 16,-5 0 80-16,0 0-284 16,-4 0 200-16</inkml:trace>
      </inkml:traceGroup>
      <inkml:traceGroup>
        <inkml:annotationXML>
          <emma:emma xmlns:emma="http://www.w3.org/2003/04/emma" version="1.0">
            <emma:interpretation id="{1B2FD3DC-04E4-4BD6-AD00-538FDEC7FD42}" emma:medium="tactile" emma:mode="ink">
              <msink:context xmlns:msink="http://schemas.microsoft.com/ink/2010/main" type="line" rotatedBoundingBox="5628,9634 21871,10601 21726,13030 5483,12064"/>
            </emma:interpretation>
          </emma:emma>
        </inkml:annotationXML>
        <inkml:traceGroup>
          <inkml:annotationXML>
            <emma:emma xmlns:emma="http://www.w3.org/2003/04/emma" version="1.0">
              <emma:interpretation id="{5B1E1784-B58D-4ABF-9BF2-BB96AC92E23F}" emma:medium="tactile" emma:mode="ink">
                <msink:context xmlns:msink="http://schemas.microsoft.com/ink/2010/main" type="inkWord" rotatedBoundingBox="5590,10271 8756,10460 8649,12252 5483,12064"/>
              </emma:interpretation>
              <emma:one-of disjunction-type="recognition" id="oneOf9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2651.2362">1965-466 508 0,'-14'-20'188'0,"14"20"-148"0,-4-28-8 0,-1 16 160 16,14 4-112-16,-9-8 88 15,0 7-96-15,0-7 8 16,14 8-48-16,-14 0 12 16,9 8-24-16,-9 16 36 15,9 9-32-15,-4 35 20 16,-5 13-24-16,9 16 16 16,0-4-20-16,-9-4 8 15,13-8-12-15,-13-4 20 16,10-13-20-16,-10-7 32 15,9-9-28-15,-9-15 64 16,0-5-44-16,13-24 44 0,-4-4-44 16,1-17-20-16,-6 1-8 0,14-24 0 15,-4 7-4-15,9-32 16 16,-1 4-12-16,10-20-20 16,9 13 4-16,-13 3-12 15,3 16 8-15,-8 8 8 16,0 17 4-16,-5 4-36 15,-4 12 20-15,-5 3-224 16,5 13 132-16,-14 13-312 16,4 3 232-16</inkml:trace>
          <inkml:trace contextRef="#ctx0" brushRef="#br0" timeOffset="62656.25">2302 186 768 0,'-9'0'284'0,"9"0"-220"0,22-4-20 16,-13 0 128 0,14 4-104-16,14-4 36 15,-5 4-64-15,9 0-4 16,4 4-24-16,-13-4 0 15,13 4-4-15,-22 0-24 16,0 0 8-16,-14-4-92 0,5 4 52 0,-14-4-204 16,0 0 136-16</inkml:trace>
          <inkml:trace contextRef="#ctx0" brushRef="#br0" timeOffset="62660.261">2579 28 756 0,'-22'0'280'0,"22"0"-216"0,-9 8-20 0,-5 0 120 16,14 9-100-16,-9 11 8 15,0 8-44-15,-5 17 28 16,5 4-32-16,-5 3-4 16,5-3-12-16,-4-4 20 15,13-9-16-15,-14-12 12 16,14-3-12-16,0-17-148 15,9 0 72-15</inkml:trace>
          <inkml:trace contextRef="#ctx0" brushRef="#br0" timeOffset="62664.2709">3408-720 652 0,'18'-13'244'0,"-18"13"-192"0,-9-4-12 0,9 4 156 16,0 8-116-16,0-8 64 16,0 4-84-16,-9 1 44 15,9 11-60-15,-9-4 16 16,4 4-40-16,-4 8 36 15,0 5-32-15,-4 35 12 16,13 9-20-16,-23 28 20 16,14-3-24-16,-14 23 12 15,9-8-12-15,-18 17 20 16,10-13-20-16,-19-4 32 16,18-19-28-16,-18-9 20 15,18-17-20-15,-9-7-16 16,14-12-4-16,-5 7-84 15,10-15 48-15,-6 3-180 16,6 1 124-16,4-1-388 16,9-15 272-16</inkml:trace>
          <inkml:trace contextRef="#ctx0" brushRef="#br0" timeOffset="63941.1766">3750 73 860 0,'-23'-8'320'0,"14"12"-248"0,9 0-20 0,-5-4 60 16,10 0-72-16,4 0 16 15,0 8-32-15,23 4 40 16,-10-4-36-16,24 0-4 16,9 0-16-16,-10-4 12 15,1-4-12-15,4 0 16 16,-14 0-16-16,-4-4 4 16,4 4-4-16,-17 0 12 15,3-8-12-15,-12 0 32 16,3 8-24-16,-13-16 12 15,9 12-16-15,-9-12 12 16,0-1-16-16,-9 5-20 16,9-4 4-16,-9 0 4 15,9 12 4-15,-14-12 8 16,5 16-4-16,-13-16-20 16,12 16 8-16,-12-13 4 15,8 13 4-15,-18-8 0 0,9 8 0 16,-8 0-12-16,-1 8 8 0,-14 5-16 15,14-5 12-15,-22 0 4 16,17 0 4-16,-4 12 24 16,5-4-12-16,13 13 32 15,5 3-28-15,4 16 4 16,14 5-12 0,14 4 12-16,9 3-12 0,9-3 32 15,-1-4-24-15,15-9-4 16,-5-7-8-16,9-9 28 15,-14 0-16-15,10-3 20 16,-14-5-20-16,0-8-52 16,0 0 20-16,4-4-60 15,-13 0 44-15,9-4-72 16,-10 0 60-16,10-16-184 16,-9 12 128-16</inkml:trace>
          <inkml:trace contextRef="#ctx0" brushRef="#br0" timeOffset="64277.0698">4146-761 912 0,'-14'-8'340'0,"14"8"-264"0,4 4-24 0,-4 0 140 16,10 0-116-16,3-4 68 16,5 4-84-16,5-8 8 15,14 4-36-15,-5-4 24 16,9 4-32-16,4-4-112 15,-13 0 48-15,4-4-268 16,-4 8 172-16,0-8-528 16,-9 8 368-16</inkml:trace>
          <inkml:trace contextRef="#ctx0" brushRef="#br0" timeOffset="62641.2096">1546-619 392 0,'0'-8'148'0,"0"8"-116"0,0-17-8 0,-5 13 188 16,5-4-120-16,-9 0 80 16,9-4-104-16,-4 4 60 15,-1 0-72-15,-4-8 24 16,9 16-48-16,-9 0-8 16,4 8-16-16,-8 8 28 15,4 4-20-15,-14 41 56 16,9 4-40-16,-4 28 12 15,4 4-28-15,-4 0 36 16,4-12-28-16,-4-4 32 16,5-12-32-16,-1 0 20 15,5-9-24-15,0-7 28 16,-5-9-32-16,5-7 32 16,-5-9-32-16,14-12-76 15,0 0 32-15,-9-16-192 16,9 0 120-16</inkml:trace>
        </inkml:traceGroup>
        <inkml:traceGroup>
          <inkml:annotationXML>
            <emma:emma xmlns:emma="http://www.w3.org/2003/04/emma" version="1.0">
              <emma:interpretation id="{9F2A938E-72C0-47D3-BD19-4F85A1DE3329}" emma:medium="tactile" emma:mode="ink">
                <msink:context xmlns:msink="http://schemas.microsoft.com/ink/2010/main" type="inkWord" rotatedBoundingBox="9084,9840 11758,9999 11653,11769 8979,11610"/>
              </emma:interpretation>
            </emma:emma>
          </inkml:annotationXML>
          <inkml:trace contextRef="#ctx0" brushRef="#br0" timeOffset="68595.1415">6349 142 476 0,'14'-17'176'0,"-5"9"-136"0,9-8-12 0,-9 8 152 15,-4 4-104-15,13-8 84 16,-4 4-92-16,-14-8 80 16,9 7-88-16,-9-3 24 15,-9 4-48-15,-5 0-4 16,5 0-20-16,-9 0 20 15,9 4-20-15,-14 0 12 16,0 4-12-16,0 0-16 16,1 4 0-16,-1 4 12 15,0 4-4-15,5 4 24 16,4 5-16-16,-9 7 12 16,14 4-12-16,-4 13 0 15,4 3-4-15,4 5-8 16,14-5 4-16,5 1 40 15,8-9-24-15,10-11 16 16,14-9-20-16,9-16-36 16,13 0 12-16,-4-16-36 15,4 0 28-15,-14-12 4 0,1 3 12 16,-14-15 8-16,-9 8-4 16,-9-13 16-16,-10 5-12 0,-4 3 32 15,5 9-24-15,-14 0 32 16,9 12-32-16,-18 4-40 15,9 12 12-15,-14 12 0 16,14 4 12-16,-9 16-12 16,9 5 8-16,-9 12 12 15,18-9-4-15,-9-8-20 16,9-7 8-16,5-5-40 16,4-4 28-16,-4-8-48 15,0 1 40-15,4-17 8 16,-4 4 8-16,-14-17 12 15,18 1 0-15,-18-20 0 16,4-1 0-16,-4-11-12 16,0 7 8-16,-4 1 12 15,4 7-4-15,-9 1 16 16,0 12-12-16,4-4 16 16,5 7-16-16,-9 1 24 15,9 8-20-15,-9-4-20 16,9 8 0-16,0-4-12 15,9 4 8-15,-9-4 16 16,14 8 0-16,8-8-12 16,-3 4 4-16,3-5-24 15,1 9 16-15,0-8-12 0,9 8 12 16,-10-4-8-16,1 4 8 16,0-4 16-16,0 4 0 0,-5-4 8 15,5 8-8-15,-10-4-12 16,10 0 4-16,-5 0-4 15,5 4 0-15,0 0 0 16,0 4 0-16,-5 1 8 16,5-1 0-16,-10 4-20 15,10 4 12-15,-14 4 20 16,5 4-4-16,-5 5 16 16,5 3-16-16,-5 1 24 15,0 3-20-15,0 0 24 16,-5 5-24-16,-4-9 4 15,10-3-8-15,-20-5 48 16,10-4-32-16,-13-4 16 16,-5 0-24-16,-10-12 8 15,-4 5-12-15,-9-13 0 16,5 4-4-16,-5-5-68 16,9 1 32-16,9-8-192 15,10 4 124-15,22-4-444 16,4 4 304-16</inkml:trace>
          <inkml:trace contextRef="#ctx0" brushRef="#br0" timeOffset="64979.4379">4783 4 820 0,'-9'16'304'0,"9"-16"-236"0,0 8-20 0,0-8 108 16,0 0-96-16,0-4 44 16,0 4-60-16,0-12 12 15,0 12-36-15,-9-20 16 16,9 4-20-16,0-21 8 16,0 9-12-16,0-45-8 15,9 4 0-15,0-20 4 16,-4 16-4-16,4-20-28 15,0 24 12-15,4-11-40 16,6 19 32-16,3-16-4 16,1 16 16-16,14-8 44 15,-6 17-24-15,15 3 24 16,-5 9-20-16,-5 15-24 16,5 17 0-16,0 16 4 15,-13 9 4-15,-6 11 8 16,-3 8-4-16,-19 1-4 15,-9-1 4-15,-28 1-68 16,5-1 36-16,-13-8-68 16,4-3 56-16,4-1-52 15,10-4 52-15,4-12-32 16,10-8 40-16,13 0-32 16,13 8 32-16,10-8 20 15,4 0 8-15,1 13-16 0,3 3 12 16,-8 0 40-16,0 4-20 0,-14-4 104 15,0 5-64-15,-18-5 92 16,0 4-84-16,-14-4 32 16,0-8-52-16,-8-4 12 15,3 4-32-15,-13-8 36 16,9 0-32-16,10-12-40 16,-1 0 8-16,14-8-192 15,4 4 108-15,10-4-496 16,4 3 324-16</inkml:trace>
          <inkml:trace contextRef="#ctx0" brushRef="#br0" timeOffset="65250.1591">5384-1372 912 0,'-9'4'340'0,"9"-4"-264"0,-5 12-24 15,1-4-8 1,8 4-36-16,-4 5 48 16,0-1-28-16,0 0-84 15,0 0 28-15,0-4-248 16,0 0 156-16</inkml:trace>
          <inkml:trace contextRef="#ctx0" brushRef="#br0" timeOffset="65384.5155">5484-1328 932 0,'-14'13'348'0,"14"-13"-272"0,-27 16-20 0,18-4 24 16,9 4-56-16,-9 8-12 15,18 5-4-15,-9 7-240 16,14 1 128-16</inkml:trace>
          <inkml:trace contextRef="#ctx0" brushRef="#br0" timeOffset="66002.6597">5566-801 924 0,'-23'-8'340'0,"23"8"-260"0,0 8-28 15,5-8 64 1,4 0-76-16,9-8 60 16,10 8-56-16,12 0 4 15,11 8-28-15,3-4 32 16,1 4-28-16,-5-8-144 15,-5 8 64-15,-22 0-288 0,0 0 192 16</inkml:trace>
          <inkml:trace contextRef="#ctx0" brushRef="#br0" timeOffset="65767.5336">5712-1178 872 0,'23'-4'324'0,"-23"4"-252"0,31 0-20 16,-8 0 68 0,0 12-76-16,9 0-44 15,0 5-4-15,-10 3 4 16,-3 12 4-16,-15 5-4 15,-4-1 4-15,-13 1 40 16,-6-1-24-16,-26 0 24 0,-1 1-24 16,1-9 0-16,4 5-12 0,-5-5 48 15,23 0-32-15,-8-12 8 16,17 13-20-16,-4-13-24 16,18-4 4-16,0-4 48 15,9 8-20-15,5-16 8 16,8 0-16-16,10 0-104 15,0 0 48-15,0 0-200 16,-9 0 136-16</inkml:trace>
        </inkml:traceGroup>
        <inkml:traceGroup>
          <inkml:annotationXML>
            <emma:emma xmlns:emma="http://www.w3.org/2003/04/emma" version="1.0">
              <emma:interpretation id="{45D847AB-C6B5-4812-BF96-5F22478CCA50}" emma:medium="tactile" emma:mode="ink">
                <msink:context xmlns:msink="http://schemas.microsoft.com/ink/2010/main" type="inkWord" rotatedBoundingBox="12138,10346 18242,10709 18147,12298 12044,11934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75775.3859">10734-591 1068 0,'-10'-8'396'0,"10"8"-308"0,-4 0-24 0,-1 8 20 16,5 4-60-16,-4 4-12 15,4 17-4-15,-5 3 24 16,1 5-16-16</inkml:trace>
          <inkml:trace contextRef="#ctx0" brushRef="#br0" timeOffset="76902.8862">10879 190 756 0,'-13'-8'280'0,"13"8"-216"0,9 0-20 0,-5 0 100 15,5 4-88-15,10 0 68 16,3 4-72-16,6-4-12 15,8 0-24-15,5 0 24 16,0 4-24-16,0 1-224 16,-5-5 112-16</inkml:trace>
          <inkml:trace contextRef="#ctx0" brushRef="#br0" timeOffset="76673.2731">10989 40 548 0,'0'-4'204'0,"0"4"-156"0,9 0-16 15,-9-4 132 1,0 4-96-16,0-4 112 15,0 8-100-15,0-8 20 0,0 4-60 0,9-4-32 16,-5 4-8-16,14-8 16 16,-4 8-8-16,9-8 16 15,0 8-16-15,-5-4-28 16,5 4 8-16,-10-4 12 16,10 8 4-16,-14-4 8 15,9 0-8-15,-13 8 40 16,4 0-20-16,-18 4-12 15,9 4-8-15,-14 5 12 16,-4 3-8-16,-5 4 4 16,10 5-4-16,-1 3-16 15,-4-4 4-15,4 1 12 16,5-5-4-16,-14 1-12 16,14-5 4-16,0 0 12 15,-5 4-4-15,5-11-20 16,9 3 8-16,9-4 20 15,0-4-4-15,-4-4-20 16,9 8 4-16,-1-16-48 16,6 4 28-16,-6-4-204 15,1 5 128-15,0-10-432 16,-1 5 300-16</inkml:trace>
          <inkml:trace contextRef="#ctx0" brushRef="#br0" timeOffset="78748.7915">11471 328 624 0,'14'-4'228'0,"-14"0"-176"0,9 0-16 15,0-5 168 1,-4 9-120-16,13-8 64 16,5 0-88-16,8 8 44 15,1 0-60-15,5 0-40 16,-5 0-4-16,13 8 4 16,-13 0 0-16,4-3 8 0,5-1-8 0,-9 0 24 15,-9 4-16-15,-9-8 24 16,-5 8-24-16,-18-16-152 15,9 8 72-15</inkml:trace>
          <inkml:trace contextRef="#ctx0" brushRef="#br0" timeOffset="79002.4664">11749 117 728 0,'-5'0'268'0,"5"0"-208"0,5 12-16 0,-5 5 52 16,0-1-60-16,0 20 68 15,0 9-64-15,0 15 28 16,0-7-40-16,0 0 28 16,0-5-32-16,-9-7 20 15,4-5-24-15,-4-8 0 16,9-7-12-16,-4-1-164 15,8-12 84-15,1-4-420 16,8 0 272-16</inkml:trace>
          <inkml:trace contextRef="#ctx0" brushRef="#br0" timeOffset="80711.5103">13666-518 684 0,'-5'-20'252'0,"5"20"-192"0,0-17-20 16,0 17 120-16,5 0-96 15,-1 0 36-15,10 13-60 0,4 11 28 16,0 12-36-16,10 33 36 15,-1 0-40-15,14 20 72 16,4-4-52-16,-17 44-8 16,4-3-24-16,-23 20 16 15,4-17-20 1,-35 9 40-16,-1-21-28 0,-32 13 48 16,0-17-40-16,-36-16-40 15,9-16 0-15</inkml:trace>
          <inkml:trace contextRef="#ctx0" brushRef="#br0" timeOffset="68926.5223">8316-340 684 0,'-27'-32'252'0,"27"32"-192"0,-23 0-20 0,5 4 144 16,4 8-108-16,-22 16 52 15,4 4-80-15,-32 21 28 16,18 0-44-16,-17 20 36 15,8 3-40-15,5 18 28 16,9 3-28-16,18 8 28 16,23-12-32-16,0-8 4 15,23-20-16-15,0-13-192 16,9-3 96-16</inkml:trace>
          <inkml:trace contextRef="#ctx0" brushRef="#br0" timeOffset="69514.0843">8284 28 840 0,'-18'4'312'0,"18"-4"-244"0,-14 16-16 0,5-3 32 15,9 3-56-15,0 12 32 16,0 9-32-16,-4 19 44 16,8 1-40-16,-4 4-16 15,9-5-8-15,0-3 36 16,0-5-24-16,5-11-28 16,4-9 4-16,1-12-116 15,-1 1 68-15,5-13-32 16,-1-4 48-16,-8-17 4 15,4 5 20-15,-4-24-8 16,-1-1 8-16,-3-11 44 16,-1 7-20-16,-9 1 132 15,0 12-80-15,-9 11 4 16,9 17-40-16,0 17 8 16,9 11-20-16,0 12 0 15,4 1-8-15,10-5 12 16,9 1-12-16,5-13 40 15,3 0-24-15,-3-8 20 16,-5-3-24-16,-9-13-8 16,-1-4-8-16,-13-17-4 15,1 5 0-15,-10-24 8 16,0-1-4-16,-10-24-12 16,10 9 4-16,-4-5 20 0,4 17-8 15,0-1 4-15,4 17-4 16,-4-5-8-16,10 21 4 15,3-4-32-15,-4 12 16 16,5 0-172-16,-5 4 104 0</inkml:trace>
          <inkml:trace contextRef="#ctx0" brushRef="#br0" timeOffset="71868.9178">8994 109 548 0,'-4'0'204'0,"4"0"-156"0,4 0-16 16,-4 0 148-1,0 0-104-15,0 0 120 16,0 0-112-16,0 0 28 16,0 0-68-16,0 0 20 15,0 0-36-15,0 0 0 16,9 0-16-16,-9 0 36 15,19 8-24-15,3-8 12 16,10 4-20-16,5-8 36 0,8-4-28 0,1 0-12 31,4 8-8-31,-14-8 20 0,5 8-12 0,-18-4 24 16,0 4-24-16,-14-4 40 16,-5 8-28-16,-8-4-32 15,4 0 4-15,-9 0-52 16,0 0 28-16,4 0-268 15,5 0 164-15</inkml:trace>
          <inkml:trace contextRef="#ctx0" brushRef="#br0" timeOffset="72453.9739">9113-37 464 0,'0'-4'176'0,"0"4"-140"0,4 0-8 15,-4 0 152 1,0 0-104-16,0 0 68 15,0 0-84-15,5 0 8 16,-1 0-36-16,-4 0 40 0,0 0-40 0,0 0 48 16,0 9-48-16,-4-5 12 15,4 4-28-15,-9 4 36 16,9 4-28-16,0 4 4 16,-9 0-16-16,4 13 28 15,-4-5-24-15,0 0 12 16,9 9-16-16,-9 7 0 15,4-7-4-15,-13-1 36 16,18 1-20-16,-14 7-12 16,5-7-8-16,-4-1-4 15,3-4 0-15,1-3 0 16,5-1 0-16,-1 0 0 16,10-7 0-16,-5-5 16 15,4 0-8-15,-4-4-4 16,9 0 0-16,1-4 20 15,-1 1-12-15,-5-1-4 16,5 0-4-16,5-4 12 16,-5 4-8-16,5-8-12 15,-5 4 0-15,0-4 20 16,5 0-8-16,8-4-108 16,-3 4 52-16,3-8-244 15,1 0 164-15</inkml:trace>
          <inkml:trace contextRef="#ctx0" brushRef="#br0" timeOffset="74246.2391">9541 526 872 0,'-5'0'324'0,"10"4"-252"0,-1-4-20 0,1 0 48 15,4 8-64-15,5 0 56 16,4 0-52-16,0-8 32 16,0 4-40-16,0-4 0 15,5 4-20-15,-5 0 12 16,5 1-16-16,-14-5-4 16,-9 4 0-16,0 0 20 15,9 0-12-15,-9-4-252 16,0 0 132-16,5 4-656 15,4 4 428-15</inkml:trace>
        </inkml:traceGroup>
        <inkml:traceGroup>
          <inkml:annotationXML>
            <emma:emma xmlns:emma="http://www.w3.org/2003/04/emma" version="1.0">
              <emma:interpretation id="{48C52D5D-8C03-46F8-A75E-330F86AD7F8F}" emma:medium="tactile" emma:mode="ink">
                <msink:context xmlns:msink="http://schemas.microsoft.com/ink/2010/main" type="inkWord" rotatedBoundingBox="16577,11100 17380,11148 17299,12521 16496,12473"/>
              </emma:interpretation>
            </emma:emma>
          </inkml:annotationXML>
          <inkml:trace contextRef="#ctx0" brushRef="#br0" timeOffset="79360.92">12518 109 800 0,'-18'-16'296'0,"18"16"-232"0,-14 4-16 0,1-4 64 16,4 8-72-16,-5 0 44 15,-4 8-48-15,-5 13 44 16,0 3-48-16,-9 21 36 16,10-1-36-16,-1 13 0 15,14-4-20-15,4-9 28 16,14-3-24-16,14-9 40 15,4-7-32-15,19-9-48 16,-1-8 12-16,19-12-88 16,4-4 60-16,1-8-56 15,-10 4 56-15,-14-16 28 16,-4 4 12-16,-27-21 12 16,-5 9-8-16,-27-21 8 15,4 9-8-15,-18-13 68 16,1 13-40-16,8-9-100 15,0 17 36-15</inkml:trace>
          <inkml:trace contextRef="#ctx0" brushRef="#br0" timeOffset="79632.1408">12637-126 808 0,'-41'13'300'0,"41"-13"-232"0,-14 16-20 0,5-8 108 15,4 12-96-15,-4 4 28 47,5-3-52-47,-1 23 20 0,5 1-28 0,-9 36 28 16,0 0-32-16,-14 12 20 0,14-4-24 0,-14-8 28 16,10-17-32-16,-6-3 40 15,10-12-32-15,-4-9-68 16,8-4 24-1,1-11-300-15,4-1 176 0,0-4-636 16,9-4 436-16</inkml:trace>
          <inkml:trace contextRef="#ctx0" brushRef="#br0" timeOffset="79997.6131">12655 1089 880 0,'-5'0'328'0,"5"0"-256"0,0-5-16 0,0 1 88 16,9 4-88-16,10-4 16 16,3 0-48-16,15-4 40 15,4 4-36-15,13-4-4 16,-8 4-16-16,-5 4 20 16,0-8-16-16,-9 8 12 15,-5 0-12-15,-9 0-120 16,0-4 56-16,-8-12-164 15,-6 8 120-15</inkml:trace>
          <inkml:trace contextRef="#ctx0" brushRef="#br0" timeOffset="80227.725">12969 736 808 0,'-18'0'300'0,"18"0"-232"0,-5 9-20 15,1-1 80 1,-1 8-80-16,-4 20 60 16,4 13-64-16,-4 7 4 15,5 5-28-15,-10 4 16 16,5-8-24-16,-5-9 24 16,10-7-24-16,-10-17-48 0,5 4 20 0,-5-16-252 15,10 5 148-15</inkml:trace>
        </inkml:traceGroup>
        <inkml:traceGroup>
          <inkml:annotationXML>
            <emma:emma xmlns:emma="http://www.w3.org/2003/04/emma" version="1.0">
              <emma:interpretation id="{F024361D-61EA-4E9C-A325-13B2E1307D10}" emma:medium="tactile" emma:mode="ink">
                <msink:context xmlns:msink="http://schemas.microsoft.com/ink/2010/main" type="inkWord" rotatedBoundingBox="18787,11653 19400,11689 19396,11757 18783,11721"/>
              </emma:interpretation>
            </emma:emma>
          </inkml:annotationXML>
          <inkml:trace contextRef="#ctx0" brushRef="#br0" timeOffset="81840.6921">14553 477 860 0,'-9'-12'320'0,"9"12"-248"0,-4-16-20 16,4 8 156 0,0 8-124-16,9-4 8 15,14 4-52-15,8-4-20 16,15 8-12-16,31-8 20 16,1 8-16-16,8-8 24 15,-17 8-24-15,-6-4-4 16,-17 4-4-16,-5 0-148 15,-18 4 80-15,-10-8-156 0,-4 4 120 0</inkml:trace>
        </inkml:traceGroup>
        <inkml:traceGroup>
          <inkml:annotationXML>
            <emma:emma xmlns:emma="http://www.w3.org/2003/04/emma" version="1.0">
              <emma:interpretation id="{A0ECF142-EC84-483A-9594-907B84F81C0B}" emma:medium="tactile" emma:mode="ink">
                <msink:context xmlns:msink="http://schemas.microsoft.com/ink/2010/main" type="inkWord" rotatedBoundingBox="14320,11010 19168,11299 19076,12852 14227,12563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75096.5033">10019 1311 684 0,'-18'4'252'0,"18"-4"-192"0,-10 4-20 0,6-4 156 16,4 0-116-16,-5-4 36 15,10 4-68-15,-5-8 0 16,9 4-32-16,0-12 8 16,0 4-12-16,0-17 44 15,5 1-28-15,-5-21 20 16,5 5-28-16,-5-25-8 16,4 8-8-16,1-15-4 15,0 23 0-15,-1-20 8 16,1 16-4-16,0-11-36 15,-5 7 16-15,0-16 48 16,5 12-12-16,4-8 24 16,-4 13-24-16,-1-1 16 15,5 12-20-15,-4 1 8 16,4 11-12-16,-4-3 12 16,0 12-16-16,4-5-4 15,-5 9 0-15,-3 4-16 16,-1 0 8-16,0 3 20 15,0 1-8-15,-5 4-12 16,6 4 0-16,-6 0-24 16,5 8 16-16,-4 0 4 15,4 8 8-15,-5 0-12 16,1 4 8-16,-5 0 12 0,0 0-4 16,-9 1 16-16,9 3-12 15,-9-4 16-15,-5 4-16 0,0 0-56 16,5-8 24-16,-4 1-60 15,4 3 48-15,-1-4-52 16,1 4 48-16,9-4-16 16,9 0 36-16,1 8 28 15,3-8-4-15,5 9-8 16,-4 3 0-16,4-4-4 16,-4 12 0-16,0 1 0 15,-5-5 0-15,0 4 32 16,-5 1-12-16,-17-5 40 15,4 0-28-15,-5-4 32 16,0 1-32-16,-4-9 20 16,4 4-24-16,-8-8 8 15,3 4-16-15,10 0 0 16,-4-4-4-16,4-4-8 16,4 0 4-16,0-4 4 15,5 0-4-15,0-4-100 16,5 4 52-16</inkml:trace>
          <inkml:trace contextRef="#ctx0" brushRef="#br0" timeOffset="81972.5423">14922 69 748 0,'-23'-16'276'0,"23"16"-216"0,-18 12-16 0,5 8 128 15,13 4-104-15,-10 37 68 16,10 8-76-16,-13 20 64 16,13 0-72-16,-9 0 8 15,4-16-36-15,-4-1 32 16,4 1-32-16,-13-8-48 16,5-8 12-16,-1-17-208 15,5-3 120-15,13-21-608 16,5-8 392-16</inkml:trace>
        </inkml:traceGroup>
        <inkml:traceGroup>
          <inkml:annotationXML>
            <emma:emma xmlns:emma="http://www.w3.org/2003/04/emma" version="1.0">
              <emma:interpretation id="{89B4CAAB-BACB-422F-BB2D-061FC0AF5EC2}" emma:medium="tactile" emma:mode="ink">
                <msink:context xmlns:msink="http://schemas.microsoft.com/ink/2010/main" type="inkWord" rotatedBoundingBox="20264,11572 20375,11579 20364,11763 20253,11756"/>
              </emma:interpretation>
            </emma:emma>
          </inkml:annotationXML>
          <inkml:trace contextRef="#ctx0" brushRef="#br0" timeOffset="82321.4702">16024 328 716 0,'0'16'264'0,"0"-16"-204"0,-9 44-16 0,9-23 140 16,0-1-108-16,0 0 40 15,0 0-68-15,0-3 0 16,9-1-32-16,0-8 28 16,9-4-28-16,0-8-24 15,5 0 4-15,-9-4-8 16,0 0 4-16,-14-9-12 15,0 5 12-15,-10-8-24 16,-8 8 20-16,-5-4 84 16,10 8-40-16,-5-1 8 15,13 5-24-15,-4-4-56 16,18 4 24-16,18-4-260 16,5 0 152-16</inkml:trace>
        </inkml:traceGroup>
        <inkml:traceGroup>
          <inkml:annotationXML>
            <emma:emma xmlns:emma="http://www.w3.org/2003/04/emma" version="1.0">
              <emma:interpretation id="{BAD81B2B-79EF-4E88-B321-27A9EEA151AF}" emma:medium="tactile" emma:mode="ink">
                <msink:context xmlns:msink="http://schemas.microsoft.com/ink/2010/main" type="inkWord" rotatedBoundingBox="20911,11512 21050,11520 21038,11720 20899,11712"/>
              </emma:interpretation>
            </emma:emma>
          </inkml:annotationXML>
          <inkml:trace contextRef="#ctx0" brushRef="#br0" timeOffset="82654.3566">16752 283 788 0,'-22'-12'292'0,"22"12"-228"0,-19 0-16 15,1 4 160 1,18 4-124-16,-9 8 72 0,0 5-92 0,-5 3-44 15,14 4-16-15,0 1 40 16,0-5-24-16,23-4 8 16,-14-4-16-16,19-8-104 15,-1-4 48-15,-4-8-44 16,-5 4 52-16,-14-8 20 16,-4 0 12-16,-9-8 4 15,-4 4 0-15,-6-4 52 16,6 3-28-16,-5 1 0 15,8 8-16-15,-8-4-32 16,18 8 12-16,18-4-252 16,1 4 148-16</inkml:trace>
        </inkml:traceGroup>
        <inkml:traceGroup>
          <inkml:annotationXML>
            <emma:emma xmlns:emma="http://www.w3.org/2003/04/emma" version="1.0">
              <emma:interpretation id="{CDFCB76C-4A4E-4FF8-8FD2-73DB5F96DD7F}" emma:medium="tactile" emma:mode="ink">
                <msink:context xmlns:msink="http://schemas.microsoft.com/ink/2010/main" type="inkWord" rotatedBoundingBox="21536,11514 21816,11531 21810,11620 21531,11604"/>
              </emma:interpretation>
            </emma:emma>
          </inkml:annotationXML>
          <inkml:trace contextRef="#ctx0" brushRef="#br0" timeOffset="82957.1906">17312 271 840 0,'-18'0'312'0,"18"0"-244"0,-4 12-16 15,4-8 120 1,4 4-104-16,5 9-20 15,0-1-28-15,19-4 36 16,-10 0-32-16,14-4-64 0,13 0 20 0,1-12-80 16,-1 0 56-16,-26-8 20 15,3 4 16-15,-44-4-92 16,-1 8 56-16,-32-4-88 16,23 8 76-16</inkml:trace>
        </inkml:traceGroup>
      </inkml:traceGroup>
    </inkml:traceGroup>
    <inkml:traceGroup>
      <inkml:annotationXML>
        <emma:emma xmlns:emma="http://www.w3.org/2003/04/emma" version="1.0">
          <emma:interpretation id="{65C86FC4-6807-4796-9D9E-36E24CDF1396}" emma:medium="tactile" emma:mode="ink">
            <msink:context xmlns:msink="http://schemas.microsoft.com/ink/2010/main" type="paragraph" rotatedBoundingBox="5658,12096 18620,13012 18476,15053 5513,141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4F802F-E80A-466C-9CA8-388E61681168}" emma:medium="tactile" emma:mode="ink">
              <msink:context xmlns:msink="http://schemas.microsoft.com/ink/2010/main" type="line" rotatedBoundingBox="5658,12096 18620,13012 18476,15053 5513,14138"/>
            </emma:interpretation>
          </emma:emma>
        </inkml:annotationXML>
        <inkml:traceGroup>
          <inkml:annotationXML>
            <emma:emma xmlns:emma="http://www.w3.org/2003/04/emma" version="1.0">
              <emma:interpretation id="{D6740F2E-38FD-4250-9F83-68A18AEA3B55}" emma:medium="tactile" emma:mode="ink">
                <msink:context xmlns:msink="http://schemas.microsoft.com/ink/2010/main" type="inkWord" rotatedBoundingBox="5616,12692 7309,12812 7207,14257 5513,14138">
                  <msink:destinationLink direction="with" ref="{AB78D5B8-DBAE-4CD9-8D38-DD0C49BAE2D3}"/>
                </msink:context>
              </emma:interpretation>
            </emma:emma>
          </inkml:annotationXML>
          <inkml:trace contextRef="#ctx0" brushRef="#br0" timeOffset="85906.7295">1387 1578 632 0,'-5'-32'236'0,"5"32"-184"0,5-16-16 0,-5 8 148 16,4 8-108-16,-4 0 52 16,5 4-80-16,-5 24 28 15,4 12-44-15,-8 29 8 16,4 8-24-16,-5 28 72 16,1 1-52-16,-10 27 4 15,-4-3-24-15,0-1 16 16,8-12-20-16,-3-15 24 15,4-21-24-15,-5-5 32 16,5-19-28-16,0-12-172 16,9-9 84-16,9-20-272 15,9-16 192-15</inkml:trace>
          <inkml:trace contextRef="#ctx0" brushRef="#br0" timeOffset="85201.3533">1710 1760 384 0,'-14'-28'140'0,"19"20"-108"0,-5-4-8 0,0 4 144 15,0 8-96-15,0-12 60 16,0 3-76-16,-5-3 28 16,5 4-48-16,-4-8 44 15,-1 8-48-15,1 0 20 16,4 4-32-16,0 8-16 16,4 4-8-16,1 24 20 15,4 5-8-15,4 23 16 16,10 1-16-16,0 12 4 15,0 0-4-15,-1 16 12 16,-3-8-12-16,-1 8-12 16,5-16 0-16,-10-9 20 15,10-3-8-15,-5-24 112 16,5-17-68-16,0-20-12 16,0-12-24-16,8-33 4 15,-8-7-12-15,9-13 24 16,4 12-20-16,5-4 4 15,-4 13-8-15,-10-9 64 16,-4 17-40-16,-14 0-12 16,0 11-12-16,-9-3-20 15,0 12 8-15,-4 4-60 0,-1 12 36 16,5 0-148-16,5 0 100 16,4 8-284-16,4 8 200 0</inkml:trace>
          <inkml:trace contextRef="#ctx0" brushRef="#br0" timeOffset="85444.0014">2293 2554 892 0,'27'-9'332'0,"-27"9"-260"0,64-16-20 0,-42 4 8 16,10 4-44-16,5-8 32 16,4 8-32-16,-9 0 4 15,-1 4-12-15,-8 0-16 16,0 8 4-16,-9-4-60 16,4 8 36-16</inkml:trace>
          <inkml:trace contextRef="#ctx0" brushRef="#br0" timeOffset="86267.1884">3048 1566 788 0,'-9'0'292'0,"9"0"-228"0,0 32-16 0,0-3 72 16,0 3-76-16,5 29 36 15,-10 8-48-15,5 24 60 16,-4-4-52-16,-10 40 44 16,5-7-48-16,-14 7 0 15,14-11-24-15,-14-9 36 16,5-20-24-16,-9 0 32 16,9-12-32-16,-10-12-92 15,15-13 36-15,-6-24-244 16,10-7 152-16,5-17-608 15,4-4 412-15</inkml:trace>
        </inkml:traceGroup>
        <inkml:traceGroup>
          <inkml:annotationXML>
            <emma:emma xmlns:emma="http://www.w3.org/2003/04/emma" version="1.0">
              <emma:interpretation id="{C1B14E1A-653E-469B-BFFD-D4B1E42C48EA}" emma:medium="tactile" emma:mode="ink">
                <msink:context xmlns:msink="http://schemas.microsoft.com/ink/2010/main" type="inkWord" rotatedBoundingBox="7771,12246 9966,12401 9832,14292 7637,14137">
                  <msink:destinationLink direction="with" ref="{AB78D5B8-DBAE-4CD9-8D38-DD0C49BAE2D3}"/>
                </msink:context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90776.8042">5156 1182 548 0,'0'-13'204'0,"0"9"-156"0,9 0-16 0,-9 0 148 16,0 4-104-16,10-4 104 16,-6 8-104-16,-4 0 12 15,0 4-52-15,0 5 12 16,0 7-28-16,0 0 28 15,0 0-32-15,0-3 12 16,5-1-16-16,-5-4-176 16,4 0 92-16</inkml:trace>
          <inkml:trace contextRef="#ctx0" brushRef="#br0" timeOffset="87428.7768">4018 1639 652 0,'-9'-20'244'0,"9"20"-192"0,-9-12-12 0,4 3 188 16,10 9-132-16,-5-4 68 15,0 4-96-15,18-4 4 16,-4 4-40-16,27-4 4 15,-5 0-20-15,19-4 8 16,-1 4-12-16,1 0 20 16,0 4-20-16,-10 0-164 15,-13 4 84-15,-18-4-160 16,-5 0 128-16</inkml:trace>
          <inkml:trace contextRef="#ctx0" brushRef="#br0" timeOffset="87693.4803">4241 1331 748 0,'-23'0'276'0,"23"0"-216"0,-22 25-16 0,13-13 92 16,4 4-84-16,-4 16 76 16,0 5-72-16,9 23 40 15,0 1-56-15,-9 16 16 16,18-4-36-16,-9-8 36 15,0-13-32-15,0-11-136 16,0-5 60-16,0-8-300 16,0-3 196-16</inkml:trace>
          <inkml:trace contextRef="#ctx0" brushRef="#br0" timeOffset="88293.5773">4542 2400 416 0,'0'36'152'15,"0"-36"-116"-15,4 4-12 0,5-8 108 16,-9 4-76-16,0-12 68 15,9 0-72-15,-9-12 48 0,0-1-56 16,-9-19 40-16,9 7-48 0,0-19-20 16,0 11-8-16,5-28-20 15,9 5 8-15,-5-38 12 16,13 13-4-16,-3-4-20 16,3 24 8-16,1 0 64 15,0 21-28-15,0 7 68 16,-1 9-56-1,1-1 28-15,0 13-40 0,4 0 8 16,-4 8-20-16,4 0-8 16,5 7-4-16,-9 1 4 15,9 8-4-15,-9 4-12 16,-5 4 4-16,-14 5 28 16,-4-1-12-16,-4 4 24 15,-5 0-24-15,-14 4-20 16,0 1 0-16,-9-1-56 15,1 0 32-15,-1-8-44 16,18-4 40-16,-9-4-40 16,23 4 40-16,0-8-52 15,9 5 52-15,-4 3-8 16,18 8 24-16,-5 8 4 16,5 8 8-16,-10 9 76 15,5-1-36-15,-18 1 92 16,0-1-68-16,-18-7 68 15,5-1-68-15,-19-12 68 0,18 1-72 16,-9-9-28-16,5-4-12 0,-5-12-4 16,10 4-4-1,-6-12-268-15,19 3 148 16</inkml:trace>
          <inkml:trace contextRef="#ctx0" brushRef="#br0" timeOffset="90950.7668">5343 1137 696 0,'-9'-8'256'0,"9"8"-196"0,0 8-20 0,0 0 128 15,0 4-100-15,0 9-8 16,0 3-40-16,-5 0 12 16,5 0-20-16,0-3-188 15,0-1 92-15</inkml:trace>
          <inkml:trace contextRef="#ctx0" brushRef="#br0" timeOffset="91604.0042">5466 1639 924 0,'-14'4'340'16,"14"-4"-260"-16,14 8-28 0,-5-8 36 15,14 0-60-15,18 4 16 16,4-4-28-16</inkml:trace>
          <inkml:trace contextRef="#ctx0" brushRef="#br0" timeOffset="91416.5057">5498 1437 580 0,'-9'-4'216'0,"9"4"-168"0,0-5-12 0,0 1 200 16,0 4-136-16,9-4 20 15,0 0-72-15,14-4-12 16,-10 4-24-16,15 0-8 15,-1 4 0-15,-4 0-16 16,4 8 8-16,-4 0 12 16,-10 13-4-16,-3-5-4 15,-6 0 4-15,-27 4 12 16,10 4-8-16,-19 1 24 16,9-1-20-16,-13 4-12 15,8 1-4-15,-8-5 48 0,18 0-24 16,-5 1-20-16,18-5 0 0,-4 0 24 15,9 0-12-15,9-4-4 16,10-3-4-16,-1-1 12 16,5 0-8-16,-1-4-160 15,6 4 80-15</inkml:trace>
          <inkml:trace contextRef="#ctx0" brushRef="#br0" timeOffset="86927.4449">3531 2201 456 0,'-14'-16'168'0,"14"16"-128"0,-9 12-16 0,0-8 200 16,18 0-128-16,-18 13 120 16,9-1-124-16,9-4 12 15,5 8-60-15,18-8 0 16,0 5-28-16,31-13 8 15,-3 4-12-15,3-8 20 16,1 0-20-16,-9-8-12 16,-10 0-4-16,-13-9 20 15,-5 9-8-15,-18-12 4 16,10 8-4-16,-24-8 4 16,1 7-8-16,-28-11-12 15,18 8 4-15,-27-4 12 0,18 4-4 16,-27 3-28-16,18 5 12 0,-22 4 4 15,22 4 8-15,-18 4-20 16,4 9 12-16,-8 11 4 16,22 0 4-16,-5 29 0 15,-4-5 0-15,19 17 44 16,8 0-24-16,-4 8 0 16,13-9-12-16,10-3 12 15,4-4-12-15,18-9 24 16,10-3-20-16,8-5 24 15,14-3-24-15,-4-9 32 16,0-8-28-16,-1-4-128 16,-13 1 60-16,-9-5-104 15,0-4 88-15,0-8-132 16,-9 4 112-16</inkml:trace>
        </inkml:traceGroup>
        <inkml:traceGroup>
          <inkml:annotationXML>
            <emma:emma xmlns:emma="http://www.w3.org/2003/04/emma" version="1.0">
              <emma:interpretation id="{DAE0270E-6FE8-49C2-9BDD-D396F4F3A97E}" emma:medium="tactile" emma:mode="ink">
                <msink:context xmlns:msink="http://schemas.microsoft.com/ink/2010/main" type="inkWord" rotatedBoundingBox="10347,13371 11630,13462 11589,14039 10307,13948">
                  <msink:destinationLink direction="with" ref="{AB78D5B8-DBAE-4CD9-8D38-DD0C49BAE2D3}"/>
                </msink:context>
              </emma:interpretation>
            </emma:emma>
          </inkml:annotationXML>
          <inkml:trace contextRef="#ctx0" brushRef="#br0" timeOffset="92977.1573">6295 2282 488 0,'0'-16'180'0,"0"16"-140"0,13-20-12 0,-4 8 188 15,-4 8-124-15,4-12 104 16,-9 7-112-16,0-7 32 16,0 4-68-16,-9-4-8 15,4 8-24-15,-17 0-20 16,3 4 0-16,-8 0 4 15,9 8 0-15,-19 4 24 16,15 8-12-16,-10 16 24 16,14 9-24-16,-5 24 40 15,9-1-28-15,14 5 4 16,0-8-16-16,14-9 28 16,-1-7-24-16,19-21 48 15,9 1-36-15,18-17 4 16,1-4-20-16,12-16-60 15,1 3 24-15,-9-11-24 16,-9 8 28-16,-14-12 28 16,-9 4-4-16,-14-9 0 15,-14 9 0-15,-8 0-40 16,-5 8 20-16,-14 8 16 16,0 12 0-16,0 12 0 15,1 8 4-15,12 5 12 16,1-1-8-16,14-4 16 0,9 1-16 0,4-5 24 15,9-4-20-15,0-4 4 16,1-3-8 0,-1-9-68-16,0 8 32 0,-4-12-32 15,0 0 36-15,-9-8 0 16,-1 4 16-16,-13-13 16 16,5 9-4-16,-10-20-20 15,1 0 8-15,-10-13 4 16,5 13 4-16,-5-1 32 15,5 1-16-15,0 4 4 16,-5 4-12-16,5 3 12 16,-4 1-12-16,4 0 40 15,9 8-24-15,0-8-40 16,0 12 8-16,13-8 20 16,5 4-8-16,14-5-16 15,5 5 4-15,4-4-48 16,9 4 28-16,0-4-12 15,-5 8 24-15,1-4 16 16,-14 8 4-16,-9-8 8 16,-5 8-8-16,-14-4 24 15,-4 8-16-15,-13-4 32 16,4 8-28-16,-5-8-4 16,5 12-8-16,18 4-48 15,-5 0 24-15,24 13 16 0,8 7 4 16,10 0-16-16,8 9 8 15,-13-9-4-15,5 13 4 0,-23-13 32 16,-5-7-12-16,-18 3 92 16,-5-12-56-16,-27 5 40 15,-4-13-52-15,-19 0 0 16,10 4-24-16,-5-16 0 16,9 4-4-16,13-12-280 15,15 4 148-15,22-12-424 16,14 4 308-16</inkml:trace>
        </inkml:traceGroup>
        <inkml:traceGroup>
          <inkml:annotationXML>
            <emma:emma xmlns:emma="http://www.w3.org/2003/04/emma" version="1.0">
              <emma:interpretation id="{5C76EEF1-23E7-48B5-AC33-3BCBBB99E78B}" emma:medium="tactile" emma:mode="ink">
                <msink:context xmlns:msink="http://schemas.microsoft.com/ink/2010/main" type="inkWord" rotatedBoundingBox="12058,13170 13888,13299 13821,14248 11991,14119">
                  <msink:destinationLink direction="with" ref="{AB78D5B8-DBAE-4CD9-8D38-DD0C49BAE2D3}"/>
                </msink:context>
              </emma:interpretation>
            </emma:emma>
          </inkml:annotationXML>
          <inkml:trace contextRef="#ctx0" brushRef="#br0" timeOffset="93235.8436">8284 1959 860 0,'-32'0'320'0,"32"0"-248"16,-59 16-20-16,14-8 112 15,8 8-100-15,-36 21 96 16,10-1-92-16,-15 53 28 16,19-4-56-16,18 28 20 15,18-3-32-15,23-1 8 16,18-8-20-16,28 8-112 15,13-12 48-15</inkml:trace>
          <inkml:trace contextRef="#ctx0" brushRef="#br0" timeOffset="94181.4522">8270 2315 444 0,'10'-37'164'0,"-10"37"-124"0,0-20-16 0,0 12 192 16,0 4-124-16,-10-4 68 15,10 8-92-15,-9 4 24 16,5 8-56-16,-19 24 32 16,14 9-36-16,-5 12 16 15,5 7-28-15,9-3 8 16,0-8-16-16,9-9 12 15,5-7-16-15,9-13 24 16,-1-4-20-16,10-12-12 16,0-4-4-16,14-12-48 15,-1 4 24-15,-4-12-48 16,-4 4 44-16,-19-16 24 16,5 3 8-16,-23-3-8 15,-9 4 4-15,-5 7 20 16,5 9-8-16,-9 12 24 15,13 9-20-15,5 3 24 16,0 8-24-16,23-4 48 16,9 5-32-16,13-5-4 15,10-4-16-15,-1-12 36 16,1 4-20-16,0-12-24 16,-10 4 0-16,-13-8-44 15,-9 4 24-15,-19-8-20 16,6 4 24-16,-20-21-8 15,6 9 12-15,-19-20-20 0,-4 11 20 16,-1-19 56-16,10 15-20 16,5 1 8-16,13 4-20 0,9 11 0 15,4 13-4-15,6 4 20 16,17 13-16-16,10 3 48 16,8 4-32-16,24-4 12 15,8 0-24-15,5-4 20 16,5 1-24-16,-19-13 4 15,-18 4-8-15,-4-8-32 16,-14 4 12-16,-9-8-56 16,-19 3 36-16,-3-7-160 15,-10 4 108-15,0-16-264 16,0 4 196-16</inkml:trace>
          <inkml:trace contextRef="#ctx0" brushRef="#br0" timeOffset="94497.7946">9491 2076 664 0,'0'-4'244'0,"0"4"-188"0,0 8-16 15,-5-4 76 1,5 4-72-16,-14 4 96 15,5 9-80-15,-18 11 76 16,18 8-76-16,-23 21 48 0,9 4-64 0,-9 12 32 16,10-4-44-1,-15-5 0-15,19-11-20 0,4 0 28 16,5-5-24-16,0-3 4 16,9-5-12-16,9-7 56 15,5-5-36-15,9-12-20 16,4 5-8-16,9-13-140 15,5-8 72-15</inkml:trace>
        </inkml:traceGroup>
        <inkml:traceGroup>
          <inkml:annotationXML>
            <emma:emma xmlns:emma="http://www.w3.org/2003/04/emma" version="1.0">
              <emma:interpretation id="{8BB35B56-0498-41BB-8E7E-BAB2406B7118}" emma:medium="tactile" emma:mode="ink">
                <msink:context xmlns:msink="http://schemas.microsoft.com/ink/2010/main" type="inkWord" rotatedBoundingBox="14401,13136 15942,13245 15828,14864 14287,14755">
                  <msink:destinationLink direction="with" ref="{AB78D5B8-DBAE-4CD9-8D38-DD0C49BAE2D3}"/>
                </msink:context>
              </emma:interpretation>
            </emma:emma>
          </inkml:annotationXML>
          <inkml:trace contextRef="#ctx0" brushRef="#br0" timeOffset="95725.1689">10287 2473 444 0,'-9'-13'164'0,"9"13"-124"0,-4-8-16 0,4 0 168 16,0 16-112-16,0-8 80 15,0 17-92-15,-9 3 52 16,9 16-68-16,-14 9 40 16,9-1-52-16,1 9 40 15,-5-1-44-15,0 9 24 16,4-4-32-16,-9-1 28 16,10-3-32-16,-10-12-128 15,5-5 56-15,0-12-316 16,4-8 200-16</inkml:trace>
          <inkml:trace contextRef="#ctx0" brushRef="#br0" timeOffset="96490.3809">10734 3529 528 0,'-19'12'196'0,"19"-12"-152"0,-9 16-12 0,5-16 140 15,4 0-100-15,-5 0 68 16,5 0-80-16,0-16 36 16,5 4-56-16,-1-12 16 15,10 7-36-15,0-15 36 16,-1 8-32-16,5-37-4 16,1 4-12-16,-1-36-8 15,9 4 4-15,-9-16 4 16,1 16-4-16,-1-8-4 15,0 20 4-15,5-16 28 16,0 20-16-16,-10-8 32 16,19 20-32-16,-18-3 4 15,4 19-12-15,-4 5 20 16,4 11-16-16,-14 9-20 16,5 0 0-16,1 8-4 15,-1 12 4-15,4 4-12 16,-4 8 12-16,5 4 12 15,-5 12 0-15,-9 1 24 16,14 3-16-16,-23 5 48 16,4-1-32-16,-4-8-92 15,-5 1 32-15,-13-5-96 0,13-4 72 16,-8 0-52-16,8-7 64 16,5-1-12-16,0 0 32 0,9 0-20 15,0 0 24-15,9 4 8 16,5 0 12-16,-5 1 0 15,4 3 0-15,-4-4-12 16,1 0 8-16,-10 0 92 16,9 1-48-16,-18-5 72 15,-1 0-64-15,-3-4 28 16,-10 4-44-16,-4-8 8 16,4 4-24-16,0-8 20 15,10 0-24-15,-10-4 24 16,14 4-24-16,9-8-108 15,0 4 48-15</inkml:trace>
          <inkml:trace contextRef="#ctx0" brushRef="#br0" timeOffset="96864.2368">11339 1975 1016 0,'5'4'376'0,"-5"-4"-292"0,-9 24-20 16,-1-8 8-16,10 1-52 15,-9 11 0 1,5 0-12-16,-10 13-236 0,14-1 124 15,-4 9-504 1,8-1 340-16</inkml:trace>
          <inkml:trace contextRef="#ctx0" brushRef="#br0" timeOffset="95079.451">10142 2667 600 0,'-9'-4'224'0,"9"4"-176"0,-14 0-12 0,5 0 184 15,9 4-128-15,-9-4 96 16,9 4-108-16,0 0-12 16,9 0-40-16,14 0 52 15,-1 0-44-15,19 4 20 16,5-4-36-16,8 0-16 15,-8 0-8-15,9-4 20 16,-10 4-8-16,-13-4-4 16,0 4 0-16,-28 0 12 15,6 5-8-15,-20-9 16 16,6 4-16-16,-19 0-172 16,14 0 92-16,0-4-300 15,4 0 208-15</inkml:trace>
          <inkml:trace contextRef="#ctx0" brushRef="#br0" timeOffset="97235.7845">11389 2691 788 0,'-9'-8'292'0,"9"8"-228"0,46 4-16 0,-19-4-16 16,0 0-28-16</inkml:trace>
          <inkml:trace contextRef="#ctx0" brushRef="#br0" timeOffset="97091.9011">11521 2388 756 0,'-9'-17'280'0,"9"17"-216"0,14-12-20 0,4 8 12 15,-4 8-40-15,8 0 4 16,6 4-12-16,-6 13-32 16,-8 7 12-16,-5 4 40 15,0 5-16-15,-13-1 36 16,-1 1-32-16,-18-5 20 15,1-4-20-15,-19-3 36 16,9-1-28-16,-5-4 20 16,15-4-24-16,-6-4 0 15,24 5-12-15,-5-5-24 16,9 4 8-16,18-8 20 16,5 4-4-16,9-4-144 0,4 0 72 0,-4 0-412 15,-9 1 264 1</inkml:trace>
        </inkml:traceGroup>
        <inkml:traceGroup>
          <inkml:annotationXML>
            <emma:emma xmlns:emma="http://www.w3.org/2003/04/emma" version="1.0">
              <emma:interpretation id="{D445B778-4BD1-496D-800D-4B82AAC2C5C6}" emma:medium="tactile" emma:mode="ink">
                <msink:context xmlns:msink="http://schemas.microsoft.com/ink/2010/main" type="inkWord" rotatedBoundingBox="16428,13191 18596,13344 18515,14503 16347,14350"/>
              </emma:interpretation>
              <emma:one-of disjunction-type="recognition" id="oneOf13">
                <emma:interpretation id="interp29" emma:lang="" emma:confidence="0">
                  <emma:literal>0¢.)</emma:literal>
                </emma:interpretation>
                <emma:interpretation id="interp30" emma:lang="" emma:confidence="0">
                  <emma:literal>GL)</emma:literal>
                </emma:interpretation>
                <emma:interpretation id="interp31" emma:lang="" emma:confidence="0">
                  <emma:literal>ox.)</emma:literal>
                </emma:interpretation>
                <emma:interpretation id="interp32" emma:lang="" emma:confidence="0">
                  <emma:literal>9,)</emma:literal>
                </emma:interpretation>
                <emma:interpretation id="interp33" emma:lang="" emma:confidence="0">
                  <emma:literal>8,)</emma:literal>
                </emma:interpretation>
              </emma:one-of>
            </emma:emma>
          </inkml:annotationXML>
          <inkml:trace contextRef="#ctx0" brushRef="#br0" timeOffset="98412.4121">13219 2323 364 0,'0'-24'132'0,"0"24"-100"0,-18-29-12 16,14 17 176 0,-5 8-112-16,-5-8 88 15,-4 12-100-15,-10-8 104 16,10 8-100-16,-23 16 16 15,14 12-56-15,-5 17 40 0,0 7-44 0,9 21-16 16,10-12-8-16,17-4 36 16,14-9-24-16,10-11 36 15,13-5-32 1,4-16 4-16,5 0-16 0,10-16 0 16,-6 0-4-16,-13-8-8 15,5 0 4-15,-24-8-24 16,-8 0 12-16,-18-8-4 15,-6 3 4-15,-12-7-20 16,3 8 16-16,-3-13-144 16,8 9 84-16,0-16-356 15,10 7 240-15</inkml:trace>
          <inkml:trace contextRef="#ctx0" brushRef="#br0" timeOffset="98622.4727">13238 2027 780 0,'-23'-8'288'0,"23"8"-224"0,-5 8-20 16,1-8 128 0,4 9-104-16,-5 7 80 15,5 4-88-15,-4 33 20 16,4-5-44-16,-9 37 12 16,-1 4-28-16,-3 8 36 15,13-16-32-15,-14 0 4 16,5-12-16-16,-14 4-184 0,14-8 96 0,-5-5-292 31,5-7 208-31</inkml:trace>
          <inkml:trace contextRef="#ctx0" brushRef="#br0" timeOffset="98997.4687">13142 3080 852 0,'-14'-4'316'0,"14"4"-248"0,19 0-16 0,-10-4 84 16,0 4-84-16,23-5 84 15,-1 1-76-15,15-4-4 16,9 4-36-16,-10-4-20 16,10 8-4-16,-19-4-164 15,-4 8 92-15,0-4-244 16,-14 4 180-16</inkml:trace>
          <inkml:trace contextRef="#ctx0" brushRef="#br0" timeOffset="99212.5443">14021 2121 872 0,'9'-17'324'0,"-9"17"-252"0,41 17-20 0,-18 3 104 16,8 8-96-16,15 33 96 15,4 4-88-15,-4 24 36 16,-15 0-60-16,-17 4 20 16,-14-8-36-16,-36 16 28 15,-14-12-32-15,-28 8-12 16,10-16-8-16,-19-8-164 16,19-21 88-16,0-3-252 15,4-17 180-15</inkml:trace>
          <inkml:trace contextRef="#ctx0" brushRef="#br0" timeOffset="97549.1169">12181 2606 1048 0,'-27'0'388'0,"27"0"-300"0,-14 4-28 15,10-4 76 1,4 0-88-16,13 0 8 16,1 0-36-16,18 0 24 0,9 0-28 15,9 0-4-15,0 4-8 0,5 0 20 16,-5 0-12-16,-9 4-4 15,-9 1-4-15,-10-9-84 16,1 8 44-16,-23-8-128 16,9 4 92-16,-18-8-220 15,-4 4 164-15</inkml:trace>
          <inkml:trace contextRef="#ctx0" brushRef="#br0" timeOffset="97802.2901">12373 2323 644 0,'-14'-4'236'0,"14"4"-180"16,4 16-20-16,1-4 184 15,0 8-128-15,-5 25 68 16,0-1-92-16,-10 13 48 15,6-4-64-15,-10-9 24 16,5-3-44-16,0-1 8 16,-5-7-24-16,5-13-80 15,-4 8 36-15,4-12-316 16,9-4 188-16</inkml:trace>
        </inkml:traceGroup>
      </inkml:traceGroup>
    </inkml:traceGroup>
    <inkml:traceGroup>
      <inkml:annotationXML>
        <emma:emma xmlns:emma="http://www.w3.org/2003/04/emma" version="1.0">
          <emma:interpretation id="{14E37A8A-096E-4800-83EA-E3E588C078A9}" emma:medium="tactile" emma:mode="ink">
            <msink:context xmlns:msink="http://schemas.microsoft.com/ink/2010/main" type="paragraph" rotatedBoundingBox="16445,15311 16524,18060 8932,18280 8852,155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8BFFF8D-EEF0-4B66-BE64-2C7A2A7A16FD}" emma:medium="tactile" emma:mode="ink">
              <msink:context xmlns:msink="http://schemas.microsoft.com/ink/2010/main" type="line" rotatedBoundingBox="16445,15311 16524,18060 14574,18117 14494,15368"/>
            </emma:interpretation>
          </emma:emma>
        </inkml:annotationXML>
        <inkml:traceGroup>
          <inkml:annotationXML>
            <emma:emma xmlns:emma="http://www.w3.org/2003/04/emma" version="1.0">
              <emma:interpretation id="{CDF5B53C-A4D3-498C-8C99-306A72C5284C}" emma:medium="tactile" emma:mode="ink">
                <msink:context xmlns:msink="http://schemas.microsoft.com/ink/2010/main" type="inkWord" rotatedBoundingBox="16445,15311 16502,17292 14608,17347 14550,15366"/>
              </emma:interpretation>
              <emma:one-of disjunction-type="recognition" id="oneOf1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35645.2477">11020 5350 592 0,'0'-12'220'0,"5"8"-172"0,-5-8-12 15,9 8 76-15,-9 0-68 16,14-5 0-16,-5 1-28 15,4 0 32-15,-3 4-24 16,12 0-24-16,-3 4 0 0,-6 0-8 16,10 4 0-16,4 4 8 15,-9-4 0-15,-8 4 8 16,3 1-4-16,-4-1 16 16,-9 4-12-16,-9 4 4 0,-9 4-4 15,0 0 4-15,-5 1-8 16,-9-1-28-16,0 4 12 15,10-8-4-15,-6 5 8 16,1-1-12-16,4-4 12 16,0 0 12-16,5-4 0 15,9 1-4-15,0-1 4 16,9 0 20-16,5 0-12 16,8 0 12-16,5-8-12 15,5 8 12-15,-5-4-16 16,5 0-4-16,0 1 0 0,-9-5-16 15,4 4 8 1,-5-4-128-16,1-4 72 0,-5 0-180 16,-4-4 136-16</inkml:trace>
          <inkml:trace contextRef="#ctx0" brushRef="#br0" timeOffset="135828.2339">10948 5447 632 0,'-23'-8'236'0,"27"8"-184"0,1 0-16 16,-5 0 60-16,14 4-60 15,-5 0 56-15,13 0-52 16,1-4 16-16,9 0-36 16,9 4-148-16,-5 0 64 0,10-4-484 15</inkml:trace>
          <inkml:trace contextRef="#ctx0" brushRef="#br0" timeOffset="134068.9776">10306 4164 340 0,'0'0'128'0,"4"0"-100"0,1 0-8 0,-5 0 176 16,0 0-112-16,4 0 44 0,10 0-76 15,0 0 32-15,4-4-48 16,5 0 8-16,18-4-28 0,27 0 28 16,27 0-28-16,6 4-32 15,-6 4 8-15,-4-4 8 16,-9-4 4-16,-9 4 8 15,-5 0-8-15,-13 0 24 16,-14-1-16-16,-9 1 84 16,-9 4-52-16,-14 0 24 15,-9 0-40-15,-5 0-28 16,-4 0 0-16,4 4-28 16,-4 1 16-16,5-1-4 15,-1 0 8-15,5 4 8 16,0 0 0-16,0 4 0 15,5 4 0-15,-5 4-12 0,0 9 8 16,0 15 20-16,0 17-8 16,13 8-12-16,-3 4 0 15,-1-1 28-15,9-3-12 16,-4-12-12-16,-5-5-4 16,0-7 28-16,0-9-12 15,5 9-12-15,-10-9-4 16,1-3 12-16,-5-9-4 15,13-4 8-15,-13-4-8 16,5 1-12-16,-5-9 4 16,0 0 64-16,0-8-32 0,-5 0 8 15,-8-4-24-15,4 0-24 16,-14 0 4-16,9 0 20 16,-4 0-4-16,-19 0-12 15,6-1 0-15,8 5-24 16,-9-4 16-16,0 4-4 15,-4 0 8-15,4 0 0 16,-5 0 0-16,-8 0-28 16,-10 0 20-16,-4 0 24 15,-9-4-4-15,22-4-24 16,1 8 8-16,4-8 4 16,9 8 8-16,9 0 0 15,0-8 0-15,14 8 0 16,-4 0 0-16,13 0-12 15,-10 0 8-15,6 0-4 0,-5 0 0 16,0 0 32-16,0 0-12 16,-5 0-20-16,9 0 0 15,1 8-12-15,-1-4 8 16,-4 0-20-16,9 0 20 16,0 4 12-16,0 1 4 15,9 7-20-15,-4-4 8 16,-1 16 20-16,-4 5-4 15,5 11 4-15,9 9-4 16,-14-1 12-16,9 1-12 16,0-5 16-16,-9-3-16 15,0-1 16-15,0 1-16 0,0 4-4 16,-5 7 0-16,5 5 4 16,5 8-4-16,-5 0-12 15,0-5 4-15,9-7 4 16,0-8 0-16,5-5 16 15,-1-8-8-15,1-7-20 16,0-9 4-16,-5-4 40 16,0-4-20-16,-5-4 8 15,1 1-12-15,-5-9-8 16,0 0 4-16,0 0-4 16,0 0 0-16,9 4-20 15,0-4 12-15,5 0 4 16,4 0 4-1,0 0 0-15,0 0 0 0,5 0-28 16,5-4 16-16,3 4 24 16,6 0-8-16,-1-9-16 0,5 1 4 15,5 8-32-15,13-12 24 16,23 4 40-16,23 0-12 16,4-4 16-16,-9 8-16 15,-9-4 0-15,-9 4-4 16,0-4-8-16,-5-1 4 15,1 1 12-15,-14 4-8 16,-5 0 16-16,-5-4-16 16,-8-4 4-16,-10 12-4 15,-4-4-16-15,-5 0 4 0,-8-8 4 16,3 12 0-16,-3 0 0 16,-10 0 0-16,-5 0 8 15,10-4-4-15,-5 4 32 16,-9 0-20-16,0-4-12 15,0 0-8-15,0-4 28 16,0 4-12-16,5-13-4 16,-5 1-4-16,0-4 4 15,0-16-4-15,-5-1 24 16,-4-7-16-16,0-1 4 16,-5-8-8-16,-4 5-16 15,-5 3 4-15,0 1 12 16,1-1-4-16,-1 1 24 15,0-9-16-15,0 5-32 16,-8-9 12-16,8-4-16 16,-9 5 12-16,9 3-8 0,-9 4 8 15,10 5 24-15,-1 8-4 16,0 11-4-16,0-3 0 16,-4 12-4-16,4-9 0 15,0 13-28-15,5 0 16 16,0 4 4-16,4 4 8 15,1 0 0-15,-1 0 0 16,0 4 0-16,5-4 0 16,0 4-56-16,-9 0 32 15,0 0-148-15,-5 0 96 16,-9 0-224-16,0 4 172 0,5 8-416 16</inkml:trace>
        </inkml:traceGroup>
        <inkml:traceGroup>
          <inkml:annotationXML>
            <emma:emma xmlns:emma="http://www.w3.org/2003/04/emma" version="1.0">
              <emma:interpretation id="{7995884A-8FC3-44EC-AF07-64EE65162D38}" emma:medium="tactile" emma:mode="ink">
                <msink:context xmlns:msink="http://schemas.microsoft.com/ink/2010/main" type="inkWord" rotatedBoundingBox="15731,16818 15768,18082 14574,18117 14537,16852"/>
              </emma:interpretation>
              <emma:one-of disjunction-type="recognition" id="oneOf15">
                <emma:interpretation id="interp35" emma:lang="" emma:confidence="0">
                  <emma:literal>+</emma:literal>
                </emma:interpretation>
                <emma:interpretation id="interp36" emma:lang="" emma:confidence="0">
                  <emma:literal>v 7</emma:literal>
                </emma:interpretation>
                <emma:interpretation id="interp37" emma:lang="" emma:confidence="0">
                  <emma:literal>J 7</emma:literal>
                </emma:interpretation>
                <emma:interpretation id="interp38" emma:lang="" emma:confidence="0">
                  <emma:literal>4</emma:literal>
                </emma:interpretation>
                <emma:interpretation id="interp39" emma:lang="" emma:confidence="0">
                  <emma:literal>V 7</emma:literal>
                </emma:interpretation>
              </emma:one-of>
            </emma:emma>
          </inkml:annotationXML>
          <inkml:trace contextRef="#ctx0" brushRef="#br0" timeOffset="136249.3541">11234 5593 528 0,'-13'-12'196'0,"13"20"-152"0,-9 0-12 0,9 4 52 0,-10 0-52 15,6 8 68-15,-5 9-60 16,0-1 0-16,0 0-24 16,4-3 16-16,1-5-20 0,4-4 32 15,0-4-28-15,4-4 4 16,10-8-12-16,18 0-8 15,18 0 4-15,0 0 12 32,9 4-8-32,9 17-284 0,-13 3 148 15</inkml:trace>
          <inkml:trace contextRef="#ctx0" brushRef="#br0" timeOffset="136981.3009">11098 6180 528 0,'4'-8'196'0,"1"8"-152"0,-1 0-12 16,-4 0 96-16,0 0-76 15,0 0 76-15,0 0-72 16,0 0 4-16,-4 0-36 16,4 0 24-16,0 0-32 0,0 0-12 15,-5 0-8-15,5 8-16 16,0 4 12-16,0-4 4 16,0 8 4-16,0 4 8 15,-4 13-4-15,4 3-12 16,0 9 4-16,0 3-4 0,0 5 0 15,0-9 16-15,-5 1-4 16,1-5-4-16,4 1 4 16,0-5-4-1,0-8 0-15,0 5 8 16,0-9-4-16,0-4-12 16,0-3 4-16,0-1 40 15,0-4-24-15,0-4-8 16,0-4-8-16,0 4 40 15,0-4-24-15,0 0 8 16,0 0-12-16,-5-4 12 16,5 0-12-16,-4 0-20 15,8 0 4-15,-4 0-12 16,0 0 8-16,0 0 36 16,0 0-16-16,-4 0 0 15,4 0-4-15,-14 0 4 16,14 8-4-16,0-8 16 15,-5 0-12-15,-13 0 32 0,4 4-24 16,-8-4 20-16,-6 0-20 16,-17-4-16-16,-23-4-4 15,-19 8 12-15,-4 8-4 0,9-4-4 16,9 0 4-16,14 0-24 16,9-4 12-16,9 0-40 15,9 0 28-15,14 9-224 0,13-5 136 16,5-4-524-1</inkml:trace>
        </inkml:traceGroup>
      </inkml:traceGroup>
      <inkml:traceGroup>
        <inkml:annotationXML>
          <emma:emma xmlns:emma="http://www.w3.org/2003/04/emma" version="1.0">
            <emma:interpretation id="{17E398D6-036F-4F08-A945-8680F36DE40C}" emma:medium="tactile" emma:mode="ink">
              <msink:context xmlns:msink="http://schemas.microsoft.com/ink/2010/main" type="line" rotatedBoundingBox="8883,16166 10267,16166 10267,16765 8883,16765"/>
            </emma:interpretation>
          </emma:emma>
        </inkml:annotationXML>
        <inkml:traceGroup>
          <inkml:annotationXML>
            <emma:emma xmlns:emma="http://www.w3.org/2003/04/emma" version="1.0">
              <emma:interpretation id="{D7657154-B554-4DFC-B9C6-19EA9CC850F5}" emma:medium="tactile" emma:mode="ink">
                <msink:context xmlns:msink="http://schemas.microsoft.com/ink/2010/main" type="inkWord" rotatedBoundingBox="8883,16166 10267,16166 10267,16765 8883,16765"/>
              </emma:interpretation>
              <emma:one-of disjunction-type="recognition" id="oneOf16">
                <emma:interpretation id="interp40" emma:lang="" emma:confidence="0">
                  <emma:literal>x</emma:literal>
                </emma:interpretation>
                <emma:interpretation id="interp41" emma:lang="" emma:confidence="0">
                  <emma:literal>+</emma:literal>
                </emma:interpretation>
                <emma:interpretation id="interp42" emma:lang="" emma:confidence="0">
                  <emma:literal>X</emma:literal>
                </emma:interpretation>
                <emma:interpretation id="interp43" emma:lang="" emma:confidence="0">
                  <emma:literal>"</emma:literal>
                </emma:interpretation>
                <emma:interpretation id="interp4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37942.3586">4669 5366 508 0,'-18'-16'188'0,"13"8"-148"0,1 8-8 0,4-4 124 16,-5-4-92-16,5 0 36 15,9 8-60-15,5-4-4 16,9 4-24-16,9-4 36 0,27-5-24 15,46 5 32-15,27 0-32 16,-5 4 40-16,5 0-36 16,14 0-16-16,4 0-4 15,-22 0 0-15,-24 13-4 0,-17-18-100 16,-23 14 52-16,-19-9-192 16,-18 0 132-16</inkml:trace>
          <inkml:trace contextRef="#ctx0" brushRef="#br0" timeOffset="138176.6719">5571 4921 612 0,'36'0'228'0,"-9"8"-180"0,28 12-12 16,-19-3 72-16,10 19-68 15,9 17 36-15,-1 3-44 16,-8 1 24-16,-10-5-28 15,-18-3-8-15,-22-8-12 0,-23-9 72 0,-33 4-44 16,-22 1-56-16,5-9 8 16,9-8-264-16,9 5 152 15,8 7-424 1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9:43.7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78D5B8-DBAE-4CD9-8D38-DD0C49BAE2D3}" emma:medium="tactile" emma:mode="ink">
          <msink:context xmlns:msink="http://schemas.microsoft.com/ink/2010/main" type="inkDrawing" rotatedBoundingBox="5572,15365 14528,15270 14529,15364 5573,15459" semanticType="underline" shapeName="Other">
            <msink:sourceLink direction="with" ref="{C1B14E1A-653E-469B-BFFD-D4B1E42C48EA}"/>
            <msink:sourceLink direction="with" ref="{8BB35B56-0498-41BB-8E7E-BAB2406B7118}"/>
            <msink:sourceLink direction="with" ref="{DAE0270E-6FE8-49C2-9BDD-D396F4F3A97E}"/>
            <msink:sourceLink direction="with" ref="{5C76EEF1-23E7-48B5-AC33-3BCBBB99E78B}"/>
            <msink:sourceLink direction="with" ref="{D6740F2E-38FD-4250-9F83-68A18AEA3B55}"/>
          </msink:context>
        </emma:interpretation>
      </emma:emma>
    </inkml:annotationXML>
    <inkml:trace contextRef="#ctx0" brushRef="#br0">-2 145 8 0,'0'4'4'0,"0"-4"-4"0,0 0 0 0,0 0 116 15,0 0-64-15,0 0 120 16,10 0-96-16,-10 0 60 16,0 0-80-16,9 0 84 15,0 0-80-15,-9 0 16 16,0 0-44-16,9 0-12 15,4-4-12-15,1 4 36 0,4 0-20 16,5 0-4-16,4 0-12 0,10-8 56 16,4 8-36-1,9 0 16-15,5 0-28 0,-1-4 28 16,5 8-28-16,-4 0 12 16,4-4-16-16,0 0 12 15,10-4-16-15,13 0-4 16,13 0 0-16,10 0 12 15,4 4-8-15,-9 0-4 16,14-8 0-16,23 4-16 16,13 0 8-16,-9 4 12 15,0 4-4-15,19-8-12 16,17 4 4-16,-13 4 4 16,0-4 0-16,45 0 0 15,1 0 0-15,-10-4-12 16,41 0 8-16,-8 4 28 0,17-4-12 15,19 4 4-15,-10 0-8 16,42 0 4-16,-24 0-8 16,33 0-12-16,-14 4 4 15,0-4-16-15,9 4 12 16,-36 0 20-16,40-12-4 16,-36 12 4-16,-31-8-4 15,8 0 20-15,-13 0-16 16,-46 0 12-16,-18-4-12 15,-5 0 12-15,-13 8-16 16,-18-9-4-16,-28 5 0 0,-22 0 20 16,-24-4-12-16,-13 8 24 15,-13-8-24-15,-14 0 24 16,-10 0-24-16,-8-4-84 16,-10 12 40-16,-4-8-112 15,-9 0 80-15,-14 8-180 16,-13-4 136-16,-10 8-240 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9:45.6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E4B6BFE-285A-4425-8532-94E1439B142A}" emma:medium="tactile" emma:mode="ink">
          <msink:context xmlns:msink="http://schemas.microsoft.com/ink/2010/main" type="inkDrawing" rotatedBoundingBox="5404,15624 14609,15319 14617,15571 5412,15875" semanticType="underline" shapeName="Other"/>
        </emma:interpretation>
      </emma:emma>
    </inkml:annotationXML>
    <inkml:trace contextRef="#ctx0" brushRef="#br0">6 220 520 0,'-9'20'192'0,"18"0"-152"0,-9 4-8 16,0-7 36-16,0 3-44 15,0 0 32-15,0 0-28 16,0-3 0-16,0-1-16 15,0-4 0 1,0 4-4-16,0-8 4 0,0 4-8 0,0-12 24 16,9 0-16-16,5 0-20 15,-1 0 0-15,6-4-4 16,-6 4 4-16,1-4 8 16,4 8 0-16,-9-4-12 15,5 0 8-15,0 0-16 16,4 0 12-16,-4-4 20 15,4 4-4-15,4-4-12 16,6 0 0-16,8-4 12 16,14 0-4-16,5 0-4 15,13 4 4-15,1 0 4 0,-1 4-4 16,-4-4-4-16,8 0 4 0,1-4-4 16,23 3 0-16,9-3-12 15,8 4 8-15,-3 4 4 16,-1-4 0-16,9 0 8 15,19 0-4-15,13 8-4 16,-9-12 4-16,-4 4 4 16,27 0-4-16,9 0-4 15,-9 4 4-15,-5-4-32 16,23 0 16-16,0-4-12 16,-18 4 12-16,14 0 0 15,17 0 4-15,-3 8 0 16,-28-12 0-16,13 8 16 15,23-8-4-15,-13-1 24 16,-14 5-16-16,18-4-20 0,5 4 0 16,-18 0 12-16,-5 4 0 15,-5-8-12-15,19 8 4 16,-32 0 4-16,-1 0 0 16,6 0-12-16,17-4 8 15,-8 0 28-15,-5 0-12 16,-19 4-4-16,19-12-4 15,-9 8-16-15,0 0 8 16,-23 0-16-16,-9-4 12 16,9 0 12-16,9 3 0 15,-18-3 24-15,-14 8-16 0,-9 0-12 16,-22 0-4-16,-10 0 20 16,-18-8-8-16,-9 4 24 15,-9 4-20-15,-5-4 12 16,-4 0-12-16,-5-4 12 15,5 0-16-15,0 0-4 16,0 4 0-16,4-4 12 16,5 4-8-16,-5 0-12 15,0 0 0-15,-4 0 4 16,4-1 0-16,5 1 8 16,5 0-4-16,-1 4 8 15,1 0-8-15,-1 4-4 16,-4 0 4-16,0-4 4 15,0 0-4-15,-5 5 8 16,-9-5-8-16,0 0 24 0,-4 0-16 16,0 0 12-16,-1-5-12 15,-4 5 12-15,-9 0-16 16,0 0-12-16,0 0 0 16,0 0 12-16,0 0-4 15,0-8-4-15,5 8 4 16,0-4-4-16,-1 0 0 15,-4 4-20-15,9-4 12 16,-4-4 32-16,-5 8-16 16,4-8 36-16,-4 8-28 15,-4-8 40-15,-1 0-32 16,1-4 4-16,-10 4-16 0,5 0 12 16,0-1-16-16,0 1-12 15,0-4 0-15,-1 4 4 16,1 0 0-16,5 4-28 15,-1 0 16-15,5 0-364 16,-4 4 204-16,4 12-376 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9:47.1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52BC73-6164-4721-9F2D-4E14EFC16A54}" emma:medium="tactile" emma:mode="ink">
          <msink:context xmlns:msink="http://schemas.microsoft.com/ink/2010/main" type="inkDrawing" rotatedBoundingBox="5405,17520 14542,17623 14540,17761 5403,17658" shapeName="Other"/>
        </emma:interpretation>
      </emma:emma>
    </inkml:annotationXML>
    <inkml:trace contextRef="#ctx0" brushRef="#br0">-2-1 156 0,'-4'-4'56'0,"4"8"-44"0,0 0-4 15,0-4 8-15,9 0-12 16,0 4 40-16,5 0-20 0,4 0 92 16,0-4-64-16,0 0 48 15,5 0-60-15,5 0 32 16,-1 0-40-16,5 0-8 15,4 0-16-15,14 4 4 16,5 0-8-16,13 4-12 16,5 0 4-16,4 0 12 15,-4 1-4-15,0 3-4 16,18-8 4-16,14 0-24 16,22-4 12-16,1 0 40 15,-10 0-20-15,5 8 0 0,32-8-8 16,-5 4 4-16,5 0-4 15,-9-4 8-15,27-4-8 0,9-8-12 16,-9 12 4-16,13-8 12 16,15-4-4-16,-1 3 32 15,-4 1-20-15,13 4 4 16,10 0-12-16,-33 8-40 16,15 4 16-16,4 1-28 15,-14 11 24-15,-18-16-44 16,9 12 36-16,5-4 16 15,-23 0 8-15,-14 4 36 16,23-3-16-16,9-1 12 16,-18 0-16-16,-14 0 0 15,-4-8-4-15,22-4 20 0,10 8-16 16,-10-8-4 0,-8-8-4-16,17 4 4 0,5 0-4 15,-22 0-4-15,-15-4 4 16,6 4-16-16,3-4 8 15,-8 0 92-15,-23 0-48 16,-14 8 104-16,-9-5-80 16,10-3 16-16,17 0-48 15,-4 0-20-15,-27 4-8 16,-10-4 12-16,-13 8-8 16,-18 0 32-16,-14 0-24 15,-9-4 40-15,-10 0-32 0,-3 0 32 16,-6 4-32-16,-4 0-40 15,0 0 8-15,0 4 0 16,-9-4 8-16,0 8-144 16,-4 0 80-16,-14 4-668 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9:48.9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5605F2-70DC-41AD-8C2D-596DFF432E20}" emma:medium="tactile" emma:mode="ink">
          <msink:context xmlns:msink="http://schemas.microsoft.com/ink/2010/main" type="inkDrawing" rotatedBoundingBox="5454,17595 14496,17565 14498,18374 5456,18404" semanticType="callout" shapeName="Other"/>
        </emma:interpretation>
      </emma:emma>
    </inkml:annotationXML>
    <inkml:trace contextRef="#ctx0" brushRef="#br0">0 308 520 0,'5'61'192'0,"-5"-61"-152"0,13 60-8 0,1-35 16 16,0-1-32-16,-1 4 4 15,-4 0-12-15,0-3 12 16,-4-5-12-16,4 0 4 0,5-4-4 0,-5-12 28 15,0-4-20-15,5 0-76 16,4-4 32-16,-5-8-132 16,10 4 88-1,0 0 16-15,9 0 36 16,-9 8 0-16,9-4 8 16,-1 0 36-16,1 4-16 15,5 0 60 1,8 0-36-16,5 4 48 0,-4-4-48 15,13 0-8-15,-4 0-12 16,17-4 44-16,-3-8-32 16,40 8 16-16,9 0-24 0,5 4-8 15,-13 0-4-15,8-13 20 16,19 13-12-16,8 9-32 16,-4-1 12-16,-13-4 20 15,18 4-8-15,17 4-24 16,-3-4 8-16,-14-8 24 15,13 4-8-15,37 4-8 16,-19 0 0-16,1 4 4 16,8-3 0-16,1-1-12 15,-5 4 8-15,-13-12-4 0,17 16 0 16,1-4 16-16,-23 0-4 16,-9 4-36-16,4-3 16 15,19-1-28-15,-19 4 24 16,-18-4 0-16,-9 4 12 0,-4-12 8 15,22 12 0-15,-4-12 0 16,-24 9 0-16,-8-5 24 16,-9-8-12-16,9-4 12 15,13 0-12-15,-4 4 20 16,-4 0-20-16,-15 0-12 16,-8-4-4-16,-5 4 12 15,14-9-4-15,8 9-4 16,-3-4 4-16,-19-4 28 15,-5 0-16-15,-17 4 4 16,3-4-12-16,-8-4 12 16,4-4-12-16,10 4 16 15,-1-5-16-15,10 13-20 16,-19-4 4-16,5 0 12 16,-14 8 0-16,-4-4 16 15,-14 0-12-15,0 0-4 0,-5-4 0 16,-4 8 20-16,-9-8-12 15,0-4 12-15,-1 12-12 16,-3-12 12-16,-1 4-16 16,-5-1 24-16,1 5-20 15,0-4 24-15,-5 0-24 16,0 4 24-16,0 0-24 16,-4 0 32-16,-1-4-28 15,1 8 4-15,4-4-12 16,0 0-8-16,5 0 4 15,4-4-40-15,5 8 20 0,-1 0 16 16,1 0 0-16,4 0-8 16,-4-4 4-16,0 0 4 15,-5 0 0-15,0-5 32 16,-4 9-16-16,4 0-4 16,0-4-8-16,1 4 4 15,-1-4-4-15,0 4 8 16,5 0-8-16,-5 0-4 15,-4-12 4-15,-1 12 28 16,-4-4-16-16,1 4 48 16,-1-16-36-16,0 12-16 15,-5-12-4-15,1 8 24 16,-1-4-16-16,-4-5-4 16,0-7-8-16,5-4 4 15,-5 8-4-15,0-21 16 16,0 1-12-16,0-9 24 0,-5 5-20 15,1-5-136-15,-1 4 68 16,1 1-456-16,-10 7 284 16,-9 17-272-1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49:55.7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DC07A54-AD12-42C4-B830-00049B65BD96}" emma:medium="tactile" emma:mode="ink">
          <msink:context xmlns:msink="http://schemas.microsoft.com/ink/2010/main" type="writingRegion" rotatedBoundingBox="9726,16919 11656,16919 11656,17404 9726,17404"/>
        </emma:interpretation>
      </emma:emma>
    </inkml:annotationXML>
    <inkml:traceGroup>
      <inkml:annotationXML>
        <emma:emma xmlns:emma="http://www.w3.org/2003/04/emma" version="1.0">
          <emma:interpretation id="{97045B07-F9E5-4236-A21A-1BECD54287C9}" emma:medium="tactile" emma:mode="ink">
            <msink:context xmlns:msink="http://schemas.microsoft.com/ink/2010/main" type="paragraph" rotatedBoundingBox="9726,16919 11656,16919 11656,17404 9726,17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2248E6-B679-4D37-BF40-2F90E3C104C1}" emma:medium="tactile" emma:mode="ink">
              <msink:context xmlns:msink="http://schemas.microsoft.com/ink/2010/main" type="line" rotatedBoundingBox="9726,16919 11656,16919 11656,17404 9726,17404"/>
            </emma:interpretation>
          </emma:emma>
        </inkml:annotationXML>
        <inkml:traceGroup>
          <inkml:annotationXML>
            <emma:emma xmlns:emma="http://www.w3.org/2003/04/emma" version="1.0">
              <emma:interpretation id="{D8E72027-E974-4B2E-B4E3-159A78F52A24}" emma:medium="tactile" emma:mode="ink">
                <msink:context xmlns:msink="http://schemas.microsoft.com/ink/2010/main" type="inkWord" rotatedBoundingBox="9726,16919 11656,16919 11656,17404 9726,17404"/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at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1794 1 644 0,'-23'-12'236'0,"5"16"-180"0,-14 8-20 16,5-7 52-16,-32 3-56 15,-19 8 24-15,-17 4-36 16,-6-4-8-16,-44-4-8 16,-15 17 20-16,6-9-12 0,8-8-4 15,-9 8-4-15,0-4 20 16,19-7-12-16,17 3-40 15,28 4 16-15,28-8-228 16,26-4 132-16</inkml:trace>
          <inkml:trace contextRef="#ctx0" brushRef="#br0" timeOffset="404.5754">801-124 676 0,'-27'-20'248'0,"4"28"-192"0,-18 4-16 0,19-4-12 16,-15 8-24-16,-4-4 96 15,-9 9-56-15,-9-1-36 0,-18 16-8 16,-10-15 24-16,-4 3-16 0,5 0 16 16,13 0-12-16,13-3 20 15,10-5-20-15,9 4-12 16,10-4-4-16,8 4-4 15,9-3 0-15,10 3 32 16,8-4-12-16,10 4 4 16,18 1-8-16,13-9-8 15,14 0 4-15,1 4 20 16,-1-8-12-16,0 4 12 16,-4-8-12-16,-14 4 44 15,-5-8-28-15,-9-8 48 16,-9 4-44-16,-4-12 28 15,0-8-32-15,-5-5-8 0,-5-7-12 16,1-9-128-16,0 1 64 16,-5 8-772-1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4T20:11:00.6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7642D4-0C7F-4EBD-B7CF-FEFFB93BE50C}" emma:medium="tactile" emma:mode="ink">
          <msink:context xmlns:msink="http://schemas.microsoft.com/ink/2010/main" type="inkDrawing" rotatedBoundingBox="4407,12677 4450,17029 3107,17042 3065,12690" semanticType="callout" shapeName="Other"/>
        </emma:interpretation>
      </emma:emma>
    </inkml:annotationXML>
    <inkml:trace contextRef="#ctx0" brushRef="#br0">1314 3 372 0,'0'0'140'16,"5"0"-112"-16,-5-4-4 0,0 4 128 0,-5 0-88 15,-4 0 60-15,0 4-68 16,-9 0-16-16,0 4-24 15,-5 0-4-15,0 4-4 0,-9 4-16 16,0 8 4-16,1 9 12 16,-10 11-4-16,-14 13-4 15,-13 12 4-15,-14-9-40 16,-9 17 20-16,0-8 4 16,0 0 12-16,13 4-20 15,-4 16 12-15,9 12 32 16,5 4-16-16,13-4 16 15,5-16-12-15,14-4-8 0,4 21 0 16,9 19-4-16,1 8 0 16,-10-7 8-16,18-13-4 15,-4 21-4-15,0 19 4 16,18-7-4-16,0-13 0 16,4-11 8-16,19-1-4 15,4-8-28 1,14 9 12-16,14 15 24 15,-1-19-8-15,1-17 28 16,-5-8-20-16,5 0 4 16,4 16-8-16,5 4 48 0,4-7-32 0,5-13 8 15,-5-8-20-15,-9-13 28 16,1-7-24-16,-10-12 4 16,-5-5-12-16,-8-3 12 15,-1-9-12-15,-9 0-20 16,1-11 4-16,-6-5-188 15,-13-12 104-15</inkml:trace>
    <inkml:trace contextRef="#ctx0" brushRef="#br0" timeOffset="343.9145">1037 3843 644 0,'-28'-44'236'0,"24"44"-180"0,4-4-20 0,4 0-36 16,1-1-8-16,-1 1 48 16,-4 0-20-16,0 4-8 15,9 17-8-15,1 3 4 0,-1 4-4 16,4 8 16-16,-4 1-12 16,5-1-12-16,-9 1 0 15,4-5 48-15,0 0-24 16,0 5 16-16,-4-1-20 15,-5 4 20-15,0-3-24 16,-5-5 32-16,-13 9-28 16,-5-5 12-16,-13-8-16 0,-10-4 64 15,-13-3-44-15,-14-1-4 16,-4 0-16-16,4-16 8 16,14 8-12-16,9-8-152 15,13-4 76-15,14 8-648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5.xml"/><Relationship Id="rId5" Type="http://schemas.openxmlformats.org/officeDocument/2006/relationships/image" Target="../media/image58.emf"/><Relationship Id="rId4" Type="http://schemas.openxmlformats.org/officeDocument/2006/relationships/customXml" Target="../ink/ink54.xml"/><Relationship Id="rId9" Type="http://schemas.openxmlformats.org/officeDocument/2006/relationships/image" Target="../media/image6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66.emf"/><Relationship Id="rId18" Type="http://schemas.openxmlformats.org/officeDocument/2006/relationships/customXml" Target="../ink/ink65.xml"/><Relationship Id="rId26" Type="http://schemas.openxmlformats.org/officeDocument/2006/relationships/customXml" Target="../ink/ink69.xml"/><Relationship Id="rId39" Type="http://schemas.openxmlformats.org/officeDocument/2006/relationships/image" Target="../media/image79.emf"/><Relationship Id="rId3" Type="http://schemas.openxmlformats.org/officeDocument/2006/relationships/image" Target="../media/image61.emf"/><Relationship Id="rId21" Type="http://schemas.openxmlformats.org/officeDocument/2006/relationships/image" Target="../media/image70.emf"/><Relationship Id="rId34" Type="http://schemas.openxmlformats.org/officeDocument/2006/relationships/customXml" Target="../ink/ink73.xml"/><Relationship Id="rId7" Type="http://schemas.openxmlformats.org/officeDocument/2006/relationships/image" Target="../media/image63.emf"/><Relationship Id="rId12" Type="http://schemas.openxmlformats.org/officeDocument/2006/relationships/customXml" Target="../ink/ink62.xml"/><Relationship Id="rId17" Type="http://schemas.openxmlformats.org/officeDocument/2006/relationships/image" Target="../media/image68.emf"/><Relationship Id="rId25" Type="http://schemas.openxmlformats.org/officeDocument/2006/relationships/image" Target="../media/image72.emf"/><Relationship Id="rId33" Type="http://schemas.openxmlformats.org/officeDocument/2006/relationships/image" Target="../media/image76.emf"/><Relationship Id="rId38" Type="http://schemas.openxmlformats.org/officeDocument/2006/relationships/customXml" Target="../ink/ink75.xml"/><Relationship Id="rId2" Type="http://schemas.openxmlformats.org/officeDocument/2006/relationships/customXml" Target="../ink/ink57.xml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29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.xml"/><Relationship Id="rId11" Type="http://schemas.openxmlformats.org/officeDocument/2006/relationships/image" Target="../media/image65.emf"/><Relationship Id="rId24" Type="http://schemas.openxmlformats.org/officeDocument/2006/relationships/customXml" Target="../ink/ink68.xml"/><Relationship Id="rId32" Type="http://schemas.openxmlformats.org/officeDocument/2006/relationships/customXml" Target="../ink/ink72.xml"/><Relationship Id="rId37" Type="http://schemas.openxmlformats.org/officeDocument/2006/relationships/image" Target="../media/image78.emf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23" Type="http://schemas.openxmlformats.org/officeDocument/2006/relationships/image" Target="../media/image71.emf"/><Relationship Id="rId28" Type="http://schemas.openxmlformats.org/officeDocument/2006/relationships/customXml" Target="../ink/ink70.xml"/><Relationship Id="rId36" Type="http://schemas.openxmlformats.org/officeDocument/2006/relationships/customXml" Target="../ink/ink74.xml"/><Relationship Id="rId10" Type="http://schemas.openxmlformats.org/officeDocument/2006/relationships/customXml" Target="../ink/ink61.xml"/><Relationship Id="rId19" Type="http://schemas.openxmlformats.org/officeDocument/2006/relationships/image" Target="../media/image69.emf"/><Relationship Id="rId31" Type="http://schemas.openxmlformats.org/officeDocument/2006/relationships/image" Target="../media/image75.emf"/><Relationship Id="rId4" Type="http://schemas.openxmlformats.org/officeDocument/2006/relationships/customXml" Target="../ink/ink58.xml"/><Relationship Id="rId9" Type="http://schemas.openxmlformats.org/officeDocument/2006/relationships/image" Target="../media/image64.emf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73.emf"/><Relationship Id="rId30" Type="http://schemas.openxmlformats.org/officeDocument/2006/relationships/customXml" Target="../ink/ink71.xml"/><Relationship Id="rId35" Type="http://schemas.openxmlformats.org/officeDocument/2006/relationships/image" Target="../media/image7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13" Type="http://schemas.openxmlformats.org/officeDocument/2006/relationships/image" Target="../media/image85.emf"/><Relationship Id="rId18" Type="http://schemas.openxmlformats.org/officeDocument/2006/relationships/customXml" Target="../ink/ink84.xml"/><Relationship Id="rId26" Type="http://schemas.openxmlformats.org/officeDocument/2006/relationships/customXml" Target="../ink/ink88.xml"/><Relationship Id="rId3" Type="http://schemas.openxmlformats.org/officeDocument/2006/relationships/image" Target="../media/image80.emf"/><Relationship Id="rId21" Type="http://schemas.openxmlformats.org/officeDocument/2006/relationships/image" Target="../media/image89.emf"/><Relationship Id="rId7" Type="http://schemas.openxmlformats.org/officeDocument/2006/relationships/image" Target="../media/image82.emf"/><Relationship Id="rId12" Type="http://schemas.openxmlformats.org/officeDocument/2006/relationships/customXml" Target="../ink/ink81.xml"/><Relationship Id="rId17" Type="http://schemas.openxmlformats.org/officeDocument/2006/relationships/image" Target="../media/image87.emf"/><Relationship Id="rId25" Type="http://schemas.openxmlformats.org/officeDocument/2006/relationships/image" Target="../media/image91.emf"/><Relationship Id="rId2" Type="http://schemas.openxmlformats.org/officeDocument/2006/relationships/customXml" Target="../ink/ink76.xml"/><Relationship Id="rId16" Type="http://schemas.openxmlformats.org/officeDocument/2006/relationships/customXml" Target="../ink/ink83.xml"/><Relationship Id="rId20" Type="http://schemas.openxmlformats.org/officeDocument/2006/relationships/customXml" Target="../ink/ink8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8.xml"/><Relationship Id="rId11" Type="http://schemas.openxmlformats.org/officeDocument/2006/relationships/image" Target="../media/image84.emf"/><Relationship Id="rId24" Type="http://schemas.openxmlformats.org/officeDocument/2006/relationships/customXml" Target="../ink/ink87.xml"/><Relationship Id="rId5" Type="http://schemas.openxmlformats.org/officeDocument/2006/relationships/image" Target="../media/image81.emf"/><Relationship Id="rId15" Type="http://schemas.openxmlformats.org/officeDocument/2006/relationships/image" Target="../media/image86.emf"/><Relationship Id="rId23" Type="http://schemas.openxmlformats.org/officeDocument/2006/relationships/image" Target="../media/image90.emf"/><Relationship Id="rId10" Type="http://schemas.openxmlformats.org/officeDocument/2006/relationships/customXml" Target="../ink/ink80.xml"/><Relationship Id="rId19" Type="http://schemas.openxmlformats.org/officeDocument/2006/relationships/image" Target="../media/image88.emf"/><Relationship Id="rId4" Type="http://schemas.openxmlformats.org/officeDocument/2006/relationships/customXml" Target="../ink/ink77.xml"/><Relationship Id="rId9" Type="http://schemas.openxmlformats.org/officeDocument/2006/relationships/image" Target="../media/image83.emf"/><Relationship Id="rId14" Type="http://schemas.openxmlformats.org/officeDocument/2006/relationships/customXml" Target="../ink/ink82.xml"/><Relationship Id="rId22" Type="http://schemas.openxmlformats.org/officeDocument/2006/relationships/customXml" Target="../ink/ink86.xml"/><Relationship Id="rId27" Type="http://schemas.openxmlformats.org/officeDocument/2006/relationships/image" Target="../media/image9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9.emf"/><Relationship Id="rId18" Type="http://schemas.openxmlformats.org/officeDocument/2006/relationships/customXml" Target="../ink/ink9.xml"/><Relationship Id="rId3" Type="http://schemas.openxmlformats.org/officeDocument/2006/relationships/image" Target="../media/image4.emf"/><Relationship Id="rId21" Type="http://schemas.openxmlformats.org/officeDocument/2006/relationships/image" Target="../media/image13.emf"/><Relationship Id="rId7" Type="http://schemas.openxmlformats.org/officeDocument/2006/relationships/image" Target="../media/image6.emf"/><Relationship Id="rId12" Type="http://schemas.openxmlformats.org/officeDocument/2006/relationships/customXml" Target="../ink/ink6.xml"/><Relationship Id="rId17" Type="http://schemas.openxmlformats.org/officeDocument/2006/relationships/image" Target="../media/image11.emf"/><Relationship Id="rId25" Type="http://schemas.openxmlformats.org/officeDocument/2006/relationships/image" Target="../media/image15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8.emf"/><Relationship Id="rId24" Type="http://schemas.openxmlformats.org/officeDocument/2006/relationships/customXml" Target="../ink/ink12.xml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23" Type="http://schemas.openxmlformats.org/officeDocument/2006/relationships/image" Target="../media/image14.emf"/><Relationship Id="rId10" Type="http://schemas.openxmlformats.org/officeDocument/2006/relationships/customXml" Target="../ink/ink5.xml"/><Relationship Id="rId19" Type="http://schemas.openxmlformats.org/officeDocument/2006/relationships/image" Target="../media/image12.emf"/><Relationship Id="rId4" Type="http://schemas.openxmlformats.org/officeDocument/2006/relationships/customXml" Target="../ink/ink2.xml"/><Relationship Id="rId9" Type="http://schemas.openxmlformats.org/officeDocument/2006/relationships/image" Target="../media/image7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1.emf"/><Relationship Id="rId18" Type="http://schemas.openxmlformats.org/officeDocument/2006/relationships/customXml" Target="../ink/ink21.xml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customXml" Target="../ink/ink18.xml"/><Relationship Id="rId17" Type="http://schemas.openxmlformats.org/officeDocument/2006/relationships/image" Target="../media/image23.emf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10" Type="http://schemas.openxmlformats.org/officeDocument/2006/relationships/customXml" Target="../ink/ink17.xml"/><Relationship Id="rId19" Type="http://schemas.openxmlformats.org/officeDocument/2006/relationships/image" Target="../media/image24.emf"/><Relationship Id="rId4" Type="http://schemas.openxmlformats.org/officeDocument/2006/relationships/customXml" Target="../ink/ink14.xml"/><Relationship Id="rId9" Type="http://schemas.openxmlformats.org/officeDocument/2006/relationships/image" Target="../media/image19.emf"/><Relationship Id="rId14" Type="http://schemas.openxmlformats.org/officeDocument/2006/relationships/customXml" Target="../ink/ink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12" Type="http://schemas.openxmlformats.org/officeDocument/2006/relationships/customXml" Target="../ink/ink27.xml"/><Relationship Id="rId17" Type="http://schemas.openxmlformats.org/officeDocument/2006/relationships/image" Target="../media/image32.emf"/><Relationship Id="rId2" Type="http://schemas.openxmlformats.org/officeDocument/2006/relationships/customXml" Target="../ink/ink22.xml"/><Relationship Id="rId16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28.emf"/><Relationship Id="rId14" Type="http://schemas.openxmlformats.org/officeDocument/2006/relationships/customXml" Target="../ink/ink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38.emf"/><Relationship Id="rId18" Type="http://schemas.openxmlformats.org/officeDocument/2006/relationships/customXml" Target="../ink/ink38.xml"/><Relationship Id="rId26" Type="http://schemas.openxmlformats.org/officeDocument/2006/relationships/customXml" Target="../ink/ink42.xml"/><Relationship Id="rId3" Type="http://schemas.openxmlformats.org/officeDocument/2006/relationships/image" Target="../media/image33.emf"/><Relationship Id="rId21" Type="http://schemas.openxmlformats.org/officeDocument/2006/relationships/image" Target="../media/image42.emf"/><Relationship Id="rId7" Type="http://schemas.openxmlformats.org/officeDocument/2006/relationships/image" Target="../media/image35.emf"/><Relationship Id="rId12" Type="http://schemas.openxmlformats.org/officeDocument/2006/relationships/customXml" Target="../ink/ink35.xml"/><Relationship Id="rId17" Type="http://schemas.openxmlformats.org/officeDocument/2006/relationships/image" Target="../media/image40.emf"/><Relationship Id="rId25" Type="http://schemas.openxmlformats.org/officeDocument/2006/relationships/image" Target="../media/image44.emf"/><Relationship Id="rId2" Type="http://schemas.openxmlformats.org/officeDocument/2006/relationships/customXml" Target="../ink/ink30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11" Type="http://schemas.openxmlformats.org/officeDocument/2006/relationships/image" Target="../media/image37.emf"/><Relationship Id="rId24" Type="http://schemas.openxmlformats.org/officeDocument/2006/relationships/customXml" Target="../ink/ink41.xml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23" Type="http://schemas.openxmlformats.org/officeDocument/2006/relationships/image" Target="../media/image43.emf"/><Relationship Id="rId10" Type="http://schemas.openxmlformats.org/officeDocument/2006/relationships/customXml" Target="../ink/ink34.xml"/><Relationship Id="rId19" Type="http://schemas.openxmlformats.org/officeDocument/2006/relationships/image" Target="../media/image41.emf"/><Relationship Id="rId4" Type="http://schemas.openxmlformats.org/officeDocument/2006/relationships/customXml" Target="../ink/ink31.xml"/><Relationship Id="rId9" Type="http://schemas.openxmlformats.org/officeDocument/2006/relationships/image" Target="../media/image36.emf"/><Relationship Id="rId14" Type="http://schemas.openxmlformats.org/officeDocument/2006/relationships/customXml" Target="../ink/ink36.xml"/><Relationship Id="rId22" Type="http://schemas.openxmlformats.org/officeDocument/2006/relationships/customXml" Target="../ink/ink40.xml"/><Relationship Id="rId27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12" Type="http://schemas.openxmlformats.org/officeDocument/2006/relationships/customXml" Target="../ink/ink48.xml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.xml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0" Type="http://schemas.openxmlformats.org/officeDocument/2006/relationships/customXml" Target="../ink/ink47.xml"/><Relationship Id="rId4" Type="http://schemas.openxmlformats.org/officeDocument/2006/relationships/customXml" Target="../ink/ink44.xml"/><Relationship Id="rId9" Type="http://schemas.openxmlformats.org/officeDocument/2006/relationships/image" Target="../media/image4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customXml" Target="../ink/ink49.xml"/><Relationship Id="rId7" Type="http://schemas.openxmlformats.org/officeDocument/2006/relationships/customXml" Target="../ink/ink5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customXml" Target="../ink/ink50.xml"/><Relationship Id="rId10" Type="http://schemas.openxmlformats.org/officeDocument/2006/relationships/image" Target="../media/image56.emf"/><Relationship Id="rId4" Type="http://schemas.openxmlformats.org/officeDocument/2006/relationships/image" Target="../media/image53.emf"/><Relationship Id="rId9" Type="http://schemas.openxmlformats.org/officeDocument/2006/relationships/customXml" Target="../ink/ink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835" y="1825625"/>
            <a:ext cx="45103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5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7" name="Ink 96"/>
              <p14:cNvContentPartPr/>
              <p14:nvPr/>
            </p14:nvContentPartPr>
            <p14:xfrm>
              <a:off x="518350" y="88678"/>
              <a:ext cx="6305040" cy="173376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230" y="78238"/>
                <a:ext cx="6321600" cy="17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8" name="Ink 97"/>
              <p14:cNvContentPartPr/>
              <p14:nvPr/>
            </p14:nvContentPartPr>
            <p14:xfrm>
              <a:off x="6914830" y="254278"/>
              <a:ext cx="1348560" cy="109296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2590" y="239878"/>
                <a:ext cx="1372320" cy="11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9" name="Ink 98"/>
              <p14:cNvContentPartPr/>
              <p14:nvPr/>
            </p14:nvContentPartPr>
            <p14:xfrm>
              <a:off x="502150" y="209638"/>
              <a:ext cx="7008480" cy="631332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270" y="197038"/>
                <a:ext cx="7036560" cy="63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6" name="Ink 195"/>
              <p14:cNvContentPartPr/>
              <p14:nvPr/>
            </p14:nvContentPartPr>
            <p14:xfrm>
              <a:off x="1694470" y="5829958"/>
              <a:ext cx="1951560" cy="11484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5830" y="5814838"/>
                <a:ext cx="197532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54510" y="132958"/>
              <a:ext cx="7972560" cy="5609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830" y="118558"/>
                <a:ext cx="7999920" cy="56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8" name="Ink 87"/>
              <p14:cNvContentPartPr/>
              <p14:nvPr/>
            </p14:nvContentPartPr>
            <p14:xfrm>
              <a:off x="3603190" y="2483758"/>
              <a:ext cx="3086640" cy="61920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5630" y="2466478"/>
                <a:ext cx="310968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1" name="Ink 160"/>
              <p14:cNvContentPartPr/>
              <p14:nvPr/>
            </p14:nvContentPartPr>
            <p14:xfrm>
              <a:off x="2972110" y="4750318"/>
              <a:ext cx="1419120" cy="2340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3470" y="4740238"/>
                <a:ext cx="1440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4" name="Ink 183"/>
              <p14:cNvContentPartPr/>
              <p14:nvPr/>
            </p14:nvContentPartPr>
            <p14:xfrm>
              <a:off x="6009430" y="3876598"/>
              <a:ext cx="1377000" cy="52128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99710" y="3867238"/>
                <a:ext cx="139932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5" name="Ink 184"/>
              <p14:cNvContentPartPr/>
              <p14:nvPr/>
            </p14:nvContentPartPr>
            <p14:xfrm>
              <a:off x="7628710" y="3386998"/>
              <a:ext cx="941040" cy="344880"/>
            </p14:xfrm>
          </p:contentPart>
        </mc:Choice>
        <mc:Fallback>
          <p:pic>
            <p:nvPicPr>
              <p:cNvPr id="185" name="Ink 18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13230" y="3377278"/>
                <a:ext cx="96588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8" name="Ink 187"/>
              <p14:cNvContentPartPr/>
              <p14:nvPr/>
            </p14:nvContentPartPr>
            <p14:xfrm>
              <a:off x="2552350" y="4749238"/>
              <a:ext cx="1882440" cy="49680"/>
            </p14:xfrm>
          </p:contentPart>
        </mc:Choice>
        <mc:Fallback>
          <p:pic>
            <p:nvPicPr>
              <p:cNvPr id="188" name="Ink 18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45870" y="4735558"/>
                <a:ext cx="19008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0" name="Ink 189"/>
              <p14:cNvContentPartPr/>
              <p14:nvPr/>
            </p14:nvContentPartPr>
            <p14:xfrm>
              <a:off x="5264230" y="4713958"/>
              <a:ext cx="1987920" cy="6012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57390" y="4699918"/>
                <a:ext cx="20059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1" name="Ink 210"/>
              <p14:cNvContentPartPr/>
              <p14:nvPr/>
            </p14:nvContentPartPr>
            <p14:xfrm>
              <a:off x="2625790" y="4957678"/>
              <a:ext cx="1353960" cy="78696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14990" y="4937518"/>
                <a:ext cx="1384920" cy="8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1" name="Ink 230"/>
              <p14:cNvContentPartPr/>
              <p14:nvPr/>
            </p14:nvContentPartPr>
            <p14:xfrm>
              <a:off x="4870390" y="5029678"/>
              <a:ext cx="2204280" cy="4464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63910" y="5011678"/>
                <a:ext cx="22284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7" name="Ink 236"/>
              <p14:cNvContentPartPr/>
              <p14:nvPr/>
            </p14:nvContentPartPr>
            <p14:xfrm>
              <a:off x="2882830" y="5085478"/>
              <a:ext cx="5217480" cy="830880"/>
            </p14:xfrm>
          </p:contentPart>
        </mc:Choice>
        <mc:Fallback>
          <p:pic>
            <p:nvPicPr>
              <p:cNvPr id="237" name="Ink 2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75630" y="5078278"/>
                <a:ext cx="523656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8" name="Ink 237"/>
              <p14:cNvContentPartPr/>
              <p14:nvPr/>
            </p14:nvContentPartPr>
            <p14:xfrm>
              <a:off x="4803070" y="5459158"/>
              <a:ext cx="2215440" cy="63720"/>
            </p14:xfrm>
          </p:contentPart>
        </mc:Choice>
        <mc:Fallback>
          <p:pic>
            <p:nvPicPr>
              <p:cNvPr id="238" name="Ink 2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95510" y="5446558"/>
                <a:ext cx="22348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4" name="Ink 243"/>
              <p14:cNvContentPartPr/>
              <p14:nvPr/>
            </p14:nvContentPartPr>
            <p14:xfrm>
              <a:off x="4160830" y="5035438"/>
              <a:ext cx="722880" cy="650160"/>
            </p14:xfrm>
          </p:contentPart>
        </mc:Choice>
        <mc:Fallback>
          <p:pic>
            <p:nvPicPr>
              <p:cNvPr id="244" name="Ink 24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7150" y="5024278"/>
                <a:ext cx="7488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5" name="Ink 254"/>
              <p14:cNvContentPartPr/>
              <p14:nvPr/>
            </p14:nvContentPartPr>
            <p14:xfrm>
              <a:off x="3026470" y="1808038"/>
              <a:ext cx="768960" cy="38880"/>
            </p14:xfrm>
          </p:contentPart>
        </mc:Choice>
        <mc:Fallback>
          <p:pic>
            <p:nvPicPr>
              <p:cNvPr id="255" name="Ink 25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20710" y="1795798"/>
                <a:ext cx="7844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7" name="Ink 256"/>
              <p14:cNvContentPartPr/>
              <p14:nvPr/>
            </p14:nvContentPartPr>
            <p14:xfrm>
              <a:off x="5011510" y="1673038"/>
              <a:ext cx="1142280" cy="117360"/>
            </p14:xfrm>
          </p:contentPart>
        </mc:Choice>
        <mc:Fallback>
          <p:pic>
            <p:nvPicPr>
              <p:cNvPr id="257" name="Ink 25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05390" y="1661518"/>
                <a:ext cx="11581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59" name="Ink 258"/>
              <p14:cNvContentPartPr/>
              <p14:nvPr/>
            </p14:nvContentPartPr>
            <p14:xfrm>
              <a:off x="751270" y="5822758"/>
              <a:ext cx="2985120" cy="136440"/>
            </p14:xfrm>
          </p:contentPart>
        </mc:Choice>
        <mc:Fallback>
          <p:pic>
            <p:nvPicPr>
              <p:cNvPr id="259" name="Ink 25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5870" y="5813038"/>
                <a:ext cx="2999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62" name="Ink 261"/>
              <p14:cNvContentPartPr/>
              <p14:nvPr/>
            </p14:nvContentPartPr>
            <p14:xfrm>
              <a:off x="2998750" y="1818118"/>
              <a:ext cx="429120" cy="42120"/>
            </p14:xfrm>
          </p:contentPart>
        </mc:Choice>
        <mc:Fallback>
          <p:pic>
            <p:nvPicPr>
              <p:cNvPr id="262" name="Ink 26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92630" y="1810198"/>
                <a:ext cx="4453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3" name="Ink 262"/>
              <p14:cNvContentPartPr/>
              <p14:nvPr/>
            </p14:nvContentPartPr>
            <p14:xfrm>
              <a:off x="6073510" y="1037998"/>
              <a:ext cx="668880" cy="235800"/>
            </p14:xfrm>
          </p:contentPart>
        </mc:Choice>
        <mc:Fallback>
          <p:pic>
            <p:nvPicPr>
              <p:cNvPr id="263" name="Ink 26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60550" y="1023238"/>
                <a:ext cx="6912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4" name="Ink 263"/>
              <p14:cNvContentPartPr/>
              <p14:nvPr/>
            </p14:nvContentPartPr>
            <p14:xfrm>
              <a:off x="3972190" y="1119358"/>
              <a:ext cx="459000" cy="224640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60310" y="1104958"/>
                <a:ext cx="4820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5" name="Ink 264"/>
              <p14:cNvContentPartPr/>
              <p14:nvPr/>
            </p14:nvContentPartPr>
            <p14:xfrm>
              <a:off x="4556830" y="1288558"/>
              <a:ext cx="1460880" cy="528480"/>
            </p14:xfrm>
          </p:contentPart>
        </mc:Choice>
        <mc:Fallback>
          <p:pic>
            <p:nvPicPr>
              <p:cNvPr id="265" name="Ink 26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43150" y="1269838"/>
                <a:ext cx="1490400" cy="55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854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24990" y="97678"/>
              <a:ext cx="4545360" cy="1312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50" y="86158"/>
                <a:ext cx="4574880" cy="13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7" name="Ink 126"/>
              <p14:cNvContentPartPr/>
              <p14:nvPr/>
            </p14:nvContentPartPr>
            <p14:xfrm>
              <a:off x="3140950" y="1545238"/>
              <a:ext cx="1621440" cy="78084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0510" y="1527598"/>
                <a:ext cx="1639440" cy="8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8" name="Ink 127"/>
              <p14:cNvContentPartPr/>
              <p14:nvPr/>
            </p14:nvContentPartPr>
            <p14:xfrm>
              <a:off x="7773070" y="2587798"/>
              <a:ext cx="740880" cy="680040"/>
            </p14:xfrm>
          </p:contentPart>
        </mc:Choice>
        <mc:Fallback>
          <p:pic>
            <p:nvPicPr>
              <p:cNvPr id="128" name="Ink 1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5430" y="2574118"/>
                <a:ext cx="76932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1" name="Ink 150"/>
              <p14:cNvContentPartPr/>
              <p14:nvPr/>
            </p14:nvContentPartPr>
            <p14:xfrm>
              <a:off x="7409470" y="2798398"/>
              <a:ext cx="192600" cy="68688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93630" y="2783278"/>
                <a:ext cx="22536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3" name="Ink 152"/>
              <p14:cNvContentPartPr/>
              <p14:nvPr/>
            </p14:nvContentPartPr>
            <p14:xfrm>
              <a:off x="7491910" y="2824318"/>
              <a:ext cx="196560" cy="62460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81470" y="2808478"/>
                <a:ext cx="22248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4" name="Ink 153"/>
              <p14:cNvContentPartPr/>
              <p14:nvPr/>
            </p14:nvContentPartPr>
            <p14:xfrm>
              <a:off x="8575870" y="2615878"/>
              <a:ext cx="330120" cy="88200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63630" y="2599318"/>
                <a:ext cx="35964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2" name="Ink 161"/>
              <p14:cNvContentPartPr/>
              <p14:nvPr/>
            </p14:nvContentPartPr>
            <p14:xfrm>
              <a:off x="2722990" y="1619038"/>
              <a:ext cx="501840" cy="77148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07510" y="1608238"/>
                <a:ext cx="52452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3" name="Ink 162"/>
              <p14:cNvContentPartPr/>
              <p14:nvPr/>
            </p14:nvContentPartPr>
            <p14:xfrm>
              <a:off x="1528870" y="1402678"/>
              <a:ext cx="7040880" cy="511992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15190" y="1389358"/>
                <a:ext cx="7067880" cy="51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3" name="Ink 232"/>
              <p14:cNvContentPartPr/>
              <p14:nvPr/>
            </p14:nvContentPartPr>
            <p14:xfrm>
              <a:off x="2007310" y="5499478"/>
              <a:ext cx="3223800" cy="52560"/>
            </p14:xfrm>
          </p:contentPart>
        </mc:Choice>
        <mc:Fallback>
          <p:pic>
            <p:nvPicPr>
              <p:cNvPr id="233" name="Ink 23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00110" y="5486878"/>
                <a:ext cx="32468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5" name="Ink 234"/>
              <p14:cNvContentPartPr/>
              <p14:nvPr/>
            </p14:nvContentPartPr>
            <p14:xfrm>
              <a:off x="1947190" y="5545558"/>
              <a:ext cx="3314880" cy="159120"/>
            </p14:xfrm>
          </p:contentPart>
        </mc:Choice>
        <mc:Fallback>
          <p:pic>
            <p:nvPicPr>
              <p:cNvPr id="235" name="Ink 2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37470" y="5531878"/>
                <a:ext cx="33390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7" name="Ink 236"/>
              <p14:cNvContentPartPr/>
              <p14:nvPr/>
            </p14:nvContentPartPr>
            <p14:xfrm>
              <a:off x="1948270" y="6314158"/>
              <a:ext cx="3286440" cy="66240"/>
            </p14:xfrm>
          </p:contentPart>
        </mc:Choice>
        <mc:Fallback>
          <p:pic>
            <p:nvPicPr>
              <p:cNvPr id="237" name="Ink 23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41790" y="6308038"/>
                <a:ext cx="33084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39" name="Ink 238"/>
              <p14:cNvContentPartPr/>
              <p14:nvPr/>
            </p14:nvContentPartPr>
            <p14:xfrm>
              <a:off x="1964110" y="6323878"/>
              <a:ext cx="3259080" cy="296280"/>
            </p14:xfrm>
          </p:contentPart>
        </mc:Choice>
        <mc:Fallback>
          <p:pic>
            <p:nvPicPr>
              <p:cNvPr id="239" name="Ink 23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55830" y="6316678"/>
                <a:ext cx="32842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9" name="Ink 248"/>
              <p14:cNvContentPartPr/>
              <p14:nvPr/>
            </p14:nvContentPartPr>
            <p14:xfrm>
              <a:off x="3502030" y="6093478"/>
              <a:ext cx="694800" cy="172440"/>
            </p14:xfrm>
          </p:contentPart>
        </mc:Choice>
        <mc:Fallback>
          <p:pic>
            <p:nvPicPr>
              <p:cNvPr id="249" name="Ink 24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87990" y="6082318"/>
                <a:ext cx="718200" cy="19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029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052518"/>
            <a:ext cx="7886700" cy="18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0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91885"/>
            <a:ext cx="7886700" cy="421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2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1387030" y="1113238"/>
              <a:ext cx="6780960" cy="53874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8750" y="1100278"/>
                <a:ext cx="6802560" cy="54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" name="Ink 35"/>
              <p14:cNvContentPartPr/>
              <p14:nvPr/>
            </p14:nvContentPartPr>
            <p14:xfrm>
              <a:off x="1273990" y="199198"/>
              <a:ext cx="5295960" cy="128232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3550" y="185158"/>
                <a:ext cx="5321880" cy="13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0" name="Ink 39"/>
              <p14:cNvContentPartPr/>
              <p14:nvPr/>
            </p14:nvContentPartPr>
            <p14:xfrm>
              <a:off x="2313670" y="1332478"/>
              <a:ext cx="294840" cy="3492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9630" y="1315918"/>
                <a:ext cx="3268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2391790" y="1204678"/>
              <a:ext cx="113400" cy="38340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75590" y="1192798"/>
                <a:ext cx="13788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2" name="Ink 41"/>
              <p14:cNvContentPartPr/>
              <p14:nvPr/>
            </p14:nvContentPartPr>
            <p14:xfrm>
              <a:off x="2642710" y="1265158"/>
              <a:ext cx="156960" cy="16344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6510" y="1247518"/>
                <a:ext cx="1904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5" name="Ink 44"/>
              <p14:cNvContentPartPr/>
              <p14:nvPr/>
            </p14:nvContentPartPr>
            <p14:xfrm>
              <a:off x="1881670" y="1098478"/>
              <a:ext cx="160200" cy="60876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66550" y="1088398"/>
                <a:ext cx="18540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3" name="Ink 122"/>
              <p14:cNvContentPartPr/>
              <p14:nvPr/>
            </p14:nvContentPartPr>
            <p14:xfrm>
              <a:off x="5997910" y="3218878"/>
              <a:ext cx="1387080" cy="104688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92510" y="3207718"/>
                <a:ext cx="1404000" cy="10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6" name="Ink 145"/>
              <p14:cNvContentPartPr/>
              <p14:nvPr/>
            </p14:nvContentPartPr>
            <p14:xfrm>
              <a:off x="702670" y="2392678"/>
              <a:ext cx="930600" cy="2705040"/>
            </p14:xfrm>
          </p:contentPart>
        </mc:Choice>
        <mc:Fallback>
          <p:pic>
            <p:nvPicPr>
              <p:cNvPr id="146" name="Ink 14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1870" y="2384038"/>
                <a:ext cx="951120" cy="27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3" name="Ink 162"/>
              <p14:cNvContentPartPr/>
              <p14:nvPr/>
            </p14:nvContentPartPr>
            <p14:xfrm>
              <a:off x="1112350" y="4564558"/>
              <a:ext cx="471960" cy="156708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0110" y="4553398"/>
                <a:ext cx="493920" cy="15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9" name="Ink 188"/>
              <p14:cNvContentPartPr/>
              <p14:nvPr/>
            </p14:nvContentPartPr>
            <p14:xfrm>
              <a:off x="5633950" y="4335598"/>
              <a:ext cx="1873440" cy="109764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8830" y="4325158"/>
                <a:ext cx="1903680" cy="11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6" name="Ink 205"/>
              <p14:cNvContentPartPr/>
              <p14:nvPr/>
            </p14:nvContentPartPr>
            <p14:xfrm>
              <a:off x="5401030" y="6063598"/>
              <a:ext cx="1047960" cy="18216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86990" y="6049198"/>
                <a:ext cx="10760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3" name="Ink 222"/>
              <p14:cNvContentPartPr/>
              <p14:nvPr/>
            </p14:nvContentPartPr>
            <p14:xfrm>
              <a:off x="290110" y="5318758"/>
              <a:ext cx="408600" cy="359640"/>
            </p14:xfrm>
          </p:contentPart>
        </mc:Choice>
        <mc:Fallback>
          <p:pic>
            <p:nvPicPr>
              <p:cNvPr id="223" name="Ink 22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9310" y="5307958"/>
                <a:ext cx="431640" cy="38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7710" y="107398"/>
              <a:ext cx="8547840" cy="5332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990" y="96958"/>
                <a:ext cx="8569080" cy="53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3" name="Ink 112"/>
              <p14:cNvContentPartPr/>
              <p14:nvPr/>
            </p14:nvContentPartPr>
            <p14:xfrm>
              <a:off x="1298110" y="1612918"/>
              <a:ext cx="860400" cy="2484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7670" y="1600318"/>
                <a:ext cx="8834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7" name="Ink 146"/>
              <p14:cNvContentPartPr/>
              <p14:nvPr/>
            </p14:nvContentPartPr>
            <p14:xfrm>
              <a:off x="6090070" y="2713798"/>
              <a:ext cx="968400" cy="27000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1430" y="2700118"/>
                <a:ext cx="9842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7" name="Ink 196"/>
              <p14:cNvContentPartPr/>
              <p14:nvPr/>
            </p14:nvContentPartPr>
            <p14:xfrm>
              <a:off x="3291790" y="5464558"/>
              <a:ext cx="1897560" cy="66600"/>
            </p14:xfrm>
          </p:contentPart>
        </mc:Choice>
        <mc:Fallback>
          <p:pic>
            <p:nvPicPr>
              <p:cNvPr id="197" name="Ink 1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86390" y="5455558"/>
                <a:ext cx="19130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8" name="Ink 227"/>
              <p14:cNvContentPartPr/>
              <p14:nvPr/>
            </p14:nvContentPartPr>
            <p14:xfrm>
              <a:off x="6525670" y="5449798"/>
              <a:ext cx="1812240" cy="546840"/>
            </p14:xfrm>
          </p:contentPart>
        </mc:Choice>
        <mc:Fallback>
          <p:pic>
            <p:nvPicPr>
              <p:cNvPr id="228" name="Ink 2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15230" y="5436838"/>
                <a:ext cx="183924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6" name="Ink 285"/>
              <p14:cNvContentPartPr/>
              <p14:nvPr/>
            </p14:nvContentPartPr>
            <p14:xfrm>
              <a:off x="4722430" y="3844198"/>
              <a:ext cx="3148200" cy="751680"/>
            </p14:xfrm>
          </p:contentPart>
        </mc:Choice>
        <mc:Fallback>
          <p:pic>
            <p:nvPicPr>
              <p:cNvPr id="286" name="Ink 28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13430" y="3830518"/>
                <a:ext cx="3174120" cy="7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0" name="Ink 319"/>
              <p14:cNvContentPartPr/>
              <p14:nvPr/>
            </p14:nvContentPartPr>
            <p14:xfrm>
              <a:off x="5142550" y="182998"/>
              <a:ext cx="3375360" cy="882000"/>
            </p14:xfrm>
          </p:contentPart>
        </mc:Choice>
        <mc:Fallback>
          <p:pic>
            <p:nvPicPr>
              <p:cNvPr id="320" name="Ink 3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33910" y="172558"/>
                <a:ext cx="3399120" cy="90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8" name="Ink 337"/>
              <p14:cNvContentPartPr/>
              <p14:nvPr/>
            </p14:nvContentPartPr>
            <p14:xfrm>
              <a:off x="290830" y="5521078"/>
              <a:ext cx="6826680" cy="1205280"/>
            </p14:xfrm>
          </p:contentPart>
        </mc:Choice>
        <mc:Fallback>
          <p:pic>
            <p:nvPicPr>
              <p:cNvPr id="338" name="Ink 3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3630" y="5509198"/>
                <a:ext cx="6851160" cy="12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39" name="Ink 338"/>
              <p14:cNvContentPartPr/>
              <p14:nvPr/>
            </p14:nvContentPartPr>
            <p14:xfrm>
              <a:off x="2454430" y="6022198"/>
              <a:ext cx="1744200" cy="785880"/>
            </p14:xfrm>
          </p:contentPart>
        </mc:Choice>
        <mc:Fallback>
          <p:pic>
            <p:nvPicPr>
              <p:cNvPr id="339" name="Ink 33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8310" y="6011038"/>
                <a:ext cx="1761120" cy="80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1" name="Ink 40"/>
              <p14:cNvContentPartPr/>
              <p14:nvPr/>
            </p14:nvContentPartPr>
            <p14:xfrm>
              <a:off x="5323990" y="75358"/>
              <a:ext cx="1688760" cy="95544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1750" y="62758"/>
                <a:ext cx="1713600" cy="9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783310" y="150238"/>
              <a:ext cx="6761880" cy="307368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0710" y="137278"/>
                <a:ext cx="6791400" cy="31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8" name="Ink 57"/>
              <p14:cNvContentPartPr/>
              <p14:nvPr/>
            </p14:nvContentPartPr>
            <p14:xfrm>
              <a:off x="973030" y="583318"/>
              <a:ext cx="1278360" cy="6984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8630" y="566398"/>
                <a:ext cx="13096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7" name="Ink 116"/>
              <p14:cNvContentPartPr/>
              <p14:nvPr/>
            </p14:nvContentPartPr>
            <p14:xfrm>
              <a:off x="2722990" y="2098558"/>
              <a:ext cx="570600" cy="70596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3270" y="2085238"/>
                <a:ext cx="596160" cy="7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3" name="Ink 122"/>
              <p14:cNvContentPartPr/>
              <p14:nvPr/>
            </p14:nvContentPartPr>
            <p14:xfrm>
              <a:off x="5874790" y="554878"/>
              <a:ext cx="973080" cy="5796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60750" y="537238"/>
                <a:ext cx="10054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4" name="Ink 123"/>
              <p14:cNvContentPartPr/>
              <p14:nvPr/>
            </p14:nvContentPartPr>
            <p14:xfrm>
              <a:off x="865030" y="2512558"/>
              <a:ext cx="970200" cy="5940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5310" y="2495638"/>
                <a:ext cx="9975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7" name="Ink 126"/>
              <p14:cNvContentPartPr/>
              <p14:nvPr/>
            </p14:nvContentPartPr>
            <p14:xfrm>
              <a:off x="8189230" y="4696678"/>
              <a:ext cx="360" cy="36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70510" y="4677958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0" name="Ink 129"/>
              <p14:cNvContentPartPr/>
              <p14:nvPr/>
            </p14:nvContentPartPr>
            <p14:xfrm>
              <a:off x="8853070" y="5273398"/>
              <a:ext cx="360" cy="36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34350" y="5254678"/>
                <a:ext cx="3780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636430" y="405838"/>
              <a:ext cx="5043600" cy="1609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790" y="391438"/>
                <a:ext cx="50616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2083630" y="879958"/>
              <a:ext cx="1130760" cy="25632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7430" y="865198"/>
                <a:ext cx="11624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0" name="Ink 39"/>
              <p14:cNvContentPartPr/>
              <p14:nvPr/>
            </p14:nvContentPartPr>
            <p14:xfrm>
              <a:off x="1575670" y="799318"/>
              <a:ext cx="193680" cy="19368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5590" y="784198"/>
                <a:ext cx="2206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1426270" y="1098118"/>
              <a:ext cx="442440" cy="1980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390" y="1083358"/>
                <a:ext cx="4698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2" name="Ink 41"/>
              <p14:cNvContentPartPr/>
              <p14:nvPr/>
            </p14:nvContentPartPr>
            <p14:xfrm>
              <a:off x="1404310" y="1195678"/>
              <a:ext cx="429120" cy="21240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2430" y="1181638"/>
                <a:ext cx="4518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3" name="Ink 42"/>
              <p14:cNvContentPartPr/>
              <p14:nvPr/>
            </p14:nvContentPartPr>
            <p14:xfrm>
              <a:off x="1710670" y="1326718"/>
              <a:ext cx="78480" cy="1368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96990" y="1314478"/>
                <a:ext cx="1076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0" name="Ink 59"/>
              <p14:cNvContentPartPr/>
              <p14:nvPr/>
            </p14:nvContentPartPr>
            <p14:xfrm>
              <a:off x="750910" y="113158"/>
              <a:ext cx="8259840" cy="585468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9390" y="99118"/>
                <a:ext cx="8288640" cy="58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6" name="Ink 225"/>
              <p14:cNvContentPartPr/>
              <p14:nvPr/>
            </p14:nvContentPartPr>
            <p14:xfrm>
              <a:off x="1038550" y="1874638"/>
              <a:ext cx="636120" cy="3571920"/>
            </p14:xfrm>
          </p:contentPart>
        </mc:Choice>
        <mc:Fallback>
          <p:pic>
            <p:nvPicPr>
              <p:cNvPr id="226" name="Ink 22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4870" y="1856998"/>
                <a:ext cx="665640" cy="36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2" name="Ink 261"/>
              <p14:cNvContentPartPr/>
              <p14:nvPr/>
            </p14:nvContentPartPr>
            <p14:xfrm>
              <a:off x="2601670" y="4369798"/>
              <a:ext cx="1191960" cy="599760"/>
            </p14:xfrm>
          </p:contentPart>
        </mc:Choice>
        <mc:Fallback>
          <p:pic>
            <p:nvPicPr>
              <p:cNvPr id="262" name="Ink 26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96270" y="4357198"/>
                <a:ext cx="121284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4" name="Ink 263"/>
              <p14:cNvContentPartPr/>
              <p14:nvPr/>
            </p14:nvContentPartPr>
            <p14:xfrm>
              <a:off x="2681590" y="4196278"/>
              <a:ext cx="1262880" cy="143640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71150" y="4186558"/>
                <a:ext cx="12819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2" name="Ink 291"/>
              <p14:cNvContentPartPr/>
              <p14:nvPr/>
            </p14:nvContentPartPr>
            <p14:xfrm>
              <a:off x="978070" y="6017878"/>
              <a:ext cx="2670120" cy="576000"/>
            </p14:xfrm>
          </p:contentPart>
        </mc:Choice>
        <mc:Fallback>
          <p:pic>
            <p:nvPicPr>
              <p:cNvPr id="292" name="Ink 29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70510" y="6000598"/>
                <a:ext cx="269244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3" name="Ink 292"/>
              <p14:cNvContentPartPr/>
              <p14:nvPr/>
            </p14:nvContentPartPr>
            <p14:xfrm>
              <a:off x="3833230" y="5330998"/>
              <a:ext cx="4425120" cy="1456560"/>
            </p14:xfrm>
          </p:contentPart>
        </mc:Choice>
        <mc:Fallback>
          <p:pic>
            <p:nvPicPr>
              <p:cNvPr id="293" name="Ink 29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1350" y="5314438"/>
                <a:ext cx="4454280" cy="14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95" name="Ink 294"/>
              <p14:cNvContentPartPr/>
              <p14:nvPr/>
            </p14:nvContentPartPr>
            <p14:xfrm>
              <a:off x="2242750" y="5864878"/>
              <a:ext cx="1292040" cy="182520"/>
            </p14:xfrm>
          </p:contentPart>
        </mc:Choice>
        <mc:Fallback>
          <p:pic>
            <p:nvPicPr>
              <p:cNvPr id="295" name="Ink 29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37350" y="5858398"/>
                <a:ext cx="1303920" cy="1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33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33950" y="652798"/>
              <a:ext cx="1074600" cy="633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1350" y="636238"/>
                <a:ext cx="11034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1270390" y="68878"/>
              <a:ext cx="7222320" cy="37148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6710" y="56998"/>
                <a:ext cx="7251120" cy="37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2225470" y="577918"/>
              <a:ext cx="1699560" cy="9612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3230" y="567478"/>
                <a:ext cx="17262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3" name="Ink 62"/>
              <p14:cNvContentPartPr/>
              <p14:nvPr/>
            </p14:nvContentPartPr>
            <p14:xfrm>
              <a:off x="8770990" y="3423358"/>
              <a:ext cx="360" cy="36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52270" y="3404638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4" name="Ink 103"/>
              <p14:cNvContentPartPr/>
              <p14:nvPr/>
            </p14:nvContentPartPr>
            <p14:xfrm>
              <a:off x="1014070" y="2344078"/>
              <a:ext cx="2989440" cy="9756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6150" y="2329318"/>
                <a:ext cx="30099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4" name="Ink 153"/>
              <p14:cNvContentPartPr/>
              <p14:nvPr/>
            </p14:nvContentPartPr>
            <p14:xfrm>
              <a:off x="1129630" y="3567718"/>
              <a:ext cx="6660000" cy="13284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7390" y="3553318"/>
                <a:ext cx="6680880" cy="1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00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66738"/>
            <a:ext cx="7886700" cy="26691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918390" y="3568798"/>
              <a:ext cx="39600" cy="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396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221790" y="1476838"/>
              <a:ext cx="6786000" cy="492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4230" y="1466398"/>
                <a:ext cx="680544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5" name="Ink 34"/>
              <p14:cNvContentPartPr/>
              <p14:nvPr/>
            </p14:nvContentPartPr>
            <p14:xfrm>
              <a:off x="1284070" y="2085958"/>
              <a:ext cx="2687400" cy="3528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7590" y="2075518"/>
                <a:ext cx="27032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7" name="Ink 36"/>
              <p14:cNvContentPartPr/>
              <p14:nvPr/>
            </p14:nvContentPartPr>
            <p14:xfrm>
              <a:off x="5242270" y="2121958"/>
              <a:ext cx="2920320" cy="7524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36510" y="2112238"/>
                <a:ext cx="2936520" cy="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39</cp:revision>
  <dcterms:created xsi:type="dcterms:W3CDTF">2018-08-30T17:22:35Z</dcterms:created>
  <dcterms:modified xsi:type="dcterms:W3CDTF">2019-02-04T21:15:47Z</dcterms:modified>
</cp:coreProperties>
</file>