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2-01T15:35:26.6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91144E-2791-41AB-BBC2-06C72B4AED29}" emma:medium="tactile" emma:mode="ink">
          <msink:context xmlns:msink="http://schemas.microsoft.com/ink/2010/main" type="inkDrawing" rotatedBoundingBox="6980,7364 7060,7364 7060,7379 6980,7379" semanticType="callout" shapeName="Other">
            <msink:sourceLink direction="with" ref="{B1D697C6-19F3-4E7A-909C-F02A2A745668}"/>
          </msink:context>
        </emma:interpretation>
      </emma:emma>
    </inkml:annotationXML>
    <inkml:trace contextRef="#ctx0" brushRef="#br0">80 0 0,'-16'0'16,"0"0"77,-32 0-93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8:59.6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89D540-5F86-41D6-83A8-B2B47649FE64}" emma:medium="tactile" emma:mode="ink">
          <msink:context xmlns:msink="http://schemas.microsoft.com/ink/2010/main" type="inkDrawing" rotatedBoundingBox="21490,11239 24253,10447 24283,10553 21521,11344" shapeName="Other">
            <msink:destinationLink direction="with" ref="{03FBFCB6-9FD0-4DDA-94EA-ABB1E40D5BA8}"/>
          </msink:context>
        </emma:interpretation>
      </emma:emma>
    </inkml:annotationXML>
    <inkml:trace contextRef="#ctx0" brushRef="#br0">-4 787 476 0,'-9'-12'176'0,"18"8"-136"0,14-9-12 16,-10 9 120-16,5-4-88 0,5 0 64 15,14-8-72-15,26 0-20 16,47-8-20-16,26-9 32 16,10-19-20-16,68-17 32 0,4-24-32 15,46 4 20-15,-4 4-24 16,-28 16-44-16,9 4 12 16,-31 25-44-16,-23 7 36 15,-55 5-28-15,-32 8 28 16,-37 16-24-16,-17 4 24 15,-23 0-256 1,-23 8 156-16,-23 8-288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0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E16696-380D-4186-9CC1-981E1E884031}" emma:medium="tactile" emma:mode="ink">
          <msink:context xmlns:msink="http://schemas.microsoft.com/ink/2010/main" type="inkDrawing" rotatedBoundingBox="21469,11325 24302,11592 24296,11656 21463,11389" shapeName="Other">
            <msink:destinationLink direction="with" ref="{51012E0D-255E-4386-956A-C0F4BCA64B48}"/>
            <msink:destinationLink direction="with" ref="{017C3F63-0501-49E1-BA8D-3C9E3BBC35CF}"/>
          </msink:context>
        </emma:interpretation>
      </emma:emma>
    </inkml:annotationXML>
    <inkml:trace contextRef="#ctx0" brushRef="#br0">11 41 236 0,'-14'-17'88'0,"14"13"-68"0,9-4-4 0,-4 4 272 15,-1 0-160-15,10 4 80 16,9 0-120-16,-14 0 8 15,18 0-56-15,14 0 20 0,23 0-32 16,36 4 0-16,23 8-16 16,9 0 0-16,32 1-4 15,36 3 28-15,-13 4-20 0,0 0 32 16,36 9-32-16,-28-9-32 16,-26 4 8-16,-14-4 20 15,9 1-8-15,-10-9-24 16,-31 4 8-16,-13-4 32 15,-24-4-12-15,-27-4-80 16,-13-4 40-16,-5-4-184 16,-23-4 120-16,-13 4-484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1.8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012E0D-255E-4386-956A-C0F4BCA64B48}" emma:medium="tactile" emma:mode="ink">
          <msink:context xmlns:msink="http://schemas.microsoft.com/ink/2010/main" type="inkDrawing" rotatedBoundingBox="21573,11338 22453,15090 22342,15116 21462,11364" semanticType="callout" shapeName="Other">
            <msink:sourceLink direction="with" ref="{03E16696-380D-4186-9CC1-981E1E884031}"/>
            <msink:sourceLink direction="with" ref="{480FA9D4-31D7-4E16-8D75-0D2E2D70CC3F}"/>
          </msink:context>
        </emma:interpretation>
      </emma:emma>
    </inkml:annotationXML>
    <inkml:trace contextRef="#ctx0" brushRef="#br0">0 84 364 0,'0'-49'132'0,"0"41"-100"0,4-8-12 0,1 12 88 16,-5 0-64-16,0 0 96 16,0 4-80-16,0 0 68 0,-5 8-72 15,5 8 4-15,0 13-36 16,0 11 4-16,5 17-16 0,8 8-16 15,1 3 0-15,-5 13 4 16,0 24 0-16,19 49 60 16,3 16-32-16,6 37-20 15,13 35-8-15,5-3 16 16,8 40-8-16,15-32 40 16,-5 12-24-16,-5-8-4 15,-14-40-12-15,-8-29 4 16,0-4-8-16,-10-16-48 15,23-21 28-15,-27-23-128 16,14-25 80-16,-28-24-344 16,-5-21 228-16,1-19-156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1.2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0D4CF4-86A0-4297-A619-06B189034D9C}" emma:medium="tactile" emma:mode="ink">
          <msink:context xmlns:msink="http://schemas.microsoft.com/ink/2010/main" type="inkDrawing" rotatedBoundingBox="21598,11584 23921,13882 23860,13943 21537,11646" semanticType="callout" shapeName="Other">
            <msink:sourceLink direction="with" ref="{017D7725-31CA-48DF-844A-54CDE26D015E}"/>
            <msink:sourceLink direction="with" ref="{480FA9D4-31D7-4E16-8D75-0D2E2D70CC3F}"/>
          </msink:context>
        </emma:interpretation>
      </emma:emma>
    </inkml:annotationXML>
    <inkml:trace contextRef="#ctx0" brushRef="#br0">-3 58 340 0,'0'-16'128'0,"0"12"-100"0,0 0-8 16,13-1 96 0,-13-3-68-16,0 0 68 0,0 0-64 0,0 0 60 15,14 4-64-15,-5 4 20 16,0 4-40-16,-9 8 8 0,28 8-20 16,-10 13 20-16,14 3-24 15,31 13 40-15,19 12-28 16,19 32 12-16,3 40-20 15,-4-3 28-15,46-1-28 16,18 37 32-16,-9 16-32 16,9-12-4-16,13-16-8 15,10 12 20-15,-32-4-12 0,-32-17-12 16,-5-31-4-16,-9-17-76 16,-18-24 44-16,-22-13-100 15,-10-11 76-15,-27-13-164 16,-19-7 124-16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0.6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7F95BA-865A-4898-8247-EB3881077F3E}" emma:medium="tactile" emma:mode="ink">
          <msink:context xmlns:msink="http://schemas.microsoft.com/ink/2010/main" type="inkDrawing" rotatedBoundingBox="21571,11432 24522,12868 24470,12977 21519,11540" semanticType="callout" shapeName="Other">
            <msink:sourceLink direction="with" ref="{017D7725-31CA-48DF-844A-54CDE26D015E}"/>
            <msink:sourceLink direction="with" ref="{480FA9D4-31D7-4E16-8D75-0D2E2D70CC3F}"/>
          </msink:context>
        </emma:interpretation>
      </emma:emma>
    </inkml:annotationXML>
    <inkml:trace contextRef="#ctx0" brushRef="#br0">12-5 580 0,'-13'0'216'0,"13"0"-168"0,0 4-12 16,0 4 84-16,0 1-72 15,0 7 24-15,13 4-40 16,1 4 32-16,4 5-36 16,37-1 40-16,27 4-40 0,45 5 20 15,-4 7-28-15,27 9 8 16,37-1-16-16,-5 29 20 16,-9 21-20-16,28 7-12 15,8-8-4-15,-22-8-16 16,8-8 12-16,6-4 4 15,-15 4 4-15,-31 0-56 16,-27 0 32-16,-24-8-68 0,-22-12 52 16,-18-13-168-16,-18-15 116 15,-19-9-432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2.7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7C3F63-0501-49E1-BA8D-3C9E3BBC35CF}" emma:medium="tactile" emma:mode="ink">
          <msink:context xmlns:msink="http://schemas.microsoft.com/ink/2010/main" type="inkDrawing" rotatedBoundingBox="19027,13929 21752,11321 21857,11431 19132,14039" semanticType="callout" shapeName="Other">
            <msink:sourceLink direction="with" ref="{03E16696-380D-4186-9CC1-981E1E884031}"/>
            <msink:sourceLink direction="with" ref="{A3E78C2B-0CC6-402C-8806-5F60FFE6858D}"/>
          </msink:context>
        </emma:interpretation>
      </emma:emma>
    </inkml:annotationXML>
    <inkml:trace contextRef="#ctx0" brushRef="#br0">2677 0 416 0,'-9'12'152'0,"4"4"-116"0,-17 16-12 16,17-7 152-16,-9 15-100 15,-8 13 24-15,-1 8-60 16,-9 7-28-16,-36 9-4 16,-42 12 44-16,-26 53-28 0,-10 20 44 0,-63 8-40 15,-10 40 56-15,-9 1-48 16,-36-5 36-16,32 29-40 15,27-25 8-15,0-44-24 16,28-20-8-16,31-29-4 16,37-20-128-16,32-32 68 15,45-37-332 1,41-19-124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2.2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7EAD5A-E0D8-4BA8-BA96-03E5BC1C6E67}" emma:medium="tactile" emma:mode="ink">
          <msink:context xmlns:msink="http://schemas.microsoft.com/ink/2010/main" type="inkDrawing" rotatedBoundingBox="20188,15183 21405,11618 21536,11662 20319,15228" semanticType="callout" shapeName="Other">
            <msink:sourceLink direction="with" ref="{017D7725-31CA-48DF-844A-54CDE26D015E}"/>
          </msink:context>
        </emma:interpretation>
      </emma:emma>
    </inkml:annotationXML>
    <inkml:trace contextRef="#ctx0" brushRef="#br0">1255 31 528 0,'-9'-12'196'0,"9"8"-152"0,0-4-12 16,0 8 116-16,-9 0-88 16,9-4 36-16,0 0-56 15,-5 4 20-15,-4 4-32 16,-5 4 8-16,10 4-20 0,-14 12-8 15,-10 13-4-15,-13 15 72 16,-9 41-40-16,-14 53 4 16,-8 28-24-16,-1 65-12 15,4 12 0-15,-8 48 4 0,0-16-4 16,-14 21-12-16,-5-13 4 16,5-36 20-16,4-4-8 15,10-28-4-15,22-45 0 16,10-32 4-16,13-41-4 15,9-24-116-15,5-25 60 16,4-23-120-16,14-17 96 16,0-32-112-16,0-21 108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5.1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0DB34E-EB82-4978-B1E8-3F3192D55240}" emma:medium="tactile" emma:mode="ink">
          <msink:context xmlns:msink="http://schemas.microsoft.com/ink/2010/main" type="inkDrawing" rotatedBoundingBox="19471,11937 22187,9225 24295,11336 21579,14048" semanticType="callout" shapeName="Other">
            <msink:sourceLink direction="to" ref="{480FA9D4-31D7-4E16-8D75-0D2E2D70CC3F}"/>
            <msink:sourceLink direction="to" ref="{017D7725-31CA-48DF-844A-54CDE26D015E}"/>
          </msink:context>
        </emma:interpretation>
      </emma:emma>
    </inkml:annotationXML>
    <inkml:trace contextRef="#ctx0" brushRef="#br0">0 3056 372 0,'4'0'140'0,"1"-4"-112"0,8 4-4 15,-8-4 120-15,9 4-84 16,-5-9 36-16,0 5-56 15,4 4 4-15,-3 4-28 16,-1 9 28-16,0-13-28 0,-5 8 4 16,5 0-12-16,-4 0-8 15,0 4 4-15,-1-8 12 16,-4-4-8-16,9 4-4 16,0 0 0-16,-9-4-4 15,0 0 0-15,9 0 0 0,1 0 0 16,-10 0 0-16,0 0 0 15,0 0 8-15,0 0-4 16,0 0-12-16,9 4 4 16,-9-4-16-16,0 0 12 15,0 0 20-15,4 4-4 16,1 4-12-16,-1 0 0 16,-4-8 28-16,0 0-12 15,5 8 12-15,-5-8-12 16,4 9-16-16,-4-9 0 15,10 8 56-15,-10-8-28 16,9 8-20-16,0 0-4 0,0 0 24 16,0 0-12-16,5 4-20 15,4 0 0-15,0 0 4 16,5 5 4-16,4-1 24 16,-4 0-12-16,9 0-12 15,4 4-4-15,1-3 28 16,4 3-12-16,0 0 4 15,4 0-8-15,1 5 12 16,-1-1-12-16,-8 0 4 16,-6-4-4-16,10 1-8 15,-4-5 4-15,17-4 4 16,1-4-4-16,22 0 8 16,15 0-8-16,-6-4 8 15,-4 0-8-15,-14 0 8 0,-9 0-8 16,5 1-12-16,-5 7 4 15,19-8 4-15,-1 0 0 16,14 0 0-16,-4-4 0 16,-1-4 16-16,-8-4-8 15,-6-9-4-15,-3-3 0 16,8-8 12-16,14 0-8 16,0-1 4-16,5-15-4 15,-5-1-8-15,-14 13 4 16,-13-9 4-16,0-3-4 15,-10 7-12-15,1-7 4 0,4 7 20 16,-4-7-8-16,-5-13 16 16,0-11-16-16,5-9-12 15,-10-8 0-15,-4 8 4 16,0 4 0-16,-9 4 0 16,-5 8 0-16,-4 5 8 15,-9-5-4-15,4-12 24 16,-9-8-16-16,5-12-4 15,-14 4-4-15,13 12-16 16,-3 8 8-16,-10 1 28 16,9 3-12-16,-9 0-20 15,-9-8 0-15,4 0 20 16,-9-7-4-16,-13-1-4 16,-5 8 0-16,0 8 12 15,-13 8-8-15,13 9 4 16,-14 3-4-16,1 5-40 0,13-1 16 15,-4-3 16-15,8-1 0 16,1 1 20-16,-5-5-12 16,9-7 4-16,1-1-4 15,-10 0 36-15,9 1-20 16,-4 3-12-16,-1 4-8 16,-8 5 12-16,-10-9-8 15,-4 9 16-15,-14-1-16 16,-4 5 4-16,0-5-4 15,4 9 28-15,0 3-20 16,5 1 32-16,0 4-32 16,0-1 20-16,-5 5-20 0,0 0-8 15,5 4-4-15,9 3-4 16,9 5 0-16,5 4 0 16,17 4 0-16,10 0-12 15,9 4 8-15,19 4-156 16,3 4 88-16,10 0-280 15,5 4 200-15,-5 5-568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9:05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1CD400-B984-476C-943C-D4C69429A9F1}" emma:medium="tactile" emma:mode="ink">
          <msink:context xmlns:msink="http://schemas.microsoft.com/ink/2010/main" type="inkDrawing" rotatedBoundingBox="22079,9642 22319,9170 22564,9294 22324,9766" semanticType="callout" shapeName="Other">
            <msink:sourceLink direction="with" ref="{480FA9D4-31D7-4E16-8D75-0D2E2D70CC3F}"/>
          </msink:context>
        </emma:interpretation>
      </emma:emma>
    </inkml:annotationXML>
    <inkml:trace contextRef="#ctx0" brushRef="#br0">345-2 456 0,'0'-4'168'0,"0"8"-128"0,0-4-16 0,0 0 124 15,-5 12-88-15,-8-8 20 16,-1 8-48-16,-9 9 12 16,-4 3-24-16,-5 4 60 0,-5 0-44 15,6-3 36-15,-6-5-40 16,5-4 44-16,0-4-44 15,10-4-16-15,-1-8-8 16,9 0 0-16,10 0-4 0,4 0-28 16,0 0 12-16,9 13-12 15,0 7 12-15,0 4 8 16,-4 8 4-16,13 5 8 16,-5 3-4-16,10-3 8 15,-5-5-8-15,1-8 8 16,-1-7-8-16,-5-13 52 15,1-8-32-15,-9-13 16 16,-5-11-24-16,0-8-8 16,-5-13-4-16,1 1 20 15,-6-1-12-15,-3 9-436 16,13 15 232-16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1:52.0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419119-FB4F-4C51-B4D5-7668AB9700F4}" emma:medium="tactile" emma:mode="ink">
          <msink:context xmlns:msink="http://schemas.microsoft.com/ink/2010/main" type="inkDrawing" rotatedBoundingBox="1069,1452 15823,1117 15829,1371 1075,1706" semanticType="underline" shapeName="Other">
            <msink:sourceLink direction="with" ref="{28E0A171-FB1B-405D-8480-95528E8AC277}"/>
          </msink:context>
        </emma:interpretation>
      </emma:emma>
    </inkml:annotationXML>
    <inkml:trace contextRef="#ctx0" brushRef="#br0">0 469 260 0,'9'-12'96'0,"-9"12"-76"0,5-8-4 0,-5 4 80 16,9 4-56-16,-9-8 60 15,13 4-56-15,-3-5 92 16,-1 9-76-16,-9-8 24 15,13 8-48-15,-4-8 20 16,10 8-28-16,-6-4 0 16,1 8-16-16,4-4-8 15,-4 0 0-15,9 0 12 16,-1 4-8-16,-3-4 4 16,3 4-4-16,1-8 4 15,0 4-8-15,18-8-4 16,-5 0 4-16,14-4 4 15,5 4-4-15,13-4-4 16,-4 4 4-16,9 0 20 16,-9 8-12-16,-1-4-12 15,-4 8-4-15,5-13 12 16,-5 9-4-16,10 0 8 16,4 9-8-16,4-9-4 0,-9 0 4 15,10 0-4-15,-10 0 0 0,0 0-12 31,-9-4 8-31,1-5 4 16,-6 5 0-16,19-4 24 0,-9 4-12 0,9-4-32 16,-1 4 12-16,1-8 8 15,-4 12 4-15,-6 0-4 16,-3 0 4-16,-1-8-16 16,-9 12 8-16,9-4 12 15,-4 0-4-15,13 0-12 16,-9 0 4-16,14 0 4 15,-5 0 0-15,-4 0 16 16,-5 4-8-16,-4-4-20 16,-5 8 4-16,-5 0 12 15,1 0 0-15,9-4-4 16,-10 12 4-16,1-7-16 16,8 3 8-16,1-8 20 15,9 4-8-15,-5 0-4 16,5 0 0-16,-1 0 4 15,-8 4-4-15,0-8 8 16,-5 4-8-16,4-4-28 16,-4 5 12-16,14-5 12 15,0 0 4-15,13 0-4 16,1 0 4-16,-1 0-4 16,0 0 0-16,-13-4-28 0,4 8 16 0,-4-8 24 15,-5 8-8-15,28-12-16 16,-10 4 4-16,14-4 20 15,-4 4-4-15,-1-4-4 16,-13 4 0-16,14-4 4 16,-10 0-4-16,23-4-20 15,-13 0 8-15,13 0 12 16,0 3 0-16,-4-7 8 16,-19 12-8-16,14-4-12 15,-4 0 4-15,17-4 28 16,1 8-12-16,4-4 12 15,-13 4-12-15,4-4-8 16,-13 8 0-16,17-4-16 16,-3-4 8-16,12 4 4 15,-8 0 0-15,0-4 0 16,-5 4 0-16,9-8 8 16,-9 4-4-16,19-4 8 15,-10 4-8-15,9-4-4 16,-27 8 4-16,19-8 4 15,-6-1-4-15,19 1-20 16,-13 8 8-16,3-8 12 16,-8 8 0-16,0-4-12 15,-9 0 4-15,26 4 12 16,-8 0-4-16,9-8-4 16,-14 16 4-16,10-16-4 0,-10 4 0 15,19 0-12-15,-10 12 8 16,9-16 4-16,-17 8 0 0,13-4 0 15,-5 4 0 1,19-4 0-16,-15-4 0 0,6 0-12 16,-14 4 8-16,22-8 28 15,-13 7-12-15,18-7-12 16,-9 4-4-16,-4-8 28 16,-14 0-12-16,22 0 4 15,-4-1-8-15,10-3 4 16,-10 8-8-16,9-8-12 15,-14 8 4-15,19-4 4 16,-19-1 0-16,5 9 16 16,-13-4-8-16,22-4-12 15,-9 12 0-15,18 0 4 16,-22 4 0-16,8-4 16 16,-13 8-8-16,27-4 4 15,-22 0-4-15,-5-4 12 16,-14 8-12-16,5-4-12 15,-28 0 0-15,15-4-24 16,-19 4 16-16,-1-4 32 16,-3 4-12-16,-1-4 36 15,-13 4-28-15,-9-8-68 16,-10 4 28-16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2-01T15:36:14.3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AC896B-C5C5-4729-9F0B-07804539CF60}" emma:medium="tactile" emma:mode="ink">
          <msink:context xmlns:msink="http://schemas.microsoft.com/ink/2010/main" type="inkDrawing" rotatedBoundingBox="10111,8818 10126,8818 10126,8833 10111,8833" shapeName="Other"/>
        </emma:interpretation>
      </emma:emma>
    </inkml:annotationXML>
    <inkml:trace contextRef="#ctx0" brushRef="#br0">3131 1454 0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1:38.54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5:43:42.212"/>
    </inkml:context>
  </inkml:definitions>
  <inkml:traceGroup>
    <inkml:annotationXML>
      <emma:emma xmlns:emma="http://www.w3.org/2003/04/emma" version="1.0">
        <emma:interpretation id="{8E0A225D-B0B1-44CF-A0BF-A96FFFAAFF83}" emma:medium="tactile" emma:mode="ink">
          <msink:context xmlns:msink="http://schemas.microsoft.com/ink/2010/main" type="writingRegion" rotatedBoundingBox="1231,338 24255,321 24267,18420 1244,18436"/>
        </emma:interpretation>
      </emma:emma>
    </inkml:annotationXML>
    <inkml:traceGroup>
      <inkml:annotationXML>
        <emma:emma xmlns:emma="http://www.w3.org/2003/04/emma" version="1.0">
          <emma:interpretation id="{1A7CC0A8-F348-4853-B6AE-07F4CBEB690B}" emma:medium="tactile" emma:mode="ink">
            <msink:context xmlns:msink="http://schemas.microsoft.com/ink/2010/main" type="paragraph" rotatedBoundingBox="1229,427 15586,304 15597,1655 1240,1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E0A171-FB1B-405D-8480-95528E8AC277}" emma:medium="tactile" emma:mode="ink">
              <msink:context xmlns:msink="http://schemas.microsoft.com/ink/2010/main" type="line" rotatedBoundingBox="1229,427 15586,304 15597,1655 1240,1779">
                <msink:destinationLink direction="with" ref="{5F419119-FB4F-4C51-B4D5-7668AB970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0FEE19-41E4-4F27-9022-8A5CFCFE4F4B}" emma:medium="tactile" emma:mode="ink">
                <msink:context xmlns:msink="http://schemas.microsoft.com/ink/2010/main" type="inkWord" rotatedBoundingBox="1229,501 4948,469 4957,1548 1238,15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-3161-1631 208 0,'-10'-20'76'0,"20"12"-60"0,-10-8-4 15,0 8 128 1,0-5-80-16,0-3 28 16,0 4-52-16,-10-12 48 15,1 12-48-15,0-13 36 16,-4 9-40-16,-10-4 96 15,5 12-72-15,-10-4 28 16,6 4-48-16,-19-9-24 16,13 17-4-16,-4-12 36 15,5 12-24-15,-5 0 8 0,9 0-16 0,-4 0 12 16,9 0-16-16,-9-4 16 16,8 8-16-16,-3-4-4 15,3 8 0-15,1 4 12 16,5 9-8-16,-6 15 24 15,6 5-20-15,-1 11 24 16,5-3-24-16,4 3 4 16,10-7-8-16,4-5-16 15,5-3 4-15,8-9 12 16,1-4-4-16,9-7 8 16,0-5-8-16,13-8 8 15,15-4-8-15,3-8-80 16,15 0 40-16,-1 0-48 15,1-1 48-15,-1 1-32 16,-13-4 36-16,-10-4 0 16,-8 8 20-16,-5-4-8 15,-14 4 8-15,5-9 80 16,-9 17-40-16,-5-8 52 16,-13 4-44-16,4-4-28 15,-9 8-8-15,-9 8 8 16,9-4-4-16,-23 13 8 15,18 7-8-15,-13-4 16 16,13 8-12-16,1-3-28 0,-1-5 8 0,5-4 12 16,5 4 4-16,-1-12-4 15,6 1 4-15,-6-9 20 16,5 0-12-16,0 0-40 16,5-9 16-16,-14 1-8 15,0 0 12-15,0-4 8 16,0-4 0-16,0 0-20 15,0 4 12-15,0-13-12 16,9 13 8-16,0-4-8 16,9 8 8-16,1-12 8 15,-6 12 4-15,10-5 32 16,-5 9-16-16,5-8 12 16,0 8-16-16,0-4-24 15,-1 8 4-15,10-4 4 16,0 4 4-16,-5 0 0 15,5 8 0-15,-9-8 0 16,4 16 0-16,1-4 0 16,-10 1 0-16,-4 3 16 15,-1 4-8-15,-8 0 32 16,4 5-24-16,-14-9 4 16,5 0-12-16,-4-4 4 15,-1 4-8-15,-4-8 24 16,9 5-16-16,-4-13 12 15,4 0-12-15,-10-9-16 16,15 1 0-16,0-8-84 16,4 0 48-16,4-8-40 0,1 3 48 15,0 1 20-15,4 8 8 0,-5-4 4 16,1 8 0-16,-5 0-12 16,0 4 8-16,0 0 64 15,-9 8-32-15,0 0 32 16,0 0-32-16,0 0 28 15,0 4-32-15,0 4 20 16,0 0-24-16,0 4 0 16,10 1-12-16,-6-5 12 15,5 4-12-15,-9-4 4 16,9 0-4-16,0-8 4 16,5 0-8-16,-14-8-80 15,9 4 40-15,5-12-48 16,0 4 48-16,4-8-40 15,-5 4 40-15,1-5 20 16,4-3 12-16,-9 4 12 16,-4 0-4-16,-1 4 76 15,10 12-44-15,-14 0 48 16,5 0-48-16,-1 8-20 16,10-4-8-16,0 12-20 15,8-8 8-15,19 4 64 16,-9 4-32-16,14-16-92 15,4 9 36-15,4-5-116 16,-8 4 80-16,-10-8-92 16,1 0 88-16,-10-8 32 0,0-1 28 15,1-11-4-15,-6 4 8 16,-3-20 4-16,-6 7 0 0,-4-7 76 16,1 8-40-16,-6 3 128 15,1 13-92-15,-5 8 20 16,4 8-56-16,-4 20 4 15,5 5-24-15,-1 11-16 16,5 5-4-16,-4 11 12 16,4-3-4-16,-4 24 40 15,-1 0-20-15,-4 12 4 16,5-8-16-16,-10-16 0 16,1-9-4-16,-5-15-32 15,4-5 12-15,-9-12-20 16,10-7 16-16,-5-17-72 15,9 0 52-15,-5-25-120 16,10-3 92-16,-1-33-368 16,5 1 240-16</inkml:trace>
          <inkml:trace contextRef="#ctx0" brushRef="#br0" timeOffset="252.6719">-1459-1522 560 0,'9'0'208'0,"-9"0"-164"0,14 4-8 16,-5 0 112-1,0 9-88-15,10 3 20 16,3 0-48-16,6 0-4 16,3 4-16-16,1-3-8 15,-4 3 0-15,-10-8 28 0,0 4-16 0,-18-4 40 16,-4 0-32-16,-19-3-12 16,0 3-8-16,-18-4 28 15,9 0-16-15,-9-8 4 16,14 0-12-16,0-8-16 15,8 0 4-15,10-8-92 16,9 3 48-16,14-11-204 16,4 4 136-16</inkml:trace>
          <inkml:trace contextRef="#ctx0" brushRef="#br0" timeOffset="493.3146">-949-1728 624 0,'5'-24'228'0,"-5"24"-176"0,-9-21-16 0,4 9 140 15,1 8-104-15,-6-8 96 16,6 4-100-16,-1 8-32 16,5 0-24-16,0 8-4 15,9 8-4-15,-4 17 40 16,4 3-20-16,-4 9 4 16,-1 3-16-16,-4 1 44 15,0-5-28-15,-4-3-16 16,4-9-4-16,-9-4 36 15,4 1-24-15,-9-9-124 16,10 0 56-16,-5-8-240 16,4-3 164-16</inkml:trace>
          <inkml:trace contextRef="#ctx0" brushRef="#br0" timeOffset="1049.0555">-767-1477 676 0,'9'-4'248'0,"-9"4"-192"0,5 8-16 0,0-12 92 16,-1 4-80-16,5-4 24 16,0 0-44-16,5-4-4 15,0 0-16-15,-1-9-8 16,10 9 0-16,-18-8 12 16,8 4-8-16,-17-4 24 15,4 8-20-15,-14 4 48 16,5 4-32-16,-14 4-16 15,5 8-4-15,-9 4 0 16,8 0-4-16,-3 4 32 16,-1 1-20-16,9-1-24 15,5 4 4-15,5-8 16 16,8 5-4-16,5-5-4 16,9 4 0-16,5-12 12 15,5 4-8-15,-1-8-40 16,0 4 20-16,14-12-60 15,-4 4 40-15,4-8-56 16,-5 4 52-16,10-4-52 16,-10 4 48-16,0-8-32 15,1 0 40-15,-10-8-24 0,-4 3 32 16,0-3 20-16,-14 4 4 16,4 4 80-16,1 4-44 0,0 4 76 15,-5 4-64-15,14 4 44 16,-10 8-52-16,10 4-4 15,0 0-20-15,0 5 8 16,-1 3-16-16,-3-4 24 16,3 0-20-16,-3-8 24 15,-1 5-24-15,-5-9-172 16,1 4 88-16,-9-8-196 16,-1 0 156-16</inkml:trace>
          <inkml:trace contextRef="#ctx0" brushRef="#br0" timeOffset="1202.1788">21-1530 768 0,'-5'-12'284'0,"5"12"-220"0,-4 16-20 0,-1-12 208 16,1 4-148-16,-14 9 88 16,4 7-108-16,-13 0-40 15,8 5-28-15,-12-1 20 16,8-4-20-16</inkml:trace>
          <inkml:trace contextRef="#ctx0" brushRef="#br0" timeOffset="2102.8467">-2911-1396 592 0,'5'-12'220'0,"-5"12"-172"0,4-8-12 0,-4 8 76 16,0 0-68-16,-4-8 16 15,4 16-36-15,-5-8-4 16,-4 8-12-16,0-4-8 15,4 0 4-15,-13 0-24 16,18 4 12-16,-9-8 48 16,4 0-20-16,-13 0 16 15,14 8-20-15,-15-8 28 16,6 8-28-16,-5-8 4 16,13 8-12-16,-13 0-8 15,13 0 4-15,-4 1-4 16,9 3 0-16,14 0 8 15,-5 4-4-15,14-8 24 16,-5 4-16-16,5-4 32 16,-1 8-28-16,-8-16 32 15,9 13-32-15,-14-17-32 16,5 4 8-16,-10-9 8 16,5 1 4-16,-9 0-12 15,0-4 4-15,-4-4 4 0,-1 8 0 0,-4-4-12 31,9 8 8-31,0-8-32 0,5 12 20 0</inkml:trace>
        </inkml:traceGroup>
        <inkml:traceGroup>
          <inkml:annotationXML>
            <emma:emma xmlns:emma="http://www.w3.org/2003/04/emma" version="1.0">
              <emma:interpretation id="{C10DF069-ECF4-4A7F-B2AE-C80378D550C3}" emma:medium="tactile" emma:mode="ink">
                <msink:context xmlns:msink="http://schemas.microsoft.com/ink/2010/main" type="inkWord" rotatedBoundingBox="6233,453 9125,428 9135,1624 6243,16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0.4697">1414-1781 444 0,'-13'-40'164'0,"13"40"-124"0,-5-32-16 0,0 15 124 15,5 9-88-15,-9-8 36 16,5 4-56-16,-1 0 64 15,5 4-56-15,-4 12 0 16,4 4-28-16,-5 24 24 16,5 13-28-16,-4 19 4 15,8 1-12-15,-4 4-16 16,0-4 4-16,-4-9 28 16,4-11-12-16,-5-9-4 15,5-7-4-15,-9-9-48 16,4-4 24-16,-4-16-188 0,9-4 116 15,-9-20-144-15,5 0 132 16,-6-33-76-16,10 0 104 0,-4-20-112 16,4 13 108-16,4-9 276 15,6 24-100-15,12 1 268 16,10 11-208-16,23 9 96 16,4 12-152-16,14 16-8 15,-5 12-56-15,-4 12 20 16,-5 8-32-16,-13 5-4 15,-10 3-12-15,-13-3 48 16,-5-5-32-16,-18 1 76 16,0-5-52-16,-36-4-156 15,-1 0 56-15,-36-3-56 16,10-5 64-16,-10-8 8 16,14 4 20-16,4-4-32 15,18 0 28-15,6-8-144 16,17 0 92-16,14 0-268 15,9 0 192-15</inkml:trace>
          <inkml:trace contextRef="#ctx0" brushRef="#br0" timeOffset="4621.9616">2033-1489 580 0,'-13'-4'216'0,"13"4"-168"0,-14 4-12 0,-4 0 92 15,13 0-76-15,-13 0 84 16,4 4-76-16,-13 4 12 16,4 0-40-16,-9 4 12 15,10 1-24-15,-1-1 0 16,14 0-12-16,4-4-24 16,14 4 8-16,5-3 32 15,9-1-16-15,4-12-44 16,0 4 20-16,5-12-96 15,0 4 64-15,-5-9-4 16,1 1 32-16,-15-8-12 16,1 4 16-16,-14-8 16 15,-4 3 4-15,-6 1-4 16,10 8 4-16,-13 0 28 16,17 4-16-16,-4 4 12 15,9 4-16-15,5 0 56 16,9 4-40-16,4 0-12 15,1 0-8-15,3-4 16 16,15 4-12-16,-19-4 4 16,-4 4-8-16,-18-4 12 15,4 0-12-15,-18 0 16 16,4 8-16-16,-4 0-40 16,-5 0 20-16,-4 0-8 15,9 4 12-15,-5-3 24 16,14 3-8-16,0-4 4 15,14 0-4-15,4 0 28 0,14 0-20 0,4-8-12 16,-4 4-8 0,9-4 12-16,5 4-4 0,-14-8-72 15,4 4 36-15,-13-8-40 16,0 8 40-16,-5-8 20 16,-5 4 8-16,-3-8-52 15,-1 4 32-15,-9-9 20 16,4 9 4-16,-4-4 56 15,0 8-32-15,0-4 88 16,0 8-64-16,0 0 20 16,9 8-36-16,0 0-20 15,-4 4-8-15,4 1 4 16,5-1-4-16,-5 0 24 16,0 4-16-16,0 4-4 15,-4-4-4-15,-10 21-40 16,5-1 20-16,-14 25-56 15,5-4 40-15,-13 11-36 16,8 1 36-16,-18-4 12 16,9-8 8-16,-13-13 20 15,9-7-4-15,-14-9 32 16,9-4-20-16,-14-12 4 16,14 0-12-16,-18-16 28 15,18 0-20-15,-4-16 76 16,4 4-56-16,5-29 4 15,4 5-24-15,14-29-56 0,13 8 24 16,33-11-184-16,8 15 112 0,24 0-4 16,-6 9 56-16,19 7-4 15,0 17 24-15,-13-4 44 16,-1 7-16-16,-13-3 88 16,-1 12-56-16,-22-4 112 15,0 8-88-15,-14 0 100 16,0 8-96-16,-13-13-48 15,4 13-16-15,-9 0-28 16,5 0 12-16,-1 0-32 16,1 13 24-16,-1-5 4 15,5 0 12-15,-4 8-12 16,-1-4 8-16,-4 4 20 16,5-8-8-16,-5 5 4 15,0-5-4-15,-5 0 20 16,1 0-16-16,-5-8-20 15,9 0 0-15,-5-8-12 16,5 8 8-16,0-16 8 16,9 12 4-16,0-21-36 15,10 13 20-15,8-20-40 16,5 11 36-16,9-3-12 16,4 4 20-16,-4 4 52 15,0 8-20-15,-13 8 36 16,3 8-32-16,-12 4 20 15,-1 4-24-15,-9 4-8 16,5 1-8-16,-10-5 12 0,1 4-8 0,-5-4 16 16,4 0-16-1,1-3-4-15,8-1 0 0,1-4-84 16,0 0 44-16,4-12-128 16,5 0 92-16,4-12-132 15,0 3 116-15,5-15-180 16,5 4 156-16,-1-13 16 15,5 5 60-15,-4-8 104 16,-6 7-36-16,-8-7 160 16,0 7-112-16,-14-3 108 15,0 12-108-15,-18-5 72 16,9 13-88-16,-9 0 48 16,4 12-68-16,-4 12-40 15,0 8-4-15,-4 8-12 16,13 5 4-16,-10-1-12 15,20 0 12-15,-10-3-144 16,13-1 80-16,5-4-100 16,-4 0 100-16</inkml:trace>
          <inkml:trace contextRef="#ctx0" brushRef="#br0" timeOffset="4936.83">3381-1514 932 0,'0'-20'348'0,"0"20"-272"0,27 0-20 0,-8 0 24 16,3 0-56-1,19 0 8-15,9 4-20 0,23 0-44 16,0 4 20-16,4-4-208 16,1 5 120-16,-14-9-204 15,-10 0 172-15,-8-13 48 16,-1 1 52-16,-13-16 240 15,-9 0-116-15,-5-9 152 16,-4 1-140-16,-10 3 96 16,1 1-116-16,-5 8 8 15,0 8-52-15,0 3-52 16,4 9 4-16,-4 8-228 16,10 5 128-16,8 3-632 15,0 4 412-15</inkml:trace>
          <inkml:trace contextRef="#ctx0" brushRef="#br0" timeOffset="5118.8143">4114-1469 560 0,'9'28'208'0,"-9"-28"-164"0,18 29-8 15,-9-17 40 1,1 0-48-16,-6-4 8 15,1 8-24-15,-5-12-16 16,4 12 0-16,-4-16-288 16,0 13 160-16</inkml:trace>
        </inkml:traceGroup>
        <inkml:traceGroup>
          <inkml:annotationXML>
            <emma:emma xmlns:emma="http://www.w3.org/2003/04/emma" version="1.0">
              <emma:interpretation id="{EACD6F9D-CD53-4998-B328-E23BD607B8DC}" emma:medium="tactile" emma:mode="ink">
                <msink:context xmlns:msink="http://schemas.microsoft.com/ink/2010/main" type="inkWord" rotatedBoundingBox="9450,480 11084,466 11095,1694 9461,17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38.9048">4560-1522 444 0,'0'0'164'0,"0"0"-124"0,-4 17-16 0,-1-17 16 15,1 8-28-15,-6 0 84 16,10 4-52-16,-9 4 12 16,9 0-32-16,-4-4 56 15,8 5-44-15,-4-5 0 16,9-4-20-16,-4 0 16 15,0 0-20-15,-1-8 24 16,1 0-24-16,-1 0 4 16,1 0-8-16,4 0-32 15,0 0 12-15,-5-8-100 16,15 8 60-16,-10-12-144 16,-5 4 112-16,5-8-172 15,1-1 144-15,-10 5 204 16,4 4-44-16,-4-8 256 15,0 16-168-15,0 0 56 16,9 0-112-16,0 8 36 16,-4 8-72-16,9-4 16 0,-1-4-40 15,-8 9 0-15,13-1-12 0,-4-8 20 16,4 4-16 0,-9-8-12-16,5 4-4 0,-10-8-84 15,14 4 48-15,-13-8-108 16,13 4 84-16,-4-8-68 15,4 0 76-15,5-12-92 16,0 0 84-16,8-5 20 16,1 5 28-16,5-4 172 15,4 3-84-15,-14-3 96 16,14 12-100-16,-27-4 100 16,8 8-96-16,-22 0 16 15,9 8-52-15,-27 0 12 16,5 8-28-16,-19-8-16 15,18 8-8-15,-18 4-84 16,19 0 48-16,-6-4-72 16,6 4 64-16,4 1 12 15,4-1 24-15,5 8-8 16,5 4 12-16,4 17-12 16,0-1 8-16,-9 41 8 15,0 8 4-15,-5 4 8 16,5-4-4-16,-13-8 8 15,3-8-8-15,-12-16 24 16,-1-9-16-16,-9-15-4 16,9-5-4-16,-9-16 4 15,5 0-4-15,-9-16 8 0,4-4-8 16,5-16 8-16,8 8-8 0,15-17 8 16,13 5-8-16,14-21-12 15,9 9 4-15,18-21-48 16,9 9 24-16,23-13 8 15,4 20 8-15,-8-7-40 16,-1 15 24-16,-13-7 24 16,-10 15 4-16,-13-11 12 15,-9 16-8-15,-4-9 52 16,-6 9-32-16,-3 0 44 16,-6 8-40-16,1-1 12 15,0 5-24-15,-1 4 8 16,1 4-12-16,-1 0-16 15,1 4 0-15,0-4 4 16,-1 8 0-16,-3-4 44 16,3 0-24-16,-8-4 24 15,4 4-24-15,-5-8 16 16,1 4-20-16,-5-4 0 16,5 4-8-16,-5-8-24 15,0 7 8-15,0-3-12 16,4 8 8-16,-4-4 0 15,5 4 4-15,-5-4 8 16,4 4 0-16,-4-4 8 16,9 8-4-16,-4-4-4 15,-1 0 4-15,-4-4 40 0,0 4-24 16,-4-4 8-16,4 4-16 0,-9-4-16 16,9 4 0-16,-5-8 20 31,5 8-8-31,-4-4-4 0,-1 8 0 0,1-4-40 15,4 0 20-15,-5 0-4 16,10 0 12-16,-5 4 0 16,4 0 0-16,-4-4 16 15,0 0-4-15,0 4 16 16,0 4-12-16,0 0-28 16,0 0 8-16,-4-3-208 15,-1-1 124-15</inkml:trace>
          <inkml:trace contextRef="#ctx0" brushRef="#br0" timeOffset="6695.8294">5448-1902 704 0,'27'-8'264'0,"-27"8"-208"0,28 0-12 16,-15 0 132-1,-4 4-104-15,0-4 68 16,1 8-80-16,-10 4-8 0,0 8-32 0,-10 5-4 16,1-1-8-16,0 4-200 15,5 1 104-15</inkml:trace>
          <inkml:trace contextRef="#ctx0" brushRef="#br0" timeOffset="7090.0656">6085-1732 808 0,'0'-8'300'0,"0"8"-232"0,19-8-20 0,-19 4 72 16,4 8-76-16,-18-4 0 16,1 4-28-16,-10 0-28 15,5 8 4-15,0 0-24 16,9 0 20-16,-1 4-4 15,10 5 8-15,10 3 0 16,3 4 0-16,10 1 8 16,0 3 0-16,-1 0-12 15,1 1 8-15,-9-9 4 16,4 0 0-16,-13-7 96 0,-1-1-52 16,-17-8 60-16,-1 4-60 0,-13-12-4 15,4 4-24-15,-4-8-4 16,8 0-4-16</inkml:trace>
        </inkml:traceGroup>
        <inkml:traceGroup>
          <inkml:annotationXML>
            <emma:emma xmlns:emma="http://www.w3.org/2003/04/emma" version="1.0">
              <emma:interpretation id="{5376E7EB-3933-4197-B2C5-59E71F4FEBDE}" emma:medium="tactile" emma:mode="ink">
                <msink:context xmlns:msink="http://schemas.microsoft.com/ink/2010/main" type="inkWord" rotatedBoundingBox="11820,336 13242,324 13248,1010 11826,10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51.3408">6900-1890 768 0,'-9'-4'284'0,"9"4"-220"0,9-8-20 16,-4 4 136 0,4 4-108-16,18-8 52 15,10 4-76-15,31-8 0 16,5 4-28-16,18 4-20 16,-9 4-4-16,-9-5 20 15,-10 5-8-15,-12 0-28 16,-10 0 8-16,-14 0-152 0,-4 0 88 0,-19 0-476 15,1 5 304-15</inkml:trace>
          <inkml:trace contextRef="#ctx0" brushRef="#br0" timeOffset="8046.4574">7306-1967 652 0,'-14'8'244'0,"14"-8"-192"0,-14 29-12 0,5 7 156 15,5 0-116-15,-10 25 20 16,5 8-60-16,-5-4-16 16,5-5-16-16,-5-7 20 15,10-4-16-15,-5-13 24 16,9-4-24-16,-5-11 12 16,5-1-12-16</inkml:trace>
          <inkml:trace contextRef="#ctx0" brushRef="#br0" timeOffset="8525.5321">7665-2040 676 0,'9'-12'248'0,"-9"12"-192"0,19 8-16 16,-15-4 48-1,5 0-56-15,0 9 24 0,5 3-36 0,-14 16 28 16,0 13-32-16,-9 11 56 16,4 13-40-16,-8-4 4 15,-1-4-24-15,-4-5 80 16,9 1-48-16,-5-17 4 16,9-7-28-16,-8-9 24 31,8-4-28-31,1-12 20 0,4-4-20 0,0-16-52 15,4 4 20-15,1-20-76 16,8 4 52-16,1-21-96 16,4 5 76-16,1-9 4 15,3 13 32-15,1 7 16 16,0 13 8-16,0 8 76 16,-1 16-40-16,-13 4 68 15,14 12-64-15,-23 13 52 16,9-1-52-16,-9 1 8 15,0 7-32-15,0-11 0 16,-4-1-8-16,4-4 28 16,0 1-20-16,0-13-12 15,9-4-8-15,-5-4-224 16,6 0 120-16</inkml:trace>
          <inkml:trace contextRef="#ctx0" brushRef="#br0" timeOffset="8855.4068">8152-1489 728 0,'23'8'268'0,"-23"-8"-208"0,32-8-16 0,-18 8 96 15,-5 0-84-15,9 0-4 16,-4 0-32-16,-5-12 20 16,4 8-24-16,-4-5-12 15,5 1-8-15,-14-4 48 16,9-4-24-16,-18-4-8 15,5 0-8-15,-6-5 20 16,-8 1-12-16,-4 4-20 16,8 8 0-16,-18 8 20 15,9 12-4-15,-13 8-4 16,8 8 0-16,-3 5-4 16,26-1 0-16,-13 0 0 15,18 0 0-15,9-3 0 16,5-5 0-16,4 4 16 15,14-8-8-15,4-3-136 16,-4 3 72-16</inkml:trace>
        </inkml:traceGroup>
        <inkml:traceGroup>
          <inkml:annotationXML>
            <emma:emma xmlns:emma="http://www.w3.org/2003/04/emma" version="1.0">
              <emma:interpretation id="{6C3B243F-CEF7-4A3D-9286-CA1CB04CB781}" emma:medium="tactile" emma:mode="ink">
                <msink:context xmlns:msink="http://schemas.microsoft.com/ink/2010/main" type="inkWord" rotatedBoundingBox="13564,643 15588,626 15592,1021 13567,1039"/>
              </emma:interpretation>
              <emma:one-of disjunction-type="recognition" id="oneOf4">
                <emma:interpretation id="interp4" emma:lang="" emma:confidence="0">
                  <emma:literal>ovens</emma:literal>
                </emma:interpretation>
                <emma:interpretation id="interp5" emma:lang="" emma:confidence="0">
                  <emma:literal>even</emma:literal>
                </emma:interpretation>
                <emma:interpretation id="interp6" emma:lang="" emma:confidence="0">
                  <emma:literal>oven</emma:literal>
                </emma:interpretation>
                <emma:interpretation id="interp7" emma:lang="" emma:confidence="0">
                  <emma:literal>Orem</emma:literal>
                </emma:interpretation>
                <emma:interpretation id="interp8" emma:lang="" emma:confidence="0">
                  <emma:literal>cram</emma:literal>
                </emma:interpretation>
              </emma:one-of>
            </emma:emma>
          </inkml:annotationXML>
          <inkml:trace contextRef="#ctx0" brushRef="#br0" timeOffset="9441.2613">8758-1554 768 0,'4'-36'284'0,"-4"36"-220"0,5-29-20 15,-10 21 172 1,5 0-128-16,-13 0 80 0,-1 8-100 15,-9 0-36-15,10 8-20 0,-6 12-4 32,-3 9-4-32,8-1-4 15,5 4 4-15,14-3-40 0,4-5 20 0,13-4-56 16,6 4 40-16,-1-11-44 16,5-5 40-16,-5 0-40 15,-4-8 40-15,-9-8 28 16,-1 4 8-16,-8-13 0 15,-1 1 4-15,-8-20-4 16,-1 8 0-16,1-17 24 16,4 17-12-16,0-13-56 15,9 21 20-15,0-8 12 16,9 11 8-16,0 5-8 16,5 8 8-16,-5 4 20 15,1 4-8-15,-1 4-4 16,0 5 0-16,-4 3-4 15,-1 0 0-15,-4 0-12 16,1 4 8-16,-6 1 12 16,1 3-4-16,-1 0-28 15,1 0 12-15,-1-3 12 16,1-1 4-16,-1-4-4 16,1 0 4-16,-5-8 4 15,4 5-4-15,-4-9 32 16,0 0-20-16,0-8-12 15,10 0-8-15,-1-9 20 0,0 1-8 16,4-12 24-16,1 0-20 16,9-17-20-16,9 5 0 0,4-9-12 15,5 13 8-15,0 0-8 16,0 11 8-16,0 9 0 16,-9 8 4-16,-5 12-124 15,-4 4 72-15</inkml:trace>
          <inkml:trace contextRef="#ctx0" brushRef="#br0" timeOffset="10370.7313">9550-1501 652 0,'23'4'244'0,"-23"-4"-192"0,68-12-12 0,-41 7 12 16,-4 5-36-16,0-8 48 15,4 0-36-15,-4-4 40 16,-5 4-40-16,-9-8 40 16,0 4-40-16,-13-8 12 15,4 3-24-15,-14 1 8 16,5 4-12-16,-14-8-16 16,10 8 0-16,-15 4 20 15,10 8-8-15,-5 8 32 16,5 8-24-16,0 8 12 15,4 0-16-15,1 9-8 16,8-1 0-16,5 0-4 0,9-3 0 16,5-5 8-16,9 0-4 15,4-7 24-15,0-5-16 0,10-8-100 16,4 0 44 0,4-8-52-16,1 0 56 0,-5-12-16 15,0 3 36-15,-5-19-8 16,1 4 16-16,-1-21 24 15,-4 9-4-15,-5-9 40 16,-4 9-24-16,0 3 120 16,-1 17-80-16,-3 4 24 15,-1 12-52-15,-4 16-12 16,-1 8-16-16,-8 12 4 16,-1 5-8-16,-8 3 24 15,4-3-16-15,-5-5-4 16,1 1-4-16,-10-9 28 15,14 0-16-15,-5-12-24 16,5 0 4-16,-4-12 16 16,8 4-4-16,1-16-20 15,-5 4 4-15,9-16-68 16,0 4 44-16,0-9-12 16,5 9 24-16,-5-4-12 15,5 8 16-15,-1-5 16 16,1 9 4-16,0 0-12 15,-1 8 4-15,-4 0 4 16,-4 8 0-16,-5 4 0 0,0 4 0 16,0 9 24-16,0 7-12 15,0 0-12-15,0 1-4 0,0-1 12 16,9-4-4-16,-9-4 8 16,9 1-8-16,-4-9 32 15,4-4-20-15,5-4 32 16,-5 0-32-16,9-12-48 15,-4 4 16-15,-1-8-60 16,5 0 44-16,-4-9-64 16,9 1 56-16,0-4-16 15,-5 4 32-15,-5 3 12 16,-3 9 12-16,3 4 132 16,-4 8-72-16,0 8 64 15,-4 5-72-15,4 3 4 16,0 4-32-16,-4-8 12 15,4 5-20-15,-9-5-124 16,9 0 60-16,-9 0-468 16,0 0 288-16</inkml:trace>
        </inkml:traceGroup>
      </inkml:traceGroup>
    </inkml:traceGroup>
    <inkml:traceGroup>
      <inkml:annotationXML>
        <emma:emma xmlns:emma="http://www.w3.org/2003/04/emma" version="1.0">
          <emma:interpretation id="{C947E6A4-FB11-4AF0-A368-F3AAEE82F57E}" emma:medium="tactile" emma:mode="ink">
            <msink:context xmlns:msink="http://schemas.microsoft.com/ink/2010/main" type="paragraph" rotatedBoundingBox="4315,1926 21109,1680 21133,3269 4338,35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633393-DAEA-4C6B-B578-A26DC6DE5514}" emma:medium="tactile" emma:mode="ink">
              <msink:context xmlns:msink="http://schemas.microsoft.com/ink/2010/main" type="line" rotatedBoundingBox="4315,1926 21109,1680 21133,3269 4338,3514"/>
            </emma:interpretation>
          </emma:emma>
        </inkml:annotationXML>
        <inkml:traceGroup>
          <inkml:annotationXML>
            <emma:emma xmlns:emma="http://www.w3.org/2003/04/emma" version="1.0">
              <emma:interpretation id="{B6FCDB69-ECE3-4806-A7A6-6CECABFC3CA2}" emma:medium="tactile" emma:mode="ink">
                <msink:context xmlns:msink="http://schemas.microsoft.com/ink/2010/main" type="inkWord" rotatedBoundingBox="4315,1953 6916,1915 6936,3296 4335,333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409.7311">1869 45 780 0,'19'-4'288'0,"-19"4"-224"0,27 16-20 0,-13-4 100 15,4 8-88-15,-4 21 32 16,-1-1-52-16,1 25-12 15,-5 0-16-15,-9 7 20 16,0-11-16-16,-14-4 12 16,-8-9-12-16,-6-11 12 15,5-5-16-15,1-12-260 16,-1-3 140-16</inkml:trace>
          <inkml:trace contextRef="#ctx0" brushRef="#br0" timeOffset="22639.1833">1209-36 464 0,'23'-4'176'0,"-23"4"-140"0,5-13-8 0,-10 9 108 15,5 4-80-15,-9 0-4 16,4 4-32-16,-8 0 36 16,-5 1-28-16,-5-1 4 15,9 8-20-15,-13 4 36 16,9 8-24-16,-10 13 20 16,10-1-24-16,-9 25-8 15,9-1-8-15,-1 13 48 16,10 0-28-16,5-12-20 15,8-9-4-15,10-3 36 16,4-9-24-16,9-11 16 16,5-1-16-16,0-20-176 15,0 0 92-15</inkml:trace>
          <inkml:trace contextRef="#ctx0" brushRef="#br0" timeOffset="22879.8224">1268 170 748 0,'-9'-16'276'0,"9"16"-216"0,23-8-16 0,-9 4 144 16,-1 4-112-16,6-4 16 16,-1 0-56-16,9-4-8 15,1 8-16-15,3-9 12 16,6 5-16-16,-5-4-152 15,-5 8 76-15,-9-4-184 16,-4 4 144-16,-10-4-276 16,-4 8 216-16</inkml:trace>
          <inkml:trace contextRef="#ctx0" brushRef="#br0" timeOffset="23120.4643">1510 4 444 0,'-5'-4'164'0,"5"4"-124"0,-18 16-16 0,9-4 140 16,4 1-96-16,-8 7 80 16,-1 4-88-16,-4 12 56 15,9 5-64-15,-9 7 24 16,8-3-44-16,1 4 0 16,5 3-20-16,-5-11 28 15,18-5-24-15,-9-12 4 16,9 1-12-16,0-9-16 15,-4 0 4-15,8-8-128 16,-4 0 72-16,9-8-152 16,-4 4 120-16</inkml:trace>
          <inkml:trace contextRef="#ctx0" brushRef="#br0" timeOffset="27817.6772">-25-413 684 0,'0'-20'252'0,"5"16"-192"0,-10 4-20 0,1 0 84 16,4 4-76-16,-5 0 8 15,1 8-36-15,-5 8 4 16,4 5-12-16,-8 15-8 16,3 1 0-16,-12 11 4 15,8 1-4-15,-27 4 24 16,0-1-16-16,-18 9 4 15,4-4-8-15,-9 12-8 16,19-9 4-16,-10-3 28 16,19-8-16-16,-5-13 48 15,18 1-36-15,5-21 40 16,9-4-40-16,4-12 28 16,10-4-28-16,-1-8-16 15,10 4-8-15,-5 0-4 16,5 4 0-16,-5 4-36 15,5 4 20-15,4 4 4 16,0 16 12-16,14 5 24 16,4 3-12-16,14 9-4 15,5-5-4-15,4 5 12 16,0-5-8-16,-4-3 24 0,-14 3-20 16,9 1 24-1,-9-1-24-15,-5 5-120 0,5-5 60 0</inkml:trace>
          <inkml:trace contextRef="#ctx0" brushRef="#br0" timeOffset="22067.2857">-6 53 392 0,'0'-4'148'0,"0"0"-116"0,0-5-8 0,0 5 128 16,9 8-88-16,-9-8 104 15,0 4-92-15,9-4 56 16,-9 0-76-16,0-4 40 15,0 8-56-15,0-8 52 16,4 8-56-16,-4-8 20 16,10 8-36-16,-10-4 8 15,0 8-16-15,0-4-44 16,9 8 20-16,-9 8-16 16,13 5 16-16,-4 23 0 15,5 5 4-15,9 23 32 16,-5 1-12-16,9 4-20 15,5-8 0-15,0-16 32 16,-9-9-16-16,9-11 36 16,-9-5-28-16,-1-8 32 15,10-4-32-15,-9-16 12 16,0 0-16-16,-5-16 12 16,5 4-16-16,-10-20 16 15,10 3-16-15,4-19-20 16,1 3 4-16,-10-11 12 15,14 3 0-15,-9 0-4 16,-5 9 4-16,-5-1-4 16,1 17 0-16,-5 0-20 15,0 11 12-15,-9 1-12 0,5 8 8 0,-5 4-8 16,0 4 8-16,0 0-64 16,4 8 44-16,1-4-312 15,0 0 188-15</inkml:trace>
        </inkml:traceGroup>
        <inkml:traceGroup>
          <inkml:annotationXML>
            <emma:emma xmlns:emma="http://www.w3.org/2003/04/emma" version="1.0">
              <emma:interpretation id="{97EA0765-D5A3-4E03-B9C1-F95AF7A5133A}" emma:medium="tactile" emma:mode="ink">
                <msink:context xmlns:msink="http://schemas.microsoft.com/ink/2010/main" type="inkWord" rotatedBoundingBox="7185,2351 10219,2307 10234,3393 7201,343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660.7866">2256 69 808 0,'14'-4'300'0,"-14"4"-232"0,27-8-20 16,-8 4 88-16,3 8-84 0,10-8-20 15,14 8-20-15,-1-4-4 16,5 0-4-16,-4 0-28 15,-1 0 12-15,-13 0-92 16,-9 0 56-16,0 0-72 16,-9 0 64-16,-28 0-144 15,9 8 112-15,-13-4-296 16,0 4 216-16</inkml:trace>
          <inkml:trace contextRef="#ctx0" brushRef="#br0" timeOffset="23930.9986">2448 239 416 0,'-5'56'152'0,"5"-56"-116"0,5 90-12 0,-10-54 76 16,10 0-60-16,-10 9 16 16,5-5-32-16,-9-3 40 15,0-5-36-15,-9-4 48 16,4-3-44-16,-13-9-16 16,9 0-8-16,-5-8 16 15,9 4-12-15,0-12-4 16,5 0-4-16,5-4 40 15,4 0-24-15,9-4 68 16,9 8-48-16,9-8 72 16,10 8-64-16,-1-4 8 15,5 8-32-15,-4-4 12 16,-1 8-20-16,-4-4-148 0,-5 4 68 16,1-8-200-16,-6 4 144 15</inkml:trace>
          <inkml:trace contextRef="#ctx0" brushRef="#br0" timeOffset="24235.3078">3035 49 756 0,'-23'0'280'0,"23"0"-216"0,-23 20-20 0,10-12 136 16,4 4-108-16,-5 8 16 16,5 9-52-16,-14 19 64 15,9 5-56-15,-4 3-4 16,9 9-24-16,-4-4-4 16,8-4-4-16,0-9-8 15,5-3 4-15,0-9 28 16,10-4-16-16,-1-7-216 15,9-5 108-15,5-8-408 16,4 0 284-16</inkml:trace>
          <inkml:trace contextRef="#ctx0" brushRef="#br0" timeOffset="24441.3557">3181 227 924 0,'-14'-8'340'0,"14"8"-260"0,5 4-28 16,-1 0 152 0,14 0-124-16,1 4 28 0,3 0-64 0,1 0-28 15,4 4-8-15,-4-4-8 16,4 0 0-16,-4-8-152 16,-5 8 84-16,-4-8-244 15,0 0 172-15</inkml:trace>
          <inkml:trace contextRef="#ctx0" brushRef="#br0" timeOffset="24695.0307">3376 146 768 0,'-9'12'284'16,"9"-12"-220"-16,-4 24-20 0,-1-4 120 15,1 9-100-15,-10 7 8 16,0 9-44-16,-4 7 28 16,9-7-32-16,0-1 4 15,4 1-16-15,5-9 12 16,5-3-16-16,9-5 24 16,4-4-20-16,0-12-76 15,5-8 36-15,-5-4-280 0,5 9 168 16</inkml:trace>
          <inkml:trace contextRef="#ctx0" brushRef="#br0" timeOffset="24951.9438">3595 105 632 0,'0'-4'236'0,"0"4"-184"0,9 4-16 0,-9 0 192 16,9 8-132-16,5 13 60 16,9 7-92-16,-1 17 48 15,6 3-60-15,-15 9-12 16,10 0-24-16,-32-9 8 16,4 1-16-16,-36 4-188 15,5-13 96-15,-5-3-228 16,-4-5 176-16</inkml:trace>
          <inkml:trace contextRef="#ctx0" brushRef="#br0" timeOffset="28673.5316">4119-28 476 0,'-10'-8'176'0,"10"8"-136"0,-9-4-12 0,5 0 152 15,4 8-104-15,-9-4 40 16,4 0-68-16,1 0 52 16,4 0-60-16,-5-4 44 15,5 4-48-15,-5-9 52 16,10 9-52-16,-10-4 44 15,5 8-44-15,-9-4 16 16,5 4-32-16,-10 1 16 16,10 3-20-16,-1 4 8 15,5 0-12-15,14 8 12 16,8 0-16-16,19 9 16 16,0-1-16-16,23 8-4 15,0 5 0-15,4-1-4 16,0 5 0-16,-8-9-12 15,-10 1 8-15,-14-13 4 16,-4 0 0-16,-18-3 16 16,-5-5-8-16,-18-4 4 15,4 4-4-15,-13 0 4 16,0 5-8-16,-10 3-4 0,6 0 4 0,-15 8 4 16,5 1-4-16,-13 7-4 15,4-3 4 1,-9 7 40-16,4-3-24 0,-4 11-8 15,5-7-8-15,-15-9 12 16,15 9-8-16,-10-13 4 16,14-4-4-16,-4-7-104 15,22-1 52-15,5-16-236 16,18 0 156-16,9-16-464 16,23 4 328-16</inkml:trace>
          <inkml:trace contextRef="#ctx0" brushRef="#br0" timeOffset="29079.6077">5002 546 852 0,'13'4'316'0,"-13"-4"-248"0,55 0-16 0,-18 0 24 15,3 4-52-15,11-4-12 16,3 0-4-16</inkml:trace>
          <inkml:trace contextRef="#ctx0" brushRef="#br0" timeOffset="28945.7514">5038 239 984 0,'-27'-12'368'0,"27"12"-288"0,-5-4-20 16,5 0 108-1,9 8-104-15,14-4 16 16,0 0-44-16,9 0-8 16,13 0-16-16,1 4-164 0,-1 4 80 0,-13 4-464 15,0 8 296-15</inkml:trace>
        </inkml:traceGroup>
        <inkml:traceGroup>
          <inkml:annotationXML>
            <emma:emma xmlns:emma="http://www.w3.org/2003/04/emma" version="1.0">
              <emma:interpretation id="{285AA276-4F3E-4CF1-BE5D-3956D0818249}" emma:medium="tactile" emma:mode="ink">
                <msink:context xmlns:msink="http://schemas.microsoft.com/ink/2010/main" type="inkWord" rotatedBoundingBox="11136,2110 11966,2098 11982,3165 11152,317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0371.8365">6222 223 880 0,'-9'0'328'0,"9"0"-256"0,9 0-16 0,0-4 108 15,14 4-100-15,22-9 36 16,1 1-60-16,27-4-16 16,4 8-12-16,5-8-12 15,-5 8 4-15,-4-8 4 16,-13 8-4-16,-10-8 16 15,-9 16-12-15,-10-12-12 16,-8 16 0-16,-9-8-216 16,-5 8 120-16</inkml:trace>
          <inkml:trace contextRef="#ctx0" brushRef="#br0" timeOffset="30775.0823">6363 490 704 0,'-18'-12'264'0,"18"12"-208"0,18 8-12 0,0-4 116 16,5 0-96-16,18 0 0 15,9 4-40-15,9 4-32 16,-4 8 0-16,0 1 20 16,-10-1-4-16,-13 0 4 15,-5 4-4-15,-22-3 12 16,-1 3-12-16,-31-4-20 15,0 4 4-15,-28-3-12 16,5-1 8-16,-18-4 52 16,13-4-20-16,0-8 0 15,15-4-12-15,3-8 4 16,14 4-8-16,10-8 24 16,13 8-16-16,13-8 56 15,15 8-36-15,22 0 64 16,9 8-56-16,9 0 20 15,1 4-40-15,-6 0 16 16,-4 4-20-16,-4-8 0 16,-5 4-8-16,0-8-192 15,0 0 100-15,5-8-344 16,0-4 240-16</inkml:trace>
          <inkml:trace contextRef="#ctx0" brushRef="#br0" timeOffset="30090.4389">6732-271 676 0,'-5'-8'248'0,"-4"8"-192"0,0 8-16 16,5 0 112-1,4 12-92-15,-10 5 52 16,10 3-64-16,0 8-8 16,0 1-24-16,-9 3-4 0,18 1-4 0,-9-5 12 15,0 0-12-15,-13-7-100 16,8-1 48-16</inkml:trace>
        </inkml:traceGroup>
        <inkml:traceGroup>
          <inkml:annotationXML>
            <emma:emma xmlns:emma="http://www.w3.org/2003/04/emma" version="1.0">
              <emma:interpretation id="{686A6020-2453-4AA5-BD90-D4869E84EDC1}" emma:medium="tactile" emma:mode="ink">
                <msink:context xmlns:msink="http://schemas.microsoft.com/ink/2010/main" type="inkWord" rotatedBoundingBox="12571,1967 13607,1951 13621,2885 12585,290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345.9851">7966-405 924 0,'91'-16'340'0,"-91"16"-260"0,59 49-28 16,-36-17 108-1,4 0-100-15,-13 13 52 16,-1 0-64-16,-13-1 0 16,0 1-28-16,-18-9 24 15,0-4-28-15,-19-3-112 16,1-1 52-16,-23-16-124 0,9 4 92 15,-14-12-40-15,9 13 68 0,1-9 0 16,13 0 28 0,4 8 48-16,19-4-16 0,9 20 176 15,9 5-104-15,27 11 52 16,14 5-80-16,28 0 0 16,-1-1-32-16,5-3 12 15,-5-17-20-15,-9-3-124 16,-13-9 60-16,-1-12-308 15,-4 0 196-15</inkml:trace>
          <inkml:trace contextRef="#ctx0" brushRef="#br0" timeOffset="31706.3139">8371 206 840 0,'9'17'312'0,"-9"-17"-244"0,14 12-16 15,-5-8 24 1,9 0-52-16,5-8 44 16,0 8-40-16,8-8-4 15,1 0-16-15,5-8 4 16,-1-1-8-16,-9-7-12 16,1 8 4-16,-19-12 20 15,4 8-8-15,-26-9 16 16,4 9-16-16,-19 0 4 15,-3 8-4-15,-15 8 100 0,10 12-60 0,-10 8 32 16,5 9-44-16,9 15-32 16,5 1-4-16,18 3 0 15,9 5 0-15,9-9 8 16,9-7-4-16,19-1-12 16,4-12 4-16,13-7-236 15,1-5 132-15,4-12-280 16,-4 8 216-16</inkml:trace>
          <inkml:trace contextRef="#ctx0" brushRef="#br0" timeOffset="31047.3866">7656-93 520 0,'-4'4'192'0,"4"-4"-152"0,9 20-8 0,-9 0 104 15,4 1-80-15,-4 15 48 16,5 1-60-16,-5 15-32 15,4 5-12-15,-4 4 24 16,0-5-12-16,-4-3 4 16,4-9-8-16,-9-15 36 15,9-9-20-15,-5-20-4 16,5-8-12-16,-4-29-120 16,4-3 60-16</inkml:trace>
        </inkml:traceGroup>
        <inkml:traceGroup>
          <inkml:annotationXML>
            <emma:emma xmlns:emma="http://www.w3.org/2003/04/emma" version="1.0">
              <emma:interpretation id="{50B4295D-0022-478E-ADEE-5A8692385C42}" emma:medium="tactile" emma:mode="ink">
                <msink:context xmlns:msink="http://schemas.microsoft.com/ink/2010/main" type="inkWord" rotatedBoundingBox="14479,1796 17318,1755 17339,3191 14500,323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5624.3616">11430-150 488 0,'5'-4'180'0,"-5"4"-140"0,5-4-12 16,-5 0 108 0,0 4-80-16,0-4 68 0,4 4-72 15,-8-4 4-15,4 4-32 0,-10-4 4 16,6 8-16-16,-10-4 0 15,1 8-4-15,-10-4 4 16,5 8-8-16,-14 5 40 16,4 3-20-16,-4 8 4 15,5 0-16-15,-5 17 72 16,10 4-48-16,-1 19 68 16,9 1-64-16,5 8 0 15,9-4-24-15,9-8-4 16,9-13-4-16,5-11 12 15,14-5-12-15,-1-12-248 16,0-3 128-16,1-9-596 16,-1 0 392-16</inkml:trace>
          <inkml:trace contextRef="#ctx0" brushRef="#br0" timeOffset="37388.241">11640 65 384 0,'-5'-4'140'0,"5"4"-108"0,-9 0-8 0,5 0 136 15,8 0-92-15,-8 0 96 16,-1 4-96-16,-4 0 36 16,9 8-60-16,-9-12 12 15,4 8-36-15,-8 8 44 16,4-4-36-16,-5 13 12 16,5 3-24-16,0 8-8 15,4 1-4-15,5-1-16 16,9 1 8-16,0-13 20 15,10 0-8-15,-1-12 4 16,0-3-4-16,0-18 4 16,5 9-8-16,-9-16-4 15,4 0 4-15,-9-4 20 16,0 4-12-16,-9-5-20 16,0 1 0-16,0 12-12 15,0 0 8-15,-5 16-8 16,5 0 8-16,5 12 8 15,4 9 4-15,5-5 24 16,9-4-12-16,-1-4-4 16,6-7-4-16,-1-9 40 15,5-9-24-15,-5-7 8 16,0 4-16-16,-13-12 0 16,-5 4-4-16,-13-13-16 15,-1 13 4-15,-9-8 20 16,1 3-8-16,-5-3 16 0,8 8-16 15,1 0-48-15,5 11 24 0,8-3-128 16,5 4 80 0</inkml:trace>
          <inkml:trace contextRef="#ctx0" brushRef="#br0" timeOffset="37391.249">12040-105 404 0,'10'-37'148'0,"-10"37"-112"0,45-4-12 0,-22 4 260 16,13 4-160-16,1 17 152 16,4-5-160-16,0 20 56 15,-9 9-104-15,-1 20 124 16,1 3-112-16,-14 9 36 15,-4-8-72-15,-14 4 36 16,0-12-44-16,-23-9-72 16,-13-11 16-16,-23-9-284 15,9-4 168-15,-9-7-788 16,8-1 512-16</inkml:trace>
          <inkml:trace contextRef="#ctx0" brushRef="#br0" timeOffset="32607.425">10046-388 392 0,'37'-29'148'0,"-10"17"-116"15,0-8-8-15,-13 12 120 16,4 8-84-16,-4-12 88 16,0 4-84-16,-14-9 100 15,4 13-92-15,-18-16 24 16,5 12-56-16,-27-8-16 16,9 12-12-16,-23 0-12 15,9 0 4-15,-28-4-4 16,24 8 0-16,-19-9-12 15,23 1 8-15,-4 4-4 16,8 4 0-16,5-4 24 16,9 4-8-16,10 4 24 0,8 8-20 15,-8 25 24-15,13 3-24 0,0 37-4 16,13 4-4-16,-17 41 28 16,-5-1-16-16,-5 25-12 15,9-13-8-15,-4 1 12 16,5-29-4-16,-5-8-12 15,4-16 4-15,-4-20 40 16,0-5-24-16,4-19 44 16,14-13-32-16,-9-8 4 15,0-8-16-15,5-12 12 16,9 4-16-16,-1-8-12 16,5 4 0-16,1-4-24 15,-1 8 16-15,5 0-92 16,4 12 56-16,14-4-268 15,4 0 176-15,19 9-448 16,0 3 328-16</inkml:trace>
          <inkml:trace contextRef="#ctx0" brushRef="#br0" timeOffset="33357.5157">10274 4 260 0,'0'-12'96'0,"0"12"-76"0,0-8-4 0,0 8 96 16,5 0-64-16,-5-4 88 16,0 4-80-16,0-8 96 15,4 0-88-15,1-9 68 16,-1 17-76-16,1-12 68 16,-1 8-72-16,-4-8 44 15,5 4-56-15,-5-4 32 16,4 8-40-16,1-8 0 15,4 8-20-15,-4 0 0 16,-1 4-4-16,1 12 48 16,4 4-32-16,-5 12 0 15,10 9-16-15,-5 11 12 0,5 1-12 16,-1 12-12-16,6-5 0 0,-1 1 28 16,0-9-12-16,0-7 24 15,5-13-24-15,0-16 56 16,0-4-36-16,-1-24 12 15,6 0-28-15,4-24 52 16,4-5-36-16,5-16-24 16,0 13-8-16,0-9 8 15,0 9-4-15,-9-5-12 16,0 12 4-16,-14 1-4 16,0 12 0-16,-9 3 8 15,0 9 0-15,-4 4-64 16,-1 12 36-16,1 0-208 15,-1 8 132-15,1 0-328 16,4 4 244-16</inkml:trace>
          <inkml:trace contextRef="#ctx0" brushRef="#br0" timeOffset="34137.6869">10315 720 528 0,'-5'-4'196'0,"5"4"-152"0,14 0-12 16,-9 0 160 0,-1 0-112-16,-4-4 64 15,5 4-84-15,-5-4 20 16,4 4-48-16,1-8 0 0,-1 4-20 0,5-8-8 16,5 8 0-16,4-12-16 15,5 8 8-15,4 0 4 16,1-9 0-16,-5 9 24 15,-1 4-12-15,-8 0 76 16,0 8-52-16,-10 0 48 16,1 4-48-16,-5 5 16 15,0-1-32-15,0 0 44 16,9 0-36-16,4-4-4 16,6 0-16-16,8-8 20 15,5 4-16-15,0-8 32 16,4-4-28-16,-4 0 12 15,0 0-16-15,0-8-88 16,-9 8 44-16,-10-9-324 16,-4 5 196-16,-13 0-540 15,4 4 396-15</inkml:trace>
        </inkml:traceGroup>
        <inkml:traceGroup>
          <inkml:annotationXML>
            <emma:emma xmlns:emma="http://www.w3.org/2003/04/emma" version="1.0">
              <emma:interpretation id="{040631DE-3B42-4CA9-AED1-FB722E34207B}" emma:medium="tactile" emma:mode="ink">
                <msink:context xmlns:msink="http://schemas.microsoft.com/ink/2010/main" type="inkWord" rotatedBoundingBox="17835,1728 21109,1680 21133,3269 17859,331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9047.5081">12951 919 548 0,'-14'8'204'0,"14"-8"-156"0,0 8-16 15,-9-8 212 1,18 0-140-16,-9-4 56 16,5 4-96-16,4-4 40 15,14 0-60-15,-5-8 24 16,-4-1-40-16,8-7 0 15,1 8-16-15,-5-4-8 16,5 4 0-16,-9-4 12 16,9 3-8-16,-5-3-12 15,5 8 0-15,-14 0 40 0,4 4-24 0,-4 0 44 16,-4 4-32-16,4 4-4 16,5 8-12-16,-10 4 4 15,5 5-8-15,5-1 8 16,0 0-8-16,4 0 8 15,0 1-8-15,5-9 24 16,0-4-16-16,4-12 48 16,0-4-32-16,5-13 4 15,0 5-20-15,-5-8 12 16,1 4-16-16,-6-9-108 16,-3 9 52-16</inkml:trace>
          <inkml:trace contextRef="#ctx0" brushRef="#br0" timeOffset="38073.4637">13051-202 488 0,'0'8'180'0,"0"-8"-140"0,-9 0-12 0,5 0 108 16,4 0-80-16,-5 0 60 15,5 4-72-15,-5-4 24 16,5 0-40-16,-4 0 28 15,4 0-32-15,0 4-4 16,0 0-12-16,0-4 28 16,0 0-20-16,0 0 32 15,0 0-32-15,0 0-4 16,0 0-8-16,0 0 4 16,0 0-4-16,0 0-4 15,0 0 4-15,-9 0-16 16,18 0 8-16,-9 0 12 15,0 0-4-15,0 0-12 16,0 0 4-16,0 0 40 16,0 0-24-16,0 0 16 15,0 0-16-15,0 0-8 16,0 0 0-16,0 0 4 16,0 0-4-16,0 0 8 15,0 0-8-15,0 0-12 16,0 0 4-16,0 0 12 15,0 0-4-15,0 0-4 0,0 0 4 0,0 0-4 16,0 0 0-16,0 0 8 16,0 0-4-16,0 0 32 15,0 0-20-15,0 0 12 16,0 0-16-16,0 0 0 16,0 0-4-16,-9 4 4 15,9 0-8-15,-5-4 24 16,10 0-16-16,-10 0 4 15,5 0-8-15,-4 0 4 16,8 0-8-16,-4 0 24 16,14 4-16-16,-10-4 12 15,10 0-12-15,4-4 0 16,1 4-4-16,3-4 4 16,6 4-8-16,8-4-4 15,5 0 4-15,-9 0 20 16,13 4-12-16,-8-4-40 15,-1 8 16-15,1-4 12 16,-10 0 0-16,-4 0 28 16,-5 0-16-16,-9 0 12 15,5 0-12-15,-5 0 28 16,-9 0-24-16,0 0-84 16,4 0 36-16,-4 0-236 15,0 0 148-15,-4 0-228 16,-5 4 196-16</inkml:trace>
          <inkml:trace contextRef="#ctx0" brushRef="#br0" timeOffset="38601.6723">13224-194 572 0,'9'4'208'0,"-9"-4"-160"0,0 4-12 0,0 4 68 16,0 4-64-16,-9 12 72 15,9 5-64-15,-4 7-24 16,8 1-16-16,-4 15 16 15,0 1-12-15,0 8 12 16,5-1-12-16,-5-3 0 16,4 0-4-16,-4-9-52 15,0-7 28-15,-4-9-192 16,-1-4 116-16,-4-7-240 16,0-1 184-16,-9-8-76 15,4-4 128-15,-9-8 160 16,5 4-28-16,0-4 264 15,4 0-164-15,-4 0 96 16,4 0-136-16,1-4 52 16,4 4-84-16,0-4 28 15,4 8-56-15,-4 0 52 16,9 0-52-16,-5-4 20 16,5 0-36-16,0 0 36 15,9 8-32-15,5-8 40 16,4 4-36-16,10-4 4 15,-1 4-20-15,23-8 36 16,0 0-24-16,9-4 4 0,0 4-16 16,1 0-8-1,-6 4 0-15,-13-4 28 0,-4 4-16 16,-15-4-4-16,1 4-8 0,-14-4 40 16,-4 8-24-16,-5-4-140 15,0 0 64-15,-5 0-368 16,1 4 236-16</inkml:trace>
          <inkml:trace contextRef="#ctx0" brushRef="#br0" timeOffset="39844.2794">14003-534 788 0,'-9'8'292'0,"9"-8"-228"0,-9 28-16 16,-1-3-36-16,10-5-16 0,-13 4-84 15,4 12 48-15,-10-7-232 16,6-1 152-16,-10-4-8 15,5-3 76-15,-5-13 168 16,9 0-60-16,-8-16 232 16,3 8-160-16,-3-16 200 15,8-1-192-15,5 1 68 16,4 4-120-16,14 4 64 16,5 8-84-16,9 0-16 15,4 4-28-15,5 8-128 16,4 4 56-16,10-8-356 15,0 13 224-15</inkml:trace>
          <inkml:trace contextRef="#ctx0" brushRef="#br0" timeOffset="39528.4289">13889-571 572 0,'0'-24'208'0,"0"24"-160"0,0-8-12 0,0 0 128 16,0 8-96-16,0-12 96 16,0 12-96-16,0 0 48 15,0 0-72-15,4 0 48 16,6 12-52-16,-1 4 24 15,0 17-36-15,-5 11-16 16,5 1-8-16,-4-1 12 16,0 1-8-16,-5-1-64 15,4-7 28-15,-4-9-236 16,5 0 148-16</inkml:trace>
          <inkml:trace contextRef="#ctx0" brushRef="#br0" timeOffset="40158.7121">14517-121 788 0,'-13'-8'292'0,"13"8"-228"0,-14-9-16 0,0 5 132 16,5 8-108 0,-18-4 32-16,4 5-60 0,-27 3 0 15,9 8-28-15,-18 4-8 16,9 8-4-16,-5 21 48 15,10 12-28-15,8 11 52 16,10 1-44-16,18 8-24 16,0 0-8-16,18-24 24 15,4-5-12-15,10-15-144 16,4-9 68-16</inkml:trace>
          <inkml:trace contextRef="#ctx0" brushRef="#br0" timeOffset="40656.4477">14494 182 716 0,'-9'-24'264'0,"9"24"-204"0,0-20-16 16,0 12 124-1,0 4-100-15,0-5 52 16,0 5-72-16,-4 4 36 15,4 4-48-15,-9 9 52 16,4 7-52-16,-9 12 36 16,10 5-40-16,-1 3-8 15,5 1-16-15,0-5 4 16,5-4-8-16,4-7 8 0,5-1-8 16,-1-12-48-1,-4 4 28-15,14-16-148 0,-9 0 92 16,4-16-72-16,-4 8 80 15,-5-12-8-15,0-5 44 0,-4-3-4 16,-1 4 20-16,-4 0 80 16,0 11-40-16,0-3 132 15,0 16-88-15,5 4 36 16,4 8-64-16,4 1-24 16,10-1-12-16,14-4 8 15,-1 4-8-15,10-12 24 16,-6 0-20-16,1-12 24 15,-4 4-24-15,-14-13 24 16,-1-3-24-16,-17-4-4 16,0 8-4-16,-19-13 4 15,5 9-4-15,-9-4-160 16,4 7 84-16</inkml:trace>
          <inkml:trace contextRef="#ctx0" brushRef="#br0" timeOffset="40939.1984">14972-77 748 0,'-4'-8'276'0,"4"8"-216"0,41 8-16 0,-9-4 128 16,-9 8-104-16,8 0 104 15,15 17-96-15,-5 7 80 16,-9 5-88-16,-9 15 4 16,-1-3-48-16,-22 16 40 15,9-9-36-15,-36-3-16 16,4-8-4-16,-22-9-184 16,8-7 96-16,-26-13-376 15,17 4 256-15</inkml:trace>
          <inkml:trace contextRef="#ctx0" brushRef="#br0" timeOffset="41436.9385">15756-538 748 0,'13'-49'276'0,"-13"49"-216"0,32-20-16 16,-23 8 172 0,5 8-128-16,9-8 0 15,-5 8-56-15,5-9 4 16,8 5-20-16,-3-4-24 0,4 8 0 0,0-4 4 15,-1 4 4-15,-8 0 8 16,0 4-4-16,-14-8 32 16,5 8-20-16,-5 0 76 15,-9 8-56-15,0 8 48 16,0-4-48-16,0 33 44 16,13-1-48-16,-3 37 20 15,-1 16-32-15,-5 17 16 16,5-5-20-16,-4 8 28 15,4 1-28-15,-9-5 76 16,14-16-56-16,-19-12 68 16,5-16-64-16,-23-16 72 15,10-9-64-15,-24-12 8 16,19-7-32-16,-32-5-12 16,14-8-8-16,-37-8-312 15,4 4 168-15,-26-12-880 16,8 4 568-16</inkml:trace>
        </inkml:traceGroup>
      </inkml:traceGroup>
    </inkml:traceGroup>
    <inkml:traceGroup>
      <inkml:annotationXML>
        <emma:emma xmlns:emma="http://www.w3.org/2003/04/emma" version="1.0">
          <emma:interpretation id="{821F155C-DC62-4A2C-A119-A46F07580A11}" emma:medium="tactile" emma:mode="ink">
            <msink:context xmlns:msink="http://schemas.microsoft.com/ink/2010/main" type="paragraph" rotatedBoundingBox="2334,3560 24191,3664 24177,6606 2320,65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AD3D36-EC9E-427D-B561-678D2B018113}" emma:medium="tactile" emma:mode="ink">
              <msink:context xmlns:msink="http://schemas.microsoft.com/ink/2010/main" type="line" rotatedBoundingBox="2334,3560 24191,3664 24181,5855 2324,5751"/>
            </emma:interpretation>
          </emma:emma>
        </inkml:annotationXML>
        <inkml:traceGroup>
          <inkml:annotationXML>
            <emma:emma xmlns:emma="http://www.w3.org/2003/04/emma" version="1.0">
              <emma:interpretation id="{D28454CA-3E94-4ED5-9DAD-451B0BF487FE}" emma:medium="tactile" emma:mode="ink">
                <msink:context xmlns:msink="http://schemas.microsoft.com/ink/2010/main" type="inkWord" rotatedBoundingBox="2332,3960 6457,3979 6450,5439 2325,541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8730.9835">-1568 2465 624 0,'-4'-17'228'0,"4"17"-176"0,-14 9-16 0,5-9 160 16,9 0-116-16,-14 0 72 16,10 0-88-16,-6 8 88 15,10-8-88-15,0 8 16 16,5 0-48-16,9 0 92 15,4-4-68-15,9-4 28 16,0 8-48-16,10-8 20 16,4 0-28-16,9 0-8 15,0 0-12-15,5 0 12 16,-10 0-12-16,-4 0-12 16,-4 0 0-16,-10 0 28 15,-4 0-12-15,-10 0 48 16,-13 0-32-16,0 0-68 15,0 0 20-15,0 0-352 16,9 0 200-16</inkml:trace>
          <inkml:trace contextRef="#ctx0" brushRef="#br0" timeOffset="49496.97">-1418 1769 704 0,'-9'-4'264'0,"9"4"-208"0,5 0-12 0,-5 0 116 16,0 0-96-16,4 0 72 15,1 4-80-15,4-8 68 16,9 4-72-16,9-13 52 16,10 13-60-16,13-8 4 15,0 8-28-15,5 0-4 16,8 0-8-16,-8 0 12 16,-9 8-12-16,-5-12-4 15,-10 8 0-15,-8-4 20 16,5 4-12-16,-15-4 12 15,-4 0-12-15,-9 0-176 16,0 0 92-16,-9 0-432 16,9 9 280-16</inkml:trace>
          <inkml:trace contextRef="#ctx0" brushRef="#br0" timeOffset="48340.4466">-894 2068 676 0,'45'-20'248'0,"-45"20"-192"0,37-16-16 0,-14-1 156 16,-14 17-116-16,0-8 64 16,0 4-84-16,-9-4 64 15,4 8-72-15,-17 0-16 16,8 0-24-16,-31 0 8 16,-1 12-12-16,-17-12 4 15,-1 8-4-15,-22-16-8 16,18 8 4-16,-14 0-16 15,18-12 8-15,-4-4 12 16,18 8-4-16,0-12-20 16,14 4 8-16,-5 3 4 15,14-3 4-15,-5 8 0 16,9 8 0-16,5 8 24 16,0 12-12-16,-9 5-12 15,9 3-4-15,-5 8 4 16,9 1 0-16,-8 24 24 15,13-5-12-15,-9 25-12 0,0-4-4 16,-1 4 28-16,1-16-12 0,-9-1 24 16,4-11-24-16,-8-8 24 15,8-9-24-15,-4-8-4 16,4-3-4-16,5-13 4 16,9-4-4-16,5 0 8 15,4 0-8-15,4-8 8 16,10 0-8-16,0 0-12 15,4 0 4-15,-4 8-16 16,4-4 12-16,-4-4 4 16,4 8 4-16,-4-8-12 15,4 8 8-15,1-8 12 16,-5 9-4-16,-1-9 8 16,1 0-8-16,0 0 8 15,-5 0-8-15,-4 0-168 16,-5 0 88-16,-9-9-356 15,4 9 240-15</inkml:trace>
          <inkml:trace contextRef="#ctx0" brushRef="#br0" timeOffset="47695.1779">-1805 1692 840 0,'0'-45'312'0,"0"45"-244"0,0-28-16 0,-4 16 60 15,4 4-72-15,-9-9 36 16,0 17-44-16,-5 0-28 16,0 0-4-16,-22 29 8 15,4 7-4-15,-18 25 8 16,9 4-8-16,-18 3-4 16,9-11 4-16,-19 4 4 15,10-17-4-15,-14-7 32 16,19-1-20-16,-6-16 40 15,20-3-32-15,-1-9 20 16,13 0-24-16,5-8-16 16,5 4-8-16,14-4-16 15,-1 0 12-15,1 0-40 16,8 0 28-16,-4 8 8 16,9 0 8-16,9 28 20 15,10 1-8-15,4 28 24 16,9-1-20-16,13 9 12 15,-8-8-12-15,-1 0 12 16,-4-13-16-16,-4-7 16 16,-1-9-16-16,-9-3 32 15,1-9-24-15,-10-4 4 16,0-4-12-16,-4-4-24 16,-1 1 8-16,-3-5-252 15,-1 0 144-15,4 0-412 16,1 0 296-16</inkml:trace>
          <inkml:trace contextRef="#ctx0" brushRef="#br0" timeOffset="51149.7681">7 1902 676 0,'9'-20'248'0,"-4"16"-192"0,0-4-16 0,-5 4 136 15,0 4-104-15,-5-4 24 16,5 0-56-16,-9 0 0 15,4 4-24-15,-8 4 8 16,4 4-12-16,-10 0-24 16,6 4 4-16,-15 0 40 15,6 8-20-15,-19 1 8 16,4 3-12-16,-22-4-16 16,4 8 4-16,-22 21 12 15,13-5-4-15,-4 29 52 16,22 8-32-16,-4 8 76 15,28 0-52-15,8-8 20 16,14-16-40-16,14 0 8 16,13-13-20-16,9-7 28 15,-4-9-28-15,5 1-216 0,-10-13 108 16</inkml:trace>
          <inkml:trace contextRef="#ctx0" brushRef="#br0" timeOffset="51612.4951">-75 2368 560 0,'-4'8'208'0,"4"-8"-164"0,-5 52-8 0,1-23 76 15,8-1-68-15,-8 4 36 16,4 13-48-16,-9-17 24 16,9 9-28-16,-5-13 52 15,5-4-44-15,-9-4 64 16,4-4-60-16,-4-12 8 16,9 8-28-16,-4-16 16 15,8 0-24-15,1-12 12 16,4 0-12-16,0-13-8 15,5 5 0-15,4-16-4 16,0 15 0-16,5-15-36 16,4 15 20-16,5 1 68 15,0 8-28-15,-5 4 72 16,1 12-56-16,-6-9 28 16,1 13-40-16,-5 0 8 15,1 0-20-15,-15 0 8 16,1 0-12-16,-5 0-324 0,0 0 168 15</inkml:trace>
          <inkml:trace contextRef="#ctx0" brushRef="#br0" timeOffset="51812.0312">35 2141 624 0,'0'-28'228'0,"0"28"-176"0,4-9-16 0,-4 5 236 16,0 8-156-16,5-8 68 15,4 4-108-15,5 0-28 16,8 4-28-16,6 1-112 16,-1-1 48-16,5 0-484 15,9 8 292-15</inkml:trace>
          <inkml:trace contextRef="#ctx0" brushRef="#br0" timeOffset="52092.267">535 2699 520 0,'-9'29'192'0,"9"-29"-152"0,-13 40-8 0,4-20 124 16,4 1-92-16,-27 3 44 16,9 12-64-16,-22 1-32 15,13-1-12-15,-18 1 36 16,4-1-24-16,1-20-64 15,13 4 28-15</inkml:trace>
          <inkml:trace contextRef="#ctx0" brushRef="#br0" timeOffset="52934.9337">772 2299 456 0,'-9'-4'168'0,"9"4"-128"0,-4 4-16 0,-1-4 200 15,10 0-128-15,-5 0 104 16,0 0-116 0,0 0 40-16,0 0-68 0,4-4 80 15,10 4-76-15,4-4 60 16,9 0-68-16,10-5 24 15,4 9-44-15,4-4-28 16,1 8-4-16,-1-4 0 16,-4 5 0-16,-13-5 16 15,-1 0-8-15,-9 0 16 16,0 0-16-16,-9-5 24 16,-4 5-20-16,-5-4-120 15,0 4 60-15</inkml:trace>
          <inkml:trace contextRef="#ctx0" brushRef="#br0" timeOffset="53355.247">1027 2084 464 0,'-4'0'176'0,"4"0"-140"0,-9 4-8 0,4 0 76 16,5 4-64-16,-9 1 80 16,0 3-68-16,-5 0 72 15,10 4-72-15,-10 4 36 16,9 5-52-16,-4 3 44 16,5 4-48-16,-5 9-8 15,9 3-12-15,-10 5 32 16,6-5-20-16,-10-3 12 15,1-1-20-15,-6-3-16 16,6 3-4-16,-5-12 28 16,4 1-12-16,0-13-40 15,5 8 16-15,5-12 36 16,8 13-12-16,10-21 36 16,9 12-32-16,8-8-4 15,6 0-8-15,4-8 4 16,4 8-4-16,-13-8-276 15,5 4 148-15,-6-4-396 16,-12 0 288-16</inkml:trace>
          <inkml:trace contextRef="#ctx0" brushRef="#br0" timeOffset="53955.8281">1291 1999 600 0,'14'0'224'0,"-14"0"-176"0,14-4-12 16,-10 4 104-1,5 0-84-15,0 0 104 16,5 4-96-16,4 4 60 0,0 9-72 16,5 11 60-16,4-4-64 0,-4 25 0 15,5 11-28-15,-6 13 48 16,-13 4-36-16,-9 8-16 16,-4-12-8-16,-33-8-20 15,24-5 8-15,-33-3-236 16,14-8 132-16</inkml:trace>
        </inkml:traceGroup>
        <inkml:traceGroup>
          <inkml:annotationXML>
            <emma:emma xmlns:emma="http://www.w3.org/2003/04/emma" version="1.0">
              <emma:interpretation id="{311669F3-9A02-431A-B028-42940095A32D}" emma:medium="tactile" emma:mode="ink">
                <msink:context xmlns:msink="http://schemas.microsoft.com/ink/2010/main" type="inkWord" rotatedBoundingBox="6952,4140 8361,4147 8357,5148 6948,514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7110.594">2803 2566 904 0,'-5'-16'332'0,"5"16"-256"0,23-4-24 0,-5 0 176 16,10-1-136-16,17-3 44 15,5 8-84-15,9-8 24 16,1 8-44-16,-6 0 8 16,-4 4-24-16,-13-4 0 15,-5 4-8-15,-5-4-32 16,-4 0 12-16,-5-4-128 15,-5 0 80-15,-3-12-356 16,3 0 232-16</inkml:trace>
          <inkml:trace contextRef="#ctx0" brushRef="#br0" timeOffset="56553.4135">2935 2100 528 0,'0'-12'196'0,"0"12"-152"0,0-4-12 16,0 0 160 0,0 8-112-16,-9-4 36 15,9 4-68-15,-9 4 68 16,4 5-64-16,-4 11 44 15,0 8-56-15,-5 25 60 16,10 8-60-16,-5 11 72 16,4-3-64-16,-4-4 36 15,4-8-48-15,-8-9 24 16,8-7-32-16,-9-9 16 0,10-7-24 16,-5-9-8-16,9-4-8 0</inkml:trace>
          <inkml:trace contextRef="#ctx0" brushRef="#br0" timeOffset="57426.7354">3012 1898 880 0,'-32'-16'328'0,"32"16"-256"0,9-4-16 0,-9 0 196 16,14 4-148-16,9-8 116 15,9 0-128-15,9-9 40 16,4 9-76-16,10-8-16 16,-10 4-24-16,-4-4 8 15,0 8-16-15,-9 0-152 16,-4 4 76-16,-6 0-352 16,1 4 236-16</inkml:trace>
          <inkml:trace contextRef="#ctx0" brushRef="#br0" timeOffset="56854.4078">3390 2109 696 0,'0'-9'256'0,"0"9"-196"0,0 0-20 0,0 0 68 15,0 0-68-15,0 4 72 16,0 5-64-16,0 7 52 16,0 4-56-16,-4 16 40 15,4 5-48-15,-5 16 52 16,10 3-52-16,-10 9 28 16,5-8-36-16,-14-1-8 15,14-7-12-15,-9-8 4 16,5-5-8-16,-10-12-152 15,9-3 80-15,-8-9-340 16,8-4 224-16</inkml:trace>
          <inkml:trace contextRef="#ctx0" brushRef="#br0" timeOffset="55969.8228">2029 2198 600 0,'-5'-9'224'0,"1"5"-176"0,4 0-12 16,0 0 204-16,0 4-140 16,0-4 36-16,4 0-80 0,-4-4 28 15,9 8-48-15,0-4 52 16,10 8-52-16,-1 8 36 15,9 9-40-15,10 15-20 16,8 8-4-16,1 13 24 16,4 0-16-16,-5-1 64 15,-8-7-44-15,-5-5 28 16,-1-3-36-16,-8-9 8 16,0-7-20-16,-9-5 28 15,-1-4-28-15,-8-4-24 16,-1-4 4-16,-8-8-236 15,4 0 128-15</inkml:trace>
          <inkml:trace contextRef="#ctx0" brushRef="#br0" timeOffset="56270.1603">2530 2173 624 0,'-5'-16'228'0,"5"16"-176"0,-9 0-16 16,0 0 160-1,9 8-116-15,-23 4 64 0,9 9-84 16,-17 11 36-16,-1 8-56 0,-14 21 16 16,5 0-36-16,-13 4 28 15,13-5-32-15,-10-7 64 16,20-9-44-16,-1-7-8 15,18-9-16-15,-9-8-12 16,14 1 4-16,9-17-156 16,0 0 84-16,9-12-492 15,5 4 312-15</inkml:trace>
        </inkml:traceGroup>
        <inkml:traceGroup>
          <inkml:annotationXML>
            <emma:emma xmlns:emma="http://www.w3.org/2003/04/emma" version="1.0">
              <emma:interpretation id="{5E4F3DA0-D02A-4E2E-9125-EF8759E5BB5E}" emma:medium="tactile" emma:mode="ink">
                <msink:context xmlns:msink="http://schemas.microsoft.com/ink/2010/main" type="inkWord" rotatedBoundingBox="8751,4224 11906,4239 11901,5385 8746,537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0483.386">6054 1878 404 0,'0'12'148'0,"0"-12"-112"0,-10-8-12 0,10 4 208 16,0 8-132-16,0-4 64 16,0 0-96-16,0 0 56 15,0 0-68-15,0 8 56 16,10 0-60-16,3 4 60 15,-4-4-64-15,9 17 20 16,-4-5-40-16,0 4-8 16,9 4-12-16,8 1 12 15,15 3-12-15,-5 1-72 16,14-9 32-16,-10 4-12 16,1-4 24-16,-5-3 4 15,-5-1 8-15,-18-8 8 16,-4 0 0-16,-5-4 68 15,-9 0-36-15,-9-4 32 16,9 4-36-16,-5 5-16 0,5-1-8 16,-9 8-4-16,5 0 0 0,-10 13-12 15,0 3 8-15,-13 13 12 16,0-1-4-16,-19 9 8 16,19 4-8-16,-23-5 16 15,9 9-12-15,-23 4 4 16,9-5-4-16,1-3-112 15,8-4 56-15</inkml:trace>
          <inkml:trace contextRef="#ctx0" brushRef="#br0" timeOffset="60789.2255">6750 2444 944 0,'9'-20'352'0,"-9"20"-276"0,18-12-20 15,-8 4 224 1,3 8-164-16,1-8 88 16,4 8-120-16,5-4-24 0,0 8-36 0,-1-4-16 15,1 0-4 1,0 0-260-16,4 8 140 0</inkml:trace>
          <inkml:trace contextRef="#ctx0" brushRef="#br0" timeOffset="60953.1635">6787 2655 944 0,'4'8'352'0,"-4"-8"-276"0,9-4-20 0,0 0 136 16,5 8-116-16,9-4 16 15,-1 0-56-15,6 0 0 16,4 0-20-16</inkml:trace>
          <inkml:trace contextRef="#ctx0" brushRef="#br0" timeOffset="57802.9625">4255 1862 748 0,'-4'-17'276'0,"4"17"-216"0,-14 0-16 16,5 0 136 0,0 5-108-16,-14-1 32 15,9 4-60-15,-13 4-8 0,9 12-24 0,-28 4 12 16,10 1-16-16,-23 23 104 31,13 1-64-31,-9 28 96 0,24 0-84 0,-1 16 16 16,18-12-44-16,14-4 4 15,9-20-20-15,5-5-8 16,9-11-4-16,-1-13-208 16,1-12 112-16</inkml:trace>
          <inkml:trace contextRef="#ctx0" brushRef="#br0" timeOffset="58174.7581">4182 2234 612 0,'-18'8'228'0,"18"-8"-180"0,0 45-12 16,0-17 104-1,0 4-84-15,0 9 32 16,0 3-52-16,0-3-24 16,0-5-4-16,0-8 44 15,0-3-28-15,0-13 88 16,9 0-64-16,-9-12-12 16,0 4-24-16,-9-20 8 15,9 4-12-15,0-21 24 16,0 5-20-16,0-12-4 0,5 7-4 0,8-7 4 31,1 7-4-31,9 1 112 0,4 8-64 0,14-1 32 16,0 9-48-16,5 0-24 15,-6 8-4-15,-3 4-52 16,-5 4 24-16,-14-4-240 16,0 8 144-16</inkml:trace>
          <inkml:trace contextRef="#ctx0" brushRef="#br0" timeOffset="58448.4974">4273 2076 716 0,'-18'-16'264'0,"18"16"-204"0,-9-8-16 16,4 4 248-1,5 8-168-15,0-8 92 16,5 4-128-16,9-4 4 16,-1 0-56-16,19-4-4 15,-9 8-20-15,13-4-264 16,1 4 140-16,-5 0-576 16,0 8 388-16</inkml:trace>
          <inkml:trace contextRef="#ctx0" brushRef="#br0" timeOffset="58763.3211">4729 2667 756 0,'0'12'280'0,"0"-12"-216"0,4 24-20 0,-4-11 128 16,5-1-104-16,-10 4 24 15,1 4-52-15,-15 4 16 16,6 1-28-16,-19-1-160 16,0 0 72-16,-14-4-108 15,10 1 96-15</inkml:trace>
          <inkml:trace contextRef="#ctx0" brushRef="#br0" timeOffset="59035.042">4965 2270 976 0,'5'-12'360'0,"-5"12"-280"0,4-4-20 0,6 0 124 16,3 0-112-16,15-4 32 15,3 0-60-15,15-4 24 16,4 8-36-16,9-4 16 16,-9 4-28-16,-4 0-80 15,-10 8 32-15,-8-8-256 16,-1 4 160-16</inkml:trace>
          <inkml:trace contextRef="#ctx0" brushRef="#br0" timeOffset="59390.9898">5229 2064 456 0,'-4'-4'168'0,"4"4"-128"0,-5 4-16 16,1-4 140-1,8 0-96-15,-4 4 68 0,0 4-76 0,0 4 64 16,0 13-72-16,-4-1 44 16,-1 4-56-16,-8 17 84 15,-1-1-68-15,-9 13 52 16,14-13-64-16,-5 5 4 16,14-5-28-16,-9-7-12 15,9-5-4-15,0-7 12 16,9-5-8-16,5-8-56 15,-5 0 24-15,14 0-120 16,0-4 80-16,4-8-96 16,0 0 92-16,5-4-176 15,0 4 136-15</inkml:trace>
          <inkml:trace contextRef="#ctx0" brushRef="#br0" timeOffset="59690.8153">5612 2096 632 0,'0'-12'236'0,"0"12"-184"0,23-4-16 16,-1 0 184-1,-3 4-128-15,8 0 176 16,5 4-156-16,0 12 16 15,-10 5-76-15,1 27 28 0,0 5-44 0,-14 16 52 16,0-1-52-16,-18 5-8 16,0-8-16-16,-14-8 16 15,10-13-16-15,-19-7 24 16,0-5-24-16,0-12-196 16,9 0 96-16,10-16-344 15,3 1 244-15</inkml:trace>
        </inkml:traceGroup>
        <inkml:traceGroup>
          <inkml:annotationXML>
            <emma:emma xmlns:emma="http://www.w3.org/2003/04/emma" version="1.0">
              <emma:interpretation id="{4049F4A8-7210-4BB9-8D7E-C1E6B6CE153D}" emma:medium="tactile" emma:mode="ink">
                <msink:context xmlns:msink="http://schemas.microsoft.com/ink/2010/main" type="inkWord" rotatedBoundingBox="12535,4102 13824,4108 13816,5805 12527,579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3115.1154">8221 2760 436 0,'-5'0'160'16,"5"0"-124"-16,0 0-8 0,0 4 160 16,0 0-108-16,-4-4 64 15,4 4-84-15,-5 0 72 16,5 0-76-16,-5 0 80 15,5 9-80-15,-4 3 68 16,-1 4-68-16,-4 12 48 16,5 5-60-16,-5 15 16 15,4 1-40-15,-13 8 28 16,13-5-32-16,-8 1 20 16,3-4-20-16,-3-9 8 0,4-3-12 0,-5-13 12 15,5 0-16 1,0-12 16-16,4 5-16 0,1-13-152 15,8-8 76-15,-4 0-340 16,9 0 224-16</inkml:trace>
          <inkml:trace contextRef="#ctx0" brushRef="#br0" timeOffset="62755.66">7779 2683 632 0,'-32'-4'236'0,"32"4"-184"0,-14 12-16 15,5-12 228 1,9 4-152-16,-4-4 88 15,8 4-116-15,1 4 72 16,4-8-88-16,18 0 72 16,10 9-80-16,27-9 12 15,8 0-40-15,19 0 4 16,-4 0-20-16,18-4 8 0,-14 4-12 16,4-9-16-16,-13 9 0 15,-13-4-4-15,-15 4 0 0,-22-4-28 16,-5 0 20-16,-22 4-128 15,-5 0 84-15,-14-8-268 16,-4 12 184-16,-5-4-508 16,10 8 368-16</inkml:trace>
          <inkml:trace contextRef="#ctx0" brushRef="#br0" timeOffset="62409.1247">7638 2428 676 0,'-9'0'248'0,"9"0"-192"0,-14 8-16 16,10-8 164-1,4 0-120-15,-5 0 80 16,5 0-96-16,-5 0 68 31,10 0-76-31,-5-8 32 0,9 8-56 0,9 0 60 16,5-8-56-16,27 0 0 0,5 4-24 16,36-4-20-16,4 8 0 15,28-4 4-15,-13 4 0 0,22 0 24 16,-14 8-12-16,-9-8-4 15,-13 8-4-15,-19 4 4 16,-17-4-4-16,-15-12 24 16,-9 8-16-16,-13-8 12 15,-9 0-12-15,-14-4-208 16,0 8 104-16</inkml:trace>
          <inkml:trace contextRef="#ctx0" brushRef="#br0" timeOffset="61979.648">8266 1740 560 0,'5'-12'208'0,"-1"12"-164"0,1-4-8 15,-5 4 84 1,0 0-72-16,0 0 68 16,4 8-64-16,-8 4 60 15,4 13-64-15,0-1 80 16,-5 4-72-16,1 13 44 0,4 3-60 0,-5-3-12 16,10-5-16-16,-5 5 0 15,9-1-8-15,-9-4-232 16,0-3 124-16</inkml:trace>
        </inkml:traceGroup>
        <inkml:traceGroup>
          <inkml:annotationXML>
            <emma:emma xmlns:emma="http://www.w3.org/2003/04/emma" version="1.0">
              <emma:interpretation id="{10E29E8C-7A94-48DC-B4AE-34D1335247D0}" emma:medium="tactile" emma:mode="ink">
                <msink:context xmlns:msink="http://schemas.microsoft.com/ink/2010/main" type="inkWord" rotatedBoundingBox="14457,3617 17511,3632 17501,5720 14447,570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3548.2114">11726 2096 872 0,'28'-12'324'0,"-24"8"-252"0,1 4-20 0,-5 0 92 15,0 0-88-15,-14 0 4 16,5 8-36-16,-23 0-24 16,5 5-4-16,-32-1-76 15,4 4 44-15,-18-4-4 16,14 4 24-16,-9-16 20 16,13 0 0-16,5-8 76 15,18 4-44-15,0-4 12 16,14 4-28-16,0-4-20 15,9 8-4-15,-5 0 4 16,0 4 0-16,-4 16-12 16,4 8 8-16,-13 25-4 15,9 4 0-15,-9 20 0 16,8-9 0-16,6 1 16 0,4-12-4 16,4 4 8-16,5-9-8 0,5-3-4 15,4-5 4-15,0-3 12 16,5-9-8-16,-1-8-4 15,5 1 0-15,-8-9-4 16,12 0 0-16,-8-8 16 16,4 4-8-16,5-8-12 15,13 0 0-15,-4-4 4 16,0 0 0-16,0-4-80 16,0 0 44-16</inkml:trace>
          <inkml:trace contextRef="#ctx0" brushRef="#br0" timeOffset="73808.4054">10998 2679 1028 0,'-9'-8'380'0,"9"8"-296"0,13 0-20 16,-3 0 120-1,3 4-112-15,15-4 88 16,3 0-96-16,15-4 4 16,4 4-44-16,0-8-20 15,0 8-8-15,0-4-48 16,-4 4 24-16,-10-4-188 0,1 4 120 16,-10-8-284-16,-4 4 212 0</inkml:trace>
          <inkml:trace contextRef="#ctx0" brushRef="#br0" timeOffset="74106.3523">11107 2024 1060 0,'-9'0'392'0,"9"0"-304"0,9 0-28 0,0-5 148 16,5 5-128-16,18-4 20 15,4 0-60-15,14-8 8 16,0 4-28-16,14 0-148 15,-5 4 64-15,5-4-352 16,-9 8 232-16</inkml:trace>
          <inkml:trace contextRef="#ctx0" brushRef="#br0" timeOffset="74404.9836">12377 2019 704 0,'-4'0'264'0,"4"0"-208"0,-9-8-12 0,-5 8 108 15,5 0-92-15,-27 0 28 16,-1 8-52-16,-27 5 12 16,10 11-28-16,-24 16 8 15,19 5-16-15,-5 40 72 16,19 4-48-16,4 16 48 15,14 0-48-15,8 9-12 16,10-13-12-16,9 4 16 16,9-16-16-16,5-12-56 15,4-16 20-15,10-21-288 16,-1-7 172-16</inkml:trace>
          <inkml:trace contextRef="#ctx0" brushRef="#br0" timeOffset="71070.4861">10374 1752 352 0,'14'-12'132'0,"-14"0"-104"0,-9 0-8 0,4 4 220 15,5 8-136-15,-4-8 108 16,-1 4-124-16,-4-4 4 16,9 8-52-16,-9-8 16 15,0 8-28-15,-14-5-8 16,0 5-12-16,-18 5-16 15,9 3 4-15,-22 4 12 16,-1 8-4-16,-9 4-20 16,19 1 8-16,-10 11 48 15,23 0-20-15,0 17 60 16,19 0-44-16,-5 28-24 16,18 4-12-16,4 24 8 15,5-8-4-15,5-8 24 16,0-12-16-16,-10-4 4 15,5-12-8-15,-18-1 28 16,0-3-20-16,-18 0 20 16,4-9-20-16,-18 5 0 15,9-8-8-15,-18-9 12 16,9-3-12-16,-14-13-12 16,14-8 0-16,5-8-128 15,18-4 72-15,13-16-364 16,5 4 236-16</inkml:trace>
          <inkml:trace contextRef="#ctx0" brushRef="#br0" timeOffset="71417.1748">10106 3096 676 0,'-23'16'248'0,"23"-16"-192"0,-18 37-16 0,8-17 164 16,10 0-120-16,0 4-36 16,5 5-28-16,9-5-12 15,8 0-4-15,10-8 8 16,9 1-8-16,0-17 32 15,-4 4-20-15,-5-12-4 16,-1-9-8-16,-12-7 28 16,-1 12-16-16,-14-16 12 15,-4-1-16-15,-18-3-16 16,5 4 0-16,-19-9-148 16,9 13 84-16</inkml:trace>
          <inkml:trace contextRef="#ctx0" brushRef="#br0" timeOffset="71896.9567">10547 1319 872 0,'-4'0'324'0,"4"0"-252"0,0-8-20 15,0 0 156 1,9 8-124-16,0-8 64 16,4 0-88-16,10-4 52 15,0 12-60-15,13-8 32 16,1 4-48-16,13-4-28 15,5 0-8-15,-1 3 8 16,1 10-4-16,-14-5 16 16,-5 0-12-16,-8 0-84 0,-6 0 44 15,-13 0-244-15,1 0 152 0</inkml:trace>
          <inkml:trace contextRef="#ctx0" brushRef="#br0" timeOffset="72138.6005">10916 1275 632 0,'-18'-4'236'0,"18"4"-184"0,-18 0-16 0,13 0 176 16,5 8-124-16,-5-4 60 16,5 4-84-16,-4 4 60 15,-1 4-72-15,-4 13-8 16,5-5-28-16,-10 12-4 15,5 5-4-15,-9 11 28 16,4-3-20-16,-4 0-156 16,0-13 76-16,4 0-300 15,5-11 200-15</inkml:trace>
          <inkml:trace contextRef="#ctx0" brushRef="#br0" timeOffset="74719.3552">12282 2618 840 0,'0'-16'312'0,"0"16"-244"0,-5 25-16 16,1-13 84 0,4 4-84-16,-9 4 24 15,-1 0-44-15,-3 1-4 0,8-1-16 0,-8-8 36 16,3 4-24-16,-3-12 40 15,8 4-36-15,-8-12 28 16,8 0-28-16,1-12 0 16,4 4-16-16,4-8-8 15,10 3 0-15,4-3-4 16,5 4 0-16,4-4-20 16,0 12 12-16,1-4-4 15,-1 12 4-15,-4-9-88 16,4 9 48-16,-4 0-364 15,-5 0 228-15</inkml:trace>
          <inkml:trace contextRef="#ctx0" brushRef="#br0" timeOffset="74903.3428">12282 2388 1016 0,'-14'-25'376'0,"14"25"-292"0,9-12-20 15,-4 4 120 1,8 8-112-16,6-8-28 16,8 8-28-16,0 0-104 15,1 8 48-15,-1 0-356 16,0 4 220-16</inkml:trace>
          <inkml:trace contextRef="#ctx0" brushRef="#br0" timeOffset="75131.9507">12573 2809 944 0,'-9'52'352'0,"9"-52"-276"0,-18 65-20 0,4-29-4 16,10-3-40-16,-15 11 12 15,6-3-12-15,-15-9-220 16,10 1 116-16,-9-13-396 16,4 0 272-16</inkml:trace>
        </inkml:traceGroup>
        <inkml:traceGroup>
          <inkml:annotationXML>
            <emma:emma xmlns:emma="http://www.w3.org/2003/04/emma" version="1.0">
              <emma:interpretation id="{E24C4984-B9A8-4C87-80FB-349CB816723B}" emma:medium="tactile" emma:mode="ink">
                <msink:context xmlns:msink="http://schemas.microsoft.com/ink/2010/main" type="inkWord" rotatedBoundingBox="17780,4256 20193,4268 20187,5468 17774,545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0094.5476">14667 2157 208 0,'-4'0'76'0,"8"0"-60"0,-4 0-4 0,0 0-24 16,0 0 4-16,0 0 32 16,0 0-16-16,0 0 88 15,0 0-52-15,0 0 56 16,0 0-56-16,0 0 48 15,0 0-52-15,-4 0-4 16,4 0-20-16,-9 0 24 16,18 0-24-16,-9 0-4 15,0 0-8-15,0 0 28 16,0 0-16-16,0 0 40 16,0 0-32-16,0 0-4 15,0 0-12-15,0 0-8 0,0 0 4 0,0 0 4 16,0 0-4-16,0 0-4 15,0 0 4-15,0 0-4 16,0 0 0-16,0 0 0 16,0 0 0-16,0 0-12 15,0 0 8-15,0 0 4 16,0 0 0-16,0 0 0 16,0 0 0-16,0 0 16 15,0 0-8-15,0 0 32 16,0 0-24-16,0 0 32 15,0 0-32-15,0 0 12 16,0 0-16-16,0 0 12 16,0 0-16-16,0 0 16 15,0 0-16-15,0 0 32 16,4 0-24-16,-4-12-12 16,10 12-8-16,-10 0 12 15,0 0-4-15,0 0-4 16,0 0 4-16,0-8 4 15,0 16-4-15,0-8-4 16,0 0 4-16,0 0 64 16,0 0-36-16,0 0-20 15,0 0-12-15,0 0 0 16,0 0 0-16,0 0 24 16,0 0-12-16,0 0 4 15,0 0-8-15,0 0 4 0,0 0-8 16,0 8 16-16,0 4-12 0,-10 25 32 15,10 7-24 1,-4 17 56-16,8 12-40 16,-4 4-8-16,5-5-12 15,-5 5 16-15,0-8-16 0,0 8 12 16,0-8-12-16,-5-4 0 16,5-5-4-16,-4-11 20 15,4-13-16-15,-5-11-84 16,5-5 40-16,0-16-288 15,5 0 176-15</inkml:trace>
          <inkml:trace contextRef="#ctx0" brushRef="#br0" timeOffset="75536.5081">12883 2554 684 0,'-18'-4'252'0,"18"4"-192"0,-14 4-20 0,9-4 224 15,5 0-152-15,0 0 72 16,9 0-112-16,-4 0 108 16,9 0-100-16,8-4 40 15,6 0-72-15,4-5 12 16,4 9-40-16,0-8 8 15,1 8-16-15,-5-8-8 16,-10 4 0-16,6-8-68 16,-10 12 36-16,-4-4-136 15,-5 4 88-15,-9-8-300 16,4 4 212-16</inkml:trace>
          <inkml:trace contextRef="#ctx0" brushRef="#br0" timeOffset="75835.5008">13069 2335 832 0,'-27'4'308'0,"27"-4"-240"0,-14 16-20 16,10-3 124 0,4-1-104-16,-5 8 16 15,1 4-48-15,-10 9-8 16,5-1-16-16,-5 4 12 0,10 1-16 15,-14-9 16-15,8 9-16 0,-8-9 4 16,5 0-4-16,-6-8 28 16,6 1-20-16,-5-5-4 15,8 0-8-15,1-8 20 16,18 4-12-16,5-8-12 16,9 4-4-16,9-8-32 15,0 0 20-15,13-4-468 16,-4 4 264-16</inkml:trace>
          <inkml:trace contextRef="#ctx0" brushRef="#br0" timeOffset="76088.7146">13274 2145 860 0,'14'0'320'0,"-14"0"-248"0,27 28-20 16,-9 1 260-1,1 3-180-15,3 29 160 16,1 7-172-16,0 5-16 16,-14-4-64-16,-9 4-28 15,0-12-8-15,-23 12-40 16,5-13 20-16,-27 1-364 0,13-4 208 0</inkml:trace>
          <inkml:trace contextRef="#ctx0" brushRef="#br0" timeOffset="77121.4157">14244 2497 704 0,'-9'-16'264'0,"9"16"-208"0,0-24-12 0,0 15 152 15,0 5-116-15,-9-4 44 16,9 8-72-16,-23 8 40 16,0 5-52-16,-22 19 16 15,4 4-36-15,-5 1 60 16,10 7-44-16,-19-3 12 16,14-1-32-16,-13-3 8 15,17 7-12-15,-4-7 0 16,9-5-4-16,5-8-60 15,9-4 28-15,-5-7-252 16,23-5 152-16,0-8-556 16,0 4 380-16</inkml:trace>
          <inkml:trace contextRef="#ctx0" brushRef="#br0" timeOffset="76836.6585">13857 2436 716 0,'-9'-4'264'0,"9"8"-204"0,0 4-16 0,-9-4 88 15,9 1-80-15,0-1 76 16,9 8-72-16,-9 4 68 15,14 0-72-15,-5 8 44 16,0 5-56-16,14 3 16 16,-1 0-36-16,10 5 16 15,5-9-20-15,4 1 20 16,-5-1-24-16,-9-4 12 16,5-4-12-16,-14-3 28 15,1-5-24-15,-10-8-180 16,-5-4 88-16,-4-8-352 15,5 0 240-15</inkml:trace>
          <inkml:trace contextRef="#ctx0" brushRef="#br0" timeOffset="80606.6032">14608 2712 932 0,'5'-9'348'0,"-5"9"-272"0,27-16-20 0,5 8 156 15,4 4-128-15,28-4 88 16,9 0-100-16,9 0-28 16,-5 8-28-16,-13 0-4 15,-5 0-8-15,-13-8-160 16,-14 16 84-16,-10-16-148 15,-8 8 128-15,-5-16-220 16,0 3 176-16</inkml:trace>
          <inkml:trace contextRef="#ctx0" brushRef="#br0" timeOffset="81060.1308">14699 1930 840 0,'19'-20'312'0,"-19"20"-244"0,4-8-16 0,5 0 216 15,0 16-156-15,5-8 116 16,4 0-136-16,5 0 56 16,13-4-84-16,5 4-8 15,9 8-36-15,5-8 24 16,0 4-28-16,-5-4 4 15,0 0-12-15,-14 0 4 16,-8 0-8-16,-10-4 32 16,0 0-20-16,-13-4-32 15,-1 8 8-15,-8-4-212 16,4 4 124-16,-5-4-384 16,0 8 268-16</inkml:trace>
          <inkml:trace contextRef="#ctx0" brushRef="#br0" timeOffset="80363.9576">15237 2234 840 0,'0'-16'312'0,"0"16"-244"0,4 0-16 16,-4 0 84-1,0 0-84-15,0 12 68 16,9 8-68-16,-9 21 4 16,0 7-32-16,0 17 56 15,0 0-44-15,-9 8 28 0,9-5-36 16,-14 9 8-16,1-12-20 0,-1 12-60 15,10-12 20 1,-19-9-228-16,18-11 140 0</inkml:trace>
        </inkml:traceGroup>
        <inkml:traceGroup>
          <inkml:annotationXML>
            <emma:emma xmlns:emma="http://www.w3.org/2003/04/emma" version="1.0">
              <emma:interpretation id="{157BD07C-9C2C-4873-920C-CAEBFF34E72D}" emma:medium="tactile" emma:mode="ink">
                <msink:context xmlns:msink="http://schemas.microsoft.com/ink/2010/main" type="inkWord" rotatedBoundingBox="20670,4358 22655,4368 22650,5402 20666,539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1520.3542">16238 2007 592 0,'-4'-8'220'0,"4"8"-172"16,-9-4-12-16,4-4 188 15,-4 8-128-15,-5 0 76 16,-4-8-100-16,-5 8 4 16,0 4-44-16,-13 4 24 15,9-4-32-15,-10 12-12 16,5 5-8-16,-9 19 48 16,10 9-28-16,-15 28 44 15,10 8-40-15,-5 4 48 16,9-8-44-16,4-1-8 15,19-7-12-15,9-8 8 16,19 0-12-16,-6-13-40 0,19-3 20 0,-9-17-316 16,9-3 180-16,-9-13-484 15,8 0 356-15</inkml:trace>
          <inkml:trace contextRef="#ctx0" brushRef="#br0" timeOffset="81850.8821">16111 2501 612 0,'-9'-12'228'0,"9"12"-180"0,22 12-12 0,-22 0 104 16,0-4-84-16,0 13 76 16,0 7-76-16,-9-4 4 15,9 4-36-15,-13 1 40 16,13-5-36-16,0-8 84 15,0 0-64-15,0-7 84 16,-5-1-76-16,5-20-28 16,5 7-16-16,-5-11 4 15,9 0-8-15,4-16-12 16,-4 11 0-16,5-7 4 16,0 8 0-16,4-4-20 15,0 7 12-15,5 1-4 16,4 4 4-16,1 0-88 15,-1 8 48-15,0-8-380 0,1 4 232 16</inkml:trace>
          <inkml:trace contextRef="#ctx0" brushRef="#br0" timeOffset="82034.8672">16174 2206 912 0,'0'-17'340'0,"0"17"-264"0,23-12-24 0,-9 8 116 16,9 4-104-16,9-4-16 16,-10 8-32-16,15 0-136 15,4 4 64-15,-9 13-516 16,-1 3 316-16</inkml:trace>
          <inkml:trace contextRef="#ctx0" brushRef="#br0" timeOffset="82245.4272">16643 2691 820 0,'-13'16'304'0,"13"-16"-236"0,-5 37-20 16,-4-13 184-1,5 0-136-15,-10 13 16 16,9 3-68-16,-8-3-12 15,8-5-20-15,-9-4-140 0,1-3 72 16,4-13-272-16,9 0 184 0</inkml:trace>
          <inkml:trace contextRef="#ctx0" brushRef="#br0" timeOffset="82513.7187">16830 2453 996 0,'23'-9'368'0,"-23"9"-284"0,50-12-24 0,-18 4 152 16,0 4-128-16,27-8 20 15,-5 8-64-15,6-8-28 16,-15 12-4-16,-4 0 24 15,-18 0-16-15,9-4-84 16,0 4 36-16,-19-8-200 16,-13 8 128-16,14-8-332 15,-14-1 244-15</inkml:trace>
          <inkml:trace contextRef="#ctx0" brushRef="#br0" timeOffset="82798.4665">17244 2133 780 0,'-9'0'288'0,"9"0"-224"0,-9 16-20 0,0-4 92 15,4 4-84-15,-13 17 40 16,9-5-52-16,-9 17 20 16,9 7-32-16,-9-7 16 15,9 7-24-15,-5-7 16 16,0-5-20-16,5-3 0 15,5-5-8-15,-1-8 20 16,5-3-16-16,5-5 4 16,-1 0-8-16,23-8-8 15,-8 0 4-15,13 0-48 16,-1 0 24-16,6-8-204 16,-5 0 124-16</inkml:trace>
          <inkml:trace contextRef="#ctx0" brushRef="#br0" timeOffset="83111.6801">17449 2007 736 0,'-13'-8'272'0,"13"8"-208"0,27 8-20 16,-9 0 204-1,-4 1-144-15,18 11 168 16,0 4-156-16,13 41 76 16,1 0-112-16,-15 15-12 0,1 1-40 0,-23-4 28 15,-18-8-32-15,-23-4-56 16,5-13 16-16,-23 1-244 16,5-8 144-16</inkml:trace>
        </inkml:traceGroup>
        <inkml:traceGroup>
          <inkml:annotationXML>
            <emma:emma xmlns:emma="http://www.w3.org/2003/04/emma" version="1.0">
              <emma:interpretation id="{25717C41-14CC-43B2-AC1C-A99F2CEEA692}" emma:medium="tactile" emma:mode="ink">
                <msink:context xmlns:msink="http://schemas.microsoft.com/ink/2010/main" type="inkWord" rotatedBoundingBox="23260,4329 24188,4334 24185,4942 23258,493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6009.8593">18519 2343 528 0,'9'-8'196'0,"-9"8"-152"0,14-8-12 0,-10 4 88 16,1 4-72-16,9-8 76 15,-1 8-68-15,-8-16 56 16,4 12-60-16,-9-13 32 16,5 9-48-16,-5-8 52 15,0 4-52-15,-5-8 36 16,5 12-40-16,-9-12-28 15,4 3-4-15,-8 5 0 16,-1-4 0-16,-9 12 0 16,0 4 0-16,-13 8 0 15,9 0 0-15,-10 20 0 16,10 1 0-16,0 15 24 16,8 1-12-16,15 3-4 15,8-3-4-15,10-13-16 0,4-3 8 16,10-13 48-16,4-4-24 0,-1-4 24 15,1 0-24-15,0-24-44 16,0 8 12-16,-5-16-24 16,-8-1 20-16,3-15-28 15,-3 7 28-15,-1-19 16 16,0 7 0-16,-4-7 0 16,-1 11 4-16,-8-3-32 15,8 7 16-15,-3 1 4 16,-1 16 8-16,-9-5 44 15,0 17-24-15,0-4 44 16,9 4-36-16,-18 8 72 16,9 8-52-16,-9 12 20 15,-1 5-40-15,-3 11 8 16,13 17-20-16,-9 11 20 16,0 1-24-16,4 4 12 15,-4-8-12-15,9-9 12 16,0-11-16-16,-5-9 4 15,5-4-4-15,-9-11-172 16,18-9 88-16,-9-12-244 16,5 4 180-16,9-17-460 15,-5 5 336-15</inkml:trace>
          <inkml:trace contextRef="#ctx0" brushRef="#br0" timeOffset="86252.5041">18774 2125 924 0,'0'-12'340'0,"0"12"-260"0,9 0-28 0,-9-9 152 15,14 9-124-15,13-8 80 16,1 8-92-16,12 0 24 16,6 0-52-16,9-8 4 15,-1 8-28-15,5-8 0 16,-4 8-8-16,-23-12-32 15,-9 12 12-15,0 0-164 16,-5 0 100-16,-18-8-252 16,0 8 184-16</inkml:trace>
          <inkml:trace contextRef="#ctx0" brushRef="#br0" timeOffset="86550.3686">19025 1963 560 0,'-28'-12'208'0,"28"12"-164"0,-4 8-8 16,-5-8 188-1,18 0-128-15,-9 4 16 16,0 0-68-16,0 0 76 16,0 8-68-16,-9 8 92 15,9 1-84-15,-5 7 44 0,-4 8-64 16,-9 9 52-16,4 7-56 0,-18 1 0 15,18 0-20-15,5-1-12 16,0-7 0-16,5-9 28 16,4-3-16-16,4-9 12 15,14-4-16-15,10-8-112 16,13 0 52-16,-5-12-296 16,10 4 188-16</inkml:trace>
        </inkml:traceGroup>
      </inkml:traceGroup>
      <inkml:traceGroup>
        <inkml:annotationXML>
          <emma:emma xmlns:emma="http://www.w3.org/2003/04/emma" version="1.0">
            <emma:interpretation id="{98E53085-9494-4904-B698-8CEEA16C3786}" emma:medium="tactile" emma:mode="ink">
              <msink:context xmlns:msink="http://schemas.microsoft.com/ink/2010/main" type="line" rotatedBoundingBox="11313,5911 14593,5943 14587,6568 11307,6536"/>
            </emma:interpretation>
          </emma:emma>
        </inkml:annotationXML>
        <inkml:traceGroup>
          <inkml:annotationXML>
            <emma:emma xmlns:emma="http://www.w3.org/2003/04/emma" version="1.0">
              <emma:interpretation id="{F57BD84B-7A36-4C8C-BC42-AD3901442392}" emma:medium="tactile" emma:mode="ink">
                <msink:context xmlns:msink="http://schemas.microsoft.com/ink/2010/main" type="inkWord" rotatedBoundingBox="11313,5911 14593,5943 14587,6568 11307,653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8059.2348">8093 3869 800 0,'-32'4'296'0,"32"-4"-232"0,-32 8-16 0,10-8 184 16,13 0-136-16,-5 0 88 16,5 0-112-16,13-8-20 15,10 8-32-15,13-8-8 16,10 0-4-16,4-8-8 15,4 8 4-15,1-1-4 16,-10 1 0-16,1 0 0 16,-15 8 0-16,-3 0-28 15,-1 4 16-15,-14 0-136 16,1 4 80-16,-10 1-180 16,1-1 140-16,-1 4-576 0,-4-4 380 0</inkml:trace>
          <inkml:trace contextRef="#ctx0" brushRef="#br0" timeOffset="68265.2852">8262 3861 684 0,'-19'-8'252'0,"19"8"-192"0,0 16-20 0,-4-4 144 16,4 0-108-16,-9 4 24 16,4 5-60-16,-4 11 28 15,9-4-40-15,-9 1 4 16,0-1-20-16,0 4 28 15,4-11-24-15,5 3-4 16,0-12-8-16,-9-4-180 16,14 8 96-16,-5-12-524 15,4 4 336-15</inkml:trace>
          <inkml:trace contextRef="#ctx0" brushRef="#br0" timeOffset="68535.7872">8394 4015 880 0,'0'-4'328'0,"0"4"-256"0,9-4-16 16,0-1 20 0,5 5-52-16,8-4 52 0,6 8-44 0,8-8 20 15,5 4-32-15,9-8 8 16,-4 8-16-16,-5-4-8 15,0 8 0-15,-10-8 12 16,-3 4-8-16,-10-4 4 16,-4 8-4-16,-10-4-52 15,5 0 28-15,-13-4-324 16,4 4 188-16</inkml:trace>
          <inkml:trace contextRef="#ctx0" brushRef="#br0" timeOffset="68834.0809">8653 3853 840 0,'-13'0'312'0,"13"0"-244"0,0 0-16 0,0 0 76 16,0 0-80-16,9 0 32 15,4 8-44-15,10 0-4 16,4 0-20-16,1 0-24 15,4 4 4-15,-5-4 20 16,0 9-4-16,-4-5 4 16,-5 0-4-16,-13 0 12 15,-1 4-12-15,-17 0 76 16,3 1-48-16,-12-1 68 0,-1 0-64 16,-9-4 8-16,9 4-28 0,-4-4 4 15,13 1-12-15,1-5-112 16,8 4 52-1</inkml:trace>
          <inkml:trace contextRef="#ctx0" brushRef="#br0" timeOffset="69374.4462">9477 3723 780 0,'9'-8'288'0,"-9"8"-224"0,-13 20-20 0,-6-3 84 15,10 3-80-15,-13 4-20 16,-1 8-16-16,-9 1 4 16,5-1-8-16,-14-7-4 15,9-5 0-15,-5 0 28 16,10-12-16-16,-5 0 20 15,14 4-20-15,-5-24 8 16,14 12-12-16,5-16-8 16,8-8 0-16,5 3-16 15,9 1 8-15,1-20 4 16,3 11 0-16,-3 1-12 16,3 4 8-16,-3 4-4 15,8 11 0-15,-13 1-28 16,-5 16 20-16,0 1 32 0,4 11-8 0,1 4 44 15,0 4-28-15,13 1-24 16,-4 3 0-16,9-4 24 16,0-7-12-16,-1 3 24 15,6-8-24-15,-5-4 12 16,0-4-12-16,-10-12 36 16,-8 4-24-16,4-12-4 15,-9 4-12-15,-13-12 4 16,4 4-8-16,-14-13 16 15,0 9-12-15,-8-8 4 16,4 8-4-16,4-5-24 16,-4 9 8-16</inkml:trace>
          <inkml:trace contextRef="#ctx0" brushRef="#br0" timeOffset="66869.0811">7169 3553 704 0,'0'-8'264'0,"0"8"-208"0,5 0-12 16,-5-8-36 0,9 16-12-16</inkml:trace>
          <inkml:trace contextRef="#ctx0" brushRef="#br0" timeOffset="67062.5948">7196 3654 832 0,'-27'25'308'0,"27"-25"-240"0,-18 52-20 0,9-31 184 15,4 7-136-15,1 8 8 16,4 1-64-16,0-1 4 16,9-3-24-16,-9-5 16 15,9 0-20-15,0-8-140 16,0-3 68-16,-14-9-132 16,15-4 108-16,-20-8-276 15,10 4 196-15</inkml:trace>
          <inkml:trace contextRef="#ctx0" brushRef="#br0" timeOffset="66732.2159">6395 4100 684 0,'-18'-4'252'0,"27"4"-192"0,-9 0-20 16,0 0 76-1,4 0-72-15,15-9 36 16,-6 5-48-16,19-12-8 15,9 4-16-15,5-12 4 16,8 4-8-16,-8-17-12 16,4 9 4-16,-5-13 4 15,-8 13 0-15,-19-25 52 0,5 25-28 16,-5-25 68-16,-9 17-52 0,-9-8 8 16,5 15-28-16,-10 5 4 15,5 4-12-15,-4-1-8 16,8 5 0-16,-4 8-24 15,0 0 12-15,-4 8-24 16,4 8 20-16,-5 0 24 16,0 8-8-16,-8 21 8 15,4 7-4-15,-9 5-16 16,4 4 4-16,-4 7-16 16,13-19 12-16,1 3 4 15,8-7 4-15,10 3 16 16,4-7-8-16,5-13 40 15,-1-4-24-15,1-16-40 16,9 4 8-16</inkml:trace>
          <inkml:trace contextRef="#ctx0" brushRef="#br0" timeOffset="67618.5651">7428 3772 716 0,'0'0'264'0,"0"0"-204"0,-4 24-16 15,-1-12 64 1,5-4-68-16,-4 17 28 15,-1-5-40-15,-4 4 0 16,9 0-16-16,-14 5 0 16,14-1-4-16,-4-8-8 15,4 1 4-15,-9-9 20 16,9 0-12-16,-5-8 32 0,5 4-28 0,-4-12-24 16,8 4 4-16,-4-8 16 15,5 0-4-15,-1-8-12 16,1 3 0-16,4-7-4 15,0 4 0-15,0 0-12 16,5 8 12-16,-5-4-32 16,5 12 24-16,-5 4 104 15,4 4-48-15,-3 0 20 16,-1 4-36-16,0 4 4 16,0 0-16-16,-5 0 0 15,6 5-4-15,-6-9 4 16,1 4-8-16,-1-8 32 15,1 0-20-15,-5-4-12 16,4 0-8-16,1-8-68 16,4 0 40-16,-5-4-4 15,6 0 20-15,-1-8 4 16,0 8 4-16,-5-4-36 16,5 4 24-16,1 8 76 15,-6 4-28-15,1 4 8 16,-1 4-20-16,-4 0 40 15,9 0-28-15,-9 0-4 16,5 0-16-16,-5-8-60 16,4 5 28-16</inkml:trace>
        </inkml:traceGroup>
      </inkml:traceGroup>
    </inkml:traceGroup>
    <inkml:traceGroup>
      <inkml:annotationXML>
        <emma:emma xmlns:emma="http://www.w3.org/2003/04/emma" version="1.0">
          <emma:interpretation id="{73F298FF-465D-4F92-87F9-167AAEA58CAF}" emma:medium="tactile" emma:mode="ink">
            <msink:context xmlns:msink="http://schemas.microsoft.com/ink/2010/main" type="paragraph" rotatedBoundingBox="2750,7184 23590,6570 23675,9460 2835,100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B136B9-54B5-4605-A712-794380C71901}" emma:medium="tactile" emma:mode="ink">
              <msink:context xmlns:msink="http://schemas.microsoft.com/ink/2010/main" type="line" rotatedBoundingBox="2750,7184 23590,6570 23646,8478 2806,9092"/>
            </emma:interpretation>
          </emma:emma>
        </inkml:annotationXML>
        <inkml:traceGroup>
          <inkml:annotationXML>
            <emma:emma xmlns:emma="http://www.w3.org/2003/04/emma" version="1.0">
              <emma:interpretation id="{CBBF2C41-D7E4-48D3-90BF-BFDBAEF50604}" emma:medium="tactile" emma:mode="ink">
                <msink:context xmlns:msink="http://schemas.microsoft.com/ink/2010/main" type="inkWord" rotatedBoundingBox="2753,7285 5305,7209 5347,8661 2796,873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5799.2448">26 5395 464 0,'-5'-17'176'0,"5"13"-140"0,-14 4-8 16,5 0 128-16,0 13-92 0,-14-5 8 16,1 0-44-16,-24 12-36 15,10-4 4-15,-24 17 16 16,10-5-4-16,-9 24 92 15,9 5-52-15,5 20 100 16,13 0-84-16,4 0 32 16,19-8-56-16,9-9-16 15,14-7-12-15,4-13 16 16,9-7-16-16,1-9-208 16,-1-4 108-16</inkml:trace>
          <inkml:trace contextRef="#ctx0" brushRef="#br0" timeOffset="96100.0426">-20 5755 664 0,'-9'28'244'0,"9"-28"-188"0,-9 65-16 16,0-33 68-1,9-3-68-15,-9-1 28 16,9 8-40-16,-5-3 8 15,5-9-20-15,-4-12 52 16,4 0-36-16,-5-12 48 16,5 4-48-16,-9-16 20 15,4 4-32-15,1-16 16 16,4 8-20-16,0-9 8 16,4 5-12-16,-4 0 28 0,9 4-24 0,5 0 32 15,4 3-32-15,5 5 20 16,0 0-20-16,9-12-272 15,4 12 140-15</inkml:trace>
          <inkml:trace contextRef="#ctx0" brushRef="#br0" timeOffset="96282.4671">71 5557 984 0,'0'-9'368'0,"0"9"-288"0,18 0-20 0,-9 0-16 15,1 9-36-15,8-9-240 16,9 8 124-16</inkml:trace>
          <inkml:trace contextRef="#ctx0" brushRef="#br0" timeOffset="96490.776">408 5977 808 0,'-9'61'300'0,"9"-61"-232"0,-32 49-20 0,18-29 52 15,14-4-64-15,-18 12 32 16,0 9-40-16,-9-13-60 31,8 4 16-31,-8-7-280 0,4 3 164 0</inkml:trace>
          <inkml:trace contextRef="#ctx0" brushRef="#br0" timeOffset="93410.0921">-1600 4954 696 0,'-9'-29'256'0,"23"21"-196"0,-19 0-20 0,5 4 172 16,5 0-124-16,4-4 72 15,9 4-96-15,-13 0-36 16,4 4-16-16,-18 8 4 16,9 16-8-16,-23 21-4 15,0 3 0-15,-32 21-68 16,10-4 36-16,-28 4-48 16,5-9 40-16,-10-3 20 15,19-9 12-15,5-11-8 16,17-9 8-16,5-8 20 15,14-3-8-15,0-9-4 16,13-4 0-16,-4-4 4 16,9 0-4-16,0 0-4 15,9 4 4-15,0 8 4 16,5 4-4-16,0 21 16 16,-1 3-12-16,10 25 16 15,9 0-16-15,14 7 40 16,-1-7-24-16,10-4 32 15,-5-4-32-15,0-9 4 0,-5-7-16 16,-8-9 0-16,-5-4-4 16,-10-8 12-16,-3-3-12 15,-10-9-12-15,0 4 0 0,-5-12-208 16,1 4 116-16</inkml:trace>
          <inkml:trace contextRef="#ctx0" brushRef="#br0" timeOffset="94026.3573">-680 5354 716 0,'36'-28'264'0,"-36"28"-204"0,32-12-16 0,-27 4 160 15,4 8-120-15,-14-4 80 16,5 4-96-16,-18 0-36 16,0 8-20-16,-19-4 4 15,10 8-8-15,-14-4-4 16,5 4 0-16,-19-8 4 16,10 0-4-16,-15-8 16 15,10 0-12-15,-4-8-20 16,13 0 4-16,0-4 48 15,13 3-20-15,1 1 44 0,13 4-36 16,1 0-48-16,4 8 8 0,-5 4-8 16,9 8 12-16,-4 5-12 15,5 7 12-15,-10 8 4 16,5 1 4-16,-9 19 52 16,4-3-28-16,0 15-12 15,5-3-4-15,-4 16 0 16,8-12-4-16,1-9 8 15,4-3-8-15,-5-16 24 16,5-1-16-16,-5-8 4 16,1 1-8-16,-1-13 4 15,10 0-8-15,4-4 8 16,0 0-8-16,9-8 16 16,5 0-12-16,9 0-48 15,4-4 24-15,5 8 36 16,5-3-8-16,-5-1-8 15,-5 4-8-15,-8-4-32 16,-1-4 20-16,-9 0-100 16,-4 0 64-16,-14-4-188 15,4 4 136-15,-8-8-448 16,-1-1 308-16</inkml:trace>
          <inkml:trace contextRef="#ctx0" brushRef="#br0" timeOffset="94299.588">-1322 5751 852 0,'-5'-12'316'0,"5"12"-248"0,9-12-16 0,1-1 172 16,3 9-132-16,10-12 88 16,4 8-108-16,14-4 68 15,0 4-80-15,9 0 4 16,0 8-40-16,1 0 4 15,-1 8-16-15,-9-4-16 16,0 4 0-16,-14-8 48 16,0 4-24-16,-9-8 8 15,5 0-16-15,-18-4-280 16,-1 0 144-16,-4-8-512 16,0 7 356-16</inkml:trace>
          <inkml:trace contextRef="#ctx0" brushRef="#br0" timeOffset="94633.4734">-1113 5132 984 0,'-18'0'368'0,"18"0"-288"0,5 0-20 16,4 0 160-16,9 0-132 15,9-4 104-15,10 4-108 0,8-4-12 16,5-1-44-16,-4-3-16 16,-1 4-8-16,1-4 12 15,-5 4-8-15,-14-4 24 16,1 8-20-16,-15-8 12 15,1 8-12-15,-14-4-104 16,0 8 48-16,-14-4-288 16,5 8 184-16</inkml:trace>
        </inkml:traceGroup>
        <inkml:traceGroup>
          <inkml:annotationXML>
            <emma:emma xmlns:emma="http://www.w3.org/2003/04/emma" version="1.0">
              <emma:interpretation id="{D4F98A47-D0AF-464C-AA83-991C58CFAE57}" emma:medium="tactile" emma:mode="ink">
                <msink:context xmlns:msink="http://schemas.microsoft.com/ink/2010/main" type="inkWord" rotatedBoundingBox="5597,7694 7939,7625 7968,8609 5626,867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6700.979">681 5698 800 0,'-4'-24'296'0,"4"24"-232"0,18-8-16 0,-14 4 108 15,5 8-96-15,10-4 20 16,8 0-48-16,9 0-4 16,5 0-16-16,5 0 0 15,-1 0-4-15,-4-4-172 16,0 4 88-16</inkml:trace>
          <inkml:trace contextRef="#ctx0" brushRef="#br0" timeOffset="96971.7001">895 5500 600 0,'-14'4'224'0,"14"-4"-176"0,-18 28-12 0,5-8 204 15,4 5-140-15,-14 19 72 16,5 9-100-16,-5 12 76 16,5-5-88-16,-5 1 52 15,9-4-68-15,0-9 4 16,5-7-28-16,9-9 24 16,0-4-28-16,9-11-32 15,5-5 8-15,4-8-200 16,10-4 112-16,13-4-312 15,-9 0 232-15</inkml:trace>
          <inkml:trace contextRef="#ctx0" brushRef="#br0" timeOffset="97244.9254">1196 5467 840 0,'9'0'312'0,"-9"0"-244"0,13 17-16 15,1-1 164 1,4 8-128-16,0 29 44 16,5 7-80-16,-9 25 16 15,4 0-40-15,-13 4 16 16,-1-12-24-16,-27 0 28 0,5-16-32 0,-23-4 32 15,-9-9-32-15,-14-11-128 16,14-5 60-16</inkml:trace>
          <inkml:trace contextRef="#ctx0" brushRef="#br0" timeOffset="97721.7978">2115 5613 892 0,'-13'-4'332'0,"13"4"-260"0,-19 24-20 0,6-3 132 16,8 7-112-16,-18 21 52 15,5-1-76-15,-27 17 0 16,8-4-28-16,-13-5-4 16,5-3-8-16,-10-13-60 15,14-3 28-15,0-17-208 16,18-4 128-16,10-12-476 15,8 0 324-15</inkml:trace>
          <inkml:trace contextRef="#ctx0" brushRef="#br0" timeOffset="97496.6993">1774 5496 964 0,'4'8'360'0,"-4"-8"-280"0,14 24-24 0,0 0 104 16,4 5-100-16,9 23 8 16,1 1-40-16,3 12 20 15,1-5-32-15,5-3 12 16,-1-4-16-16,-9-13 20 15,1-3-20-15,-10-9-164 16,0-4 84-16,-13-16-256 16,-1 0 180-16</inkml:trace>
          <inkml:trace contextRef="#ctx0" brushRef="#br0" timeOffset="97965.543">2525 5459 860 0,'5'-8'320'0,"-5"8"-248"0,9 4-20 16,-5 4 76-1,1 5-80-15,-5 15 32 16,4 8-44-16,-22 33 20 16,5 4-28-16,-15 12 0 15,10-8-16-15,-14-4 12 16,9-21-16-16,-4-3-4 15,13-13 0-15</inkml:trace>
          <inkml:trace contextRef="#ctx0" brushRef="#br0" timeOffset="98370.1184">2525 5937 832 0,'0'-12'308'0,"0"12"-240"0,23-24-20 15,-5 15 284 1,0 5-192-16,10-4-4 15,3-4-84-15,6 0-48 0,-1 4-4 0,5-4-512 16,5 4 280-16</inkml:trace>
          <inkml:trace contextRef="#ctx0" brushRef="#br0" timeOffset="98570.801">2653 5370 1204 0,'-23'-24'448'0,"23"24"-348"0,0-12-32 0,9 4 144 15,5 4-132-15,13-12 20 16,5-1-60-16,22 1-44 16,1 4 0-16,18 0-484 15,0 8 268-15</inkml:trace>
          <inkml:trace contextRef="#ctx0" brushRef="#br0" timeOffset="98187.634">3012 5366 1068 0,'-32'33'396'0,"32"-33"-308"0,-32 44-24 0,19-15 56 16,13-1-80-16,-18 33 8 15,8 7-28-15,6 17-20 16,-5-4-4-16,0-8-104 16,9-12 60-16,-9-9-140 15,9-11 108-15</inkml:trace>
        </inkml:traceGroup>
        <inkml:traceGroup>
          <inkml:annotationXML>
            <emma:emma xmlns:emma="http://www.w3.org/2003/04/emma" version="1.0">
              <emma:interpretation id="{113A8152-B31A-46C3-B82B-DED453AE3109}" emma:medium="tactile" emma:mode="ink">
                <msink:context xmlns:msink="http://schemas.microsoft.com/ink/2010/main" type="inkWord" rotatedBoundingBox="8336,7714 11073,7633 11108,8848 8371,8928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8830.9925">3955 5318 768 0,'-55'0'284'0,"55"0"-220"0,-91 24-20 0,45-8 164 16,5 4-124-16,-22 17 64 16,4 3-88-16,4 41 52 15,9 12-60-15,5 13 60 16,19-5-64-16,13-8-8 16,9-12-24-16,0-12-12 15,18-9 0-15,4-15-224 16,1-5 120-16</inkml:trace>
          <inkml:trace contextRef="#ctx0" brushRef="#br0" timeOffset="99116.153">3987 5718 840 0,'-23'17'312'15,"23"-17"-244"-15,-14 68-16 0,5-31 112 16,0-5-100-16,-14 5 28 16,14-1-56-16,-5-4-4 15,5-3-20-15,0-9-16 16,5 0 0-16,4-16 56 16,4-4-28-16,5-16-20 15,14 4-4-15,-14-20 16 16,14 3-8-16,-9-11-4 15,4 3 0-15,-5 1 4 16,6 4-4-16,-6 7-28 0,5 9 12 0</inkml:trace>
          <inkml:trace contextRef="#ctx0" brushRef="#br0" timeOffset="100529.0619">3964 5840 600 0,'-9'-4'224'0,"9"4"-176"0,9 0-12 0,-9 0 88 16,0 0-76-16,0 0 68 16,0 0-64-16,0-8 60 15,13 4-64-15,-3-4 44 16,-1 3-52-16,4-3 60 16,5 4-60-16,-4-8 20 15,9 8-40-15,-9-4-8 16,13 8-8-16,-13-8-4 15,8 8 0-15,-8-4 16 16,13 4-8-16,-22-4 32 16,-5 8-24-16,0-8-56 15,9 4 16-15,-9-4-280 16,9 4 168-16</inkml:trace>
          <inkml:trace contextRef="#ctx0" brushRef="#br0" timeOffset="99288.109">3996 5540 1120 0,'-23'-12'416'0,"23"12"-324"0,14-12-24 0,-5 4-4 15,4 8-48-15,5-4 4 16,5 4-12-16</inkml:trace>
          <inkml:trace contextRef="#ctx0" brushRef="#br0" timeOffset="99498.1672">4287 6014 768 0,'-14'28'284'0,"14"-28"-220"0,-22 45-20 16,8-25 128-1,5 0-104-15,-14 8 24 16,5 5-52-16,-5-5-80 16,0 1 20-16</inkml:trace>
          <inkml:trace contextRef="#ctx0" brushRef="#br0" timeOffset="99710.2315">4606 5702 1144 0,'18'-48'420'0,"-18"48"-324"0,45-17-28 0,-22 9 200 15,-9 8-160-15,4-4-8 16,5 4-64-16,0 0-96 16,4 4 32-16,-4 4-272 15,4-8 164-15,-4 0-336 16,0 0 268-16</inkml:trace>
          <inkml:trace contextRef="#ctx0" brushRef="#br0" timeOffset="99960.3963">4724 5488 632 0,'-4'-12'236'0,"4"12"-184"0,13 8-16 15,-13-4 256 1,0 4-168-16,0 8 144 16,0 4-156-16,-9 25 20 15,0-9-80-15,-9 21 68 0,4 4-68 0,0 3-8 16,5-7-28-16,0-4 8 16,5-9-16-16,13-12-28 15,4-3 8-15,10-13-224 16,5-4 128-16</inkml:trace>
          <inkml:trace contextRef="#ctx0" brushRef="#br0" timeOffset="100902.5559">5038 5427 892 0,'9'-4'332'0,"-9"4"-260"0,19 0-20 0,-10 0 152 16,0 8-124-16,9 4 56 16,5 4-80-16,-1 21 56 15,6-5-64-15,-15 33 80 16,6 8-72-16,-15 16 8 15,1-12-40-15,-28-4 24 16,-4-9-32-16,-32-3-120 16,4-8 56-16,-9-17-176 15,10 0 124-15,-6-7-188 16,19-9 160-16</inkml:trace>
          <inkml:trace contextRef="#ctx0" brushRef="#br0" timeOffset="101443.0271">5443 5370 1048 0,'-9'-4'388'0,"9"4"-300"0,14 8-28 0,-5-4 92 16,5 9-96-16,9 3 24 16,4 0-48-16,27 4-4 15,10 4-16-15,23 5 20 16,-1-1-20-16,-8 0 12 15,-10-3-12-15,-9-1 0 16,-13-8-4-16,-10-8 28 16,-9 4-20-16,-13 1 40 15,0-9-32-15,-14-4 56 16,0 0-44-16,-5 4-8 16,5 4-16-16,-4 4-28 15,-1 8 8-15,-9 13 12 16,5 7 0-16,-18 13-4 15,0 3 4-15,-23 5-4 16,4-4 0-16,-18 3 24 16,14-7-12-16,-9 8 24 15,9-5-24-15,4 1-4 0,15-4-4 16,3-9-4-16,10-7 0 0,4-9-152 16,10-8 84-16,4-12-296 15,4 0 200-15</inkml:trace>
        </inkml:traceGroup>
        <inkml:traceGroup>
          <inkml:annotationXML>
            <emma:emma xmlns:emma="http://www.w3.org/2003/04/emma" version="1.0">
              <emma:interpretation id="{E25C1A86-607A-46BE-B4CA-573B8EF9A543}" emma:medium="tactile" emma:mode="ink">
                <msink:context xmlns:msink="http://schemas.microsoft.com/ink/2010/main" type="inkWord" rotatedBoundingBox="11598,8019 11875,8011 11885,8342 11608,835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1923.305">6682 5965 912 0,'-5'4'340'0,"5"-4"-264"0,28-4-24 0,-6-4 96 16,1 4-92-16,18-8-72 16,0 4 0-16</inkml:trace>
          <inkml:trace contextRef="#ctx0" brushRef="#br0" timeOffset="101775.9131">6705 5670 860 0,'-10'-12'320'0,"10"12"-248"0,0-8-20 16,-4 4 260 0,4 4-180-16,-5-4 176 15,5 4-176-15,5-5 8 16,4 10-84-16,9-5-24 15,10 0-20-15,-1 0 16 16,5 0-16-16,0 0-108 16,-5 0 48-16,0 0-360 15,-4 8 228-15,-5 0-540 16,-4 4 408-16</inkml:trace>
        </inkml:traceGroup>
        <inkml:traceGroup>
          <inkml:annotationXML>
            <emma:emma xmlns:emma="http://www.w3.org/2003/04/emma" version="1.0">
              <emma:interpretation id="{ED8891F7-6F38-48FE-9C5F-A47538D22674}" emma:medium="tactile" emma:mode="ink">
                <msink:context xmlns:msink="http://schemas.microsoft.com/ink/2010/main" type="inkWord" rotatedBoundingBox="12502,7414 13363,7389 13398,8591 12538,8617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5271.7685">7870 5763 892 0,'14'4'332'0,"-14"-4"-260"0,50 16-20 0,-27 0 36 16,4 5-60-16,5 11 8 15,4 0-24-15,-13 9-8 16,4-1 0-16,-22 1 12 16,-5-5-8-16,-23 1 32 15,-9-5-24-15,-22-4 4 16,-1 1-12-16,-13-5 12 15,8 0-12-15,-3-16 4 16,17 0-4-16,-4-16-16 16,27 4 4-16,1-12 4 15,17 4 0-15,10-4-20 16,13 4 12-16,9-1-40 16,14 9 28-16,5 0 140 15,8 8-64-15,10 4 92 16,-5 5-84-16,-4-1 48 15,9 4-68-15,-10-8 4 16,5 4-28-16,-4-12-40 0,0 0 12 16,8-8-388-16,-17 0 220 0,9-4-624 15,-14 4 448-15</inkml:trace>
          <inkml:trace contextRef="#ctx0" brushRef="#br0" timeOffset="104868.1941">7638 5650 872 0,'-18'-8'324'0,"18"8"-252"0,18-9-20 0,-4 1 208 16,4 8-152-16,18-8 80 16,10 4-112-16,27-4-4 15,-5 8-48-15,18-8-12 16,-4 4-8-16,-4-8 12 16,-10 8-8-16,-4-8 4 15,-14 8-4-15,-14-5 4 16,-4 5-8-16,-18-4-36 15,-5 8 16-15,-14 0-260 16,-4 8 156-16,-9 5-648 16,0 7 428-16</inkml:trace>
          <inkml:trace contextRef="#ctx0" brushRef="#br0" timeOffset="104597.4767">8180 5172 820 0,'-9'-44'304'0,"9"44"-236"0,4-45-20 15,1 25 132 1,8 12-108-16,-8-17 76 0,-1 13-84 16,-4 8 16-16,0 4-44 0,-4 25 20 15,-1 7-28-15,-13 33 28 16,4-5-32-16,-13 9 12 16,9 0-20-16,-5-4 8 15,10-5-12-15,-6 1-76 16,6-8 32-16,-1-9-356 15,14-7 212-15</inkml:trace>
        </inkml:traceGroup>
        <inkml:traceGroup>
          <inkml:annotationXML>
            <emma:emma xmlns:emma="http://www.w3.org/2003/04/emma" version="1.0">
              <emma:interpretation id="{95386E9B-CC75-4F40-AAE9-D4DDB3C1915B}" emma:medium="tactile" emma:mode="ink">
                <msink:context xmlns:msink="http://schemas.microsoft.com/ink/2010/main" type="inkWord" rotatedBoundingBox="13821,7421 14753,7394 14778,8247 13846,827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5918.487">9077 5043 560 0,'0'-9'208'0,"0"9"-164"0,4 53-8 0,-8-12 120 15,4 3-92-15,-10 21 88 16,6 4-88-16,-14 12 20 16,13-1-48-16,-13 5 48 15,4-4-48-15,-8-12 36 16,12-8-40-16,-12-21 36 16,22-7-40-16,-14-25-4 15,5-8-16-15,-9-28-68 16,18-1 32-16,9-27-112 15,-9 7 80-15,9-24-88 16,5 12 84-16,8-24-168 16,-3 9 128-16,22-13 112 0,-1 16 0 0,15 0 256 15,4 24-148-15,-4 17 128 16,0 20-140-16,-10 20 12 16,-8 12-68-16,-15 12-12 15,-8 13-20-15,-14-1 16 16,-5-3-20-16,-17-9-128 15,-1 1 64-15,-27-9-104 16,4 0 88-16,-8-8-36 16,17 1 60-16,-17-13 44 15,22-4 0-15,-9-8 24 16,18 0-16-16,0-5 4 16,14 9-4-16,5 4 108 15,4 8-64-15,13 13 84 16,5 3-76-16,5 20 100 15,14 1-88-15,-6 16 8 16,15-1-48-16,-5 5-20 16,-5-8-8-16,-4-13 20 15,-9-7-12-15,0-13-240 16,-5-4 120-16,-4-20-352 16,8 0 260-16</inkml:trace>
          <inkml:trace contextRef="#ctx0" brushRef="#br0" timeOffset="106233.3238">9573 5613 1016 0,'18'12'376'0,"-18"-12"-292"0,14 17-20 0,-5-13 140 15,4 0-124-15,10-8 36 32,9 4-68-32,-9-13 8 0,9 5-36 0,0-12-8 15,-1 4-8-15,-8-4 12 16,-9 3-8-16,-14-3-12 15,0 0 0-15,-23 0 4 16,0 8 0-16,-22-1-12 16,13 9 8-16,-14 4 56 15,15 13-28-15,-10 3 8 16,4 8-20-16,14 17 36 16,14 3-24-16,9 13-24 15,14-5 0-15,13-3 24 16,1-5-12-16,8-15 4 15,5-9-8-15,5-12-332 16,-1 0 176-16</inkml:trace>
        </inkml:traceGroup>
        <inkml:traceGroup>
          <inkml:annotationXML>
            <emma:emma xmlns:emma="http://www.w3.org/2003/04/emma" version="1.0">
              <emma:interpretation id="{4CD40778-1722-4BD4-A427-282C77699AE3}" emma:medium="tactile" emma:mode="ink">
                <msink:context xmlns:msink="http://schemas.microsoft.com/ink/2010/main" type="inkWord" rotatedBoundingBox="15174,7041 18777,6935 18826,8599 15223,8706">
                  <msink:destinationLink direction="with" ref="{AC341D80-C348-468D-8514-39113E27B859}"/>
                </msink:context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0346.886">11266 4747 560 0,'-18'-4'208'0,"18"4"-164"0,-9 4-8 16,5-4 188-1,8 0-128-15,5 0 68 16,0 0-96-16,14-4 84 15,0 4-88-15,9-4 76 16,0 8-80-16,22-4 64 0,-8 4-68 0,18-4 12 16,-5 4-36-16,-5 0-20 15,-8 0-8-15,-14 0-4 16,13 0 0-16,-22-4 8 16,-5 8-4-16,-4-8 24 15,-5 0-16-15,-9 0 24 16,0 0-24-16,-5 0-56 15,5 0 20-15</inkml:trace>
          <inkml:trace contextRef="#ctx0" brushRef="#br0" timeOffset="110782.5445">12569 4917 652 0,'-14'-12'244'0,"14"12"-192"0,-5-4-12 16,-4 0 164-16,5 8-120 16,-10-4 72-16,5 0-92 0,-9 0 52 15,9 8-64-15,-14 0-28 16,5 4-16-16,-19 8 24 16,10 13-16-16,-19 11 12 15,5 1-16-15,-9 16 88 16,9 3-52-16,-4 9 64 15,4-4-60-15,9 20-4 16,23-16-28-16,4 20 4 16,14-12-12-16,10-12-52 15,13-9 24-15,-10-15-252 16,1-9 148-16</inkml:trace>
          <inkml:trace contextRef="#ctx0" brushRef="#br0" timeOffset="111112.9251">12459 5415 652 0,'-4'-4'244'0,"4"4"-192"0,-18 24-12 15,18-8 128 1,0 0-100-16,-10 13 24 15,10-1-52-15,-9 5 8 16,5-1-28-16,-5-8 80 0,9 0-56 0,-9-11 56 16,9-5-56-16,0-16 4 15,4 4-28-15,-4-13 24 16,5 5-28-16,-5-12-4 16,13 4-8-16,-4-5 4 15,10 5-4-15,-6 0-12 16,10 4 4-16,-5 4-60 15,5 4 36-15,-9-5-332 16,8 9 200-16</inkml:trace>
          <inkml:trace contextRef="#ctx0" brushRef="#br0" timeOffset="111326.5758">12500 5229 996 0,'5'-8'368'0,"-5"8"-284"0,18-13-24 16,-9 9 28 0,5 8-60-16,4-4 16 15,5 0-28-15,4 0-332 16,0 5 168-16</inkml:trace>
          <inkml:trace contextRef="#ctx0" brushRef="#br0" timeOffset="107267.8267">10884 4800 768 0,'32'-16'284'0,"-32"16"-220"0,14-17-20 15,-5 13 172 1,-9-4-128-16,0 0 96 16,0-8-104-16,-9-4-28 15,-5 4-32-15,-32-5 4 16,15 5-16-16,-47 4-56 16,23 12 24-16,-8 4-16 15,4 12 24-15,4 0-8 0,14 17 12 0,5 11-8 16,13 1 8-16,5 24 60 15,8-1-24-15,20 17 0 16,-1-12-16-16,4-4 20 16,10-12-16-16,-5-9 4 15,5-7-8-15,-9-9-8 16,-5-4 4-16,-14-7-16 16,5-5 8-16,-13-8-32 15,-1 4 20-15,-9-12 16 16,10 4 0-16,-19-12-16 15,9 0 8-15,0-8 4 16,0 4 4-16,-4-9 16 16,13 9-8-16,5-4-12 15,-4 8 0-15,13 0-16 16,0 8 12-16,9 4 32 16,-5 4-16-16,15 4 16 15,-6 8-12-15,-4 5-24 16,14-1 4-16,-14 16 20 15,14 1-4-15,-19 20-12 16,10 3 0-16,-9 9 56 16,4-8-28-16,-9 0 32 15,0-5-28-15,-14-7 44 16,5-4-40-16,-14-9-16 0,0-4-8 16,-4-3 16-16,4-5-12 15,5 0 32-15,14 1-28 0,8-5 64 16,10 0-44-16,13-3 12 15,5-5-32-15,4-4-124 16,1-4 60-16,-1-4-308 16,-4 0 196-16,-18 4-528 15,-1 4 388-15</inkml:trace>
          <inkml:trace contextRef="#ctx0" brushRef="#br0" timeOffset="108645.2389">11831 5083 872 0,'9'-20'324'16,"-9"12"-252"-16,0 0-20 0,-9 4 84 15,9 0-84-15,-14-5-12 16,5 5-24-16,-23 0-24 15,5 4 4-15,-28-8-24 16,5 8 16-16,-18-8 24 16,4-8-8-16,5 4-24 15,14 8 8-15,-5-12 84 16,27 12-40-16,0-1 0 16,14 5-20-16,-5 9 0 15,5 7-8-15,0 20 32 16,4 9-20-16,-13 19 32 0,5 9-32 15,-19 12-24-15,14-8 4 0,-5 12 28 16,9 0-16-16,-9-8 36 16,14-8-28-16,-4-16 56 15,8-13-40-15,0-15 36 16,5-5-36-16,0-16 16 16,10 0-28-16,-1-12 0 15,13 4-12-15,-3-4 4 16,3 4-8-16,10 4-28 15,0 4 12-15,14 0 12 16,-1 4 4-16,10 0-12 16,-5 1 4-16,5-5 4 15,-5 0 0-15,-5-8 16 16,-4 0-8-16,-14-8-4 16,-8 0 0-16,-10-9-224 15,-5 5 120-15,-8-12-368 16,-1 8 264-16</inkml:trace>
          <inkml:trace contextRef="#ctx0" brushRef="#br0" timeOffset="108878.8665">11257 5492 652 0,'-9'-12'244'0,"9"12"-192"0,18-8-12 0,-4 3 188 15,4 5-132-15,10-4 148 16,4 0-140-16,4 0 148 16,5 4-144-16,4 0 52 15,-4 8-92-15,0 1 4 16,-4-1-40-16,-5-4 32 16,0 4-36-16,-5-8 12 15,-4 4-24-15,-5-4 0 16,-4 0-8-16,-5-4-32 15,4 4 12-15,-13-4-340 16,0 0 196-16,-4 0-600 16,4 8 428-16</inkml:trace>
          <inkml:trace contextRef="#ctx0" brushRef="#br0" timeOffset="111745.6907">12792 5779 840 0,'0'0'312'0,"0"0"-244"0,0 12-16 16,-5-4 76 0,1 9-80-16,-10 7 8 15,5 4-36-15,-14 5-4 16,0-1-8-16,-9-4-76 15,10 1 36-15,-10-9-84 16,0-4 64-16,0-8-140 16,14 4 108-16</inkml:trace>
          <inkml:trace contextRef="#ctx0" brushRef="#br0" timeOffset="112585.4311">13160 5407 416 0,'-9'0'152'0,"9"0"-116"0,14-8-12 16,-14 4 136 0,0 8-92-16,0-4 52 15,0 0-72-15,0 0 0 0,0 0-28 0,-5 0 76 16,5 8-52-16,-9-4 76 16,5 4-68-16,-10 4 80 15,10 0-76-15,-15 4 36 16,10 5-56-16,-4-1 32 15,8 4-36-15,-4-4 8 16,0 5-24-16,9-5 0 16,0-4-8-16,9-8 12 15,5 0-12-15,-1-12-4 16,-4 0 0-16,14-4-48 16,-14 0 24-16,0-4-12 15,0 4 20-15,-4-8 0 16,4 7 4-16,-9-3-28 15,5 8 20-15,-1-4 4 16,1 8 12-16,-5 4 52 16,0 4-28-16,9 4 8 15,5 1-20-15,-5 3 20 16,4 0-20-16,6-4-12 16,-6 4-4-16,15-16 12 15,-6 8-4-15,-4-16 24 16,1-4-16-16,-1-4 4 15,-4 0-8-15,-10-4 20 16,5 11-16-16,-13-11-20 16,4 4 0-16,-9-8 20 15,9 12-4-15,-5-5-12 16,10 5 0-16,-5-4-76 0,0 8 44 0,0 0-172 16,9 8 116-16,-5-8-220 15,5 8 176-15,-9-4-344 16,5 8 272-16</inkml:trace>
          <inkml:trace contextRef="#ctx0" brushRef="#br0" timeOffset="113002.8841">13702 5051 696 0,'-9'-12'256'0,"9"12"-196"0,5 0-20 16,-5 4 224-1,9 4-152-15,4 8 176 16,10 8-164-16,0 17 92 16,4 3-124-16,-4 13 68 0,0-5-96 0,-5 5-24 31,-4 0-24-31,-14 7-4 0,-5-3-8 0,-27 12-152 15,0-8 80-15,-36 0-280 16,9-5 196-16,-14-11-452 16,9-1 340-16</inkml:trace>
        </inkml:traceGroup>
        <inkml:traceGroup>
          <inkml:annotationXML>
            <emma:emma xmlns:emma="http://www.w3.org/2003/04/emma" version="1.0">
              <emma:interpretation id="{C756C728-2785-4200-A957-87BBADDAB9EC}" emma:medium="tactile" emma:mode="ink">
                <msink:context xmlns:msink="http://schemas.microsoft.com/ink/2010/main" type="inkWord" rotatedBoundingBox="19110,6702 23590,6570 23644,8435 19165,8567">
                  <msink:destinationLink direction="with" ref="{AC341D80-C348-468D-8514-39113E27B859}"/>
                </msink:context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0685.2321">17030 5496 676 0,'-13'24'248'0,"13"-24"-192"0,-9 65-16 15,0-25 48 1,-5-3-56-16,-4 7-12 16,4 9-12-16,-22-1 8 15,8-11-8-15,-4-9-128 16,5-3 68-16,-5-17-316 0,9 0 204 15</inkml:trace>
          <inkml:trace contextRef="#ctx0" brushRef="#br0" timeOffset="121207.6212">17335 5237 652 0,'0'-16'244'0,"0"16"-192"0,0-13-12 0,0 9 232 15,0 8-156-15,-9-4 80 16,9 9-120-16,0 7 4 15,-4 4-48-15,-5 8 24 16,4 1-32-16,-9 3 20 16,14-4-24-16,0-3 0 15,10-1-12-15,-6-4 12 16,1-4-12-16,-1-8 16 16,5 1-16-16,5-9-116 15,4 0 56-15,-4-9-104 16,-1 1 92-16,1-8-76 15,0 8 80-15,-10-12-4 16,5 4 40-16,-9-5 4 0,0 9 12 0,0 0 120 16,0 8-60-16,0 4 84 15,5 8-76-15,0 0 20 16,8 8-44-16,15-3-12 16,-1-1-16-16,9-8 12 15,5 4-12-15,0-8 24 16,-4 0-20-16,-5-8 24 15,-10 4-24-15,1-8-4 16,-14-1-4-16,-9-7-16 16,-4 4 8-16,-10-12 20 15,0 7-8-15,-4-7-144 16,4 8 72-16,10-4-272 16,4 7 188-16</inkml:trace>
          <inkml:trace contextRef="#ctx0" brushRef="#br0" timeOffset="121428.71">17868 4933 820 0,'-4'-12'304'0,"4"12"-236"0,27 8-20 15,-9 4 96 1,0 5-88-16,0 19 92 15,14 9-84-15,-9 19 128 0,0-3-112 16,-9 4 24-16,-1-5-60 16,-13-3 8-16,0-12-32 0,-18 7 60 15,-5-11-44-15,-9-9-156 16,-4-4 60-16,-10-11-268 16,5 3 184-16</inkml:trace>
          <inkml:trace contextRef="#ctx0" brushRef="#br0" timeOffset="119760.2729">16607 4852 540 0,'5'-8'200'0,"-5"8"-156"0,4-8-12 0,-4 4 140 16,0 4-100-16,-4-4 96 15,4 4-100-15,-14-4 20 16,9 4-52-16,-22-4 20 16,13 4-28-16,-18 4 8 15,1 8-20-15,-19 8 36 16,9 5-28-16,-23 27 20 16,27 9-24-16,-13 20 88 15,9-4-60-15,9 8 92 16,1-8-80-16,17 4-28 15,5-4-20-15,18 3 12 16,5-11-12-16,13-4-64 16,-4-16 24-16,4-9-252 15,0-12 156-15</inkml:trace>
          <inkml:trace contextRef="#ctx0" brushRef="#br0" timeOffset="120150.3121">16657 5302 632 0,'-5'4'236'0,"5"-4"-184"0,-9 32-16 0,9-16 96 15,0 0-80-15,-4 5 32 16,4 3-48-16,-9-4 56 15,18-4-52-15,-9-8 52 16,0 5-52-16,0-9 76 16,0 0-64-16,0-8-44 15,0 0-8-15,0-9 12 16,0 5-4-16,0-12-4 16,4 4 0-16,-4-8-4 15,14 3 0-15,0-3 8 16,-1 4-4-16,6 0 76 15,-1 12-44-15,9-5 12 16,-4 9-28-16,-9-4-20 16,8 8-4-16,-8-4-148 15,-5 4 84-15,-9-4-360 16,9 4 240-16</inkml:trace>
          <inkml:trace contextRef="#ctx0" brushRef="#br0" timeOffset="120318.2579">16693 5034 1184 0,'0'-12'440'0,"0"12"-344"0,5-8-24 0,0 4 56 16,8 0-84-16,5-4 8 16,1 4-32-1,13 0-304-15,4 8 156 0</inkml:trace>
          <inkml:trace contextRef="#ctx0" brushRef="#br0" timeOffset="122649.4869">18387 4674 528 0,'5'-4'196'0,"-5"4"-152"0,36 8-12 16,-22 0 96-1,9-4-76-15,-1 5 60 16,6-1-68-16,-10 0 40 16,9 4-48-16,-13 4 16 0,-1 4-32 15,-17 9 44-15,4-5-36 16,-9 4 72-16,0 5-52 0,-5 3-8 16,9 0-24-16,-8 5-4 15,13-9-4-15,0 1 4 16,0-5-8-16,13-4-4 15,1-3 4-15,0-5-16 16,-1 0 8-16,-3-8-16 16,12 4 12-16,-13-8 4 15,14 4 4-15,-14-8-20 16,5 0 12-16,-14-4 12 16,14 0 0-16,-14-4-12 15,0 4 4-15,-5-8 28 16,-4 8-12-16,4-4-20 15,-4 4 0-15,5 0-4 16,-1 4 4-16,-4 0 8 16,5 8 0-16,-6 0-12 15,10 0 8-15,0 0 4 16,0 4 0-16,-4 0 0 16,-1 0 0-16,-4 9-12 15,5-1 8-15,-10 8 12 16,9 1-4-16,-8 3-4 15,4 4 4-15,-5 13 4 16,9 0-4-16,-8 15 16 16,-1-3-12-16,0 12 68 0,5-12-44 15,-13-5 40-15,17-3-40 0,-9-5 80 16,14-11-64-16,-13-1 56 16,8-7-60-16,-13-13 40 15,9 4-48-15,-23-4 24 16,9-4-32-16,-18-8 8 15,9 4-20-15,-9-8-112 16,10 0 48-16,12-12-492 16,6 4 300-16</inkml:trace>
          <inkml:trace contextRef="#ctx0" brushRef="#br0" timeOffset="117092.1435">14212 5285 416 0,'-4'0'152'0,"4"-4"-116"0,4 0-12 0,1 0 144 16,-1 8-96-16,1-8 88 15,8 4-96-15,1-4 72 16,4 4-76-16,-4-4 40 15,0 8-60-15,-5-4 16 16,0 0-36-16,-5 0 28 16,1 8-32-16,0 0 32 15,4 0-32-15,0 1 40 16,0 3-32-16,0 4-4 16,0 0-12-16,14 0 72 15,-5 5-44-15,0-1 48 16,0 4-48-16,10 0 8 15,-1 5-28-15,-4-1 20 16,0 0-24-16,-5 1 4 16,5-1-8-16,-10-4 4 15,15-4-8-15,-15-3 32 16,1-5-20-16,-5-8 12 16,0 4-16-16,-9-4-76 15,5 0 32-15,-5-4-136 16,0 0 92-16,0 0-200 15,0 0 152-15</inkml:trace>
          <inkml:trace contextRef="#ctx0" brushRef="#br0" timeOffset="117493.5239">14690 5314 632 0,'-4'-8'236'0,"4"8"-184"0,-5 4-16 0,1-4 140 15,4 8-104-15,-5 0 44 16,-4 0-72-16,4 0 28 15,1 0-40-15,-10 0 80 16,10 4-64-16,-10 1 20 16,0-1-36-16,1 4-4 15,-1 0-16-15,-13 8 12 16,4 1-16-16,-9 7 16 16,5 0-16-16,-14 1 4 15,4 7-4-15,-4-7 4 16,9-1-8-16,10-8 32 15,3-4-20-15,1-7-40 16,14-1 12-16,4-12-324 16,4 4 184-16</inkml:trace>
          <inkml:trace contextRef="#ctx0" brushRef="#br0" timeOffset="118083.7776">15132 5136 560 0,'-37'-21'208'0,"37"21"-164"0,0-12-8 15,0 4 172 1,0 4-120-16,0-4 52 15,10 4-80-15,3-8 16 16,-4 8-44-16,-9 0 16 16,0 4-28-16,0 8 16 15,5 4-20-15,-10 16 36 0,5 9-28 16,0 15 64-16,-9 1-48 0,-14 8 52 31,10-5-52-31,-10 13-12 0,0 0-16 0,-9 4 24 16,10-4-20-16,-10-5 32 15,14-7-32-15,-10-13 20 16,10-7-20-16,0-9 8 16,9-12-12-16,0-3-60 15,9-5 24-15,4-8-172 16,10-8 104-16,9-13-284 16,4 5 212-16</inkml:trace>
          <inkml:trace contextRef="#ctx0" brushRef="#br0" timeOffset="118620.8383">15068 5621 924 0,'5'-16'340'0,"-5"16"-260"0,22-8-28 0,1 4 140 15,-5 4-116-15,5-8 104 16,9 8-104-16,0-4 28 16,4 4-60-16,5-4-16 15,-4 4-16-15,-5-4 24 16,4 0-20-16,-9-4-32 15,1 4 8-15,-10-5-212 16,-4 1 124-16,-5-8-280 16,9 8 212-16</inkml:trace>
          <inkml:trace contextRef="#ctx0" brushRef="#br0" timeOffset="119204.2739">15132 4707 644 0,'-5'0'236'0,"5"0"-180"0,9 0-20 16,-4 0 184 0,0 0-128-16,4 0 112 15,-5 0-116-15,10 0 40 0,-1 4-72 0,10-4 0 16,5 4-32-16,8-8 40 15,5 4-36-15,14-8-16 16,-1 16-4-16,1-8-8 16,-1 0 0-16,-8 0 8 15,-5-4-4-15,-14 0 32 16,1 4-20-16,-10-4 32 16,-4 0-32-16,-10-5-68 15,1 9 28-15,-5-4-380 16,0 8 224-16</inkml:trace>
          <inkml:trace contextRef="#ctx0" brushRef="#br0" timeOffset="118379.0628">15514 5075 560 0,'9'-28'208'0,"-9"28"-164"0,37-25-8 15,-19 17 180 1,0 8-124-16,10-12 132 15,-6 12-132-15,-3 0 16 16,-1 0-64-16,-9 20 24 16,5 5-36-16,-10 19-20 15,1-3-4-15,-10 19 60 16,-4-7-36-16,-14 20 16 0,-4-8-32 16,0 24 44-1,-1-4-32-15,1 0-16 0,4-9-4 0,0-7 24 16,1-16-16-16,3-9-136 15,10-11 64-15,-9-13-288 16,9-4 192-16,-5-16-620 16,5-4 432-16</inkml:trace>
          <inkml:trace contextRef="#ctx0" brushRef="#br0" timeOffset="124418.3826">15960 4630 684 0,'-4'-4'252'0,"4"4"-192"0,9 0-20 16,-4 0 276-1,-1 0-180-15,1 0 148 16,13 0-164-16,5 0 128 16,-1 0-140-16,6 0 8 15,4 0-72-15,-1 0-28 16,10 0-8-16,-9 0-212 16,5 4 112-16</inkml:trace>
          <inkml:trace contextRef="#ctx0" brushRef="#br0" timeOffset="124208.3265">16243 4294 756 0,'-9'-8'280'0,"9"8"-216"0,-9 4-20 0,4 0 112 16,5 8-96-16,-14 8-36 16,14 5-16-16,-13 7 16 15,-1 4-12-15,-13 1 12 16,18-1-12-16,-14-3 20 16,0-1-20-16,0-4 24 15,14 1-24-15,-4-17-40 16,3 4 16-16</inkml:trace>
          <inkml:trace contextRef="#ctx0" brushRef="#br0" timeOffset="123980.7192">16052 4294 768 0,'-5'-12'284'0,"5"8"-220"0,-5-4-20 0,1 4 180 16,8 8-132-16,-4 0 16 15,5 0-64-15,-5 8 56 16,5 8-52-16,-5 12 52 16,13 9-56-16,-4 3 60 15,0 1-64-15,5-5 20 16,4 1-40-16,-4-13-8 16,0 5-8-16,-5-17 40 15,0 0-24-15,-5-8-80 16,1 4 32-16,-1-12-300 15,1 4 184-15,-5-12-468 16,14 4 344-16</inkml:trace>
        </inkml:traceGroup>
      </inkml:traceGroup>
      <inkml:traceGroup>
        <inkml:annotationXML>
          <emma:emma xmlns:emma="http://www.w3.org/2003/04/emma" version="1.0">
            <emma:interpretation id="{1BA9A090-13FD-46D8-9E27-0CC230FC0C4B}" emma:medium="tactile" emma:mode="ink">
              <msink:context xmlns:msink="http://schemas.microsoft.com/ink/2010/main" type="line" rotatedBoundingBox="4780,9249 9079,9206 9086,9927 4787,9970"/>
            </emma:interpretation>
          </emma:emma>
        </inkml:annotationXML>
        <inkml:traceGroup>
          <inkml:annotationXML>
            <emma:emma xmlns:emma="http://www.w3.org/2003/04/emma" version="1.0">
              <emma:interpretation id="{875A1F84-0160-4E5A-81D6-C90ADA2628CC}" emma:medium="tactile" emma:mode="ink">
                <msink:context xmlns:msink="http://schemas.microsoft.com/ink/2010/main" type="inkWord" rotatedBoundingBox="4780,9249 7642,9220 7650,9941 4787,9970"/>
              </emma:interpretation>
              <emma:one-of disjunction-type="recognition" id="oneOf28">
                <emma:interpretation id="interp32" emma:lang="" emma:confidence="0">
                  <emma:literal>o</emma:literal>
                </emma:interpretation>
                <emma:interpretation id="interp33" emma:lang="" emma:confidence="0">
                  <emma:literal>@</emma:literal>
                </emma:interpretation>
                <emma:interpretation id="interp34" emma:lang="" emma:confidence="0">
                  <emma:literal>0</emma:literal>
                </emma:interpretation>
                <emma:interpretation id="interp35" emma:lang="" emma:confidence="0">
                  <emma:literal>O</emma:literal>
                </emma:interpretation>
                <emma:interpretation id="interp36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141618.5917">909 7232 416 0,'18'-24'152'0,"-18"24"-116"0,18-21-12 16,-13 13 128-16,4-4-88 0,-5-8 60 15,1 8-68-15,-10-12 20 16,1 11-44-16,-10-11 0 15,1 12-20-15,-10 0 28 16,9 8-24-16,-13 4-12 16,9 8-8-16,-10 12 4 15,6 4 0-15,-1 9 44 16,5 3-24-16,-1 1 8 16,10-1-16-16,9-4 20 15,5-3-20-15,8-9 4 16,10-4-8-16,9-12-32 15,0-4 12-15,0-12-100 16,4 0 60-16,-8-12 8 16,-1-1 24-16,-13-3 8 15,-5 8 4-15,-14-4 8 16,1 15 0-16,-10 9 24 16,0 13-12-16,1 11 68 15,3 4-48-15,10 5 32 16,10 3-36-16,17-4 8 15,5 1-20-15,9-13 20 16,4-4-24-16,1-8-12 16,-5-4-4-16,4-16-112 15,-8 4 64-15,-10-16-84 16,-4 4 76-16,-5-21 4 16,0 9 36-16,-9-21 12 15,0 9 8-15,-9-13 8 16,0 12-4-16,-4-3 40 0,-1 20-20 0,-4 7 84 15,9 13-60-15,-9 24 108 16,0 13-84-16,0 19-12 16,4 5-36-16,-4 12 0 15,9-5-12-15,5-7 0 16,4-4-4-16,5-17 28 16,-1-4-20-16,10-16 20 15,4-4-20-15,14-16-148 16,0-4 68-16,9-28-96 15,0-1 92-15,-4-32-88 16,-1 5 88-16,-13-13 8 16,-9 12 36-16,-14 4 96 15,-4 17-40-15,-14 7 148 16,4 17-100-16,-13 8 44 16,4 12-76-16,-9 20 44 15,10 4-52-15,-5 29 16 16,4 11-36-16,0 17 16 15,5-4-20-15,0 4-24 16,14-8 0-16,-14-13-208 16,13-11 120-16</inkml:trace>
          <inkml:trace contextRef="#ctx0" brushRef="#br0" timeOffset="140718.3529">-138 7325 416 0,'0'-24'152'0,"0"24"-116"0,-5-29-12 0,1 17 108 15,8 0-76-15,-4-12 68 16,0 8-72-16,0-9 32 15,5 5-48-15,-1-4 52 16,1 8-52-16,-1 0-8 16,1 7-16-16,-1 9-36 15,1 4 12-15,0 21 12 16,4 3 4-16,0 13 8 16,0 3-8-16,0-3-4 15,0-1 4-15,0-8 4 16,0-3-4-16,0-13 16 15,5 0-12-15,-5-12 4 16,5-4-4-16,-1-16 4 16,6 0-8-16,-1-21-20 15,0 1 8-15,-4-13-56 16,4 13 32-16,-9 4 16 0,5 15 12 16,-10 9-16-16,5 20 12 15,0 13 48-15,1 7-20 16,8 0 44-16,14 5-36 0,4-9-24 15,1-4-4-15,8-7 36 16,1-1-24-16,-1-16 36 16,-4-8-32-16,-5-12 20 15,1-9-20-15,-10-15 0 16,-4-1-8-16,-5-16 4 16,-4 13-8-16,-10-5-4 15,6 17 4-15,-15 3-16 16,5 13 8-16,-5 12-192 15,5 0 108-15</inkml:trace>
          <inkml:trace contextRef="#ctx0" brushRef="#br0" timeOffset="142039.2102">1118 7135 820 0,'14'-20'304'0,"-14"20"-236"0,41-17-20 0,-14 5 80 16,-4 12-80-16,13-4 8 15,5 8-36-15,23-12-12 16,0 8-4-16,27-4 4 16,-5 8-4-16,5-8-108 15,-13 0 56-15,-10-4-8 16,-13 0 36-16,-19-4 20 15,-4 8 4-15,-18-4-4 16,-1 4 4-16,-22 4 20 16,0 8-12-16,-14 8 12 15,1 4-12-15,-10 8-8 16,9 5 0-16,0 7-24 16,14 1 12-16,0-5 20 15,18 1-4-15,5-5-4 16,9-4 0-16,-5-3 12 15,5-5-8-15,-1-4-20 16,1-4 4-16,-14-4 32 16,-4 4-16-16,-10-8 0 15,-4 5-4-15,-14-5 48 16,10 4-28-16,-19-8-56 16,0 4 20-16</inkml:trace>
          <inkml:trace contextRef="#ctx0" brushRef="#br0" timeOffset="142342.0158">2698 6848 780 0,'5'-9'288'0,"-5"9"-224"0,4 0-20 0,-4 9 76 16,5-1-76-16,-10 12 52 16,1 8-56-16,-10 37-4 15,-9 4-20-15,-13 20 32 16,-5-4-24-16,-18-4 12 16,9-13-20-16,-5-11 8 15,5-8-12-15,4-13 20 16,24-4-20-16,-1-15-268 15,14-5 140-15</inkml:trace>
        </inkml:traceGroup>
        <inkml:traceGroup>
          <inkml:annotationXML>
            <emma:emma xmlns:emma="http://www.w3.org/2003/04/emma" version="1.0">
              <emma:interpretation id="{57198A5B-01D7-416E-9A5A-2ECA3787EE24}" emma:medium="tactile" emma:mode="ink">
                <msink:context xmlns:msink="http://schemas.microsoft.com/ink/2010/main" type="inkWord" rotatedBoundingBox="7983,9249 9079,9238 9085,9878 7989,9889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2941.1089">3121 7034 728 0,'0'-12'268'0,"0"12"-208"0,0 20-16 0,-9 0 20 16,9 4-44-16,-9 17 52 16,-4 3-40-16,4 5 4 15,9-1-24-15,-14-3 0 16,14-5-4-16,0-3 4 16,0-13-8-16,0-12 24 15,0 4-16-15,-9-7 32 16,18-9-28-16,-9-9-32 15,9 9 8-15,-4-24 8 16,17 4 4-16,-4-17-80 16,5 1 40-16,9-4-4 15,-9 11 24-15,0 5 12 16,-1 12 4-16,-12 8 24 16,3 12-12-16,-4 12 84 15,-9 8-52-15,9 5 32 16,-4 3-44-16,-5-3 8 15,0-1-24-15,0-8 20 16,9-3-24-16,5-9 12 16,-5 0-12-16,0-16 28 15,5 0-24-15,4-17-40 16,-5 5 12-16,-3-20-52 16,3-1 36-16,-4-11-48 15,5 11 44-15,-5 1-12 16,0 8 28-16,-4 12 96 0,13 11-40 15,-4 18 72-15,-5 7-64 0,4 12 52 16,6 5-56-16,-6 3 32 16,-4-3-44-16,-9-5 0 15,14 0-20-15,-14-11 28 16,0-1-24-16,0-8-100 16,0 0 40-16,-14-8-200 15,5 0 136-15</inkml:trace>
          <inkml:trace contextRef="#ctx0" brushRef="#br0" timeOffset="143278.9229">3818 6872 780 0,'23'-12'288'16,"-23"12"-224"-16,27 0-20 0,-18 0 180 15,9 8-132-15,-4 0 8 16,9 8-60-16,-9 4-20 16,-5 0-12-16,0 5 12 15,-9-1-12-15,-5-4 16 16,5 1-16-16,0-9 40 16,0 0-24-16,14-12-56 15,-5 4 16-15,14-16 28 16,9 0-4-16,22-1-544 15,5 5 288-15</inkml:trace>
        </inkml:traceGroup>
      </inkml:traceGroup>
    </inkml:traceGroup>
    <inkml:traceGroup>
      <inkml:annotationXML>
        <emma:emma xmlns:emma="http://www.w3.org/2003/04/emma" version="1.0">
          <emma:interpretation id="{FB63309C-6EB7-4AD9-8679-CEC8404520D7}" emma:medium="tactile" emma:mode="ink">
            <msink:context xmlns:msink="http://schemas.microsoft.com/ink/2010/main" type="paragraph" rotatedBoundingBox="16740,9625 21163,9447 21199,10345 16777,1052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9FEA593-9FB7-43D7-882E-39FCDCA11E33}" emma:medium="tactile" emma:mode="ink">
              <msink:context xmlns:msink="http://schemas.microsoft.com/ink/2010/main" type="line" rotatedBoundingBox="16740,9625 21163,9447 21199,10345 16777,10523"/>
            </emma:interpretation>
          </emma:emma>
        </inkml:annotationXML>
        <inkml:traceGroup>
          <inkml:annotationXML>
            <emma:emma xmlns:emma="http://www.w3.org/2003/04/emma" version="1.0">
              <emma:interpretation id="{BE5CE8F6-FFFF-4B89-967D-1AA6790C111B}" emma:medium="tactile" emma:mode="ink">
                <msink:context xmlns:msink="http://schemas.microsoft.com/ink/2010/main" type="inkWord" rotatedBoundingBox="16740,9625 21163,9447 21199,10345 16777,10523"/>
              </emma:interpretation>
              <emma:one-of disjunction-type="recognition" id="oneOf30">
                <emma:interpretation id="interp38" emma:lang="" emma:confidence="0">
                  <emma:literal>a m?</emma:literal>
                </emma:interpretation>
                <emma:interpretation id="interp39" emma:lang="" emma:confidence="0">
                  <emma:literal>1 m?</emma:literal>
                </emma:interpretation>
                <emma:interpretation id="interp40" emma:lang="" emma:confidence="0">
                  <emma:literal>0 m?</emma:literal>
                </emma:interpretation>
                <emma:interpretation id="interp41" emma:lang="" emma:confidence="0">
                  <emma:literal>o m?</emma:literal>
                </emma:interpretation>
                <emma:interpretation id="interp42" emma:lang="" emma:confidence="0">
                  <emma:literal>n m?</emma:literal>
                </emma:interpretation>
              </emma:one-of>
            </emma:emma>
          </inkml:annotationXML>
          <inkml:trace contextRef="#ctx0" brushRef="#br0" timeOffset="146497.9185">11826 7644 372 0,'10'-24'140'0,"-10"24"-112"0,-5-13-4 0,5 5 100 15,5 8-72-15,-5 0 40 16,4 0-52-16,-4 0 20 15,5 8-32-15,-1 5 60 16,1 11-48-16,-5 8 20 16,0 1-40-16,0-1-16 15,9 5-8-15,-9-9 28 16,9 1-12-16,0-13 32 16,5-4-28-16,-5-16 40 15,5 0-32-15,-1-21-40 16,1 5 8-16,4-16 8 15,0 3 4-15,1 5-12 16,3 3 4-16,-13-3-16 16,5 20 12-16,-5 8-12 15,0 8 8-15,0 12 36 16,5 9-16-16,9-1 0 16,9 5-4-16,9-9 12 15,-10-4-8-15,10-12 4 16,-4-4-4-16,-5-12 28 15,0 0-20-15,-10-12 12 16,-3 4-16-16,-1-9-24 16,-14 9 4-16,-4-8-100 15,5 3 56-15,-5 5-12 16,9 4 40-16,0-4-4 0,9 8 16 16,14-8 36-16,14 7-16 0,22-7-28 15,5 0 12-15,4 4-8 16,1 4 8-16,-15-13 16 15,-13 13-4-15,-13 0 24 16,-10 4-16-16,-27-4 12 16,-4 8-12-16,-28-4-16 15,4 4 0-15,-31 4 12 16,14 4-4-16,-10 0-4 16,10 8 4-16,4-3 20 15,9 3-12-15,9 0 4 16,14 4-8-16,9-7-8 15,9-1 4-15,14-12 20 16,9 0-12-16,4-8-92 16,5 8 44-16,-5-13-176 15,-4 9 120-15,-9-8-28 16,-5 4 72-16,-18 0-8 16,0 8 36-16,-18-4 36 15,0 8-8-15,0-4 116 16,-5 8-72-16,5 0 120 15,13 4-96-15,-4 5 16 16,18-1-56-16,14 0 12 16,4 4-28-16,10-8 16 15,4 5-20-15,0-17 0 16,0 4-8-16,-14-16-40 0,5 3 16 16,-5-11-72-16,9 8 48 0,-17-8 0 15,-1 4 24-15,0-13-4 16,-4 9 8-16,-1-17 0 15,1 9 4-15,-9-13 16 16,4 13-4-16,-9-4 112 16,0 7-64-16,0 21 24 15,0 4-44-15,0 12 76 16,0 5-60-16,-9 11-4 16,13 0-28-16,-4 9-4 15,9 3-4-15,-9 1 20 16,19-5-16-16,-6-3-92 15,10-5 44-15,4-16-200 16,5 1 132-16,5-21-184 16,-1-1 164-16</inkml:trace>
          <inkml:trace contextRef="#ctx0" brushRef="#br0" timeOffset="146948.1723">13019 7518 624 0,'-22'-20'228'0,"22"20"-176"0,18-4-16 0,-5 0 96 15,6 4-80-15,13-4 68 16,8 4-68-16,24-4-12 16,5 0-24-16,31-5-4 15,-5 9-4-15,10-4-16 16,-9 4 4-16,-5-4 20 15,-9 0-8-15,-19-4-12 16,-8 0 0-16,-19 0 28 16,-8 8-12-16,-19 0 84 15,0 0-52-15,-18-8-4 16,4 16-24-16,-4-8-28 16,5 0 4-16,-1 0 12 15,5 0 0-15,5 0-136 16,8 8 76-16</inkml:trace>
          <inkml:trace contextRef="#ctx0" brushRef="#br0" timeOffset="146650.3242">13684 7295 612 0,'-5'-85'228'0,"5"85"-180"0,-4-37-12 15,-5 33 192 1,4 12-132-16,-13 21-12 15,4 3-52-15,-13 17 28 16,9 0-32-16,-5 16 12 16,9-9-24-16,1 9-52 15,4-4 20-15,4 0-272 16,5-4 160-16</inkml:trace>
          <inkml:trace contextRef="#ctx0" brushRef="#br0" timeOffset="147924.2728">13925 7587 392 0,'0'-8'148'0,"0"8"-116"0,19-8-8 15,-6 4 120 1,-8 4-84-16,4-8 96 15,0 4-88-15,-9-9 28 16,9 9-56-16,-18 4-40 16,4 0-4-16,-13 0 8 15,5 0 0-15,-19 4-28 16,13 13 12-16,6-5 68 16,-5 0-32-16,13 8 20 15,-4 1-28-15,18 7 36 16,0 4-28-16,9 1 4 15,1-5-16-15,-1-3 20 0,0-1-20 0,-9-4 12 16,0-4-12-16,-22-7 20 16,3 3-20-16,-8-12-4 15,5 4-4-15,-6-16-180 16,15-1 96-16,4-15-408 16,0 4 272-16</inkml:trace>
          <inkml:trace contextRef="#ctx0" brushRef="#br0" timeOffset="148214.0495">15027 7177 852 0,'5'-20'316'0,"-5"20"-248"0,-28 20-16 0,10 1-12 15,4 7-32-15,-22 17 32 16,0-1-24-16,-24 21 48 15,10 4-36-15,-13 20-4 16,8-3-16-16,-9 7 4 16,1-12-8-16,-15-8 32 15,19-16-20-15,-9-13-24 16,27-7 4-16,4-17-168 16,19-4 96-16,27-24-384 15,14-4 256-15</inkml:trace>
          <inkml:trace contextRef="#ctx0" brushRef="#br0" timeOffset="148767.1172">15227 7508 580 0,'-13'16'216'0,"13"-16"-168"0,-14 20-12 0,14-3 68 16,5-1-64-16,-5 8 36 15,4 1-44-15,-8 11 24 16,4-3-28-16,-9-5 44 16,4-4-40-16,-13-3 56 15,18-5-52-15,-9-12 0 16,4 0-20-16,1-16-12 16,8 0 0-16,1-13-16 15,4 5 8-15,4-17-24 16,6 5 16-16,-1-5-32 15,5 9 28-15,-19 4-4 16,19 3 12-16,-5 13 44 16,-4 8-24-16,-10 17 60 15,1-1-40-15,-5 12 12 16,0 9-28-16,-5 3 36 16,5 1-28-16,-4-9-24 15,8 1 0-15,-4-17 44 16,14-8-24-16,-9-16 8 15,17-4-16-15,-3-21-68 0,3 5 28 16,6-21-40-16,4 9 36 0,-1-5-16 16,-3 13 28-16,-1 3-16 15,-4 13 20-15,-5 4 116 16,0 12-56-16,-4 12 80 16,0 4-68-16,-5 17 12 15,4 7-36-15,-4 9-12 16,5 0-12-16,0-5 28 15,-1-3-20-15,-8-13-12 16,9 1-8-16,-14-21-164 16,9-8 92-16,-18-8-208 15,4 8 160-15</inkml:trace>
          <inkml:trace contextRef="#ctx0" brushRef="#br0" timeOffset="149102.8812">15942 7143 580 0,'5'-4'216'0,"-5"4"-168"0,32 8-12 16,-14-4 136-1,5 8-100-15,4 4 24 0,5 1-56 16,0-1 0-16,-10 4-24 0,-3 0 8 16,-6 1-12-16,-22-5 20 15,0 0-20-15,-14-4 4 16,1 5-8-16,-6-13 4 16,10 4-8-16,4-8-4 15,14 0 4-15,28-4 4 16,13 0-4-16,22-4-312 15,6 3 172-15</inkml:trace>
        </inkml:traceGroup>
      </inkml:traceGroup>
    </inkml:traceGroup>
    <inkml:traceGroup>
      <inkml:annotationXML>
        <emma:emma xmlns:emma="http://www.w3.org/2003/04/emma" version="1.0">
          <emma:interpretation id="{74E22C51-812A-4DA6-A77A-0974A13E2357}" emma:medium="tactile" emma:mode="ink">
            <msink:context xmlns:msink="http://schemas.microsoft.com/ink/2010/main" type="paragraph" rotatedBoundingBox="2247,10593 20130,10580 20131,12539 2249,12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B55282-EBF0-4D69-A5AA-AFC15D175341}" emma:medium="tactile" emma:mode="ink">
              <msink:context xmlns:msink="http://schemas.microsoft.com/ink/2010/main" type="line" rotatedBoundingBox="2247,10593 20130,10580 20131,12539 2249,12552"/>
            </emma:interpretation>
          </emma:emma>
        </inkml:annotationXML>
        <inkml:traceGroup>
          <inkml:annotationXML>
            <emma:emma xmlns:emma="http://www.w3.org/2003/04/emma" version="1.0">
              <emma:interpretation id="{7D32CB4B-521C-4DA1-94D4-EC4FF2142A72}" emma:medium="tactile" emma:mode="ink">
                <msink:context xmlns:msink="http://schemas.microsoft.com/ink/2010/main" type="inkWord" rotatedBoundingBox="2247,10598 5429,10596 5430,12252 2248,12254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63688.3336">-2465 8567 312 0,'-13'-4'112'0,"13"4"-84"0,-10-4-12 0,6 0 128 16,8 8-84-16,-8-4 88 15,8 0-84-15,-4 0 12 16,0 0-44-16,0 0 40 15,10 4-40-15,-10 0 64 16,9 1-56-16,-5-5 36 16,5 4-44-16,5-4 8 15,-5 4-24-15,9-4 20 16,-4 4-24-16,18-4 4 16,-9 4-8-16,22-8 12 15,-4 0-12-15,18-4-4 16,5 3 0-16,9-7-24 15,0 8 12-15,-5-8 12 16,-4 8 0-16,-5-4 8 16,-14 8-8-16,-8-8-12 15,-5 8 4-15,-14-4 4 16,0 8 0-16,-13-4 16 16,-1 0-8-16,-4 0-12 15,0 8 0-15,0-8 12 0,0 8-4 0,-4-8 16 16,4 0-12-16,-5 4-4 15,5-4 0-15,-4 0-4 16,4 0 0-16,-5 0-12 16,0 4 8-16,-4 0-16 15,5 4 12-15,-5-4 20 16,0 4-4-16,-14 1 16 16,14 3-16-16,-5-4-12 15,5 0 0-15,-5 0 12 16,5 4-4-16,-9 0-4 15,0 0 4-15,-5 5-16 16,9 3 8-16,-8 8 4 16,8 0 0-16,-18 5 8 15,9 3-4-15,-18 5 24 16,9 3-16-16,-4 17-4 16,9 4-4-16,-14 8-4 15,9-5 0-15,-5-3 8 16,24-4-4-16,-15-13 16 15,15-3-12-15,-10-13 24 16,23-7-20-16,-9-9 12 16,4 0-12-16,-4-16 20 15,5 0-20-15,-5-12-4 16,4 4-4-16,-9-13-4 16,5 1 0-16,-13-16 8 0,12 7-4 0,-12-23-4 15,-1 3 4-15,0-15 12 16,0 11-8-16,-8-8-4 15,8 17 0-15,-9-5-24 16,9 17 12-16,-9-13 48 16,9 13-20-16,1-9 8 15,3 13-16-15,-3-4-8 16,17 7 0-16,1-3-40 16,17 12 20-16,5 0-72 15,10 12 48-15</inkml:trace>
          <inkml:trace contextRef="#ctx0" brushRef="#br0" timeOffset="164273.3558">-1572 9053 392 0,'-5'-12'148'0,"5"12"-116"0,-9-8-8 0,9 4 136 15,0 8-92-15,0-4 24 16,0 0-52-16,-9 0-8 16,9 8-20-16,-9-4 12 15,9 4-16-15,0-4-4 16,9 0 0-16,-9-8 4 15,9 0-4-15,-9-8-12 16,14 4 4-16,-14-4 12 16,9 4-4-16,-18 4 32 15,4 0-20-15,-13-1 92 16,9 10-60-16,-14-1 32 16,18 4-48-16</inkml:trace>
          <inkml:trace contextRef="#ctx0" brushRef="#br0" timeOffset="166120.8697">-553 8333 404 0,'19'-8'148'0,"-19"8"-112"0,18-8-12 0,-9-5 92 15,5 17-68-15,-5-12 68 16,4 8-64-16,-4-8 24 15,5 4-44-15,-9-4 24 16,4 4-28-16,-9-4-8 16,0 8-12-16,-14-8-8 15,0 8 4-15,-13-4-4 16,0 4 0-16,-14-4 0 16,9 4 0-16,-9-8-12 15,9 4 8-15,-4-4 20 16,8-1-8-16,-4 5 32 15,14 4-24-15,-5-4-24 16,5 4 4-16,0 0 28 16,9 4-16-16,-5 0-16 15,5 1 0-15,-4-1 20 16,8 8-4-16,-4 4-4 16,9 4 0-16,-9 17 40 15,0 3-24-15,-5 25 44 16,5 4-36-16,-14 16 12 15,5-9-24-15,-5 26 8 0,-4-9-12 16,-5 24 12-16,0-4-16 0,0-3-20 16,9-13 4-16,-8-12 12 15,8-16 0-15,5-9 8 16,9-11-8-16,-5-9-12 16,5-3 4-16,9-9 28 15,4 0-12-15,-4-11 4 16,9-9-8-16,-4 0-8 15,0 12 4-15,-1-20-16 16,1 0 8-16,-1 0 12 16,5 4-4-16,5 4-4 15,4-4 4-15,9 8 12 16,1-4-8-16,8 9 4 16,1-5-4-16,-1 0-16 15,0 4 4-15,-4-4-24 16,0 4 16-16,-9-8-136 15,0 1 80-15,-5-9-208 16,5 0 156-16,-1-9-412 16,-3 1 300-16</inkml:trace>
          <inkml:trace contextRef="#ctx0" brushRef="#br0" timeOffset="166780.7631">485 8899 592 0,'0'-8'220'0,"0"8"-172"0,14-4-12 0,-14 0 120 16,0 4-92-16,0-8 52 15,0 4-68-15,-9-8-16 16,4 8-20-16,-13-8-28 16,5 4 8-16,-28-13 12 15,13 9 0-15,-22-8 8 16,5 4-8-16,-10-4 24 16,19 7-16-16,-24 1 24 15,24 4-24-15,-5 0 4 16,14 4-8-16,-10 8-16 15,14 4 4-15,-8 0-16 16,12 4 12-16,-12 5 32 16,17-1-16-16,-4 8 80 15,4 0-52-15,-4 9 4 16,9 3-24-16,0 13-12 16,4 3 0-16,-18 21 20 15,19-4-12-15,-19 4-4 16,5-8-4-16,-14-1 28 15,9-11-16-15,-13-9-4 16,13-7-8-16,-9-13-4 16,18 0 0-16,1-7 16 0,13-1-8 15,4-8-12-15,19 0 0 0,9-4 40 16,4 0-24-16,10-4 0 16,-1 4-8-16,5-4 12 15,-4 4-8-15,4-8-4 16,-4 8 0-16,-1-4-4 15,1 4 0-15,-10 0-20 16,-4 0 12-16,-9-4-40 16,-5 0 28-16,-4-4-116 15,-5 4 76-15,-5-8-300 16,1 4 200-16</inkml:trace>
          <inkml:trace contextRef="#ctx0" brushRef="#br0" timeOffset="167111.1409">-248 9308 624 0,'-27'-8'228'0,"27"8"-176"0,0-8-16 16,0 4 140-1,0 8-104-15,14-4 140 16,-1 0-124-16,10 0 56 16,4 0-84-16,19-8 52 0,-5 8-60 0,14-8 60 15,4 4-64-15,5-4 0 16,13 3-28-16,-22 1-20 16,4 4-4-16,-18-4 4 15,-5 8 0-15,-18-4 16 16,5 4-8-16,-23-4-20 15,9 5 4-15,-18-5-224 16,9 0 124-16</inkml:trace>
          <inkml:trace contextRef="#ctx0" brushRef="#br0" timeOffset="167832.6569">-88 8588 416 0,'0'-8'152'0,"0"8"-116"0,4-8-12 16,-4 3 180 0,0 10-116-16,0-5 80 15,0 0-100-15,0 0 52 16,0 0-68-16,0 0 40 15,0 0-52-15,9-5 24 16,5 5-36-16,4-4 8 16,19 0-20-16,8-4 36 0,10 8-28 15,9-4 12 1,4 8-20-16,-4-4 28 16,-19 4-28-16,-4-4-32 0,-4 4 8 0,-15-4 36 15,-3 4-16-15,-19-4-44 16,9 4 16-16</inkml:trace>
        </inkml:traceGroup>
        <inkml:traceGroup>
          <inkml:annotationXML>
            <emma:emma xmlns:emma="http://www.w3.org/2003/04/emma" version="1.0">
              <emma:interpretation id="{99E604CF-78B4-4813-8CBD-EE17AF2ADB4A}" emma:medium="tactile" emma:mode="ink">
                <msink:context xmlns:msink="http://schemas.microsoft.com/ink/2010/main" type="inkWord" rotatedBoundingBox="6103,11245 6572,11244 6573,11758 6104,11759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70150.3708">1578 8863 612 0,'-9'0'228'0,"9"0"-180"0,-23 4-12 15,10 0 148 1,3 8-108-16,-12 8 60 16,-1 9-80-16,0 15 28 15,0 5-48-15,-8 11 24 16,8 1-32-16,-9-4-16 15,23-9-8-15,-14-7 28 0,14-9-16 16,-18-12-4-16,17-3-8 0,-3-13-192 16,13 0 104-16,-9-20-192 15,9 3 152-15</inkml:trace>
          <inkml:trace contextRef="#ctx0" brushRef="#br0" timeOffset="169906.0201">1182 8883 416 0,'0'-4'152'0,"0"4"-116"0,-9 12-12 0,9-4 152 16,18-8-100-16,-4 12 52 16,4 5-80-16,5 7 124 15,-1 4-96-15,24 13 72 16,-5 3-88-16,5 9-4 16,13-5-36-16,-18 1 24 15,4-5-28-15,-13-7 12 16,0-9-16-16,-14-8 36 15,-4-3-24-15,-14-9-12 16,0 0-8-16,-5-16-128 16,-4 0 68-16,0-17-260 15,14 1 176-15,-19-12-420 16,14 3 316-16</inkml:trace>
        </inkml:traceGroup>
        <inkml:traceGroup>
          <inkml:annotationXML>
            <emma:emma xmlns:emma="http://www.w3.org/2003/04/emma" version="1.0">
              <emma:interpretation id="{F16CA808-8D16-4B0B-AD93-208BF94BF2A8}" emma:medium="tactile" emma:mode="ink">
                <msink:context xmlns:msink="http://schemas.microsoft.com/ink/2010/main" type="inkWord" rotatedBoundingBox="7050,10735 9955,10733 9956,12546 7051,12548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9153.1544">4606 9166 260 0,'9'-8'96'0,"-9"8"-76"0,0-4-4 0,0 4 220 16,0 0-132-16,0 0 44 15,4 0-84-15,-4-4 80 16,9 0-80-16,-9 4 60 0,0 0-72 15,0 0-4-15,0 0-28 16,0 0-4-16,14-4-8 16,-5 4 48-16,0 0-32 15,0 0 8-15,5-4-20 16,0 0 36-16,4 0-24 16,5 0-4-16,0 0-12 15,8-4 20-15,6 4-16 0,-5 4-32 16,9 0 12-16,-19 0 0 31,10 4 8-31,-18 0 8 16,0 0-4-16,-5 0-20 0,-9-4 8 15,0 4-164 1,0 0 96-16,0-4-288 0</inkml:trace>
          <inkml:trace contextRef="#ctx0" brushRef="#br0" timeOffset="179733.2867">4542 9478 456 0,'-14'0'168'0,"14"-4"-128"0,14 0-16 0,-14 4 176 16,9-8-116-16,5 4 64 16,-5 0-88-16,0 0 64 15,5 0-72-15,-5 4 36 0,4 4-52 16,-4 0 24-16,10 4-32 0,-6 0 44 15,1 0-40-15,9 0 28 16,-5 0-32-16,14-4 16 16,-5-8-24-16,5 4-8 15,0-4-8-15,9-8-4 16,-5 4 0-16,-13 0 24 31,9 0-12-31,-18-4-232 16,4 8 116-16,-9 0-448 15,5 4 304-15</inkml:trace>
          <inkml:trace contextRef="#ctx0" brushRef="#br0" timeOffset="171075.6479">2143 9255 756 0,'-23'-20'280'0,"23"20"-216"0,18-16-20 0,-4 4 144 16,8 8-112-16,24-8 84 16,4 4-92-16,9 0 52 31,5-1-68-31,-9 5-28 0,4 4-16 0,-18-8-96 15,4 8 48-15,-22-4-224 16,0 4 148-16,-14-4-424 16,-9 0 304-16</inkml:trace>
          <inkml:trace contextRef="#ctx0" brushRef="#br0" timeOffset="170536.2127">2329 8762 572 0,'0'0'208'0,"0"0"-160"0,0 0-12 16,-9 4 120-1,9 4-92-15,-4 4 72 16,-5 8-80-16,9 5 56 16,0 3-60-16,-10 20 32 15,10 1-48-15,-4 20 16 16,-5 0-32-16,-14 7 16 16,0-7-20-16,5-8 36 15,0-17-28-15,-5 1 12 16,5-9-20-16,4-11-96 0,5-13 44 0,9-4-220 15,0-4 144 1,23-16-300-16,4 8 232 0</inkml:trace>
          <inkml:trace contextRef="#ctx0" brushRef="#br0" timeOffset="171242.5923">2307 8713 580 0,'0'-12'216'0,"0"12"-168"0,22-20-12 16,-13 8 172 0,14 8-120-16,0-13 168 15,9 9-148-15,4-8 0 16,5 4-64-16,-4 0-20 15,4 4-16-15,-5 0-104 0,-4 8 52 16,0 0-288-16,0 4 184 0</inkml:trace>
          <inkml:trace contextRef="#ctx0" brushRef="#br0" timeOffset="170759.8081">2803 8806 600 0,'0'-8'224'0,"0"8"-176"0,9 0-12 0,-9 4 60 16,0 4-60-16,0 4 120 15,0 9-88-15,-9 7 28 16,9 4-56-16,-9 29 84 16,9 4-72-16,-14 24 12 15,14-8-40-15,-9 0-4 16,0-8-12-16,0-13 12 15,9-11-12-15,-9-9-28 16,-1-3 8-16,-3-9-252 16,4-12 148-16,-5-12-272 15,5-4 220-15</inkml:trace>
          <inkml:trace contextRef="#ctx0" brushRef="#br0" timeOffset="172005.9257">3167 8430 424 0,'-23'-8'156'0,"23"8"-120"0,-13 12-8 0,3 0 148 15,1 0-100-15,5 8-20 16,4 5-36-16,-9 3 0 16,0 4-12-16,0 1-4 15,9-5 0-15,-14-4 12 16,5-3-8-16,-5-9-4 16,-9-4 0-16,5-8-4 15,4 4 0-15,1-8 88 16,-5 0-48-16,4-8 116 15,14 0-88-15,14-5 108 16,-5 9-100-16,4-4 48 16,10 8-68-16,9-4-32 15,0 4-16-15,0-4-8 16,4 8 0-16,5-4-264 16,-9 4 144-16</inkml:trace>
          <inkml:trace contextRef="#ctx0" brushRef="#br0" timeOffset="171558.9335">3090 8353 528 0,'-9'4'196'0,"9"-4"-152"0,0 24-12 15,0-3 176 1,0-1-120-16,9 16 72 16,9 9-96-16,-5 11 28 15,1-3-56-15,4 0 0 16,5-9-24-16,-9-3 12 16,9-9-16-16,-23-4-72 15,9 1 32-15</inkml:trace>
          <inkml:trace contextRef="#ctx0" brushRef="#br0" timeOffset="175503.4578">3672 8584 488 0,'-9'-8'180'0,"9"8"-140"0,0-9-12 0,0 1 40 15,9 8-44-15,-9-8-28 16,14 8 0-16,-5 0 8 16,5 0 0-16,-5-8 16 15,-9 16-12-15,0-8 32 16,0 0-24-16,0 0 64 16,0 0-44-16,0 0 28 15,0 8-36-15,-9-8-8 16,18 8-12-16,-18-8 12 15,9 0-12-15,0 0 4 16,0 0-4-16,0 0 28 16,0 0-20-16,0 0-4 15,0 0-8-15,0 0 28 16,0 0-16-16,-5 0-4 16,5 9-8-16,-9-9 40 15,9 0-24-15,-9 0 0 16,18 0-12-16,-9 0 20 15,0 0-16-15,0 0-4 16,0 0-4-16,0 0 12 16,9 8-8-16,-9-8-4 15,0 0 0-15,0 0 20 16,5 4-12-16,4-4 4 16,5 0-8-16,-10 0 12 0,1 0-12 0,17 0 4 15,-3 0-4-15,3 0 12 16,1 0-12-16,0 0-12 15,9-4 0-15,-9-4 12 16,13 8-4-16,-9-9 8 16,1 9-8-16,-10-8-12 15,-5 16 4-15,-3-8 12 16,3 0-4-16,-13 0 16 16,0 0-12-16,-4 0-20 15,4 0 4-15,-9 0-4 16,18 0 4-16,-9 0 16 15,0 0-4-15,4 0 8 16,-4 0-8-16,0 0-12 16,0 0 4-16,9 0 4 15,-9 9 0-15,0-9-12 16,0 0 8-16,0 0 20 16,0 0-8-16,0 0-4 15,0 0 0-15,0 0-16 16,0 0 8-16,0 0 4 15,0 0 0-15,0 0-20 16,0 0 12-16,0 0 12 16,0 0 0-16,0 0 8 15,0 0-8-15,0 0-12 16,0 8 4-16,0-8-4 0,0 4 0 0,-9-4 16 16,18 0-4-16,-9 0-12 15,0 0 4-15,0 0-4 16,0 8 0-16,-9-8 32 15,9 0-12-15,0 0-12 16,0 0-4-16,0 0-4 16,0 0 0-16,0 0 8 15,0 0 0-15,0 0 8 16,0 0-4-16,0 0-20 16,0 0 8-16,-4 0 32 15,8 0-16-15,-8 0-8 16,4 0-4-16,-9 0-16 15,18 0 12-15,-9 0 12 16,0 0 0-16,0 0-12 16,0 0 4-16,4 0 20 15,-4 0-8-15,0 0-12 16,0 0 0-16,0 0 4 16,0 0 0-16,0 0 0 15,0 0 0-15,0 0 0 16,0 0 0-16,0 0 8 15,0 0-4-15,0 0-12 16,0 0 4-16,0 0 20 16,0 0-8-16,0 0-12 15,0 0 0-15,0 0 12 16,0 0-4-16,-4 0-4 0,4 0 4 16,-9 0-4-16,18 0 0 0,-9 0 0 31,0 0 0-31,0 8 8 0,0-8-4 0,-9 0-12 15,9 0 4-15,0 0 20 16,0 0-8-16,0 0-4 16,0 0 0-16,0 0-4 15,0 0 0-15,0 0-12 16,0 8 8-16,0 0 12 16,0-8-4-16,0 4 8 15,0 4-8-15,0-8-4 16,9 8 4-16,-9-8 4 15,0 0-4-15,0 0-12 16,0 8 4-16,0 1 12 16,0-5-4-16,0 4-4 15,0-8 4-15,0 8-24 16,0-8 12-16,0 8 20 16,4 0-4-16,-4 0-4 15,0-8 0-15,0 4 4 16,0 4-4-16,0 0-12 15,0-8 4-15,0 8 4 16,0 0 0-16,-4-4 8 16,4 13-4-16,-9-17-4 15,18 8 4-15,-9-8-4 16,4 8 0-16,-4 4 0 16,0-4 0-16,0 0 8 0,0 0-4 0,-4 0-20 15,4 5 8-15,-9-13 12 16,18 8 0-16,-18 0-4 15,9 0 4-15,0 4-4 16,0-4 0-16,0 0 0 16,0 0 0-16,0 0 8 15,0 0-4-15,0 1-12 16,0-1 4-16,-10 0 4 16,10 0 0-16,0 0-12 15,0 0 8-15,-4-4 12 16,4 4-4-16,-9 0-4 15,9 4 4-15,0 0-4 16,0 1 0-16,-9-1 16 16,18 4-8-16,-9-4-20 15,0 4 4-15,-9-4-4 16,9 5 4-16,-5-1 16 16,5 0-4-16,-9 0 8 15,9 0-8-15,0 1-20 16,0-1 8-16,0 4 12 15,0 0 0-15,-4 0-4 16,8 1 4-16,-8-1-4 16,4 0 0-16,-10 0 0 15,10 1 0-15,-9-5 8 16,18 0-4-16,-9 0-4 16,0 0 4-16,0-3 12 15,0 3-8-15,0-4 4 0,10 4-4 0,-10-4-8 16,0 4 4-16,-10-3-4 15,10-1 0-15,0-4 24 16,0 4-12-16,0-4 12 16,0 4-12-16,-9-4-24 15,18 4 4-15,-9-4 12 16,0 5 0-16,0-5-12 16,0 4 4-16,-9 0 4 15,9 0 0-15,0 0 8 16,0 0-4-16,-4 1-4 15,4 3 4-15,-9 4 12 16,9-4-8-16,0 0-20 16,-9 1 4-16,9 3 12 15,0 0 0-15,-5 0-4 16,5 4 4-16,-5-3 12 16,10-1-8-16,-10 0 4 15,5 0-4-15,-4-3 12 16,8-5-12-16,-8-4 4 15,-5 0-4-15,9-4 12 16,0 8-12-16,-9-12 32 16,9 0-24-16,-5 0 4 15,5 8-12-15,-9-8 28 16,9 0-20-16,0 0 12 16,-9 8-16-16,4-8 20 0,-4 0-20 0,0 0 4 15,-5 0-8-15,-26 0-8 16,8 12 4-16,-37 1-32 15,6-1 16-15,-38 8-372 16,19 4 208-16,-45 9-728 16,18-1 504-16</inkml:trace>
        </inkml:traceGroup>
        <inkml:traceGroup>
          <inkml:annotationXML>
            <emma:emma xmlns:emma="http://www.w3.org/2003/04/emma" version="1.0">
              <emma:interpretation id="{DF899DB7-72C5-4D24-A3CF-964AFDE82A0B}" emma:medium="tactile" emma:mode="ink">
                <msink:context xmlns:msink="http://schemas.microsoft.com/ink/2010/main" type="inkWord" rotatedBoundingBox="10387,10587 15281,10584 15282,12042 10388,12046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0923.4626">5471 8454 860 0,'0'-4'320'0,"0"4"-248"0,0-4-20 16,0 0 92 0,9 4-88-16,5-8 76 15,-5 4-76-15,13-8 32 0,1 8-52 16,9-8 24-16,4 3-32 0,19-11-16 15,-5 12-8-15,5 0 12 16,-5 8-8-16,0 0 4 16,-5 4-4-16,-8 0-8 15,-10 0 4-15,-4-4-16 16,0 4 8-16,-10-8-280 16,6 4 156-16</inkml:trace>
          <inkml:trace contextRef="#ctx0" brushRef="#br0" timeOffset="180262.6998">6022 8810 528 0,'0'-12'196'0,"0"12"-152"0,9-8-12 0,-9 0 140 16,0 8-100-16,13 0 0 16,-3 4-48-16,-10 0 56 15,9 8-48-15,-5 8 24 16,5 5-36-16,-13 15 72 16,13 1-56-16,-18 31 48 15,9 1-48-15,0 16 24 16,0-4-32-16,-9-4 0 15,9-8-16-15,0-8 0 16,9-4-4-16,-9-17-32 16,-5-7 12-16,10-5-136 15,-5-8 80-15</inkml:trace>
          <inkml:trace contextRef="#ctx0" brushRef="#br0" timeOffset="180554.4761">5457 9353 756 0,'0'-17'280'0,"0"17"-216"0,9-20-20 15,5 8 120-15,-5 4-100 0,14-8 80 16,9 4-84-16,22-5-4 15,-8 9-36-15,17-4-12 16,1 8-4-16,-5-4 20 16,-4 8-12-16,-14-8 4 15,-14 16-8-15,-4-16-164 16,-14 8 84-16,-9-8-316 16,0 0 220-16</inkml:trace>
          <inkml:trace contextRef="#ctx0" brushRef="#br0" timeOffset="179962.9026">5534 8851 416 0,'-9'-12'152'0,"9"12"-116"0,0 0-12 0,0 0 100 15,0 0-72-15,0 4 68 16,0 4-68-16,-9 4 32 15,9 8-48-15,-4 8 68 16,4 9-56-16,-9 24 28 16,9-1-44-16,-5 17 60 15,-4 0-52-15,0-4 0 16,9-8-24-16,-5-9 32 16,5-7-24-16,-9-9-24 15,0-7 0-15,9-13 36 16,0 0-24-16,0-16-196 15,0 0 100-15</inkml:trace>
          <inkml:trace contextRef="#ctx0" brushRef="#br0" timeOffset="181556.6426">6527 8232 632 0,'-23'4'236'0,"23"-4"-184"0,-18 20-16 0,4-4 52 15,10 0-56-15,-14 13 60 16,-1 3-56-16,6 8-8 16,-1 1-16-16,-18-5-28 15,23-3 8-15,-14-9-12 16,1-4 8-16,-1-12 16 15,5 0 0-15,-5-16 52 16,9 4-32-16,-4-12 156 16,13 4-100-16,5-4 28 15,5 4-64-15,4-5 88 16,14 9-76-16,18 0 4 16,-5 8-40-16,19 0-72 15,-10 8 24-15</inkml:trace>
          <inkml:trace contextRef="#ctx0" brushRef="#br0" timeOffset="181256.3461">6390 8223 664 0,'-9'9'244'0,"9"-9"-188"0,-9 20-16 16,5-4 92 0,8 4-80-16,-4 13 16 15,0 7-44-15,14 9 4 0,9-1-16 16,-14-3 12-16,9-5-16 0,-14-7 24 15,6-5-20-15,-10-8-56 16,0-4 20-16,0-4-516 16,0 1 296-16</inkml:trace>
          <inkml:trace contextRef="#ctx0" brushRef="#br0" timeOffset="183373.4632">6764 9251 364 0,'-9'-28'132'0,"9"24"-100"0,-19-4-12 0,19 4 96 16,0 0-68-16,-4 4 112 15,-5 8-88-15,9 4 40 16,-9 8-64-16,9 1 28 16,0-1-44-16,9-8 8 0,0 4-24 15,5-8 28 1,8-8-16-16,1-4-16 16,0-4-8-16,-14-4 0 0,9 0 4 15,-13 0-4-15,-5-1-20 16,0 5 8-16,0 4-4 15,-14 4 4-15,5 0-124 16,9-4 72-16,9 4-568 16</inkml:trace>
          <inkml:trace contextRef="#ctx0" brushRef="#br0" timeOffset="184046.2207">7055 8847 684 0,'0'-4'252'0,"5"-4"-192"0,4-1-20 0,0 9 144 16,5 0-108-16,-5-4 52 15,13-4-80-15,10 4 20 16,0 0-40-16,14-4 0 15,8 4-16-15,19-8-8 16,-9 8 0-16,9-8-4 16,4 4 0-16,5 0 0 15,-5 4 0-15,-8-1-20 16,-15 5 12-16,-17-4 40 16,-5 4-20-16,-23-4 52 15,-5 4-36-15,-17 0 4 16,-1 4-20-16,-13 0 12 15,9 9-16-15,-14-1-20 16,9 0 4-16,-4 4 4 16,4 4 4-16,0 9-12 15,0 7 8-15,1 21 20 16,-1-1-8-16,5 25-20 16,-5-4 4-16,0 4 4 15,9-12 4-15,-13-12 8 16,13-9-4-16,-8-11 32 15,13-9-20-15,-14-12 32 16,0 0-32-16,0-16 12 16,0 0-16-16,-13-24 28 15,9 4-24-15,-14-37-48 0,13 0 16 0,-3-28 28 16,17 9-4 0,-9-5 8-16,0 20-8 0,5 4-32 15,5 13 12-15,-6 7-20 16,6 1 16-16,8 8 36 15,1 11-12-15,-6-3-16 16,20 8 0-16,-6 0 12 16,5 12 0-16,0-12-12 15,5 12 4-15,4-4-148 16,-4 4 84-16,-1-4-360 16,6 8 240-16</inkml:trace>
          <inkml:trace contextRef="#ctx0" brushRef="#br0" timeOffset="184634.7837">8585 8831 696 0,'-14'-21'256'0,"14"21"-196"0,-4 8-20 16,-5-4 136-1,-5-4-104-15,-9 17 16 16,0 3-52-16,-22 12 20 16,13 13-32-16,-14 7 4 15,5 5-16-15,-18 4 36 16,14-5-24-16,-19 1-4 15,0-12-12-15,10-9 12 16,8-4-12-16,10-11-12 16,17-5 0-16,24-16-224 15,9-4 120-15</inkml:trace>
          <inkml:trace contextRef="#ctx0" brushRef="#br0" timeOffset="184366.0688">8120 8847 944 0,'23'0'352'0,"-23"0"-276"0,14 8-20 15,-5 0 16-15,5 8-52 0,4 16 52 16,5 5-40-16,13 15-8 16,5 9-12-16,5 4 16 15,-1-4-16-15,5-13 12 16,-13 5-12-16,-6-17 0 15,-3 1-4-15,-15-13-8 16,-3-4 4-16</inkml:trace>
          <inkml:trace contextRef="#ctx0" brushRef="#br0" timeOffset="185459.4849">8785 9215 768 0,'-32'-36'284'0,"32"36"-220"0,-13-13-20 16,13 5 200-1,9 8-144-15,-5-12 72 16,5 4-100-16,14-4 32 16,9 4-64-16,14-4 16 15,-1 4-36-15,10-5-8 16,-1 5-8-16,10 0-4 16,4 8 0-16,-22-4-80 0,-5 8 44 0,-9-4-164 15,-19 0 116-15,-13-4-328 16,0 0 232-16</inkml:trace>
          <inkml:trace contextRef="#ctx0" brushRef="#br0" timeOffset="185267.9675">9514 8559 728 0,'0'-12'268'0,"0"12"-208"0,-14-8-16 0,-4 8 20 16,4 4-44-16,-31 4-28 15,4 8 4-15,-28 1 8 16,15-1 0-16,-15-4-4 15,15 0 4-15,-1-4 64 16,14 0-36-16,5-4-4 16,18 0-16-16,-10-4-12 15,10 4 4-15,4-4-4 16,5 0 0-16,0 5 8 16,9-1-4-16,-14 12 32 15,14 0-20-15,-4 8 48 16,4 0-36-16,-9 9 40 15,4 3-40-15,-8 17 12 16,13 4-24-16,-14 23 0 16,5-3-8-16,0 8 28 15,4-12-20-15,-13-12-4 16,13-8-8-16,-4-13 4 0,9-8-4 16,0-11 16-16,0-1-12 0,0-12 4 15,14 0-4-15,-5-4-24 16,14 0 8-16,-5-4 20 15,5 4-4-15,0-4-40 16,-1 0 20-16,1 0 12 16,0 8 0-16,9-4-44 15,0 0 28-15,-1-4-172 16,-3 4 104-16,4 0-212 16,-10 1 168-16</inkml:trace>
          <inkml:trace contextRef="#ctx0" brushRef="#br0" timeOffset="185832.9777">8917 8304 756 0,'-9'-12'280'0,"9"12"-216"0,9 0-20 15,-9-4 216 1,5 8-152-16,-1-8 72 15,5 0-108-15,5-4 56 16,9-4-72-16,13 0 24 16,-4 0-48-16,27 0-8 15,5 3-16-15,0 5 4 16,-5 0-8-16,-9 0-12 16,-4 0 4-16,-24 4-24 0,6 0 16 0,-19 0-224 15,-5 8 128-15,-17 0-508 16,4 1 344-16</inkml:trace>
          <inkml:trace contextRef="#ctx0" brushRef="#br0" timeOffset="187534.4133">9864 9154 488 0,'0'-8'180'0,"0"8"-140"0,14-4-12 0,-5-4 188 16,5 4-124-16,13-4 88 15,9 0-108-15,10 0 44 16,4 4-72-16,0 0-12 16,0 4-20-16,-13 0 0 15,8 8-8-15,-18 0-12 16,1 0 4-16,-10-4 28 15,-4 4-12-15,-5-12 24 16,0 4-24-16,-9-8 4 16,4 4-8-16,-8-8-148 15,4 4 76-15,-9 0-352 16,18 8 232-16</inkml:trace>
        </inkml:traceGroup>
        <inkml:traceGroup>
          <inkml:annotationXML>
            <emma:emma xmlns:emma="http://www.w3.org/2003/04/emma" version="1.0">
              <emma:interpretation id="{BB718FAF-3584-4CD3-930E-7334C896D5B6}" emma:medium="tactile" emma:mode="ink">
                <msink:context xmlns:msink="http://schemas.microsoft.com/ink/2010/main" type="inkWord" rotatedBoundingBox="15823,10873 20130,10870 20131,11980 15824,11983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88205.3615">11658 8818 528 0,'-5'-8'196'0,"5"8"-152"0,0-8-12 0,-4 0 52 15,4 8-52-15,-9-8 24 16,4 4-36-16,-13-12-8 16,4 8-8-16,-17-9-4 15,-1 13 0-15,-23-8-12 16,5 8 8-16,-14-4-4 15,14 4 0-15,-5 0 112 16,19 4-56-16,0-4 16 16,8 8-40-16,1-4 32 15,13 4-32-15,-4 0 4 16,9 8-16-16,-5 0 0 16,10 9-4-16,-14 11 36 15,-1 0-20-15,-3 21-56 16,3 0 16-16,-3 19 20 15,-1 1 0-15,0 8-8 16,14-8 0-16,-5-4 40 16,5-12-24-16,5-17-8 15,4 1-8-15,-5-13 28 16,10-8-12-16,-5-8 24 16,4 0-24-16,-4-12 12 15,0 0-12-15,0-4-16 16,9 4 0-16,-4-4 4 15,-1 0 0-15,6 0 0 0,-1 4 0 16,4-8-12-16,6 16 8 0,3-8 28 16,6-4-12-16,4 4-12 15,-1 0-4 1,19-4 20-16,-4 4-8 0,0-4-20 16,-1 8 4-16,-13-4-40 15,-5 0 28-15,-18 0-300 16,-4 0 176-16</inkml:trace>
          <inkml:trace contextRef="#ctx0" brushRef="#br0" timeOffset="188552.1253">10948 9146 676 0,'0'-12'248'0,"0"12"-192"0,-14 0-16 15,14 0 144 1,14-8-108-16,-5 8 84 16,9 0-92-16,-4 0 124 15,9 8-112-15,8 0-8 16,6 0-48-16,13-4 0 15,-5-4-12-15,15 0 0 16,-10 8-4-16,-5-12 4 16,-8 4-8-16,-5-8 24 0,-10 4-16 0,-13-4-40 15,1 4 16 1,-20-8-236-16,1 8 136 0,-4-4-364 16,4 4 264-16</inkml:trace>
          <inkml:trace contextRef="#ctx0" brushRef="#br0" timeOffset="188925.8392">11066 8596 592 0,'0'-20'220'0,"0"20"-172"0,-4-9-12 16,-1 1 208-1,10 8-140-15,-5-8 160 16,4 4-152-16,1-4 24 15,4 4-84-15,4-8 40 16,6 8-52-16,17-4-12 16,5 4-16-16,9-4 16 0,5 4-16 0,-5 0-12 15,-5 4-4-15,-8 0 12 16,-5 4-4-16,-19 0-188 16,-4 4 100-16</inkml:trace>
          <inkml:trace contextRef="#ctx0" brushRef="#br0" timeOffset="190669.9419">11840 9061 600 0,'0'-16'224'0,"0"16"-176"0,0 0-12 0,-4-8 44 15,8 16-52-15,-4 0-4 16,5 8-12-16,-10 5 8 16,14 3-12-16,-9 0 24 15,9 0-20-15,-4-7 4 16,13-1-8-16,-9-8-8 15,5-4 4-15,-5-12 20 16,-4 4-12-16,-5-8-4 16,0 4-4-16,-5-5-24 15,-4 5 12-15,0 0 12 16,-5 8 0-16,5-4-12 16,0 8 4-16</inkml:trace>
          <inkml:trace contextRef="#ctx0" brushRef="#br0" timeOffset="191387.5576">12368 8826 780 0,'-22'5'288'0,"22"-5"-224"0,-10 0-20 0,10-5 180 16,10 5-132-16,-1-8-8 16,4 8-56-16,10-4 8 15,0 4-24-15,18-8-4 16,4 4-4-16,24-4 12 15,3 4-8-15,6-4-20 16,-10 8 4-16,-4-4-4 16,-14 8 4-16,-14-4 32 15,-8 0-12-15,-10 0-12 16,-4 4-4-16,-10-4 12 16,-4 4-4-16,-9-4 16 15,0 0-12-15,-9 4 4 16,9 0-4-16,-5-4 20 15,9 4-16-15,-8 0-32 16,8 4 12-16,-18 4 0 16,14 1 8-16,-13 7 0 15,-1 8 0-15,-14 25-44 16,5 3 24-16,-8 21 52 0,8-4-16 16,-5 4 12-16,5-8-16 15,5-12 12-15,13-9-16 0,-4-11 24 16,9-9-20-16,-5-12 56 15,10-4-36-15,-10-20 4 16,10-4-24-16,-15-24 12 16,10 3-16-16,-18-32-4 15,9 9 0-15,-14-21-16 16,9 12 8-16,-9 0-4 16,0 17 0-16,10-1 16 15,-1 13-4-15,9-1-4 16,5 13 4-16,9 0-40 15,0 8 20-15,9-1-12 16,5 9 16-16,0 4-88 16,-1 4 52-16,1 4-260 15,0 4 172-15</inkml:trace>
          <inkml:trace contextRef="#ctx0" brushRef="#br0" timeOffset="192007.7752">13579 8916 644 0,'-32'-9'236'0,"32"9"-180"0,-36 4-20 15,13 1 148 1,5 7-108-16,-14 12 52 16,9 4-80-16,-22 21 28 15,13 3-44-15,-4 13 24 16,4 0-28-16,-9-4 0 0,9-5-16 0,5-11 12 15,8-5-16-15,-3-11 16 16,8-9-16-16,5-8-216 16,0 0 116-16</inkml:trace>
          <inkml:trace contextRef="#ctx0" brushRef="#br0" timeOffset="191756.469">13183 8960 728 0,'9'0'268'0,"-9"0"-208"0,5 12-16 0,4-4 96 15,0 8-84-15,5 21 76 16,9 3-76-16,8 9 4 16,15 12-36-16,9-5 48 15,-1-7-40-15,-4-5-16 16,0-11-8-16,-9-5 16 15,-9 0-12-15,-9-15 48 16,-5 3-32-16,-13-20-172 16,-1 0 76-16</inkml:trace>
          <inkml:trace contextRef="#ctx0" brushRef="#br0" timeOffset="192909.1729">13880 9304 704 0,'-23'-28'264'0,"23"28"-208"0,9-4-12 0,0 0 124 16,-4 0-100-16,4-5 104 15,14 5-96-15,22-8 28 16,-4 8-60-16,27-4 4 15,10 8-32-15,-14-4 8 16,4 8-12-16,-18-4-60 16,-14 0 24-16,-4 0-140 15,-9 8 92-15,-14-16-188 16,-4 8 148-16</inkml:trace>
          <inkml:trace contextRef="#ctx0" brushRef="#br0" timeOffset="192336.1475">14098 8826 508 0,'-9'0'188'0,"9"0"-148"0,-23 5-8 15,10-1 160 1,4 8-112-16,-14 8 132 15,14 4-120-15,-14 21 52 16,9 3-84-16,5 21 8 16,0 4-36-16,-4 0-20 15,13-8-8-15,-5-5 40 16,10-11-24-16,-10-9 8 16,5-7-16-16,-5-17-8 15,1 8 0-15,-1-12-148 0,5-4 80 0,0-12-256 16,9 4 180-16</inkml:trace>
          <inkml:trace contextRef="#ctx0" brushRef="#br0" timeOffset="193433.5657">14048 8673 768 0,'-9'-8'284'0,"9"8"-220"0,-4-13-20 0,-1 9 164 16,5 4-124-16,0-4 88 15,5 4-100-15,17-4 44 16,6 4-72-16,26-4 32 15,1 0-44-15,9 0 0 16,-1 0-20-16,-3 4 0 16,-10 0-4-16,-9-8 12 15,-5 8-12-15,-13 0-28 16,-5-4 8-16,-13 0-216 16,-1 4 128-16,-13 0-480 15,5 4 324-15</inkml:trace>
          <inkml:trace contextRef="#ctx0" brushRef="#br0" timeOffset="192779.3234">14508 8887 508 0,'0'-16'188'0,"0"16"-148"0,18-4-8 0,-13-4 168 16,-5 8-116-16,9 0 96 16,0-8-100-16,-9 8 24 15,0 0-60-15,0 0 56 16,0 16-60-16,-9 4 44 16,9 17-48-16,-9 15 32 15,4 13-36-15,-13 16-8 16,14 4-16-16,-6-4 12 15,1-4-12-15,0-17-20 16,9-7 4-16,-9-12-92 16,9-5 52-16,-4-12-248 15,4-4 160-15</inkml:trace>
          <inkml:trace contextRef="#ctx0" brushRef="#br0" timeOffset="195201.316">15173 8519 580 0,'-23'4'216'0,"23"-4"-168"0,-9 16-12 16,0-4 112-1,4 9-88-15,-8 3 52 16,-6 4-64-16,1 0 0 15,9 1-28-15,-5-1-4 16,5 0-8-16,-4-3 4 16,-1-5-8-16,-4-8 8 15,4 0-8-15,-13-4-64 0,4 0 32 0,-9-8-84 16,9 0 60-16,-8-4 20 16,8 4 16-16,9-8-4 15,0 4 12-15,5-8 12 16,5 8 0-16,4-8 84 15,9 8-44-15,0-8 120 16,5 8-92-16,4-4 96 16,5 4-92-16,9-1 56 15,-1 5-76-15,10 5-32 16,0 3-12-16,0-4-4 16,0 4-4-16,0-4-100 15,-9 0 52-15,-9 0-228 16,-5 0 152-16</inkml:trace>
          <inkml:trace contextRef="#ctx0" brushRef="#br0" timeOffset="194782.7012">15041 8612 572 0,'0'-12'208'0,"0"12"-160"0,0-8-12 0,0 4 68 15,4 4-64-15,-4-8 116 16,0 8-88-16,0 0 12 16,5 8-48-16,-1 8 76 15,6 4-60-15,-1 8 4 16,0 5-32-16,0-1 4 15,9 1-12-15,-9-5-8 16,0 0 0-16,-4-8 12 16,-1-3-8-16,-4-5 24 15,0 0-20-15,0-8-196 16,0 0 96-16</inkml:trace>
        </inkml:traceGroup>
      </inkml:traceGroup>
      <inkml:traceGroup>
        <inkml:annotationXML>
          <emma:emma xmlns:emma="http://www.w3.org/2003/04/emma" version="1.0">
            <emma:interpretation id="{6BC4C879-E3CE-454A-A96D-0C63B8D07B9D}" emma:medium="tactile" emma:mode="ink">
              <msink:context xmlns:msink="http://schemas.microsoft.com/ink/2010/main" type="line" rotatedBoundingBox="10141,12268 13902,12164 13909,12406 10147,12509"/>
            </emma:interpretation>
          </emma:emma>
        </inkml:annotationXML>
        <inkml:traceGroup>
          <inkml:annotationXML>
            <emma:emma xmlns:emma="http://www.w3.org/2003/04/emma" version="1.0">
              <emma:interpretation id="{33BC0A38-3532-40C3-8A93-8CF1397B8860}" emma:medium="tactile" emma:mode="ink">
                <msink:context xmlns:msink="http://schemas.microsoft.com/ink/2010/main" type="inkWord" rotatedBoundingBox="10141,12268 13902,12164 13909,12406 10147,12509"/>
              </emma:interpretation>
              <emma:one-of disjunction-type="recognition" id="oneOf36">
                <emma:interpretation id="interp48" emma:lang="" emma:confidence="1">
                  <emma:literal>k</emma:literal>
                </emma:interpretation>
                <emma:interpretation id="interp49" emma:lang="" emma:confidence="1">
                  <emma:literal>= _</emma:literal>
                </emma:interpretation>
                <emma:interpretation id="interp50" emma:lang="" emma:confidence="0">
                  <emma:literal>+ _</emma:literal>
                </emma:interpretation>
                <emma:interpretation id="interp51" emma:lang="" emma:confidence="0">
                  <emma:literal>X _</emma:literal>
                </emma:interpretation>
                <emma:interpretation id="interp52" emma:lang="" emma:confidence="0">
                  <emma:literal>x _</emma:literal>
                </emma:interpretation>
              </emma:one-of>
            </emma:emma>
          </inkml:annotationXML>
          <inkml:trace contextRef="#ctx0" brushRef="#br0" timeOffset="279410.9656">5225 9919 528 0,'-14'-4'196'0,"14"0"-152"0,0 0-12 16,9 0 88-16,-4 0-72 15,4 0 44-15,5 0-56 16,8 4 44-16,6-4-48 16,-1 4 28-16,14 0-32 0,14-4 8 15,31 0-20-15,19 0 28 16,13 8-28-16,1-4 4 0,-10 0-12 16,-4 4 4-16,-1-4-8 15,-17 8 8-15,-19-8-8 16,-18 8-28-16,-18 4 12 15,-23 0-196-15,-22 4 112 16</inkml:trace>
          <inkml:trace contextRef="#ctx0" brushRef="#br0" timeOffset="279413.974">5534 10097 852 0,'51'4'316'0,"21"0"-248"0,79 0-16 16,-60-4 4-16,41-8-40 16,54 4-84-16,1-8 36 15,9 16-660-15</inkml:trace>
          <inkml:trace contextRef="#ctx0" brushRef="#br0" timeOffset="279621.5255">7433 9956 756 0,'-23'-4'280'0,"23"-5"-216"0,5 9-20 0,-5 0 200 16,27 0-48 0,10-8-92-16,31 0-4 15,18 4-68-15,60-8 52 16,4 0-48-16,28-4 88 16,13 4-68-16,-27 3-8 15,-27 1-32-15,-24 0 24 0,-22-4-24 0,-22 0 4 16,-15 8-12-1,-22-4 28-15,-18 0-20 0,-14 8-112 16,-9 8 52-16,-19 0-768 16,-22 4 448-16</inkml:trace>
        </inkml:traceGroup>
      </inkml:traceGroup>
    </inkml:traceGroup>
    <inkml:traceGroup>
      <inkml:annotationXML>
        <emma:emma xmlns:emma="http://www.w3.org/2003/04/emma" version="1.0">
          <emma:interpretation id="{F7A4A727-6A8E-4BF5-9186-BCE114624F45}" emma:medium="tactile" emma:mode="ink">
            <msink:context xmlns:msink="http://schemas.microsoft.com/ink/2010/main" type="paragraph" rotatedBoundingBox="1598,12156 16570,12465 16524,14677 1553,14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A1107-F7D3-4E5F-8F20-72DBB6E516D9}" emma:medium="tactile" emma:mode="ink">
              <msink:context xmlns:msink="http://schemas.microsoft.com/ink/2010/main" type="line" rotatedBoundingBox="1598,12156 16570,12465 16531,14362 1559,14054"/>
            </emma:interpretation>
          </emma:emma>
        </inkml:annotationXML>
        <inkml:traceGroup>
          <inkml:annotationXML>
            <emma:emma xmlns:emma="http://www.w3.org/2003/04/emma" version="1.0">
              <emma:interpretation id="{F39078ED-B64B-45B6-A76E-F0AEBDE85FDA}" emma:medium="tactile" emma:mode="ink">
                <msink:context xmlns:msink="http://schemas.microsoft.com/ink/2010/main" type="inkWord" rotatedBoundingBox="1582,12929 3783,12974 3766,13808 1565,13762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03698.7714">-2852 10676 392 0,'0'-32'148'0,"0"19"-116"0,-4-3-8 16,4 8 120-16,-9 0-84 0,-5-4 36 15,5 4-56-15,-14 0-16 16,0 0-12-16,-4 4 32 0,0 0-20 16,-14 4 48-16,-5 8-40 15,1 4 48-15,-10 8-48 16,0 8 48-16,10 9-48 15,8-1 108-15,10 9-80 16,13-9-8-16,23 1-32 0,19-1 64 16,22-12-48-16,9 1 24 15,9-5-40-15,5-4 0 16,-5-12-12-16,5-4-228 16,9-4 124-16,5-4-256 15,-5 0 200-15,-9 0-436 16</inkml:trace>
          <inkml:trace contextRef="#ctx0" brushRef="#br0" timeOffset="204955.6812">-2305 10753 704 0,'-5'-16'264'0,"0"20"-208"0,-13 0-12 16,9 4 80-16,-9 4-76 16,-5 4 60-16,-9 8-64 15,0 5-40-15,1-1-4 16,3 0-4-16,10 1 4 0,0-5-12 0,13 0 8 15,10-3 28-15,8-9-12 16,6-4 40-16,13-4-28 16,-5-4-4-16,5-8-12 15,-10 0-32-15,-3-9 12 16,3 5-56-16,-3-12 36 16,-6 4-64-16,-4-9 56 15,5-3-36-15,0 12 44 16,4-4 0-16,0 3 20 15,0 5-8-15,5 8 8 16,0 0 60-16,-5 4-24 0,0 8 24 16,-4 0-28-1,0 4 16-15,-14 8-20 0,0 5 28 16,-5-1-28-16,1 8 56 16,-6-12-40-16,1 5-16 15,0-5-8-15,0 0-8 16,0-4 0-16,4-4 52 15,5 0-28-15,0-8 0 16,0 0-16-16,5-8-52 16,4 0 28-16,0 4-52 15,5-8 40-15,4-8-4 16,-4 3 20-16,4 1 16 16,5 0 0-16,4 4-12 15,0 0 4-15,1 4 4 16,-6 0 0-16,1 4 24 0,0-1-12 15,-5 5 32-15,-4 9-28 16,-5 3 20-16,-5 0-20 16,-4 0 20-16,-4 0-24 15,-5 0-4-15,4 0-4 16,-4 5 28-16,5-13-16 16,4 4-12-16,0-8-8 15,0 0 28-15,13 0-12 16,5-4-84-16,1-4 40 15,3 0-16-15,-3-1 28 16,3 5 4-16,-3 0 8 16,-1 0-12-16,0 0 12 0,0 4 48 15,-4 4-20-15,4 4 16 16,-4-4-20-16,-1 0-24 16,-3 1 0-16,3-5 32 15,5 0-16-15,-4 0-52 16,9-5 20-16,0 1-52 15,-1-4 44-15,1 0-20 16,0-8 32-16,0 0 8 16,-1 0 12-16,1-5-12 15,-5 5 8-15,1 0 40 16,-6 8-24-16,-4 4 88 16,-9 4-56-16,5 8 32 15,-5 8-44-15,-5 4 24 16,-4 5-28-16,-4-1 8 15,-1 12-20-15,0 5 0 0,1 12-8 16,-10 11-8-16,5 9 4 16,4-4 20-16,-9-8-12 15,5-5 24-15,0-15-24 16,0-9-12-16,-1-8-4 16,6-11-40-16,4-13 24 15,0-9-64-15,13-11 48 16,1-12-88-16,4-13 68 15,9-15-104-15,-4-1 92 16,-1 8 4-16,1 1 40 16,4 7 24-16,-4 5 4 0,9 7 32 15,-1-3-20-15,6 12 120 16,8-1-80-16,5 17 48 16,9 4-60-16,-4 8 28 15,-5 4-40-15,-9 0-20 16,-10 5-4-16,-13-1 24 15,-13 0-16-15,-19-4 12 16,-13 0-16-16,-10 0 28 16,5 0-24-16,5-8-112 15,4 0 52-15,14-8-188 16,9-8 132-16,13-4-288 16,14-1 216-1,14-11-264-15</inkml:trace>
        </inkml:traceGroup>
        <inkml:traceGroup>
          <inkml:annotationXML>
            <emma:emma xmlns:emma="http://www.w3.org/2003/04/emma" version="1.0">
              <emma:interpretation id="{5F486543-F6E5-47BC-A66A-70C69451AAFE}" emma:medium="tactile" emma:mode="ink">
                <msink:context xmlns:msink="http://schemas.microsoft.com/ink/2010/main" type="inkWord" rotatedBoundingBox="3997,12206 8052,12289 8013,14187 3958,14103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08818.9728">2388 10862 832 0,'-40'12'308'0,"30"8"-240"0,-12 5-20 16,13-9 72-16,-1 0-76 15,6 8 36-15,-5 1-48 16,9-1-28-16,0-4-4 16,0 0-196-16,4-7 108 0,-4-5-360 15,0-8 252-15,-4 4-160 16</inkml:trace>
          <inkml:trace contextRef="#ctx0" brushRef="#br0" timeOffset="209674.1683">2475 10931 456 0,'-9'-4'168'0,"9"12"-128"0,9 0-16 15,0-4 140-15,-4 4-96 16,4 4 80-16,0 5-88 16,-9 3 4-16,0 0-40 15,0 0 32-15,0 0-32 0,-9-3 20 16,4-5-24-16,5-4 28 15,-9-4-32-15,9-4 20 16,9-4-20-16,-9-4-68 16,5-8 24-16,4-1-136 15,5-7 88-15,4 4-88 16,-5 0 96-16,15 3 24 16,-6 5 28-16,-3 0 52 15,3 4-24-15,-8 8 140 0,4 4-84 16,-9 4 68-16,-4 0-80 15,-5 0 40-15,-5 5-56 16,1-1-4-16,-1 0-20 16,1 0 24-16,4-4-24 15,4 0-112-15,5 0 52 16,1-4-176-16,21-4 120 16,6 0-156-16,17 0 148 15,1-4 72-15,0-4 24 16,-1 4 60-16,-8 0-24 15,-14 0 144-15,-9-4-92 16,-5 0 84-16,-18 0-96 0,-5 0 28 16,-8-4-52-16,3 3 4 15,-8 1-28-15,-5 4-8 16,1 0-4-16,8 8-16 16,-9 8 8-16,0 13 4 15,10 19 0-15,4 25 0 16,0 16 0-16,9 12-44 15,-5-12 24-15,-4-8-80 16,-5 0 56-16,-13-4-16 16,-9-9 36-16,4-3 24 15,-5-20 0-15,-4-21 12 16,5-16-8-16,-1-16 16 16,6-12-12-16,3-9 104 15,10-7-64-15,9-1 96 16,13 1-84-16,19-1-12 0,18 5-28 15,9 3-52-15,9 9 20 16,5 12 28-16,0 4-8 16,-9 0-116-16,-14 12 60 15,-14 4-160-15,-18 0 120 16,-14-4-516 0,-13 8 336-16,-5-12 92 15</inkml:trace>
          <inkml:trace contextRef="#ctx0" brushRef="#br0" timeOffset="208641.0007">2580 10619 852 0,'4'-28'316'0,"-8"24"-248"0,-5-8-16 0,9 8 164 16,-5 0-128-16,-4 0-16 0,4 12-48 16,-4 8-196-16,0 4 96 15,-4 0-720-15</inkml:trace>
          <inkml:trace contextRef="#ctx0" brushRef="#br0" timeOffset="205728.4797">-134 10854 756 0,'-18'4'280'0,"13"4"-216"0,-8 4-20 15,4 0 92-15,-5 9-84 16,-4-1 32-16,-10 4-48 15,-12 13 40-15,3 7-44 16,-8 5-472-16</inkml:trace>
          <inkml:trace contextRef="#ctx0" brushRef="#br0" timeOffset="202483.2264">-202 10652 260 0,'4'-21'96'0,"6"17"-76"0,3-8-4 0,1 4 80 15,0-8-56-15,8-4 176 16,10-9-120-16,14 1 28 15,17 0-76-15,19-5 60 16,19-3-60-16,-6 8 20 0,5-5-40 16,10 1-8-16,3-1-12 15,-3 1-16-15,-15-4 4 16,-17-1 4-16,-19 5 0 16,-9 0 76-16,-14 3-40 15,-8 5 32-15,-10 4-40 16,-9-1-16-16,-4 5-8 0,-1 4-112 15,-4 4 60-15,-9 4-412 16</inkml:trace>
          <inkml:trace contextRef="#ctx0" brushRef="#br0" timeOffset="206641.5665">718 10660 528 0,'0'-37'196'0,"4"17"-152"0,-4-12-12 0,5 16 140 16,-1-1-100-16,-4 5 32 16,0 4-60-16,-9 24-8 15,-5 17 12-15,-4 15-28 0,0 17 8 16,0-4-16-16,4-1 0 15,1-3-4-15,3 0 12 16,6-9-12-16,-1-3 16 16,-4-9-16-16,9-7 4 15,0-13-4-15,0-8-104 16,0-12 52-16,9-12-200 16,-9-9 136-16,9-3-68 15,5-8 104-15,-5-9-4 16,5-8 48-1,0-7-4-15,-1 3 20 16,14 4 176-16,10 5-92 16,13 7 168-16,9 9-136 0,5 16 80 15,-5 12-104-15,-4 16-12 16,-10 12-40-16,-13 5-16 0,-9 3-8 16,-9 0 28-16,-14 1-16 15,-14-5 40-15,-23-4-32 16,-22-3-4-16,-18-5-12 15,4-4 12-15,5 0-12 16,9-8-116-16,13-4 56 16,19-4-324-16,9 4 212 15,27 8-396 1</inkml:trace>
          <inkml:trace contextRef="#ctx0" brushRef="#br0" timeOffset="203115.4824">1023 9903 748 0,'-9'-16'276'0,"18"12"-216"0,4-4-16 16,-4 4 92-16,14 4-84 15,-14-4-12-15,14 4-24 16,0 0-16-16,0 4 4 16,-5 4-16-16,5-4 8 0,-10 4 12 15,-4 0-4-15,5 0-20 16,-14 4 8-16,-5-12 48 16,-13 8-20-16,-5 0-44 15,-13-4 12-15,-14 0 0 0,-18 0 12 16,-1-4 8-16,-4 0-4 15,14 0 8-15,5-4-8 16,13 0 40-16,9 0-20 16,9 0 20-16,9 4-24 15,28 0 0-15,9 8-12 16,31 5-24-16,10 3 8 16,14 4 20-16,-10 4-4 15,-4-4-12-15,-10 1 0 16,-8-9 4-16,-10 0 0 0,-4-8 96 15,-14-8-52-15,-9-4 8 16,-13-4-32-16,-5-8 48 16,0-5-36-16,-10-7 20 15,6 8-32-15,-5-9-8 16,18 9-8-16,0 4-400 16,0 8 216-16</inkml:trace>
          <inkml:trace contextRef="#ctx0" brushRef="#br0" timeOffset="206944.3717">1159 10943 300 0,'-9'0'112'0,"5"0"-88"0,4 0-8 16,-5 0 172-16,0 4-108 15,1 4 36-15,-5 8-68 16,-9-8 52-16,-5 13-60 15,5-5 72-15,4 4-64 16,5 4 0-16,9-11-28 0,9 3 24 16,0-8-28-16,14-8-24 15,0 0 4-15,-1-8-44 0,1-8 28 16,-14 3 8-16,5-11 8 16,-23 4 12-16,4 4-4 15,-4-5-116-15,-5 5 60 16</inkml:trace>
          <inkml:trace contextRef="#ctx0" brushRef="#br0" timeOffset="208352.7342">1287 10955 424 0,'0'0'156'0,"-9"-8"-120"0,4-4-8 0,5 12 160 16,0 0-108 0,0 0 44-16,-5 8 0 15,5-4-72-15,-4 12 12 0,4-8-44 0,-5 13 16 16,5-5-20-16,5 0 0 15,4-4-8-15,9-4-16 16,-4 0 4-16,4-8-104 16,9-8 60-16,5 0-76 15,0 0 68-15,-9 4-64 16,0-4 64-16,-14 0-4 16,-9 0 36-16,-9 8 24 15,-5 16 0-15,-4 4 108 16,-5 25-60-16,0 15 16 15,10 13-40-15,-10 16 12 16,14-4-20-16,-9-16 0 16,4-12-8-16,0-13-16 15,1-7 4-15,-6-9 56 16,6-12-28-16,-5-8 0 0,-5-8-16 16,0-8 20-16,5-4-16 15,9-12 4-15,4-21-8 16,5-3-32-16,14-13 12 15,9-4-100 1,4 13 60-16,9-21-28 16,10 12 44-16,8 4 24 15,10 5 8-15,0 15-8 16,4 1 8 0,-13 8 56-16,-5-1-28 0,-14 5 76 0,-8 16-52 15,-10-8 36-15,-9 12-48 0,-9 4 24 16,-5 4-32-16,-4 4 16 15,-4 16-24-15,-1 0 0 16,-4 5-12-16,13 3 4 16,-4 4-8-16,9-7 24 15,0-9-16-15,9-4 24 16,-9 0-24-16,0-12 56 16,0-4-36-16,0-4-52 15,0-4 12-15,0-12-56 16,5 4 36-16,4 0-36 15,9-13 32-15,-4 13-32 16,4 4 32-16,5-4 0 16,0 8 20-16,-1 0 16 15,-8 4 0-15,4 8 40 16,-4 4-20-16,-5 0 20 0,5 8-24 16,-14 0-8-16,0 4-8 15,0 1 12-15,0-1-8 16,9 0 4-16,-9-4-4 15,9 1 28-15,-5-5-20 16,5-8-68-16,1-4 28 16,3-8-52-16,1-9 40 15,4-7-148-15,5-8 104 16,9-5-152-16,4 1 132 16,1-5-56-1,-10-3 92-15,-9 3 80 16,-4 1-4-16,-10 8 228 0,-4 3-132 15,-4 5 96-15,-5 4-120 16,0 8 60-16,-1 8-84 16,1 8-4-16,0 8-36 0,5 8 32 15,-1 8-28-15,1 5-12 16,-1-1-8-16,-4 5 28 16,0-5-16-16,0 4-4 15,-10 5-8-15,6-1-104 16,4-3 56-16,-10-5-184 15,15-4 128-15,-14-7-536 16</inkml:trace>
          <inkml:trace contextRef="#ctx0" brushRef="#br0" timeOffset="208522.1844">1947 10862 832 0,'-5'-8'308'0,"5"4"-240"0,14-4-20 0,0 4 152 16,-1 4-120-16,10 0-24 16,9-4-36-16,9 0-308 15,18 0 156-15,14-4-492 16</inkml:trace>
          <inkml:trace contextRef="#ctx0" brushRef="#br0" timeOffset="205132.6535">-912 10470 788 0,'0'-9'292'0,"9"9"-228"0,-9 13-16 15,-5-1 116-15,-4 16-100 0,0 17 36 16,0 7-60-16,0 13-4 16,4-4-24-16,1-9 12 0,4-3-16 15,0-9 4-15,0-3-4 16,4-9-76-16,5-8 36 15,-4-4-164-15,-1-3 112 16,6-13-336 0,3-4 236-16,5 4-208 15</inkml:trace>
          <inkml:trace contextRef="#ctx0" brushRef="#br0" timeOffset="205590.1105">-703 10899 748 0,'27'-17'276'0,"-8"21"-216"0,3-4-16 16,-12 0 68-16,-1-4-72 15,0 4 60-15,-9 0-56 16,9-4 4-16,-5-4-28 16,-4 4-12-16,-9 0-4 0,-4 0-16 15,-6 0 8-15,-3 0-16 16,-6 4 12-16,1 0-4 16,0 4 4-16,4 4-12 15,0 0 12-15,5 4-12 16,4 5 8-16,10-5 96 15,17 4-44-15,1 0 28 16,9-4-40-16,9-4 8 0,4-4-20 16,5 0 0-16,0-4-8 15,-5-4-60-15,1 0 28 16,-5 0-104-16,-9 0 72 16,-5 0-56-16,-5-4 68 15,-3 0-12-15,3-8-32 16,1 0 52-1,4 3 44-15,0 5-4 16,5 4 136-16,4 4-76 16,1 8 60-16,-1 9-72 15,0 3 40-15,1 0-52 0,3 4-12 16,-3 1-16-16,-1-5 0 16,-4 0-8-16,0-4-64 15,-10-4 32-15,-4-4-216 16,-9-8 132-16,0-4-276 15</inkml:trace>
        </inkml:traceGroup>
        <inkml:traceGroup>
          <inkml:annotationXML>
            <emma:emma xmlns:emma="http://www.w3.org/2003/04/emma" version="1.0">
              <emma:interpretation id="{6B3E64A4-43FE-4808-A266-A79582B1BE5B}" emma:medium="tactile" emma:mode="ink">
                <msink:context xmlns:msink="http://schemas.microsoft.com/ink/2010/main" type="inkWord" rotatedBoundingBox="10534,12899 13197,12954 13177,13952 10514,13897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19798.9859">7683 10862 728 0,'10'-28'268'0,"-10"24"-208"0,-5-8-16 16,5 8 160-16,-5-5-120 16,1 1 44-16,-5 4-76 15,-5 4-36-15,-4 0-16 16,-5 4 0-16,-9 4 0 0,5-4-12 15,-5 1 8-15,0-5 4 16,0 0 0-16,5-5 24 16,4-3-12-16,5-4 12 15,0 8-12-15,4 0 12 16,10 4-16-16,-5 0-20 16,-5 12 4-16,0 13-4 0,-9-5 4 15,1 12 16 1,-6 17-4-16,-4 16-4 0,-4 11 4 15,4 1-24-15,9-8 12 16,1-4 56-16,13-9-24 16,-1-11 8-16,6-13-20 15,4-7 12-15,14-9-16 16,-10-4 16-16,5 0-16 16,5-8 24-16,9 0-20 15,-5 0-40-15,5 4 16 16,4 0-24-16,0 1 20 0,1-1 28 15,3 0-8-15,1 0-44 16,-4-4 24-16,-1 4-208 16,-4 0 124-1,4-4-268-15,-13-8 212 0,-5 4-336 16</inkml:trace>
          <inkml:trace contextRef="#ctx0" brushRef="#br0" timeOffset="219975.4946">7123 11162 964 0,'-9'-9'360'0,"9"9"-280"0,14-4-24 16,9 8 128-16,18-8-112 15,0 4-12-15,13-4-36 0,6 0 8 16,-6 0-20-16,1 4-252 0,-14 0 132 15,4-4-320-15,-13 0 240 16</inkml:trace>
          <inkml:trace contextRef="#ctx0" brushRef="#br0" timeOffset="220277.2955">7342 10619 860 0,'-5'-8'320'0,"10"0"-248"0,-5-12-20 15,9 12 156-15,5 8-124 16,4-8-16-16,5 0-44 16,9 4-20-16,-1 8 0 15,10-4-136-15,5 8 72 0,4 0-524 16</inkml:trace>
          <inkml:trace contextRef="#ctx0" brushRef="#br0" timeOffset="218801.8335">5694 10878 520 0,'-9'0'192'0,"13"4"-152"0,-4-4-8 16,0 0 140-16,0 0-100 15,0 0 60-15,0 0-76 16,0 0 12-16,0 0-40 15,0 0 52-15,9 0-44 0,5 0 20 16,4-4-36-16,10 0 0 16,8 0-12-16,10 0-8 15,8 4 4-15,5 0-4 16,1 0 0-16,3 0 8 16,1 0-4-16,4 0-4 0,-4-4 4 15,-9 4-16-15,-10 8 8 16,-8-8 12-16,-10 0-4 15,-9 0 16-15,-9 0-12 16,-9 0-4-16,-4 0 0 16,-5 0-4-16,-1 4 0 15,-3-4 0-15,-1 8 0 16,-4 0 0-16,0 1 0 16,0 3-12-16,-1 4 8 15,1 0 4-15,-5 4 0 0,1 5-12 16,-10 7 8-16,9 12 4 15,0 5 0-15,0 4-12 16,1 3 8-16,-10-11 12 16,9-1-4-16,0-15 8 15,1-9-8-15,3-4 52 16,6-16-32-16,-6-16 32 16,6-4-28-16,-10-21-8 15,-9-7-12-15,-13-1 12 16,-1 5-12-16,-4 3-20 15,-5 9 4-15,10 3-4 16,8 9 4-16,6 4 8 16,8 4 0-16,14 0 0 15,18 0 0-15,4-1 16 16,19 1-8-16,5 8-84 0,8 0 44 16,1 0-420-16,-5 16 248 15</inkml:trace>
          <inkml:trace contextRef="#ctx0" brushRef="#br0" timeOffset="219488.6603">6932 10971 684 0,'-32'-28'252'0,"28"40"-192"0,-19-4-20 16,14 0 100-16,-9 5-84 0,-14 3 84 15,0 8-80-15,-14-4-24 16,-8 9-20-16,-10 3 12 0,0 4-16 15,5-3-20-15,-5-9 0 16,19 0 20-16,13-3-4 16,9-13-100-16,10 0 48 15,26-8-272-15,10-8 176 16,18 8-388 0</inkml:trace>
          <inkml:trace contextRef="#ctx0" brushRef="#br0" timeOffset="219059.5195">6427 10907 632 0,'4'4'236'0,"10"4"-184"0,18 8-16 0,-9-8 104 0,9 12-84 15,9 9 40-15,4 11-56 16,1 9-40-16,-1-13-4 16,-4 9 60-16,-4-13-28 0,-10-4 16 15,-4-7-28-15,-1-1 28 16,-17-4-28-16,4-8-216 16,-9-8 108-16,0-4-572 15</inkml:trace>
          <inkml:trace contextRef="#ctx0" brushRef="#br0" timeOffset="220967.2381">8039 11234 768 0,'4'-12'284'0,"14"24"-220"0,14-12-20 0,-9 0 112 16,9 0-96-16,4 0 28 15,-4 0-52-15,5 0-208 16</inkml:trace>
          <inkml:trace contextRef="#ctx0" brushRef="#br0" timeOffset="220591.2412">8166 10955 820 0,'-14'-4'304'15,"23"12"-236"-15,1-12-20 0,-10 4 88 0,18 4-84 16,0 4 16-16,5-4-44 15,0 4-252-15</inkml:trace>
        </inkml:traceGroup>
        <inkml:traceGroup>
          <inkml:annotationXML>
            <emma:emma xmlns:emma="http://www.w3.org/2003/04/emma" version="1.0">
              <emma:interpretation id="{7936697E-7C4E-4577-9F63-FEDC614F91C6}" emma:medium="tactile" emma:mode="ink">
                <msink:context xmlns:msink="http://schemas.microsoft.com/ink/2010/main" type="inkWord" rotatedBoundingBox="13777,12715 16564,12773 16537,14048 13750,13990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22859.1278">8831 11068 840 0,'0'0'312'0,"13"5"-244"0,10-5-16 0,-9 0 4 15,9 0-40-15,4 0-4 0,9-5-8 16,10 1-112-16,4-4 60 15,0 4-360-15,0 4 228 16,-18 8-180-16</inkml:trace>
          <inkml:trace contextRef="#ctx0" brushRef="#br0" timeOffset="223156.4184">9582 11016 548 0,'-9'36'204'0,"9"5"-156"0,-9 40-16 0,9-29 80 16,-5 21-68-16,5-4 0 15,0-8-28-15,-9-9 76 16,-9-7-48-16,4-13 92 0,-9-3-76 15,-13-9 32-15,-5-12-52 16,-14-4 12-16,1-4-32 16,8-8-16-16,1-12-8 15,13-21-428-15,9-7 236 16,14-25-352 0</inkml:trace>
          <inkml:trace contextRef="#ctx0" brushRef="#br0" timeOffset="223294.7863">9682 10644 820 0,'9'0'304'0,"-4"-4"-236"0,-5 4-20 15,4 8-24-15,5 4-24 16,1 4-556-16,8 0 304 16,5-4-32-16</inkml:trace>
          <inkml:trace contextRef="#ctx0" brushRef="#br0" timeOffset="223936.3504">10269 10894 456 0,'-13'-8'168'0,"8"4"-128"0,-4-4-16 0,9 8 148 16,0 0-100-16,0 0-12 15,-4 0-36-15,-6 12 88 0,-3-4-64 16,-5 5 68-16,-10-1-64 0,-8 8 68 15,-14 4-68-15,-5 13 44 16,5-1-56-16,9 13 32 16,0-1-40-16,14-3 16 15,18-5-28-15,9-7 16 16,13-5-20-16,28-12-24 16,5-8 0-16,8-8-92 15,10-4 52-15,-9-8-28 16,-10 0 40-16,-8-12 4 15,-10 3 20-15,-4-7 0 16,-9 4 4-16,-14 4 16 16,0-5-4-16,-10 13-4 15,10 4 4-15,0 8 56 16,-4 12-32-16,8 12 52 16,6-3-48-1,12 19-8-15,1 1-12 0,18-5 16 16,5-4-16-16,17-19-32 15,-4-5 12-15,5-8-88 0,-9-8 56 16,-10-9 32-16,-13-11 8 16,-18-12-4-16,-5-5 0 15,-18 1 20 1,4 3-8-16,-13-8-4 16,4 13 0-16,-8 0-16 15,13 7 8-15,9 9-304 0</inkml:trace>
          <inkml:trace contextRef="#ctx0" brushRef="#br0" timeOffset="225092.4274">11075 10522 880 0,'-18'-44'328'0,"14"36"-256"0,4-1-16 0,4 5 204 16,1-4-152-16,8 0 108 15,10 0-128 1,13 0-4-16,5-4-48 0,10 0 0 0,8 8-20 15,0-4 20-15,0 8-24 16,-9 0-12-16,-4 0-4 16,-10 0-92-16,-4 4 48 15,-14-4-248-15,-9 4 160 16,-9-4-508 0,-18 16 360-16,-9-4-148 15</inkml:trace>
          <inkml:trace contextRef="#ctx0" brushRef="#br0" timeOffset="224673.3097">11157 10874 800 0,'9'-12'296'0,"0"0"-232"0,5-4-16 0,0 12 196 16,13 4-144-16,9-4-24 0,10 4-48 15,9 4-24-15,4 4 0 16,-9 8 4-16,0-4-4 0,-4 4-4 16,-15 1 4-16,-12-1 4 15,-19 4-4-15,-19-4-12 16,-22 4 4-16,-13-3 4 16,-14-5 0-16,8-4 16 15,15 0-8-15,4 0 4 16,18 0-4-16,9-4-52 15,19 4 28-15,18 0 4 16,18 8 8-16,4 5-32 16,5 7 20-16,0 8-4 15,-9 5 12-15,-4-1 8 16,-10-3 0-16,-4-5 8 0,-19-3-4 16,-4-5 60-16,-13-4-36 15,-10 0 76-15,-9-12-56 16,-13 0 20-16,-5 5-40 15,-10-5-44-15,6 0 8 16,8 0 8-16,1 0 4 16,13-4 8-16,9-4-8 15,0 0-212-15,5-4 112 16,4-4-244-16,5 0 192 16,-4 0-484-1</inkml:trace>
          <inkml:trace contextRef="#ctx0" brushRef="#br0" timeOffset="224225.6196">11271 10818 716 0,'-5'4'264'0,"-4"0"-204"0,-9 8-16 16,9 4 96-16,-5 8-84 15,1 9 68-15,-5 7-72 16,4 9-4-16,0 7-28 0,5 1 16 16,0-4-24-16,9-9 24 0,0-11-24 15,-9-5-56-15,9-16 20 16,-5-12-280-16,5-12 168 15,-9-16-384 1</inkml:trace>
        </inkml:traceGroup>
      </inkml:traceGroup>
      <inkml:traceGroup>
        <inkml:annotationXML>
          <emma:emma xmlns:emma="http://www.w3.org/2003/04/emma" version="1.0">
            <emma:interpretation id="{62213E42-B2EB-4B4D-ACEE-ADC0E4A1FCBE}" emma:medium="tactile" emma:mode="ink">
              <msink:context xmlns:msink="http://schemas.microsoft.com/ink/2010/main" type="line" rotatedBoundingBox="3041,13878 5852,14009 5830,14490 3019,14359"/>
            </emma:interpretation>
          </emma:emma>
        </inkml:annotationXML>
        <inkml:traceGroup>
          <inkml:annotationXML>
            <emma:emma xmlns:emma="http://www.w3.org/2003/04/emma" version="1.0">
              <emma:interpretation id="{B9A1BD13-A2B3-47C0-AEA8-35513D15CB42}" emma:medium="tactile" emma:mode="ink">
                <msink:context xmlns:msink="http://schemas.microsoft.com/ink/2010/main" type="inkWord" rotatedBoundingBox="3041,13878 5852,14009 5830,14490 3019,14359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10528.9905">-1896 11635 496 0,'5'-16'184'0,"-1"16"-140"0,1 0-16 16,4 4 128-16,0 0-92 15,-4 4 44-15,8 8-64 16,10 13 64-16,9 7-60 16,-9 4 44-16,4 5-52 0,0-5 76 15,1-7-64-15,-10-9 44 16,5-16-56-16,9-8 60 15,-14-12-60-15,9-8 8 16,-9-8-28-16,0-5-4 0,-13 5-8 16,9-5 12-16,-5 5-12 15,0 4-84-15,5 4 44 16,-10 7-280-16,1 9 172 16,4 0-440-1,4 8 324-15,-3 9-92 16</inkml:trace>
          <inkml:trace contextRef="#ctx0" brushRef="#br0" timeOffset="210739.5504">-1327 11712 664 0,'14'4'244'0,"-9"4"-188"0,8 8-16 0,-8-8 144 0,13 0-108 15,-4 1 104-15,13-1-104 16,9-4-8-16,1-4-40 16,4-4-8-16,0 0-12 0,-9-4-8 15,4-1 4-15,-13 1-24 16,-19 0 12-16,1-4-12 15,-10 0 8-15,-17-4 8 32,3 8 4-32,-22-4 16 15,5 7-8-15,-19 5-48 0,1 5 24 16,8 7-8-16,10 4 16 16,8 8 16-16,19 4-4 15,9 9 40-15,14 3-20 0,27 5 32 16,5-5-32-16,4-11-120 31,9-1 52-31,9-8-248 0,0-4 164 0,-8-7-280 16</inkml:trace>
          <inkml:trace contextRef="#ctx0" brushRef="#br0" timeOffset="210949.6107">-630 11866 780 0,'0'-57'288'0,"-5"33"-224"0,1-9-20 0,-1 25 100 16,5-8-88-16,-9 4 32 15,5 4-52-15,-5 0-12 16,9 8-16-16,-23 8-32 16,14 4 12-16,-14 12 4 15,0 13 8-15,5-1 0 16,9 5 0-16,9 3 24 0,13-3-12 16,10-13 12-16,23-4-12 15,4-12-228-15,14-12 120 16,4-8-380-16</inkml:trace>
          <inkml:trace contextRef="#ctx0" brushRef="#br0" timeOffset="211851.0068">-147 11619 632 0,'4'-37'236'0,"-4"37"-184"0,9-4-16 16,-13 4 116-1,4 4-92-15,-14 5-36 16,5 7-16-16,-9 8 0 15,-1 8-4-15,-8 17-20 0,-5 16 8 16,10-1-40-16,-6 1 28 0,10-12-160 16,0-17 100-16,4-7-80 15,-9-13 92 1,5-8-220-16,4-12 164 0,-8-12 88 16,-1-13 28-16,-4-7 240 15,8-9-128-15,1 1 156 16,5 3-148-16,13 9 104 15,4 4-128-15,19 7-28 16,22 5-36-16,10 8 16 0,4 4-24 16,5 8-24-16,-5 0 4 15,0 4 8-15,-4 0 0 16,-9-4 8-16,-15 0-8 0,-8-4 32 16,-14 0-20-16,-9-4 76 15,-9 0-56-15,-5 0 4 16,-4 0-24-16,5 8-4 15,-1 4-4-15,0 5-8 16,1 7 4-16,4 8 12 16,4 9-8-16,14-1-28 15,5 0 8-15,-1-3-48 16,6-9 32-16,3-8 8 16,6-8 8-16,-6-8-8 15,1 0 12-15,-9-8-12 16,-5-4 8-16,-4-4-36 15,-10 0 28-15,-4-5-20 16,0-3 24-16,0 0 8 16,4 8 8-16,-4-4 0 15,9 7 0-15,0-3-20 16,5 8 12-16,8-4 40 16,1 8-20-16,4-8-20 15,-4 4 4-15,-1 0 0 16,-8-1 4-16,-5 5 8 15,0 0-4-15,-5 0 32 0,5 0-20 16,0 4 20-16,19-4-28 16,8 4-4-1,14 0 20-15,0 0-12 16,9 8-12-16,-5 4-4 16,-4 5-24-16,5 3 16 15,-14 12 76-15,-5-3-36 0,-4-9 72 16,-5 12-60-16,-9-20 88 31,5 5-72-31,-10-1-8 0,-8-12-32 16,-1-4 40-16,1 8-28 15,-1-16-4-15,1 4-16 16,-1-12 20-16,5-13-16 0,0-3 4 16,14 4-8-16,13-1-32 15,23 1 12-15,19 4 24 16,12 15-8-16,-3 18-808 15,-28 19 436 1,-14-4-152-16</inkml:trace>
        </inkml:traceGroup>
      </inkml:traceGroup>
    </inkml:traceGroup>
    <inkml:traceGroup>
      <inkml:annotationXML>
        <emma:emma xmlns:emma="http://www.w3.org/2003/04/emma" version="1.0">
          <emma:interpretation id="{2CCBF530-E473-448D-B6C1-BA7B61563B78}" emma:medium="tactile" emma:mode="ink">
            <msink:context xmlns:msink="http://schemas.microsoft.com/ink/2010/main" type="paragraph" rotatedBoundingBox="10541,14202 24262,14086 24275,15645 10554,157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04520D7-1FA8-4158-B5FB-E87674934CEA}" emma:medium="tactile" emma:mode="ink">
              <msink:context xmlns:msink="http://schemas.microsoft.com/ink/2010/main" type="line" rotatedBoundingBox="10541,14202 24262,14086 24275,15645 10554,15761"/>
            </emma:interpretation>
          </emma:emma>
        </inkml:annotationXML>
        <inkml:traceGroup>
          <inkml:annotationXML>
            <emma:emma xmlns:emma="http://www.w3.org/2003/04/emma" version="1.0">
              <emma:interpretation id="{F75B678A-9099-4228-BE83-C7EA293516A1}" emma:medium="tactile" emma:mode="ink">
                <msink:context xmlns:msink="http://schemas.microsoft.com/ink/2010/main" type="inkWord" rotatedBoundingBox="10541,14202 13552,14176 13563,15423 10552,15449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28515.9903">5821 12327 624 0,'-27'-8'228'0,"13"12"-176"0,-8-8-16 16,12 4 116-16,-3 0-92 0,-5 4 52 15,-1-4-64-15,6 8 80 16,4-8-72-16,4 4-20 0,5-4-20 15,18 0 40-15,14-4-32 16,18 4-12-16,9 4-4 16,5 4 8-16,4 0-8 15,-4-4 4-15,-5 0-4 16,1-4-24-16,-10 0 8 16,-9 0 20-16,-10 0-4 0,-8-4 40 15,-9 0-24-15,-10 0-12 16,-8 0-8-16,-5 4-4 15,-5 0 0-15,0 0 0 16,-4 0 0-16,0 4 0 16,4 4 0-16,1 1-36 15,-5 3 20-15,4 8 4 16,0 8 12-16,1 9-12 16,-6 15 8-16,6 5 12 15,-1 0-4-15,0-1-12 16,1-7 4-16,-5-5-4 15,-1-11 0-15,1-9 32 16,-5-4-12-16,1-8-4 16,-6 0-4-16,1-16 28 0,0-8-16 15,-1-12 32-15,-4-4-32 16,1-13 4-16,-1-3-12 16,0-9 20-16,0 5-16 15,9 7-12-15,5 5-4 16,0 3 4-16,4 9 0 15,5 4 0-15,4 0 0 16,5 3 0-16,5 5 0 16,4 0-116-16,9 8 64 15,10 4-412-15,8 4 260 16</inkml:trace>
          <inkml:trace contextRef="#ctx0" brushRef="#br0" timeOffset="228970.77">6905 12408 800 0,'-23'16'296'0,"14"4"-232"0,-23 17-16 0,14-5 140 16,-9 9-112-16,-10 11 32 0,-8 5-64 16,-5-4-44-1,0-5-4-15,4-7 16 0,10-13-4 0,8 0-116 16,5-12 56-16,23-16-164 15</inkml:trace>
          <inkml:trace contextRef="#ctx0" brushRef="#br0" timeOffset="228788.7865">6559 12392 872 0,'9'4'324'0,"9"8"-252"0,5 8-20 15,-5-4 136-15,5 13-112 16,0 7 32-16,4 5-64 15,5-1 0-15,0-3-28 16,4-5 20-16,-13-4-24 0,4-12-12 16,-13 5-4-16,0-5-252 15,-5-8 140-15,-9-8-428 16,0-8 304-16,-5-8-164 16</inkml:trace>
          <inkml:trace contextRef="#ctx0" brushRef="#br0" timeOffset="229229.4575">7205 12315 600 0,'-9'-12'224'0,"5"16"-176"0,-1 0-12 16,1 4 88-16,-1 8-76 15,5 8 52-15,0 13-60 16,-4 16-4-16,-6 11-20 0,1 5 32 0,-4-8-24 16,-10-9-12-16,5-3-8 15,-1-9 28 1,6-3-16-16,-5 3-48 15,8-19 16-15,1-9-568 16</inkml:trace>
          <inkml:trace contextRef="#ctx0" brushRef="#br0" timeOffset="229735.8015">7101 12724 860 0,'-46'-12'320'0,"46"3"-248"0,9 1-20 0,0 8 136 16,19-12-112-16,26 4 52 15,10 0-80-15,9-4-24 16,0-4-16-16,-5 4-96 0,-4 3 48 16,-10-3-232-16,-8 0 152 15,-14 8-248-15</inkml:trace>
          <inkml:trace contextRef="#ctx0" brushRef="#br0" timeOffset="229944.3742">7310 12214 768 0,'-32'-25'284'0,"19"25"-220"0,-1-4-20 16,9 4 200-16,1-4-144 16,22 0 136-1,14-4-128-15,9-4-56 16,9 4 0-16,5 0-36 0,8-4-76 0,15 4 32 16,8 4-588-16,1 0 336 15,-19-4-296 1</inkml:trace>
          <inkml:trace contextRef="#ctx0" brushRef="#br0" timeOffset="229731.7909">7720 12270 644 0,'-9'-8'236'0,"9"8"-180"0,-5 21-20 0,1-5 132 16,4 0-100-16,-5 20 36 15,5 9-64-15,0 36 4 0,0 8-28 16,-4-4 8-16,8-8-12 16,-4-13 12-16,-4-3-16 15,-15-8 4-15,-3-9-4 0,8-7-192 16,-13-9 100-16,-1-8-352 15,-4-12 244 1,1 0-160-16</inkml:trace>
          <inkml:trace contextRef="#ctx0" brushRef="#br0" timeOffset="236855.191">7788 12105 852 0,'9'-25'316'0,"5"13"-248"0,13-8-16 16,-9 12 252-16,10 0-176 15,4 0 0-15,9 8-76 0,0 4-84 16,9 4 20-16,0 8-380 0,9-12 216 15,0 4-552 1</inkml:trace>
          <inkml:trace contextRef="#ctx0" brushRef="#br0" timeOffset="236491.2219">7838 11846 572 0,'9'-29'208'0,"0"25"-160"0,5-4-12 16,-5 4 164-16,5 4-116 16,0 4 64-16,4 8-88 15,-5 8-16-15,1 5-28 16,0 11 60-16,-1 5-44 0,1-1 40 16,-5 1-40-16,0-5 0 15,5-4-20-15,0-3 20 16,-5-5-20-16,-5-12-196 0,5 4 96 15,-4-4-352-15,-5-4 248 16,-9 1-276 0</inkml:trace>
          <inkml:trace contextRef="#ctx0" brushRef="#br0" timeOffset="236671.7027">8089 11837 736 0,'-9'17'272'0,"-1"3"-208"0,-3 16-20 0,8-11 28 0,5 7-48 16,-4 0 8-16,-1 13-20 15,1-9 0-15,-1-7-4 16,0 3 4-16,1-12-8 0,-19 0-160 16</inkml:trace>
          <inkml:trace contextRef="#ctx0" brushRef="#br0" timeOffset="230822.1203">8257 12829 748 0,'-4'0'276'0,"26"0"-216"0,15-4-16 0,-5 0 24 16,22-4-48-16,19 4-168 15,14-4 80-15,-15-5-484 16</inkml:trace>
          <inkml:trace contextRef="#ctx0" brushRef="#br0" timeOffset="230680.7443">8330 12590 548 0,'-14'-16'204'0,"14"8"-156"0,-4 4-16 0,4-4 264 0,0 4-168 15,0 0 116-15,9 0-144 16,4 0 28-16,6-1-80 16,8 1-24-16,14 4-16 0,5 4-256 15,8 5 136-15,-8 3-624 16</inkml:trace>
        </inkml:traceGroup>
        <inkml:traceGroup>
          <inkml:annotationXML>
            <emma:emma xmlns:emma="http://www.w3.org/2003/04/emma" version="1.0">
              <emma:interpretation id="{088898D1-DACD-4587-A7F1-D89F7AC562A3}" emma:medium="tactile" emma:mode="ink">
                <msink:context xmlns:msink="http://schemas.microsoft.com/ink/2010/main" type="inkWord" rotatedBoundingBox="14022,14554 15058,14546 15066,15532 14030,15541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32423.062">9099 12651 748 0,'-4'-8'276'0,"13"12"-216"0,14-4-16 0,-5 0 188 16,14 0-136-16,9 8 24 0,13-8-72 15,6 0-32-15,-6 8-8 16,-4-8-96-16,0 8 48 0</inkml:trace>
          <inkml:trace contextRef="#ctx0" brushRef="#br0" timeOffset="232734.4563">10078 12493 260 0,'-23'8'96'0,"14"16"-76"0,-4 21-4 16,8-13 280-16,-4 17-164 0,4 12 36 16,-4 3-100-16,0 1 44 15,0-4-64-15,-5-1 20 0,-8-3-40 16,-6-8 80-16,-8-9-60 16,0-12 64-16,-1-11-60 15,1-17 4-15,4-8-32 16,0-13-108-16,0-11 40 15,9-4-472-15,1-9 280 16,8-36-248 0</inkml:trace>
          <inkml:trace contextRef="#ctx0" brushRef="#br0" timeOffset="232855.2862">9987 12194 924 0,'32'-29'340'0,"-14"37"-260"0,10 4-28 16,-10-3-16-16,0-1-32 15,9 12-180-15</inkml:trace>
        </inkml:traceGroup>
        <inkml:traceGroup>
          <inkml:annotationXML>
            <emma:emma xmlns:emma="http://www.w3.org/2003/04/emma" version="1.0">
              <emma:interpretation id="{9AF39040-1618-4726-ADDC-25D24B6E7BFB}" emma:medium="tactile" emma:mode="ink">
                <msink:context xmlns:msink="http://schemas.microsoft.com/ink/2010/main" type="inkWord" rotatedBoundingBox="15419,14192 18593,14166 18606,15693 15432,15720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33605.7511">10880 12513 488 0,'-5'-12'180'0,"5"8"-140"0,-5-4-12 0,1 4 128 0,-1-4-92 16,-4 0 60-16,-4-4-68 15,-6 4 36-15,1-1-52 16,-5 9 16-16,-4 0-36 0,0 4-8 16,-5 9-8-16,0 11 40 15,-4 12-24-15,-1 13 44 16,10 3-36-16,4 1 20 16,0-4-28-16,10-5 44 15,8-7-36-15,5-9-16 16,14 0-4-16,8-12 16 15,10-3-12-15,9-5-144 16,9-12 68-16,5 0-140 16,-5-9 116-16,-4-11-56 0,-10-8 84 15,-4 3 36-15,-9 5 16 16,-10-4 192-16,-4 12-100 16,-9 8 96-16,-4 16-100 15,4 0 60-15,0 12-80 16,9 12 4-16,14-3-40 15,4-1 32-15,5-8-32 16,9-4-56-16,9-12 16 16,14-8-84-16,0-8 56 15,-10-4 28-15,-8-20 12 0,-19-5 4 16,-13-7 4-16,-14-5 4 16,-14-8-4-16,-9 5-12 15,0 7 4-15,-4 9 12 16,9 11-4-16,4 9-320 15,10 12 172-15,4 16-556 16</inkml:trace>
          <inkml:trace contextRef="#ctx0" brushRef="#br0" timeOffset="234775.943">11617 12327 528 0,'5'-24'196'0,"-1"20"-152"0,1-8-12 16,4 12 72-16,9 0-64 0,-4 0 72 16,8 0-64-16,6 4 0 15,8 4-28-15,14 8-20 0,9-4-4 16,1 12 64-16,-1 5-32 15,-5 15 24-15,-3 5-32 16,-10-1 44-16,-19 13-36 16,-13-8 28-16,-4-5-28 15,-10-3 8-15,-13-9-20 16,-14 1 44-16,-13-5-32 16,-10-12-4-16,1 4-16 0,-1-7-24 15,0-5 8-15,5-8 48 16,9 4-20-16,5-8 36 15,4 0-32-15,23-8-48 16,-5 8 12-16,14-4-200 16,14-12 116-16,-5 8-312 15,14-1 232-15,-1-7-316 16</inkml:trace>
          <inkml:trace contextRef="#ctx0" brushRef="#br0" timeOffset="235124.3704">11717 12165 840 0,'-9'-28'312'0,"18"28"-244"0,0-8-16 0,0 0 208 16,1 0-152-16,3-5 160 15,5 5-156-15,5 4 24 16,9-8-84-16,9 0 16 0,9 4-40 16,5-4-52-16,-1 4 12 15,1 0 28-15,0 0-8 0,-19-1-168 16,-4 5 88-16,-9 4-184 15,-10 4 144-15,-4 5-432 16,-13 3 308-16,-10-12-292 16</inkml:trace>
          <inkml:trace contextRef="#ctx0" brushRef="#br0" timeOffset="234404.9557">11758 12380 464 0,'5'-8'176'0,"-5"0"-140"0,-5-1-8 0,5 9 172 16,5-4-116-16,-5-4 52 16,0 8-76-16,-5 8 52 0,5 5-64 15,-4 3 80-15,-1 20-72 0,1 9-20 16,-1 3-20-16,5 1 4 15,0-1-12-15,-5-7 16 16,5-5-16-16,0-7-56 16,-9-13 24-16,9 4-304 15,-4-12 176-15,-14-8-460 16</inkml:trace>
          <inkml:trace contextRef="#ctx0" brushRef="#br0" timeOffset="235778.6569">12605 11793 684 0,'-23'20'252'0,"23"4"-192"0,-23 17-20 15,23-13 48-15,-9 13-56 16,5 7 4-16,-5 5-20 16,0-9-12-16,-5-7 0 15,0-1-4-15,5-12 0 0,-4 1 16 16,-1-13-8-16,0-4 4 15,1-16-4-15,3 4 20 16,6-12-16-16,-1-9 136 16,5 1-80-16,9 0 84 15,5 0-88-15,9 3-4 16,13 9-40-16,10 4-312 0,8 8 160 16</inkml:trace>
          <inkml:trace contextRef="#ctx0" brushRef="#br0" timeOffset="322709.5455">12450 12590 476 0,'0'-4'176'0,"0"0"-136"0,5 4-12 0,-5 0 56 16,0 0-52-16,0 0 68 16,9-4-60-16,-9 4 28 15,0-4-40-15,0 4 72 0,0-4-56 0,0 4-12 16,9-4-20-16,5 4 16 16,-5-4-16-16,0 4 4 15,14-4-8-15,-1 0-16 16,10-4 4-16,5 0 28 15,-5-1-12-15,4 1-20 16,-4 0 0-16,0 0 12 16,-10 0 0-16,-12 4 24 15,3-4-16-15,-4 0 12 16,0 4-12-16,-9 0 0 16,0 0-4-16,0 0-52 15,0 0 28-15,0 0-252 16,0 4 148-16,0 0-436 15</inkml:trace>
          <inkml:trace contextRef="#ctx0" brushRef="#br0" timeOffset="235379.5502">12482 11878 476 0,'-9'-12'176'0,"0"12"-136"0,9 8-12 16,0 0 216-16,0 12-140 0,9 8 64 16,-4 13-100-16,4-1 12 15,0 9-44-15,0-9 20 0,5-3-28 16,-5-5 0-16,0-7-16 15,-5-1-8-15,-8-12 0 16,-1 0-384-16,1-4 208 16,4 4-396-1</inkml:trace>
          <inkml:trace contextRef="#ctx0" brushRef="#br0" timeOffset="323043.433">12578 12323 464 0,'-5'8'176'0,"5"0"-140"0,-4 4-8 0,4-4 92 0,-5 1-72 16,0 11 96-16,-4-4-84 15,9 8 32-15,-9-3-52 16,9 11 12-16,0-4-32 0,0 1 8 16,0-1-16-16,0-8-16 15,0-4 0-15,-9 0-136 16,18-3 72-16,-9-5-240 16</inkml:trace>
          <inkml:trace contextRef="#ctx0" brushRef="#br0" timeOffset="252901.6603">12869 13072 768 0,'32'-16'284'0,"-5"11"-220"0,10 5-20 15,-24 0 156-15,6 5-120 16,-6 3 12-16,-8 8-56 16,-10 8 0-16,-8 13-20 15,-15-1-16-15,-17 8-4 0,-10 5-280 16,-9 0 156-16</inkml:trace>
          <inkml:trace contextRef="#ctx0" brushRef="#br0" timeOffset="323554.9815">13001 12323 520 0,'-4'0'192'0,"8"0"-152"0,5-8-8 15,-9 8 124-15,14 0-92 16,0 4 80-16,4 4-84 15,0-8-12-15,9 0-32 16,-4 0 8-16,4 0-16 0,1-8-4 16,4 8 0-16,-5-8 4 0,5 4-4 15,-14 0-56-15,-13 0 28 16,-5 4-76-16,0 0 56 16,-5 0-104-16,-4-4 84 15</inkml:trace>
          <inkml:trace contextRef="#ctx0" brushRef="#br0" timeOffset="324000.6638">13170 12311 288 0,'-14'0'108'0,"14"8"-84"0,0-8-4 0,0 0 92 15,0 8-64-15,0 4 76 0,0 4-68 16,0 1 24-16,0 3-48 16,0 4 44-16,-9 9-44 15,9-1 28-15,9 4-32 0,-9 5-8 16,0-1-12-16,-5-3 28 16,5-5-20-16,0-4 4 15,0 1-12-15,0-9 28 16,-4-4-20-16,-1 0 48 15,5-4-36-15,-4-3 12 16,-1-5-24-16,5-4 44 16,0 0-32-16,-4-4 4 15,-6-1-20-15,1 1 20 0,0-4-20 16,0 0 12-16,-4 0-12 16,3-4-8-16,-3 0 0 15,4 0-4-15,4 0 0 16,1-1-28-16,-1-3 16 15,0 0-164-15,1-4 100 16,4-4-368 0,0 7 252-16,-9-3-208 15</inkml:trace>
          <inkml:trace contextRef="#ctx0" brushRef="#br0" timeOffset="324410.2529">13028 12153 364 0,'-13'0'132'0,"22"0"-100"0,-5 8-12 0,-4-8 220 15,0 0-136-15,0 0 64 16,19 4-100-16,-10-4 48 15,14 4-64-15,-1-4 16 0,-8-4-40 16,13 0-36-16,-4 4 4 16,-9 0 28-16,8 0-16 15,1-8-148-15,-5 8 72 16,-4-4-308 0</inkml:trace>
          <inkml:trace contextRef="#ctx0" brushRef="#br0" timeOffset="325306.637">13584 12056 464 0,'0'-4'176'0,"0"16"-140"0,-18 0-8 16,13 0 108-16,-4 5-80 16,0-1 4-16,0 0-36 15,-5 0-24-15,5 0-4 16,-5 0 20-16,5-3-8 0,-4-1-4 0,-6-8 0 16,-3 4-148-16,8-4 80 15,-4-4-148 1,-5-4 120-16,9 0 8 15,5-4 52-15,0 4 40 16,5 0-4-16,8-4 336 16,14-1-188-16,-4 1 116 15,18 4-156-15,0 0 56 16,13-4-96-16,1 4-36 0,-5 0-24 16,4 4-436-16,-22 12 232 15,0-16-344 1</inkml:trace>
          <inkml:trace contextRef="#ctx0" brushRef="#br0" timeOffset="325138.1899">13420 12048 488 0,'-9'-4'180'0,"9"4"-140"0,9 0-12 16,0 4 152-16,-4 0-104 0,13 8 60 15,-9 4-80-15,5 0 0 16,-1 5-32-16,-4-1 4 0,5 0-16 16,-5 0 0-16,-4-3-4 15,4-1-96-15,-9-8 52 16,-9 0-272-16,4 0 172 16,-4 0-292-1</inkml:trace>
        </inkml:traceGroup>
        <inkml:traceGroup>
          <inkml:annotationXML>
            <emma:emma xmlns:emma="http://www.w3.org/2003/04/emma" version="1.0">
              <emma:interpretation id="{4080DEC9-CFAC-42CE-AAF1-2D8D7241075C}" emma:medium="tactile" emma:mode="ink">
                <msink:context xmlns:msink="http://schemas.microsoft.com/ink/2010/main" type="inkWord" rotatedBoundingBox="18988,14544 20743,14529 20751,15533 18997,15548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54093.321">14335 12283 748 0,'-14'-9'276'0,"19"5"-216"0,0-8-16 0,-5 12 208 15,9 0-148-15,4 0 144 16,1 0-144-16,13 4 44 0,1-4-88 16,-1 4 8-16,5-4-36 0,9 0-4 15,4 0-16-15,10-8 0 16,0-4-4-16,8 4-128 16,6 4 64-16,-15 0-216 15,1-4 152-15,-10 8-588 16,-31 12 396-1,-5 0-64-15</inkml:trace>
          <inkml:trace contextRef="#ctx0" brushRef="#br0" timeOffset="254639.2707">15250 12194 464 0,'-9'8'176'0,"0"12"-140"0,4 0-8 15,-4-8 92-15,5 4-72 16,4 5 24-16,0-1-40 0,0 0-20 15,0 4-8-15,-5 1 20 16,5-5-12-16,-4-4 24 0,-10 0-24 16,5-4-12-16,0-3-4 15,-5-5-68-15,1-8 40 16,-1 0 4-16,0-9 16 16,5-3 4-16,5 0 0 15,4 0 132-15,0 4-72 16,13 0 228-1,-4-1-16-15,14 1-132 16,-9 8-16-16,4 4-80 16,5 0-4-16,-1 0-20 0,1 4-412 15,9 0 216-15</inkml:trace>
          <inkml:trace contextRef="#ctx0" brushRef="#br0" timeOffset="254282.8232">15218 12153 704 0,'-9'0'264'0,"14"16"-208"0,-10 4-12 0,5-3 64 15,0-1-68-15,0 8-8 16,5 0-20-16,-1 1 8 16,5-1-12-16,-9-4 4 0,10-4-4 0,-6 1-200 15,-4-5 104-15</inkml:trace>
          <inkml:trace contextRef="#ctx0" brushRef="#br0" timeOffset="255364.3092">15328 12279 444 0,'0'0'164'0,"0"-5"-124"0,0 5-16 0,0 0 176 15,0 0-116-15,0 0 0 16,0 0-52-16,-9 9 32 15,4-1-36-15,-13 8-24 0,4 0-4 16,-9 0-624 0</inkml:trace>
          <inkml:trace contextRef="#ctx0" brushRef="#br0" timeOffset="255826.5785">15473 12914 872 0,'-13'0'324'0,"22"4"-252"0,14 0-20 0,-1-4 156 0,19-4-124 16,14 4-36-16,-5 0-28 15,5 0-532-15,-5 0 280 16,4 0-312-16</inkml:trace>
          <inkml:trace contextRef="#ctx0" brushRef="#br0" timeOffset="255679.1858">15514 12732 872 0,'-13'-16'324'0,"22"16"-252"0,13-4-20 0,-8 4 24 15,13 0-52-15,10 0 0 16,4 0-16-16,0 0-260 16,-9 8 136-16,0 0-492 15</inkml:trace>
          <inkml:trace contextRef="#ctx0" brushRef="#br0" timeOffset="253605.5222">14212 12412 736 0,'0'-4'272'0,"14"4"-208"0,4 0-20 0,-4 4 72 15,13 4-72-15,9 4 16 16,10 9-36-16,9 3 48 16,-5 12-40-16,4 9 36 0,6 3-36 15,-1 5 16-15,-9 0-28 16,-9-5 36-16,-14-3-32 15,-9-1 20-15,-22-7-24 0,-1-1 28 16,-18-4-32-16,-8 1 12 16,-10-1-16-16,4-4 20 15,-8 5-20-15,-10-13 4 16,-18 8-8-16,-4-11-8 16,-5-5 4-16,0-4-4 15,23-8 0-15,9-12-12 16,13-5 8-16,23-7-192 15,14-8 108-15,23-1-300 16,14 1 220-16</inkml:trace>
          <inkml:trace contextRef="#ctx0" brushRef="#br0" timeOffset="253231.0259">14381 12513 788 0,'0'-4'292'0,"4"8"-228"0,1 8-16 16,-5 9 88-16,0 15-84 16,-5 13 24-16,1 3-44 15,-1 1 4-15,-4-5-20 16,4-3-8-16,-4-9-4 0,0-7-112 15,-4-5 60-15,-6-4-272 16,-3-8 180-16</inkml:trace>
        </inkml:traceGroup>
        <inkml:traceGroup>
          <inkml:annotationXML>
            <emma:emma xmlns:emma="http://www.w3.org/2003/04/emma" version="1.0">
              <emma:interpretation id="{408087D7-A1E6-4C9A-839E-DED96B2C4436}" emma:medium="tactile" emma:mode="ink">
                <msink:context xmlns:msink="http://schemas.microsoft.com/ink/2010/main" type="inkWord" rotatedBoundingBox="21158,14395 23462,14375 23470,15368 21166,15387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58918.9863">16980 12137 676 0,'-18'4'248'0,"9"4"-192"0,4 8-16 15,-4-4 56-15,5 0-60 16,4 5 12-16,0-5-28 0,0 4-28 16,0-4 0-16,0 0 12 0,0-4 0 15,-9 0-240-15,-14 1 128 16,-4-5-88 0,8 0 116-16,-8-4 32 15,4 0 32-15,1-4 184 16,8 0-96-16,-4 0 176 15,18-5-140-15,18 1 116 0,5 0-132 16,9 0 52-16,13 0-84 0,10 0-24 16,-10 4-24-16,10 4-100 15,-19 0 52-15,5 4-340 16,-23 0 208-16</inkml:trace>
          <inkml:trace contextRef="#ctx0" brushRef="#br0" timeOffset="258560.1458">16826 12157 456 0,'4'-8'168'0,"5"4"-128"0,-9 8-16 0,0-4 132 16,9 8 12-1,0 0-80-15,-4 8 60 0,4 1-92 16,5-5 60-16,4 4-64 0,-14 0 24 16,15 0-44-16,-10 0-8 15,-9-3-16-15,4-1 20 16,-4-4-16-16,0 0-128 16,-4-4 64-16,-5 0-300 15,0-4 196-15</inkml:trace>
          <inkml:trace contextRef="#ctx0" brushRef="#br0" timeOffset="259195.9552">16985 12825 1132 0,'0'12'420'0,"18"-8"-328"0,-9-8-24 0,5 4 32 16,-10 4-68-16,15-4-84 16,-6-4 28-16,5 4-532 15,-18 0 304-15,-9-4-308 16</inkml:trace>
          <inkml:trace contextRef="#ctx0" brushRef="#br0" timeOffset="257023.7883">16266 12792 572 0,'-28'-20'208'0,"28"20"-160"0,-4 0-12 15,4 0 136-15,0-8-100 16,4 4 120-16,10 0-108 16,0 0 52-16,8 0-76 15,1 0 28-15,9 4-52 0,0-8 8 0,4 8-28 16,5 0-8-16,-9 0-4 16,0-8 12-16,4 8-8 15,-4-4-136-15,0 4 72 16,-9 0-184-16,0 0 136 15,-14 0-136-15,-9 0 136 16</inkml:trace>
          <inkml:trace contextRef="#ctx0" brushRef="#br0" timeOffset="256648.2906">16639 12453 684 0,'23'-21'252'0,"-23"13"-192"0,0-8-20 15,13 12 100-15,-4-4-84 16,-9 0 4-16,0-4-36 15,0 4 12-15,0-1-24 16,-9 5 32-16,-4 4-28 0,-6 0-12 16,-8 4-8-16,-5 1 4 15,-4 3 0-15,-5 4 0 0,-14 4 0 16,14 8 32-16,-4 5-16 16,-1 11 32-1,14 9-32-15,10 3 92 0,-1 1-60 16,18-1-32-16,5-3-12 15,5-5 20-15,18-7-12 16,-1-1-12-16,1-11-4 16,9-5-128-16,4-4 72 15,-4-4-180-15,0 0 136 16,0 0-136-16,-5 1 136 16,-9-1-148-16,5-4 144 15,-14 0-176-15</inkml:trace>
          <inkml:trace contextRef="#ctx0" brushRef="#br0" timeOffset="257693.1111">16279 12250 652 0,'-4'-4'244'0,"8"4"-192"0,5-4-12 0,0 4 156 15,5-4-116-15,4 4 20 16,5 0-60-16,0 0 16 16,9 0-28-16,0 0-36 0,-5 4 4 15,5-4 8-15,0 0 0 16,-1 0-212-16,-8 0 112 16,0-4-340-16,-9 4 244 31</inkml:trace>
          <inkml:trace contextRef="#ctx0" brushRef="#br0" timeOffset="257435.4287">16284 12117 560 0,'4'-8'208'0,"5"8"-164"0,0-4-8 0,5 4 112 0,0-5-88 16,9 1 96-16,4 0-88 15,-4 0 56-15,-1 4-72 16,1 0-4-16,9 4-28 0,-9 0-4 16,0 0-8-16,-1 1-16 15,-8 3 4-15,4-4-68 16,-9-4 40-16,5 0-120 16,-14 0 88-16</inkml:trace>
          <inkml:trace contextRef="#ctx0" brushRef="#br0" timeOffset="261549.2203">17413 12651 840 0,'-14'-4'312'0,"19"0"-244"0,8 0-16 0,1 4 164 15,4-4-128-15,28-4 16 16,13-1-60-16,0 1-4 16,9 4-24-16,-4 0 28 0,-18 0-28 15,-1 0-68-15,-13 0 28 16,-5 0-140-16,-13 0 88 16,-9-4-200-16,-5 0 152 0</inkml:trace>
          <inkml:trace contextRef="#ctx0" brushRef="#br0" timeOffset="261290.532">17991 12283 456 0,'14'-9'168'0,"-14"18"-128"0,0-18-16 16,0 9 184-16,0 0-120 15,0 0 96-15,0 0-104 16,4 0 16-16,-4-8-56 16,0 8-4-16,-4-8-24 0,-10 4 12 15,0 4-16 1,-8-4-4-16,-6-4-12 15,-4 8 4-15,-9-8 20 16,-4 8-8-16,-5 0-12 16,13 0 0-16,-4 0 4 0,14 0 0 15,4 0-20-15,5 8 12 16,4-8-4-16,5 8 4 16,-4 8-28-16,13-3 20 15,-9 19 104-15,-5 8-48 16,-4 17-4-16,4 12-24 15,0 4-28-15,1-5 8 16,-1-3 12-16,10-12 0 16,-10-9 8-16,0-11-8 15,14-1 32-15,0-12-20 0,0-3 4 16,0-5-12-16,0-4-16 16,14 0 4-16,0-8-16 15,-10 4 12-15,10-4-12 16,13 0 8-16,5 0 36 15,0 0-16-15,13 0-28 16,5 0 12-16,1 4 0 16,-6 0 8-16,1 4-80 15,-15-4 44-15,-3 0-188 16,-10 0 124-16,-9 4-148 16,-9-8 140-16</inkml:trace>
          <inkml:trace contextRef="#ctx0" brushRef="#br0" timeOffset="262117.7312">17586 12161 756 0,'4'8'280'0,"5"-24"-216"0,-4 8-20 16,9 4 180-16,-1 4-132 16,10-4 88-16,4-4-108 0,5 4 52 15,9 4-72-15,-4-8-4 0,4 0-28 16,-5 4 4-16,-4 4-12 16,0 0-288-16,-5 0 148 15,-9 0-416 1</inkml:trace>
          <inkml:trace contextRef="#ctx0" brushRef="#br0" timeOffset="262506.264">18410 12007 768 0,'-32'-12'284'0,"32"12"-220"0,-14 8-20 0,10 0 68 16,4 5-72-16,0 7 44 15,0 4-48-15,0 4 0 16,0 5-24-16,0-5 20 0,-9-4-20 16,4 1 4-16,-9-5-8 0,14-4 20 15,-13 0-16-15,-5-4-76 16,-1 1 36-16,-8 3-204 15,9-12 132-15,-9 4-204 16,13-8 172 0,-4-8-40-16,4 8 100 15,-4-12 28-15,18 4 24 16,-5-1 252-16,5 1-124 16,5 0 196-16,-5 4-176 15,13-4 132-15,1-8-152 16,9 8 76-16,4-4-104 0,19 4 24 15,-1 0-60-15,5-1-84 16,10 5 16-16,-15 4-644 16,-4 13 368-16,-18-13-256 15</inkml:trace>
          <inkml:trace contextRef="#ctx0" brushRef="#br0" timeOffset="262122.2428">18273 12060 436 0,'-4'-8'160'0,"4"0"-124"0,0 8-8 16,0 0 168-16,0 0-112 16,0 0 88-16,0 0-100 15,13 8 44-15,-13 12-72 16,5 4 104-16,9-3-88 0,4 7 20 16,9-4-48-16,-9-4-4 15,10 1-16-15,-10-5 0 16,-4-8-4-16,-1 0-184 15,-13 0 100-15,0-8-324 16,0 0 224-16</inkml:trace>
        </inkml:traceGroup>
        <inkml:traceGroup>
          <inkml:annotationXML>
            <emma:emma xmlns:emma="http://www.w3.org/2003/04/emma" version="1.0">
              <emma:interpretation id="{E0352B26-8BA4-4C87-BAD7-D2952769C3AE}" emma:medium="tactile" emma:mode="ink">
                <msink:context xmlns:msink="http://schemas.microsoft.com/ink/2010/main" type="inkWord" rotatedBoundingBox="24198,14422 24265,14422 24267,14692 24201,14693"/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1" brushRef="#br0">19270 12311 0,'0'0'16,"0"0"0,32-117-1,-27 76 1,8 13-16,-13 16 16,5 8-1,-10 4 1,1 0-1,4 0 1,0 0 0,0 0-16,4-33 31,-4 29-15,14-28-1</inkml:trace>
        </inkml:traceGroup>
      </inkml:traceGroup>
    </inkml:traceGroup>
    <inkml:traceGroup>
      <inkml:annotationXML>
        <emma:emma xmlns:emma="http://www.w3.org/2003/04/emma" version="1.0">
          <emma:interpretation id="{ED51E0C6-A4F8-4D1D-A522-B410EDD6B7BE}" emma:medium="tactile" emma:mode="ink">
            <msink:context xmlns:msink="http://schemas.microsoft.com/ink/2010/main" type="paragraph" rotatedBoundingBox="1474,15308 20006,15631 19981,17051 1450,16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FDAC3-8307-43DE-A283-0CD658AD928C}" emma:medium="tactile" emma:mode="ink">
              <msink:context xmlns:msink="http://schemas.microsoft.com/ink/2010/main" type="line" rotatedBoundingBox="1474,15308 20006,15631 19981,17051 1450,16729"/>
            </emma:interpretation>
          </emma:emma>
        </inkml:annotationXML>
        <inkml:traceGroup>
          <inkml:annotationXML>
            <emma:emma xmlns:emma="http://www.w3.org/2003/04/emma" version="1.0">
              <emma:interpretation id="{ECCEAA46-7C97-4F74-AA9F-F5178A7A3D13}" emma:medium="tactile" emma:mode="ink">
                <msink:context xmlns:msink="http://schemas.microsoft.com/ink/2010/main" type="inkWord" rotatedBoundingBox="1474,15308 6102,15389 6077,16809 1450,16729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73974.3508">-311 13614 800 0,'-5'0'296'15,"1"0"-232"-15,-15 0-16 0,10 8 140 0,-4 0-112 16,-10 8 24-16,-5 9-60 16,-3 3 16-16,-1 8-28 15,0 9-8-15,-5-1-12 0,6-3 56 32,3 3-36-32,1-3-144 0,4-9 64 15,5-7-224-15,4-9 156 16</inkml:trace>
          <inkml:trace contextRef="#ctx0" brushRef="#br0" timeOffset="273853.527">-662 13610 404 0,'-9'-8'148'0,"9"8"-112"0,0-8-12 16,0 8 128-16,9 0-88 16,-4-4 124-16,-1 0-108 15,5 4 56-15,0 0-76 16,5 4 88-16,0 4-84 0,4 0 76 15,5 4-80-15,4 4 4 16,9 4-40-16,1 9 24 16,-1-5-32-16,1 13 12 15,-5-1-16-15,-5-4 20 16,-4-3-20-16,-5-1-56 0,-14-12 20 16,-4-4-148-16,0-4 96 15,-4-8-212-15,-5 0 160 16,0-8-520-1,-5-4 360-15,-4 12 104 16</inkml:trace>
          <inkml:trace contextRef="#ctx0" brushRef="#br0" timeOffset="274235.5433">-20 13420 676 0,'-9'0'248'0,"4"8"-192"0,1 4-16 0,4-4 112 16,0 16-92-16,0 5 52 16,4 7-64-16,-4 1 44 15,-4-1-52-15,-1 8 76 0,1 9-64 16,-1-4 0-16,-4 11-32 16,0-3 32-16,0 4-28 15,0-17 12-15,0-15-20 0,-5-5-228 16,0-12-204-1,10-12 212-15</inkml:trace>
          <inkml:trace contextRef="#ctx0" brushRef="#br0" timeOffset="274715.3195">-88 13897 840 0,'-14'-36'312'0,"14"28"-244"0,5-8-16 15,-1 16 208-15,5-13-152 16,10-3 0-16,12 0-64 16,10 4-32-16,14-4-8 15,4 12-16-15,5 0 8 0,-5 4-392 16,-13 0 216-16,-15 12-512 15</inkml:trace>
          <inkml:trace contextRef="#ctx0" brushRef="#br0" timeOffset="274972.002">-20 13266 932 0,'0'-16'348'0,"5"8"-272"0,4-13-20 0,9 13 128 16,5 0-112-16,9-12-12 15,13 4-36-15,10 0 8 16,8 12-20-16,-8-4-252 0,-5 8 132 0,0 12-700 15</inkml:trace>
          <inkml:trace contextRef="#ctx0" brushRef="#br0" timeOffset="274517.2925">435 13367 748 0,'0'0'276'0,"-4"0"-216"0,4 12-16 15,4-4 92 1,1 21-4-16,-5 11-64 16,4 5 60-16,6-5-76 0,-10 5 36 15,-5 3-52-15,-9 5 16 0,1 12-32 16,-6 3 28-16,-3-3-32 15,-6 0-76-15,10-17 32 16,-5-3-264-16,1-13 160 16,-6-7-432-1,6-9 312-15,-1-12-84 16</inkml:trace>
          <inkml:trace contextRef="#ctx0" brushRef="#br0" timeOffset="275553.0463">695 13153 820 0,'-32'12'304'0,"23"0"-236"0,0 8-20 16,4-4 28-16,5 9-52 16,-9-1-20-16,9 0-4 15,-9 1 8-15,4-9-4 16,1-4 24-16,-1-8-16 0,5-4 32 15,-9-8-28-15,9-4 136 16,9-9-84-16,-9 5-20 16,9-4-32-16,14 4 4 15,23 4-12-15,-1 4-160 16,19 16 80-16,-5 0-720 16,-9 16 440-1,-4-12 84-15</inkml:trace>
          <inkml:trace contextRef="#ctx0" brushRef="#br0" timeOffset="275344.9939">631 13100 464 0,'0'-12'176'0,"0"12"-140"0,0 4-8 15,0-4 172-15,0 8-116 0,9 4 64 16,-9 12-88-16,14 13-16 15,0 7-28-15,4 5 16 0,-5-4-20 16,6-1 4-16,-15-8-8 16,1-7-156-16,-5-5 80 15,-5-8-544 1</inkml:trace>
          <inkml:trace contextRef="#ctx0" brushRef="#br0" timeOffset="275973.6648">863 13051 424 0,'-13'-20'156'0,"8"20"-120"0,1-12-8 15,4 8 204-15,0 4-132 16,4-4 100-16,5-4-116 16,9 8 68-16,5 0-88 15,9 0 92-15,4 16-92 0,5 21 96 16,-4 35-96-16,-1 30 68 16,-4 11-76-16,-14 0 12 15,5 1-36-15,-14 15-12 0,-22 5-12 16,-15-17 12-16,-22-32-12 15,-14 0-356-15,-27-20 192 16</inkml:trace>
          <inkml:trace contextRef="#ctx0" brushRef="#br0" timeOffset="271124.1127">-3462 13521 236 0,'-4'-4'88'0,"4"-4"-68"0,0 0-4 0,0 8 176 0,0 0-108 16,4-4 28-16,-4 4-68 15,9-4 36-15,-4 0-48 16,4 0 56-16,-9 4-52 16,0-5 36-16,0 5-40 0,0 0 16 15,0 0-28-15,0 0 16 16,0 0-20-16,0 0 20 15,0 0-24-15,0 0 24 16,0 0-24-16,0 0 76 16,0 0-52-16,0 0 40 15,0 0-44-15,0 0-8 16,0 0-16-16,9 0 4 16,0 0-8-16,5-4 24 15,4 4-16-15,9 0 12 0,14 4-12 16,5-4 0-1,22 5-4-15,-4-1-8 0,9-4 4 16,-1 0 12-16,10-9-8 16,0 5-12-16,5-4 0 15,-14 0 20-15,-10 8-8 16,-12-12-12-16,-10 4 0 16,-14 4 28-16,-9 0-12 15,-9 0-4-15,-9 4-4 16,0 0-16-16,0 0 8 15,0 0-4-15,0 0 0 0,0 0 8 16,5 8 0-16,4-4 0 16,-9-4 0-16,0 0-12 15,0 8 8-15,-5 4 12 16,-4-12-4-16,-4 12-12 16,-6-4 4-16,1 9 20 15,-5-1-8-15,-4 12-28 16,0-8 8-16,-1 9 12 15,1 3 4-15,-5 13-12 16,0 3 4-16,5 9 20 16,-9 0-8-16,13-5 16 15,-5 1-16-15,10-13 24 16,0-7-20-16,0-5 12 16,4-12-12-16,-4-12 20 15,0-4-20-15,0-20 24 16,-5 0-24-16,-5-17-4 0,-8-7-4 15,-5-5 12-15,0 9-8 16,0-1-20-16,5 5 4 16,4 3 4-16,0 9 4 15,9 0-12-15,10 4 8 16,-1 3 20-16,5 1-8 16,4 0-12-16,10 8 0 15,4 0 12-15,9 0-4 16,5 4-4-16,4 4 4 15,5 0-164-15,14 0 88 16,-5 8-464-16,-5 0 296 0,5 12-332 16</inkml:trace>
          <inkml:trace contextRef="#ctx0" brushRef="#br0" timeOffset="271369.6979">-2337 13699 932 0,'-5'0'348'0,"14"8"-272"0,-4 0-20 15,4 0 244-15,0 0-176 16,0 0 72-16,0-3-116 15,0-1-36-15,0 8-28 0,5-8-24 0,0 0 4 16,-1 0-472-16,1 0 260 16</inkml:trace>
          <inkml:trace contextRef="#ctx0" brushRef="#br0" timeOffset="272014.9132">-1436 13226 528 0,'-4'-45'196'0,"13"41"-152"0,-5-8-12 0,-4 8 148 16,-4-4-104-16,4 0 96 15,-5-1-104 1,-13 9-8-16,0 5-8 0,-5 7-32 16,-4 8 4-16,-10 24-12 15,-8 17 36-15,-15 12-24 0,-8 8 84 16,0 0-60-16,0 12 64 16,13 24-60-16,9 5 40 15,24-9-52-15,8-20 16 16,14-16-36-16,23-20 16 15,13-5-20-15,10-15 36 16,8-9-28-16,15-4-180 16,-19-3 84-16,-5-5-352 15,-8 0 236-15</inkml:trace>
          <inkml:trace contextRef="#ctx0" brushRef="#br0" timeOffset="272754.5236">-739 13626 652 0,'0'-20'244'0,"0"20"-192"0,0-16-12 0,-5 4 84 16,1-1-76-16,-6 5 68 15,-3 0-64-15,-5 4 4 16,-1 4-32-16,-12 4-4 0,-1-4-12 16,0 8-8-16,0 0 4 0,-5 1 20 15,6-9-12-15,-6 0-12 16,5 0-4-16,0-4 48 16,5-5-24-16,0-3 36 15,4-4-32-15,5 8 40 16,0 0-36-16,4 0-24 15,0 0-4-15,5 8-20 16,0 8 12-16,-5 4 20 16,1 4-4-16,-1 12 32 15,-4-3-24-15,0 7 40 16,-5 9-32-16,5 7-24 16,0 5 0-16,-1 3 36 15,6-3-24-15,4 0-8 16,-5-9-8-16,5-7 40 15,9-9-24-15,-9-8 8 16,9-4-12-16,0-8 4 0,0 1-8 16,9 3 16-16,-9-4-12 15,4 0-20-15,5 0 4 16,5-8 12-16,9 12 0 16,9-16 8-16,9 4-8 15,13 8-4-15,1-4 4 16,0 0 4-16,-10-4-4 15,-4 0-152-15,-9 0 80 16,-9 0-132-16,-23 0-112 16,-5 4 164-1,1-8-484-15,-24 0 360 16,1-8 104-16</inkml:trace>
          <inkml:trace contextRef="#ctx0" brushRef="#br0" timeOffset="272920.4657">-1418 13816 840 0,'-13'-8'312'0,"8"8"-244"0,10-16-16 15,-1 16 120-15,5-12-104 16,10-4 80-16,8 8-88 16,9-4 84-16,14-5-84 15,5 5 32-15,-5 8-52 0,0 4-32 16,0 0-8-16,-9 4 8 15,-4 0-4-15,-10 4 8 16,-4-4-8-16,-1-4-108 0,-3 4 56 16,-6-4-288-16,-8-4 188 15,-1 0-632 1,-26 12 400 0</inkml:trace>
          <inkml:trace contextRef="#ctx0" brushRef="#br0" timeOffset="273202.7137">-1122 13331 880 0,'-4'-16'328'0,"8"7"-256"0,1-7-16 16,4 8 176-16,0-4-136 16,5 0 96-16,8-4-112 15,6 0-28-15,4 3-32 16,4 1 4-16,0 4-16 0,5 0-304 16,0 4 164-16,5 4-436 15,-1 12 324 1,1 4-224-16</inkml:trace>
        </inkml:traceGroup>
        <inkml:traceGroup>
          <inkml:annotationXML>
            <emma:emma xmlns:emma="http://www.w3.org/2003/04/emma" version="1.0">
              <emma:interpretation id="{5068B817-C775-4BFD-9CD3-FE6A43A067A8}" emma:medium="tactile" emma:mode="ink">
                <msink:context xmlns:msink="http://schemas.microsoft.com/ink/2010/main" type="inkWord" rotatedBoundingBox="6381,15474 8693,15515 8672,16715 6361,16675"/>
              </emma:interpretation>
              <emma:one-of disjunction-type="recognition" id="oneOf49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78095.1228">1437 13897 1100 0,'0'-4'408'0,"0"4"-316"0,14-12-28 0,4 8 188 15,0-4-152-15,18 0-16 16,19 0-52-16,-9 4-60 16,8 0 16-16,-4 4-352 0,0 8 204 15,-9 0-676-15</inkml:trace>
          <inkml:trace contextRef="#ctx0" brushRef="#br0" timeOffset="277915.6456">1533 13679 520 0,'0'0'192'0,"0"0"-152"0,0 0-8 0,0 0 220 0,0 0-144 15,0 0 124-15,0 0-136 16,-5 0 144-16,5 0-136 16,0 0 64-16,23-4-48 15,13 0-64-15,1 4-12 16,8 0-32-16,-4 0-8 16,0 0 0-16,-9 4-208 15,-5 4 112-15,-9 0-280 16,-4 4 208-16</inkml:trace>
          <inkml:trace contextRef="#ctx1" brushRef="#br0" timeOffset="-30970.2872">2006 13238 0,'0'0'16,"0"0"-1,82-134 1</inkml:trace>
          <inkml:trace contextRef="#ctx0" brushRef="#br0" timeOffset="292896.718">2093 13812 528 0,'0'-4'196'0,"4"4"-152"0,1 0-12 15,-5 0 140-15,9 0-100 16,0 0 32-16,0 0-60 16,5 0 36-16,-1 0-48 15,10-4 20-15,-5 0-32 0,0 4-8 16,1-4-8-16,-1 0 12 0,0 0-8 15,-4 4-4-15,-1 0 0 16,-3 0-172-16,-1 4 92 16,-9-4-288-1,-5 12 204-15,-4 8-216 16</inkml:trace>
          <inkml:trace contextRef="#ctx0" brushRef="#br0" timeOffset="286573.1641">2725 13606 528 0,'5'-16'196'0,"-1"20"-152"0,-4-4-12 0,0 0 168 15,0 8-116-15,-4 8 80 16,-1 8-96-16,-4 13 36 0,0 15-64 15,-4 25 68-15,-1 8-60 0,0 4 0 16,1-16-28 0,-6 0 40-16,-3-16-32 0,-6-13 28 15,-4-16-28-15,-9-3 16 16,-4-5-24-16,-5-12 28 16,0-8-32-16,4-8 20 15,14-12-20-15,10-17-388 16,17-11 204-16</inkml:trace>
          <inkml:trace contextRef="#ctx0" brushRef="#br0" timeOffset="286742.3279">2766 13161 1048 0,'19'-33'388'0,"-15"29"-300"0,1 0-28 0,-5 4 40 16,9 0-68-16,4 0-40 15,6 8 4-15,-1 5-380 16,5 7 208-16,4 16-472 16</inkml:trace>
          <inkml:trace contextRef="#ctx0" brushRef="#br0" timeOffset="287458.7329">3254 13663 364 0,'9'-9'132'0,"-18"9"-100"0,18-4-12 15,-9 4 192-15,0-4-120 16,0 0 68-16,-5 4-92 16,1-4 12-16,-6 4-44 15,1-4 12-15,0 4-28 0,5 0-8 16,-10 4 16-16,-4 0-16 15,-10 4 40-15,-13 5-28 16,5 7 64-16,-9 8-48 16,-1 9 44-16,5 11-48 15,5 1 16-15,8-1-32 16,15-7 36-16,8-5-32 16,10-12 32-16,17-7-32 15,10-9 12-15,14-12-20 16,4-8-112-16,5-9 48 15,-10-3-40-15,1 0 48 0,-19-5 16 16,5 5 12-16,-14 4 12 16,-9 8 0-16,0 4-36 15,-9 8 20-15,0 12 104 16,0 12-48-16,9 8 28 16,9 1-36-16,10 3-4 15,4-11-16-15,18-9 28 16,9-16-24-16,14-8-12 15,-5-13-8-15,-13-7-24 32,-10 0 16-32,-13-21 12 0,-18 9 4 15,-19-5-12-15,-18 9 4 16,-8-1-4-16,-10 9 0 16,9 0 0-16,9-5 0 0,5 21-12 15,18 4 12-15,13 8-480 0,10 16 268 16,0 4-396-1</inkml:trace>
        </inkml:traceGroup>
        <inkml:traceGroup>
          <inkml:annotationXML>
            <emma:emma xmlns:emma="http://www.w3.org/2003/04/emma" version="1.0">
              <emma:interpretation id="{88514F22-0664-4CB3-A0E7-B960433F6752}" emma:medium="tactile" emma:mode="ink">
                <msink:context xmlns:msink="http://schemas.microsoft.com/ink/2010/main" type="inkWord" rotatedBoundingBox="9036,15615 11040,15650 11023,16589 9020,16554"/>
              </emma:interpretation>
              <emma:one-of disjunction-type="recognition" id="oneOf50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89384.3961">4214 13614 444 0,'0'-8'164'0,"5"0"-124"0,-5 0-16 16,0 8 88-16,0 0-68 16,0-4 80-16,0 4-72 0,0-4 16 15,0 4-36-15,0 0 56 0,0 16 40 16,-5 4-64 0,-4 8 36-16,0 1-60 15,-5 11 68-15,1 9-60 16,-1 11-8-16,-4-7-24 15,9 4 16-15,4-9-20 16,-4-11 32-16,4-9-28 16,-4-8 56-16,9-8-40 15,-9-8-148 1,9 5 64-16</inkml:trace>
          <inkml:trace contextRef="#ctx0" brushRef="#br0" timeOffset="289623.0315">4123 13885 892 0,'0'-8'332'0,"0"0"-260"0,14 0-20 0,13 8 72 0,0-8-80 15,23 4 0-15,10 0-28 16,3 4 8-16,1 0-16 31,-9 0-40-31,-5 0 20 0,-9 0-184 0,-9 0 108 0,-14-4-304 16</inkml:trace>
          <inkml:trace contextRef="#ctx0" brushRef="#br0" timeOffset="289879.2119">4301 13391 892 0,'18'-40'332'0,"-4"20"-260"0,17-9-20 0,-8 13 132 15,14-4-112-15,-1 4-12 16,5 12-36-16,0 0-20 15,0 4 0-15,-5 4-180 0,-4 12 96 16,0 0-532 0,-5 4 340-16,1-3-68 15</inkml:trace>
          <inkml:trace contextRef="#ctx0" brushRef="#br0" timeOffset="289396.4285">4651 13574 488 0,'23'-33'180'0,"-23"17"-140"0,9 12-12 16,0 4 172-16,-9 0-116 16,9 12 64-16,-4 4-88 15,-5 13 36-15,0-1-56 16,0 4 68-16,-5 5-60 0,5 7 8 15,-4 13-32-15,-1 8 12 16,-4-1-20-16,0 1 8 0,-5-8-12 16,-4-17 0-1,0 5-4-15,-9-13-272 16</inkml:trace>
          <inkml:trace contextRef="#ctx0" brushRef="#br0" timeOffset="290224.63">4906 13278 644 0,'-13'-8'236'0,"13"8"-180"0,0 0-20 15,0 0 132-15,4 16-100 0,5 4 16 16,0 9-48-16,0-1 8 16,10 0-24-16,3 1 8 0,-3-5-16 15,-1-4-8-15,0-4 0 16,-4-7-172-16,-1-5 92 15,-4-8-456 1</inkml:trace>
          <inkml:trace contextRef="#ctx0" brushRef="#br0" timeOffset="290491.3405">5084 13262 676 0,'-14'0'248'0,"5"4"-192"0,0 12-16 0,9-8 32 15,-5 8-48-15,-4 5 8 0,-4-1-20 16,3 0 12-16,-3-4-16 16,-1-4-4-16,0-3 0 15,5-1-4-15,0-4 0 0,5-8 8 16,-1-4-4-16,5-1 84 16,5-3-44-16,4 0 76 15,9 0-68-15,5 4-8 16,4 8-28-16,5 4-92 15,0 12 44-15,0-4-704 16,-10 5 404 0,-8-5 68-16</inkml:trace>
          <inkml:trace contextRef="#ctx0" brushRef="#br0" timeOffset="290869.3444">5316 13780 924 0,'-14'-12'340'0,"14"12"-260"0,0 4-28 15,0-4-24-15,9 8-28 16,0 4 52-16,5 0-28 16,0 0-424-16</inkml:trace>
          <inkml:trace contextRef="#ctx0" brushRef="#br0" timeOffset="291885.0466">5598 13646 592 0,'-9'-12'220'0,"9"4"-172"0,5-4-12 0,-1 8 120 15,5 0-92-15,5 0 44 16,9 4-64-16,9-4 20 16,9 4-36-16,9 4 36 0,0 4-36 15,0 4 28-15,-5 0-28 16,-13 4-28-16,-4 1 0 0,-10-1 16 15,-14-4-8-15,-13 0 24 16,-9-8-20-16,-14 4-84 16,-13-4 40-16,-1 0-80 15,1 0 68-15,8 0-16 16,5 0 36-16,14 1-12 16,13-1 20-16,19 4-16 15,9 4 16-15,13 8 16 16,10 12 4-16,4 9-12 15,5 12 4-15,-5-5 12 16,-9 5-4-16,-9-5-4 16,-5-3 4-16,-14-9 12 15,-17-7-8-15,-5-9 32 16,-9-8-24-16,-19-12 56 0,-13 0-40 16,-5-8 80-16,1-4-60 15,-1 0 8-15,10-9-36 16,8 13-12-16,14-4-8 15,10 4-172-15,8 0 92 16,5 8-472 0</inkml:trace>
          <inkml:trace contextRef="#ctx0" brushRef="#br0" timeOffset="292071.5425">5607 13367 1040 0,'0'-16'384'0,"9"8"-300"0,10 0-20 15,-1 4 96-15,9 0-100 16,14 4-8-16,14 0-32 16,-1 4-16-16,-8 8 0 15,-5 0-84-15,0 0 44 0,-5-4-356 0,-8 4 216 16</inkml:trace>
          <inkml:trace contextRef="#ctx0" brushRef="#br0" timeOffset="291214.7634">5771 13598 600 0,'-13'12'224'0,"3"0"-176"0,-3 8-12 15,4 1 116-15,0 7-92 16,-5 12 8-16,0 9-40 16,5 8 36-16,5-9-36 15,-1 1 4-15,1-17-20 0,-1 0 20 16,-4-7-20-16,0-13-216 15,4 0 112-15</inkml:trace>
        </inkml:traceGroup>
        <inkml:traceGroup>
          <inkml:annotationXML>
            <emma:emma xmlns:emma="http://www.w3.org/2003/04/emma" version="1.0">
              <emma:interpretation id="{86D18487-19E7-478E-B09D-35264D9B1FEF}" emma:medium="tactile" emma:mode="ink">
                <msink:context xmlns:msink="http://schemas.microsoft.com/ink/2010/main" type="inkWord" rotatedBoundingBox="11628,15918 12849,15940 12835,16742 11614,16721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96801.294">6691 13918 696 0,'4'-17'256'0,"-4"17"-196"0,5-8-20 16,4 0 156-16,0 8-116 0,5 0 56 16,9 0-80-16,-1 0 64 15,6 8-68-15,4-4 0 16,9 4-32-16,9 1 4 15,0-1-12-15,0-4 28 16,-9-4-24-16,-9 0 4 16,0-4-12-16,-23-4 28 15,4 3-20-15,-17-7-180 16,-1 8 88-16,-4-4-456 16,-18 16 296-16,13-4-304 15</inkml:trace>
          <inkml:trace contextRef="#ctx0" brushRef="#br0" timeOffset="297073.5187">6964 13735 528 0,'-27'-4'196'0,"27"8"-152"0,-9 0-12 16,9-4 148-16,0 9-104 15,0 3 76-15,-5 12-88 16,5 4 8-16,-4 9-40 15,-10 7 84-15,9 1-64 0,-4-1 48 16,0-3-60-16,0-1 60 16,0-7-60-16,4-9 8 15,-4-4-28-15,0-8-4 16,5-4-8-16,4-8-288 0,0 0 152 16,0-12-660-1,4 8 436-15,5-12 108 16</inkml:trace>
          <inkml:trace contextRef="#ctx0" brushRef="#br0" timeOffset="297612.4514">7916 13711 572 0,'-9'-4'208'0,"9"8"-160"0,-10 4-12 15,6 8 84-15,-5 5-72 16,4 23 76-16,-8 25-68 16,3 4 100-16,-3 12-84 15,-1-12 16-15,-4-13-52 0,0-7 56 0,-5-9-52 16,-4-7 52-16,-10-9-52 15,5-8 24-15,0-7-36 16,5-13 28-16,-5 0-32 16,9-4-164-16,5-13 76 15,0-3-496-15,4-16 312 16,-4-21-324 0</inkml:trace>
          <inkml:trace contextRef="#ctx0" brushRef="#br0" timeOffset="297775.3847">7838 13570 892 0,'14'-13'332'15,"-5"21"-260"-15,14-3-20 0,-10 3-24 0</inkml:trace>
        </inkml:traceGroup>
        <inkml:traceGroup>
          <inkml:annotationXML>
            <emma:emma xmlns:emma="http://www.w3.org/2003/04/emma" version="1.0">
              <emma:interpretation id="{EA790800-27B2-463E-A8CF-360D326A1B3F}" emma:medium="tactile" emma:mode="ink">
                <msink:context xmlns:msink="http://schemas.microsoft.com/ink/2010/main" type="inkWord" rotatedBoundingBox="13193,15940 15138,15974 15124,16782 13179,16748"/>
              </emma:interpretation>
            </emma:emma>
          </inkml:annotationXML>
          <inkml:trace contextRef="#ctx0" brushRef="#br0" timeOffset="298421.1018">8430 13800 372 0,'-9'-8'140'0,"9"4"-112"0,0 0-4 16,0 0 172-16,0 0-112 15,0 0-16-15,0 0-44 16,0 0 32-16,0 4-28 16,0 0-16-16,-9 0-4 0,0 4 88 15,0 4-52-15,-10 8 80 16,-3 8-72-16,-1 13 80 15,0 7-76-15,5 5 52 16,0-1-64-16,4 1 48 16,10-4-52-16,4-13 8 15,9-4-32-15,9-8 28 16,9-7-28-16,10-9-92 16,4-12 40-16,4-5-132 15,1-3 96-15,-10-8-52 16,-9-4 72-16,-8-5 28 0,-10 1 16 15,0 4 8-15,-18 11 0 16,9 5 68-16,-9 12-36 16,9 12 84-16,9 13-64 15,13 7 72-15,15-4-72 16,8 5 8-16,5-5-36 16,5-8 4-16,-5-4-16 15,-4-11 36-15,-10-10-24 16,-9-19-12-16,-8-8-8 15,-10-9 4-15,-5-7-4 16,-8-5-4-16,-5 1 4 0,-5 3-16 16,0 9 8-16,5 3-76 15,0 13 44-15,9 8-328 16,0 12 200-16,0 16-624 16</inkml:trace>
          <inkml:trace contextRef="#ctx0" brushRef="#br0" timeOffset="303660.8178">9236 14104 860 0,'-32'-12'320'0,"32"8"-248"0,5-5-20 16,8 9 136-16,10 0-112 16,13 0 60-16,10 0-80 0,9 0 12 15,13 0-40-15,-13 0 16 0,-1 9-24 16,1-9 8-16,-10 0-16 15,1 0 20-15,-19 0-20 16,1-9-84-16,-19 9 40 16,4 0-104-16,-13-8 76 15,-13 0-156-15,8-4 120 16,1-4-576 0</inkml:trace>
          <inkml:trace contextRef="#ctx0" brushRef="#br0" timeOffset="303403.6302">9791 13788 456 0,'0'-12'168'0,"0"12"-128"0,14 0-16 0,-9-4 148 15,-1 4-100-15,5-8 104 16,5 4-100-16,-5-8 28 15,9 12-60-15,-13-9 4 16,-5 9-32-16,-9-8 0 16,-5 16-8-16,-9-8-16 15,-9 9 4-15,1-1 20 16,-1 0-8-16,-14-8-28 16,19 4 8-16,-14-8 24 15,9 4-8-15,9-4 8 0,10 0-4 16,-6 0 12-16,15 4-12 15,-1 0-40 1,5 0 20-16,-4 0 12 16,8 0 0-16,-8 0 0 15,4 8 4-15,-9 4 4 16,4 4-4-16,-13 12-4 0,4 13 4 16,-13 7 48-16,4 9-28 0,-4 4 0 15,-5-1-16 1,9-7 12-16,-4-8-12 0,13-1 24 0,0-12-20 15,5-11 12-15,5 3-12 16,4-12 20-16,4-4-20 16,5-8 12-16,5 0-12 15,4 0-32-15,5 0 8 16,4 0 24-16,5 0-8 16,0 8-24-16,5-4 8 15,-1 9 12-15,0-5 4 16,-4 8-12-16,5-8 4 15,-15 0-32-15,1-4 20 0,-5-4-92 16,-4 0 60-16,-14 0-136 16,0-4 104-16,0 0-440 15,-14 0 292 1,5 4-52-16</inkml:trace>
          <inkml:trace contextRef="#ctx0" brushRef="#br0" timeOffset="304260.4118">9500 13642 728 0,'0'-16'268'0,"5"12"-208"0,-5 0-16 15,22 0 212 1,6 0-52-16,-1 0-96 15,5 0-32-15,0-4-56 16,4 8 4-16,-4-8-12 0,9 8-8 16,-9 0 0-16,-5 0-200 15,-9 0 108-15,-4 0-332 16,-14 8 232-16,0 8-336 16</inkml:trace>
          <inkml:trace contextRef="#ctx0" brushRef="#br0" timeOffset="304263.4222">10165 13869 944 0,'-9'16'352'0,"9"-16"-276"0,0 20-20 0,9-7 4 16,4-1-44-16,-4 4-340 16,5 0 176-16</inkml:trace>
        </inkml:traceGroup>
        <inkml:traceGroup>
          <inkml:annotationXML>
            <emma:emma xmlns:emma="http://www.w3.org/2003/04/emma" version="1.0">
              <emma:interpretation id="{7EE4DBD3-6552-4CDA-9ABB-9A8843F766A4}" emma:medium="tactile" emma:mode="ink">
                <msink:context xmlns:msink="http://schemas.microsoft.com/ink/2010/main" type="inkWord" rotatedBoundingBox="15450,15846 17241,15877 17226,16721 15435,16689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08390.6185">11799 14144 464 0,'-4'-12'176'0,"4"12"-140"0,4-4-8 0,-4-4 208 16,5 4-136-16,-1 0 64 16,14 4-96-16,1 0 24 15,8-4-56-15,9 4 0 0,10 0-24 16,4 0 20-16,5 0-20 16,-1 0 12-16,-8-4-12 15,-14 0 20 1,4 0-20-16,-13-4 12 15,0 8-12-15,-14-9 12 16,4 9-16-16,-13-8 16 16,5 8-16-16,-10-4-216 15,5 4 116-15</inkml:trace>
          <inkml:trace contextRef="#ctx0" brushRef="#br0" timeOffset="306044.7909">10515 13719 756 0,'5'-20'280'0,"4"12"-216"0,27 0-20 16,-17 8 76-16,26 0-76 16,23 8 8-16,-8 12-32 0,-1 8 16 15,9 13-24-15,-13 12 4 0,-5 7-8 16,-5 1 20-16,-8 0-16 16,-15-9 84-16,-12-3-52 15,-15-9 12-15,-13-3-32 16,-5-13 32-16,-18 0-32 15,-9-8 4-15,-14 1-16 16,-4-5 0-16,-5 0-4 16,18-4-8-16,1-4 4 15,22-4-32-15,9-4 16 16,10-4-260-16,26 0 152 0,5-8-536 16</inkml:trace>
          <inkml:trace contextRef="#ctx0" brushRef="#br0" timeOffset="306421.8833">10629 13622 788 0,'0'-20'292'0,"0"20"-228"0,14 0-16 0,-10 0 160 16,10-8-124-16,0 8 96 15,8-4-100-15,1 4 60 16,-5 0-80-16,23 0-12 0,-4 0-32 15,4 0 16-15,-5 0-20 16,5-4-4-16,0 8-4 16,-9-8-268-16,-9 4 144 15,0 4-316-15,-14 0 248 16</inkml:trace>
          <inkml:trace contextRef="#ctx0" brushRef="#br0" timeOffset="305792.1186">10816 13796 520 0,'0'-20'192'0,"0"12"-152"0,-9 0-8 0,9 4 176 15,0 0-120-15,0 4 44 16,-5 0-80-16,5 8-4 16,5 8-28-16,-5 8 60 0,-14 21-48 15,14 11 4-15,-9 5-20 16,9-4 32-16,-9-1-24 0,-5-11-4 16,0-9-12-16,-4-7 20 15,-5-9-16-15,10 0-224 16,-10-8 116-16,5-8-492 15</inkml:trace>
          <inkml:trace contextRef="#ctx0" brushRef="#br0" timeOffset="307006.9391">11512 13517 748 0,'-13'-12'276'0,"13"12"-216"0,-23 12-16 0,14-4 92 16,4 4-84-16,-4 4 24 15,0 1-44-15,-9-1-20 16,9 4-8-16,-14-8 48 16,5 4-28-16,-5-8-12 15,9 4-4-15,-8-7 8 16,8-1-8-16,-4-8-12 16,9-1 0-16,-1 1 20 15,6-4-8-15,13-8 60 16,-4 12-40-16,13-4 16 15,5 4-28-15,8 0 64 16,1 8-48-16,5 0-128 16,4 8 52-16,-19 0-648 15,6 9 384-15</inkml:trace>
          <inkml:trace contextRef="#ctx0" brushRef="#br0" timeOffset="306696.6143">11408 13480 716 0,'0'5'264'0,"0"7"-204"0,-5 8-16 16,1 0 116-16,4 4-96 15,4 1 16-15,-4 3-44 0,9 0-8 16,5 1-16-16,-5-5 36 0,5-4-24 16,-1-4-84-16,-4-8 32 15,0 1-352-15,-4-9 208 16</inkml:trace>
        </inkml:traceGroup>
        <inkml:traceGroup>
          <inkml:annotationXML>
            <emma:emma xmlns:emma="http://www.w3.org/2003/04/emma" version="1.0">
              <emma:interpretation id="{F6549757-C802-455E-867B-7573041BDD5C}" emma:medium="tactile" emma:mode="ink">
                <msink:context xmlns:msink="http://schemas.microsoft.com/ink/2010/main" type="inkWord" rotatedBoundingBox="17587,15871 20001,15913 19984,16881 17570,16839"/>
              </emma:interpretation>
              <emma:one-of disjunction-type="recognition" id="oneOf5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12713.9328">14180 13735 664 0,'5'-12'244'0,"4"8"-188"0,5 0-16 0,-5 8 172 0,4-12-124 16,10 8 104-1,4 8-108-15,5-8-20 0,5 0-40 16,13 8 12-16,-5-8-24 0,1 0 4 16,-5 0-8-16,0 0-8 15,-9-4 4-15,-10 4-4 16,-8 0 0-16,-14 0-72 16,-4 0 40-16,-6 0-112 15,-3 4 84-15,-1 0-220 16,1-4 156-16,-6 13-452 15</inkml:trace>
          <inkml:trace contextRef="#ctx0" brushRef="#br0" timeOffset="309387.7812">12660 14100 704 0,'-14'-12'264'0,"19"3"-208"0,4-7-12 15,4 16 140-15,10-8-108 16,9 8 60-16,13 0-80 16,6 0 28-16,3 0-48 15,1 8 24-15,-10-4-32 0,-8 0-16 16,-5-4-8-16,-10 0-4 16,1 4 0-16,-14-4-168 0,0 0 92 15,-9-4-332-15,-9-4 228 16</inkml:trace>
          <inkml:trace contextRef="#ctx0" brushRef="#br0" timeOffset="309279.4928">13211 13820 580 0,'9'-16'216'0,"-9"12"-168"0,0-4-12 0,0 4 144 16,0 0-104-16,-9 0 40 15,4 0-68-15,0 0-28 0,-4 4-12 16,-4 0-8-16,-10 0 0 0,0 0 0 16,0 0 0-16,-8-4 8 15,3-4-4-15,1 0 8 16,4 0-8-16,0 3-4 16,5-3 4-16,4 4-4 15,1 4 0-15,-1 4 8 16,5 4-4-16,-9 9 32 15,9 7-20-15,-9 12 48 16,-5 17-36-16,-5 12 4 16,1 4-20-16,4-9-16 15,-4-7 0-15,9-9 28 16,9-7-12-16,0-9 4 16,9-8-8-16,4-3 36 0,5-5-20 15,0-4-12-15,5 0-8 16,0-4 4-16,-1 0-4 15,10 0-12-15,-9-4 4 16,9 4 4-16,8 0 0 16,1-4 0-16,-9 4 0 15,0 0-80-15,9 0 44 16,-19-4-152-16,15 4 104 16,-15-4-128-16,-13 0 120 15,9 0-396 1,-27 4 204-1</inkml:trace>
          <inkml:trace contextRef="#ctx0" brushRef="#br0" timeOffset="309590.8211">12969 13667 624 0,'0'-13'228'0,"5"13"-176"15,-1-4-16-15,5 4 236 0,1 0-156 16,3 4 124-16,1-4-144 16,4 5-40-16,-4 3-36 15,4 0-64-15,0 0 28 0,-9 0-360 16,14 4 208-16,-14 8-476 15</inkml:trace>
          <inkml:trace contextRef="#ctx0" brushRef="#br0" timeOffset="311991.0109">12978 13598 280 0,'0'-8'104'0,"5"8"-84"0,-5-4 0 0,0 4 100 0,4-4-68 16,-4 4 120-16,0 0-96 15,0 0 104-15,10 0-104 16,-10 0 48-16,0 0-68 15,0 0 0-15,0 0-32 0,0 0 48 16,9 4-40-16,4 0 48 16,1-4-48-16,9 0-24 15,0 0-8-15,4 0 0 16,0 0 0-16,0 0 0 16,-4 0 0-16,-5 4 24 15,-4-4-12-15,-5 0 12 16,-4-4-12-16,-5 4-8 15,-9 0 0-15,4 0-128 16,-4 4 68-16,4 4-408 16,-4 4 256-16</inkml:trace>
          <inkml:trace contextRef="#ctx0" brushRef="#br0" timeOffset="312352.9754">13579 13950 956 0,'5'12'352'0,"4"-4"-272"0,0 0-24 16,0 0 104-16,0 4-100 15,0-3 8-15,1 11-40 16,-1-12-8-16,-5 8-12 15,5 0-340-15,-4-4 180 0,-10-3-580 16</inkml:trace>
          <inkml:trace contextRef="#ctx0" brushRef="#br0" timeOffset="317876.0234">14394 13816 372 0,'0'-8'140'0,"9"8"-112"0,-4-8-4 0,4 8 100 16,-4-8-72-16,-1 8 60 15,5-4-68-15,-4-4 40 16,-5 8-48-16,0 0-28 16,0 0-8-16,-5 0 52 0,1 8-28 15,-1-4 0-15,1-4-16 16,-1 8 12-16,1 0-12 16,-1 0 24-16,0 5-20 0,1-1 12 15,4 0-12-15,-5 4 20 16,1 0-20-16,-1 17-4 15,1 3-4-15,-10 0 12 16,9 1-8-16,1 3 24 16,-1 5-20-16,-4-5-20 15,0-7 0-15,5 7 12 16,-1-8 0-16,-4-7-4 31,4 3 4-31,-8-4 4 16,4-3-4-16,-5 7 16 15,5 0-12-15,-5-7-12 16,5-1 0-16,-9-4 56 16,9-4-28-16,-14-8 44 0,9-4-40 15,-8-4 56-15,8 0-48 0,-4-8 12 16,4 0-32-16,-4-4 44 16,0-1-32-16,8 5-40 15,6-4 4-15,-1 4-8 16,1 4 8-16,-1 0-108 0,5-4 64 15,-4 3-216-15,4 1 148 16,-5 0-420 0,-4 0 304-16,9 0-36 15</inkml:trace>
          <inkml:trace contextRef="#ctx0" brushRef="#br0" timeOffset="319723.955">14276 13602 340 0,'0'-8'128'0,"4"16"-100"0,-4-8-8 16,0 0 124-16,10 0-84 15,-10 0 52-15,9-8-64 16,0 8 28-16,0 0-44 16,-5 0 52-1,1 8-48-15,4-8 12 0,5 0-32 16,-5 0 28-16,14 0-28 15,-1 0-12-15,1 0-8 16,0 8 12-16,-5-8-4 0,0 0 8 16,-4 0-8-16,0 0-12 15,-1 0 4-15,-4 0 20 16,-9 0-8-16,0-8-12 16,5 8 0-16,0 0 12 15,4 0-4-15,-9 0-56 16,9 0 28-16,4 8-596 15,6 0 340-15,3 8 80 16</inkml:trace>
          <inkml:trace contextRef="#ctx0" brushRef="#br0" timeOffset="320707.5671">15059 13578 464 0,'0'-8'176'0,"-9"12"-140"0,0 4-8 0,0 0 120 16,4 4-88-16,-4 0 0 15,9 4-36-15,-9 0 20 16,0 1-28-16,0-1 12 0,-5-8-16 15,-4 0-32-15,0-4 8 16,-1-4 12-16,6 0 4 16,-1-4 52-16,10 0-32 0,8-4 184 15,10-4-116-15,4 4 100 16,5 4-108-16,9 4-28 16,-5 4-36-16,5 4-156 15,-5 4 72-15</inkml:trace>
          <inkml:trace contextRef="#ctx0" brushRef="#br0" timeOffset="320067.8695">14913 13529 496 0,'-9'0'184'0,"9"0"-140"0,-4 0-16 15,4 0 100-15,4 8-76 16,-4 0 104-16,5 12-92 15,-1-7 40-15,1 3-60 16,4 4 20-16,5-4-36 0,-1 0 28 16,-4 1-32-16,0-1-12 15,-4-4-8-15,-5-4-156 16,0 0 84-16,0-8-560 31,-9 12 276-31</inkml:trace>
        </inkml:traceGroup>
      </inkml:traceGroup>
    </inkml:traceGroup>
    <inkml:traceGroup>
      <inkml:annotationXML>
        <emma:emma xmlns:emma="http://www.w3.org/2003/04/emma" version="1.0">
          <emma:interpretation id="{4F05FC4A-97AC-414E-B0B4-F0661C22EF9C}" emma:medium="tactile" emma:mode="ink">
            <msink:context xmlns:msink="http://schemas.microsoft.com/ink/2010/main" type="paragraph" rotatedBoundingBox="3626,17059 19273,17129 19266,18484 3620,184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457B15-20C9-4D88-BADA-E8E82EA56AC4}" emma:medium="tactile" emma:mode="ink">
              <msink:context xmlns:msink="http://schemas.microsoft.com/ink/2010/main" type="line" rotatedBoundingBox="3626,17059 19273,17129 19266,18484 3620,18414"/>
            </emma:interpretation>
          </emma:emma>
        </inkml:annotationXML>
        <inkml:traceGroup>
          <inkml:annotationXML>
            <emma:emma xmlns:emma="http://www.w3.org/2003/04/emma" version="1.0">
              <emma:interpretation id="{9CA2E3B3-5E2F-401D-A85D-5AD050B28ECC}" emma:medium="tactile" emma:mode="ink">
                <msink:context xmlns:msink="http://schemas.microsoft.com/ink/2010/main" type="inkWord" rotatedBoundingBox="3624,17612 4128,17615 4126,17967 3622,17965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51581.5029">-1286 15338 540 0,'0'-12'200'0,"0"4"-156"0,0-4-12 15,0 8 72-15,9-4-64 16,1-1 28-16,3-3-40 16,-4 12 0-16,-9-4-16 15,14 0 0-15,-14 0-4 0,0 4 28 16,9-8-20-16,-9 8 4 16,0 0-12-16,23 0-8 15,-14-4 4-15,14 0 12 16,-1 0-8-16,10 4 4 15,14 4-4-15,-14 4-8 16,-9 8 4-16,8 0-4 16,-8 1 0-16,0 3 0 15,0-4 0-15,-1-4 44 0,-12-8-24 16,12-8-8-16,-13-4-8 16,5-12 12-16,-14 4-8 15,18-5 16-15,-13 1-16 16,4 4-204-16,-9 0 104 15</inkml:trace>
          <inkml:trace contextRef="#ctx0" brushRef="#br0" timeOffset="352587.6789">-1267 15488 372 0,'-10'0'140'0,"10"0"-112"0,-9 4-4 16,9-4 64-16,0 0-52 16,-13 0 12-16,13 8-28 15,0-8 32-15,0 0-28 0,0 0 32 16,0 0-32-16,0 0 12 16,0 0-20-16,0 8 20 0,-9-4-24 15,9 8 24-15,0-8-24 16,0-4 12-16,0 0-12 15,9 4 12-15,4 8-16 16,-4-8 32-16,23 1-24 16,-9-5-24-16,9 8 4 15,4-4 28-15,5 4-16 16,-4-8 0-16,-5 0-4 16,0 8-16-16,-10-4 8 0,-13-4 28 15,5 0-12-15,-5-4-4 16,-9-4-4-16,0 0-112 15,0 8 60-15,0 0-552 16</inkml:trace>
        </inkml:traceGroup>
        <inkml:traceGroup>
          <inkml:annotationXML>
            <emma:emma xmlns:emma="http://www.w3.org/2003/04/emma" version="1.0">
              <emma:interpretation id="{F0A44BF4-4FDB-45F2-A3A6-8A6E560001A9}" emma:medium="tactile" emma:mode="ink">
                <msink:context xmlns:msink="http://schemas.microsoft.com/ink/2010/main" type="inkWord" rotatedBoundingBox="4708,17324 6174,17330 6170,18246 4703,18240"/>
              </emma:interpretation>
              <emma:one-of disjunction-type="recognition" id="oneOf5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54001.2365">-211 15411 632 0,'-14'-12'236'0,"19"12"-184"0,-1-4-16 0,-4 4 104 16,0 0-84-16,14 4 16 15,0 0-48-15,8-4-4 16,1 0-12-16,0-4-8 0,0 0 4 15,-1 4 12-15,-3 0-8 16,-1 4-144-16,-5 0 72 0,1 4-544 16</inkml:trace>
          <inkml:trace contextRef="#ctx0" brushRef="#br0" timeOffset="354317.0739">362 15383 416 0,'0'48'152'0,"0"-11"-116"0,10 15-12 16,-10-19 48-16,-5 3-44 0,-4 0 52 15,-5 1-48-15,-9-1 28 16,-8 1-32-16,8-1 72 16,-9-8-56-16,0-3 76 0,9-5-68 15,-13-12-8-15,18 0-28 16,-5-16 8-16,0 0-16 16,10-8-196-16,13-9 100 15,9 9-500 1</inkml:trace>
          <inkml:trace contextRef="#ctx0" brushRef="#br0" timeOffset="354463.9649">394 14954 676 0,'-4'-9'248'0,"13"9"-192"0,0 0-16 15,0 5-108-15,5-1 28 16,4 16-460-16</inkml:trace>
          <inkml:trace contextRef="#ctx0" brushRef="#br0" timeOffset="355436.0962">777 15249 288 0,'-5'-4'108'0,"5"4"-84"15,0 0-4-15,0 0 64 0,-4 0-48 16,-1 4 24-16,-4 0-40 15,-5 12 80-15,1 4-56 16,-6 13 84-16,1 3-72 16,0 9 68-16,0 3-68 15,4-7 4-15,5 7-36 0,5-19 12 16,-1 3-20-16,10-4 20 16,4-15-24-16,9-1 4 15,5-8-8-15,4-8-40 16,5-8 16-16,0 8-92 15,-5-9 60-15,-4-3-20 0,-5 0 40 16,-9-4-40-16,-4 8 40 16,-5 4-4-16,-5 8 20 15,-4 0 52-15,0 20-20 16,4 0 68-16,5 0-48 16,14 0 0-16,13-3-24 15,10-5 24-15,13 0-24 16,-5-4 4-16,10 0-12 15,-10-8-8-15,-4-8 4 16,0 4 20-16,-13-12-12 16,-10 8-4-16,-4-8-4 0,-10-9 4 15,-8-7-4-15,-5-9-4 16,-1-7 4-16,-3 11-4 16,-1 5 0-16,5 4-88 15,9 16 48-15,0 3-336 16</inkml:trace>
        </inkml:traceGroup>
        <inkml:traceGroup>
          <inkml:annotationXML>
            <emma:emma xmlns:emma="http://www.w3.org/2003/04/emma" version="1.0">
              <emma:interpretation id="{95E133CB-DABC-41EC-95BF-4F56BAD10D16}" emma:medium="tactile" emma:mode="ink">
                <msink:context xmlns:msink="http://schemas.microsoft.com/ink/2010/main" type="inkWord" rotatedBoundingBox="6563,17072 8426,17081 8420,18436 6557,18427"/>
              </emma:interpretation>
              <emma:one-of disjunction-type="recognition" id="oneOf56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60499.2351">3267 14954 808 0,'5'-4'300'0,"13"4"-232"0,-4 0-20 0,8 0 36 16,1 0-56-16,-5 0 24 16,14 0-32-16,-4 4-204 0</inkml:trace>
          <inkml:trace contextRef="#ctx0" brushRef="#br0" timeOffset="360310.2329">3345 14715 580 0,'-19'-4'216'0,"19"8"-168"0,5 0-12 16,-5-4 112-16,0 0-88 15,9 0 20-15,0 0-48 16,5-4 24-16,-5 0-32 16,14 0 4-16,-1 0-16 0,1 0-8 15,0 4 0-15,-5 4-180 16,-13 0 96-16,4 8-244 16,-9 0 184-1,-14 8-204-15</inkml:trace>
          <inkml:trace contextRef="#ctx0" brushRef="#br0" timeOffset="356994.1973">1751 15059 372 0,'9'-8'140'0,"-9"8"-112"0,0-4-4 16,0 4 76-16,0 0-60 15,0 0 36-15,0 0-44 0,0 0 16 16,0 0-28-16,0 0 16 16,-9 8-20-16,9 12 52 0,-14 8-36 15,5 25 20-15,0 4-32 16,0 15 44-16,-5-3-36 15,1-4 12-15,4-12-24 16,-10-13-8-16,6 1-4 16,4-13-4-16,4-8 0 15,5-4 16-15,0-8-8 16,14-8-232-16,9-8 120 0,4 0-432 16</inkml:trace>
          <inkml:trace contextRef="#ctx0" brushRef="#br0" timeOffset="357128.5554">1737 15504 560 0,'5'-24'208'0,"13"16"-164"0,10-9-8 0,-10 5 144 0,14 8-104 15,-10-4 68-15,10-4-84 16,0-4-36-16,5 8-12 15,-15-4-4-15,10 3-4 0,-14 5-212 16,1-4 112-16</inkml:trace>
          <inkml:trace contextRef="#ctx0" brushRef="#br0" timeOffset="357679.0184">1765 14925 436 0,'-5'-12'160'0,"5"12"-124"16,0 0-8-16,0 0 160 0,9 0-108 15,-9 0 80-15,9 12-92 16,5-8 16-16,4-4-48 16,5 4 4-16,4-4-24 0,1 0 8 15,-1-4-12-15,-4 4-8 16,0 0 0-16,-5 0-128 16,4 0 68-16,-8 0-420 15,0 4 268 1,9 8-100-16</inkml:trace>
          <inkml:trace contextRef="#ctx0" brushRef="#br0" timeOffset="356996.704">2152 15022 508 0,'-5'-4'188'0,"1"8"-148"0,4 4-8 15,0 5 88-15,-5 7-72 16,1 8 16-16,-1 5-40 15,0 19-4-15,1 5-12 16,-5-1 28-16,0-3-20 0,0 8 4 16,-1-9-12-16,-8-3 4 15,9-5-8-15,0-7-212 16,-9-9 112-16,4 1-376 16</inkml:trace>
          <inkml:trace contextRef="#ctx0" brushRef="#br0" timeOffset="357931.6907">2375 14804 364 0,'9'-12'132'0,"-5"12"-100"0,6-8-12 0,-1 20 104 16,0 4-72-1,4 8 68-15,1 9-68 0,-5-1-12 16,0-4-24-16,0-3 16 16,1 7-20-16,-6-8-20 0,1-4 0 15,-5-3-420-15,0-1 236 16,0 0-28-16</inkml:trace>
          <inkml:trace contextRef="#ctx0" brushRef="#br0" timeOffset="358097.1306">2516 14820 580 0,'-18'16'216'0,"9"8"-168"0,-5 17-12 16,5-21 56-16,4 0-56 15,-8 1-12-15,4-1-16 16,-5-4 16-16,0-8-12 16,5 0 48-16,0-8-32 0,0 0 20 15,4-4-28-15,5-4 72 16,0-4-56-16,9-4-4 0,10 4-20 16,-10-5-28-16,9 5 8 15,9 8-4-15,-4 4 4 16,0 4-80-16,9 13 48 15,-10-5-636 1</inkml:trace>
          <inkml:trace contextRef="#ctx0" brushRef="#br0" timeOffset="359958.297">2530 16042 352 0,'0'8'132'0,"9"-8"-104"0,-5 0-8 16,1 0 168-16,4-12-108 15,0 4 56-15,9-8-80 16,0-4-16-16,1-13-24 16,3 5-4-16,6-13-4 0,8 9-8 15,5-8 4-15,5-1 4 16,4-16-4-16,0-3-64 16,0-1 32-16,-5-20-24 15,1 4 32-15,-10 4 0 16,-4 13 12-16,-4 3 88 0,-1 17-48 15,-4 7 80-15,-10 5-64 16,6 8 0-16,-15 3-28 16,5 5-28-16,0 4 0 15,0 8 4-15,-9 0 4 16,0 20 24-16,5 9-12 16,-5 23 40-16,-5 5-28 15,5 4-12-15,0-1-8 16,0-11 28-16,5 4-16 15,0-17 4-15,-1-8-12 0,10-7 28 16,-1-9-20-16,1 0-68 16,4-16 28-16,0-4-108 15,5-12 76-15,-5-1-88 16,-4-3 80-16,9-16-80 16,-9-9 80-16,-1 4-12 15,-8 5 48-15,-1 8 48 16,1 3-8-16,-10 9 88 15,1 16-56-15,-1 8 100 16,-4 16-80-16,0 13 24 16,0 11-52-16,9 1-4 15,0-1-20-15,0-3 44 16,0-1-28-16,14-7-4 16,-5-13-16-16,0 0-128 15,-5 0 64-15,1-12-364 16,-1 0 232-16,5 1-148 15</inkml:trace>
          <inkml:trace contextRef="#ctx0" brushRef="#br0" timeOffset="358431.2523">2684 15362 652 0,'-18'0'244'0,"23"0"-192"0,-1 8-12 15,-4-8 180-15,0 0-128 16,5 9-20-16,-1-5-44 0,6-4 12 16,-6 0-24-1</inkml:trace>
        </inkml:traceGroup>
        <inkml:traceGroup>
          <inkml:annotationXML>
            <emma:emma xmlns:emma="http://www.w3.org/2003/04/emma" version="1.0">
              <emma:interpretation id="{8FE4B4A0-4436-4417-BFB2-117BF6EEEF49}" emma:medium="tactile" emma:mode="ink">
                <msink:context xmlns:msink="http://schemas.microsoft.com/ink/2010/main" type="inkWord" rotatedBoundingBox="8732,17203 11907,17218 11902,18425 8727,18410"/>
              </emma:interpretation>
              <emma:one-of disjunction-type="recognition" id="oneOf5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63522.4863">5111 15492 404 0,'-9'0'148'0,"18"0"-112"0,0 8-12 16,14-8 188-16,0 0-120 16,18 0 60-16,0-8-88 0,9 8 60 15,0 0-72-15,0 0-16 0,-5-4-24 16,6 4 0-16,-15 0-8 15,5 0 32-15,-18 4-20 16,-10-4-32-16,-4 0 8 16,-9 0-300-16,-9-4 172 15</inkml:trace>
          <inkml:trace contextRef="#ctx0" brushRef="#br0" timeOffset="363748.0862">5480 15184 488 0,'-14'-8'180'0,"10"12"-140"0,-10 8-12 15,14 0 188-15,-9 13-124 16,9 15 24-16,-14 17-68 16,10 0-4-16,-1 3-28 15,-9 1 28-15,1-12-28 0,-1-9-4 16,0-4-8-16,1-7 12 15,4-5-8-15,0-4-12 16,4 0 0-16,5-3-236 16,5-5 132-16</inkml:trace>
          <inkml:trace contextRef="#ctx0" brushRef="#br0" timeOffset="364268.4704">6131 15480 384 0,'-9'20'140'0,"9"0"-108"0,-9 25-8 0,18-17 172 0,-9 4-112 16,-14 13 20-16,5-1-64 15,4 5 0-15,-13 8-24 16,-4-5 108-16,-15-3-72 0,1-9 60 16,-10-3-68-16,1-13-12 15,4-8-20-15,4-16 32 16,5-16-20-16,10-12-296 16,12-25 148-16,15 17-496 15</inkml:trace>
          <inkml:trace contextRef="#ctx0" brushRef="#br0" timeOffset="364271.4788">6186 15002 704 0,'4'-8'264'0,"-4"12"-208"0,-9 4-12 0,14 0 0 16,-1 4-32-16,1 5-620 15</inkml:trace>
          <inkml:trace contextRef="#ctx0" brushRef="#br0" timeOffset="364793.3666">6600 15411 528 0,'0'-20'196'0,"0"12"-152"0,0-5-12 15,0 5 116-15,-5 8-88 16,5 8 28-16,-13 5-52 16,-1 7 12-16,-9 12-28 15,-9 9 44-15,5 7-36 0,-9-7 64 16,17-13-52-16,1 4-24 16,14-7-16-16,13-5 44 15,13-8-24-15,6-4 44 0,13-8-36 16,-5 0-92-16,14-8 32 15,-4 8-132-15,-14-8 92 16,-10-4-72-16,1 12 84 16,-14 0 32-16,-9 0 20 15,-4 8-20-15,-1 0 16 16,-4 4 92-16,9 0-40 16,14 4 60-16,4 1-56 15,5-9 32-15,0 4-44 16,8-16-8-16,1 4-16 15,0-8 36-15,-9 0-20 0,0-5-4 16,-1 1-12-16,-8 0 4 16,-5-4-8-16,-9-4 8 15,0 0-8-15,-4-13-116 16,-5-3 60-16,4 11-348 16</inkml:trace>
          <inkml:trace contextRef="#ctx0" brushRef="#br0" timeOffset="360743.39">3800 15245 728 0,'0'0'268'0,"0"0"-208"0,9 8-16 0,5-8 8 16,-5 8-36-16,4 0-180 16</inkml:trace>
          <inkml:trace contextRef="#ctx0" brushRef="#br0" timeOffset="361477.8373">4155 15504 684 0,'-5'-28'252'0,"10"24"-192"0,13-5-20 16,5 1 156-16,18-4-116 15,18 0-44-15,5 4-24 16,0 8-12-16,-5 8 0 15,-9 0-188-15,-5-4 104 0,-17 12-456 16</inkml:trace>
          <inkml:trace contextRef="#ctx0" brushRef="#br0" timeOffset="361013.1011">4228 15055 612 0,'-9'8'228'0,"9"0"-180"0,-5 16-12 16,1 0 60-1,-5 21-60-15,4 16 24 0,0 8-40 16,1 7-8-16,-1-11-8 15,1-12 4-15,-1-1-4 0,5-7 24 16,-9-9-16-16,9-7-84 16,0-9 40-16,5-8-500 15</inkml:trace>
          <inkml:trace contextRef="#ctx0" brushRef="#br0" timeOffset="361839.2989">4273 14824 840 0,'-22'0'312'0,"22"0"-244"0,0 0-16 16,13 16 60 0,15-8-4-16,22-4-52 15,18-4 8-15,14-4-44 16,-5 4 16-16,-8 0-20 0,-15-4-52 16,-8 4 20-16,-10 0-140 15,-13 4 88-15,-14 0-136 16,-9 9 116-16</inkml:trace>
          <inkml:trace contextRef="#ctx0" brushRef="#br0" timeOffset="361268.783">4788 15026 632 0,'-9'-4'236'0,"4"4"-184"0,1 8-16 0,-1 5 60 16,1 3-60-16,-1 8 12 15,5 8-28-15,-9 17 32 16,4 16-28-16,5 0 4 0,0 3-16 15,-4 5 44-15,-1-8-28 16,5-12-84-16,-9-13 28 16,-5 5-256-16,1-13 160 15,-1-4-364-15</inkml:trace>
        </inkml:traceGroup>
        <inkml:traceGroup>
          <inkml:annotationXML>
            <emma:emma xmlns:emma="http://www.w3.org/2003/04/emma" version="1.0">
              <emma:interpretation id="{B66B5DD6-650F-4029-A9B0-D6381FCE81EB}" emma:medium="tactile" emma:mode="ink">
                <msink:context xmlns:msink="http://schemas.microsoft.com/ink/2010/main" type="inkWord" rotatedBoundingBox="12430,17436 13304,17439 13301,18216 12427,18212"/>
              </emma:interpretation>
              <emma:one-of disjunction-type="recognition" id="oneOf58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366055.7837">8066 15306 664 0,'14'-21'244'0,"-14"9"-188"0,4 12-16 16,-4-4 56-16,0 0-60 16,0-8 32-16,-4 8-40 15,-10-4-28-15,-9 8 0 16,-9-8-20-16,-13 4 12 0,-5 0 20 0,0-8-4 15,4 3 4-15,10 1-4 16,4-8 12-16,9 8-12 16,5-4 16-16,4 4-16 15,5 8-28-15,0 0 8 16,0 8-4-16,-5 4 8 16,0 12 44-16,1 13-24 15,-1 15 36-15,0 5-32 16,1 4 20-16,-5 8-20 15,4-13-8-15,0-11-4 16,1 3-4-16,-1-15 0 0,5-5 8 16,4-8-4-16,1 0 16 15,4-7-12-15,0-5 16 16,0 0-16-16,13 0 4 16,1-4-12-1,4 8-4-15,5-4 4 16,4 0 0-16,5 0 8 15,5 0-4-15,-5-3-56 16,-5 11 28-16,-4-12-148 16,-5-4 96-16,-5 0-240 15,-13 0 176 1,0 0-276-16</inkml:trace>
          <inkml:trace contextRef="#ctx0" brushRef="#br0" timeOffset="366058.7917">7542 15617 780 0,'0'-4'288'0,"5"0"-224"0,4 0-20 0,-5 4 76 16,6 0-76-16,3 0 60 15,1 0-60-15,4 0 4 16,9 0-28-16,10 0-4 0,4 4-8 0,4-4 12 16,1 0-12-16,-1 8-4 15,-4-8 0-15,-13 0-104 16,-6 0 56-16,-8 0-104 16,-5 0 84-16,-9-8-384 15,-4 0 248 1,-5 8-160-16</inkml:trace>
          <inkml:trace contextRef="#ctx0" brushRef="#br0" timeOffset="366385.1617">7720 15063 716 0,'0'-8'264'0,"0"8"-204"0,-9 0-16 0,4 0 88 16,1 8-80-16,-1 0 52 0,1-8-64 15,4 8 40-15,4 4-44 16,5-12 44-16,9 8-48 0,10-8 20 16,13 0-32-16,13 0 0 15,6 0-12-15,-6 0 12 16,-13 4-12-16,-4 4-128 15,-10 0 68-15,-9 5-192 16,-9-1 136-16,-4 0-364 16,-10 4 264-1,-8 4-124-15</inkml:trace>
          <inkml:trace contextRef="#ctx0" brushRef="#br0" timeOffset="366918.0771">8293 15633 756 0,'-4'9'280'0,"-1"-9"-216"0,5 12-20 0,0-12 92 15,0 0-84-15,9 4 16 0,5 0-44 16,0-4 32-16,-1-4-32 16,1-4-4-16,-5 0-12 0,0 4-24 15,-4-5 8-15,-10 1 12 16,1 0 0-16,-5 4-12 15,0 0 4-15,-1 0-16 16,6 4 12-16,-1 0 4 16,5 0 4-16,14 4-592 15</inkml:trace>
        </inkml:traceGroup>
        <inkml:traceGroup>
          <inkml:annotationXML>
            <emma:emma xmlns:emma="http://www.w3.org/2003/04/emma" version="1.0">
              <emma:interpretation id="{EF389BAF-EC84-43A4-9796-50E6824DAA2D}" emma:medium="tactile" emma:mode="ink">
                <msink:context xmlns:msink="http://schemas.microsoft.com/ink/2010/main" type="inkWord" rotatedBoundingBox="13765,17345 15861,17354 15857,18293 13760,18284"/>
              </emma:interpretation>
              <emma:one-of disjunction-type="recognition" id="oneOf59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369078.9216">9445 14966 652 0,'5'4'244'0,"-5"0"-192"0,14 4-12 0,-5 4 24 16,4 4-44-16,-4 4 8 16,-4 5-16-16,4-1 0 15,-4 0-4-15,-5-3 4 0,0 7-8 0,0-8-312 16</inkml:trace>
          <inkml:trace contextRef="#ctx0" brushRef="#br0" timeOffset="369084.9411">9550 15006 652 0,'-23'12'244'0,"23"0"-192"0,-9 1-12 16,5-1 4-16,-5-4-32 16,4 8 12-16,0-4-12 15,-4 0-8-15,5-4 0 16,-5-8-24-16,9-8 12 0,-5 4 20 0,5-4-4 16,0-4 84-16,5-4-48 15,4 12 56-15,4-4-56 16,1 4 60-16,0 0-64 15,9 4-36-15,-1 8-4 16,-3 0-180-16,-1 4 100 16</inkml:trace>
          <inkml:trace contextRef="#ctx0" brushRef="#br0" timeOffset="369125.5482">9577 15654 1028 0,'0'8'380'0,"5"-8"-296"0,9 8-20 15,-5-4-4-15,0-4-44 16,4 4 12-16,-3 0-16 16,3-4-448-16</inkml:trace>
          <inkml:trace contextRef="#ctx0" brushRef="#br0" timeOffset="369993.8576">9960 15642 872 0,'-27'-9'324'0,"31"9"-252"0,10 5-20 16,4-5 180-16,9-5-136 15,10 5 32-15,8 0-76 16,5 0-16-16,-9 5-20 15,0-5-168-15,-4 0 80 0,-5 4-360 16,-5-4 244-16,0 8-404 16</inkml:trace>
          <inkml:trace contextRef="#ctx0" brushRef="#br0" timeOffset="369848.9723">10488 15273 912 0,'-9'-24'340'0,"0"8"-264"0,-5 4-24 0,10 4 80 0,-6 4-84 15,-8-1-28-15,-5 5-16 16,-4 0-68-16,-9 9 36 15,-5-9-4-15,-5 0 16 0,1 0 12 16,8 0 4-16,5 0-12 16,10 0 8-16,3 0 4 15,10 8 0-15,5-8 24 16,-1 8-12-16,1 4-4 16,-5 12-4-16,-1 0 40 15,-3 17-24-15,-1 8-20 16,5 11 0-16,0-7 8 15,4 3-4-15,-4-11-4 16,0 4 4-16,5-9 4 16,-6 0-4-16,1-7-12 15,0-5 4-15,0-8-4 16,5-11 0-16,-1 3 16 0,14-12-4 16,5 0-4-1,9-4-24-15,8 4 12 16,6 0-12-16,4 8 12 15,0-4 16-15,-9 12 0 16,0-4-100-16,-1 0 52 16,-8 0-148-16,0-4 108 15,-5 1-208 1,-4-5 164-16,-5 0-240 16</inkml:trace>
          <inkml:trace contextRef="#ctx0" brushRef="#br0" timeOffset="370134.2313">10219 15075 860 0,'-13'-16'320'0,"22"12"-248"0,0 0-20 0,-5 0 148 15,10-4-120-15,0-1 64 16,9 9-84-16,8-8-16 15,-3 8-28-15,4 0-224 0,4 4 116 16,5 0-652-16,-5 17 412 16,-4 3 32-16</inkml:trace>
          <inkml:trace contextRef="#ctx0" brushRef="#br0" timeOffset="370648.5983">10911 15026 788 0,'-9'0'292'0,"-4"13"-228"0,-6 3-16 0,10-8 28 0,-4 12-52 16,-6-4 16-16,1 4-24 15,0-3 8-15,4-9-12 16,5 4 100-16,0-8-64 0,5-8 24 15,4-8-40-15,9 4 40 16,4-4-40-16,6-1 4 16,-1 1-24-16,9 4 12 15,0 0-16-15,1 8-524 16,4 16 284-16</inkml:trace>
          <inkml:trace contextRef="#ctx0" brushRef="#br0" timeOffset="370397.4312">10770 15010 684 0,'9'0'252'0,"-9"4"-192"0,5 8-20 0,-1 1 120 15,1 3-96-15,4 8 0 16,0 0-40-16,0 9 20 16,5-1-28-16,-5 0-92 0,-4-3 40 15,-5-5-332 1</inkml:trace>
          <inkml:trace contextRef="#ctx0" brushRef="#br0" timeOffset="367784.3898">8853 15658 664 0,'-13'-8'244'0,"4"12"-188"0,22-8-16 0,-4-4 56 16,1 8-60-16,3 0 128 15,-4 0-92-15,14 0 28 16,-9 0-60-16,4 0 4 0,5 0-28 15,0 8 36-15,8-4-28 16,6 0-48-16,-5-4 12 16,4 0-208-16,-9 0 120 15,-4 0-276 1,-5 0 212-16,-8 4-264 16</inkml:trace>
          <inkml:trace contextRef="#ctx0" brushRef="#br0" timeOffset="367450.5007">9209 15362 464 0,'-9'-12'176'0,"9"4"-140"0,0 0-8 15,4-4 108-15,-4 4-80 16,0 0 60-16,0 4-72 0,0-4 4 16,-4 8-28-16,-6 0 32 0,-8 0-28 15,0 0 32-15,-5 12-32 16,0-4-4-16,-8 4-12 16,8 4 36-16,0 4-20 15,0 1 4-15,-4 11-16 16,4 4 28-16,-4 1-24 15,9 7 20-15,4-3-20 16,0-1 28-16,5-3-28 16,5-5 12-16,8 0-16 15,5-3 0-15,5-9-4 16,4 4 28-16,5-12-20 0,0-4-4 16,0-3-8-16,4-5-268 15,-4 0 144-15,-5 0-384 16</inkml:trace>
          <inkml:trace contextRef="#ctx0" brushRef="#br0" timeOffset="368144.8467">8940 15047 476 0,'0'-8'176'0,"5"8"-136"0,4-4-12 0,-9 4 164 16,9-5-112-16,4 5 72 15,-3-4-88-15,12 4-8 16,1 0-36-16,0-4 32 0,-5 4-28 15,9 4-12-15,5 5-8 16,-9-1-156-16,-5 4 84 16,-4-4-456-1,-5 4 292-15,-9 16-16 16</inkml:trace>
          <inkml:trace contextRef="#ctx0" brushRef="#br0" timeOffset="368351.9912">8940 15213 800 0,'0'0'296'0,"14"0"-232"0,8 0-16 16,-3 0 44-16,8-9-60 16,14-3 4-16,9 4-20 15,0 0-20-15,0 4 0 16,-13 4-200-16,-10 0 112 0,-4 0-404 15,-10 0 280 1,-8 12-12-16</inkml:trace>
        </inkml:traceGroup>
        <inkml:traceGroup>
          <inkml:annotationXML>
            <emma:emma xmlns:emma="http://www.w3.org/2003/04/emma" version="1.0">
              <emma:interpretation id="{778F5BE8-AA7E-45E9-8266-BC558891C5FA}" emma:medium="tactile" emma:mode="ink">
                <msink:context xmlns:msink="http://schemas.microsoft.com/ink/2010/main" type="inkWord" rotatedBoundingBox="16023,17379 17648,17386 17644,18253 16019,18246"/>
              </emma:interpretation>
              <emma:one-of disjunction-type="recognition" id="oneOf60">
                <emma:interpretation id="interp76" emma:lang="" emma:confidence="0">
                  <emma:literal>E.</emma:literal>
                </emma:interpretation>
                <emma:interpretation id="interp77" emma:lang="" emma:confidence="0">
                  <emma:literal>E,</emma:literal>
                </emma:interpretation>
                <emma:interpretation id="interp78" emma:lang="" emma:confidence="0">
                  <emma:literal>-E.</emma:literal>
                </emma:interpretation>
                <emma:interpretation id="interp79" emma:lang="" emma:confidence="0">
                  <emma:literal>.E.</emma:literal>
                </emma:interpretation>
                <emma:interpretation id="interp80" emma:lang="" emma:confidence="0">
                  <emma:literal>~E.</emma:literal>
                </emma:interpretation>
              </emma:one-of>
            </emma:emma>
          </inkml:annotationXML>
          <inkml:trace contextRef="#ctx0" brushRef="#br0" timeOffset="372487.5005">11103 15678 624 0,'-14'0'228'0,"23"-4"-176"0,0 0-16 0,-4 4 140 15,4-8-104-15,9 8 52 16,5-8-76-16,9 4 72 16,4 4-68-16,10 4-16 0,-1-4-24 0,5 8-12 15,-4 4 4-15,-10-8 20 16,-9 0-12-16,-4 4-4 16,-5-8-4-16,-8 0 40 15,-6-8-24-15,-4 8-80 16,0-4 32-16,0 0-204 15,0 0 132-15,5-4-608 16</inkml:trace>
          <inkml:trace contextRef="#ctx0" brushRef="#br0" timeOffset="373365.4862">12382 15342 860 0,'14'-16'320'0,"-5"12"-248"0,0 0-20 0,-9 4 76 16,0 0-80-16,0 0 24 16,0 0-40-16,-14 0-4 15,-9 0-8-15,-4 0-12 0,0-4-4 16,-10 0 0-16,-8-4-40 16,-5 0 20-16,4-1-12 15,1-3 16-15,-1 4 16 16,14-4 0-16,5 8-28 15,4 4 12-15,5 4-12 16,4 8 12-16,1-4 8 16,-6 29 4-16,1-5-20 15,0 9 12-15,0 15-4 16,0-3 4-16,4 3 16 16,-4-3-4-16,4-12-20 15,5 7 8-15,4-16 12 16,1 5 0-16,4-9-4 15,0-8 4-15,4-3-16 16,1-9 8-16,4 0-32 0,0-4 20 16,0 0-20-16,0 0 20 15,0-4 8-15,5 0 8 16,0 12-12-16,4-12 8 16,9 4 4-16,5-4 0 15,0 0-144-15,0 0 80 16,0-4-324-1</inkml:trace>
          <inkml:trace contextRef="#ctx0" brushRef="#br0" timeOffset="373371.0009">11804 15642 652 0,'-23'-13'244'0,"18"9"-192"0,5 0-12 16,0-4 172-16,0 8-124 15,10 0 44-15,12-8-80 16,10 4 32-16,14-4-48 16,13 8 0-16,5 0-24 0,-1 0 20 15,1 0-20-15,-18 8 12 16,-15 0-12-16,-3-4-88 15,-5 0 44-15,-10 0-44 16,-4-4 44-16,-9-4-184 16,0 0 120-16</inkml:trace>
          <inkml:trace contextRef="#ctx0" brushRef="#br0" timeOffset="373640.2167">12040 15014 736 0,'-13'-8'272'0,"13"4"-208"0,0 4-20 15,0 0 204-15,9 0-144 16,9 0 64-16,9 0-100 15,19 4 12-15,9 4-44 16,-10-8 4-16,10 8-24 0,-1-8-288 16,-8 8 144-16,-5-3-476 15</inkml:trace>
          <inkml:trace contextRef="#ctx0" brushRef="#br0" timeOffset="373835.7363">12623 15633 808 0,'-9'5'300'0,"23"-5"-232"0,4 0-20 0,-4 4 28 15,-1-4-52-15,6 8-440 16,-10 4 224-16,4 16-224 15</inkml:trace>
        </inkml:traceGroup>
        <inkml:traceGroup>
          <inkml:annotationXML>
            <emma:emma xmlns:emma="http://www.w3.org/2003/04/emma" version="1.0">
              <emma:interpretation id="{9EED363D-3A56-4EA8-B7DC-19B89729D7C7}" emma:medium="tactile" emma:mode="ink">
                <msink:context xmlns:msink="http://schemas.microsoft.com/ink/2010/main" type="inkWord" rotatedBoundingBox="18075,17398 19271,17404 19267,18399 18070,18394"/>
              </emma:interpretation>
              <emma:one-of disjunction-type="recognition" id="oneOf61">
                <emma:interpretation id="interp81" emma:lang="" emma:confidence="0">
                  <emma:literal>Fs</emma:literal>
                </emma:interpretation>
                <emma:interpretation id="interp82" emma:lang="" emma:confidence="0">
                  <emma:literal>Fs.</emma:literal>
                </emma:interpretation>
                <emma:interpretation id="interp83" emma:lang="" emma:confidence="0">
                  <emma:literal>F'"</emma:literal>
                </emma:interpretation>
                <emma:interpretation id="interp84" emma:lang="" emma:confidence="0">
                  <emma:literal>F*</emma:literal>
                </emma:interpretation>
                <emma:interpretation id="interp85" emma:lang="" emma:confidence="0">
                  <emma:literal>I"</emma:literal>
                </emma:interpretation>
              </emma:one-of>
            </emma:emma>
          </inkml:annotationXML>
          <inkml:trace contextRef="#ctx0" brushRef="#br0" timeOffset="374224.2702">13165 15528 956 0,'-23'-24'352'0,"23"12"-272"0,9 8-24 15,-4-4 92-15,4-4-92 16,23-5 24-16,13 1-48 16,10 4 4-16,22 8-20 15,-4 0 0-15,-14 4-8 0,-4 4-76 0,0 0 36 16,-19 4-92-16,-18 0 68 16,-4-4-32-16,-5 4 48 15,-9-8-72-15,0 0 60 16,0 0-236-16,0-8 160 15,0 8-352 1</inkml:trace>
          <inkml:trace contextRef="#ctx0" brushRef="#br0" timeOffset="374476.943">13616 15399 580 0,'-9'24'216'15,"18"-4"-168"-15,-9 25-12 0,0-21 56 0,9 17-56 16,-9-1-20-16,-9 9-16 15,9 7 36-15,-9 5-24 16,4-8 8-16,1 7-12 0,-10-11 36 16,0-13-20-16,-4-3 20 15,-5-21-24-15,-4 0 16 16,-5-12-20-16,-4-4 36 16,-1-8-28-16,1-5 64 15,-1-3-48-15,10 0-8 16,4 0-20-16,14-9 8 15,-4 5-12-15,13-4-232 16,13 0 120-16</inkml:trace>
          <inkml:trace contextRef="#ctx0" brushRef="#br0" timeOffset="374724.0994">13361 15083 924 0,'0'-20'340'0,"0"16"-260"0,0-4-28 0,4 4 212 16,1 0-156-16,-1 0 64 16,19 0-104-16,5 4-20 0,8 0-32 15,19 4-92-15,-10 4 44 0,1 0-420 16,8 0 248-16,-8 12-540 15</inkml:trace>
          <inkml:trace contextRef="#ctx0" brushRef="#br0" timeOffset="375392.376">14321 15030 748 0,'-9'-8'276'0,"9"8"-216"0,-13 0-16 15,13 8 120-15,-9 1-100 16,4 11 28-16,-4-4-56 16,0 12 4-16,-5 9-24 15,-4 7-36-15,-5-7 12 0,10-9-60 16,-6-4 36-16,-3-3 24 16,-1-13 8-16,9-8-16 0,-4 0 8 15,4-17 20-15,5 1-4 16,9-4 32-16,0 4-24 15,9 4 136-15,14-9-84 16,13 9 12-16,5 8-44 16,5 4 0-16,9 4-20 15,-5 8-740 1</inkml:trace>
          <inkml:trace contextRef="#ctx0" brushRef="#br0" timeOffset="375095.5864">14180 15043 508 0,'-13'0'188'0,"13"8"-148"0,-9 0-8 0,9-4 184 15,0 16-124-15,0 8 60 16,0 5-88-16,9 11-20 16,4-3-28-16,-4-1 24 0,5 1-24 15,-5-13-4-15,0-12-8 16,0 4-200-16,-4-11 108 0,-5-9-544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5:41.6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AF5610-3CC8-4664-8271-1B9E14CED65A}" emma:medium="tactile" emma:mode="ink">
          <msink:context xmlns:msink="http://schemas.microsoft.com/ink/2010/main" type="writingRegion" rotatedBoundingBox="18280,13050 22808,12500 22964,13784 18436,14335"/>
        </emma:interpretation>
      </emma:emma>
    </inkml:annotationXML>
    <inkml:traceGroup>
      <inkml:annotationXML>
        <emma:emma xmlns:emma="http://www.w3.org/2003/04/emma" version="1.0">
          <emma:interpretation id="{97ED85E0-E86E-425A-8762-BC9F8F35A33C}" emma:medium="tactile" emma:mode="ink">
            <msink:context xmlns:msink="http://schemas.microsoft.com/ink/2010/main" type="paragraph" rotatedBoundingBox="18280,13050 22808,12500 22964,13784 18436,14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B26CC-82F8-465D-A3E7-5C230CAF4E4E}" emma:medium="tactile" emma:mode="ink">
              <msink:context xmlns:msink="http://schemas.microsoft.com/ink/2010/main" type="line" rotatedBoundingBox="18280,13050 22808,12500 22964,13784 18436,14335"/>
            </emma:interpretation>
          </emma:emma>
        </inkml:annotationXML>
        <inkml:traceGroup>
          <inkml:annotationXML>
            <emma:emma xmlns:emma="http://www.w3.org/2003/04/emma" version="1.0">
              <emma:interpretation id="{3EB616AF-EFCD-4753-9536-D1CC818A5376}" emma:medium="tactile" emma:mode="ink">
                <msink:context xmlns:msink="http://schemas.microsoft.com/ink/2010/main" type="inkWord" rotatedBoundingBox="18387,13927 18568,13905 18587,14059 18405,140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-5659-482 728 0,'9'-32'268'0,"0"32"-208"0,-9 4-16 0,10 4 64 16,-10 4-68-1,-10 0 72-15,1 0-64 0,0 5 0 16,-4 3-28-16,-1 0-20 0,-18 0-4 16,9 0-180-16,-9-3 96 15,10-5-288 1</inkml:trace>
        </inkml:traceGroup>
        <inkml:traceGroup>
          <inkml:annotationXML>
            <emma:emma xmlns:emma="http://www.w3.org/2003/04/emma" version="1.0">
              <emma:interpretation id="{AD84F427-05D8-4A55-9477-D68292B07A56}" emma:medium="tactile" emma:mode="ink">
                <msink:context xmlns:msink="http://schemas.microsoft.com/ink/2010/main" type="inkWord" rotatedBoundingBox="19376,12917 22808,12500 22964,13784 19532,14201"/>
              </emma:interpretation>
              <emma:one-of disjunction-type="recognition" id="oneOf1">
                <emma:interpretation id="interp1" emma:lang="" emma:confidence="0">
                  <emma:literal>"it</emma:literal>
                </emma:interpretation>
                <emma:interpretation id="interp2" emma:lang="" emma:confidence="0">
                  <emma:literal>"is</emma:literal>
                </emma:interpretation>
                <emma:interpretation id="interp3" emma:lang="" emma:confidence="0">
                  <emma:literal>tot</emma:literal>
                </emma:interpretation>
                <emma:interpretation id="interp4" emma:lang="" emma:confidence="0">
                  <emma:literal>tat</emma:literal>
                </emma:interpretation>
                <emma:interpretation id="interp5" emma:lang="" emma:confidence="0">
                  <emma:literal>#it</emma:literal>
                </emma:interpretation>
              </emma:one-of>
            </emma:emma>
          </inkml:annotationXML>
          <inkml:trace contextRef="#ctx0" brushRef="#br0" timeOffset="4077.7">-2904-1477 756 0,'-5'-8'280'0,"10"3"-216"0,22-7-20 15,-9 8 136-15,10 0-108 16,3 0 16-16,6 0-52 15,-1 0-24-15,-4 0-8 16,5 0 4-16,-6 0-4 0,-3 4 16 16,-1 0-12-16,-9 0-116 15,0 4 56-15,1 0-164 16,-6 0 120-16</inkml:trace>
          <inkml:trace contextRef="#ctx0" brushRef="#br0" timeOffset="3841.0712">-2818-1635 372 0,'-9'-20'140'0,"9"16"-112"0,9-5-4 16,-9 5 188-16,0 0-120 16,0 0 88-16,5 0-108 15,-1 0 24-15,1 0-56 16,4 4 100-16,0-4-80 0,5 4 0 0,-5 0-36 16,4 4 0-1,15-4-12-15,-10 0-8 16,9 0 16-16,-4 4-12 15,-9-4-4-15,8 0 0 16,-8 0 4-16,-5 0-4 16,0 0-28-16,-9 0 12 15,0 0-188-15,5 8 108 16,-5 0-524 0</inkml:trace>
          <inkml:trace contextRef="#ctx0" brushRef="#br0" timeOffset="4337.1527">-2299-1085 728 0,'-18'4'268'0,"36"4"-208"0,-4 4-16 0,-5-3 28 0,0-5-48 16,5 4 16-16,-1-4-24 15,6 0-288-15,-6 4 144 16</inkml:trace>
          <inkml:trace contextRef="#ctx0" brushRef="#br0" timeOffset="4648.4813">-1930-1247 508 0,'9'-4'188'0,"-18"0"-148"0,9 0-8 0,0 12 148 15,0 4-104-15,0 5 32 16,-5-1-64-16,-4 8 104 16,9 4-80-16,-4 9 28 0,-1 11-56 15,-8 9 4-15,3 4-28 16,6-1 0-16,-5-3-8 16,4-4 28-16,-8-17-20 15,-1-4-48-15,9-3 16 16,-4-9-208-16,0-12 124 15,0 0-248-15,9-8 196 0</inkml:trace>
          <inkml:trace contextRef="#ctx0" brushRef="#br0" timeOffset="5309.7406">-2007-903 612 0,'-5'-12'228'0,"10"8"-180"0,-5-4-12 16,13 4 236-16,-8 0-156 15,-5-4 112-15,9 0-132 16,-5 0 80-16,15 0-100 16,-10-1-32-16,9 1-28 0,14 0-16 15,9 0 4-15,9 0 28 16,9 0-16-16,-13 8-40 16,-1-8 12-16,-4 8-76 15,-18 0 48-15,-5 0-44 16,-4 0 48-16,-23-8-24 0,-10 4 36 15,6 4-208-15,-1-8 128 16,-4 8-528 0,-14 8 352-16,18 4 36 15</inkml:trace>
          <inkml:trace contextRef="#ctx0" brushRef="#br0" timeOffset="5789.6522">-1839-1615 572 0,'0'-4'208'0,"5"4"-160"0,4 0-12 16,-5-8 224-16,-4 8-148 15,0 0 132-15,0 0-140 16,0 0 56-16,0 0-92 15,14 0 8-15,-5 0-44 0,9 0 24 0,5 8-32 16,9-8-32-16,13 0 4 16,10-4 36-16,4 4-20 15,-4 0 8 1,-5 0-12-16,-9 0 4 0,-14 0-8 16,-4 0-28-16,-9 0 12 15,-14 0 12-15,-5 0 4 16,-4 0-4-16,4 0-192 15,-4 0 104 1,0 4-492-16,-9 0 324 16</inkml:trace>
          <inkml:trace contextRef="#ctx0" brushRef="#br0" timeOffset="5027.9909">-1434-1279 632 0,'0'-24'236'0,"9"20"-184"0,-9 0-16 15,0 4 176-15,0 0-124 16,0 8 16-16,0 4-60 16,-9 8 12-16,9 4-28 15,0 1 72-15,-4 3-56 0,-5 0 24 16,9 13-40-16,0 7 0 0,-14 17-16 15,5 12 28-15,-5-4-24 16,-13-8 32-16,13-1-32 16,-9-11-100-16,10-21 40 15,-15-3-264-15,15-9 172 16,-1-12-364 0</inkml:trace>
          <inkml:trace contextRef="#ctx0" brushRef="#br0" timeOffset="298.278">-4589-1194 644 0,'9'-12'236'0,"-4"16"-180"0,-5 0-20 16,-5 20 132 0,-4 4-48-16,-5 13-56 15,1 8-16-15,4 11-36 16,-5 5-8-16,-4-4 0 0,4-9-136 0,1 1 72 15,3-13-144 1,-8-15 116-16,5-13-336 16</inkml:trace>
          <inkml:trace contextRef="#ctx0" brushRef="#br0" timeOffset="894.8201">-4552-1198 416 0,'-5'-12'152'0,"10"8"-116"0,-1 0-12 0,-4 4 188 0,9 0-120 16,5 4 8-16,4-4-60 16,5 0 40-1,9 0-44-15,9 4 36 0,9 0-40 0,-5 0 8 16,-4 0-24-16,0 4 28 15,-4 0-28-15,-5 0-32 16,-14 0 8-16,-9 0 28 16,-14 4-12-16,-8 5 16 15,-10-5-12-15,-18 4 0 16,-9 0-4-16,0 0-40 16,4-3 16-16,10-1-28 15,-1 0 24-15,15 0 8 16,12-4 12-16,20 0-12 15,12 4 8-15,10 4-4 16,23 5 0-16,-10 7 8 0,10 4 0 16,0 9-12-16,-10-5 8 15,-8 1 12-15,-6-1-4 16,-8-4-4-16,-5-3 4 16,-18-1-32-16,-9-4 16 15,0 5 92-15,-4-5-40 16,-19-4 0-16,0-4-24 15,-5-3-20-15,-17-5 0 16,8-4 20-16,-8 0-8 16,-1 0-4-16,0-4 0 0,1 0 40 15,8-8-24-15,5 8-8 16,9-8-8-16,5-4 20 16,9-5-12-16,4-3-48 15,1-12 20-15,13 3-524 16,4 1 296-1,19-8-200-15</inkml:trace>
          <inkml:trace contextRef="#ctx0" brushRef="#br0" timeOffset="1186.0975">-4653-1437 852 0,'-22'-40'316'0,"22"36"-248"0,4-5-16 0,1 5 164 15,4-4-128-15,9-4 88 16,9 0-104-16,5 4 8 15,14 4-48-15,4 0-20 0,4 4-8 16,6 0-148 0,-6 0 80-16,1 8-360 0,-14 0 236 15</inkml:trace>
          <inkml:trace contextRef="#ctx0" brushRef="#br0" timeOffset="1847.3539">-3888-854 924 0,'9'0'340'0,"14"-8"-260"0,0-4-28 16,0 4 116-16,18-5-104 15,9 9-8-15,0 0-36 16,0 8-304-16</inkml:trace>
          <inkml:trace contextRef="#ctx0" brushRef="#br0" timeOffset="1726.0313">-3829-1077 860 0,'0'-8'320'0,"10"8"-248"0,8 0-20 0,-5 0 112 15,24-4-100-15,4 4 8 0,9 4-44 16,0 0-24-16,-9 8-8 16,0 1-332-16,-5-5 184 0,-22 12-492 15</inkml:trace>
          <inkml:trace contextRef="#ctx0" brushRef="#br0" timeOffset="3342.744">-3391-417 404 0,'0'-4'148'0,"-10"4"-112"0,10 0-12 0,0 0 216 16,10 0-136-16,-10-4 100 0,13 0-120 15,-4 0-20-15,5-4-40 16,4 0-32-16,-4-5 0 0,9-3 32 16,8-8-16-16,1-8 0 15,14-9-4-15,-1-12-4 16,-4-7 0-16,0-1-12 16,-4-4 8-16,-5 9 4 15,-10 3 0-15,-8 9 8 16,4-1-4-16,0 13-20 15,-8-1 8-15,-1 9 76 16,9 4-40-16,-4 0-8 16,-1-1-12-16,-4 9 8 15,5 0-8-15,-5 8-28 16,5 4 8-16,-10 8-4 0,-4 0 8 16,-4 4 52-16,-1 9-24 15,-4 3 60-15,-5 8-44 16,-4 13 20-16,-5 15-36 15,10-3 16-15,4 4-20 16,4-9 0-16,1-7-8 16,4-9 28-16,4-11-20 15,1-9-12-15,4-4-8 16,4-12-84-16,10-8 48 16,5-12-108-16,-6-9 84 15,6-11-164-15,-1-9 128 0,-4 1-12 16,-1 3 64-16,1 5-4 15,-14 3 32-15,5 9 80 16,-5 4-32-16,-4 3 132 16,-5 5-88-16,0 4 20 15,0 8-56-15,0 0 4 16,-5 4-24-16,5 8 0 16,0 4-8-16,0 4 36 15,-4 9-20-15,-1 7 76 16,-4 9-56-16,4 7 32 15,5 5-44-15,-9-5-28 16,0-3-4-16,0-9 24 16,9-7-12-16,-5-9-4 15,5-4-4-15,0-8-296 16,0-16 160-16,0 0-556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4:03.0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341D80-C348-468D-8514-39113E27B859}" emma:medium="tactile" emma:mode="ink">
          <msink:context xmlns:msink="http://schemas.microsoft.com/ink/2010/main" type="inkDrawing" rotatedBoundingBox="16120,8857 22808,8691 22820,9181 16132,9348" semanticType="underline" shapeName="Other">
            <msink:sourceLink direction="with" ref="{4CD40778-1722-4BD4-A427-282C77699AE3}"/>
            <msink:sourceLink direction="with" ref="{C756C728-2785-4200-A957-87BBADDAB9EC}"/>
          </msink:context>
        </emma:interpretation>
      </emma:emma>
    </inkml:annotationXML>
    <inkml:trace contextRef="#ctx0" brushRef="#br0">-6 369 664 0,'-13'-21'244'0,"13"21"-188"0,9-4-16 0,-5 4-12 16,10 4-24-16,4 4 8 16,0 9-8-16,10 3-12 15,4 4 4-15,4-4 28 16,5 5-12-16,9-5 32 15,5 4-28-15,13-8 48 16,-4-4-36-16,59-16 48 16,-5 0-44-16,60-16-32 15,-5 4-4-15,31-12 36 16,-17 3-20-16,27-7-20 16,-27 8 4-16,-5 7-44 15,-23 13 28-15,-31 8-20 16,-24 5 24-16,-22 11 8 15,-13 4 8-15,-15 4 8 16,-8 1-4-16,-5 3 24 16,-5-12-16-16,-4 5-4 15,-5-5-4-15,-8-12 20 16,-1 0-12-16,-9-8 4 16,0 0-8-16,-4-8 20 15,4-4-16-15,4-8 12 16,10 3-12-16,18-15-44 15,9 8 20-15,23-21-16 16,4 9 16-16,46-9 52 0,-4 13-20 16,49 8 36-16,-4 12-32 15,59 16 4-15,-22 12-16 0,58 12-8 16,-13 8 0 0,41-7 12-16,-37-1-8 0,19-12-4 15,-37-8 0-15,9 1 28 16,-50-5-16-16,-18-25 48 15,-41 5-36-15,-36-28 20 16,-23 3-28-16,-28-24-16 16,-13 1-8-16,-18-9-236 15,-5 20 132-15,-9 5-132 16,9 15 140-16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8:42.7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BE693C-5785-4EC0-B27B-F897E56BFADD}" emma:medium="tactile" emma:mode="ink">
          <msink:context xmlns:msink="http://schemas.microsoft.com/ink/2010/main" type="writingRegion" rotatedBoundingBox="1816,6039 6110,1840 7287,3043 2993,7242"/>
        </emma:interpretation>
      </emma:emma>
    </inkml:annotationXML>
    <inkml:traceGroup>
      <inkml:annotationXML>
        <emma:emma xmlns:emma="http://www.w3.org/2003/04/emma" version="1.0">
          <emma:interpretation id="{7C20804A-DEC0-4831-987F-4C3381FB753C}" emma:medium="tactile" emma:mode="ink">
            <msink:context xmlns:msink="http://schemas.microsoft.com/ink/2010/main" type="paragraph" rotatedBoundingBox="1816,6039 6110,1840 7287,3043 2993,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CD13A-97EB-43B6-8C88-EB741A1D02FB}" emma:medium="tactile" emma:mode="ink">
              <msink:context xmlns:msink="http://schemas.microsoft.com/ink/2010/main" type="line" rotatedBoundingBox="1816,6039 6110,1840 7287,3043 2993,7242"/>
            </emma:interpretation>
          </emma:emma>
        </inkml:annotationXML>
        <inkml:traceGroup>
          <inkml:annotationXML>
            <emma:emma xmlns:emma="http://www.w3.org/2003/04/emma" version="1.0">
              <emma:interpretation id="{93AB32DE-ADAC-4247-ACD2-776255D93828}" emma:medium="tactile" emma:mode="ink">
                <msink:context xmlns:msink="http://schemas.microsoft.com/ink/2010/main" type="inkWord" rotatedBoundingBox="1816,6039 3888,4012 4875,5021 2803,70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952 330 704 0,'31'-12'264'0,"-8"4"-208"0,-14-8-12 0,0 4 36 16,10 4-52-16,-10-17 68 15,0 17-56-15,-9-12 72 16,0 4-64-16,0-12 52 16,-5 7-56-16,-8-11 24 15,-15 8-40-15,-4-1-28 16,1 9 0-16,-6-8 16 15,-4 12-8-15,0 4-12 16,5 0 0-16,-10 4-16 16,14 8 12-16,-9-4-4 15,5 16 4-15,4 4-12 16,5 4 12-16,-1 13-12 16,6-1 8-16,8 17-8 15,5-5 8-15,0 41 24 16,9 0-4-16,-5 21 4 15,5-1-4-15,0 4 4 16,-9-20-8-16,0 25-12 16,9-13 4-16,-5-4-16 15,5-4 12-15,0-16-12 16,5-8 8-16,-5-16 24 0,0-13-4 0,-5-7 32 16,-4-5-24-16,0-8 4 15,-4-3-12-15,-19-9 20 16,18-4-16-16,-27-8 40 15,18 4-28-15,-22-8 12 16,4 4-20-16,-18-8 0 16,18 4-8-16,-5-9-52 15,5 9 28-15,5-8-148 16,13 4 92-16</inkml:trace>
          <inkml:trace contextRef="#ctx0" brushRef="#br0" timeOffset="751.3248">-27 2281 520 0,'9'-8'192'0,"-9"8"-152"0,13-12-8 0,-3 4 184 16,-1 8-124-16,0-8 68 16,9 4-92-16,-13-9 4 15,-1 5-40-15,-13-4 32 16,0 4-36-16,-14-4-16 15,0 8-4-15,-22-8-8 16,13 8 0-16,-23-4 8 16,23 8-4-16,-13-4 32 15,8 4-20-15,-3 0 4 16,8 8-12-16,9-4 4 16,0 4-8-16,9 0-36 15,5 4 16-15,9 0-12 16,9 4 16-16,-4 5-20 15,4 3 20-15,14 0 12 16,-5 4 4-16,14 1-4 16,-5 3 4-16,14 1 4 15,5-1-4-15,-10 8 16 0,1-3-12 16,-15 3-12-16,-3-3 0 16,-15-1 40-16,-4-3-24 0,-18-9 60 15,0 0-40-15,-19-8 20 16,10 0-32-16,-19-7 60 15,10-5-44-15,-19-17 12 16,10 5-32-16,-19-24 28 16,10 4-28-16,-15-21-32 15,15 9 8-15,8-13-200 16,23 9 112-16</inkml:trace>
        </inkml:traceGroup>
        <inkml:traceGroup>
          <inkml:annotationXML>
            <emma:emma xmlns:emma="http://www.w3.org/2003/04/emma" version="1.0">
              <emma:interpretation id="{3AD00ECF-2AE6-4B98-8FC3-43CA1B353194}" emma:medium="tactile" emma:mode="ink">
                <msink:context xmlns:msink="http://schemas.microsoft.com/ink/2010/main" type="inkWord" rotatedBoundingBox="5267,3062 6309,2044 7287,3043 6245,4062"/>
              </emma:interpretation>
              <emma:one-of disjunction-type="recognition" id="oneOf1">
                <emma:interpretation id="interp1" emma:lang="" emma:confidence="0">
                  <emma:literal>tix</emma:literal>
                </emma:interpretation>
                <emma:interpretation id="interp2" emma:lang="" emma:confidence="0">
                  <emma:literal>Nix</emma:literal>
                </emma:interpretation>
                <emma:interpretation id="interp3" emma:lang="" emma:confidence="0">
                  <emma:literal>Nix,</emma:literal>
                </emma:interpretation>
                <emma:interpretation id="interp4" emma:lang="" emma:confidence="0">
                  <emma:literal>"'in</emma:literal>
                </emma:interpretation>
                <emma:interpretation id="interp5" emma:lang="" emma:confidence="0">
                  <emma:literal>*ini</emma:literal>
                </emma:interpretation>
              </emma:one-of>
            </emma:emma>
          </inkml:annotationXML>
          <inkml:trace contextRef="#ctx0" brushRef="#br0" timeOffset="133273.1859">3023-1381 528 0,'-4'-9'196'0,"4"9"-152"0,-5-8-12 0,-9 4 0 16,5 8-24-16,-23-4 16 15,0 4-16-15,-18 0-12 16,5 5 0-16,-14-1-4 16,13-4 0-16,-4 4-20 15,14 8 16-15,-1-8-4 16,10 4 8-16,0 4 44 15,13 1-24-15,0 3 24 16,10 0-20-16,-1 8 52 16,5 1-36-16,-4 3 12 15,8 0-28-15,-8 5 20 16,4-5-24-16,-5 5 24 16,1-1-24-16,-6 0 4 15,1-3-8-15,-4-5 12 16,8 1-12-16,-9-9-4 15,14-4 0-15,-4-8 4 16,4 4-4-16,4-4 24 16,6 0-16-16,-1 0-20 15,4 1 0-15,1-1 48 16,0 4-20-16,4-4 8 16,0 0-16-16,0-8-184 15,0 4 96-15</inkml:trace>
          <inkml:trace contextRef="#ctx0" brushRef="#br0" timeOffset="133516.3329">2445-1001 748 0,'-5'-8'276'0,"5"8"-216"0,32 0-16 0,-14-4 76 16,1 4-76-16,12-4 0 15,1 4-28-15,9-4 24 16,5 8-24-16,-1-4-4 16,1 0-8-16,-10-4-120 15,1 4 64-15,-14-8-68 16,-1 0 72-16,-8-13-100 16,-5 13 84-16</inkml:trace>
          <inkml:trace contextRef="#ctx0" brushRef="#br0" timeOffset="133895.3411">3069-665 632 0,'-32'40'236'0,"32"-40"-184"0,-23 45-16 0</inkml:trace>
          <inkml:trace contextRef="#ctx0" brushRef="#br0" timeOffset="134240.2579">3406-1183 332 0,'0'0'120'0,"0"0"-92"0,18-4-8 0,-9 8 112 16,0 8-76-16,-9 4 104 16,14 4-96-16,-14 5 24 15,4 3-52-15,-8 4-32 16,-1 5-4-16,-4 7 16 15,0-3-8-15,-14-1 48 16,14 1-28-16,-9-9-104 16,9-8 44-16,0-16-312 15,4-3 192-15</inkml:trace>
          <inkml:trace contextRef="#ctx0" brushRef="#br0" timeOffset="134659.8742">3333-981 852 0,'0'-12'316'0,"0"12"-248"0,45-16-16 0,-13 8 48 15,0 8-64-15,27-8-12 16,0 8-16-16,1-4 16 16,-10 8-12-16,4-4-188 15,-8 4 92-15</inkml:trace>
          <inkml:trace contextRef="#ctx0" brushRef="#br0" timeOffset="133725.8901">2736-1616 592 0,'0'-24'220'0,"0"24"-172"0,14-13-12 16,-5 13 164-1,5-4-116-15,8 4 0 16,6 4-52-16,8 9-4 16,1 3-16-16,4 12-244 0,-5 4 124 0</inkml:trace>
          <inkml:trace contextRef="#ctx0" brushRef="#br0" timeOffset="134474.3805">3856-1268 632 0,'0'-16'236'0,"0"16"-184"0,5-4-16 0,-10 8 80 15,5 4-72-15,-9 12 52 16,5 8-56-16,-10 5 8 16,14 3-32-16,-5 9-8 15,1-1-4-15,-10 9 28 16,19-1-16-16,-14 5 12 15,9-4-16-15,-9-5-24 16,9-3 4-16,-10-13-136 16,6-8 76-16,-14-7-504 15,4-1 312-15</inkml:trace>
          <inkml:trace contextRef="#ctx0" brushRef="#br0" timeOffset="134898.0086">3692-1466 684 0,'-22'-13'252'0,"22"13"-192"0,4-8-20 15,-4 4 84 1,14 8-76-16,4-8 16 16,5 4-40-16,18-4 12 0,-5 4-20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0:21.7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AC8DD5-9988-4678-AE08-2CDD8620EB8A}" emma:medium="tactile" emma:mode="ink">
          <msink:context xmlns:msink="http://schemas.microsoft.com/ink/2010/main" type="inkDrawing" rotatedBoundingBox="2547,8756 11284,8692 11285,8801 2548,8865" semanticType="underline" shapeName="Other">
            <msink:sourceLink direction="with" ref="{3F378AFC-E591-4539-AD87-37676CD0B8F1}"/>
            <msink:sourceLink direction="with" ref="{ADA83930-36C8-4505-98B2-2E2ED121D36A}"/>
          </msink:context>
        </emma:interpretation>
      </emma:emma>
    </inkml:annotationXML>
    <inkml:trace contextRef="#ctx0" brushRef="#br0">0 124 364 0,'14'-12'132'0,"-14"12"-100"0,13-4-12 16,-8-4 176-1,4 16-112-15,5-16 36 16,-1 8-72-16,1 0 32 16,0 0-44-16,-1-8 68 15,10 8-56-15,-5-4 0 16,5 0-28-16,-5-5 16 0,5 5-24 0,9-4 12 15,4 4-12-15,10 0-32 16,4 4 8-16,9 0 32 16,0 4-12-16,10 0 0 15,-1 0-4-15,0-4 4 16,-4 0-4-16,13-4-12 16,1 4 4-16,22-8 12 15,0 4-4-15,5 0 8 16,-10 4-8-16,1-8 16 15,-14 12-12-15,14-4 4 16,-19 8-4-16,10 0-16 16,-10 8 4-16,0-3 4 15,-4-1 0-15,-5-8 8 16,-4 4-4-16,14-12 16 16,-6 0-12-16,24-4-4 15,0 4 0-15,8-4-32 16,-8 8 16-16,-10-4-40 15,-8 8 32-15,4-4-28 16,-14 8 28-16,19-4 8 16,-10 4 12-16,5-4-12 15,0 8 8-15,4-20 4 16,-4 4 0-16,28-8 0 16,-15 4 0-16,24-9-12 15,-10 5 8-15,0 4 20 16,-13 4-8-16,-5 0-84 0,-9 8 44 15,4-4-24-15,-8 0 32 16,13 0 32-16,0 0-4 0,-5-4-8 16,-8 4 0-16,4 0-16 15,-10-8 12-15,15-8 4 16,-5 8 4-16,9 4 16 16,-5 0-8-16,1 0-4 15,-10 4 0-15,-4-4-4 16,-9 8 0-16,-5-4 0 15,-4 4 0-15,4 0 0 16,-4 0 0-16,8 0-20 16,6 4 12-16,-1-4 20 15,-13 4-4-15,8-8-56 16,1 8 24-16,-5-4-16 16,-13 0 24-16,8-4 16 15,-13 0 4-15,5 0-4 16,-1 4 4-16,19-4-16 15,-9 0 8-15,4 0-76 16,5 0 44-16,13 0 24 16,-13 0 8-16,0 0-4 15,-10 0 4-15,1-4 20 16,-10 4-8-16,6-4 4 16,-1 0-4-16,9-4-16 15,5 8 4-15,13-4 12 16,0 4-4-16,10-8-12 15,-19 12 4-15,0-8-16 0,-8 4 12 16,3-4 64-16,-3 4-28 0,8-4 16 16,0 8-28-16,9-4-24 15,-8 0 0-15,4 0 12 16,-10 4 0-16,1 0 32 16,-9 0-20-16,-1 0 40 15,-8 0-32-15,-1-4-12 16,1 0-8-16,-14 0 20 15,0-4-12-15,-19 0 48 16,6 4-32-16,-6 0 12 16,-4 0-24-16,0-8-8 15,-4 4-4-15,-10 0-32 16,5 4 16-16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0:53.7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DB8CC8-543B-4FA8-8CAB-481B6AAFF41F}" emma:medium="tactile" emma:mode="ink">
          <msink:context xmlns:msink="http://schemas.microsoft.com/ink/2010/main" type="writingRegion" rotatedBoundingBox="3982,832 6873,832 6873,2568 3982,2568">
            <msink:destinationLink direction="with" ref="{2B0E1F3D-CFF1-412E-B5FD-66E2CC589F71}"/>
          </msink:context>
        </emma:interpretation>
      </emma:emma>
    </inkml:annotationXML>
    <inkml:traceGroup>
      <inkml:annotationXML>
        <emma:emma xmlns:emma="http://www.w3.org/2003/04/emma" version="1.0">
          <emma:interpretation id="{21C8394E-D4FD-4A2C-A2C3-6AF83247F2A0}" emma:medium="tactile" emma:mode="ink">
            <msink:context xmlns:msink="http://schemas.microsoft.com/ink/2010/main" type="paragraph" rotatedBoundingBox="3982,832 6873,832 6873,2568 3982,2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C1523-2F2C-4A7E-A417-E93CFB6BC0B0}" emma:medium="tactile" emma:mode="ink">
              <msink:context xmlns:msink="http://schemas.microsoft.com/ink/2010/main" type="line" rotatedBoundingBox="3982,832 6873,832 6873,2568 3982,2568"/>
            </emma:interpretation>
          </emma:emma>
        </inkml:annotationXML>
        <inkml:traceGroup>
          <inkml:annotationXML>
            <emma:emma xmlns:emma="http://www.w3.org/2003/04/emma" version="1.0">
              <emma:interpretation id="{F92ACF21-F71A-4F2B-A94A-CF557FFEF0C7}" emma:medium="tactile" emma:mode="ink">
                <msink:context xmlns:msink="http://schemas.microsoft.com/ink/2010/main" type="inkWord" rotatedBoundingBox="3982,832 6873,832 6873,2568 3982,2568"/>
              </emma:interpretation>
              <emma:one-of disjunction-type="recognition" id="oneOf0">
                <emma:interpretation id="interp0" emma:lang="" emma:confidence="0">
                  <emma:literal>1117</emma:literal>
                </emma:interpretation>
                <emma:interpretation id="interp1" emma:lang="" emma:confidence="0">
                  <emma:literal>111,</emma:literal>
                </emma:interpretation>
                <emma:interpretation id="interp2" emma:lang="" emma:confidence="0">
                  <emma:literal>1111</emma:literal>
                </emma:interpretation>
                <emma:interpretation id="interp3" emma:lang="" emma:confidence="0">
                  <emma:literal>In,</emma:literal>
                </emma:interpretation>
                <emma:interpretation id="interp4" emma:lang="" emma:confidence="0">
                  <emma:literal>1/17</emma:literal>
                </emma:interpretation>
              </emma:one-of>
            </emma:emma>
          </inkml:annotationXML>
          <inkml:trace contextRef="#ctx0" brushRef="#br0">162 190 320 0,'9'-20'120'0,"-9"20"-96"0,4-20-4 0,1 8 52 16,8 8-44-16,-3-13 52 15,-1 9-48-15,-5-8 28 16,5 4-32-16,-4-8 28 16,-1 8-32-16,-4-5 20 15,10 9-24-15,-15-4 16 16,5 8-20-16,-5-4-16 16,5 8-4-16,-4 4 28 15,4 4-12-15,0 4 4 16,-9 9-8-16,0 11 36 15,9 0-20-15,-9 25 56 16,4 0-44-16,-18 52 28 16,23 4-36-16,-23 17-8 15,14-13-12-15,-13 13 28 16,13-17-20-16,-10 4-4 16,6-20-8-16,-6-12-4 15,1-12 0-15,5-16 24 0,3-9-12 16,1-15 12-16,5-5-12 0,-1-16-88 15,5-4 44-15,9-24-244 16,0-4 152-16</inkml:trace>
          <inkml:trace contextRef="#ctx0" brushRef="#br0" timeOffset="330.3802">999 138 392 0,'23'-37'148'0,"-23"37"-116"0,23-24-8 0,-14 16 128 16,0 4-88-16,5 0 60 16,-10 4-68-16,-4 16 20 15,0 4-44-15,-4 33 44 16,4 8-44-16,-18 52 36 15,8 8-36-15,-3 41 8 16,4-4-24-16,-5 16 20 16,5-24-24-16,-5-13 24 15,1-23-24-15,-1-13 4 16,5-20-8-16,-5-8 12 16,14-17-12-16,-9-15-108 15,4-9 52-15,1-24-156 16,8-4 116-16</inkml:trace>
          <inkml:trace contextRef="#ctx0" brushRef="#br0" timeOffset="570.0154">1773 16 572 0,'14'12'208'0,"-14"-12"-160"0,41 49-12 0,-37-17 56 16,15 9-56-16,-15 44 68 16,14 16-64-16,-18 37 8 15,5-1-28-15,-14 33 48 16,9-16-36-16,-23 0-68 16,14-21 16-16,-23-23-88 15,14-21 56-15</inkml:trace>
          <inkml:trace contextRef="#ctx0" brushRef="#br0" timeOffset="1411.2523">2274 348 560 0,'18'0'208'0,"-18"0"-164"0,46 12-8 0,-14-4 4 16,0 9-28-16,27-1 84 16,5 12-52-16,8-4 12 15,-3 1-32-15,-6 7 12 16,-8 0-20-16,-9-3 28 15,-5-1-28-15,-28 8 84 16,-4 1-56-16,-18 7-12 16,-4-3-20-16,-24 7 8 15,1-3-12-15,-19 16-56 16,0-9 24-16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0:54.9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0E1F3D-CFF1-412E-B5FD-66E2CC589F71}" emma:medium="tactile" emma:mode="ink">
          <msink:context xmlns:msink="http://schemas.microsoft.com/ink/2010/main" type="inkDrawing" rotatedBoundingBox="3248,1625 6463,1489 6465,1520 3249,1656" semanticType="strikethrough" shapeName="Other">
            <msink:sourceLink direction="with" ref="{3ADB8CC8-543B-4FA8-8CAB-481B6AAFF41F}"/>
          </msink:context>
        </emma:interpretation>
      </emma:emma>
    </inkml:annotationXML>
    <inkml:trace contextRef="#ctx0" brushRef="#br0">-3 141 392 0,'0'-16'148'0,"0"16"-116"0,14 8-8 15,-5-8 100 1,0 0-72-16,14-4 60 15,9 12-68-15,13-8-4 16,5 4-24-16,46-8 32 16,9 4-24-16,81-8 32 15,1 4-32-15,104-12 48 16,-22 0-40-16,54 0 20 16,-27 8-32-16,-14-9 16 15,-49 13-20-15,-19-4-8 16,-46 4-4-16,-27-4 20 15,-31 0-12-15,-42 0 32 0,-23 4-28 0,-26 0-12 16,-19-4-8-16,-19 8-180 16,-3 0 96-16,-10 0-532 15,18 0 344-15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8:11.7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D3CADB-3EB3-4833-A978-F1ECF391B940}" emma:medium="tactile" emma:mode="ink">
          <msink:context xmlns:msink="http://schemas.microsoft.com/ink/2010/main" type="inkDrawing" rotatedBoundingBox="8494,579 15962,1327 15586,5086 8117,4338" hotPoints="15834,2893 11779,4632 7825,2675 11880,937" semanticType="enclosure" shapeName="Ellipse">
            <msink:sourceLink direction="with" ref="{FBDBCFA5-FC65-4187-AD5B-329348770DE0}"/>
            <msink:sourceLink direction="with" ref="{A4813D4C-660F-4AF3-AAF4-3E08CDF3EB62}"/>
            <msink:sourceLink direction="with" ref="{E4FE64F5-34E9-4C7C-A7E4-452A1DB88BD3}"/>
          </msink:context>
        </emma:interpretation>
      </emma:emma>
    </inkml:annotationXML>
    <inkml:trace contextRef="#ctx0" brushRef="#br0">6925-2964 1168 0,'9'-20'0'0,"23"-21"-4"0,-19 29-4 15,1-4 4-15,0-4-24 16,-1 4 16-16,-26-9-92 16,-1 5 56-16,-31 12-72 15,13 0 64-15,-46 8-76 16,19 4 76-16,-59 24 28 16,4 1 20-16,-41 31 16 15,14 13-4-15,-32 28 192 16,27-7-108-16,-18 15 36 15,46-12-76-15,4 24-28 16,37 1-12-16,-10 27-8 0,19-3 0 16,13 16 8-16,14 8-4 15,23-4-20-15,23-12 8 16,13 8-24-16,14 8 20 0,22-13-20 16,28-15 16-16,28-4 0 15,13 11 8-15,4 1 96 16,51-12-48-16,22-13 88 15,14-24-72-15,46 1 16 16,8-18-40-16,51-7 24 16,-10-4-32-16,47-12-4 15,-10-17-12-15,13-11 12 16,1-25-12-16,9-20-28 16,-1-25 8-16,-3-7-4 0,26-17 8 15,-31-4 8-15,-14-24 0 16,-18-20 8-16,-55-33-4 15,-23 9 16 1,-22-9-12-16,-46-28 16 0,-41 0-16 16,-45 8-12-16,-42 5 0 15,-22-17 28-15,-45 0-12 16,-15 20-12-16,-22 4-4 16,-18 0 28-16,-9-8-12 15,-1 17-20-15,-17 3 0 16,-24 29-24-1,10 4 20-15,-46-9 24 16,32 17-8-16,-45-12 0 16,22 24 0-16,-27 8-16 15,27 25 8-15,-31 3-4 16,31 17 0-16,-18 3 0 16,32 21 0-16,-14 0 16 15,28-4-4-15,-19 0-20 16,28 8 8-16,-32 4 12 15,41 0 0-15,-9-4-28 16,22 4 12-16,-8 0 12 16,17 12 4-16,-17 4-36 15,17 8 16-15,-8 13 4 16,13-5 12-16,-5 5 24 16,24-1-12-16,-1-8-32 0,19-3 12 15,-10-9 28-15,14-4-12 16,-13-8 8-16,13-4-8 0,-14-8 4 15,5 0-8-15,-13-8-12 16,17 3 4-16,-13-11 12 16,5 8-4-16,-1-8-12 15,10 7 4-15,-5-3 20 16,13 0-8-16,-3 4-12 16,8-4 0-16,-9-5 12 15,5 17-4-15,-14-8-4 16,4 4 4-16,-22-4 12 15,4 4-8-15,-26-1 32 16,12 9-24-16,-17 0 4 16,17 4-12-16,1 0-8 15,18 4 4-15,0 0-4 16,14 5 0-16,-5-5 16 16,9 4-8-16,-9-4-4 15,4 4 0-15,-13-8-16 16,5 4 8-16,4-4 12 15,9 4-4-15,18-12-20 16,19 8 8-16,17-20-296 16,15 3 168-16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48:18.72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5:53:44.600"/>
    </inkml:context>
  </inkml:definitions>
  <inkml:traceGroup>
    <inkml:annotationXML>
      <emma:emma xmlns:emma="http://www.w3.org/2003/04/emma" version="1.0">
        <emma:interpretation id="{97E5F351-4D3F-43B6-9FB3-7C8015467536}" emma:medium="tactile" emma:mode="ink">
          <msink:context xmlns:msink="http://schemas.microsoft.com/ink/2010/main" type="writingRegion" rotatedBoundingBox="441,2313 24438,1097 25326,18626 1330,19843"/>
        </emma:interpretation>
      </emma:emma>
    </inkml:annotationXML>
    <inkml:traceGroup>
      <inkml:annotationXML>
        <emma:emma xmlns:emma="http://www.w3.org/2003/04/emma" version="1.0">
          <emma:interpretation id="{55A58B21-6E7B-4386-A8B3-39620B189773}" emma:medium="tactile" emma:mode="ink">
            <msink:context xmlns:msink="http://schemas.microsoft.com/ink/2010/main" type="paragraph" rotatedBoundingBox="9627,1824 19043,1407 19158,3989 9741,44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5B8D309-BC65-4E8B-A35C-ECFE54B5A008}" emma:medium="tactile" emma:mode="ink">
              <msink:context xmlns:msink="http://schemas.microsoft.com/ink/2010/main" type="line" rotatedBoundingBox="9627,1824 19043,1407 19100,2690 9684,3107"/>
            </emma:interpretation>
          </emma:emma>
        </inkml:annotationXML>
        <inkml:traceGroup>
          <inkml:annotationXML>
            <emma:emma xmlns:emma="http://www.w3.org/2003/04/emma" version="1.0">
              <emma:interpretation id="{FBDBCFA5-FC65-4187-AD5B-329348770DE0}" emma:medium="tactile" emma:mode="ink">
                <msink:context xmlns:msink="http://schemas.microsoft.com/ink/2010/main" type="inkWord" rotatedBoundingBox="9629,1867 11436,1787 11488,2940 9680,3020">
                  <msink:destinationLink direction="with" ref="{4AD3CADB-3EB3-4833-A978-F1ECF391B94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7213-1782 644 0,'-5'-24'236'0,"5"20"-180"0,5-1-20 16,-5 1 0 0,0 4-28-16,-5-4 16 15,1 4-16-15,-19-4-4 16,0 4 0-16,-18-8 48 16,5 4-28-16,-19-4 88 15,0 4-64-15,-8-8 84 16,17 4-76-16,1-8-8 15,13 4-32-15,0-5 16 16,9 9-20-16,0-8-4 0,14 8-4 16,-4-4-16-16,8 8 8 0,-4 0-4 15,4 8 0-15,-4 8 0 16,9 4 0-16,-9 12 8 16,9 1 0-16,-4 7 0 15,4 5 0-15,-10 3 0 16,6 1 0-16,-10-1 16 15,10 1-8-15,-10-9 16 16,5 1-16-16,-5-9 4 16,10-4-4-16,-1-8-16 15,5-4 4-15,5-7 12 16,4 3-4-16,5-4-28 16,-1 0 12-16,1 0 24 15,4 8-8-15,0 0 20 16,0 0-16-16,5 0-4 15,0 5 0 1,4-9 4-16,1 4-4 0,-1-8 8 16,-4 4-8-16,-5-8 32 15,0 4-20-15,-9-8-32 16,5 4 8-16,-5-16-212 16,0 4 124-16,-4-17-392 15,4 9 272-15</inkml:trace>
          <inkml:trace contextRef="#ctx0" brushRef="#br0" timeOffset="300.7995">6589-1620 600 0,'-27'-4'224'0,"27"4"-176"0,0-4-12 0,0 0 116 16,4 4-92-16,1-4 108 15,4 0-96-15,5-5 52 16,-1 5-72-16,10 0 40 15,0 4-52-15,4-4 16 16,5 8-36-16,0-4-16 16,4 4-8-16,1-4 20 15,-1 4-8-15,-9-4 4 16,1 4-4-16,-10-4-8 16,5 5 4-16,-19-5-68 15,14 0 36-15,-13-5-120 16,9 1 84-16,-1-4-116 15,1 0 104-15,0-8-288 16,4 8 204-16</inkml:trace>
          <inkml:trace contextRef="#ctx0" brushRef="#br0" timeOffset="1336.2452">8218-1952 684 0,'-9'-4'252'0,"9"4"-192"0,0 0-20 0,0 4 84 16,0 8-76-16,0 4 24 16,0 9-40-16,0 7-12 15,0 4-12-15,-5 17 12 16,5 4-12-16,-9 19 32 15,0-3-24-15,-5 8-4 16,5-4-8-16,-9-8 4 16,9-8-4-16,-5-13-144 15,5-7 76-15</inkml:trace>
          <inkml:trace contextRef="#ctx0" brushRef="#br0" timeOffset="1579.681">7808-1418 696 0,'-23'-24'256'0,"23"24"-196"0,5-20-20 16,4 7 128-1,0 9-100-15,14-12 80 16,4 4-88-16,5-4-24 15,0 4-20-15,0 0 12 16,0 3-16-16,0 1-12 16,-5 4-4-16,-9-4-172 0,5 8 96 0</inkml:trace>
          <inkml:trace contextRef="#ctx0" brushRef="#br0" timeOffset="1098.5386">7863-1899 632 0,'-9'-9'236'0,"9"9"-184"0,0 13-16 0,0-5 104 16,4 0-84-16,-4 8 48 16,-4 8-60-16,-5 9-16 15,-1-1-16-15,-3 21 60 16,-5-1-40-16,-5 13 32 15,9 0-36-15,-9-5 8 16,5 1-20-16,4-16 20 16,1-9-24-1,-5-8-12-15,9-7-4 0,4-17-356 16,10 0 192-16</inkml:trace>
          <inkml:trace contextRef="#ctx0" brushRef="#br0" timeOffset="757.1718">7348-1519 632 0,'5'40'236'0,"-5"-40"-184"0,-5 69-16 15,1-40 80 1,-1-5-72-16,1 12 24 16,-1 5-36-16,-18-1-12 15,10-3-12-15</inkml:trace>
          <inkml:trace contextRef="#ctx0" brushRef="#br0" timeOffset="541.9411">6820-2284 736 0,'-27'-8'272'0,"27"8"-208"0,-18 4-20 0,13-4 204 16,5 4-144-16,5-4 80 15,8 4-108-15,15-4-4 16,3 0-48-16,20-4-4 15,3 4-12-15</inkml:trace>
          <inkml:trace contextRef="#ctx0" brushRef="#br0" timeOffset="1895.0154">7922-2211 820 0,'-23'-8'304'0,"23"8"-236"16,5-8-20-16,-1 8 108 16,10 0-96-16,4-8 88 15,9 8-84-15,19-13 28 16,0-3-52-16,8 8-4 16,1 0-24-16,-1 0 12 15,-4 0-16-15,-13 8-172 16,-5 4 92-16</inkml:trace>
        </inkml:traceGroup>
        <inkml:traceGroup>
          <inkml:annotationXML>
            <emma:emma xmlns:emma="http://www.w3.org/2003/04/emma" version="1.0">
              <emma:interpretation id="{A4813D4C-660F-4AF3-AAF4-3E08CDF3EB62}" emma:medium="tactile" emma:mode="ink">
                <msink:context xmlns:msink="http://schemas.microsoft.com/ink/2010/main" type="inkWord" rotatedBoundingBox="13186,1666 14529,1607 14558,2261 13215,2321">
                  <msink:destinationLink direction="with" ref="{4AD3CADB-3EB3-4833-A978-F1ECF391B940}"/>
                </msink:context>
              </emma:interpretation>
              <emma:one-of disjunction-type="recognition" id="oneOf1">
                <emma:interpretation id="interp1" emma:lang="" emma:confidence="0">
                  <emma:literal>to</emma:literal>
                </emma:interpretation>
                <emma:interpretation id="interp2" emma:lang="" emma:confidence="0">
                  <emma:literal>= U</emma:literal>
                </emma:interpretation>
                <emma:interpretation id="interp3" emma:lang="" emma:confidence="0">
                  <emma:literal>= u</emma:literal>
                </emma:interpretation>
                <emma:interpretation id="interp4" emma:lang="" emma:confidence="0">
                  <emma:literal>so</emma:literal>
                </emma:interpretation>
                <emma:interpretation id="interp5" emma:lang="" emma:confidence="0">
                  <emma:literal>= o</emma:literal>
                </emma:interpretation>
              </emma:one-of>
            </emma:emma>
          </inkml:annotationXML>
          <inkml:trace contextRef="#ctx0" brushRef="#br0" timeOffset="130376.2698">10098-2328 208 0,'-4'-9'76'0,"4"9"-60"0,4 0-4 0,-4 0 144 16,0 0-88-16,0 0 104 15,9 0-96-15,0-4 64 16,5 4-80-16,-5-4 56 16,-4 4-64-16,13-4 4 15,5 4-32-15,9-4 24 16,-1 4-32-16,15-4-12 16,-1 8-8-16,6-4 12 15,-10 0-4-15,-14 0 16 16,0 0-12-16,-18 0-4 15,-4 0 0-15,-19 0-104 16,1 0 56-16,-10 0-164 16,9 0 112-16,-9 0-236 15,5 4 188-15,-5-4-48 0,10 4 116 16,-6-4 80-16,6 4 0 0,4 0 192 16,-5 0-108-16,5 1 128 15,0 3-124-15,-5 0 36 16,14 4-80-16,-9 4 20 15,0 4-40-15,4 13 0 16,5 3-16-16,-9 5 20 16,18 3-20-16,-9 1 24 15,5-5-24-15,4-4 24 16,0 1-24-16,-9-9 12 16,0-3-12-16,0-5 20 15,-9-4-20-15,-5-8 32 16,5 4-28-16,-4-8 48 15,4 4-36-15,-1-8 12 16,1 0-24-16,-4-8 0 16,13 4-8-16,-14-8 12 15,14 4-12-15,-9-12 4 16,9 8-4-16,-14-17-192 16,14 9 100-16,-4-12-440 15,4 3 292-15</inkml:trace>
          <inkml:trace contextRef="#ctx0" brushRef="#br0" timeOffset="130739.2768">10185-2474 320 0,'0'4'120'0,"0"-4"-96"0,-14 0-4 0,14 0 176 16,0 0-112-16,0 0 80 15,0 0-96-15,0-4 24 16,5 4-52-16,-5-4 84 15,9 4-72-15,0-4-16 16,-9 4-20-16,4-4-4 16,5 8-8-16,-9-4 8 15,19 0-8-15,-6 0 16 16,10 0-12-16,-5-4-248 16,10 4 128-16</inkml:trace>
          <inkml:trace contextRef="#ctx0" brushRef="#br0" timeOffset="131277.7287">10617-2114 624 0,'9'8'228'0,"-9"-8"-176"16,50 0-16-16,-27 0 52 16,0 0-56-16,9-4 4 0,4 4-20 15,5-8-116-15,0 8 52 0,0-8-332 16,-4 8 212-16</inkml:trace>
          <inkml:trace contextRef="#ctx0" brushRef="#br0" timeOffset="131085.6976">10663-2345 384 0,'-18'0'140'0,"18"0"-108"0,-5 0-8 0,0 0 172 15,10 0-112-15,-5 0 28 16,9 4-68-16,0-4-8 15,9 4-24-15,-4-4 12 16,4 4-16-16,0 1-4 16,5-1 0-16,-5-4-128 15,1 0 68-15</inkml:trace>
          <inkml:trace contextRef="#ctx0" brushRef="#br0" timeOffset="131667.5099">11195-2211 464 0,'-22'-8'176'0,"22"8"-140"0,-14 0-8 0,5 0 128 15,9 4-92-15,-9 4-8 16,4 8-36-16,-4 8 48 16,9 9-40-16,0-1 16 15,0 5-28-15,18-1 8 16,5 0-12-16,9-7 12 15,4-5-16-15,5-8 16 16,-4 0-16-16,-1-7 4 16,-4-5-4-16,-5-17 12 15,-4 1-12-15,-9-20 16 16,-5 4-16-16,-18-17-12 16,9 5 0-16,-14-5 20 0,-4 13-8 15,4 3-20-15,-4 13 4 0,4 8-68 16,5 12 44-16,9 12-464 15,0 9 276-15</inkml:trace>
        </inkml:traceGroup>
        <inkml:traceGroup>
          <inkml:annotationXML>
            <emma:emma xmlns:emma="http://www.w3.org/2003/04/emma" version="1.0">
              <emma:interpretation id="{C466DCEF-4AB8-458E-A2DF-357679A18AEB}" emma:medium="tactile" emma:mode="ink">
                <msink:context xmlns:msink="http://schemas.microsoft.com/ink/2010/main" type="inkWord" rotatedBoundingBox="15862,1824 17709,1742 17747,2584 15899,26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585.1682">13095-1912 488 0,'0'-20'180'0,"0"20"-140"0,0-8-12 0,-5 8 48 16,5-8-48-16,-9 4 60 15,0 4-52-15,-9 12 44 16,4-4-44-16,-13 16 16 16,9 5-32-16,-14-1 28 15,9 4-32-15,-9 1 4 16,10-5-12-16,-6 0 28 15,10-3-20-15,0-5 20 16,4 0-20-16,5-4-8 16,4-3-4-16,10-9 28 15,4 4-16-15,9-4-4 16,5 4-8-16,4 4-24 16,1 0 12-16,8 4 4 15,1 5 4-15,4-5 8 16,-5 4-4-16,-4-8 8 15,-5-4-8-15,-9-12 148 0,-4 0-84 0,-14-16 60 16,-5 4-72-16,-8-17-24 16,-1 9-20-16,-4-12 24 15,9 3-20-15,-5-11-12 16,10 11-8-16,-1-7 12 16,5 12-4-16,0-1-48 15,5 13 28-15,-1 0-296 16,10 12 172-16,4 4-400 15,5 8 304-15</inkml:trace>
          <inkml:trace contextRef="#ctx0" brushRef="#br0" timeOffset="-6050.8053">14502-2333 488 0,'27'-32'180'0,"-27"32"-140"0,32-16-12 16,-18 8 108-16,-1 4-80 0,1-4 48 15,-5 8-60-15,-14-4 28 16,1 8-40-16,-32 4-36 15,8 4 0-15,-26 16 28 16,8 9-16-16,-50 11 0 16,10 5-4-16,-37 12 4 15,14-5-4-15,-23-3 40 16,27 0-20-16,-27-13 32 16,32-3-32-16,-23-9-24 15,27 0 0-15,1 1 0 16,26-9 0-16,6-4 24 15,22-4-12-15,4-7-48 0,19-1 20 16,4-12-76-16,14 4 52 0,5-13-264 16,4 5 168-16</inkml:trace>
        </inkml:traceGroup>
        <inkml:traceGroup>
          <inkml:annotationXML>
            <emma:emma xmlns:emma="http://www.w3.org/2003/04/emma" version="1.0">
              <emma:interpretation id="{534FC494-2C2A-42BB-BD4D-5F49FF0A6DAE}" emma:medium="tactile" emma:mode="ink">
                <msink:context xmlns:msink="http://schemas.microsoft.com/ink/2010/main" type="inkWord" rotatedBoundingBox="18246,1736 19056,1700 19100,2690 18290,272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150.5283">15859-2183 496 0,'45'-60'184'0,"-45"60"-140"0,41-45-16 15,-32 25 40 1,0 4-44-16,-18-13 112 16,5 17-76-16,-24-12 44 15,5 16-60-15,-22-8 4 16,9 7-32-16,-42-3-16 15,5 12-4-15,-31 4-16 0,13 0 12 16,-5 4 64-16,19 9-28 0,13 3-20 31,18 0-8-31,19 17 8 0,18 3-4 0,32 17 32 16,22-1-20-16,28 9 12 16,4 0-16-16,10-4 0 15,-5-5-4-15,-14-3-8 16,-9-9 4-16,-22-7 4 15,-10-1-4-15,-22 1 32 16,-10-1-20-16,-36 0 20 16,0 1-20-16,-45 7 20 15,4-7-24-15,-23 15-84 16,14-3 40-16</inkml:trace>
        </inkml:traceGroup>
      </inkml:traceGroup>
      <inkml:traceGroup>
        <inkml:annotationXML>
          <emma:emma xmlns:emma="http://www.w3.org/2003/04/emma" version="1.0">
            <emma:interpretation id="{E4FE64F5-34E9-4C7C-A7E4-452A1DB88BD3}" emma:medium="tactile" emma:mode="ink">
              <msink:context xmlns:msink="http://schemas.microsoft.com/ink/2010/main" type="line" rotatedBoundingBox="9705,3510 13284,2495 13617,3668 10038,4683">
                <msink:destinationLink direction="with" ref="{4AD3CADB-3EB3-4833-A978-F1ECF391B9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EBF9B0B-DEC1-417B-8EE1-90F6448DB374}" emma:medium="tactile" emma:mode="ink">
                <msink:context xmlns:msink="http://schemas.microsoft.com/ink/2010/main" type="inkWord" rotatedBoundingBox="9716,3547 11589,3015 11912,4152 10038,468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0591.5764">6806 55 416 0,'-4'-4'152'0,"4"4"-116"0,0-4-12 0,0 0 208 16,0 8-132-16,0-8 20 16,9 4-72-16,0-4 4 15,5 4-32-15,-1-4 16 16,1 4-20-16,4-4 20 15,1-4-24-15,8-4 4 16,0 8-8-16,10-17 4 16,8 5-8-16,-4-16-4 15,0 3 4-15,0-7 4 16,-5 4-4-16,1-9-12 16,-10 21 4-16,1-8 28 15,-1 7-12-15,-9-3 32 16,-4 8-28-16,-5-8 20 15,0 12-20-15,0-1 8 16,5 5-12-16,-14-4-16 16,0 8 0-16,0-4 4 15,4 8 0-15,-4-4-12 16,5 4 8-16,-5-4 20 16,0 8-8-16,-5-4-20 15,5 8 4-15,-4 12-4 16,-5-4 4-16,-5 25 16 15,5 3-4-15,-5 13 16 16,10 4-12-16,-1-5-4 0,5-3 0 16,0-12-4-16,5-5 0 0,-1-8 32 15,10-7-16-15,-1-13 12 16,6-4-16-16,3-12 12 16,-3 4-16-16,3-21-28 15,6 1 8-15,-5-16-4 16,8 3 8-16,-12-11-20 15,3 7 16-15,-13 1-20 16,5 11 16-16,-5-3 8 16,5 12 8-16,-5-1 16 15,0 9-8-15,-9-4-20 16,5 8 4-16,-5-4 12 16,4 8 0-16,-4-4-12 15,5 8 4-15,-1-8-4 16,1 8 0-16,-5-8 16 15,4 8-4-15,-8-5 16 16,4 10-12-16,-9-5 4 16,4 4-4-16,-8 0 20 15,3 4-16-15,-8 4 4 16,9 4-8-16,-14 4-8 16,14 5 4-16,-4 15 12 15,3-4-8-15,1 9 24 16,5-5-20-16,4 1-12 15,-5-1-4-15,5-7-4 16,9-1 0-16,0-8 24 0,-4-3-8 0,4-9 24 16,9 4-20-16,-13-16-92 15,13 4 44-15</inkml:trace>
          <inkml:trace contextRef="#ctx0" brushRef="#br0" timeOffset="92290.0922">7940-175 652 0,'-9'24'244'0,"9"-24"-192"0,0 60-12 0,0-35 92 16,0 3-80-16,-5 9 16 16,5-1-44-16,-18 0 4 15,14 1-16-15,-24-5-220 16,6-12 116-16,-24 9-388 15,14-9 268-15</inkml:trace>
          <inkml:trace contextRef="#ctx0" brushRef="#br0" timeOffset="91162.5944">7330-617 704 0,'0'-8'264'0,"0"8"-208"0,0 4-12 0,0-4 88 16,0 0-80-16,0 0 40 15,0 0-52-15,5 0 20 16,-1 4-32-16,1-4 8 15,4 8-20-15,9-8-8 16,5 9-4-16,13-9-4 16,10 0 0-16,4-9 8 15,-5 9-4-15,1 0 16 16,-5 0-12-16,-9-8 16 16,-5 8-16-16,-13 0 32 15,-1 0-24-15,-17 0-12 16,4 8-8-16,-9-8-180 15,4 0 96-15</inkml:trace>
          <inkml:trace contextRef="#ctx0" brushRef="#br0" timeOffset="92002.3274">7348-807 372 0,'-4'0'140'0,"4"0"-112"0,0 8-4 16,-5-8 136-1,10 0-92-15,-5 0 80 0,0 4-88 16,0 0 32-16,-5 4-56 16,1-3 16-16,4-1-32 0,-5-4 28 15,5 4-32-15,0-4 48 16,0 8-36-16,-9-8 20 15,18 0-28-15,-9 0 28 16,0 0-32-16,0 0 40 16,0 0-32-16,0 0 4 15,0 0-16-15,0 0 0 16,0 0-4-16,5 0 12 16,4 4-12-16,9-4-4 15,-4 0 0-15,17-4 4 16,1-4-4-16,9-5-12 15,5 9 4-15,-10-8 4 16,1 12 0-16,-10 0 8 16,-4 0-4-16,-10 0 32 15,-3 8-20-15,-6-8 20 16,1 0-20-16,-1 0-168 16,1 8 84-16,4-3-460 15,9 3 296-15</inkml:trace>
          <inkml:trace contextRef="#ctx0" brushRef="#br0" timeOffset="93113.7829">8659-410 476 0,'19'-4'176'0,"-19"4"-136"0,9 0-12 16,-9-4 152-1,0 4-104-15,0-4 60 16,4 4-80-16,-4-4 44 16,0 8-56-16,-9-8 16 15,5 4-40-15,-15-4 28 16,15 4-32-16,-14-4 32 16,4 4-32-16,-18-5-4 0,9 5-8 15,-13 0-4-15,9 0 0 0,-10 0 8 16,10 5-4-16,-9-1 8 15,8 0-8-15,-8 4-12 16,13 8 4-16,-9-4 40 16,9 12-24-16,-4 1-20 15,4 7 4-15,1 17 0 16,8-5 4-16,0 9 0 16,5-5 0-16,14-3-20 15,4-5 12-15,18-7 40 16,5-9-20-16,9-8 24 15,4-4-20-15,1-4-8 16,0 0-4-16,-15-4-60 16,-8 5 32-16,0-9-24 15,-14 4 28-15,0-4-68 16,-4 4 48-16,-10-8-212 16,-4 4 140-16</inkml:trace>
          <inkml:trace contextRef="#ctx0" brushRef="#br0" timeOffset="93444.6632">8159-167 652 0,'-9'-4'244'0,"9"4"-192"0,-5-4-12 0,0 4 100 16,5 4-84-16,0 0 40 16,5 0-56-16,0-4 20 15,8 4-32-15,15-4 36 16,-1 0-36-16,27-8 4 16,10 8-20-16,0-13 28 15,-5 9-24-15,-4-4-32 16,-10 8 8-16,-13-4-88 15,-9 4 56-15,-5-4-100 16,-13 8 80-16,-5-4-316 16,0 0 212-16</inkml:trace>
          <inkml:trace contextRef="#ctx0" brushRef="#br0" timeOffset="94360.5988">8213-633 416 0,'0'4'152'0,"0"-4"-116"0,0 4-12 0,0-4 144 16,0 0-96-16,0 0 60 16,0 0-76-16,0 4 36 15,5 0-52-15,-5 4 40 16,9-8-44-16,0 5 24 15,0 3-32-15,0-4 8 16,0 4-20-16,0-4-8 16,1 4-4-16,-1-4-4 15,4 4 0-15,-4-8 8 16,5 4-4-16,4-4 16 16,5 4-12-16,4-4 24 15,1 4-20-15,4-4-12 16,-1 0-4-16,1 0 4 15,-4 0 0-15,-10 0 24 16,0 0-12-16,-9 0-4 16,0 0-4-16,-4 0-24 15,-1 0 12-15,1-4-216 16,0 4 124-16,-5 0-480 16,4 8 324-16</inkml:trace>
          <inkml:trace contextRef="#ctx0" brushRef="#br0" timeOffset="93909.9024">8259-762 384 0,'0'-12'140'0,"0"12"-108"0,4-9-8 0,-4 5 164 15,5 4-108-15,-5-4 100 16,0 8-104-16,0-4 72 15,0 0-84-15,0 0 28 16,0 0-52-16,0 0 12 16,9 9-32-16,5-5 0 15,8 4-12-15,10-8 12 16,5 4-12-16,-1-8 16 16,-4 4-16-16,0-4 24 15,-5 4-20-15,-9-4-64 16,1 4 24-16,-15-4-84 15,1 8 60-15</inkml:trace>
        </inkml:traceGroup>
        <inkml:traceGroup>
          <inkml:annotationXML>
            <emma:emma xmlns:emma="http://www.w3.org/2003/04/emma" version="1.0">
              <emma:interpretation id="{1903FD2D-9269-4780-BEE6-8F085456FEF2}" emma:medium="tactile" emma:mode="ink">
                <msink:context xmlns:msink="http://schemas.microsoft.com/ink/2010/main" type="inkWord" rotatedBoundingBox="12397,2746 13284,2495 13528,3354 12641,360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429.917">9302-1390 592 0,'0'-12'220'0,"0"12"-172"0,0 4-12 16,0 0 68 0,10 4-64-16,3 13 72 15,5 3-64-15,1 21 36 16,3 3-48-16,15 21 24 15,-1-4-32-15,14 20-16 16,0-4-8-16,10-1 40 16,-6-7-24-16,5-16 132 0,-18-8-84 0,14-21 128 31,-19-4-112-31,5-32 40 0,5-4-76 0,-5-37 12 16,4 1-40-16,-4-29 28 15,-4 12-32-15,-1-20-32 16,-4 20 8-16,-9-7-36 15,9 15 28-15,-14 4-72 16,-4 17 48-16,-14-1-176 16,13 21 120-16</inkml:trace>
        </inkml:traceGroup>
      </inkml:traceGroup>
    </inkml:traceGroup>
    <inkml:traceGroup>
      <inkml:annotationXML>
        <emma:emma xmlns:emma="http://www.w3.org/2003/04/emma" version="1.0">
          <emma:interpretation id="{3753491C-86A8-4140-B966-183519B03810}" emma:medium="tactile" emma:mode="ink">
            <msink:context xmlns:msink="http://schemas.microsoft.com/ink/2010/main" type="paragraph" rotatedBoundingBox="4093,4458 23032,4495 23028,6620 4089,65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F76C848-1D66-45E4-B6DF-8DC139CCB1BE}" emma:medium="tactile" emma:mode="ink">
              <msink:context xmlns:msink="http://schemas.microsoft.com/ink/2010/main" type="inkBullet" rotatedBoundingBox="4093,4553 5531,4556 5529,5678 4090,5675"/>
            </emma:interpretation>
          </emma:emma>
        </inkml:annotationXML>
        <inkml:trace contextRef="#ctx0" brushRef="#br0" timeOffset="26574.739">1161 1011 820 0,'14'-20'304'0,"-5"12"-236"0,0 0-20 15,-5 0 88 1,1 8-84-16,0-12 40 0,-1-5-52 0,-4 1 12 15,0 12-32-15,-9-12 28 16,4 8-32-16,-8-8 4 16,-1 4-12-16,-9 4-24 15,10 8 8-15,-10 0 12 16,5 8 0-16,-5 4-12 16,0 4 4-16,0 0 4 15,5 12 0-15,9-7-20 16,5 3 12-16,4-8 12 15,13 4 0-15,-4-11 32 16,14 3-20-16,0-12-32 16,0 0 8-16,4-8-80 15,5-5 52-15,4-3-92 16,1-4 72-16,4-16-32 16,0 11 48-16,-10-31-4 15,-3 3 28-15,-1-20 8 16,-9 0 8-16,-9 5 16 15,5 19-8-15,-14 4 92 16,0 9-52-16,0 12 48 16,0 16-56-16,0 16 8 15,0 8-32-15,0 28 0 16,0 13-8-16,-9 16 12 16,9-4-12-16,-14-5 16 0,5-3-16 15,0 4 4-15,0-4-4 16,-9-5 12-16,4-11-12 0,-4 7-56 15,9-15 24-15,-5-9-128 16,5-4 80-16,4-19-292 16,5-5 204-16</inkml:trace>
        <inkml:trace contextRef="#ctx0" brushRef="#br0" timeOffset="26979.8146">2062 813 644 0,'0'-12'236'0,"0"12"-180"0,-13-8-20 0,-1 8 36 16,0 0-48-16,-8 0 16 16,-1 8-24-16,-9-4-16 15,9 4-4-15,-9 4 40 16,10 0-24-16,-1 4 44 15,9 5-32-15,1-1-40 16,8-4 8-16,5 4 20 16,9 5-8-16,5 3-8 15,9 0 0-15,4 17-4 16,5-1 0-16,0 17 44 16,-10-4-24-16,-3 3 52 15,-6-11-36-15,-13-5 116 16,-4 1-76-16,-24-17 28 0,1 9-56 15,-14-21 48-15,9 8-52 0,-13-20-24 16,13 0-12-16,-14-8 8 16,10 0-4-16,-5-8-168 15,9 0 88-15,5-16-524 16,18 3 332-16</inkml:trace>
        <inkml:trace contextRef="#ctx0" brushRef="#br0" timeOffset="27236.4971">1776 453 1040 0,'-5'0'384'0,"5"0"-300"0,0 0-20 15,0 0 68 1,0 0-84-16,14-8 16 16,4 8-40-16,23-16 12 15,4 16-20-15,10-4-36 16,0-9 12-16,4 9-280 16,-9 8 156-16</inkml:trace>
        <inkml:trace contextRef="#ctx0" brushRef="#br0" timeOffset="27449.6819">2408 1076 924 0,'-9'8'340'0,"9"-8"-260"0,14 24-28 0,-9-11 0 16,-1 3-40-16,5-8-136 16,-9 12 68-16</inkml:trace>
      </inkml:traceGroup>
      <inkml:traceGroup>
        <inkml:annotationXML>
          <emma:emma xmlns:emma="http://www.w3.org/2003/04/emma" version="1.0">
            <emma:interpretation id="{00CEFB17-74EC-4C4C-ADE8-00C8C499534A}" emma:medium="tactile" emma:mode="ink">
              <msink:context xmlns:msink="http://schemas.microsoft.com/ink/2010/main" type="line" rotatedBoundingBox="6060,4462 23032,4495 23028,6620 6055,6586"/>
            </emma:interpretation>
          </emma:emma>
        </inkml:annotationXML>
        <inkml:traceGroup>
          <inkml:annotationXML>
            <emma:emma xmlns:emma="http://www.w3.org/2003/04/emma" version="1.0">
              <emma:interpretation id="{BAA2641E-9389-43D6-B8EF-607CB7806C93}" emma:medium="tactile" emma:mode="ink">
                <msink:context xmlns:msink="http://schemas.microsoft.com/ink/2010/main" type="inkWord" rotatedBoundingBox="6059,4551 7876,4554 7873,6057 6057,605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8528.7953">3715 1444 944 0,'-9'-4'352'0,"9"4"-276"0,0-8-20 0,5 0 120 15,4 16-108-15,4-16-8 16,6 8-40-16,8-8 28 16,0 8-24-16,10-16-4 15,4 4-12-15,4-5-360 16,1 9 196-16</inkml:trace>
          <inkml:trace contextRef="#ctx0" brushRef="#br0" timeOffset="28770.2824">3820 639 892 0,'0'-8'332'0,"0"8"-260"0,4-16-20 15,5 4 88 1,10 8-88-16,-6-13-12 16,10 9-24-16,18-8-4 15,-4 8-8-15,8 0-356 16,10 8 196-16</inkml:trace>
          <inkml:trace contextRef="#ctx0" brushRef="#br0" timeOffset="29068.5747">4485 979 852 0,'9'24'316'0,"-9"-24"-248"0,13 45-16 0,-4-9 60 16,1 5-72-16,8 19 36 31,9 5-44-31,5 4 8 0,0-8-24 0,0-9 20 15,0-7-24-15,-10-17 4 16,1 0-8-16,-14-11-192 16,0 3 100-16</inkml:trace>
          <inkml:trace contextRef="#ctx0" brushRef="#br0" timeOffset="29293.6737">4776 1044 1040 0,'-9'4'384'0,"9"-4"-300"0,-41 32-20 0,18-4 76 31,5 13-88-31,-14 20-4 0,9 7-28 0,-9-3 4 32,5 0-16-32,-5-8-20 0,5-5 4 0,0-19-100 15,4 3 56-15,0-16-136 16,9-4 108-16,5-7-316 15,9-1 224-15</inkml:trace>
          <inkml:trace contextRef="#ctx0" brushRef="#br0" timeOffset="27865.8159">3437 437 540 0,'0'-21'200'0,"0"21"-156"0,-18-12-12 0,5 12 176 16,3 4-120-16,-17 0 104 15,4 9-108-15,-13 15-4 16,9 0-44-16,-14 25 8 16,13 7-24-16,-8 13 28 15,4 0-32-15,-23 24 32 16,24 0-32-16,-15 33 4 15,19-13-12-15,4 9-8 16,18-25 4-16,5-4 20 16,14-8-12-16,4-8-40 15,10-8 16-15,3-16-220 16,-3-5 132-16,-1-24-392 16,0-7 276-16</inkml:trace>
          <inkml:trace contextRef="#ctx0" brushRef="#br0" timeOffset="28315.7283">4038 898 904 0,'5'-24'332'0,"-5"24"-256"0,-9-12-24 16,0-1 88-1,-5 9-88-15,-9-12-28 0,1 8-20 0,-10-8-4 16,4 4 0 0,-4-4 32-16,1 7-16 0,-6 1 4 15,14 4-12-15,-4 4-16 16,13 8 4-16,-8 5-16 16,13 7 12-16,-1 12-12 15,6 1 8-15,-5 27 8 16,4 9 4-16,-4 28 24 15,5 0-12-15,-1 0 4 16,5-8-8-16,-5-16 4 16,10-12-8-16,-5-16-4 15,0-1 4-15,0-16 28 16,5-7-16-16,-5-13 20 16,0 0-20-16,4-8-8 15,5 0-4-15,5 0-4 16,4-8 0-16,0 8-28 15,1 0 16-15,-1-8-48 16,5 8 32-16,-1 0-92 16,6-4 68-16</inkml:trace>
        </inkml:traceGroup>
        <inkml:traceGroup>
          <inkml:annotationXML>
            <emma:emma xmlns:emma="http://www.w3.org/2003/04/emma" version="1.0">
              <emma:interpretation id="{83E02E50-10A1-418E-890E-7B5E9BB9461C}" emma:medium="tactile" emma:mode="ink">
                <msink:context xmlns:msink="http://schemas.microsoft.com/ink/2010/main" type="inkWord" rotatedBoundingBox="8330,4692 10571,4696 10568,6015 8328,601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562.3879">5245 926 736 0,'-14'-24'272'0,"14"24"-208"0,14 4-20 0,-5-4 88 16,0 4-80-16,-4 4 32 15,4 4-48-15,0 13 12 16,-5 3-28-16,-4 29 60 16,0 7-44-16,0 17 20 15,-9 0-36-15,0-8 8 16,5-4-16-16,-1-16 20 15,1-1-20-15,-1-15-172 16,5-9 88-16,0-8-512 16,9-4 324-16</inkml:trace>
          <inkml:trace contextRef="#ctx0" brushRef="#br0" timeOffset="29954.7565">5318 1380 1040 0,'-19'-17'384'0,"19"17"-300"0,0 0-20 15,5-4 76 1,9 0-88-16,18-8 8 16,4 4-40-16,28-8 4 15,-10 4-12-15</inkml:trace>
          <inkml:trace contextRef="#ctx0" brushRef="#br0" timeOffset="30194.3934">5413 813 932 0,'-54'-20'348'0,"54"20"-272"0,0-4-20 0,0 0 112 16,9 0-104-16,9-4 16 15,5-1-44-15,13-3-24 16,5 8-8-16,14 0-128 16,-1 4 68-16</inkml:trace>
          <inkml:trace contextRef="#ctx0" brushRef="#br0" timeOffset="29789.9927">5819 947 800 0,'-5'-17'296'0,"5"17"-232"0,5 21-16 0,-5-5 88 16,0 4-84-16,0 12 16 15,0 13-44-15,0 24 24 16,4 0-32-16,-13 11 20 16,18-3-20-16,-9-12 0 15,0-8-8-15,-9-5-112 16,9-7 56-16,-9-9-296 15,-5-7 188-15</inkml:trace>
          <inkml:trace contextRef="#ctx0" brushRef="#br0" timeOffset="30496.1963">6114 558 632 0,'-4'-12'236'0,"4"12"-184"0,14 0-16 0,-10 4 184 16,1 8-128-16,4 8 36 15,0 9-80-15,0 11-20 16,0 1-16-16,-4 3 0 16,4 1-8-16,-5-5-4 15,1-8 4-15,-5-3-120 16,4-5 64-16,-8-4-268 16,4-3 176-16</inkml:trace>
          <inkml:trace contextRef="#ctx0" brushRef="#br0" timeOffset="31063.424">6301 655 984 0,'-9'8'368'0,"9"-8"-288"0,-9 25-20 15,4-13 44 1,5 4-68-16,-9 0 4 15,9 4-24-15,-4-4-12 16,8 1 0-16,-8-5-40 16,-1 0 20-16,-9-4-40 15,5 0 36-15,-9-4-20 16,5 0 24-16,-6-8 8 0,10 4 8 0,-9-8 0 16,4 4 0-16,5-4 52 15,0 4-28-15,-5-4 60 16,5 8-48-16,5-8 116 15,-5 8-84-15,0-4 36 16,9 8-60-16,-14-4 4 16,5 4-32-16,0 0 36 15,-5 4-28-15,0 0-4 16,5 0-12-16,-9-4-16 16,9 0 4-16,0-4 12 15,9 4-4-15,-5-4-28 16,5 4 12-16,0-4 24 15,9 0-8-15,5-4 0 16,13 4 0-16,5-4-32 16,0 4 16-16,9-4-32 15,0 4 28-15,0-4-48 16,-5 4 36-16,-4-4 24 16,-4 8 4-16,-15-8 0 15,1 4 4-15,-14-4 4 16,0 4-4-16,-9-4-20 15,4 8 8-15,-4-4-156 16,5 0 92-16,-1 0-216 16,5 0 160-16</inkml:trace>
          <inkml:trace contextRef="#ctx0" brushRef="#br0" timeOffset="31516.7276">6556 578 808 0,'5'-12'300'0,"-5"12"-232"0,13 4-20 16,-8 0 52-1,-1 8-64-15,6 13 48 16,8 3-48-16,0 25 60 16,0-1-56-16,-4 33 96 15,-1 4-76-15,-3 41 16 16,-10-5-44-16,-23 13 48 16,5-17-44-16,-32 5 20 0,4-17-36 15,-41 0-228-15,6-20 112 16</inkml:trace>
          <inkml:trace contextRef="#ctx0" brushRef="#br0" timeOffset="39397.4854">7162 1505 768 0,'-14'8'284'0,"14"-8"-220"0,4 8-20 0,1-8 92 16,9 0-84-16,4 0 84 16,5 0-76-16,-1 0 32 15,6 4-56-15,-5 0-12 16,-1 0-12-16,-3 0 24 16,-1 9-20-16,-9-5-48 15,4 4 16-15,-8-4-148 16,4 0 92-16</inkml:trace>
          <inkml:trace contextRef="#ctx0" brushRef="#br0" timeOffset="39095.3243">7212 1307 488 0,'4'-16'180'0,"-4"12"-140"0,0-1-12 0,0 1 188 16,0 4-124-16,0-8 80 15,0 8-104-15,-4 0 60 16,4 0-72-16,-5 0-4 16,10 0-32-16,-1 0 40 15,10 0-32-15,4 0 12 16,0 0-24-16,1 0 20 16,3 4-24-16,1 0-4 15,0 5-4-15,-5-1-4 16,5 0 0-16,-5 0 16 15,0 0-8-15,-4-4 32 16,-5 0-24-16,-9-4 12 16,0 0-16-16,5 0 0 15,-1 0-4-15,1-4-252 16,-1 0 132-16</inkml:trace>
        </inkml:traceGroup>
        <inkml:traceGroup>
          <inkml:annotationXML>
            <emma:emma xmlns:emma="http://www.w3.org/2003/04/emma" version="1.0">
              <emma:interpretation id="{AE377374-0F93-494C-88EB-8BBC04263B19}" emma:medium="tactile" emma:mode="ink">
                <msink:context xmlns:msink="http://schemas.microsoft.com/ink/2010/main" type="inkWord" rotatedBoundingBox="10981,4886 14021,4892 14018,6602 10977,659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877.5237">8609 1291 808 0,'-9'24'300'0,"9"-24"-232"0,-18 77-20 0,9-37 52 15,4-3-64-15,-13 27 12 16,9 1-28-16,-14 24-20 15,10-8-4-15,-19 0 64 16,18 0-32-16,-31-12 60 16,13-21-52-16,-23-3 56 15,10-1-56-15,-10-15 12 16,9-9-32-16,-4-16-8 16,9 0-4-16,0-32-268 15,14-1 144-15</inkml:trace>
          <inkml:trace contextRef="#ctx0" brushRef="#br0" timeOffset="40031.4318">8441 983 728 0,'32'-8'268'0,"-32"8"-208"0,41-8-16 0,-23 4 44 15,5 8-56-15,0-4-48 16,4 0 8-16</inkml:trace>
          <inkml:trace contextRef="#ctx0" brushRef="#br0" timeOffset="40686.0264">9242 1104 488 0,'-4'-4'180'0,"4"4"-140"0,-9-4-12 15,4 0 208 1,5 4-136-16,-9-4 56 16,4 4-92-16,-8-4 32 0,4 8-56 0,-14-4-4 15,9 8-20-15,-13 4 24 16,9 5-24-16,-14 19 20 16,4 5-20-16,-8 11 8 15,4 5-12-15,5-1-16 16,9-3 0-16,4-8 12 15,9-5-4-15,10-12 8 16,9-3-8-16,4-9 16 16,9-4-12-16,10-8-56 15,-1-4 24-15,0-8-16 16,1 0 24-16,-1-8 8 16,-4-1 8-16,-9-3-12 15,0 8 8-15,-10 4-24 16,-4 4 16-16,1 12 68 15,3 4-32-15,1 8 0 16,0 5-12-16,8-1 8 16,1 4-12-16,9-7 4 15,0-1-4-15,13-8 12 16,1-12-12-16,4 0 32 16,0-8-24-16,-14-8 32 15,-8 4-32-15,-19-21 20 16,0 5-20-16,-23-33 36 15,5 4-28-15,-14-24-12 16,10 17-8-16,-1-5-148 16,10 20 80-16</inkml:trace>
          <inkml:trace contextRef="#ctx0" brushRef="#br0" timeOffset="44845.127">10672 849 476 0,'0'-16'176'0,"-9"12"-136"0,9-4-12 16,0 0 164-1,0 0-112-15,-5 0 56 0,10 0-80 16,-10-4 44-16,5 3-56 0,-9-7 16 16,0 12-40-16,-14 0 16 15,5 4-20-15,-18 0-8 16,4 8-4-16,0 0 12 16,0 5-8-16,-14-1-4 15,24 0 0-15,-10 4-24 16,9 0 12-16,-4 4 4 15,9 5 4-15,-5 15-20 16,5 1 12-16,-5 40 20 16,9 4-4-16,0 28-4 15,10-8 0-15,-19 29 4 16,14-5-4-16,-5 9 8 16,5-13-8-16,-9-7 24 15,4-21-16-15,-8-12 4 16,-1-12-8-16,-18-9 64 15,9-11-40-15,-23-13 32 16,10-7-36-16,-10-17 28 16,14-8-32-16,-9-12-4 15,9-8-12-15,5-12-192 16,13-1 100-16</inkml:trace>
          <inkml:trace contextRef="#ctx0" brushRef="#br0" timeOffset="45415.7332">10890 1582 696 0,'14'-20'256'0,"-14"20"-196"0,5-21-20 0,-5 5 128 16,0 8-100-16,-14-20 0 15,9 4-44-15,-4-13-8 16,-4 1-8-16,-10-1-16 15,14 9 4-15,-19 12 48 16,10 8-24-16,-23 16 36 16,5 20-32-16,-19 9 40 15,10 7-36-15,-1 1 4 16,5-1-20-16,14-3-16 16,18-9 0-16,13-8 28 15,14 1-12-15,5-13 40 16,14-4-28-16,4-16-100 15,4 8 40-15,5-25-156 16,-9 5 108-16,0-32-140 16,-9 3 132-16,5-32-56 15,-10 4 88-15,-9-8 72 16,0 16-8-16,-18 9 192 16,0 19-108-16,0 5 156 15,0 16-140-15,0 3-16 16,0 13-56-16,-4 25 24 15,4 7-32-15,-9 41 12 0,-1 3-20 16,-3 26 20-16,8-13-24 0,-8-4 4 16,13-9-8-16,-5-7 12 15,5 4-12-15,-9-16-4 16,9-5 0-16,-9-16-68 16,9-3 36-16,-5-21-60 15,5-8 52-15,5-32-184 16,4 11 120-16,18-31-244 15,1 7 192-15</inkml:trace>
          <inkml:trace contextRef="#ctx0" brushRef="#br0" timeOffset="39621.5817">7895 1396 800 0,'-14'-4'296'0,"14"4"-232"0,14 8-16 16,-10-4 124-16,5 0-104 16,14-4 24-16,0 4-52 0,9-8-16 15,13 4-16-15,-4-4-68 16,14 4 32-16,-5-4-224 16,-5-4 136-16</inkml:trace>
        </inkml:traceGroup>
        <inkml:traceGroup>
          <inkml:annotationXML>
            <emma:emma xmlns:emma="http://www.w3.org/2003/04/emma" version="1.0">
              <emma:interpretation id="{366D117A-81E3-424E-AAB9-FFB73ADD7CC3}" emma:medium="tactile" emma:mode="ink">
                <msink:context xmlns:msink="http://schemas.microsoft.com/ink/2010/main" type="inkWord" rotatedBoundingBox="14322,4867 17413,4873 17410,6460 14319,645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7938.8534">12834 772 280 0,'0'-16'104'0,"-4"16"-84"0,4-4 0 0,-9 0 188 16,18 0-116-16,-18-4 88 15,9 4-108-15,-14 0 44 16,5 4-72-16,-23 0 32 15,5 8-44-15,-37 0-8 16,9 4-16-16,-22 8 4 16,9 9-8-16,-19 7-20 15,24 0 8-15,-33 45 56 16,19 4-24 0,-19 36 60-16,9 0-48 0,5 33 80 15,23-13-64-15,23 13 8 16,18-21-36-16,22-16 12 15,14-28-20-15,14-8 28 16,9-16-28-16,5-17-144 16,-5-7 64-16</inkml:trace>
          <inkml:trace contextRef="#ctx0" brushRef="#br0" timeOffset="48210.6896">12657 1180 632 0,'-23'-28'236'0,"23"28"-184"0,0 0-16 0,0 4 148 16,0 8-108-16,0 17 112 15,-4 7-108-15,-10 21 12 16,5 3-56-16,-14 9 12 15,0-9-28-15,-9 9 44 16,10-4-36-16,-6 7-4 16,10-11-16-16,0-8-40 15,4-9 16-15</inkml:trace>
          <inkml:trace contextRef="#ctx0" brushRef="#br0" timeOffset="48601.7273">12593 1560 1016 0,'0'-4'376'0,"0"4"-292"0,41 0-20 0,-14-4 32 16,1 4-64-16,8-4 16 16,1 4-32-16,4-4-68 15,-5 4 24-15,5-8-376 16,-5 0 224-16</inkml:trace>
          <inkml:trace contextRef="#ctx0" brushRef="#br0" timeOffset="48437.2905">13130 1108 976 0,'-13'20'360'0,"13"-20"-280"0,-37 93-20 16,19-41 12 0,9-3-52-16,-14 15 16 15,14 1-20-15,-5 4-44 0,10-9 16 0,-5 5-52 16,4-4 36-16,-4-9-152 15,5-7 100-15,-15-13-572 16,15-4 360-16</inkml:trace>
          <inkml:trace contextRef="#ctx0" brushRef="#br0" timeOffset="48811.7859">12857 934 1068 0,'-4'-8'396'0,"4"8"-308"0,13-4-24 0,-4 0 20 31,1 4-60-31,8-4-20 0,9 0-4 16,5-4-8-16,4 4 0 0</inkml:trace>
          <inkml:trace contextRef="#ctx0" brushRef="#br0" timeOffset="50250.2403">13212 2286 904 0,'-54'12'332'0,"54"-12"-256"0,0 4-24 0,0-4 124 16,9 0-108-16,14-8 52 15,-1 4-72-15,10-12 0 16,14 0-28-16,-1-21-12 16,5 5-4-16,-4-33-76 15,-1-4 40-15,-4-12-12 16,0 9 24-16,5-17 12 16,-1 12 8-16,1-8-36 15,4 24 20-15,-4-8 68 16,-5 17-28-16,-5-1 44 15,0 13-36-15,-8 3 16 0,-6 17-28 16,1 8-28-16,-9 8 4 0,-10 12 0 16,-4 12 4-16,-13 16 0 15,-5 5 0-15,-14 3-20 16,4 1 12-16,6-1 20 16,3 1-4-16,1-9-4 15,14 5 0-15,4-17 12 16,9-4-8-16,4-16-12 15,10-4 0-15,9-16-40 16,0 4 24-16,4-16-48 16,1 8 40-16,-5-21-12 15,-1 9 24-15,-3-13 0 16,-5 5 8-16,-1-9 32 16,-3 13-12-16,-10 3 120 15,4 13-76-15,-8 8 40 16,-1 8-56-16,-8 12 4 15,4 12-28-15,-14 17 8 16,5 3-12-16,-5 5-24 16,5-5 4-16,0 1 40 15,9-5-20-15,0-4-36 16,9-3 12-16,-9-5-192 16,9-4 112-16,-9-12-364 15,5-4 252-15</inkml:trace>
          <inkml:trace contextRef="#ctx0" brushRef="#br0" timeOffset="49546.9709">13463 1479 1048 0,'-5'13'388'0,"5"-13"-300"0,-9 16-28 15,9-12 180 1,0 4-144-16,0 0 0 0,0 4-64 0,0-12-72 31,9 4 16-31</inkml:trace>
          <inkml:trace contextRef="#ctx0" brushRef="#br0" timeOffset="49303.8226">13558 780 944 0,'-18'17'352'0,"18"-17"-276"0,-36 36-20 0,17-24 16 16,10 4-52-16,-13-4 8 15,3 5-16-15,-3-9 0 16,8 4-4-16,-4-8 20 16,9 0-16-16,4-8 76 15,5 4-52-15,9-8 48 16,5 4-48-16,4-8-28 15,0 3-8-15,1 1-20 16,3 8 12-16</inkml:trace>
          <inkml:trace contextRef="#ctx0" brushRef="#br0" timeOffset="49052.4262">13467 728 664 0,'-22'-4'244'0,"22"4"-188"0,4 4-16 0,-4 0 156 16,0 8-116-16,0 8-8 15,0 9-44-15,5 3-12 16,4 0-8-16,-5 1 4 15,5-5-8-15,0 0-72 16,1-4 36-16</inkml:trace>
          <inkml:trace contextRef="#ctx0" brushRef="#br0" timeOffset="50911.3822">13927 926 996 0,'9'4'368'0,"-9"-4"-284"0,41 0-24 16,-13 0 108-16,-1 4-104 0,14 0 8 16,0 1-44-16,0-5 20 15,-5 4-32-15,1 0-268 16,-6 0 136-16,-3-8-372 15,-1 12 276-15</inkml:trace>
          <inkml:trace contextRef="#ctx0" brushRef="#br0" timeOffset="50717.8848">14173 833 728 0,'-14'-12'268'0,"14"12"-208"0,-4-16-16 15,-1 8 240 1,10 8-164-16,-5-8 84 15,4 8-120-15,1-4-40 16,9 4-28-16,4-8-4 16,0 8-8-16,5 0 24 0,-1 0-16 0,-3 0-252 15,3 4 132-15</inkml:trace>
          <inkml:trace contextRef="#ctx0" brushRef="#br0" timeOffset="45731.0729">11223 1133 748 0,'13'-49'276'0,"-13"49"-216"0,0-24-16 0,0 16 128 16,5 4-104-16,-1 0 52 15,6 8-72-15,-6 4 12 16,1 8-40-16,4 29 44 15,0 3-36-15,-5 29-4 16,-4 0-16-16,10 4 4 16,-1-12-8-16,4-5-20 15,1-7 8-15,-5-8 76 16,5-5-40-16,-5-20 80 16,5-7-60-16,-1-21 28 15,1-1-44-15,0-23 16 16,8-4-28-16,1-37 28 15,0 4-32-15,0-32 4 16,4 12-12-16,0 0-40 0,1 20 16 16,-6 9-12-16,6 19 16 0,-6 9-132 15,6 16 76-15,-19 8-260 16,4 8 184-16</inkml:trace>
        </inkml:traceGroup>
        <inkml:traceGroup>
          <inkml:annotationXML>
            <emma:emma xmlns:emma="http://www.w3.org/2003/04/emma" version="1.0">
              <emma:interpretation id="{D31853BE-1AB0-4CFD-ACB3-48140AF29271}" emma:medium="tactile" emma:mode="ink">
                <msink:context xmlns:msink="http://schemas.microsoft.com/ink/2010/main" type="inkWord" rotatedBoundingBox="17669,4793 20240,4799 20238,6005 17667,600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1452.015">14933 1028 788 0,'0'-13'292'0,"0"13"-228"0,9-4-16 0,-9 4 132 15,9 8-108-15,5 5 44 16,-14 3-72-16,0 20 4 16,9 9-32-16,-18 23 20 15,-5 5-24-15,5 4 24 16,-4-8-24-16,-10-4 12 15,5-9-12-15,4-3 36 16,-4-8-24-16,4-9-84 16,14-8 32-16,0-20-220 0,14 0 136 15</inkml:trace>
          <inkml:trace contextRef="#ctx0" brushRef="#br0" timeOffset="51858.7894">14929 1408 1080 0,'4'-8'400'0,"-4"8"-312"0,0 4-24 16,9-8 28-16,0 4-64 15,14-4-12-15,0 0-8 0,0-4-44 16,0 4 20-16</inkml:trace>
          <inkml:trace contextRef="#ctx0" brushRef="#br0" timeOffset="52249.501">15129 744 676 0,'-4'-16'248'0,"4"16"-192"0,0-4-16 16,0 0 260 0,0 4-172-16,0 0 116 15,0-8-144-15,9 0 16 16,4 4-68-16,15-4-12 15,13 4-20-15,4-5-4 16,10 9-4-16,-1 0 28 16,-8 0-20-16,-14 5-56 15,0 3 16-15,-19-4-68 0,10 4 52 0,-23-8-96 16,9 8 76 0,-18-8-260-16,9 0 176 0</inkml:trace>
          <inkml:trace contextRef="#ctx0" brushRef="#br0" timeOffset="51678.7095">15430 979 840 0,'-23'-20'312'0,"23"20"-244"0,-14 12-16 0,14 0 84 15,-9 8-84-15,-5 33 24 16,5 3-44-16,0 25-4 16,-5-4-16-16,-4 0 12 15,14-8-16-15,-14-8 4 16,13-9-4-16,-18-3-40 15,5-9 16-15,-5-11-216 16,10-1 132-16</inkml:trace>
          <inkml:trace contextRef="#ctx0" brushRef="#br0" timeOffset="53734.2832">15748 1513 612 0,'5'-8'228'0,"-1"4"-180"0,1-4-12 0,-5 4 184 16,4 4-128-16,-4-4 104 15,10 4-112-15,-1-8 52 16,4 8-80-16,10-4 40 16,0 8-56-16,13-8 16 15,5 4-36-15,18-4 8 16,-4 0-16-16,4-5 0 15,-4 9-4-15,-14-8 12 16,-5 8-12-16,-8-4 16 16,-6 4-16-16,-13-4 16 15,-4 8-16-15,-10-8-188 16,5 4 96-16,-9-4-324 16,9 4 224-16</inkml:trace>
          <inkml:trace contextRef="#ctx0" brushRef="#br0" timeOffset="54469.7869">17082 1100 444 0,'14'-16'164'0,"-14"16"-124"15,14-16-16-15,-10 8 244 16,5 4-152-16,0-8 132 15,0 8-144-15,-9-8 32 16,0 7-80-16,-9-7 0 16,5 8-32-16,-14 0 4 15,-1 4-16-15,-17-4-16 16,9 4 0-16,-14 0-24 16,0 0 16-16,-5-4 12 15,10 4 4-15,-1-4-20 16,14 4 8-16,1-12 12 0,13 24 0 0,-5-12-4 15,9 4 4-15,-4 4 12 16,5 0-8-16,-10 29 4 16,5-1-4-16,-14 25-8 15,5 12 4-15,-5 0 4 16,5-1-4-16,0-3-4 16,9-12 4-16,-5-5-4 15,5-7 0-15,0-5 0 16,9-3 0-16,-5-9 24 15,1-4-12-15,4-7 12 16,9-1-12-16,-5-4-24 16,10 0 4-16,4-4 4 15,5 0 4-15,0-4-12 16,9 4 8-16,0-3 4 16,-1 3 0-16,1 0 16 15,0 0-8-15,-5 0-12 16,1 0 0-16,-1-4 12 15,-4-4-4-15,-9 0 32 16,13 8-20-16,-18-8-48 16,-4 0 16-16,-1-8-192 15,1 8 116-15,-1-8-320 16,1 8 228-16</inkml:trace>
          <inkml:trace contextRef="#ctx0" brushRef="#br0" timeOffset="55024.8632">16659 1456 288 0,'0'0'108'0,"0"0"-84"16,4 5-4-16,-4-5 180 15,0 0-112-15,0 0 124 16,0 0-124-16,0 0 16 16,0 0-60-16,5 0 88 15,-1 4-76-15,-4-4 48 16,0 0-64-16,5 0 52 16,0 0-56-16,-1 0 64 15,1 4-60-15,4-4 36 16,9 0-44-16,0 0 0 0,5 0-20 0,4 0 12 15,1 0-16-15,8-8 16 16,0 8-16-16,1 0 4 16,-1 0-4-16,-8-9 20 15,-1 9-16-15,-9 0 4 16,0 0-8-16,-13-8 28 16,-1 8-20-16,-8 0-32 15,4 8 8-15,-9-16-244 16,0 8 136-16</inkml:trace>
          <inkml:trace contextRef="#ctx0" brushRef="#br0" timeOffset="55537.4907">16741 720 528 0,'-14'-8'196'0,"14"8"-152"0,-4 0-12 0,-1-8 228 16,10 16-148-16,-1-16 88 15,10 8-116-15,4-4 56 16,9 4-80-16,5-12 48 15,0 12-64-15,0-4 4 16,4 4-28-16,5-5 4 16,-4 10-12-16,-15-5 12 15,6 0-16-15,-15 0 32 16,10 0-24-16,-14-5 20 16,5 5-20-16,-14-4-104 15,0 0 44-15,9-4-192 16,-9 4 132-16,14-4-500 15,-5 8 336-15</inkml:trace>
          <inkml:trace contextRef="#ctx0" brushRef="#br0" timeOffset="51194.8315">14615 1323 1132 0,'-23'28'420'0,"23"-28"-328"0,-14 29-24 0,5-21 32 16,9 4-68-16,0 4 16 15,0-8-32-15,0 0-280 16,0 4 140-16</inkml:trace>
        </inkml:traceGroup>
        <inkml:traceGroup>
          <inkml:annotationXML>
            <emma:emma xmlns:emma="http://www.w3.org/2003/04/emma" version="1.0">
              <emma:interpretation id="{2712737C-54E5-4EA1-AE9C-792DB0579DA1}" emma:medium="tactile" emma:mode="ink">
                <msink:context xmlns:msink="http://schemas.microsoft.com/ink/2010/main" type="inkWord" rotatedBoundingBox="20666,4580 23032,4585 23028,6342 20662,633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8584.5475">17829 1521 612 0,'-5'-4'228'0,"5"4"-180"0,0 0-12 0,0 0 148 16,0 0-108-16,0 0 76 15,0 0-88-15,0 0 72 16,9 0-80-16,5 0 52 16,4 0-64-16,5-4 40 15,9 0-48-15,9-4 0 16,-5 8-24-16,1-8 36 15,-5 8-24-15,0-4-180 16,-1 4 84-16,-3-4-256 16,-6 0 184-16,-8-8-548 15,0 12 388-15</inkml:trace>
          <inkml:trace contextRef="#ctx0" brushRef="#br0" timeOffset="58197.0165">18261 1214 600 0,'23'-4'224'0,"-23"4"-176"0,9-4-12 16,0 0 132-1,-4 4-100-15,-5-5 60 0,9 5-72 16,-4-4 28-16,-5 4-48 16,0-8 0-16,9 4-24 0,-9-4 12 15,0 4-16-15,-9-4 16 16,9 4-16-16,-5-8-12 15,-4 8 0-15,-9-8 20 16,4 8-8-16,-9-4 24 16,10 3-20-16,-15-3-20 15,10 12 0-15,-9-12 4 16,13 16 4-16,-9-8 16 16,1 0-8-16,-1 9-4 15,14-5 0-15,-14 8-4 16,14 0 0-16,-14-4 16 15,14 4-8-15,-5-4 16 16,5 8-16-16,-4-8-12 16,-1 9 0-16,-4-1 40 15,9 4-24-15,-10 0-20 16,10 1 4-16,-9-1 16 16,18 0-4-16,-14 0-12 15,10 5 0-15,-10-5 12 16,14 0-4-16,-4 0 32 15,4 0-20-15,-5 1-24 16,5-1 4-16,-4-4 8 16,4 4 0-16,-10-3-12 15,10-1 4-15,-4-4 12 16,4 4-4-16,-5-4-12 0,10 0 4 16,-5 1 20-16,0-1-8 15,0 0 24-15,4 0-20 0,1-4-12 16,0 4-4-16,-1-4 12 15,5 0-4-15,5 0-4 16,0 1 4-16,4-5 4 16,4 4-4-16,6-4 8 15,-5 0-8-15,-5-4 24 16,0 4-16-16,0-4 4 16,-4 0-8-16,0 0 4 15,-5 0-8-15,-5-4-20 16,5 4 8-16,-9-8-84 15,5 4 52-15,-5-4-136 16,0 8 100-16,0-9-168 16,0 5 140-16</inkml:trace>
          <inkml:trace contextRef="#ctx0" brushRef="#br0" timeOffset="59319.8928">17934 801 696 0,'-14'8'256'0,"14"-8"-196"0,-5 0-20 0,1 4 188 16,8-8-132-16,5 4 68 15,1 4-96-15,21-4 12 16,6 0-44-16,4-4-4 15,4 4-20-15,1-4-44 16,-1 0 20-16,-8 0-220 16,-1 4 132-16</inkml:trace>
          <inkml:trace contextRef="#ctx0" brushRef="#br0" timeOffset="59101.4412">18057 684 684 0,'0'-13'252'0,"0"13"-192"16,4-8-20-16,1 8 200 16,-1 0-140-16,5-8 12 15,0 4-68-15,5-4 32 16,0 8-44-16,4-4 4 15,0 4-24-15,-4 0 0 16,13 4-4-16,-9 0 4 16,1 0-8-16,-6 0-56 15,5 0 28-15,-13-4-148 16,4 4 96-16</inkml:trace>
          <inkml:trace contextRef="#ctx0" brushRef="#br0" timeOffset="59586.6004">18457 631 736 0,'-4'-16'272'0,"4"16"-208"0,9-8-20 16,-9 8 116 0,0 8-96-16,0 4 36 15,0 4-60-15,9 12-4 0,-5 5-24 0,-4 3-8 16,14-3 0-16,-9-5 28 15,4 0-16-15,-5-8-144 16,5 5 64-16,-4-13-352 16,-1 0 232-16</inkml:trace>
          <inkml:trace contextRef="#ctx0" brushRef="#br0" timeOffset="59859.3268">18594 667 768 0,'-23'8'284'0,"23"-8"-220"0,-18 41-20 0,18-25 112 15,0 4-96-15,-5 1-16 16,-4-1-28-16,5 0 4 16,-1 0-12-16,-4-8 32 15,9 1-24-15,-14-9-4 16,14 0-8-16,-9-8 56 15,5 4-32-15,-1-13 112 16,5 1-80-16,0-8 12 16,5 8-48-16,-1 0-40 15,5 4 8-15,14 4 20 16,0 4-8-16,4 4-308 16,5 8 168-16</inkml:trace>
          <inkml:trace contextRef="#ctx0" brushRef="#br0" timeOffset="60100.7355">18548 1501 1048 0,'-13'20'388'0,"13"-20"-300"0,0 12-28 0,0-8 76 16,0 5-88-16,0-5 0 15,13 4-32-15,-13-8-240 16,5 0 120-16</inkml:trace>
          <inkml:trace contextRef="#ctx0" brushRef="#br0" timeOffset="60580.0605">19368 967 976 0,'-23'-12'360'0,"23"12"-280"0,-18-21-20 0,4 17 12 16,10 4-52-16,-24-4-52 15,-4 8 16 1,-4 0-60-16,4 0 44 0,-4 1 24 16,4-1 8-16,0 4 44 15,27-8-20-15,-8 8 40 16,-1 8-36-16,9 4 48 16,-4 0-44-16,5 21 4 15,4 3-24-15,-5 25-16 16,-4-4 0-16,-4 4 40 15,13-9-24-15,-10-7 36 16,-12-4-32-16,3-9-12 16,19-8-8-16,-18-3-4 15,9-5 0-15,-5-8 32 16,14 0-12-16,0-3-12 16,0 3-4-16,10-8 28 15,3 0-12-15,5 0-12 16,-4 4-4-16,18-4 28 15,0 0-12-15,4-4 4 16,-8 0-8-16,3-4-156 16,-3 5 80-16,-24-10-228 15,24 5 168-15</inkml:trace>
          <inkml:trace contextRef="#ctx0" brushRef="#br0" timeOffset="60778.5876">18981 1424 1196 0,'-28'-4'440'0,"28"4"-340"0,28-4-32 0,-15 0 28 16,-3 4-68-16,17-4-4 16,5 0-12-16,-14-4-88 15,14 0 40-15,4-4-504 16,-4-1 296-16</inkml:trace>
          <inkml:trace contextRef="#ctx0" brushRef="#br0" timeOffset="60986.6441">19081 773 996 0,'-23'-17'368'0,"23"17"-284"0,23-16-24 16,-23 12 144 0,0 4-124-16,14-8-24 15,4 8-36-15,14 0-28 16,-5-8 4-16,5 8-92 16,0 0 48-16</inkml:trace>
          <inkml:trace contextRef="#ctx0" brushRef="#br0" timeOffset="61509.5321">19714 473 664 0,'0'-20'244'0,"0"20"-188"0,0-12-16 16,13 8 200-1,-8 4-140-15,9 0 64 16,4 8-96-16,-9 16 48 0,5 8-64 0,8 25 48 15,10 8-56-15,5 36 104 16,4 4-88-16,-32 49 12 16,-5-4-48-16,-36 32 12 15,1-12-20-15,-47 4-124 16,1-28 60-16,-37-13-176 16,9-28 124-16,-18-24-392 15,19-12 276-15</inkml:trace>
          <inkml:trace contextRef="#ctx0" brushRef="#br0" timeOffset="57082.6494">17574 1513 1112 0,'-9'-8'412'0,"9"8"-320"0,0 8-28 0,0-8 100 15,0 0-104-15,0 0 0 16,0 0-36-16,0 0-76 16,9 0 24-16,-5 0-288 15,10 0 176-15</inkml:trace>
        </inkml:traceGroup>
        <inkml:traceGroup>
          <inkml:annotationXML>
            <emma:emma xmlns:emma="http://www.w3.org/2003/04/emma" version="1.0">
              <emma:interpretation id="{3419344C-6BD6-49D0-8B04-431FB9B52C09}" emma:medium="tactile" emma:mode="ink">
                <msink:context xmlns:msink="http://schemas.microsoft.com/ink/2010/main" type="inkWord" rotatedBoundingBox="22394,4862 22722,4863 22721,4883 22393,4882"/>
              </emma:interpretation>
              <emma:one-of disjunction-type="recognition" id="oneOf12">
                <emma:interpretation id="interp16" emma:lang="" emma:confidence="1">
                  <emma:literal>_</emma:literal>
                </emma:interpretation>
                <emma:interpretation id="interp17" emma:lang="" emma:confidence="0">
                  <emma:literal>-</emma:literal>
                </emma:interpretation>
                <emma:interpretation id="interp18" emma:lang="" emma:confidence="0">
                  <emma:literal>~</emma:literal>
                </emma:interpretation>
                <emma:interpretation id="interp19" emma:lang="" emma:confidence="0">
                  <emma:literal>.</emma:literal>
                </emma:interpretation>
                <emma:interpretation id="interp20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300118.3954">19304 735 300 0,'-9'-4'112'0,"18"4"-88"0,-9 0-8 15,0 0 100-15,0 0-68 0,5 0 68 16,-1-4-64-16,-4 4 32 15,14 0-48-15,-1 0 44 16,1-4-48-16,4 4 12 0,1 0-28 16,12-4 8-16,-3 4-12 15,13 0 0-15,-5 0-4 16,1 0-236-16,-1-4 124 16,-13 8-344-1</inkml:trace>
        </inkml:traceGroup>
        <inkml:traceGroup>
          <inkml:annotationXML>
            <emma:emma xmlns:emma="http://www.w3.org/2003/04/emma" version="1.0">
              <emma:interpretation id="{11251E00-3AC4-4F81-80E4-D1B27DBF3B81}" emma:medium="tactile" emma:mode="ink">
                <msink:context xmlns:msink="http://schemas.microsoft.com/ink/2010/main" type="inkWord" rotatedBoundingBox="22435,4494 22599,4495 22598,4895 22434,489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99487.8226">19354 407 332 0,'-9'-4'120'0,"9"4"-92"0,-5 0-8 16,5 0 80-16,-4 0-60 15,4 0 44-15,0-4-48 0,0 0 8 16,4 0-28-16,1 0-16 15,9 0-4-15,-5 0 20 16,-5 4-8-16,10 0 24 0,-9 4-20 16,4 4 12-16,-9 4-12 15,0 4 12-15,0 1-16 16,0 7 40-16,0 4-24 16,4 5-4-16,5 3-12 15,0-4 4-15,5 5-8 16,0-5 8-16,4-3-8 15,-9-9 8-15,0 0-8 0,0-8 40 16,-4-4-20-16,-5-8-4 16,0 0-12-16,0 0-24 15,0 0 8-15,0-12-136 16,0 0-248 0</inkml:trace>
          <inkml:trace contextRef="#ctx0" brushRef="#br0" timeOffset="299835.1426">19500 347 332 0,'-9'0'120'0,"4"4"-92"0,5-4-8 16,0 0 8-16,0 0-20 0,-4 8 16 15,-1 0-16-15,-4 4-12 16,4 4 0-16,-8 8 84 16,8 9-48-16,-4 3 36 15,9 1-40-15,-14-1 0 16,14-4-16-16,-4 1 12 15,-5-5-16-15,0-4 4 0,-5-7-4 16,0-1-16-16,10-4 4 0,-5-4-268 16,9-4 144-1,-5 0-128-15</inkml:trace>
        </inkml:traceGroup>
      </inkml:traceGroup>
    </inkml:traceGroup>
    <inkml:traceGroup>
      <inkml:annotationXML>
        <emma:emma xmlns:emma="http://www.w3.org/2003/04/emma" version="1.0">
          <emma:interpretation id="{6C267C54-E42D-4FF2-8D2F-0F91ABF384D3}" emma:medium="tactile" emma:mode="ink">
            <msink:context xmlns:msink="http://schemas.microsoft.com/ink/2010/main" type="paragraph" rotatedBoundingBox="2791,7349 23777,6080 23925,8530 2939,97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10196E-CCC8-4D91-B1F3-3CBB9E9CFF81}" emma:medium="tactile" emma:mode="ink">
              <msink:context xmlns:msink="http://schemas.microsoft.com/ink/2010/main" type="line" rotatedBoundingBox="2791,7349 23777,6080 23925,8530 2939,9798"/>
            </emma:interpretation>
          </emma:emma>
        </inkml:annotationXML>
        <inkml:traceGroup>
          <inkml:annotationXML>
            <emma:emma xmlns:emma="http://www.w3.org/2003/04/emma" version="1.0">
              <emma:interpretation id="{3F378AFC-E591-4539-AD87-37676CD0B8F1}" emma:medium="tactile" emma:mode="ink">
                <msink:context xmlns:msink="http://schemas.microsoft.com/ink/2010/main" type="inkWord" rotatedBoundingBox="2814,7728 6153,7527 6216,8560 2876,8762">
                  <msink:destinationLink direction="with" ref="{F6AC8DD5-9988-4678-AE08-2CDD8620EB8A}"/>
                </msink:context>
              </emma:interpretation>
              <emma:one-of disjunction-type="recognition" id="oneOf14">
                <emma:interpretation id="interp22" emma:lang="" emma:confidence="1">
                  <emma:literal>5=0</emma:literal>
                </emma:interpretation>
                <emma:interpretation id="interp23" emma:lang="" emma:confidence="0">
                  <emma:literal>j=o</emma:literal>
                </emma:interpretation>
                <emma:interpretation id="interp24" emma:lang="" emma:confidence="0">
                  <emma:literal>J=o</emma:literal>
                </emma:interpretation>
                <emma:interpretation id="interp25" emma:lang="" emma:confidence="0">
                  <emma:literal>3=0</emma:literal>
                </emma:interpretation>
                <emma:interpretation id="interp26" emma:lang="" emma:confidence="0">
                  <emma:literal>8=0</emma:literal>
                </emma:interpretation>
              </emma:one-of>
            </emma:emma>
          </inkml:annotationXML>
          <inkml:trace contextRef="#ctx0" brushRef="#br0" timeOffset="116683.7072">-96 3649 444 0,'-13'-16'164'0,"13"16"-124"0,-9-16-16 0,4 7 148 16,5 5-100-16,-4-4 60 16,-1 4-76-16,0-4 0 15,5 4-32-15,0-4 24 16,5 8-32-16,0 0-12 15,-1 4-8-15,1 4 12 16,-1 8-4-16,1 13 8 16,-1 3-8-16,-8 21-12 15,-1 3 4-15,-8 21 12 16,3 0-4-16,-12 4 16 16,8-12-12-16,-4-8-4 15,4-13 0-15,-4-7 12 16,9-9-8-16,0-12 24 15,9 0-20-15,0-7 48 16,9-5-32-16,4-8 28 16,6 4-28-16,-1-4-28 15,5 0 0-15,4-4 0 16,5 4 0-16,4-8 16 16,5 3-8-16,9-3-4 15,-4 4 0-15,-5 0 4 0,0 4-4 16,-5 0-12-16,-4 4 4 0,-5-4 20 15,-4 8-8 1,-9-4-4-16,4 5 0 0,0-13-68 16,0-1 36-16,5-3-128 15,-5 0 84-15,5-8-168 16,0 0 136-16,9-16-84 16,0 3 112-16,0-7 4 15,-1 12 44-15,-12-5 124 16,-1 5-52-16,-9 8 144 15,0 4-108-15,-9 3 44 16,0 9-76-16,-9 9-8 16,0 3-24-16,-5 12-4 15,5 8-4-15,-5 5 4 16,5-1-8-16,5 1 16 16,4-5-12-16,13 0-12 15,-3-3 0-15,12-9-4 16,10 0 0-16,5-16 32 15,-1 8-12-15,0-12 12 16,1 0-12-16,-10-12-24 16,1 0 4-16,-10-20 4 15,-5 7 4-15,-8-11 0 16,-1 4 0-16,-13-5 8 16,0 9-4-16,-13 0 16 0,3 7-12 15,-13-3-40-15,1 12 20 16,-1 0-8-16,4 12 12 15,1 0 24-15,9 4-8 0,0 0-48 16,13 0 24-16,10 4-8 16,4 0 16-16,14-8 24 15,4 4-8-15,18-12 4 16,1 4-4-16,-1-8-128 16,5 4 64-16,1-12-32 15,3 7 52-15,-8-7 16 16,-1 4 8-16,-13 0 12 15,-5 4 0-15,-13 0 76 16,-5 3-40-16,-13 1 48 16,-1 4-48-16,-9 0 8 15,1 4-28-15,-5 4-16 16,4 4-4-16,-4 5 12 16,9 3-4-16,-1 4-20 15,1 4 8-15,0 5-12 16,14-1 8-16,8 4 16 15,-3 1 0-15,3 3-12 16,5-4 4-16,1 1 4 16,3-5 0-16,-3-4 8 15,3 1-4-15,-8-9 8 16,-5 0-8-16,-13-4 24 16,-1 0-16-16,-13-4-4 15,4 1-4-15,-18-1 4 0,5 0-4 16,-5-8 60-16,0 0-36 15,10-4-20-15,12 4-8 0,6-4-20 16,8 4 12-16,19-13-24 16,9 5 20-16,23-12-252 15,8 4 148-15,19-8-244 16,0 3 204-16,0-7-4 16,-9 4 100-16,-14-4 224 15,-9 3-88-15,-13-3 228 16,-10 8-172-16,-9-9 96 15,-4 5-132-15,-14 0 20 16,5 4-72-16,-15-1 4 16,6 5-32-16,-10 4-24 15,1 4 0-15,-10 0 4 16,9 8 4-16,-9 4-12 16,5 4 8-16,-9 4 4 15,9 4 0-15,-1 4-12 16,6 5 8-16,8-1 4 15,10 4 0-15,8 1 0 16,6 3 0-16,8 0 8 16,0 1-4-16,-4-1-4 15,4-3 4-15,-8-5 12 16,-1-4-8-16,-23-4 40 16,1 0-24-16,-24-7 12 15,1-1-20-15,-18-8 44 16,4 0-32-16,0-8 12 0,9-1-24 15,9-7-124-15,14 0 60 0,22-16-308 16,10 7 196-16</inkml:trace>
          <inkml:trace contextRef="#ctx0" brushRef="#br0" timeOffset="116924.3467">1994 3718 704 0,'-14'-12'264'0,"14"12"-208"0,-13-9-12 0,8 9 96 16,5 4-84-16,-4 1-40 16,8 7-12-16,-4 8-24 15,5 8 8-15,-5 25 8 16,0-1 4-16,-14 21 8 16,5 0-4-16,-9 8 60 15,4-12-36-15,-9-4 16 16,10-9-28-16,-10-7 28 15,9-9-28-15,-4-7 20 16,9-9-20-16</inkml:trace>
          <inkml:trace contextRef="#ctx0" brushRef="#br0" timeOffset="117314.8848">2163 4232 652 0,'-23'0'244'0,"23"0"-192"0,0 12-12 0,4-12 32 16,5 4-48-16,10-4 76 15,3 0-52-15,10-8-8 16,0 0-24-16,5-9-12 16,-1 1 0-16,-4-8-16 15,-5 8 8-15,-13-4 28 16,0 3-12-16,-14-3-12 15,0 4-4-15,-14 0-4 16,0 8 0-16,-9 4 0 16,5 8 0-16,-9 8 68 15,4 4-32-15,0 4 8 16,10 5-24-16,-1-1 0 16,10 0-4-16,-1 0-8 15,10 1 4-15,-1-5 20 16,5-4-12-16,0 0-12 15,5 0-4-15,4-3-128 16,-9-1 72-16,5-8-232 16,4 4 164-16</inkml:trace>
          <inkml:trace contextRef="#ctx0" brushRef="#br0" timeOffset="118034.2978">2695 4074 676 0,'46'-37'248'0,"-46"37"-192"0,18-24-16 15,-13 16 112 1,4 4-92-16,-18-4 36 0,4 4-56 0,-18 4-32 16,5 4-8-16,-18 8 16 15,8 4-8-15,-8 8-20 16,13 1 4-16,-4 3-4 16,13 0 4-16,5 5-12 15,9-5 12-15,9-4 4 16,5 1 4-16,9-1-12 15,-1-4 8-15,6-4 20 16,-1 1-8-16,-9-5-12 16,-4 0 0-16,-14-4 4 15,0 4 0-15,-23 0 8 16,5 0-4-16,-14-4-12 16,5 5 4-16,-10-5 12 15,10 0-4-15,-9-4 8 16,4 0-8-16,0-4-4 15,9 0 4-15,5-4-16 16,9 4 8-16,13-4-68 16,10 0 40-16,13-4-120 15,10 0 88-15,22-5-60 16,5 5 72-16,8-8-96 16,1 8 84-16,0-16 12 15,-5 8 32-15,-13-17 112 16,0 5-48-16,-14-9 192 15,-9 5-132-15,-14-12 80 16,-5 15-112-16,-13-3 32 0,5 12-60 16,-14-1 4-16,0 9-32 0,-14 8-16 15,5 8-4 1,-19 4 4-16,15 4 0 0,-10 17 8 16,9-5-4-16,5 4-4 15,9 1 4-15,9-1-16 16,13 4 8-16,10-3 28 15,4-1-12-15,1 0-4 16,8-3-4-16,-13-5-16 16,0-4 8-16,-19-4-16 15,5 4 12-15,-31-7 4 16,3-1 4-16,-26 0 60 16,4 0-32-16,-9-8 84 15,13 0-60-15,5 0 28 16,10 0-48-16,13 0-460 15,13 4 236-15</inkml:trace>
        </inkml:traceGroup>
        <inkml:traceGroup>
          <inkml:annotationXML>
            <emma:emma xmlns:emma="http://www.w3.org/2003/04/emma" version="1.0">
              <emma:interpretation id="{ADA83930-36C8-4505-98B2-2E2ED121D36A}" emma:medium="tactile" emma:mode="ink">
                <msink:context xmlns:msink="http://schemas.microsoft.com/ink/2010/main" type="inkWord" rotatedBoundingBox="6890,7814 10972,7568 11025,8436 6942,8682">
                  <msink:destinationLink direction="with" ref="{F6AC8DD5-9988-4678-AE08-2CDD8620EB8A}"/>
                </msink:context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0050.2223">5905 4135 676 0,'-32'36'248'0,"32"-36"-192"0,-14 24-16 16,5-8 144-1,9-3-108-15,0 3 40 16,14 0-68-16,-5-4 8 15,5 4-36-15,18-12-168 16,0 0 80-16</inkml:trace>
          <inkml:trace contextRef="#ctx0" brushRef="#br0" timeOffset="119907.8433">6119 3604 624 0,'-23'-28'228'0,"23"28"-176"0,-13 0-16 0,3 0 116 15,10 8-92-15,-13 0-36 16,4 8-16-16</inkml:trace>
          <inkml:trace contextRef="#ctx0" brushRef="#br0" timeOffset="120514.4556">6014 3952 632 0,'5'-48'236'0,"-5"48"-184"0,54-33-16 0,-8 21 8 16,-5 4-32-16,36-4 12 16,1 8-12-16,13-8 12 15,-5 8-16-15,10-12-4 16,-10 4 0-16,6-5 28 15,-15 9-16-15,-18-4 92 16,-13 4-60-16,-19-8 108 16,-4 8-84-16,-19-13 8 15,1 9-48-15,-10-4-20 16,1 8-8-16,-10 0-32 16,9 4 16-16,1 0-196 0,4 4 112 0,-5 4-356 15,5 8 256-15</inkml:trace>
          <inkml:trace contextRef="#ctx0" brushRef="#br0" timeOffset="120229.6988">6479 3815 260 0,'0'-61'96'0,"0"61"-76"0,-19-32-4 0,10 20 288 16,5 3-168-16,-10 1 140 15,5 12-160-15,-9 5-28 16,4 3-56-16,1 16-20 16,3 8-8-16,1 21-16 15,14 0 8-15,-10 8-268 16,10-5 144-16</inkml:trace>
          <inkml:trace contextRef="#ctx0" brushRef="#br0" timeOffset="120681.3991">6638 4005 676 0,'-23'40'248'0,"23"-40"-192"0,5 61-16 0,-5-41 24 16,9 5-44-16,0-1 8 15,5 0-16-15,4-8 20 16,5 1-20-16,4-13-196 15,0-4 96-15,5-8-420 16,0 8 280-16</inkml:trace>
          <inkml:trace contextRef="#ctx0" brushRef="#br0" timeOffset="120858.3697">7112 3932 880 0,'-14'4'328'0,"14"-4"-256"16,-27 37-16-16,13-17 44 15,9 4-64-15,-4 9 12 16,5-1-28-16,8 0-12 16,5 1-4-16,5-5-136 15,9-4 72-15,-5-8-216 16,5 1 156-16,-14-13-384 16,4 0 284-16</inkml:trace>
          <inkml:trace contextRef="#ctx0" brushRef="#br0" timeOffset="121295.0313">7084 3940 548 0,'50'-28'204'0,"-50"28"-156"0,50-8-16 0,-27 8 96 16,4 4-76-16,5-4 68 15,5 8-68-15,-5 4-20 16,-1 4-20-16,-3 1 24 16,-5-1-20-16,-14 4 48 15,0 0-36-15,-14 4 12 16,5 1-24-16,-9-1-8 15,5 4-4-15,-6 1-4 16,6-1 0-16,-1-4 0 16,10 1 0-16,-5-9 16 15,9 0-8-15,5-8 4 16,4 4-4-16,0-12 4 16,5 0-8-16,0-8 24 15,4 4-16-15,-4-4-48 16,-1 4 20-16,-3-8-60 15,-1 4 44-15,-4-13-28 16,-1 5 36-16,-4-12-8 16,0 4 20-16,1-5 24 15,-1 5-4-15,4 8 120 16,1 8-72-16,4 12 60 16,5 8-72-16,0 8 40 15,4 8-48-15,-4 1 8 0,4-1-28 0,-4 0-60 16,4-3 20-16,-13-1-632 15,-1 0 360-15</inkml:trace>
          <inkml:trace contextRef="#ctx0" brushRef="#br0" timeOffset="119733.875">4489 3742 592 0,'-4'-20'220'0,"4"20"-172"0,0-12-12 15,-5 3 32 1,5 5-44-16,-14-8-12 16,1 4-4-16,-19-8-28 15,4 8 12-15,-26-4 56 0,8 8-24 0,-27 8 88 16,14 4-64-16,-18 8 40 16,18 12-52-16,-10 13 52 15,24 7-52-15,-1 17 44 16,19 0-44-16,9 12 8 15,13-8-28-15,23-9 44 16,10-11-32-16,22-13 4 16,14-3-20-16,18-17-24 15,0 0 4-15,-1-12-172 16,-3 0 100-16,-10-20-112 16,-13 0 112-16,-1-13-20 15,-8 5 60-15,-5-8 24 16,0 3 12-16,-18-3 80 15,-5 8-40-15,-14 4 112 16,-4 7-88-16,-13 9 12 16,4 12-48-16,-14 13 12 15,9 7-20-15,-4 13 0 16,4-1-8-16,5 5-24 16,14-5 8-16,-5-4 12 15,13-11 0-15,6-5 8 16,8 0-8-16,0-12-80 15,5 0 40-15,-9-8-64 16,0 0 56-16,-14-12 12 16,-5 4 20-16,-8-12-24 15,-1 0 20-15,1-13-12 0,4 5 16 0,0-4 0 16,9 7 4-16,0-3-12 16,5 4 12-16,4-1-4 15,0 9 4-15,9 0-12 16,-4 4 12-16,-5 4 56 15,10 8-24-15,-6 4-20 16,10 12-4-16,-9-4 60 16,0 8-32-16,9 5 16 15,-19-1-28-15,6 0 8 16,-6 5-12-16,-13-1 12 16,14-4-16-16,-19-4 16 15,5 1-16-15,-4-5 16 16,-1-4-16-16,-4-4 24 15,9 0-20-15,-4-8 4 16,8 0-8-16,-4-8-40 16,9 0 16-16,0-12-64 15,0-1 44-15,5-7-20 16,0 4 36-16,8 0-24 16,-3 7 24-16,-6 5 8 15,10 8 12-15,0 8 32 16,-5 4-16-16,-9 9 64 15,5 11-44-15,-5-8-8 16,5 4-16-16,-5 1-12 16,4-5 4-16,6-4 28 15,3-4-16-15,10-8-4 16,-4 0-8-16,13-8-60 0,4 4 32 0,10-28-16 16,-10 8 24-16,1-37 0 15,4 4 8-15,-23-23 8 16,5 11 0-16,-9 0 0 15,-14 12 0-15,-9 13 88 16,9 12-48-16,-27 16 8 16,13 12-28-16,-27 24-4 15,10 12-8-15,-19 21 20 16,9 4-16-16,-5 3-4 16,5-3-4-16,10-12 20 15,13-5-12-15,9-16 4 16,18-7-8-16,5-17-172 15,-1-4 88-15,15-21-48 16,-5-3 72-16,-1-32-136 16,-8 3 104-16,0-28-52 15,0 8 84-15,-14 0 16 16,-9 17 24-16,0 3 152 16,0 21-76-16,0 3 96 15,-9 13-92-15,9 4 36 16,0 12-60-16,-5 12 12 15,10 12-36-15,-5 25 8 16,0 8-16-16,0 11 20 16,0-3-20-16,-5 4 12 15,5-12-12-15,-9-9 12 16,0-3-16-16,-5-13-100 0,5-4 48 0</inkml:trace>
        </inkml:traceGroup>
        <inkml:traceGroup>
          <inkml:annotationXML>
            <emma:emma xmlns:emma="http://www.w3.org/2003/04/emma" version="1.0">
              <emma:interpretation id="{5CF87C7A-87A7-4640-94C3-D727E1A374E7}" emma:medium="tactile" emma:mode="ink">
                <msink:context xmlns:msink="http://schemas.microsoft.com/ink/2010/main" type="inkWord" rotatedBoundingBox="12271,9119 12340,9115 12347,9229 12278,9233"/>
              </emma:interpretation>
            </emma:emma>
          </inkml:annotationXML>
          <inkml:trace contextRef="#ctx0" brushRef="#br0" timeOffset="133202.5919">9242 4976 892 0,'-9'-8'332'0,"9"8"-260"0,-4 8-20 15,-6-8 0 1,10 16-40-16,-4 1 32 15,4-1-28-15,-9 0-84 16,4 0 36-16,-4-8-156 0,5 4 104 0,-5-7-456 16,9-1 300-16</inkml:trace>
        </inkml:traceGroup>
        <inkml:traceGroup>
          <inkml:annotationXML>
            <emma:emma xmlns:emma="http://www.w3.org/2003/04/emma" version="1.0">
              <emma:interpretation id="{2804E047-FF28-4726-9BB6-63C340E50184}" emma:medium="tactile" emma:mode="ink">
                <msink:context xmlns:msink="http://schemas.microsoft.com/ink/2010/main" type="inkWord" rotatedBoundingBox="12998,6732 15735,6566 15875,8884 13138,9050"/>
              </emma:interpretation>
            </emma:emma>
          </inkml:annotationXML>
          <inkml:trace contextRef="#ctx0" brushRef="#br0" timeOffset="133739.5193">10622 4009 728 0,'0'-8'268'0,"0"8"-208"0,18 0-16 15,-4 0 96 1,-1 4-84-16,19-8 68 15,9 4-72-15,18-4-4 16,5 4-28-16,23-4-4 16,-5 4-8-16,4 0 20 15,-13 8-16-15,-23-4-40 16,-9 4 16-16,-18 0-132 16,-14 4 84-16,-18-4-48 15,-14 1 64-15,-9-1-56 16,-4 0 60-16,-14-4 16 15,13 4 20-15,-8 0-16 16,13 4 12-16,0 4 4 0,18 0 4 0,-4 9 60 16,13-1-32-16,-13 8 40 15,18 1-36-15,-9 7-8 16,14 5-16-16,-10 15 20 16,10 1-16-16,-10 12 4 15,5-4-8-15,0-4 20 16,-9-5-16-16,0-11 76 15,4-9-52-15,-17-15 56 16,3-5-52-16,-8-20 52 16,4 0-56-16,-9-20-8 15,10-9-16-15,-10-15-20 16,4-1 4-16,1-11-60 16,4 11 36-16</inkml:trace>
          <inkml:trace contextRef="#ctx0" brushRef="#br0" timeOffset="134490.6373">11487 4369 808 0,'0'4'300'0,"0"-4"-232"0,32-4-20 0,-5 0 0 16,0 0-36-16,37-4-12 15,4 4-4-15,19-8-136 16,-1 8 72-16,5-4-392 16,-13 8 256-16</inkml:trace>
          <inkml:trace contextRef="#ctx0" brushRef="#br0" timeOffset="134284.0889">11537 4147 820 0,'-5'-17'304'0,"5"17"-236"0,9-8-20 16,1 0 72-1,3 8-76-15,15-12 0 16,3 4-28-16,15 0 8 15,4 4-16-15</inkml:trace>
          <inkml:trace contextRef="#ctx0" brushRef="#br0" timeOffset="134761.0618">12639 4159 808 0,'-19'-16'300'0,"19"16"-232"0,-31 8-20 15,3 0 44 1,1 4-60-16,-19 12 68 16,5 5-60-16,-4 7 8 15,13 0-28-15,9 1-20 16,10-5-4-16,22 1 40 15,13-5-24-15,29-8 0 16,8 0-8-16,9-16 12 0,-4 0-8 16,-10-12 40-1,-3 0-24-15,-24-16-4 0,-9 4-12 0,-23-21-8 16,-4 5 4-16,-22-13-32 16,-1 13 16-16,-5-1-12 15,14 17 12-15</inkml:trace>
          <inkml:trace contextRef="#ctx0" brushRef="#br0" timeOffset="46376.4007">9907 2703 768 0,'14'-28'284'0,"-14"28"-220"0,4-20-20 0,1 12 100 15,4 4-88-15,-9-4 48 16,4 8-60-16,1 12 28 16,-1 8-40-16,1 16 0 15,4 5-20-15,-4 3-8 16,4-7 0-16,4 7 20 16,1-8-12-16,0-3 12 15,-1-5-12-15,1-12 56 16,0-4-40-16,-1-12 8 15,1 0-24-15,0-16-8 16,-1 4 0-16,6-24 12 16,-1 3-8-16,9-27 4 15,0 3-4-15,5-7-8 16,0 11 4-16,-9 9-164 16,0 11 88-16,-14 13-324 15,0 12 224-15</inkml:trace>
          <inkml:trace contextRef="#ctx0" brushRef="#br0" timeOffset="134012.8685">10818 3782 808 0,'-10'-4'300'0,"10"4"-232"0,-9-8-20 16,9 4 184 0,9 4-136-16,-9-4 0 0,14 0-64 0,4-4-20 15,5 0-8-15,23-4 20 16,8 8-12-16,24-4-252 16,-1 8 132-16,0-4-452 15,-4 8 312-15</inkml:trace>
        </inkml:traceGroup>
        <inkml:traceGroup>
          <inkml:annotationXML>
            <emma:emma xmlns:emma="http://www.w3.org/2003/04/emma" version="1.0">
              <emma:interpretation id="{D8BC12BC-5ACD-486D-BBB8-0E94A9F13D3C}" emma:medium="tactile" emma:mode="ink">
                <msink:context xmlns:msink="http://schemas.microsoft.com/ink/2010/main" type="inkWord" rotatedBoundingBox="19207,6775 23802,6497 23911,8300 19316,857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9634.6328">19004 2962 352 0,'22'-8'132'0,"-13"8"-104"0,5-4-8 0,-5 0 200 16,0 4-124-16,0-4 88 15,-4 4-112-15,-5-4 88 16,14 0-96-16,-14-4 40 15,0 8-60-15,-14-13 20 16,5 13-36-16,-14-8 8 16,0 8-20-16,-18-8-16 15,9 8-4-15,-27-8 28 16,23 8-12-16,-14-8 48 16,13 4-32-16,-4-4 28 15,14 4-28-15,0-4 8 16,9 4-20-16,-10 0-16 15,24 4-4-15,-10 0-24 16,9 8 16-16,-8 0 32 16,13 8-12-16,-9 4-16 15,9 5 0-15,-9 11 12 16,4 4 0-16,-4 17 8 16,9 0-8-16,-9 12 24 15,9-1-16-15,-14-7-20 16,14-8 0-16,0-9 4 15,0-3 4-15,0-9 16 16,0-8-8-16,9-8 32 16,-4-3-24-16,-5-5-12 15,13 4-8-15,-8-8-16 16,4 4 12-16,-4 0 12 0,4 0 0 16,-5 0-4-16,1 0 4 0,-1-4-16 15,6 0 8-15,3 1 4 16,15-1 0-16,8 0 16 15,9-4-8-15,1 4-12 16,4 4 0-16,-9-4-32 16,0 4 20-16,-9-4-72 15,-9 0 48-15,-10-4-60 16,-4 4 56-16,-9-4-144 16,0 0 104-16,-4-4-428 15,4 0 284-15</inkml:trace>
          <inkml:trace contextRef="#ctx0" brushRef="#br0" timeOffset="70312.6546">18648 2679 892 0,'-4'-12'332'0,"4"12"-260"0,14-5-20 16,-10 1 116-1,19 0-104-15,0-8 72 16,22 0-80-16,10-8 40 16,-5 8-56-16,9-4-4 0,-4 3-20 0,-10 5 8 15,1 4-16-15,-14 4 4 16,-5 8-4-16,-4 0-60 15,-10 5 28-15,1-1-140 16,-5 0 92-16</inkml:trace>
          <inkml:trace contextRef="#ctx0" brushRef="#br0" timeOffset="70550.7875">19377 3096 924 0,'9'28'340'0,"-9"-28"-260"0,5 40-28 0,4-24 96 16,0 5-92-16,-9 3 16 15,4 0-48-15,-4-3 12 16,5-5-20-16,-5-4-156 15,0-4 72-15,0-12-236 16,4 4 172-16</inkml:trace>
          <inkml:trace contextRef="#ctx0" brushRef="#br0" timeOffset="71122.416">20164 2926 592 0,'-4'8'220'0,"4"-8"-172"0,-14 20-12 15,1-4 56 1,13 8-56-16,-14 33 4 16,5 0-24-16,-5 15-20 15,1 5 0-15,3-8 84 16,6-8-48-16,-1-4 72 16,5-13-64-16,-9-12 140 0,9-3-100 15,-4-9 88-15,-5-4-100 0,-14-8 36 16,0 4-60-16,0-12 72 31,1 9-64-31,-10-18 60 0,13 9-60 0,-8-12-20 16,4 0-20-16,-4-8-28 15,9 0 8-15,0-21-296 16,8 5 168-16,-3-21-572 16,13 9 396-16</inkml:trace>
          <inkml:trace contextRef="#ctx0" brushRef="#br0" timeOffset="70806.0706">19855 2926 1092 0,'0'-21'404'0,"0"21"-316"0,32-12-24 0,-9 4 28 16,-1 4-64-16,24-8-4 16,13 8-12-16,0-4 24 15,-4 8-20-15,4 0-100 16,-9 4 40-16,-13 0-184 15,-15 0 128-15,-13 0-168 16,-9 4 156-16</inkml:trace>
          <inkml:trace contextRef="#ctx0" brushRef="#br0" timeOffset="72725.1927">16750 4099 664 0,'0'-12'244'0,"4"4"-188"0,1 8-16 16,-5-8 188 0,0 16-132-16,0-8 60 15,5 12-92-15,-1 4 24 16,10 0-52-16,-1 13 32 15,6-1-36-15,-1 9 52 0,0-13-48 0,9 8 20 16,-4-4-36-16,0-3 60 16,4-1-44-16,-18-8 28 15,14-4-36-15,-14-12 60 16,14 4-48-16,-9-12 28 16,-1 4-40-16,1-20-8 15,13 0-12-15,5-21 4 16,-5 9-8-16,10-17-12 15,-1 9 4-15,1-9-76 16,-1 9 44-16,-9 7-92 16,-8 5 72-16,-1 7-208 15,-5 9 144-15,-13 4-260 16,0 12 212-16</inkml:trace>
          <inkml:trace contextRef="#ctx0" brushRef="#br0" timeOffset="71397.1309">19900 2582 1152 0,'0'-13'428'0,"0"13"-332"0,10-4-28 16,-6 0 128 0,14 0-120-16,10-4 8 15,8 0-56-15,10-4 0 16,13 4-16-16,-9-4 0 16,9 4-4-16,-4 0-192 15,-14 8 100-15,0-5-264 16,-10 10 196-16</inkml:trace>
          <inkml:trace contextRef="#ctx0" brushRef="#br0" timeOffset="71961.8454">20693 2355 748 0,'-9'-4'276'0,"9"4"-216"0,0 16-16 0,-10 0 92 15,10 4-84-15,-4 21 32 16,-5 3-48-16,-5 9 4 16,5-4-24-16,-5-1 20 15,5-7-24-15,0-9 12 16,0-8-12-16,-5-7 12 16,10-1-16-16,-10-12 24 15,0 0-20-15,10-12 68 16,-5 4-48-16,9-17 92 15,9 9-68-15,-5-8-20 16,15 8-20-16,8 0 12 16,5 4-16-16,13 8-152 15,5 8 72-15</inkml:trace>
          <inkml:trace contextRef="#ctx0" brushRef="#br0" timeOffset="63467.1145">16144 3221 964 0,'0'-8'360'0,"0"4"-280"0,5-4-24 16,4 4 112 0,0 4-104-16,14-4 8 15,0 0-44-15,9-9 0 0,-1 9-16 0,6-4 12 16,4 8-16-16,-9-4 4 31,4 4-4-31,-4-4-8 0,0 8 4 0,-19-4 48 16,6 0-28-16,-15 0 52 15,5 0-44-15,-22 0-16 16,8 0-8-16,1 0-240 16,4 0 128-16,-10-4-344 15,20 0 252-15</inkml:trace>
          <inkml:trace contextRef="#ctx0" brushRef="#br0" timeOffset="64047.6677">17333 2699 612 0,'0'-20'228'0,"0"20"-180"0,0-25-12 0,-5 9 132 15,1 16-100-15,-6-12 96 16,1 4-96-16,-9 0 56 15,0 0-72-15,-5 8 24 16,5 0-44-16,-5 8 0 16,5 0-20-16,-9 8-24 15,13 4 4-15,-9 5-12 16,5 3 8-16,-9 8 24 16,8 5-4-16,-8 11-4 15,0 5 0-15,0 44-16 16,4-4 8-16,-9 21 12 15,5-9-4-15,4-12-20 16,0-16 8-16,-9 0 56 16,9-12-24-16,-13-8 44 15,9-9-40-15,-10-15 28 16,5-9-28-16,-9-20 28 16,10-4-32-16,-6-16-24 15,10-4 0-15,-5-9-28 16,18 5 16-16,-4-12-172 15,4 8 104-15,5-9-408 16,9 5 272-16</inkml:trace>
          <inkml:trace contextRef="#ctx0" brushRef="#br0" timeOffset="64543.5198">17524 3197 912 0,'23'-37'340'0,"-23"37"-264"0,18-24-24 0,-18 12 132 16,4 4-112-16,-13-17 60 15,5 17-76-15,-19-12-32 16,0 0-16-16,-22 8-8 16,13 4 0-16,-23 8 16 15,10 16-8-15,-10 16 16 16,14 1-16-16,5 19-40 15,13 5 20-15,-4 4 12 16,13-9 0-16,14-11 0 16,0-5 4-16,14-12 20 15,4-7-12-15,14-22-108 16,13 1 48-16,1-24-184 16,-5 4 132-16,4-25-104 15,1 5 116-15,-14-13 4 16,-5 13 52-16,-9-9 28 15,-4 4 4-15,-14 5 100 16,0 16-56-16,-9-9 140 16,4 21-104-16,-9-8 44 15,14 16-76-15,-18 8-16 16,14 8-20-16,-5 16 8 16,-1 8-12-16,-3 25 4 0,4 8-4 15,-5 8 12-15,5 8-12 0,0-25-72 16,9-3 32-16,0-17-172 15,9-7 112-15</inkml:trace>
          <inkml:trace contextRef="#ctx0" brushRef="#br0" timeOffset="64914.0045">17811 2869 756 0,'-5'-12'280'0,"5"12"-216"0,0 0-20 0,0 4 156 16,0 4-120-16,-4 8 80 16,4 8-92-16,-5 13-20 15,0 7-28-15,-8 29 28 16,13 4-24-16,0 8 4 16,0-8-16-16,0-12 36 15,0-13-24-15,0-11 12 16,9-9-20-16,0-16 72 15,-4-8-52-15,13-28 24 16,0 0-40-16,14-41 16 16,0 5-20-16,13-25-8 15,1 8-4-15,-1 4 12 16,-4 12-8-16,-9 9 4 16,-5 11-4-16,-13 1-60 15,-5 16 28-15,-13 8-236 16,4-1 144-16,-9 9-268 0,4 8 216 0</inkml:trace>
          <inkml:trace contextRef="#ctx0" brushRef="#br0" timeOffset="69993.3022">18539 3338 684 0,'-14'-4'252'0,"14"4"-192"0,0-8-20 16,0 4 128 0,0 8-100-16,0-4 96 15,0 0-96-15,0-4 36 16,10 4-60-16,-6-4 80 0,19 0-68 0,0-4 36 16,9 0-56-16,22-4 16 15,-4 4-32-15,9 0 0 16,-4 3-12-16,-5 1 20 15,-9 4-16-15,-4 0 4 16,-6 4-8-16,-8-4-60 16,-5 0 28-16,-9-4-96 15,-4 4 68-15,-5-8-204 16,0 0 140-16,0-8-464 16,0 4 324-16</inkml:trace>
          <inkml:trace contextRef="#ctx0" brushRef="#br0" timeOffset="71645.7921">20506 2399 424 0,'0'-4'156'0,"0"4"-120"0,14 4-8 0,-5 0 264 16,-9 9-164-16,9 15 132 16,4 8-148-16,-3 17 52 15,-1 0-96-15,-9 3 8 16,13 1-44-16,-13-9 12 16,9-7-24-16,-9-9-124 15,5-3 56-15,-5-9-284 16,0-4 188-16</inkml:trace>
        </inkml:traceGroup>
      </inkml:traceGroup>
    </inkml:traceGroup>
    <inkml:traceGroup>
      <inkml:annotationXML>
        <emma:emma xmlns:emma="http://www.w3.org/2003/04/emma" version="1.0">
          <emma:interpretation id="{F947F73E-7340-4020-A79E-B5F43832F986}" emma:medium="tactile" emma:mode="ink">
            <msink:context xmlns:msink="http://schemas.microsoft.com/ink/2010/main" type="paragraph" rotatedBoundingBox="4372,9337 21982,9313 21985,11210 4375,112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A48CB2-77FB-4A50-A80F-539F992EC770}" emma:medium="tactile" emma:mode="ink">
              <msink:context xmlns:msink="http://schemas.microsoft.com/ink/2010/main" type="line" rotatedBoundingBox="4372,9337 21982,9313 21985,11210 4375,11234"/>
            </emma:interpretation>
          </emma:emma>
        </inkml:annotationXML>
        <inkml:traceGroup>
          <inkml:annotationXML>
            <emma:emma xmlns:emma="http://www.w3.org/2003/04/emma" version="1.0">
              <emma:interpretation id="{F7D46CAD-9361-42E4-9BDF-AFE71983DD9C}" emma:medium="tactile" emma:mode="ink">
                <msink:context xmlns:msink="http://schemas.microsoft.com/ink/2010/main" type="inkWord" rotatedBoundingBox="4372,9632 7778,9627 7781,11230 4375,11234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1644.0884">3820 6288 384 0,'9'-5'140'0,"-9"5"-108"0,9 0-8 16,-4-4 172-1,-5 0-112-15,9-4 52 16,0 4-76-16,-5-8 32 16,-4 0-52-16,0-12-12 15,5 7-16-15,-10-11 16 16,1 8-16-16,-10-4-20 0,0 3 0 0,-8 9 4 15,-1 8 4-15,-13 16 44 16,4 9-24-16,-14 7 24 16,14 8-24-16,10 1 8 15,12-5-16-15,10-4 0 16,19 1-4-16,-1-13 20 16,14 0-16-16,0-16-32 15,-1 0 12-15,1-16-60 16,5-4 36-16,-10-13-28 15,-4 1 36-15,-10-25 12 16,1 9 8-16,-9-21 4 16,8 8 0-16,-13-12-28 15,0 17 16-15,0-1 92 16,0 13-40-16,0 7 124 16,0 13-92-16,0 8 0 15,0 12-44-15,0 20 52 16,0 8-44-16,-9 29 28 15,9 3-36-15,0 21-8 16,-4 0-12-16,-10 0 28 16,14-8-20-16,-5-12 4 15,15-9-12-15,-10-11 12 16,-5-9-12-16,5-12-180 16,0-4 96-16,0-16-248 15,0-4 184-15,0-8-216 16,14 4 204-16</inkml:trace>
          <inkml:trace contextRef="#ctx0" brushRef="#br0" timeOffset="201648.0986">4526 5927 704 0,'9'-24'264'0,"-9"24"-208"0,13-20-12 0,-17 8 80 16,8 8-76-16,-8-9 24 15,4 5-40-15,-9-4-4 16,0 8-16-16,-14-4-8 16,9 8 0-16,-18 0-4 15,9 4 0-15,1 0 16 16,-1 8-8-16,-4 9 24 16,22 7-20-16,-4 12-12 15,18 5-4-15,5 7 12 16,8-3-4-16,1 8-20 15,9-5 8-15,0 1 4 16,4-9 4-16,-4-3 8 16,-9-5-4-16,4-3 24 15,-13-9-16-15,-5-4 40 16,-9 0-28-16,-18-7 84 16,4 3-60-16,-18-12 20 15,1 4-36-15,-24-12-4 16,18 0-16-16,-17-8 0 0,8 4-4 0,-4-9-156 15,5 5 80-15,8-12-340 16,15 8 224-16</inkml:trace>
          <inkml:trace contextRef="#ctx0" brushRef="#br0" timeOffset="201651.1066">4239 5705 788 0,'-14'-16'292'0,"14"16"-228"0,5-4-16 0,4-1 176 15,0 1-132-15,23-4 96 16,4 0-108-16,5-8-36 16,14 4-28-16,4-12 12 15,5 7-16-15,13-3-312 16,-9 0 164-16</inkml:trace>
          <inkml:trace contextRef="#ctx0" brushRef="#br0" timeOffset="197366.4589">1621 5697 392 0,'13'-12'148'0,"-13"12"-116"0,0-17-8 0,-4 9 48 16,4 8-44-16,-9-12-12 16,4 4-8-16,-8-8 44 15,3 8-28-15,-3-4 68 16,8 8-52-16,-8-5 36 15,4 5-44-15,-5-8 16 16,9 8-28-16,-8 0 28 16,8 4-32-16,-4-4 12 15,4 8-16-15,-8-4-16 16,4 0 0-16,-5 0 40 16,5 0-24-16,-5 0-8 15,5 0-8-15,-5 0 56 16,10 0-28-16,-5 0 8 15,9 0-20-15,-5 0-8 16,10 0 0-16,-10 0-16 16,5 0 8-16,-4 4-4 0,-1 4 0 0,-4 0 24 31,5 5-8-31,-6 3-20 0,10 0 4 0,-9 4 32 31,5 4-16-31,-5 9 28 0,9 3-24 0,-9 29-12 16,9 4-4-16,-14 16 40 15,14 0-24-15,0 0 16 16,0-12-16-16,-9-21 0 16,9-3-4-16,-9-17 36 15,9-4-20-15,0-11 32 16,-9-1-32-16,-1-28 12 16,6 0-20-16,-5-33-16 15,9 1-4-15,0-41-4 16,9 8 0-16,0-16-36 15,5 20 24-15,4-8 8 16,5 20 8-16,13-4-40 16,5 17 24-16,9-1 24 15,0 17 0-15,0 3 64 16,0 13-40-16,-4 12-4 16,-5 12-12-16,-5 9 0 15,-4 7-8-15,-14 4 24 16,-4 0-16-16,-19 5-48 15,1-5 20-15,-19 5-52 16,5-13 40-16,-28-4-36 16,1 0 32-16,-19-8 20 15,5 0 8-15,-5-8-8 0,10 4 8 16,4-4-4-16,13 8 0 0,14 1 88 16,14 7-48-16,14 20 44 15,4 5-44-15,14 15-8 16,13 5-16-16,-4 4-8 15,0-9 4-15,-9-3 12 16,8-4-8-16,-8-9 4 16,-9-8-4-16,0 1-8 15,-1-9 4-15,-4-8-156 16,5 0 84-16,0-7-220 16,4-5 164-16</inkml:trace>
          <inkml:trace contextRef="#ctx0" brushRef="#br0" timeOffset="197756.6126">1930 6300 736 0,'-18'0'272'0,"18"0"-208"0,0 0-20 16,0 0 132 0,9 8-104-16,14 0 52 15,0-4-76-15,9-8-24 16,13 4-16-16,10-8 8 15,-10-4-8-15,1-5-20 16,4 5 4-16,-18-12-12 16,0 8 8-16,-19-8 8 15,-4 3 4-15,-18-3 0 0,0 8 0 16,-32-4 0-16,14 3 0 0,-28 1-28 16,10 16 16-16,-19 4 4 15,19 4 8-15,-19 9 0 16,27 7 0-16,-4 0 96 15,19 8-52-15,-1 5 16 16,14-1-36-16,9 1 24 16,9-5-32-16,23 5 20 15,0-5-20-15,27 0-8 16,5-3-4-16,4-5-180 16,0 0 96-16,-13-4-364 15,-1 1 248-15</inkml:trace>
          <inkml:trace contextRef="#ctx0" brushRef="#br0" timeOffset="198342.061">3178 5644 488 0,'-9'-28'180'0,"9"28"-140"0,-9-21-12 0,4 9 164 15,5 4-112-15,-4-12 44 16,-1 8-72-16,-4-8-12 16,0 7-24-16,-9 1-12 15,4 4 0-15,-13 0 20 16,8 8-12-16,-8 8 40 16,0 4-28-16,-5 9 4 15,9 3-16-15,-4 12 28 16,4 1-24-16,0 11-24 15,5 5 4-15,4 40 28 16,14 0-16-16,0 20-8 16,14-11-4-16,4 3 20 15,5-12-8-15,0 20-4 16,0-16 0-16,-10 0-40 16,10-12 20-16,-18-8 4 15,-1-12 12-15,-27-8 32 16,1-13-16-16,-19-7 12 15,4-1-16-15,-17-20 64 16,-1 9-44-16,0-17 32 16,10 0-36-16,-10-12-36 15,23 0 4-15,-4-17-220 16,4 1 124-16</inkml:trace>
        </inkml:traceGroup>
        <inkml:traceGroup>
          <inkml:annotationXML>
            <emma:emma xmlns:emma="http://www.w3.org/2003/04/emma" version="1.0">
              <emma:interpretation id="{27B24C34-9F51-47AB-968A-1B17A5207A0E}" emma:medium="tactile" emma:mode="ink">
                <msink:context xmlns:msink="http://schemas.microsoft.com/ink/2010/main" type="inkWord" rotatedBoundingBox="8469,9331 11879,9326 11882,10973 8471,1097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01919.8216">5814 6239 756 0,'-14'-12'280'0,"14"12"-216"0,5 4-20 0,4-4 112 16,5 0-96-16,17-4 72 16,1 4-76-16,14-4-12 15,9 0-28-15,17 4-4 16,-3 0-4-16,-1-12-164 15,-4 16 84-15</inkml:trace>
          <inkml:trace contextRef="#ctx0" brushRef="#br0" timeOffset="201748.3689">6438 5786 580 0,'-5'-12'216'0,"5"12"-168"0,-4-9-12 15,-1 5 84 1,0 4-72-16,-8-8 16 16,-1 4-40-16,-18-8-12 15,5 8-8-15,-19-4-4 16,5 8 0-16,-13-4 8 15,17 8-4-15,-4-4 52 0,14 4-32 0,-5-4 16 16,14 0-24-16,-5 0 0 16,10 8-8-16,-6-4-24 15,19 4 8-15,-13 0-4 16,4 0 4-16,4 13 24 16,-4 3-8-16,0 25 32 15,-5 3-24-15,5 25 20 16,0-4-20-16,4 4 8 15,5-4-12-15,-9-9 20 16,9-11-20-16,0-9-20 16,0 1 0-16,-9-13 20 15,18-3-4-15,-9-9 4 16,0-4-4-16,0-8 12 16,0-4-12-16,0-4-4 15,14 0 0-15,-5 0-24 16,14 0 12-16,9 0 12 15,9 4 0-15,-5 0-4 16,10 4 4-16,4-8-148 16,-5 0 80-16,-8 0-96 15,-5 0 92-15</inkml:trace>
          <inkml:trace contextRef="#ctx0" brushRef="#br0" timeOffset="202246.69">5937 5620 788 0,'0'-12'292'0,"0"12"-228"0,23-4-16 15,-14 0 132 1,14-1-108-16,8-3 44 16,6 4-72-16,17-12-16 0,1 12-16 15,18-4-300-15,-14 8 156 0</inkml:trace>
          <inkml:trace contextRef="#ctx0" brushRef="#br0" timeOffset="202699.4853">6597 5911 496 0,'-9'-8'184'0,"9"8"-140"0,9 8-16 0,0 0 164 16,-4 4-112-16,13 17 108 16,5 3-108-16,18 21 0 15,-5-9-44-15,19 13-24 16,-1-5-8-16,1 1 12 15,-5-8-8-15,0-9-12 16,-13-8 0-16,-19 5-84 16,5-13 48-16</inkml:trace>
          <inkml:trace contextRef="#ctx0" brushRef="#br0" timeOffset="202910.5469">6993 5867 644 0,'-23'-21'236'0,"23"21"-180"0,-18 8-20 0,5 5 140 15,-1 7-104-15,-13 16 60 16,-1 9-76-16,-13 15-52 16,18 5-4-16,-13 4 32 15,9-12-20-15,4-13-28 16,9 1 8-16,1-17-140 15,4-4 80-15</inkml:trace>
          <inkml:trace contextRef="#ctx0" brushRef="#br0" timeOffset="203196.8081">7326 5765 436 0,'4'-16'160'0,"-4"16"-124"0,0-8-8 0,5 8 88 16,-1 8-68-16,-4 0 68 15,5 4-64-15,-5 21 68 16,0 3-68-16,-5 21 52 16,5 12-60-16,-9 20-4 15,5-16-24-15,-6-1-12 16,6-15 0-16,-5 0-24 15,9-13 12-15,0-7-200 16,13-9 116-16</inkml:trace>
          <inkml:trace contextRef="#ctx0" brushRef="#br0" timeOffset="203795.9644">7344 5595 860 0,'-18'-32'320'0,"18"32"-248"0,13-20-20 0,-4 8 68 15,9 8-76-15,19-13 44 16,4 1-52-16,23-4-80 15,-1 8 20-15</inkml:trace>
          <inkml:trace contextRef="#ctx0" brushRef="#br0" timeOffset="203583.9005">7403 6109 780 0,'-5'-20'288'0,"5"20"-224"0,5-16-20 0,-5 8 136 16,9 0-108-16,14 4 24 15,4-12-56-15,14 7-8 16,5 1-20-16,4-4-156 16,-5 4 76-16,-4-8-340 15,0 8 224-15</inkml:trace>
          <inkml:trace contextRef="#ctx0" brushRef="#br0" timeOffset="203389.3213">7685 5741 704 0,'0'24'264'0,"0"-24"-208"0,5 45-12 16,-5-1 8-1,9-3-36-15,0 28 12 16,5 4-16-16,-1 8 28 0,5-9-24 0,-8-7-32 16,3-12 8-16,-13-5-168 15,0-3 100-15</inkml:trace>
          <inkml:trace contextRef="#ctx0" brushRef="#br0" timeOffset="205793.5792">8068 5668 488 0,'0'-8'180'0,"0"8"-140"0,4 16-12 0,1-7 136 16,-1 3-96-16,1 4 24 16,-1 0-52-16,5 4 0 15,5-4-24-15,-5-3 0 16,5 3-8-16,0-8-24 15,-1 0 8-15</inkml:trace>
          <inkml:trace contextRef="#ctx0" brushRef="#br0" timeOffset="206059.289">8268 5640 416 0,'-14'0'152'0,"14"0"-116"0,-22 20-12 15,8-12 144 1,9 0-96-16,-13 9-20 16,4-5-32-16,-4-4 0 15,9 8-12-15,-5-16 48 16,10 12-28-16,-10-12 56 16,10 8-48-16,-10-8 116 15,9 0-84-15,-4-8 116 16,9 8-104-16,0-12 56 0,9 12-76 15,10-8-8-15,8 0-32 16,14 0-56-16,0 8 20 0</inkml:trace>
          <inkml:trace contextRef="#ctx0" brushRef="#br0" timeOffset="206614.7193">8637 5377 652 0,'9'-24'244'0,"-9"24"-192"0,13-8-12 0,-3 12 180 15,3 8-128-15,1 24 68 16,4 17-92-16,-4 20 40 16,4-1-64-16,-4 42 4 15,-1-5-28-15,-8 21 32 16,-1-13-28-16,-22 0-120 16,5-16 52-16</inkml:trace>
          <inkml:trace contextRef="#ctx0" brushRef="#br0" timeOffset="207382.7145">5778 5183 392 0,'0'0'148'0,"0"0"-116"0,0 4-8 0,-5-4 84 16,5 4-64-16,-9 0 36 15,9 4-48-15,-23 4 60 16,9 4-52-16,-22 13 28 15,18-1-40-15,-37 20 16 16,19 5-24-16,-19 28 52 16,14 0-40-16,-4 53 116 15,13-1-80-15,9 45 20 16,9-8-52-16,37 16-48 16,23-16 4-16,31-4-660 15,19-24 368-15</inkml:trace>
        </inkml:traceGroup>
        <inkml:traceGroup>
          <inkml:annotationXML>
            <emma:emma xmlns:emma="http://www.w3.org/2003/04/emma" version="1.0">
              <emma:interpretation id="{8DF0FB7F-CCC4-48F4-A1E2-F3E9F9576C5B}" emma:medium="tactile" emma:mode="ink">
                <msink:context xmlns:msink="http://schemas.microsoft.com/ink/2010/main" type="inkWord" rotatedBoundingBox="12554,9946 13219,9945 13220,10281 12555,10282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08116.6531">9465 6130 984 0,'-9'0'368'0,"9"0"-288"0,37 4-20 0,-5-8 88 16,4 0-92-16,37-4 4 15,4-5-36-15,19 1-76 16,-5-4 24-16,27 0-304 16,-13 8 180-16</inkml:trace>
          <inkml:trace contextRef="#ctx0" brushRef="#br0" timeOffset="207923.6398">9488 5838 860 0,'-18'0'320'0,"18"0"-248"0,-9-8-20 16,4 4 128-1,10 8-108-15,4-8 76 16,5 0-84-16,17-8 0 15,10 8-40-15,14-4-128 16,4 8 56-16</inkml:trace>
        </inkml:traceGroup>
        <inkml:traceGroup>
          <inkml:annotationXML>
            <emma:emma xmlns:emma="http://www.w3.org/2003/04/emma" version="1.0">
              <emma:interpretation id="{3FE914C2-4F04-48E9-BFC6-462184BCD0DB}" emma:medium="tactile" emma:mode="ink">
                <msink:context xmlns:msink="http://schemas.microsoft.com/ink/2010/main" type="inkWord" rotatedBoundingBox="13829,9942 15003,9940 15005,11216 13831,11218"/>
              </emma:interpretation>
            </emma:emma>
          </inkml:annotationXML>
          <inkml:trace contextRef="#ctx0" brushRef="#br0" timeOffset="208416.4503">11068 5818 572 0,'-36'-20'208'0,"36"20"-160"0,-46-4-12 16,14 4 268-1,14 4-172-15,-19 4 132 16,6 0-152-16,-10 8 0 15,9 4-68-15,0 13-8 16,9 3-24-16,14 9-16 16,14-1 0-16,13-3 4 15,9-5 0-15,28-16-64 0,4-3 36 0,23-21-68 32,-5-5 56-32,-4-15-8 0,-9 4 28 0,-23-21 40 15,-14 5-12-15,-31-13 36 16,-10 9-28-16,-32 0 4 15,1 15-12-15</inkml:trace>
          <inkml:trace contextRef="#ctx0" brushRef="#br0" timeOffset="210566.6972">11906 6882 880 0,'0'13'328'0,"0"-13"-256"0,0 36-16 16,-9-16 36-1,4 0-60-15,-13 5-116 16,0-1 40-16,-14 0-308 16,4 1 192-16</inkml:trace>
        </inkml:traceGroup>
        <inkml:traceGroup>
          <inkml:annotationXML>
            <emma:emma xmlns:emma="http://www.w3.org/2003/04/emma" version="1.0">
              <emma:interpretation id="{9BC7A626-51A0-47D0-9F0B-689250BACB5A}" emma:medium="tactile" emma:mode="ink">
                <msink:context xmlns:msink="http://schemas.microsoft.com/ink/2010/main" type="inkWord" rotatedBoundingBox="16697,9800 17306,9799 17308,10843 16698,1084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11238.8167">13608 6069 872 0,'-9'109'324'16,"9"-109"-252"-16,23 45-20 0,-5-25-20 15,10-12-28-15,17-4-196 16,10 4 104-16,13-24-52 15,0 0 84-15,5-29 12 16,-9 5 28-16,-14-21 40 16,-4 13-16-16,-15-13 60 15,-8 12-36-15,-23-3 92 16,14 15-72-16,-32 5 128 16,-1 16-104-16,-8 16 36 15,0 16-68-15,-14 45-8 16,-5 11-20-16,-8 38-20 15,8-5 0-15,5 8-164 0,18-3 92 16,14-17 12-16,9-12 40 0,23-21 48 16,13-15-16-16,19-17-60 15,-5-16 24-15,0-12-24 16,-4 0 32-16,-10-20-52 16,-4 4 40-16,-18-21 24 15,-1 5 8-15,-22-12 80 16,-4 11-44-16,-24-11 288 15,1 11-184-15,-19-11 188 16,10 7-188-16,-1-7-28 16,14 11-68-16,19-15-16 15,13 11-16-15,27-11-44 16,5 11 20-16,22-3-148 16,6 8 88-16</inkml:trace>
          <inkml:trace contextRef="#ctx0" brushRef="#br0" timeOffset="210764.7238">13841 5672 476 0,'-28'-12'176'0,"28"12"-136"0</inkml:trace>
        </inkml:traceGroup>
        <inkml:traceGroup>
          <inkml:annotationXML>
            <emma:emma xmlns:emma="http://www.w3.org/2003/04/emma" version="1.0">
              <emma:interpretation id="{678F0428-B330-428F-9B22-21FDF10D05BF}" emma:medium="tactile" emma:mode="ink">
                <msink:context xmlns:msink="http://schemas.microsoft.com/ink/2010/main" type="inkWord" rotatedBoundingBox="18732,9531 21982,9527 21984,10439 18733,1044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12878.6917">17547 5426 756 0,'-9'-45'280'0,"9"45"-216"0,4 0-20 0,-4 12 68 16,0 4-72-16,0 25 132 15,5 7-96-15,-5 13 80 16,0 0-92-16,0 12-4 16,0-1-40-16,-9 9 4 15,4-8-12-15,-9 0-32 16,1-12 8-16,-6-21-304 16,1 1 176-16,5-21-448 15,-1-4 332-15</inkml:trace>
          <inkml:trace contextRef="#ctx0" brushRef="#br0" timeOffset="213206.061">17656 5887 984 0,'0'24'368'0,"0"-24"-288"0,14 20-20 0,-10-12 28 16,5 5-60-1,5-9 16-15,4 0-28 0,0-12-24 16,5 4 0-16,-5-9-40 15,5 1 28-15,-9-8 16 16,-5 8 4-16,-18-16 0 16,4 11 4-16,-22-3 40 15,9 8-24-15,-19 0 60 16,10 4-44-16,-14 8 44 16,4 4-44-16,6 16-12 15,12 8-12-15,15 13-12 16,8 7 4-16,19-7-32 15,4 3 16-15,5-11-172 16,14-5 104-16,-1-12-208 16,1 5 164-16,9-21-276 15,-10-5 228-15</inkml:trace>
          <inkml:trace contextRef="#ctx0" brushRef="#br0" timeOffset="212605.464">15762 5579 644 0,'-18'-20'236'0,"18"20"-180"0,-5-44-20 0,1 27 176 16,4 5-124-16,-5-4 72 15,0 0-96-15,1 8-36 16,4 16-16-16,-5 24 12 16,1 5-12-16,-10 11 12 15,1 13-12-15,-6 12-8 16,10 0 0-16,-4 12-4 16,8-9 0-16,0-11 32 15,5-8-16-15,5-17 40 16,4-11-32-16,5-13-92 15,13-4 36-15,5-20-168 0,13-4 116 16,1-17-96-16,9 1 104 0,-1-16-24 16,1 7 60-16,-19 1 104 15,-8 7-36-15,-15 5 232 16,-13 12-144-16,-13 4 56 16,4 16-104-16,-23 12 12 15,13 9-44-15,1 15-24 16,9 1-4-16,9-9-20 15,5 9 8-15,17-21-4 16,6 4 0-16,8-20-80 16,1 4 48-16,-1-12-40 15,0-8 48-15,-17-12-16 16,3 4 28-16,-8-21-52 16,-5 5 40-16,-4-12-28 15,4 7 36-15,0 1-32 16,5 7 32-16,4-3-44 15,9 12 40-15,5-9-12 16,0 9 24-16,0 0 8 16,-5 8 8-16,0-4 24 15,-8 3-12-15,-15 1 84 16,1 4-52-16,-14 4 84 16,-1 4-72-16,-8 0 44 15,5 4-60-15,-6 0-12 16,10 8-16-16,-4 1-20 15,8 3 4-15,10 8 20 0,4 4-8 16,14 5-12-16,-1-1 0 16,15 5-4-16,4-5 0 0,0 0-28 15,4-3 20-15,-22-5-48 16,0 0 36-16,-23-4 16 16,-9-3 8-16,-23-9 4 15,0 4 0-15,-9-4 16 16,9 4-8-16,0-8 48 15,0 4-28-15,14-8-24 16,14 4-4-16,4-8-8 16,9 0 0-16,27-8-168 15,5 0 96-15,32-8-156 16,9-1 136-16,-5-11-36 16,1 8 80-16,-6-5 56 15,-12 5 4-15,-15-8 196 16,-4 3-108-16,-18-3 24 15,-5 12-72-15,-13-8 60 16,-5 7-56-16,-19-3 108 16,6 12-88-16,-10 0 0 15,-4 0-40-15,4 12 0 16,5 8-16-16,9 4-16 16,0 8 0-16,22 12-16 15,1 5 12-15,13 7-4 16,0 5 4-16,1-5 24 15,4 1-8-15,-10-5-12 16,1-11 0-16,-23 3-40 0,0-4 24 16,-23-7-12-16,5 3 20 0,-18-16-28 15,-10 0 24-15,1-4-100 16,8-8 64-16</inkml:trace>
          <inkml:trace contextRef="#ctx0" brushRef="#br0" timeOffset="213806.1662">18298 5818 912 0,'-14'-24'340'0,"14"24"-264"0,-18-8-24 15,4 0 124 1,5 8-108-16,-4 0-8 16,-6 8-40-16,-3 0-8 15,-1 12-4-15,14 4-8 0,0 5 4 0,9 3-4 16,4 4 0-16,5 1-12 16,9-1 8-16,-4-7-24 15,0 11 16-15,4-16-32 16,0 1 28-16,0-1 4 15,-4-4 12-15,0 0-12 16,-1 1 8-16,-13-5 40 16,0 4-24-16,-27-8-20 15,9 4 4-15,-23-8 8 16,4 1 0-16,-8-9-4 16,9 0 4-16,8-9-16 15,10 1 8-15,23-8-48 16,8 8 24-16,33-16-72 15,-1 0 56-15,24-25-168 16,3 8 120-16,6-19-36 16,4 11 76-16,-5-7 12 15,1 19 24-15,-10 1 128 16,-14 7-64-16,-22 5 160 16,5 12-116-16,-28-4 88 15,0 0-104-15,-18 3 48 16,4 13-72-16,-22-8-12 15,9 16-24-15,-10 1 24 16,6 3-24-16,-1 4-12 16,9 12-8-16,10 17-16 15,8-1 12-15,19 9 40 0,0-1-20 16,18 1 0-16,4-8-8 0,-13-9 4 16,0-8-4-16,-23-7 32 15,-9-1-20-15,-41-8-76 16,0-4 32-16,-27-4-96 15,4 8 68-15,-13-8-176 16,18-4 132-16</inkml:trace>
        </inkml:traceGroup>
      </inkml:traceGroup>
    </inkml:traceGroup>
    <inkml:traceGroup>
      <inkml:annotationXML>
        <emma:emma xmlns:emma="http://www.w3.org/2003/04/emma" version="1.0">
          <emma:interpretation id="{F1F7906F-691A-4DB9-B603-8D689BC14F60}" emma:medium="tactile" emma:mode="ink">
            <msink:context xmlns:msink="http://schemas.microsoft.com/ink/2010/main" type="paragraph" rotatedBoundingBox="1062,11543 10689,12162 10558,14192 931,13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5865A5-2B48-4F4C-B1B6-4B8751B2C7D3}" emma:medium="tactile" emma:mode="ink">
              <msink:context xmlns:msink="http://schemas.microsoft.com/ink/2010/main" type="line" rotatedBoundingBox="1062,11543 10689,12162 10558,14192 931,13574"/>
            </emma:interpretation>
          </emma:emma>
        </inkml:annotationXML>
        <inkml:traceGroup>
          <inkml:annotationXML>
            <emma:emma xmlns:emma="http://www.w3.org/2003/04/emma" version="1.0">
              <emma:interpretation id="{30DD7333-23AD-4951-98F3-737CD64312CB}" emma:medium="tactile" emma:mode="ink">
                <msink:context xmlns:msink="http://schemas.microsoft.com/ink/2010/main" type="inkWord" rotatedBoundingBox="1043,11836 6932,12215 6839,13655 951,13276"/>
              </emma:interpretation>
            </emma:emma>
          </inkml:annotationXML>
          <inkml:trace contextRef="#ctx0" brushRef="#br0" timeOffset="260244.6953">-2040 8016 392 0,'-27'20'148'0,"22"8"-116"0,1 37-8 0,4-25-4 15,4 17-16-15,6 0 96 16,-1 3-56-16,-9-7 24 16,0 4-36-16,-5-5 12 15,-4 1-24-15,0-5 36 16,-5-3-32-16,1-9 12 0,3-11-20 16,6-13 20-16,-1-12-24 15,10-16-4-15,4-13-4 16,0-7-4-16,9-1 0 0,1-3-28 15,-1-9 16 1,0-11-84-16,9-5 56 16,1-4-20-16,13-4 36 0,-5 13-32 15,5 11 36-15,-5 9 16 16,-4 11 4-16,-4 13 36 16,-1 12-20-16,-4 12 4 15,-5 16-12-15,-4 9 12 16,-10 11-12-16,-4 1 16 15,-4-1-16-15,-6 1 4 16,-3-5-4-16,-5-11 12 16,-5-5-12-16,0-4-20 15,0-8 4-15,-4 0 32 16,4-8-16-16,-4 5-36 16,4-9 16-16,5 8-24 0,9 0 20 15,9 4 16-15,9 4 4 16,14 8 148-16,4-3-84 15,5 7-8-15,4 8-40 16,-4 1 4-16,5-1-16 16,-1-3 4-16,-4-5-4 15,4-4 12-15,-4-8-12 16,-5-8-216-16,1-8 116 16,-5-8-452-1</inkml:trace>
          <inkml:trace contextRef="#ctx0" brushRef="#br0" timeOffset="260587.6096">-1257 8538 528 0,'-4'0'196'0,"13"8"-152"0,0-4-12 16,0 0 72-16,5-4-64 16,4 0 8-16,9-4-28 15,5-4-56-15,5-4 20 16,-1-5-52-16,-4-3 40 0,0 0-36 15,-9 0 32-15,-14-5 12 16,-9 1 8-16,-9 4 48 16,-10 8-24-16,-3 12 52 15,-6 12-36-15,-8 4 116 16,-1 4-76-16,6 5 64 16,12 3-76-16,10 4-12 15,14 5-28-15,4 3-12 0,5 1 0 16,8-5 20-16,1 0-12 15,4-7 12-15,1-5-12 16,-1-8-148-16,5-4 72 16,18-8-396-1,-4-4 256-15,13-12-124 16</inkml:trace>
          <inkml:trace contextRef="#ctx0" brushRef="#br0" timeOffset="260978.1563">87 7846 332 0,'-5'-13'120'0,"0"9"-92"0,-8 0-8 15,4 4 140-15,-10 0-92 16,-12 0 36-16,3 4-64 16,-4 4 40-16,-13 1-48 15,13 7 4-15,-9 12-24 16,9 17 28-16,0 23-24 0,5 17 20 16,0 13-20-16,4-5 8 15,-4 4-12-15,-5 16 0 0,4 17-4 16,6-13-8-16,3-4 4 15,15-20 12-15,4-20-8 16,9 0-12-16,9-12 0 16,5-17-148-16,4-7 84 15,19-21-228 1,8-16 168-16,19 0-196 16</inkml:trace>
          <inkml:trace contextRef="#ctx0" brushRef="#br0" timeOffset="261608.8289">419 8307 268 0,'-32'-20'100'0,"27"16"-76"0,-8 0-8 16,13 4 68-1,-5 16 60-15,1 12-76 16,-5 17 20-16,-1 7-52 16,1-3 32-16,5 7-40 15,-1 9 40-15,1 4-40 16,-1-4-4-16,-4-9-16 0,4-23 64 16,1-5-40-16,-1-8 24 15,1-44-36 1,4-12-8-16,4-13-36 15,5-12 12-15,1 1-196 16,-1-5 112-16,9-12-216 16,5 8 180-16,4-4 60 15,14 13 52-15,9 11 316 16,9 13-160-16,0 20 96 16,1 24-136-16,-10 20-28 15,-9 16-44-15,-9-3 0 0,-14-1-12 16,-18-3 20-16,-14-5-20 15,-13 1-56-15,-19-13 20 0,-8 4-112 16,-10-8 76-16,5-4-64 16,9-8 76-16,0-8 12 15,13-4 24-15,10 0-40 16,9 4 24-16,13-8 8 16,10 12 8-16,8 0 144 15,5 12-72-15,14 8 116 16,9 9-100-16,0 7 16 15,5 13-56-15,-5 3 12 16,-5 1-28-16,-4-4 8 16,-5-1-16-16,-4-11 0 15,-5-5-4-15,-4-8 12 16,-5-8-12-16,0-4-268 16,5-16 144-16</inkml:trace>
          <inkml:trace contextRef="#ctx0" brushRef="#br0" timeOffset="261848.9683">1065 8331 364 0,'-27'-20'132'0,"27"16"-100"0,0 8-12 0,-5 4 88 15,1 8-64-15,-1 13 60 16,-4 3-60-16,5 4 4 15,4 9-28-15,0 3 48 16,4 9-36-16,-4 12-16 0,0 0-8 16,-4 0 16-16,-1-1-12 0,1-11 32 15,-5-8-28-15,4-13-208 16,5-12 104-16</inkml:trace>
          <inkml:trace contextRef="#ctx0" brushRef="#br0" timeOffset="262050.0168">1502 8234 632 0,'-18'24'236'0,"5"13"-184"0,-15 19-16 16,15-27 16-16,-10 7-36 15,5 13 32-15,-1 11-32 16,6 9-76-16,4 4 32 15,4-8-124-15,1-8 88 16,-1-9-344-16</inkml:trace>
          <inkml:trace contextRef="#ctx0" brushRef="#br0" timeOffset="262292.6481">956 8639 768 0,'23'-12'284'0,"-5"12"-220"0,28-4-20 0,-28 4 48 16,9 4-60-16,14 0 4 16,9 0-20-16,5 0-100 0,4 4 48 15,-4 0-296-15</inkml:trace>
          <inkml:trace contextRef="#ctx0" brushRef="#br0" timeOffset="262524.2652">2017 8384 560 0,'-18'8'208'0,"4"-12"-164"0,-22 12-8 16,13 0 84-16,-9 4-72 16,5-4-20-16,4 4-16 15,0 9-12-15,0-1 0 16,14 0-36-16,9 0 20 0,9 5 4 15,14 3 12-15,4 0 8 16,5 9-4-16,9 7-4 16,-9 1 4-16,-5-1 28 15,-13-7-16-15,-18-1 32 16,-15 1-32-16,-8-13 4 0,-5 0-12 16,-4-8 12-16,4-4-12 15,5-12-232-15,-1-4 120 16,24-12-372-1</inkml:trace>
          <inkml:trace contextRef="#ctx0" brushRef="#br0" timeOffset="262800.4998">2181 8048 464 0,'59'24'176'0,"-27"9"-140"0,9 27-8 16,-18-23 64-16,4 15-56 15,-4 9 4-15,-5 4-24 16,-9 12-12-16,-9 12 0 16,-9 12 4-16,-18-4-4 0,-5-4 68 15,-23-20-40-15,-13-4-12 16,-10-9-12-16,6-15-124 15,-1-5 64-15,18-7-428 16</inkml:trace>
          <inkml:trace contextRef="#ctx0" brushRef="#br0" timeOffset="263189.042">2550 8712 696 0,'-10'-13'256'0,"29"18"-196"0,17-14-20 16,-9 5 48-16,10 0-56 15,8 0 40-15,15 0-40 16,3 4-284-16,1-4 140 0,0 4-400 16</inkml:trace>
          <inkml:trace contextRef="#ctx0" brushRef="#br0" timeOffset="263008.0603">2827 8509 352 0,'64'-12'132'0,"-37"12"-104"0,1-4-8 0,-15 4-28 0,6 0 0 15,-6 0-252-15</inkml:trace>
          <inkml:trace contextRef="#ctx0" brushRef="#br0" timeOffset="263529.9485">3674 8485 392 0,'0'-8'148'0,"0"8"-116"0,-4-8-8 0,-1 8 120 0,-9 0-84 16,-8 8 116-16,-15 8-100 16,-8-4 76-16,-1 13-88 15,10 11 20-15,13 8-48 0,9 5-12 16,23 4-16-16,19-9 28 15,17-7-20-15,10-13 32 16,4-12-32-16,-4-24-112 16,-10-4 52-16,-8-13 0 15,-15-7 24-15,-12-5 32 16,-10 5-4-16,-10-4-72 16,-12-1 32-16,-10 13-100 15,0 8 72-15,0 11-376 16,14 9 240-1,0 17-64-15</inkml:trace>
        </inkml:traceGroup>
        <inkml:traceGroup>
          <inkml:annotationXML>
            <emma:emma xmlns:emma="http://www.w3.org/2003/04/emma" version="1.0">
              <emma:interpretation id="{3FF1AD0B-0BBA-440F-AFBF-F22E643A01AF}" emma:medium="tactile" emma:mode="ink">
                <msink:context xmlns:msink="http://schemas.microsoft.com/ink/2010/main" type="inkWord" rotatedBoundingBox="7770,13367 7801,13369 7797,13440 7765,13437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64393.5092">4703 9222 704 0,'-9'8'264'0,"9"0"-208"0,-5 4-12 16,-4-4-132-16,0 8 40 15,5 0-464-15</inkml:trace>
        </inkml:traceGroup>
        <inkml:traceGroup>
          <inkml:annotationXML>
            <emma:emma xmlns:emma="http://www.w3.org/2003/04/emma" version="1.0">
              <emma:interpretation id="{14D83F8E-3F26-4E7F-9EB4-FED7E737FCCD}" emma:medium="tactile" emma:mode="ink">
                <msink:context xmlns:msink="http://schemas.microsoft.com/ink/2010/main" type="inkWord" rotatedBoundingBox="9639,12094 10689,12162 10558,14192 9508,14125"/>
              </emma:interpretation>
              <emma:one-of disjunction-type="recognition" id="oneOf23">
                <emma:interpretation id="interp35" emma:lang="" emma:confidence="1">
                  <emma:literal>if</emma:literal>
                </emma:interpretation>
                <emma:interpretation id="interp36" emma:lang="" emma:confidence="0">
                  <emma:literal>of</emma:literal>
                </emma:interpretation>
                <emma:interpretation id="interp37" emma:lang="" emma:confidence="0">
                  <emma:literal>tf</emma:literal>
                </emma:interpretation>
                <emma:interpretation id="interp38" emma:lang="" emma:confidence="0">
                  <emma:literal>hf</emma:literal>
                </emma:interpretation>
                <emma:interpretation id="interp39" emma:lang="" emma:confidence="0">
                  <emma:literal>bf</emma:literal>
                </emma:interpretation>
              </emma:one-of>
            </emma:emma>
          </inkml:annotationXML>
          <inkml:trace contextRef="#ctx0" brushRef="#br0" timeOffset="264568.7046">6702 8040 748 0,'-14'-81'276'0,"10"81"-216"0,-10-4-16 16,5 4-120-16,4 4 32 16,-4 0-228-16</inkml:trace>
          <inkml:trace contextRef="#ctx0" brushRef="#br0" timeOffset="265295.6852">6688 8412 436 0,'-18'57'160'0,"9"-13"-124"0,-14 41-8 16,18-24 8-16,-4 12-24 15,0 8 12-15,-4 0-12 16,4-12 36-16,-1-13-24 0,-3-3-32 16,8-13 4-16,1-7 16 15,4-5-4 1,0-8-12-16,9-8 0 0,4-4 28 15,10-3-12-15,-5-10-4 0,19-3-4 16,17-8 4-16,19-4-4 16,9-4-28-16,0-9 12 15,0-15 12-15,-9-9 4 16,-23-12 8-16,0-4-8 16,-13 1 16-16,-10 7-12 15,-4 4 68-15,-10 9-44 0,1 11 60 16,-14 9-56-16,9 11 28 15,-9 5-36-15,0 4-28 16,0 4 0-16,0 8-8 16,-9 4 0-16,9 4 16 15,-9 4-4-15,-14 9 32 16,0 15-20-16,-18 41 32 16,-18 36-32-16,-18 5 32 15,-10 39-32-15,-8 38 32 16,26-25-32-16,19-29-32 15,14-23 8-15,9-13-36 16,17-12 28-16,10-20 60 16,10-25-24-16,12-23 80 15,10-29-52-15,9-21-8 16,5-7-24-16,-5-13 24 16,-9-23-24-16,-19-38-40 0,-13-19 12 15,-32 8-8-15,-13 23 12 16,-10 18-12-16,1 11 12 15,-1 12 32-15,-9 9-16 16,-4 7 28-16,18 9-24 16,13 8 4-16,15 12-8 15,22-1 4-15,22 5-8 16,15 0-4-16,58-12 4 16,47 8 20-16,3 0-12 15,19-8-128-15,5 0 64 16,-10 3-368-16,-32 9 232 0</inkml:trace>
        </inkml:traceGroup>
      </inkml:traceGroup>
    </inkml:traceGroup>
    <inkml:traceGroup>
      <inkml:annotationXML>
        <emma:emma xmlns:emma="http://www.w3.org/2003/04/emma" version="1.0">
          <emma:interpretation id="{92E4FC01-0696-4D48-8FB9-FE4CE106F849}" emma:medium="tactile" emma:mode="ink">
            <msink:context xmlns:msink="http://schemas.microsoft.com/ink/2010/main" type="paragraph" rotatedBoundingBox="1210,13960 7465,13194 7683,14975 1428,15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E3BA67-E71E-498E-BDC3-C8786E745437}" emma:medium="tactile" emma:mode="ink">
              <msink:context xmlns:msink="http://schemas.microsoft.com/ink/2010/main" type="line" rotatedBoundingBox="1210,13960 7465,13194 7683,14975 1428,15742"/>
            </emma:interpretation>
          </emma:emma>
        </inkml:annotationXML>
        <inkml:traceGroup>
          <inkml:annotationXML>
            <emma:emma xmlns:emma="http://www.w3.org/2003/04/emma" version="1.0">
              <emma:interpretation id="{6E4272D6-75E8-49E1-9741-75773E5CC8E1}" emma:medium="tactile" emma:mode="ink">
                <msink:context xmlns:msink="http://schemas.microsoft.com/ink/2010/main" type="inkWord" rotatedBoundingBox="1887,14023 4179,13742 4380,15380 2088,15661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09997.1541">-469 10258 364 0,'5'-21'132'0,"-5"21"-100"0,0 0-12 15,0 0 96-15,0 0-68 16,0 12 68-16,4 1-64 16,1 3 40-16,-10 8-52 15,5 8 40-15,0 5-44 16,-4 3 24-16,-1 5-32 0,1 7 16 15,-6 13-24-15,-3 16 0 16,-5 8-12-16,8-8-8 16,-8-12 4-16,5-4-4 15,-1-13 0-15,0-7 16 16,1-9-8-16,-1-7-92 0,0-5 48 16,1-8-184-16,-1-4 124 15</inkml:trace>
          <inkml:trace contextRef="#ctx0" brushRef="#br0" timeOffset="309651.233">-993 10423 300 0,'0'0'112'0,"5"0"-88"0,4-8-8 0,-9 8 84 16,18-4-60-16,-18 4 116 0,5-4-88 15,-5 4 56-15,0 0-72 16,0-4 24-16,0 4-44 16,0 0-20-16,0-4-4 0,0 4 0 15,0 0-4-15,9 12 16 16,-9 0-12-16,0 5 40 16,-9 3-24-16,9 0 4 15,-5 4-16-15,-13 9 20 16,9 7-20-16,0 5 4 15,0 7-8-15,0 5-8 16,0 0 4-16,0-5 28 16,4-7-16-16,-4-1-4 15,4-11-8-15,1-5 4 16,4 0-4-16,-5-11-4 0,5-5 4 16,-4 0-68-16,4-4 36 15,0-8-136-15,0 0 88 16,4-4-396-1</inkml:trace>
          <inkml:trace contextRef="#ctx0" brushRef="#br0" timeOffset="310267.8723">-1061 10950 592 0,'18'-21'220'0,"-8"9"-172"0,12 0-12 0,-4 8 120 0,14-4-92 16,0 8 72-16,9-8-80 16,9 4-32-16,-4 0-12 15,4-4-4-15,-5 0-4 0,-4-1-64 16,-9 1 32-16,-4 0-304 16,-10-4 180-16</inkml:trace>
          <inkml:trace contextRef="#ctx0" brushRef="#br0" timeOffset="310765.6957">-888 9869 560 0,'-9'-4'208'0,"14"4"-164"0,-1 0-8 15,5-4 100-15,5 0-80 16,4 0 76-16,9 0-76 15,10-4-32-15,4 4-12 16,4 0-12-16,-4 0 0 0,5 0-20 16,-19 4 12-16,5-4 32 15,-14 4-24 1,-9 0 4-16,-4 4-128 16,-10 4 68-16,-4-4-340 15,-4 0 220-15,4 4-124 16</inkml:trace>
          <inkml:trace contextRef="#ctx0" brushRef="#br0" timeOffset="311720.9076">-109 10646 756 0,'-9'-4'280'0,"9"4"-216"0,0 0-20 16,0 0 56-16,0 0-64 15,0 0-20-15,13 4-16 16,-4-4 8-16,10 0-4 16,-6-8-12-16,10 0 4 0,-9 0 12 15,-10 4-4-15,-8 0-20 16,-10 0 8-16,-9 4 56 0,0 0-24 15,-8 4 96-15,8 0-68 16,9-4 20-16,5 4-40 16,9-4-32-16,14 0 0 15,18 0-240-15,9-4 132 16,4 8-608 0</inkml:trace>
          <inkml:trace contextRef="#ctx0" brushRef="#br0" timeOffset="312852.1859">-323 9776 436 0,'-14'0'160'0,"19"-4"-124"0,-5 0-8 0,0 4 116 16,0 8-84-16,0 0 52 15,-5 4-64-15,5 4 36 16,-4 5-48-16,13 3 8 0,-14 0-28 15,5 9 8-15,-4 3-12 16,4 0 12-16,-5 1-16 16,5-5 16-16,0-3-16 0,0-5-204 15,0-8 104 1,0-16-472-16</inkml:trace>
          <inkml:trace contextRef="#ctx0" brushRef="#br0" timeOffset="313242.4491">-300 9849 416 0,'-5'8'152'0,"5"-4"-116"0,-5 0-12 16,5-4 108-16,0 8-76 16,-4 4-48-16,-1 4-8 15,1 1 12-15,4 7-8 16,-14-4 0-16,0 4 0 0,10 1-40 15,-14-5 20-15,4 0-84 16,0-4 60-16,-4-8-12 16,0-3 32-1,4-10 84-15,5-3-36 0,0-4 132 16,5 0-88-16,4 0 116 16,0 4-108-1,13 0 32-15,1 0 4 0,-1 4-64 16,10-4 0-16,-5-1-36 15,5 1 20-15,5-4-24 16,3 0-164-16,6 0 84 16,4 4-496-1</inkml:trace>
          <inkml:trace contextRef="#ctx0" brushRef="#br0" timeOffset="314110.4722">-341 11427 664 0,'0'0'244'0,"9"0"-188"0,-5 0-16 0,5 0 76 16,5 0-72-16,0-12 44 16,-1 0-52-16,5-4 16 15,1-5-32-15,3 1-16 0,6-4-8 16,4-4 40-16,4-1-24 0,10-7-8 16,4-9-8-16,4-15-24 15,-4-29 16-15,-4-4-64 16,-5 3 40-16,-14 14 16 15,-4 3 16-15,4 8 4 16,-13 12 0-16,0 5 68 16,-5 7-36-16,-9 9 32 15,0 4-36-15,9 7-8 16,-5 5-12-16,-4 4-40 16,5 8 16-16,-5 4-12 15,4 16 16-15,-4 4 36 16,-9 5-16-16,5 7 16 15,-14 5-12-15,9 7-8 16,-5 5 0-16,0 3 4 0,-4 1-4 16,18-9 8-16,-5-7-8 15,5-9 40-15,5-20-20 16,4-8-24-16,14-12 0 16,0-20-52-16,-1-5 24 15,1-3-48-15,0-5 44 16,-5 1-44-16,0-5 40 15,-4 5 20-15,-5 7 12 16,-4 1 36-16,-5 7-16 16,0 5 92-16,-5 8-60 15,5 8 40-15,-4 16-68 16,8 12-12-16,-4 0 8 16,0 5-8-16,0 3-20 15,-4 4 4-15,-1 5 12 16,-4 7 0-16,9 5-4 15,-9 4 4-15,-5-1 12 16,5-7-8-16,9-9 24 16,-5-8-20-16,-4-7-76 15,9-9 36-15,0-12-168 16,-4-8 112-16,4-12-424 16</inkml:trace>
          <inkml:trace contextRef="#ctx0" brushRef="#br0" timeOffset="314877.4544">255 10019 632 0,'5'-4'236'16,"-5"4"-184"-16,13 0-16 0,-8 0 140 0,4 0-104 16,9 0 24-16,-9 0-56 15,9 0-8-15,5 0-20 16,4 0-148-16,-4 0 72 0,14 0-388 16,4 0 252-1,-5 4-116-15</inkml:trace>
          <inkml:trace contextRef="#ctx0" brushRef="#br0" timeOffset="314727.571">287 9934 464 0,'-5'-8'176'0,"5"8"-140"0,0-4-8 16,0 4 164-16,0-4-112 0,14 4 36 16,-5 0-68-16,0 0-28 15,9-4-12-15,1 4 0 0,-1 0-4 16,0 0-116-16,5 0 60 15,-5 0-200 1</inkml:trace>
          <inkml:trace contextRef="#ctx0" brushRef="#br0" timeOffset="315137.4276">697 10537 808 0,'-10'4'300'0,"20"4"-232"0,-10-4-20 0,0-4 8 16,9 4-40-16</inkml:trace>
          <inkml:trace contextRef="#ctx0" brushRef="#br0" timeOffset="315521.7631">1175 10367 476 0,'-9'-24'176'0,"9"11"-136"0,-10 5-12 16,10 0 108-16,-4 8-80 0,-1 0 104 15,5 0-96-15,0 16-28 16,0 5-24-16,-4 11 48 0,-1 4-32 15,5 1 24-15,-9 3-32 16,9 5-8-16,-4 3-8 16,-15 5 20-16,10-4-12 15,-4-1 32-15,13-3-28 16,-10-13 12-16,-3-8-16 16,8-3-120-16,1-9 56 15,4-4-156-15,4-8 120 16,5-8-428-16</inkml:trace>
        </inkml:traceGroup>
        <inkml:traceGroup>
          <inkml:annotationXML>
            <emma:emma xmlns:emma="http://www.w3.org/2003/04/emma" version="1.0">
              <emma:interpretation id="{3D8A947E-8F86-46CF-A4C1-171D1177C5B1}" emma:medium="tactile" emma:mode="ink">
                <msink:context xmlns:msink="http://schemas.microsoft.com/ink/2010/main" type="inkWord" rotatedBoundingBox="1210,13960 6277,13339 6493,15101 1426,15722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15852.2372">1685 10282 508 0,'-14'-37'188'0,"14"29"-148"0,4-4-8 16,-4 4 140-16,0 0-100 16,0 0 96-16,0 4-100 15,0 4-52-15,10 12-12 16,-10 12 44-16,0 9-24 0,0 11 0 0,0 5-16 16,-5-1 20-16,-4 5-16 15,-5 4 12-15,10 11-12 16,-15 9 12-16,10 4-16 15,-4-8 4-15,-6-12-4 16,6-13-52-16,4-3 28 16,0-17-148-16,0-12 92 15,4-8-336 1,-18-4 224-16,10-4-172 16</inkml:trace>
          <inkml:trace contextRef="#ctx0" brushRef="#br0" timeOffset="316236.7769">1024 10683 548 0,'-22'-29'204'0,"26"25"-156"0,-8-4-16 16,4 4 184-16,4-4-124 15,10 0 16-15,9 4-64 16,-5-4-12-16,18 0-20 15,5-1 0-15,14 5-4 0,4-4-24 16,-4 8 8-16,-5-8-84 16,-14 8 52-16,-13 0-152 15,4 0 108-15,-13-8-404 32</inkml:trace>
          <inkml:trace contextRef="#ctx0" brushRef="#br0" timeOffset="316740.6438">1147 9889 600 0,'0'0'224'0,"0"0"-176"0,0 8-12 0,0-8 116 15,0 0-92-15,9 0 44 16,10 0-8 0,8 0-52-16,14-8-4 0,0 8-28 15,9 0 0-15,0-4-4 16,-4 4-8-16,-5 4 4 15,-5-4-40-15,-9 0 20 0,-8 0-12 16,-1 0 16-16,-5 0-108 16,-13 0 68-16,9 0-296 15,-9 0 192 1</inkml:trace>
          <inkml:trace contextRef="#ctx0" brushRef="#br0" timeOffset="353731.6498">-1266 9768 312 0,'5'-8'112'0,"-5"8"-84"0,4 0-12 16,1-4 92-16,0 0-64 15,-1 0 36-15,5-4-48 0,0 4 36 16,-4-1-40-16,-5 5 28 16,0 0-28-16,0 0 0 15,-9 9-24-15,0-1-4 16,-5 0 52-16,-4 4-28 15,0-12 0-15,-1 8-16 16,-3-4-8-16,-1 4 4 16,-5 0 28-16,1 0-16 15,-5 9-12-15,0-5-8 16,1 0 12-16,-1 4-4 16,4 0-12-16,1 4 4 0,4 5 12 15,1-1-4-15,3 4 16 16,1 9-12-16,0 7-12 15,-5 9 0-15,5-1 12 16,0 1-4-16,4-4-4 16,-4 3 4-16,9-7 40 15,0-1-24-15,4-3 16 16,1-5-20-16,8-3 28 16,5 3-28-16,5-4 4 15,0 5-12-15,4 7-16 16,0 5 4-16,5 3 4 15,-1 1 0-15,1 0 8 16,5-1-4-16,-1-3-4 16,0-5 4-16,-4-3-120 15,0-9 64-15,9 5-252 0,-5-9 168 16,9 0-288 0</inkml:trace>
          <inkml:trace contextRef="#ctx0" brushRef="#br0" timeOffset="354797.1558">1830 9788 320 0,'0'0'120'0,"9"-4"-96"0,0 8-4 0,-9-4 52 16,10 0-44-16,-1 0 24 16,4 0-32-16,1 4 44 15,0 0-36-15,4 4 12 16,0 0-24-16,0 5 64 16,0-1-48-16,5 4 40 15,-9 4-40-15,4 0-8 0,0 9-16 0,1 7 36 16,-1 9-20-16,-5 7-4 15,1 5-12-15,-5 4 20 16,-4-1-16-16,-1 1-4 16,-4-4-4-16,-4-5 4 15,-10-3-4-15,-4 3 16 16,-5 9-12-16,-9 12-4 16,-13 8 0-16,13-8-16 15,-9 8 8-15,4-12-76 16,6-5 44-16,-1-11-172 15,4-5 116-15,6-3-360 16</inkml:trace>
          <inkml:trace contextRef="#ctx0" brushRef="#br0" timeOffset="371867.2066">2258 9723 312 0,'-9'0'112'0,"9"0"-84"0,0 0-12 16,0 0 204-16,5-4-124 15,-1 0 60-15,1-4-92 16,4 0 40-16,0 0-60 16,5 4 32-16,-1 0-36 0,5 8-20 15,-4-4 12-15,0 0-20 16,9 8 24-1,-1-8-32-15,6 4 0 16,4-4-4-16,4-4 0 16,5 8 16-16,0-12-8 15,0 0-20-15,-9 0 4 16,-5 0-128-16,-9 8 76 16,-9-12-356-1</inkml:trace>
          <inkml:trace contextRef="#ctx0" brushRef="#br0" timeOffset="372242.7289">2509 9396 436 0,'0'4'160'0,"-9"-4"-124"0,4 0-8 16,5 0 176-16,0 0-116 15,0 0 52-15,0 8-80 0,0 0 32 16,0 4-52-16,-9 8 52 0,0 13-56 15,0 15 12-15,4 5-32 16,-9 7 20-16,-4 5-24 16,5 12-4-16,-1 4-4 15,0 16-68-15,5 0 36 16,0-12-620 0,-9-4 352-16,4-12-16 15</inkml:trace>
          <inkml:trace contextRef="#ctx0" brushRef="#br0" timeOffset="373325.1835">3023 9962 696 0,'9'0'256'0,"-9"0"-196"0,14-4-20 16,0 4 112-16,8-4-92 15,-4 0-16-15,5 0-28 0,0 0-48 16,4 0 16-16,5 0-284 16,0 0 164-16,0 4-340 15</inkml:trace>
          <inkml:trace contextRef="#ctx0" brushRef="#br0" timeOffset="373146.2096">3023 9845 664 0,'0'0'244'15,"5"0"-188"-15,4 0-16 0,-9-8 76 0,13 8-72 16,1 0-8-16,4-8-24 16,0 8 0-16,5 0-8 15,0-4-12-15,0 4 4 0,0 0-164 16,-10 0 92-16</inkml:trace>
        </inkml:traceGroup>
        <inkml:traceGroup>
          <inkml:annotationXML>
            <emma:emma xmlns:emma="http://www.w3.org/2003/04/emma" version="1.0">
              <emma:interpretation id="{1D06D58A-7F0F-4048-904D-C29B72BFADB3}" emma:medium="tactile" emma:mode="ink">
                <msink:context xmlns:msink="http://schemas.microsoft.com/ink/2010/main" type="inkWord" rotatedBoundingBox="6746,13837 7532,13741 7588,14194 6801,14291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74887.4979">3852 9772 600 0,'-5'12'224'0,"5"-8"-176"0,-4 8-12 15,-1-4 52-15,5 5-56 16,-5-1-12-16,1 0-12 16,-1 4 16-16,5-4-12 15,-9 4 4-15,-4-4-8 0,4 1-68 16,-5-1 32-16,0 0-216 16,-4-8 132-1,0-4-176-15,4 0 160 16,-4-4 40-1,4-4 144-15,10 0-24 16,-1-4 324-16,5 3-196 16,5 9 108-16,8-8-44 15,1 8-124-15,4 0-8 0,5 0-60 16,0 0-40-16,-5 0 4 16,5 0-388-16,-1 8 216 15,10 5-344 1</inkml:trace>
          <inkml:trace contextRef="#ctx0" brushRef="#br0" timeOffset="374526.8457">3815 9772 392 0,'0'-12'148'0,"-4"12"-116"0,8-8-8 16,-4 8 84-16,0 0-64 16,0 0 68-16,0 0-60 15,0 0 24-15,0 0-44 16,0 8 44-16,5 0-44 15,-5 4 20-15,9 4-32 0,-5 0 52 16,1 5-40-16,-5-1 12 16,5 0-28-16,-5 4-24 0,4 1 0 15,1-5 32-15,-5 0-16 16,-5-4-44-16,5-4 20 16,-4-3-172-1,4 3 104 1,-5-4-424-16,0-8 284 0,5 0 20 15</inkml:trace>
          <inkml:trace contextRef="#ctx0" brushRef="#br0" timeOffset="376206.2395">4298 9727 496 0,'-9'4'184'0,"9"1"-140"0,0-5-16 0,0 0 120 16,4 12-88-16,-4 0 52 15,0 0-64-15,0 0 0 16,5 4-28-16,-5 0 40 0,0 1-32 16,0-1 4-16,-5 4-20 15,1-4 20-15,-1 4-20 16,-4 5 32-16,0-1-28 16,0 0 4-16,0 1-12 0,0-1 12 15,4-4-12-15,1-4-4 16,17-8 16-1,10-8-12-15,4 0 4 16,1-4-4-16,-1 0-208 16,0 0 108-16,1 0-596 15</inkml:trace>
          <inkml:trace contextRef="#ctx0" brushRef="#br0" timeOffset="375906.9436">4225 9829 436 0,'-5'0'160'0,"5"0"-124"0,-4 0-8 15,4 0 140-15,0 0-96 0,0 0 60 16,0 0-76-16,0 0 64 16,9 4-68-16,0 0 52 0,9-4-60 15,1 0-20-15,-1 0-16 16,5 0 52-16,4 0-32 16,0 0-12-16,0-4-8 0,-4 0-8 15,-5 4 0 1,-4 0 0-16,0 4 0 0,-14-4-72 15,0 0 40-15,0 0-120 16,0 0 88-16,0-4-176 16,0 0 136-16,-5 0-392 15</inkml:trace>
          <inkml:trace contextRef="#ctx0" brushRef="#br0" timeOffset="377979.4593">3742 9930 520 0,'5'-8'192'0,"-5"8"-152"0,5 0-8 0,-5 0 52 15,0 0-52-15,4 0-12 16,1 0-12-16,-1-8-80 16</inkml:trace>
          <inkml:trace contextRef="#ctx0" brushRef="#br0" timeOffset="377545.6412">3820 9683 8 0,'9'-8'4'0,"-9"8"-4"0,4-4 0 0,-4 0 64 15,0 8-36-15,0-4 16 16,0 0-28-16,0 0 72 16,0 0-52-16,0 0 4 15,0 0-24-15,0 0 8 16,0 0-16-16,0 0 16 15,0 0-16-15,0 0 60 16,0 0-40-16,0 0-4 16,0 0-12-16,10 0 8 15,-10 0-12-15,9 0 32 16,-9 4-24-16,0 0 12 16,4 0-16-16,-4-4 12 0,0 0-16 15,0 0 32 1,0 0-24-16,0 4-4 0,0 4-8 0,0-4-128 15,0 0 68-15</inkml:trace>
          <inkml:trace contextRef="#ctx0" brushRef="#br0" timeOffset="380592.7452">3847 9853 476 0,'-4'-4'176'0,"4"4"-136"0,0-4-12 16,0 4 100-16,4 0-76 16,-4 0 60-16,0 0-68 15,0 0 16-15,0 0-40 16,0 0 44-16,0 0-36 0,0 0 40 16,0 0-40-16,0 0 20 15,0 0-28-15,-4 4 0 16,-1 4-12-16,-4 0-16 15,-5 0 4-15,1 4 12 16,-6 0-4-16,1 1-4 16,0 7 4-16,0-8-40 0,4 4 20 15,0 0-240-15,5-8 140 16</inkml:trace>
        </inkml:traceGroup>
      </inkml:traceGroup>
    </inkml:traceGroup>
    <inkml:traceGroup>
      <inkml:annotationXML>
        <emma:emma xmlns:emma="http://www.w3.org/2003/04/emma" version="1.0">
          <emma:interpretation id="{E9B0694A-A400-4D8D-AECF-25F6DAB48E12}" emma:medium="tactile" emma:mode="ink">
            <msink:context xmlns:msink="http://schemas.microsoft.com/ink/2010/main" type="paragraph" rotatedBoundingBox="1376,14441 20759,12708 20956,14916 1573,16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D731C1-27CD-481F-B873-4423AD2EE7C8}" emma:medium="tactile" emma:mode="ink">
              <msink:context xmlns:msink="http://schemas.microsoft.com/ink/2010/main" type="inkBullet" rotatedBoundingBox="1493,15750 5384,15402 5431,15928 1540,16276"/>
            </emma:interpretation>
            <emma:one-of disjunction-type="recognition" id="oneOf27">
              <emma:interpretation id="interp43" emma:lang="" emma:confidence="0">
                <emma:literal>→</emma:literal>
              </emma:interpretation>
            </emma:one-of>
          </emma:emma>
        </inkml:annotationXML>
        <inkml:trace contextRef="#ctx0" brushRef="#br0" timeOffset="327248.2543">-1530 11646 144 0,'-23'4'52'0,"19"4"-40"0,-14-4 0 0,18 0 148 16,-5 4-88-16,1 4 60 0,-1 4-76 15,5 5 88-15,0-1-80 16,0 4-12-16,0 0-32 16,9-3 12-16,5-5-20 15,9 0-4-15,8-8-4 0,10 0-4 16,14-8 0-16,4-4 0 16,19 0 0-16,-10-12-28 15,18-4 16-15,15-5-12 16,17 1 12-16,5-4 8 15,-5-1 4-15,-4 1 0 16,4 4 0-16,5-5 68 16,5 1-36-16,-10 16 40 15,-13 8-40-15,-19 8 16 16,-17 8-28-16,-10 16-8 0,-14 9-8 16,-13-1-16-16,-13 1 8 15,-6-1 12-15,-4 1-4 16,-9-5-12-16,-4-4 4 15,-10 5 12-15,0-13-4 16,5 0 8-16,-4-12-8 16,8 0-48-1,-4-8 28-15,4 0 4 0,1-8 8 16,4 0 4-16,4 0 0 16,6-4 0-16,-6-4 0 15,5 8-12-15,0-13 8 0,10 5 12 16,3-4-4-16,6 0 8 15,8-13-8-15,14 5 8 16,9-12-8-16,14 7-4 16,14 5 4-16,-1 4 100 15,5 11-56-15,19 13 32 16,22 13-44-16,0 7 4 16,-9 4-24-16,-23-8-24 31,-5 0 0-31,5-11 4 15,-8 3 4-15,8-16 0 16,-14 3 0-16,1-35 24 16,-24 4-12-16,-3-29 40 15,-15 12-28-15,-13-16-68 16,-5 17 24-16,-8-1-232 16,-15 13 140-16,-8 7-268 15,4 17 212-15,-32 16-172 0</inkml:trace>
      </inkml:traceGroup>
      <inkml:traceGroup>
        <inkml:annotationXML>
          <emma:emma xmlns:emma="http://www.w3.org/2003/04/emma" version="1.0">
            <emma:interpretation id="{0D566F71-CAF4-43D4-88F1-2AEF22FFA955}" emma:medium="tactile" emma:mode="ink">
              <msink:context xmlns:msink="http://schemas.microsoft.com/ink/2010/main" type="line" rotatedBoundingBox="7541,13890 20759,12708 20927,14586 7709,15767"/>
            </emma:interpretation>
          </emma:emma>
        </inkml:annotationXML>
        <inkml:traceGroup>
          <inkml:annotationXML>
            <emma:emma xmlns:emma="http://www.w3.org/2003/04/emma" version="1.0">
              <emma:interpretation id="{370FE45B-290C-475E-AD28-828FB6924F03}" emma:medium="tactile" emma:mode="ink">
                <msink:context xmlns:msink="http://schemas.microsoft.com/ink/2010/main" type="inkWord" rotatedBoundingBox="7635,14935 8362,14870 8394,15237 7668,15302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86189.8416">4653 10800 332 0,'0'-4'120'0,"5"4"-92"0,-5-4-8 16,0 4 112-16,0 0-76 15,0 0 84-15,0 0-80 16,0 0 32-16,0 0-56 16,4-8 60-16,1 8-56 0,-5 0 36 15,9-4-44-15,0 4 24 0,-5-4-28 16,6 4 44-16,3-4-40 16,5 4 12-16,-4 0-28 15,9 0 28-15,0 0-28 16,8 0 4-16,1 0-12 15,14-5 12-15,-5 1-12 16,4 0 4-16,1 0-4 16,-5 0-16-16,-5 4 4 15,-4 0 4-15,-9 4 0 0,0 0 24 16,-1 4-12-16,-8-3-12 16,0-1-4-16,-5 0 20 15,0-4-8-15,-9 0 16 16,0 0-16-16,0 0-100 15,0 0 48-15,9 0-236 16,-4-4 156-16</inkml:trace>
          <inkml:trace contextRef="#ctx0" brushRef="#br0" timeOffset="387076.2121">4626 11107 184 0,'-5'-8'68'0,"10"8"-52"0,-1-8-4 16,1 4 100-16,-5-4-64 15,9 4 112-15,-9 4-88 0,0 0 68 16,0-4-80-16,-9 4 48 16,9 0-64-16,-5 0 32 15,1 0-44-15,-1 4 60 0,-4-4-52 16,9 4 20-16,-5-4-40 15,5 0 52-15,-4-4-40 16,4 4-8-16,-5 0-12 16,-4 0-20-16,9 0 4 15,-4 0 48-15,-1 4-24 16,1 4 16-16,-6 0 24 16,10-8-32-16,0 8-32 15,0-4 0 1,0 9 28-16,0-13-16 0,0 0 44 15,10 0-28-15,3 4 20 16,5 0-24-16,10-8 0 16,4 0-12-16,13 0 4 15,19-5-8-15,4 9-12 16,-13 0 4-16,9-4 20 16,-10 0-8-16,-17 4-12 15,-5 0 0-15,-1 0 4 16,-17 0 0-16,-5 4 24 15,-9-4-12-15,0 0-84 16,0 0 40-16,-9-4-264 16,-5 0 164-16,5 8-636 15</inkml:trace>
        </inkml:traceGroup>
        <inkml:traceGroup>
          <inkml:annotationXML>
            <emma:emma xmlns:emma="http://www.w3.org/2003/04/emma" version="1.0">
              <emma:interpretation id="{DC08A605-1E73-46E0-8E16-4CAD0F0237A9}" emma:medium="tactile" emma:mode="ink">
                <msink:context xmlns:msink="http://schemas.microsoft.com/ink/2010/main" type="inkWord" rotatedBoundingBox="9412,14133 11912,13910 12043,15380 9543,15603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96279.0608">6565 10504 288 0,'-13'-12'108'0,"17"12"-84"0,5-4-4 0,-9 4 56 16,0 0-44-16,5-4 76 16,4 0-60-16,0 0-16 15,0 0-20-15,-4 0 88 16,-5-4-56-16,4 4 36 15,-4 4-48-15,0-4 36 16,-4 4-40-16,-1 4 4 0,1-4-20 16,-6 4-16-16,6 4 0 0,-5 0 12 15,0 0-4-15,0 0 52 16,-1 0-32-16,1 0 24 16,0 5-28-16,0 3 8 15,0 4-16-15,4 12-16 16,-8 17 0-16,4 12 20 15,4 7-8-15,-4-3-4 16,-5 0 0-16,5-12 40 16,0-5-24-16,-5-15 8 15,14 3-16-15,0-8 12 16,0-7-16-16,0-5 16 16,0 0-16-16,0-4-40 15,0-12 20-15,0 8-104 16,14-8 64-16,-5 0-224 15,0 0 156-15</inkml:trace>
          <inkml:trace contextRef="#ctx0" brushRef="#br0" timeOffset="396956.8607">6460 10897 444 0,'5'-24'164'0,"-5"12"-124"0,9-5-16 0,-4 9 192 0,4-4-124 16,4 0 44-16,6 0-84 15,-6 4 32-15,6 0-48 16,3 4 8-16,1 0-28 0,4 8 0 15,1-12-8-15,4 8-76 16,-1-9 36-16,1 1-200 16,0 0 132-16,-9-4-408 15</inkml:trace>
          <inkml:trace contextRef="#ctx0" brushRef="#br0" timeOffset="396669.5964">6957 10456 300 0,'0'-8'112'0,"0"0"-88"0,4 8-8 0,1-8 188 0,-1 4-116 16,10-1 36-16,-5 5-76 16,-4 0 32-16,4 0-44 15,-9 0 32-15,0 9-36 0,0-1 0 16,-5 8-20-16,-4-8 28 15,-5 12-24-15,-4 4 12 16,5 13-16-16,-1 7-8 16,0 21 0-16,5 0 4 15,0 4-4-15,5-5 24 16,-10-7-16-16,14-4-4 16,-5-9-4-16,-4-15-84 15,0-1 44-15,0 0-164 16,-5-8 116-16,5-7-372 15,-4-1 256 1,3 0 20-16</inkml:trace>
          <inkml:trace contextRef="#ctx0" brushRef="#br0" timeOffset="397675.4401">6552 10229 364 0,'-10'-4'132'0,"20"0"-100"0,-10 4-12 0,0 0 60 16,0 0-48-16,0 0 76 15,4 0-60-15,-4 0 20 16,0 0-40-16,9 0 80 16,5 0-60-16,-5 0 32 0,0 0-48 15,-4 0 0-15,8 0-20 16,5 0 0-16,5 0-4 0,0 0 4 16,4-4-8-16,5-4-4 15,-4 0 4-15,-1 0-24 16,-4 0 12-16,-5 0-112 15,-9 4 68-15,-5 0-324 16</inkml:trace>
          <inkml:trace contextRef="#ctx0" brushRef="#br0" timeOffset="398444.9902">7048 10152 520 0,'0'-12'192'0,"4"8"-152"0,1-4-8 0,4 4 176 0,9 0-120 15,0 0 72-15,5 4-96 16,0-4 44-16,4 0-64 15,1 0-12-15,-1-4-20 0,0 0-160 16,1 0 80-16,-1-1-640 16</inkml:trace>
          <inkml:trace contextRef="#ctx0" brushRef="#br0" timeOffset="398316.6444">7262 9914 476 0,'0'0'176'0,"-5"0"-136"0,-4 4-12 16,9 4 92-16,0 0-72 15,0 8-12-15,-4 12-20 16,-1 1 20-16,0 7-20 0,-4 9-4 0,0-9-8 16,0 0-104-16,0-3 56 15,0-5-244 1,-5-4 160-16,-4-7-132 15</inkml:trace>
          <inkml:trace contextRef="#ctx0" brushRef="#br0" timeOffset="398957.0277">7257 10622 976 0,'-18'-4'360'0,"23"8"-280"0,-10-4-20 16,5 0 20-16,0 0-56 16,14 4-64-16,-1 0 20 15</inkml:trace>
          <inkml:trace contextRef="#ctx0" brushRef="#br0" timeOffset="398041.9142">7221 9910 312 0,'-5'-5'112'0,"1"10"-84"0,4-5-12 0,0 0 180 16,0 0-112-16,0 12 8 15,0 4-52-15,0 8 60 16,4 9-56-16,1 3 32 0,-5 4-44 16,0 5 8-16,4-1-24 0,-4-7 20 15,0-9-24-15,0-4 24 16,0-3-24-16,0-5-164 15,0-8 84-15</inkml:trace>
          <inkml:trace contextRef="#ctx0" brushRef="#br0" timeOffset="399758.5827">7148 11342 664 0,'-23'16'244'0,"23"1"-188"0,14-5-16 0,-5-8 120 16,0-4-96-16,5 0 88 0,4-8-88 16,-4 0-4-16,8-5-40 15,-3-7-4-15,-6 0-8 0,10-4-16 16,0-5 4-16,4-3 48 16,-4-9-24-16,4-11-20 15,14-25 0-15,-4-12-64 16,4 0 36-16,-1 4 20 15,-3 12 8-15,-1 16 0 16,-8 13 4-16,-6 7-24 16,-3 9 12-16,-6 4 20 15,-4 4-4-15,0 7 16 16,-4 5-16-16,0 4-20 16,-5 4 4-16,0 8 12 0,-5 5 0 15,0 7-4-15,1 8 4 16,-5 9-4-16,0 7 0 15,0 5 8-15,4-5-4 16,1-3 16-16,-1-9-12 16,5-8 16-16,5-8-16 15,-1-3 24-15,5-13-20 16,5-13-40-16,4-7 16 16,0-8-88-16,0-9 60 15,5-3-48-15,0-4 52 16,0 7-60-16,-5 1 56 0,0 3 8 15,-4 5 20-15,0 4 92 16,-5 3-48-16,0 5 60 16,-9 4-52-16,4 4 32 15,1 4-40-15,-5 4-28 16,0 0-4-16,0 8 0 16,-5 4 0-16,1 0 16 15,-1 0-8-15,1 9-4 16,-1 3 0-16,1 4-16 15,-1 9 8-15,0 3-24 16,-4 1 16-16,5-5 56 16,-1-4-20-16,1-7-12 15,-1-5-4-15,5-8-124 16,0-4 64-16,0-8-76 16,5-4 72-16,-5-4-196 0,4-4 136 15</inkml:trace>
          <inkml:trace contextRef="#ctx0" brushRef="#br0" timeOffset="400257.4095">7649 10241 644 0,'-9'0'236'0,"13"0"-180"0,14 0-20 0,1-8 184 15,3 0-128-15,10 4-28 16,5-12-40-16,-1 8 12 16,5 0-20-16,-4 0-136 0,-10 4 64 15,0 0-344 1</inkml:trace>
          <inkml:trace contextRef="#ctx0" brushRef="#br0" timeOffset="400064.8988">7699 9942 736 0,'-5'-16'272'0,"5"8"-208"0,0 8-20 16,0 0 196-16,0-8-140 16,9 8-24-16,5 0-48 15,4 0-32-15,5 0 0 16,4 8 40-16,-4-8-24 0,4 8-184 15,-4 0 88-15,-9 0-272 16,-5-4 200-16,-4 12-316 16</inkml:trace>
          <inkml:trace contextRef="#ctx0" brushRef="#br0" timeOffset="400489.526">8068 10541 840 0,'-9'12'312'0,"22"-8"-244"0,-8 4-16 16,4-4-4-16,0 0-36 16,5 0-164-16</inkml:trace>
          <inkml:trace contextRef="#ctx0" brushRef="#br0" timeOffset="401361.3439">8341 10618 664 0,'-9'-20'244'0,"18"11"-188"0,4-3-16 16,6 8 84-16,3 0-76 15,6 0 32-15,4 4-44 0,4 0-4 16,0 8-20-16,1 0-16 0,-5-4 0 16,0 4-156-16,-10-3 88 15,1-5-260 1,-5 0 184-16,-9 0-204 16</inkml:trace>
          <inkml:trace contextRef="#ctx0" brushRef="#br0" timeOffset="400860.0115">8573 10294 416 0,'0'-4'152'16,"-5"12"-116"-16,5 8-12 0,0-8 188 15,0 9-120-15,0 15 24 0,-9 0-68 16,0 5 4-16,-4 7-32 16,-1 9 60-16,5 12-44 15,-5 7-16-15,0 1-12 0,1-8 0 16,-1-12-4-16,5-13 24 15,5-8-16-15,4-7-108 16,0-9 48-16,9-12-360 16,0-8 228-1,9-4-188-15</inkml:trace>
          <inkml:trace contextRef="#ctx0" brushRef="#br0" timeOffset="401825.7913">8523 9950 632 0,'0'0'236'0,"-5"0"-184"0,1 0-16 0,4 0 184 16,9 0-128-16,0 0 44 15,5 0-84-15,4 0 16 16,9 0-40-16,1 0-8 0,3-12-12 15,6 4-148-15,-1 0 76 16,1 0-476 0,-1 8 300-16,-4 12-116 15</inkml:trace>
          <inkml:trace contextRef="#ctx0" brushRef="#br0" timeOffset="401113.6857">8801 10262 632 0,'-9'0'236'0,"9"0"-184"0,0 12-16 0,0-4 80 16,4 20-72-16,1 5 24 15,4 3-36-15,-5 0-4 16,-4 9-16-16,0-1 12 0,-4 5-16 15,-1 12 4-15,-4 3-4 16,5 5 12-16,-6-12-12 0,1-13-48 16,0 1 24-16,0-9-184 15,5-7 112-15,-1-5-400 16,-4-12 272 0,9 0 32-16</inkml:trace>
        </inkml:traceGroup>
        <inkml:traceGroup>
          <inkml:annotationXML>
            <emma:emma xmlns:emma="http://www.w3.org/2003/04/emma" version="1.0">
              <emma:interpretation id="{B5CD976B-473B-493C-887F-A03CD4851324}" emma:medium="tactile" emma:mode="ink">
                <msink:context xmlns:msink="http://schemas.microsoft.com/ink/2010/main" type="inkWord" rotatedBoundingBox="12535,13443 13749,13335 13831,14244 12616,14353"/>
              </emma:interpretation>
              <emma:one-of disjunction-type="recognition" id="oneOf30">
                <emma:interpretation id="interp46" emma:lang="" emma:confidence="0">
                  <emma:literal>x</emma:literal>
                </emma:interpretation>
                <emma:interpretation id="interp47" emma:lang="" emma:confidence="0">
                  <emma:literal>f</emma:literal>
                </emma:interpretation>
                <emma:interpretation id="interp48" emma:lang="" emma:confidence="0">
                  <emma:literal>€</emma:literal>
                </emma:interpretation>
                <emma:interpretation id="interp49" emma:lang="" emma:confidence="0">
                  <emma:literal>*</emma:literal>
                </emma:interpretation>
                <emma:interpretation id="interp5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655891.4113">9707 9651 436 0,'-46'8'160'0,"23"8"-124"0,-4 16-8 0,22-12 88 15,-4 5-68-15,-4 3 88 16,-6 8-80-16,10 9-28 16,5 8-16-16,-10 3 4 0,5 1-8 15,5-9 120-15,-1-7-72 0,0-9-40 16,5-7-12-16,5-5 80 15,9-12-44-15,17-8 28 16,24-8-40-16,13-8 0 16,5-5-16-16,0-11 0 15,-5 0-4-15,-4-5-76 16,-9-3 36-16,-10 3-32 16,-8 1 40-16,-5 4-132 15,-10 3 88-15,-17 5-400 16</inkml:trace>
          <inkml:trace contextRef="#ctx0" brushRef="#br0" timeOffset="655592.1327">10635 9254 288 0,'10'-28'108'0,"-1"24"-84"0,-14-17-4 16,1 21 12-16,-6-8-20 15,-8 8 48-15,-14 0-32 16,-18 12 56-16,-18 21-48 16,-5 27-44-16,0 29 4 15,10 9-20-15,-10-1 12 16,4-16 44-16,-13 4-20 15,-4 0 140-15,-1 0-84 16,10-13 76-16,18-11-84 16,13-20-12-16,14-13-32 15,14-16-72-15,14-20 28 0,13-16-296 16</inkml:trace>
        </inkml:traceGroup>
        <inkml:traceGroup>
          <inkml:annotationXML>
            <emma:emma xmlns:emma="http://www.w3.org/2003/04/emma" version="1.0">
              <emma:interpretation id="{71ECB081-45C5-4D8E-825E-1F3A6D46B578}" emma:medium="tactile" emma:mode="ink">
                <msink:context xmlns:msink="http://schemas.microsoft.com/ink/2010/main" type="inkWord" rotatedBoundingBox="16041,13854 17681,13708 17783,14846 16142,14992"/>
              </emma:interpretation>
            </emma:emma>
          </inkml:annotationXML>
          <inkml:trace contextRef="#ctx0" brushRef="#br0" timeOffset="518072.6264">13290 9683 476 0,'0'0'176'0,"0"0"-136"0,0 0-12 0,0 0 128 16,13-8-92-16,6 8 8 15,3-4-44-15,1 4 0 16,0 0-16-16,9 4 12 0,-9 4-16 16,8 0-12-16,-8 4 0 15,0-4 12-15,0-8-4 16,-5 4 32-16,5-4-20 15,-10 0-12-15,-4-4-8 16,-4-4-68-16,4 4 40 0,0-4-252 16</inkml:trace>
          <inkml:trace contextRef="#ctx0" brushRef="#br0" timeOffset="517639.1411">13331 10189 436 0,'-5'-20'160'0,"14"15"-124"0,9 1-8 16,-13 0 148-16,13 0-100 15,5 0 40-15,0 4-68 16,0 0-56-16,8 4 4 16,1-4 16-16,-9 4-8 0,0-4-132 15,0 4 72-15,-14-4-396 16,4 4 252-16,-4 5 44 15</inkml:trace>
          <inkml:trace contextRef="#ctx0" brushRef="#br0" timeOffset="518389.4681">13872 10120 696 0,'0'-4'256'0,"5"0"-196"0,4-4-20 0,0 4 4 16</inkml:trace>
          <inkml:trace contextRef="#ctx0" brushRef="#br0" timeOffset="519184.459">14164 10209 508 0,'0'-20'188'0,"4"12"-148"0,15-4-8 0,-10 3 96 15,9 1-76-15,5-4 52 16,9 4-64-16,-5 0-4 15,14 4-20-15,-9 0-196 16,0 0 96-16,4 0-404 16</inkml:trace>
          <inkml:trace contextRef="#ctx0" brushRef="#br0" timeOffset="518687.1365">14269 9853 300 0,'0'-4'112'0,"-10"8"-88"0,20 0-8 15,-10-4 116-15,0 8-76 16,4 8 40-16,-4 4-56 16,0 9 4-16,0 11-28 15,0 9 36-15,0 7-28 16,0 1-4-16,-4 0-12 15,-1-13 20-15,-4 1-16 0,-5-13 32 0,5-3-28 16,0-9-112-16,0-8 52 16</inkml:trace>
          <inkml:trace contextRef="#ctx0" brushRef="#br0" timeOffset="518969.3867">14546 9804 372 0,'-9'-12'140'0,"18"12"-112"0,5 4-4 0,-14-4 92 0,0 12-68 16,9 1 44-16,-9 7-56 15,0 16 8-15,0 9-28 16,0 11 28-16,0 13-28 15,-9 4-12-15,4-4-8 0,1-4 40 16,-5-13-24-16,-5-3 8 16,-4-13-12-16,0-8-304 15,-1-7 160 1,1 3-220-16</inkml:trace>
          <inkml:trace contextRef="#ctx0" brushRef="#br0" timeOffset="519619.6166">14228 9764 548 0,'0'-8'204'0,"9"8"-156"0,-5-8-16 0,5 4 132 15,10 0-96-15,-6 0 60 16,10-1-72-16,9-3-32 15,0 0-16-15,0 0-52 0,4 0 24 16,5 0-356 0,-5 4 208-16,-13 0-220 15</inkml:trace>
          <inkml:trace contextRef="#ctx0" brushRef="#br0" timeOffset="537226.9714">13017 10545 488 0,'9'0'180'0,"0"0"-140"0,4 0-12 16,-8 0 128 0,9 0-92-16,4 0 28 0,5 4-56 15,-1 0 32-15,-3 0-40 16,-1 0-4-16,-5 4-16 16,1 0 28-16,-5-4-20 0,-4 4 4 15,4 1-12-15,0-1-32 16,0 0 12-16,0 0 12 15,0-4 4-15,0 4 8 16,5 0-8-16,-5 0-12 16,0 0 4-16,0 4 40 15,5 1-24-15,9 3 16 16,9 0-16-16,13 0 28 0,14-4-24 16,28-8 40-16,45-4-32 15,9 0-12-15,5-4-8 16,-5 0 12-16,-5-4-8 15,-4 0-12-15,-27 0 0 16,-18 0 20-16,-33 0-8 16,-22 0-84-16,-18 0 44 15,-19 3-212-15,-22 5 140 16,-9 13-504-16</inkml:trace>
          <inkml:trace contextRef="#ctx0" brushRef="#br0" timeOffset="516986.9227">13344 9978 416 0,'9'-16'152'0,"-9"8"-116"0,0 4-12 0,0 4 84 15,0-4-64-15,0 0 16 16,0 4-36-16,0 0-4 16,0 0-12-16,0 8 28 0,0 8-20 15,5 0 56-15,4 17-40 16,-9 7 48-16,0 9-48 15,-9 3-24-15,0-3-8 0,0 0 8 16,0-5-4-16,-5-12 24 16,0-3-16-16,1-5-4 15,-1-8-4-15,0-4-68 16,5-4 36-16,5 1-244 16,-1-9 152-16</inkml:trace>
          <inkml:trace contextRef="#ctx0" brushRef="#br0" timeOffset="517276.1763">13608 9833 164 0,'0'0'60'0,"10"8"-44"0,3 8-8 0,-13-4 112 16,9 4-68-16,-9 13 76 16,0 11-72-16,0 9 48 15,-9 19-60-15,9-3-4 16,0 0-24-16,0 0-12 16,-4-13 0-16,-1-7 28 15,1-9-16-15,-1-3-128 16,-4-13 60-16,0 0-336 15</inkml:trace>
        </inkml:traceGroup>
        <inkml:traceGroup>
          <inkml:annotationXML>
            <emma:emma xmlns:emma="http://www.w3.org/2003/04/emma" version="1.0">
              <emma:interpretation id="{499FD65E-DC76-4B7E-AE24-F3F5E1A9BE5F}" emma:medium="tactile" emma:mode="ink">
                <msink:context xmlns:msink="http://schemas.microsoft.com/ink/2010/main" type="inkWord" rotatedBoundingBox="18250,14201 18636,14166 18662,14452 18275,14487"/>
              </emma:interpretation>
              <emma:one-of disjunction-type="recognition" id="oneOf31">
                <emma:interpretation id="interp51" emma:lang="" emma:confidence="0">
                  <emma:literal>T</emma:literal>
                </emma:interpretation>
                <emma:interpretation id="interp52" emma:lang="" emma:confidence="0">
                  <emma:literal>y</emma:literal>
                </emma:interpretation>
                <emma:interpretation id="interp53" emma:lang="" emma:confidence="0">
                  <emma:literal>i</emma:literal>
                </emma:interpretation>
                <emma:interpretation id="interp54" emma:lang="" emma:confidence="0">
                  <emma:literal>Y</emma:literal>
                </emma:interpretation>
                <emma:interpretation id="interp5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520788.2852">15252 10055 528 0,'0'-4'196'0,"0"4"-152"0,0 0-12 0,0 0 88 16,9-4-72-16,5 0 68 15,-1 4-64-15,10-4-12 16,9 8-24-16,0 8 8 0,0-4-16 16,4 0-20-16,-4 9 4 0,-9-5-156 15,0-4 92-15,-5 8-208 16,-9-8 156-1,-18 4-196-15</inkml:trace>
          <inkml:trace contextRef="#ctx0" brushRef="#br0" timeOffset="520995.952">15184 10310 612 0,'-9'8'228'0,"18"-8"-180"0,-5-4-12 16,5 4 44-16,14 0-52 16,-5 0-4-16,19 0-12 15,-1 0 16-15,5-4-16 16,5 0-100-16,-1 0 44 0,-4 4-324 16,-9 0 204-16,0 4-96 15</inkml:trace>
        </inkml:traceGroup>
        <inkml:traceGroup>
          <inkml:annotationXML>
            <emma:emma xmlns:emma="http://www.w3.org/2003/04/emma" version="1.0">
              <emma:interpretation id="{489DEE69-23BA-4B2F-81B7-89E5C94488D3}" emma:medium="tactile" emma:mode="ink">
                <msink:context xmlns:msink="http://schemas.microsoft.com/ink/2010/main" type="inkWord" rotatedBoundingBox="19019,13706 20833,13544 20922,14538 19108,14701"/>
              </emma:interpretation>
            </emma:emma>
          </inkml:annotationXML>
          <inkml:trace contextRef="#ctx0" brushRef="#br0" timeOffset="523338.1886">16695 9489 260 0,'-9'16'96'0,"9"-16"-76"0,0 16-4 15,0-8 96-15,0 4-64 16,-9-4 60-16,4 17-64 16,5-5 24-16,0-4-40 15,0 4 0-15,0 5-16 16,0-5-8-16,-9 4 0 16,0 0 20-16,0-3-12 0,5-1 40 15,-6-4-28-15,6-4 12 16,4 0-20-16,4-4-16 0,10 1-4 15,4-1 40-15,14-8-24 16,0 0-64-16,-5 0 28 16,1-4-292-1,-6 0 176-15,-8 4-164 16</inkml:trace>
          <inkml:trace contextRef="#ctx0" brushRef="#br0" timeOffset="523652.7878">16991 10104 780 0,'-9'-12'288'0,"9"20"-224"0,9 0-20 16,-9-8 12-16,5 4-40 15,-5-4-172-15</inkml:trace>
          <inkml:trace contextRef="#ctx0" brushRef="#br0" timeOffset="521404.5389">16081 9922 416 0,'-10'-8'152'0,"10"8"-116"0,-4 0-12 15,4 0 48-15,9 4-44 16,5 4 32-16,-5 12-32 16,-5 0 8-16,5 21-20 15,-9 15-8-15,-9 5-4 16,5 4 12-16,-5-5-8 0,-10 1 16 0,6-12-16 16,-1-9-4-16,-4-7 0 15,4-9 20-15,5-4-12 16,9-12-196-1</inkml:trace>
          <inkml:trace contextRef="#ctx0" brushRef="#br0" timeOffset="521988.5924">16103 10225 436 0,'-22'-12'160'0,"12"4"-124"0,10 8-8 0,0 0 124 0,10 0-88 16,-1 0-16-16,13 0-32 16,1 0-4-16,9 0-8 15,0 0-4-15,4 0 4 0,-4-4-16 16,-9 8 8-16,0-4-376 16</inkml:trace>
          <inkml:trace contextRef="#ctx0" brushRef="#br0" timeOffset="522560.1696">16153 9695 312 0,'5'0'112'0,"4"0"-84"0,-9 0-12 16,9 0 136-16,5 0-88 15,-5 0 44-15,14 0-64 16,-10 0 64-16,6 0-60 16,-6 4 28-16,1-4-44 0,4 4-28 0,-9-4-4 15,5 0 24-15,-5 8-12 16,5-8-40-16,-1-8 16 15,-4 8-332 1,1 8 188-16</inkml:trace>
          <inkml:trace contextRef="#ctx0" brushRef="#br0" timeOffset="521717.8725">16468 9877 248 0,'0'-4'92'0,"9"4"-72"0,4-4-4 16,-13 4 88-16,9 12-60 16,1 0 24-16,-1 9-36 15,-5 11 48-15,-4 12-44 16,0 13 44-16,-4 8-44 15,-5 0 0-15,-1-5-24 16,-3-3 20-16,-5-4-20 16,4-13 4-16,5-8-8 0,0-3-324 15,4-9 172 1,-8 4-152-16</inkml:trace>
          <inkml:trace contextRef="#ctx0" brushRef="#br0" timeOffset="522917.9008">16518 9638 392 0,'0'8'148'0,"0"-8"-116"0,13-8-8 16,-4 8 100-16,-4 0-72 15,4 0 60-15,5 0-68 16,13 0-4-16,-4 0-24 16,0 0 8-16,-1-8-16 0,10 8-12 15,-9 0 0-15,0 0 20 0,0 0-8 16,-5 0-72-16,-5 0 32 15,-4 0-268 1</inkml:trace>
          <inkml:trace contextRef="#ctx0" brushRef="#br0" timeOffset="524769.9234">17214 10169 384 0,'-9'-13'140'0,"18"9"-108"0,-9-4-8 15,9 4 216-15,-4 4-136 16,13-8 132-16,9 8-132 16,14-12-56-16,5 16-32 15,4 4-28-15,0 0 8 0,-9 0-84 16,-4 0 48-16,-6 0-144 16,1 5 104-16,-18-13-76 15,-5 0 88-15,0-8-44 16</inkml:trace>
          <inkml:trace contextRef="#ctx0" brushRef="#br0" timeOffset="524074.0037">17378 9808 384 0,'-9'0'140'0,"9"0"-108"0,9 4-8 16,-9-4 48-16,0 0-44 15,0 9 16-15,0 3-28 16,0 0 44-16,-9 12-32 16,9-4 72-1,-9 13-52-15,-5 15 36 0,5 13-48 16,-4 4-20-16,3-5-8 15,1-3 16-15,5-8-12 0,4-5-4 0,-9-11-4 16,9-9-224-16,0-8 120 16,0-4-376-1</inkml:trace>
          <inkml:trace contextRef="#ctx0" brushRef="#br0" timeOffset="525217.3004">17392 9598 496 0,'-14'-8'184'0,"14"8"-140"0,0 0-16 16,0 0 172-16,5 0-116 15,13 0 64-15,14 4-88 16,4 0-16-16,10 4-28 0,-5 0 16 0,4 0-20 16,1 0-284-16,-1 4 144 15,-17 5-404 1</inkml:trace>
          <inkml:trace contextRef="#ctx0" brushRef="#br0" timeOffset="524437.5414">17756 9821 592 0,'0'-5'220'0,"9"14"-172"0,-9-9-12 16,0 0 76-16,0 8-68 16,0 0 24-16,0 4-36 15,0 4 48-15,14 4-44 16,-14 5-8-16,0 11-16 0,0 9 8 16,0 11-12-16,-5-3 16 15,5-1-16-15,0 5 16 16,-9-8-16-16,0-9-40 15,4-8 20-15,1-3-236 0,-1-9 136 16,-4-4-384 0</inkml:trace>
        </inkml:traceGroup>
      </inkml:traceGroup>
      <inkml:traceGroup>
        <inkml:annotationXML>
          <emma:emma xmlns:emma="http://www.w3.org/2003/04/emma" version="1.0">
            <emma:interpretation id="{E12115F9-5FFA-4AD8-8D0D-C27007EB2EDF}" emma:medium="tactile" emma:mode="ink">
              <msink:context xmlns:msink="http://schemas.microsoft.com/ink/2010/main" type="line" rotatedBoundingBox="9061,15533 11963,15322 11994,15753 9092,15964"/>
            </emma:interpretation>
          </emma:emma>
        </inkml:annotationXML>
        <inkml:traceGroup>
          <inkml:annotationXML>
            <emma:emma xmlns:emma="http://www.w3.org/2003/04/emma" version="1.0">
              <emma:interpretation id="{5B1934FD-0524-43F2-914E-28FD6561B26E}" emma:medium="tactile" emma:mode="ink">
                <msink:context xmlns:msink="http://schemas.microsoft.com/ink/2010/main" type="inkWord" rotatedBoundingBox="9061,15533 11963,15322 11994,15753 9092,15964"/>
              </emma:interpretation>
            </emma:emma>
          </inkml:annotationXML>
          <inkml:trace contextRef="#ctx0" brushRef="#br0" timeOffset="483462.3662">5969 11476 464 0,'0'-25'176'0,"4"17"-140"0,5-4-8 16,-9 4 64-16,0 0-56 16,5 0 12-16,-5 0-28 15,5 0-4-15,-1 4-8 16,1 0 4-16,-1 4-8 0,-4 0-36 16,0 0 16-16,5 12 4 15,-5 4 12-15,4 4 52 16,-4 9-28-16,9 7 8 15,-9 4-20-15,10 5 20 16,-6-1-20-16,10-3 12 16,-1-5-12-16,1-7 0 15,-5-5-4-15,5-8 4 16,4 0-8-16,0-8 16 16,0-8-12-16,1-4-4 0,3-8 0 15,6-12-76-15,4-4 40 16,4-1-48-16,0-7 44 15,1-1-24-15,-5 5 36 16,4 0 36-16,-4 11-4 16,-5-3 88-16,1 12-52 15,-6 4 24-15,1 0-40 16,-5 8 0-16,-4 0-16 16,4 8 20-16,-4 8-20 15,0-4-20-15,-5 4 0 16,9 5 12-16,-9-5 0 0,5 4 16 15,-1 8-12-15,-4-3-4 16,1-5 0-16,-1 0-4 16,-5 0 0-16,-4-3-12 15,0-5 8-15,0-4 20 16,-4 4-8-16,-1-8-4 16,5-4 0-16,0 0 20 15,0 0-12-15,5-4-32 16,-1-4 12-16,5 0 8 15,0-4 4-15,1 0-4 16,-1-1 4-16,0-3-4 16,0 4 0-16,0 0-12 15,5 0 8-15,-1 4-16 16,5 0 12-16,1-5 12 0,3 5 0 16,6-4-20-16,8 0 8 15,5-4 12-15,0 0 0 16,-4 0-20-16,-6-1 8 15,10 5 32-15,-13 4-16 16,-1 4-28-16,0 0 12 16,-4 0 20-16,4 4-8 15,1-4 0-15,-1 0 0 16,0 0-24-16,19 0 12 16,-5 0 20-16,14 0-4 15,-1 4 4-15,1 0-4 0,-1 8-16 16,-4 4 4-1,-9 0 4-15,5 4 0 0,-5-4-20 16,-5 5 12-16,-4-5 32 16,5 0-16-16,4-4 16 15,4-8-12-15,10-4-8 16,9-4 0-16,4-12-32 16,18 3 16-16,-8 1-32 15,-14 4 28-15,-5-4-12 16,-9 4 16-16,-14 4 24 15,-4 0-4-15,0 3-12 16,-9 1 0-16,-1 0 20 16,-3 0-8-16,3 0-20 15,-3-4 4-15,-1-4 20 16,0-4-4-16,0 0 60 16,0-5-40-16,-4 5-12 0,-5 0-8 15,5-4 16-15,-10 12-12 16,-4 0-4-16,-4 0-4 15,-1 3-24-15,-13 5 12 16,4 5 4-16,1-1 4 16,-5 4-276-16,-5 4 152 15,9 12-372 1</inkml:trace>
        </inkml:traceGroup>
      </inkml:traceGroup>
    </inkml:traceGroup>
    <inkml:traceGroup>
      <inkml:annotationXML>
        <emma:emma xmlns:emma="http://www.w3.org/2003/04/emma" version="1.0">
          <emma:interpretation id="{44BEFF33-5480-44B2-A5FB-4BB4BE1FCD37}" emma:medium="tactile" emma:mode="ink">
            <msink:context xmlns:msink="http://schemas.microsoft.com/ink/2010/main" type="paragraph" rotatedBoundingBox="1296,15774 25121,14566 25245,17023 1421,18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42C4C-606B-4008-83B6-4D7EA4275D47}" emma:medium="tactile" emma:mode="ink">
              <msink:context xmlns:msink="http://schemas.microsoft.com/ink/2010/main" type="line" rotatedBoundingBox="1296,15774 25121,14566 25245,17023 1421,18230"/>
            </emma:interpretation>
          </emma:emma>
        </inkml:annotationXML>
        <inkml:traceGroup>
          <inkml:annotationXML>
            <emma:emma xmlns:emma="http://www.w3.org/2003/04/emma" version="1.0">
              <emma:interpretation id="{042475FB-408E-4A9B-AC46-AF63F801BAEB}" emma:medium="tactile" emma:mode="ink">
                <msink:context xmlns:msink="http://schemas.microsoft.com/ink/2010/main" type="inkWord" rotatedBoundingBox="1348,16786 4764,16613 4826,17836 1410,18010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27850.8961">-410 12706 340 0,'-13'-8'128'0,"17"0"-100"0,-4 4-8 16,5 0 68-16,-5-4-52 16,4 4 100-16,1-5-76 15,-5 1 0-15,-5-4-40 0,-8 4-28 16,-6 0 0-16,-12 4 40 0,-6-4-20 15,-4 8-20-15,0 8 4 16,5 0 0-16,8-4 4 16,19 16 8-1,32 1 40-15,4 7-28 16,14 8 4-16,0 1-16 16,0 7 4-16,-9 5-8 15,-9-9-4-15,-9-7 4 16,-10-5 20-16,-18 0-12 15,-13-15-12-15,-18-5-4 16,-10-8 20-16,0 0-8 0,5-4 4 16,14-13-4-16,18 5-84 15,18-4 40-15,22 4-284 16</inkml:trace>
          <inkml:trace contextRef="#ctx0" brushRef="#br0" timeOffset="329469.0484">14 12666 332 0,'-14'-5'120'0,"9"5"-92"0,-4-4-8 15,9 4 88-15,-4 0-64 0,-1 0 8 16,1 0-32-16,-5 0-20 16,-5 4-4-16,-9 1 4 15,-4 3 0-15,-5 4 8 16,-4 4-4-16,-1 0 84 16,5 4-44-16,0 13 56 15,10-1-56-15,-1 5 4 16,9 3-28-16,10 0-20 0,4-3-4 15,9-5 4-15,9-3 0 16,14-9 0-16,13-4 0 0,10-12-64 16,4 4 36-16,9-8-60 15,-4 0 52-15,-5-8-20 16,-4 0 36-16,-14-8 0 16,-9-4 12-16,-9-5 32 15,-1 1-12-15,1-4 40 16,-9-1-28-16,4 9 4 15,-4-4-16-15,-5 4 12 16,0 3-16-16,-5 5-4 16,-4 4 0-16,-4 0-4 15,-5 4 0-15,0 0 16 16,-5 4-8-16,0 0 24 16,-8 4-20-16,3 4-4 15,-3 0-4-15,8 4 4 0,-4 5-4 16,4-1 8-1,0-4-8-15,10 8-12 0,-5-4 4 16,13 0 4-16,-4-7 0 16,0-5-28-16,0-4 16 15,0 0-120-15,0 0 76 16,0 0-100 0,5-4 88-16,-5 4-44 15,0 0 64-15,0 0 96 16,0 0-24-16,0 0 128 15,18 16 56 1,-4 0-108-16,9-4 4 0,4 0-68 16,0 0-4-16,0-4-20 15,1-3-24-15,-10-5 4 0,5 0-32 16,-10-5 24-16,6-3-40 16,-15 4 36-16,14-8-64 15,-4-4 48-15,4-4-88 16,5-9 68-16,4 1-44 15,10 0 60 1,4-5 28-16,0 5 12 16,0 4 0-16,-5-5 4 15,-4 9 20-15,-9 4-12 16,-5 0 56-16,-4-4-36 16,-14 7 36-16,-9-3-36 15,-1 0 0-15,1 8-20 16,0-4 28-16,9-8-24 15,0 12-12-15,0-9-8 0,5 1 20 16,-1 8-8-16,-4-8 40 0,-4 8-24 16,-1 4 100-16,-4 4-68 15,0 4 36-15,-5 4-52 16,1 8 72-16,-6 0-60 16,-3 9 0-16,-1 3-32 15,5 8 16-15,0 13-24 16,-1-5 4-16,6 9-8 15,4-9-8-15,-1 1 4 16,6-9-24-16,4 1 12 16,0-13-136-16,0-4 76 0,4-12-40 15,6 5 64-15,8-13-12 16,9 8 36-16,14-8 8 16,14-8 12-16,-1 8-44 15,-4-13 24-15,0 1 16 16,-4-4 4-16,-10-4-8 15,-4 0 4-15,-9-9 48 16,0 1-24-16,-14-4 24 16,-9 7-24-16,-5 1-8 15,-13 4-8-15,0 8-4 16,-5 4 0-16,-4 8-20 16,0 16 12-16,4 4-12 15,0 4 8-15,9 5 0 16,5 3 4-16,5-4 16 0,8 1-4 15,1-5 16-15,4-4-12 16,5-8 4-16,4-8-4 16,5 4-52-16,-1-8 28 15,6-8-68-15,-6-4 48 16,1-4-108-16,9 0 84 16,-9-4-8-16,-5 3 40 15,0 5 88-15,-4 4-32 16,-5 8 132-16,5 8-88 15,-5 8 80-15,0 9-88 16,5-1 12-16,-5 4-44 16,0-7-40-16,0-1 4 0,0 0 16 15,-4-8-4-15,-5-4 24 16,0 0-20-16,-5-8-4 16,0-8-4-16,1-4-16 15,-1-16 8-15,1 4 4 16,-1-21 0-16,10 1-12 15,13-1 8-15,18 5 100 16,19 3-52-16,13 13 0 16,1 0-28-16,3 7-28 15,-3 13 4-15,-15 8-400 16,1 4 220-16</inkml:trace>
          <inkml:trace contextRef="#ctx0" brushRef="#br0" timeOffset="406548.3464">-806 13787 476 0,'-23'8'176'0,"14"-4"-136"0,-9 0-12 0,9 0 12 15,-5-4-28-15,-4 0 32 16,-5 8-28-16,1-4 4 16,-1 0-12-16,-9 0 56 15,-4-12-36-15,-5-4 24 0,-5 4-32 16,-9-13 8-16,-8-11-16 15,-6 0 28-15,1-13-24 16,13-7 20-16,1 3-20 0,4-4 28 16,22 1-28-16,6 11 48 15,8-3-36-15,5 11-16 16,18-7-4-16,5 8-8 16,-1-1 0-16,10 1 0 15,9-1 0-15,-5 1 0 16,5 0 0-16,-14-1 0 15,5-7 0-15,0 7 0 16,-10-3 0-16,1 4 0 16,-5 3 0-16,-4 5 8 15,-1 4-4-15,-4 4-12 16,-4-1 4-16,-1 5-4 16,1 4 0-16,-5 4 0 15,-5 4 0-15,-4 8-20 16,-10 12 16-16,-3 13 12 0,-10 7 4 15,0 1 8-15,0-1-8 16,9-3-4-16,0-5 4 16,0-4 56-16,9-11-32 15,10-1-4-15,3-8-12 16,10-8-12-16,10 0 4 16,12-16 4-16,10-1-4 15,14-3-48-15,8-4 28 16,10 4-8-16,-5 4 16 15,-9-1 0-15,-9 17 0 0,-13-4 16 16,-10 0-4-16,-9 0 68 16,-14-4-40-16,-8 0 84 15,-10-4-64-15,-9-8 0 16,0-9-32-16,-4 5 4 16,4-4-12-16,9-1-52 15,10 1 24-15,8 4-228 16,19 4 136-16,8 3-472 15,19 17 324 1,-4 12-36-16</inkml:trace>
        </inkml:traceGroup>
        <inkml:traceGroup>
          <inkml:annotationXML>
            <emma:emma xmlns:emma="http://www.w3.org/2003/04/emma" version="1.0">
              <emma:interpretation id="{917CB57E-6DA5-4DB6-806F-18550C804C98}" emma:medium="tactile" emma:mode="ink">
                <msink:context xmlns:msink="http://schemas.microsoft.com/ink/2010/main" type="inkWord" rotatedBoundingBox="6799,15754 7898,15698 7990,17514 6891,17570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666535.7844">3793 13422 580 0,'9'-44'216'0,"-9"23"-168"0,13-11-12 0,1 16 40 15,9-13-48-15,13-11 40 16,19-17-36-16,13-28 16 16,5-21-28-16,4 1 36 0,-13 12-32 15,0-29-4-15,-10-40-12 16,-8 8 20-16,-5 16-16 16,-9 12 4-16,-5 8-8 0,0 13-16 15,-4 16 4-15,-5 16 12 16,1 16-4-16,-10 16-28 15,-5 13 12-15,1 12 24 16,-5 12-8-16,-5 8 0 16,5 12 0-16,-4 4-24 15,-1 1 12-15,1-1 20 16,-1 0-4-16,0 4 16 16,1 1-16-16,-5-1-12 15,0-4 0-15,-9 1-16 16,-1-1 12-16,-3-4-32 15,-6 0 24-15,-4-3 4 16,0-5 12-16,1 0 8 16,-1 0-4-16,9-8-20 15,5 4 8-15,13-4 4 0,5 0 4 16,18 8-12-16,14 0 8 16,5 0 12-16,4 0-4 15,9-4-4-15,9 1 4 16,9-1-16-16,1 0 8 15,-10 0 20-15,-9-4-8 16,-18-4 4-16,-14 0-4 16,-18-5 4-16,-23-3-8 15,-9-4 52-15,-9-4-32 16,0-9 52-16,5-3-44 16,4-5-40-16,9 1 0 0,10 4-124 15,8 7 76-15,14 9-392 16,9 12 248-1,19 12-148-15</inkml:trace>
        </inkml:traceGroup>
        <inkml:traceGroup>
          <inkml:annotationXML>
            <emma:emma xmlns:emma="http://www.w3.org/2003/04/emma" version="1.0">
              <emma:interpretation id="{40C35B35-00DD-4A38-8F27-81818CA106A1}" emma:medium="tactile" emma:mode="ink">
                <msink:context xmlns:msink="http://schemas.microsoft.com/ink/2010/main" type="inkWord" rotatedBoundingBox="8425,16651 9296,16607 9318,17040 8447,17084"/>
              </emma:interpretation>
            </emma:emma>
          </inkml:annotationXML>
          <inkml:trace contextRef="#ctx0" brushRef="#br0" timeOffset="489017.273">5468 12496 144 0,'0'0'52'0,"5"4"-40"0,-5 0 0 15,0-4 80-15,0 0-52 0,0 8 72 16,0-8-64-16,0 0 36 16,0 4-48-16,0 8 52 15,0-4-52-15,0 4 44 16,0 0-44-16,-14 9 8 0,5-5-28 15,4 8 8-15,-4 0-12 16,-5 1 0-16,-4-5-4 0,9-4 20 16,-5 4-16-16,5-8-12 15,-4 0-4-15,13-3 20 16,-9-9-8-16,9 12-92 16,-5-12 48-16,0 0-112 15,5 0 84-15,0-12-332 16</inkml:trace>
          <inkml:trace contextRef="#ctx0" brushRef="#br0" timeOffset="489634.9154">5846 12552 288 0,'-14'0'108'0,"5"0"-84"0,9 8-4 0,-9-4 48 16,4 0-40-16,-4 4-20 16,0 5-8-16,5-1 0 15,-15 4 0-15,6 0 16 16,-10 4-8-16,0-3-20 16,-4 3 4-16,4-8-32 15,0 4 24-15,10-4-248 16</inkml:trace>
          <inkml:trace contextRef="#ctx0" brushRef="#br0" timeOffset="489395.7791">5646 12548 488 0,'-10'-4'180'0,"20"8"-140"0,3 0-12 0,-4-4 92 15,0 4-72-15,5 4 32 0,-5 4-44 16,14 1 40-16,0 7-44 16,-5-4-8-16,-4 8-12 0,-1-3 0 15,-4 3-8-15,0-8 24 16,1-8-16-16,-6 12-20 16,-4-12 0-16,0-4-200 15,0 1 116-15,-9-5-412 16</inkml:trace>
          <inkml:trace contextRef="#ctx0" brushRef="#br0" timeOffset="490323.1412">5973 12508 352 0,'9'-12'132'0,"-4"12"-104"0,0 0-8 0,-5 0 132 16,9-5-88-16,0 1 0 16,4 0-40-16,6 4 20 15,3 4-28-15,6-4 32 16,-1 4-32-16,0 5 12 0,1-1-16 15,-15-4-8 1,1 8 0-16,-14 0 12 0,-5 0-8 16,-13 0-4-16,-9-4 0 15,-5 9-92-15,9-5 48 16,0 0-92-16,1-4 76 16,4 0-24-16,18-4 44 15,0-4 16-15,9 4 8 16,4 0 12-16,10 4 0 15,4 0 32-15,1 0-16 16,-1 5-32-16,-9 3 8 16,0 0 20-16,-8 4-8 15,-6 0 36-15,-4 1-24 16,-4-1 56-16,-6 0-40 16,1 0 48-16,-4-3-48 15,-1-5 4-15,-4 0-24 16,4 0 44-16,-9-4-28 15,10 0-4-15,-1-4-16 0,5-4-16 16,0 0 4-16,0-4-216 16,0-4 120-16</inkml:trace>
        </inkml:traceGroup>
        <inkml:traceGroup>
          <inkml:annotationXML>
            <emma:emma xmlns:emma="http://www.w3.org/2003/04/emma" version="1.0">
              <emma:interpretation id="{4255F9C4-E2CD-43F7-A3C5-77564A345122}" emma:medium="tactile" emma:mode="ink">
                <msink:context xmlns:msink="http://schemas.microsoft.com/ink/2010/main" type="inkWord" rotatedBoundingBox="9877,16121 12282,16000 12342,17187 9937,17309"/>
              </emma:interpretation>
            </emma:emma>
          </inkml:annotationXML>
          <inkml:trace contextRef="#ctx0" brushRef="#br0" timeOffset="492740.3205">6925 12815 208 0,'27'8'76'0,"-13"-4"-60"0,9 13-4 16,-14-13 28-16,0 16-24 0,0-20-24 15,-5 20 4-15,-4-4 88 16,-4-12-44-16,-1 4 60 16,1 9-56-16,-5-17 60 15,0 0-64-15,-1 0-8 16,-8 8-20-16,5-4 16 15,-1 0-16-15,0 0-4 16,1 0-4-16,-1 0 12 0,0 4-8 16,1-8-28-16,4 4 8 15,-1 0 12-15,1-4 4 16,5 0-196 0,-1-4 104-16,5 0-236 15</inkml:trace>
          <inkml:trace contextRef="#ctx0" brushRef="#br0" timeOffset="491915.8363">6866 12237 228 0,'0'16'84'0,"4"0"-64"0,5 4-8 15,0-12-4-15,1 0-8 16,3 4 0-16,1 5 0 15,0-9 0-15,-1 0 0 16,-4 0 16-16,9 0-8 16,-8-4 16-16,-1 0-16 15,0 0-12-15,0 0 0 16,0 0 4-16,5-4 0 16,-1 4-20-16,1-4 12 15,0 0 4-15,-1-4 4 16,1 0 16-16,0 0-8 15,-1 4 32-15,-4 0-24 16,0 0-4-16,1 4-8 0,-1-4 12 16,0 4-8-16,-9-4-12 15,4 8 0-15,-4-8 4 16,5 8 0-16,-1 1 8 16,6-5-4-16,-6 8-4 15,-4 0 4-15,0-4-16 16,0 0 8-16,0 0 20 15,0-8-8-15,0 4 48 16,-4 4-28-16,4-8 4 16,-5 4-20-16,0 0 12 15,5-4-16-15,-4 4-12 16,4-4 0-16,0 0 48 0,0 0-24 16,0 0 16-1,4-4-20-15,1 0-8 16,0-8 20-16,4 4-16 15,0-4-12-15,0-4-4 16,0 4 12-16,0 0-4 16,0-1-20-16,0 1 8 15,0 4 12-15,1 4 0 16,-1 0 24-16,4 0-16 16,1 0-4-16,4 0-4 15,9 4 28-15,1 8-16 0,8-4-4 16,5 0-8-16,0 0 4 15,0-4-4-15,-4 0 8 16,4-4-8-16,-10 0-20 16,1-4 8-16,-4 0 4 0,-6 0 4 15,-3-8-12-15,-1 3 8 16,-9 1 20-16,-5 0-8 16,-4 0-12-16,0 0 0 15,-4 0 12-15,-1-9-4 16,-4 13-136-16,0-4 76 15,0 4-360 1</inkml:trace>
          <inkml:trace contextRef="#ctx0" brushRef="#br0" timeOffset="492443.0283">6966 12589 392 0,'18'-4'148'0,"-13"4"-116"0,4 0-8 0,-9 0 20 16,0 0-28-16,0 0 32 15,0 0-32-15,9 0 32 16,-9 0-32-16,9 4-4 16,0-4-8-16,0 12 12 0,-9-4-8 15,0 0 24-15,0 0-20 16,-9 0-40-16,0 4 16 15,-5-4-112-15,-4 0 68 16,-5 5-168-16,5-9 124 16,4 4-84-16</inkml:trace>
          <inkml:trace contextRef="#ctx0" brushRef="#br0" timeOffset="493251.1769">7303 12670 520 0,'-23'4'192'0,"23"4"-152"0,-9 4-8 0,0 0-8 0,0 8-20 16,0 0 16-16,-1 9-12 15,1-5-20-15,5 4 4 16,-5-7-120-16,-5-1 72 16,0 0-180-16,5-4 132 15,0-12-64-15</inkml:trace>
          <inkml:trace contextRef="#ctx0" brushRef="#br0" timeOffset="493093.7587">7166 12649 260 0,'0'-4'96'0,"0"12"-76"0,5-4-4 16,-1 5 176-16,5 7-108 15,-4 4 44-15,4 8-76 0,0 1 16 16,5 3-40 0,-1 4 0-16,-3-3-16 0,-1-9 12 0,0-4-16 15,-5-4-4-15,1-7 0 16,-5-9-392-1</inkml:trace>
          <inkml:trace contextRef="#ctx0" brushRef="#br0" timeOffset="493821.8565">7407 12649 572 0,'-18'-12'208'0,"18"12"-160"0,5-8-12 0,-1 8 76 0,5-4-68 15,5-4 16-15,4 0-36 16,5 0 32-16,4-4-32 16,5 12 32-16,5 0-32 0,-1 0 4 15,1 8-16-15,-6 0-8 16,-8 0 0-16,-9 4 12 16,-14 0-8-16,-9 4 24 15,-14 1-20-15,-9-1-56 16,-9 0 20-16,5-4-32 15,4 0 32-15,5 0-44 16,8-4 40-16,10 1-4 16,9-5 20-16,14 8 8 15,13 0 4-15,5 0-20 16,4 4 12-16,1 4 4 0,-10 5 4 16,-4-1 8-16,-9 0-4 15,-14 1 52-15,-14-1-32 16,-9-4 0-16,-4-4-16 15,-5 0 4-15,-4-3-8 16,-1 7 8-16,5-8-8 16,5-8-188-16,4 0 100 15</inkml:trace>
          <inkml:trace contextRef="#ctx0" brushRef="#br0" timeOffset="495607.9074">8063 11909 320 0,'-4'0'120'0,"8"0"-96"0,-4 0-4 0,0 0 16 16,0 0-24-16,5 8 24 16,-5-8-24-16,4 8 56 15,1 4-36-15,-5 4 92 16,0 9-72-16,4 3-4 16,5 0-32-16,0 9 40 15,1 3-28-15,3-3 4 0,5-5-20 16,1-4 12-16,-1-4-16 15,-4-7 4-15,-1-9-4 0,1-8 20 16,-5-8-16-16,0-4-56 16,0-9 20-16,0-3-60 15,0-4 48-15,0-1-72 16,5 5 64-16,0 4 20 16,-1 0 16-16,1 3 8 15,0 5 0-15,-5 4 60 16,0 4-32-16,-4 0 24 15,-5 4-32-15,0 0 36 16,0 8-32-16,0 4-24 31,4 5 0-31,1 7 16 0,-1 0-8 16,1 4-20-16,4-3 4 16,0-1 12-16,-4-4 0 15,-1-4-4-15,-4 1 4 0,5-5 4 0,-5-12-4 16,0 0 8-16,0 0-8 15,9-4-4-15,4 0 4 16,1-9 12-16,0 1-8 16,-1-4 16-16,-4-4-16 15,5 0-20-15,4-5 4 16,5 5-4-16,-5 4 4 16,5 0 16-16,0 4-4 15,0 4-12-15,-1-1 4 16,1 5 20-16,0 4-8 15,4 4 16-15,5 5-16 0,5 7 4 16,3 8-4-16,6 8 4 16,4 5-8-1,5-5 16-15,-10-3-12 0,-4-5-4 16,-9-4 0-16,0-12 40 16,-18-8-24-16,4-8 0 15,-9-8-12-15,0-12-8 16,-4-9 4-16,-5-7 12 15,0-1-8-15,0 1-4 16,0 7 0-16,0 13-76 16,0-4 40-16,0 11-76 15,0 5 64-15,0 12-236 16,0 0 156 0,-9 12-256-16</inkml:trace>
          <inkml:trace contextRef="#ctx0" brushRef="#br0" timeOffset="496329.9367">8405 12556 404 0,'0'-12'148'0,"0"12"-112"0,9-4-12 16,-5 0 164-16,1 0-108 15,4 0 44-15,0 0-72 16,0 0-20-16,0 4-20 16,5 0 16-16,-1 4-16 0,6 4 4 15,-1 0-8-15,0 4 4 16,0 0-8-16,5 0 8 15,-14 1-8-15,0-1 16 0,-18 0 16 16,-9 0-20 0,-14-4-24-16,-4 0 0 15,4-8-24-15,0 0 20 16,9-8-20-16,19 4 16 16,4 0-28-16,18 0 28 15,5 4-4-15,8 4 12 16,1 4-28-16,0 8 20 15,0 5 32-15,-9 3-8 16,-5 0 8-16,-4 13-8 0,-14-9 64 16,0 0-40-1,-18-4 60-15,-1-3-56 0,-3-9 20 16,-6 4-36-16,-4-12 0 16,5 4-12-16,0-8-24 15,4 0 8-15,9 0-84 16,-4 0 52-16,9 0-56 15,4 4 56-15,1 0-92 16,4 0 72-16,0 8-228 16,4 1 164-1,10-5-168-15</inkml:trace>
          <inkml:trace contextRef="#ctx1" brushRef="#br0">8719 13066 0,'0'0'16,"-87"-61"-16,87 61 15,0 0 1,0 0-16</inkml:trace>
          <inkml:trace contextRef="#ctx0" brushRef="#br0" timeOffset="497200.1049">8819 12621 372 0,'-18'0'140'16,"18"0"-112"-16,0 0-4 0,0 0 100 0,0 0-72 15,0 0 40-15,4-4-52 16,-4 0-4-16,0 4-24 15,0 0 20-15,5 0-20 16,-5 0 4-16,0 4-8 0,-5 4 28 16,-8 0-20-16,8 12 32 15,-4-3-32-15,-5-5 32 16,1 12-32-16,-1-4-12 16,0 9-8-16,5 3 20 15,0-4-8-15,0 1 4 16,-5-5-4-16,10-4-16 15,-1 0 4-15,1-3-60 16,-6-5 36-16,6-8-156 0,-1-8 104 16,5-4-388-1</inkml:trace>
          <inkml:trace contextRef="#ctx0" brushRef="#br0" timeOffset="496750.0538">8710 12597 476 0,'0'-8'176'0,"0"16"-136"0,4-16-12 0,-4 8 100 0,0 0-76 16,0 0 60-16,0 0-68 16,0 0 16-16,9 12-40 15,0-8 44-15,0 4-36 0,1 8 12 16,-6 8-24-16,10 1-24 15,4 3 0-15,0 0 20 16,0 9-4-16,1-13 24 16,-6 4-20-16,1-7 24 15,-10-5-24-15,-4-8-32 16,0 4 12-16,0-12-104 16,-4 8 60-16,-1-8-204 15,5 0 140-15</inkml:trace>
          <inkml:trace contextRef="#ctx0" brushRef="#br0" timeOffset="497730.524">9210 12589 456 0,'0'-8'168'0,"5"8"-128"0,-5 0-16 16,0 0 124-16,0 0-88 16,0 0 36-16,-5 8-56 15,5 4 12-15,-4 4-32 16,4 8 28-16,0-4-32 0,0 9 40 15,0 7-32-15,0 13-4 16,0-13-12-16,0 1-8 16,-5-1 4-16,1-12-280 0,-5 1 152 15,0-5-372 1</inkml:trace>
        </inkml:traceGroup>
        <inkml:traceGroup>
          <inkml:annotationXML>
            <emma:emma xmlns:emma="http://www.w3.org/2003/04/emma" version="1.0">
              <emma:interpretation id="{EC51DECD-83E1-40E1-B4DE-5B052F82F844}" emma:medium="tactile" emma:mode="ink">
                <msink:context xmlns:msink="http://schemas.microsoft.com/ink/2010/main" type="inkWord" rotatedBoundingBox="13448,16555 13855,16535 13871,16844 13464,16864"/>
              </emma:interpretation>
              <emma:one-of disjunction-type="recognition" id="oneOf34">
                <emma:interpretation id="interp58" emma:lang="" emma:confidence="0">
                  <emma:literal>•</emma:literal>
                </emma:interpretation>
                <emma:interpretation id="interp59" emma:lang="" emma:confidence="0">
                  <emma:literal>B</emma:literal>
                </emma:interpretation>
                <emma:interpretation id="interp60" emma:lang="" emma:confidence="0">
                  <emma:literal>N</emma:literal>
                </emma:interpretation>
                <emma:interpretation id="interp61" emma:lang="" emma:confidence="0">
                  <emma:literal>l</emma:literal>
                </emma:interpretation>
                <emma:interpretation id="interp62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49823.4524">10367 12449 464 0,'4'0'176'0,"-4"-12"-140"0,5 8-8 16,-5 4 120-16,9 0-88 16,0-4 36-16,0 0-56 15,9-5 4-15,1 9-28 16,8-4 8-16,5 0-12 0,9 0 12 16,0 0-16-16,0 4-4 0,-5-8 0 15,-4 8 12-15,-9 0-8 16,-5 8 4-16,-4-8-4 15,-5 4-76-15,-5 8 36 16,-13 1-516 0,0 3 304-16,-5 8 28 15</inkml:trace>
          <inkml:trace contextRef="#ctx0" brushRef="#br0" timeOffset="550064.5936">10385 12645 372 0,'-23'4'140'0,"23"0"-112"0,5 0-4 16,-5-4 144-16,9 0-96 16,0 0 32-16,5 0-60 15,4 0 0-15,5-4-28 16,4 4 8-16,5 0-12 0,0 0-24 16,0 0 4-16,-1 0 20 15,-3-4-4-15,-1 4-4 16,-4 4 0-16,-5 0-104 15,-4 5 56-15,-1-1-272 16,1 0 176 0,-5 8-124-16</inkml:trace>
        </inkml:traceGroup>
        <inkml:traceGroup>
          <inkml:annotationXML>
            <emma:emma xmlns:emma="http://www.w3.org/2003/04/emma" version="1.0">
              <emma:interpretation id="{247FDC68-2AFF-475F-BA90-97DAACB71BA7}" emma:medium="tactile" emma:mode="ink">
                <msink:context xmlns:msink="http://schemas.microsoft.com/ink/2010/main" type="inkWord" rotatedBoundingBox="14364,15682 18709,15462 18796,17173 14451,17394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52932.7705">12552 12386 832 0,'-14'-8'308'0,"14"12"-240"0,0-8-20 0,0 4-16 15,10 4-28-15,-1 0-4 16,4 4 4-16,1 0-612 16</inkml:trace>
          <inkml:trace contextRef="#ctx0" brushRef="#br0" timeOffset="555736.6479">11801 11654 228 0,'-27'-4'84'0,"4"12"-64"0,-18 0-8 0,23 4 72 15,-19 4-48-15,-4 13-4 16,-4 7-20-16,-1 0 156 0,-8 9-92 15,-1 20 104-15,19 36-104 16,-5 12 36-16,27 13-64 16,5-9 0-16,9 8-28 0,32 9 4 15,13-9-12-15,19-31-236 16,41-26 120-16,31-3-424 16</inkml:trace>
          <inkml:trace contextRef="#ctx0" brushRef="#br0" timeOffset="553665.139">12470 13188 280 0,'5'0'104'0,"4"0"-84"0,5 0 0 16,-1-4 108-16,5-1-72 15,5-7 32-15,4 0-52 16,5-8-4-16,5-12-20 0,-1-13 44 16,-4 1-28-16,0-17 4 15,0-12-20-15,4 8 20 16,-8 5-20-16,-6-5-12 0,1 0-4 16,-9 4 12-16,8 9-4 15,-3 3 60-15,-6 5-36 16,-4 7 32-16,1 1-32 15,-6 7 8-15,5 9-20 16,9 8-16-16,-4-4-4 16,-5 16-16-16,-4 16 12 15,4 0 32-15,-9 9-16 16,0 3-16-16,-9 4 0 16,9 1 32-16,-9 3-16 0,4 0 16 15,-4-3-12-15,9-5 20 16,0 1-20-16,9-9-12 15,5-4-4-15,-5-8 20 16,14-8-8-16,-1 0-28 16,1-16 8-16,9-4-48 15,-9-1 32-15,0 1-92 16,-1-8 68-16,-13-21-20 16,5 5 44-16,-9-9 4 15,-1 5 16-15,-4 11 32 16,0 5-12-16,0 3 92 15,9 9-56-15,0 4 12 16,-4 16-36-16,13 8-12 0,-4 8-8 16,-5 9 20-16,0 3-12 15,-4 12 4-15,-5-3-8 16,0-1 12-16,0 1-12 16,-5-5 32-16,-4-4-24 15,0-7 4-15,4 3-12 16,-4-12-104-16,0 4 52 15,0-12-332 1</inkml:trace>
          <inkml:trace contextRef="#ctx0" brushRef="#br0" timeOffset="554168.9788">12971 11909 684 0,'9'-8'252'0,"9"4"-192"0,14-5-20 0,-4 5 40 15,12-4-52-15,20-4 24 16,-6 4-32-16,1 4-80 16,-10 4 32-16,-13 8-432 15,-9 0 256-15,-5 4-76 16</inkml:trace>
          <inkml:trace contextRef="#ctx0" brushRef="#br0" timeOffset="553939.3686">13003 11832 488 0,'0'-28'180'0,"14"19"-140"0,-1-11-12 15,-4 12 108-15,14 0-80 16,-5-4 40-16,5 8-56 16,-5 0-16-16,10 8-12 15,-1 0 24-15,-4 8-20 0,-5 4-244 16,-4 0 124-16,-5 1-356 15</inkml:trace>
          <inkml:trace contextRef="#ctx0" brushRef="#br0" timeOffset="554319.8829">13517 12176 728 0,'-9'0'268'0,"9"0"-208"0,-4 8-16 15,4-8-36-15,4 4-12 16,5 4-304-16</inkml:trace>
          <inkml:trace contextRef="#ctx0" brushRef="#br0" timeOffset="555169.6397">13731 11840 768 0,'-13'-16'284'0,"26"8"-220"0,24-9-20 0,-10 13-32 16,19 0-16-16,8 4-136 15,10 13 72-15,-14 7-460 16</inkml:trace>
          <inkml:trace contextRef="#ctx0" brushRef="#br0" timeOffset="554973.6205">13704 12382 652 0,'-23'-20'244'0,"23"12"-192"0,5 4-12 15,4 4 40-15,9-8-52 16,9-4 16-16,28 4-28 16,0-1-16-16,13 5-4 15,-4 0-428-15,-10 8 236 16,-13 0-116-16</inkml:trace>
          <inkml:trace contextRef="#ctx0" brushRef="#br0" timeOffset="554535.9551">13722 11994 164 0,'5'-4'60'0,"-5"8"-44"0,0 8-8 0,0 4 200 16,-5 12-116-16,1 17 44 15,-1 12-84-15,5 3 68 16,-4 5-68-16,-1-8 8 16,5-5-36-16,0-7-4 0,0-9-12 15,0-7 28-15,-9-5-20 0,9-8-276 16,-9-4 136-1</inkml:trace>
          <inkml:trace contextRef="#ctx0" brushRef="#br0" timeOffset="556248.0992">14068 11654 528 0,'0'20'196'0,"5"-12"-152"0,22 20-12 15,-9-11 52-15,10 19-52 16,4 0 40-16,8 9-40 15,-3 16 24-15,-1 24-28 16,-4 16 28-16,-4 0-32 0,-19-12 4 16,-5-4-16-16,-13-12 0 15,-14-8-4-15,-9-5 20 16,-13-3-16-16,-28 0-312 16,-4-17 164-16,-1-8-344 15</inkml:trace>
          <inkml:trace contextRef="#ctx0" brushRef="#br0" timeOffset="554779.1016">14132 11913 268 0,'-18'4'100'0,"9"12"-76"0,4 16-8 16,5-7 124-16,5 11-80 15,-1 29 20-15,5 4-48 0,5 3-20 16,0-3-8-16,-5-20 28 16,-5-1-16-16,-4-7 20 15,0-9-20-15,-22-3-376 16,12-5 192-16,-26 4-20 15</inkml:trace>
          <inkml:trace contextRef="#ctx0" brushRef="#br0" timeOffset="557148.548">14514 11370 464 0,'5'0'176'0,"-5"9"-140"0,0 3-8 16,0 4 100-16,-5 8-76 15,1 9 40-15,-1 3-52 0,1 9 20 16,-1-9-32-16,1 0 28 0,-1 1-32 15,1-13 12-15,-1 4-20 16,0-11 8-16,1-5-12 16,4 0 28-16,0 4-24 15,0 0-24 1,4-4 4-16,6-4-96 16,3 1 52-16,10-1-136 15,4 0 104-15,10-4-368 16,4 0 248-16,0 8 40 15</inkml:trace>
          <inkml:trace contextRef="#ctx0" brushRef="#br0" timeOffset="550953.4585">11787 12168 280 0,'0'-20'104'0,"14"11"-84"0,-10-15 0 15,1 16 40-15,4 8-36 16,0-4 0-16,-4 0-16 15,-5 4 64-15,0 0-40 16,0 8 24-16,-5 24-36 16,1-3 80-16,-10 15-56 15,9 9 56-15,1 4-56 16,-10-5 40-16,5 1-48 16,0-9-12-16,-5 5-12 0,5-9 0 15,5-3-8-15,-5-9 16 0,-5 8-12 16,5-15 24-16,4-9-20 15,1-12-144 1,8 0 68-16,5-12-432 16</inkml:trace>
          <inkml:trace contextRef="#ctx0" brushRef="#br0" timeOffset="551371.5691">11724 12568 560 0,'0'-16'208'0,"9"8"-164"0,23 0-8 0,-10 8 76 15,10-8-68-15,5 8-20 16,4 0-12-16,4 0-48 16,-13 0 20-16,0 0-320 15</inkml:trace>
          <inkml:trace contextRef="#ctx0" brushRef="#br0" timeOffset="551974.7011">11842 11860 652 0,'-9'-4'244'0,"4"8"-192"0,1-4-12 0,4 0 76 16,4 0-72-16,10-4 8 15,0 4-32-15,17-4-20 16,1 4-4-16,9 0-32 0,-13 4 20 15,3 0-216-15,-8 4 132 16,-5-4-356-16,-4 4 256 16,0 0 80-16</inkml:trace>
          <inkml:trace contextRef="#ctx0" brushRef="#br0" timeOffset="551203.1211">12133 12079 392 0,'9'-21'148'0,"1"17"-116"16,3 0-8-16,-13 4 20 0,0 13-28 15,0 3 56-15,5 20-40 16,-5 17 56-16,0 3-52 16,0 9 44-16,-5 8-44 15,5-8 0-15,0-5-24 16,0-3 20-16,0 0-20 0,-13-1-20 15,13-7 0-15,-10-9-24 16,1-11 20-16,-4-5-364 16,-6-8 204-1,-3-8-112-15</inkml:trace>
          <inkml:trace contextRef="#ctx0" brushRef="#br0" timeOffset="556762.5215">14300 11601 416 0,'0'-16'152'0,"10"12"-116"0,-6 0-12 16,5 4 108-16,0-8-76 0,0 4 84 15,1 4-80-15,-1 0 32 16,0 4-56-16,4 4 32 0,10-4-36 16,4 0-8-16,5-4-16 15,5 0 28-15,4 0-20 16,-5 4-4-16,1-4-8 16,-10-4-68-16,-9 4 36 15,-9 0-200-15,-13 0 128 16</inkml:trace>
          <inkml:trace contextRef="#ctx0" brushRef="#br0" timeOffset="552494.5865">12334 11759 320 0,'-14'17'120'0,"14"-13"-96"0,-9 4-4 16,9 8 24-16,4-4-28 15,-4 4 32-15,0 1-32 16,0-1-4-16,-9-4-8 15,5 0-4-15,-1 0 0 16,-8-8 0-16,3 5 0 16,1-9 0-16,-9 4 0 15,0-8 0-15,9 0 0 16,-5-1 24-16,5 1-12 16,0 0 136-16,9 0-80 15,0 0 76-15,4 0-84 16,10-4 20-16,0 8-44 15,13-8 4-15,0 8-24 0,14-4-88 0,-9 4 40 16,0 0-360 0,-5 0 216-16,5 12-160 15</inkml:trace>
          <inkml:trace contextRef="#ctx0" brushRef="#br0" timeOffset="552104.0455">12224 11796 176 0,'-13'-16'64'0,"13"8"-48"0,0 4-8 16,0 0 96-16,9-1-60 15,-5-3 80-15,5 8-72 16,1 0-16-16,3 8-24 15,1 13 96-15,4-5-60 0,-9 8-56 16,0-3 4-16,-9 7 28 16,0-8-12-16,0-4 16 15,0 1-16-15,0 3-176 16,-4-8 92-16</inkml:trace>
          <inkml:trace contextRef="#ctx0" brushRef="#br0" timeOffset="558430.0925">14979 11464 372 0,'4'0'140'0,"-8"0"-112"0,4 0-4 15,0 16 120-15,0 4-84 16,0 4 8-16,-5 5-40 16,5 3 28-16,0 0-32 15,-4 1-12-15,-1-5-8 0,1-4 28 16,-6-3-16-16,1-1-76 15,-4-4 32-15,-10-4-204 16,0-4 132-16,5-4-144 16,0-4 140-16,4-4 56 15,5 0 32-15,4-4-4 16,1 0 12-16,4 4 4 16,9 0 4-16,-4 0 280 15,4 0-152-15,0-4 168 16,4 0-168-16,6 0-16 15,3 3-68-15,1-3-12 16,0 4-20-16,4 0-16 0,1 4 0 16,-1 0-376-16</inkml:trace>
          <inkml:trace contextRef="#ctx0" brushRef="#br0" timeOffset="557931.4384">14911 11520 352 0,'0'0'132'0,"-5"0"-104"0,10 0-8 0,-5 0 60 15,0 0-48-15,0 0 104 16,13 4-80-16,-13-4 48 16,9 16 0-1,-4 9-60-15,-1 7 8 0,1 0-36 16,-5 5 8-16,4-1-12 16,1-3 0-16,-5-5-4 15,5-4 36-15,-1-3-20 16,-4-9 4-16,5-4-16 15,-5-8-140-15,0 0 72 16,0 0-344 0</inkml:trace>
          <inkml:trace contextRef="#ctx0" brushRef="#br0" timeOffset="569144.2301">15325 12540 520 0,'0'0'192'0,"0"4"-152"0,4-4-8 0,-4 0 60 15,0 0-56-15,9 0 32 16,1 0-40-16,3 4 60 0,1-4-48 16,4 0 0-16,5 0-24 0,4 8 8 15,1-8-16-15,-1 4 4 16,5 0-4-16,-10 0-8 16,-3-4 4-16,-1 8-136 15,-9-3 72-15,0-1-276 16</inkml:trace>
          <inkml:trace contextRef="#ctx0" brushRef="#br0" timeOffset="568800.8181">15430 12261 488 0,'-10'0'180'0,"1"0"-140"0,5 4-12 0,4-4 20 15,0 0-32-15,0 0 84 16,9 12-56-16,0-4 40 15,0-4-48-15,9-4 32 0,1 0-36 16,3 0 0-16,1 0-20 0,9 0 0 16,-5 0-4-16,1-4-16 15,-10 4 4-15,-5 4 20 16,1 12-8 0,-5-8-4-16,-4 1 16 15,-5-1-12-15,0-8-56 16,0 12 24-16,0-8-216 15,0 0 128-15,-5 4-364 16</inkml:trace>
        </inkml:traceGroup>
        <inkml:traceGroup>
          <inkml:annotationXML>
            <emma:emma xmlns:emma="http://www.w3.org/2003/04/emma" version="1.0">
              <emma:interpretation id="{5BA9F441-8568-4861-AFDC-931F14185669}" emma:medium="tactile" emma:mode="ink">
                <msink:context xmlns:msink="http://schemas.microsoft.com/ink/2010/main" type="inkWord" rotatedBoundingBox="19235,15945 21616,15824 21686,17203 19305,17324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571863.653">16732 12496 768 0,'-9'-13'284'0,"18"9"-220"0,4 0-20 0,1 0 120 15,9-4-100-15,13 8 52 0,10-4-68 16,-1 4-32-16,-4 0-16 15,-4 4 8-15,-6 4-4 0,-3-8 24 16,-1 0-16-16,-9 4-92 16,-4-4 44-16,-5-4-68 15,-4 0 60-15,-5-4-252 16,0-4 164-16,-5 4-388 16</inkml:trace>
          <inkml:trace contextRef="#ctx0" brushRef="#br0" timeOffset="572298.7974">16791 11893 632 0,'-5'-5'236'0,"10"10"-184"0,-1-1-16 0,5-4 204 16,1 4-140-16,8 0 48 0,0 0-88 16,5 0 32-16,4-4-52 15,0 0 24-15,10-4-36 0,-10 4 0 16,0-4-16-16,-4 0 0 16,0 0-4-16,-5 0 12 15,-4-1-12-15,-14 5-64 16,0 0 28-16,0 0-164 15,0 0 108-15,0 9-220 16,0-5 172-16</inkml:trace>
          <inkml:trace contextRef="#ctx0" brushRef="#br0" timeOffset="571596.9319">17123 12115 560 0,'-9'0'208'0,"18"4"-164"0,-4-4-8 16,-1 12 40-16,-4 0-48 16,0 9 32-16,0 7-32 15,0 4 16-15,0 9-24 16,0-1 28-16,0 9-32 0,-4-1-4 15,4-11-8-15,-5 7 28 16,-4-3-16-16,0-1-4 16,0-7-8-16,4-9-236 15,-8 0 128-15,8-8-404 16</inkml:trace>
          <inkml:trace contextRef="#ctx0" brushRef="#br0" timeOffset="574293.6704">17337 13119 528 0,'14'-25'196'0,"-1"21"-152"0,6-8-12 0,-10 0 36 0,23-4-44 15,0-16-20-15,9-1-4 16,4-11 8-16,-9-9-4 16,10 0 8-16,-14 1-8 0,9 3-4 15,-14 1 4-15,-4-5-4 16,-9-4 0-16,4 9 0 15,-18-1 0-15,9 9 60 16,-5 3-32-16,6 5 32 16,-10 0-32-16,4 3 8 15,1 1-20-15,8 0 20 16,1 3-24-16,4 1 32 16,-4-4-28-16,4 12-12 15,5-5-8-15,-14 13-16 16,5-4 12-16,-14 8 20 15,0 4-4-15,0 0 4 0,0 16-4 16,-14-4 4-16,5 21-8 16,0-5 60-16,-5 9-36 15,10 7-4-15,-1 9-12 16,5-13-12-16,5-7 4 16,-1-5 20-16,19-4-12 15,-23-4 4-15,4-3-8 16,5-9 12-16,1-4-12 15,3-4-12-15,5-8 0 16,-4-5-120-16,0-7 68 0,4-12-164 16,0-13 124-16,-4 1-104 15,9-5 116-15,-14 5 16 16,4-9 44 0,-13 17 140-16,14-1-64 15,-5 9 124-15,-4 4-100 16,-5 8 24-16,4 3-60 15,-4 5 4-15,0 8-28 0,9 16 0 16,-9 5-8-16,5 15 28 16,-5 9-20-16,0-1 48 15,0 9-36-15,9-5 4 16,-9-3-20-16,-5-1 20 16,5-19-20-16,0 11 12 15,-4-12-12-15,-1-7-120 16,-4-5 56-16,9-8-180 15,-9-4 128-15,0-4-480 16</inkml:trace>
          <inkml:trace contextRef="#ctx0" brushRef="#br0" timeOffset="573384.5594">17360 12447 756 0,'0'-8'280'0,"0"16"-216"0,0 0-20 16,0-8 128-16,0 0-104 15,9 4-8-15,-9-4-40 16,14 0-8-16,-10 0-4 16,1 0-272-16,-5 0 148 0,0 8-504 15</inkml:trace>
          <inkml:trace contextRef="#ctx0" brushRef="#br0" timeOffset="574969.2361">17779 11864 416 0,'-14'4'152'0,"19"-4"-116"0,-5-4-12 0,0 4 144 0,9 0-96 16,0-4 76-16,9 4-84 15,0-4-28-15,10 0-20 16,-1 0 20-16,9 4-20 0,-4 0-12 15,5 0-8-15,-10 0-4 16,5 0 0-16,-5 8-176 16,-9-8 96-16,10 0-400 15,-15 0 272 1,-4 12 84-16</inkml:trace>
          <inkml:trace contextRef="#ctx0" brushRef="#br0" timeOffset="574702.0256">17792 11771 404 0,'-13'0'148'0,"13"0"-112"0,0 8-12 15,0-8 144-15,13-4-96 16,-3 0 104-16,-1-4-100 16,4 4 28-16,1 0-60 15,4 0-16-15,5 4-16 0,4-8 24 16,-4 4-20-16,0 0-4 15,-10 4-8-15,10-4-164 0,-9 4 88 16,-5 4-156-16,-9 0 128 16,0 8-276-1</inkml:trace>
          <inkml:trace contextRef="#ctx0" brushRef="#br0" timeOffset="575287.341">18339 11698 496 0,'-5'-4'184'0,"5"0"-140"0,5 0-16 0,-5 4 84 15,4 12-68-15,5 4 44 0,1 5-52 16,-1 3 32-16,0 4-36 16,-5-11-20-16,10 11-4 0,-5-8 0 15,-9-4-4-15,0-4-64 16,0 1 32-16,0-5-332 15</inkml:trace>
          <inkml:trace contextRef="#ctx0" brushRef="#br0" timeOffset="575674.3427">18416 11682 476 0,'0'4'176'0,"-4"4"-136"0,-1 4-12 0,-4 1 20 0,9 11-32 15,-5-8 12-15,-4 0-16 0,9 4 44 16,-4-7-28-16,-1 3 4 16,-4-4-20-16,-5-4 20 0,5 0-20 15,-4 0-76-15,-10 0 36 16,9-4-96-16,-8-4 68 15,-6 0 0 1,15-4 36-16,-1 4 32 16,-4-8-8-16,18 4 152 0,0-4-88 15,18 0 80-15,-4 0-88 16,-1 0 136-16,10 0-112 16,0 0 60-16,-5-1-84 0,5 9-36 15,-5 5-12-15,0-1-24 16,0 0 8-16,-4 8-224 15,9 0 120-15,-5-8-324 16</inkml:trace>
          <inkml:trace contextRef="#ctx0" brushRef="#br0" timeOffset="576399.773">18494 12289 1132 0,'0'0'420'0,"0"0"-328"0,0 0-24 0,0 0 68 15,0 0-88-15,13 0-36 16,-13 0-12-16,14 0-444 16,4-4 244-16,-9-12-520 15</inkml:trace>
          <inkml:trace contextRef="#ctx0" brushRef="#br0" timeOffset="570960.9912">16418 11941 312 0,'4'-8'112'0,"1"8"-84"16,-1 0-12-16,-4 0 84 0,0 0-60 15,0 0 80-15,9 0-68 16,-9 0 36-16,0 0-52 16,0 0 60-16,0 0-56 15,0 0 0-15,0 0-24 0,-4 4-12 16,-1 0 0-16,1 0 28 16,-5 4-16-16,-1-4-4 15,1 4-8-15,-4 5-16 16,-1-1 8-16,0 4-16 15,-4 4 12-15,-5 4 12 16,-4 9 0-16,4 3 8 16,1 17-8-16,-1-1 16 0,9 5-12 15,0 0 48-15,5-1-28 16,5 1 12-16,-1 0-24 16,5 3 20-16,9 17-24 15,0-12-12-15,5 0-4 16,-5-13 40-16,5-11-24 15,-5-5-44-15,0-11 16 16,0-5-96-16,0-12 64 16,5-8-276-1,0-4 180-15,-10 0-272 16</inkml:trace>
          <inkml:trace contextRef="#ctx0" brushRef="#br0" timeOffset="571338.2456">16786 12168 508 0,'-4'16'188'0,"-5"0"-148"0,4 8-8 0,5-3 132 16,0-1-96-16,0 12 52 16,0 1-72-16,0-1 28 15,0 4-44-15,0-3 8 0,-4-5-24 16,-1 0-16-16,-4-3-4 15,-5-5 40-15,1 0-24 16,-6-8-96-16,1-8 40 16,4 4-280-16,5-8 180 15,5 5-300 1</inkml:trace>
        </inkml:traceGroup>
        <inkml:traceGroup>
          <inkml:annotationXML>
            <emma:emma xmlns:emma="http://www.w3.org/2003/04/emma" version="1.0">
              <emma:interpretation id="{28EA3825-D1A9-44B6-9A55-CFF68025812E}" emma:medium="tactile" emma:mode="ink">
                <msink:context xmlns:msink="http://schemas.microsoft.com/ink/2010/main" type="inkWord" rotatedBoundingBox="22036,15449 23633,15369 23708,16848 22111,16929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578471.0353">19172 11828 664 0,'-5'-8'244'0,"5"8"-188"0,5-4-16 16,4 0 84-16,0 0-76 15,0-5 52-15,5-3-60 16,9 8 24-16,-1 0-36 15,10 0 16-15,0 0-24 0,0 0-8 16,5 4-8-16,-6 0-164 16,1 0 88-16,-9 0-324 15,-9 4 224 1,-5 4-224-16</inkml:trace>
          <inkml:trace contextRef="#ctx0" brushRef="#br0" timeOffset="577840.1912">19495 11901 476 0,'-9'0'176'0,"14"0"-136"0,-10 0-12 0,5 0 32 16,5 8-40-16,-1 4 8 15,1 4-16-15,-5 8 64 16,0 13-44-16,-5 15 24 0,-4 13-36 15,-9 0 8-15,9 4-16 16,-5-5 28-16,-9-3-24 16,10-16-4-16,-5 3-8 15,-1-11-192-15,6-9 104 16</inkml:trace>
          <inkml:trace contextRef="#ctx0" brushRef="#br0" timeOffset="579158.3618">19823 11698 436 0,'-5'0'160'0,"-4"4"-124"0,5 8-8 0,-5 1 96 16,9 3-72-16,0 0 16 16,-9 0-44-1,9 4-12-15,-10-3 16 0,10-5-16 16,-4-4 24-16,-5 0-24 15,-9 0-32-15,4-4 12 16,-18-4-80-16,0 0 52 0,9 0 4 16,1-4 20-1,8 0 168-15,5 0-84 0,18-4 88 16,0 0-96-16,23 4 56 16,0 0-68-16,-5 4-4 15,10 0-28-15,-10 0-136 16,-4 4 64-16,-1 0-360 15</inkml:trace>
          <inkml:trace contextRef="#ctx0" brushRef="#br0" timeOffset="579639.2383">19946 11589 508 0,'-14'-16'188'0,"14"12"-148"0,9 0-8 0,-9 4 104 0,10 0-80 15,-1 0 84-15,-5 0-80 16,10 8 40-16,13 8-60 16,-4 12 40-16,4 13-44 0,5 3 32 15,0 5-36-15,9 12 8 16,-9 15-24-16,-14 22 8 15,-4 3-12-15,-10-8 12 16,-8-8-16-16,-24-12 16 16,-8-9-16-16,-19-7-64 15,5-4 28-15,0-5-252 16,-4-7 156-16,-1-1-160 16,0-7 164-16,10-5-300 15,-5-4 236 1,22-4 68-16</inkml:trace>
          <inkml:trace contextRef="#ctx0" brushRef="#br0" timeOffset="578829.989">19787 11638 496 0,'-10'-4'184'0,"10"-1"-140"0,-4 10-16 16,4-1 100-16,-9 8-76 16,9 4 52-16,0 8-64 15,0 5 32-15,-5-1-40 16,5 0 0-16,0 1-20 0,0-9 20 15,5 0-20-15,-10-4-64 16,5 0 24-16,0-4-348 16,0 1 204-1,-13-1-196-15</inkml:trace>
          <inkml:trace contextRef="#ctx0" brushRef="#br0" timeOffset="580152.8393">20274 11314 756 0,'0'0'280'0,"0"0"-216"0,13 0-20 15,1 0 92-15,-9 0-84 16,8 0 24-16,10 0-44 16,0 0 32-16,-5-8-36 15,14 4 40-15,-5 0-40 0,-9 4-4 16,10-4-16-16,-15 4-40 16,6 0 16-16,-6 0-160 15,-8 0 96-15,-5 0-240 16,0 4 180-16</inkml:trace>
          <inkml:trace contextRef="#ctx0" brushRef="#br0" timeOffset="580406.0138">20456 11225 600 0,'-14'4'224'0,"28"4"-176"0,-14 0-12 0,4 0 104 0,-8 4-84 15,4 4 92-15,0 1-84 16,0 7 28-16,-14 0-52 15,14 5 64-15,-13 3-56 0,13 4-8 16,-5 5-24-16,-9-9 24 16,1 1-24-16,-1-5-4 15,9-4-8-15,-8 4-4 16,8-11 0-16,-4 3-20 16,9-12 12-16,14 8 20 15,4-8-4-15,18-4-48 16,1 4 24-16,-1-8-420 15,5 0 240-15</inkml:trace>
          <inkml:trace contextRef="#ctx0" brushRef="#br0" timeOffset="577623.6157">19063 11953 320 0,'0'-4'120'0,"4"8"-96"0,1-4-4 0,-5 0 112 15,0 0-76-15,0 0 16 16,0 0-48-16,0 0 68 15,0 0-56-15,9 8 48 16,-9 4-48-16,9 1 68 16,-9 7-56-16,0 12 0 0,0 13-28 15,-9 7 4-15,9 9-12 16,-5 0 12-16,-4-1-16 16,5-3 4-16,-1-4-4 15,-4-17 4-15,-5 1-8 16,10-9-72-16,-1-8 36 0,-4 0-156 15,5 1 108-15,-5-5-144 16,18-8 132 0,-9-8-276-16</inkml:trace>
          <inkml:trace contextRef="#ctx0" brushRef="#br0" timeOffset="578079.3271">19095 12402 676 0,'9'-8'248'0,"0"-4"-192"0,4 4-16 16,1 0 112-16,4 8-92 15,-4 0 0-15,18 0-36 16,-5 0-8-16,0 0-8 16,5 0-156-16,0 8 80 0,-9-8-360 15</inkml:trace>
        </inkml:traceGroup>
        <inkml:traceGroup>
          <inkml:annotationXML>
            <emma:emma xmlns:emma="http://www.w3.org/2003/04/emma" version="1.0">
              <emma:interpretation id="{E7C56FFD-7A57-4AEF-B039-2A512A9477AC}" emma:medium="tactile" emma:mode="ink">
                <msink:context xmlns:msink="http://schemas.microsoft.com/ink/2010/main" type="inkWord" rotatedBoundingBox="24869,14579 25121,14566 25129,14731 24877,14744"/>
              </emma:interpretation>
            </emma:emma>
          </inkml:annotationXML>
          <inkml:trace contextRef="#ctx1" brushRef="#br0" timeOffset="-256957.5008">21776 10545 0,'0'0'15,"59"36"1,-9-40-1,-50 4 1,0 0-16,123 8 31,-123-32-15,-13-4 0,26-9-1,-13 13 1,0 8-1,9-8 1,-4 11 0</inkml:trace>
        </inkml:traceGroup>
      </inkml:traceGroup>
    </inkml:traceGroup>
    <inkml:traceGroup>
      <inkml:annotationXML>
        <emma:emma xmlns:emma="http://www.w3.org/2003/04/emma" version="1.0">
          <emma:interpretation id="{FC9FD5CE-39BD-4AB8-9E44-3A2884B3C2B7}" emma:medium="tactile" emma:mode="ink">
            <msink:context xmlns:msink="http://schemas.microsoft.com/ink/2010/main" type="paragraph" rotatedBoundingBox="2765,17290 22901,17059 22921,18835 2786,190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02AC9A-968B-4EEE-9145-1671213697FE}" emma:medium="tactile" emma:mode="ink">
              <msink:context xmlns:msink="http://schemas.microsoft.com/ink/2010/main" type="line" rotatedBoundingBox="2765,17290 22901,17059 22921,18835 2786,19066"/>
            </emma:interpretation>
          </emma:emma>
        </inkml:annotationXML>
        <inkml:traceGroup>
          <inkml:annotationXML>
            <emma:emma xmlns:emma="http://www.w3.org/2003/04/emma" version="1.0">
              <emma:interpretation id="{D1EF6298-7908-4F3E-B96B-08E5E454404F}" emma:medium="tactile" emma:mode="ink">
                <msink:context xmlns:msink="http://schemas.microsoft.com/ink/2010/main" type="inkWord" rotatedBoundingBox="2771,17810 4323,17792 4328,18233 2776,18251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08124.619">-291 13904 560 0,'-9'-8'208'0,"9"8"-164"0,-10 8-8 15,10 0 100-15,0-4-80 16,-4 16 16-16,-1 0-48 15,5 1 40-15,0-1-36 0,0 0 28 16,-4-12-28-16,4 8 16 16,0-16-24-16,0 0 16 0,4-8-20 15,1-4 8-15,4-12-12 16,0 12-16-16,5-4 0 16,-1-5-84-16,6 5 48 15,-1 0-12-15,0 8 32 16,5 4-12-16,0 4 16 15,4 4 60-15,5 0-20 16,4 0 8-16,5 8-20 16,5-8 0-16,4-4-4 0,-9 0 4 15,-5 0-8-15,1-4-64 16,-6-8 32-16,-3 8-16 16,-10-4 28-16,-4 0-8 15,-14 0 12-15,0-4-36 16,-9 12 28-16,-14-4 32 15,0-1-4-15,0 5-8 16,0 0-4-16,1-4 12 16,-1 4-4-16,5 0 32 15,-5 0-20-15,9 0 32 16,5 4-32-16,0 1-24 16,0 7 4-16,0 0 52 15,0 0-24-15,-5 4-12 16,5 4-4-16,0 1 16 15,4-1-12-15,5 4-20 0,9-8 0 16,10 5 12-16,13-1 0 16,4-4-4-16,5-4 4 15,9-8-16-15,-4-8 8 16,4-8-68-16,0-4 40 16,4-4-12-16,1-1 24 15,0 9 20-15,-10-4 4 16,-8-4-4-16,-15 8 4 15,1-1 4-15,-5-3-4 16,-13 8 16-16,-5-4-12 16,9 0-20-16,-9 4 4 0,-9 0 32 15,9-4-16-15,-9 12-28 16,4 0 12-16,-13-4 8 16,-5 4 4-16,0 0-12 15,1 4 4-15,-10 8 20 16,9-4-8-16,-4 8 4 15,9-4-4-15,4 0 12 16,9 0-12-16,1-4 24 16,4 1-20-16,9-5 4 15,5-4-8-15,8 0-40 16,1-4 16-16,0-5-84 16,0 5 60-16,-14-4-48 31,9 0 52-31,-14 8-8 0,-8 0 28 15,-5 0 28-15,-5 0-8 16,-4 0 140-16,9 12-76 0,0-4 40 16,9 9-64-16,9-5 12 0,14-4-36 15,8-4 36-15,20-4-32 16,8 0-4-16,0 0-12 16,0-4-60-16,-4-4 28 15,-5-8-68-15,-9-1 52 16,0 1 0-16,-9 4 24 15,9-8 4-15,-23-8 4 16,5 11 16-16,-1-19-4 16,1 0-12-16,-14-5 4 15,5 13 56-15,4-1-28 0,-4 9 32 16,-1 4-28-16,1 8-16 16,-14 8-8-16,-4 8 72 15,-1 8-40-15,-13 12 32 16,-5 9-40-16,0 7-8 15,5-7-12-15,-5-1 20 16,0 1-16-16,1-9-4 16,8 4-4-16,5-11 12 15,9 3-8-15,14-12-136 16,4 4 72-16,23-24-264 16,13 8 180-16,19 12-472 15</inkml:trace>
        </inkml:traceGroup>
        <inkml:traceGroup>
          <inkml:annotationXML>
            <emma:emma xmlns:emma="http://www.w3.org/2003/04/emma" version="1.0">
              <emma:interpretation id="{B13C02B8-8CED-400E-ADFD-0EF87A580257}" emma:medium="tactile" emma:mode="ink">
                <msink:context xmlns:msink="http://schemas.microsoft.com/ink/2010/main" type="inkWord" rotatedBoundingBox="11724,17831 12529,17822 12536,18374 11731,18384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697344.1746">8641 14236 436 0,'-9'-8'160'0,"18"8"-124"0,-13-4-8 0,4 4 80 16,0 0-64-16,-5-9 8 16,10 9-32-16,-1-4 32 0,1 0-28 15,8-8 4-15,1 4-16 0,4-8-16 32,10 4 0-32,17-12 4 0,19-9 0 15,9 5 16-15,9 0-8 16,-9 7-12-16,-5 5 0 15,-4 0-4-15,-14 0 0 0,-9-5 24 16,-19 13-8-16,-3-4 16 16,-10 8-16-16,-5-4-12 15,-4 0 0-15,0 8-332 16</inkml:trace>
          <inkml:trace contextRef="#ctx0" brushRef="#br0" timeOffset="697614.3952">9215 13689 416 0,'-18'-12'152'0,"18"20"-116"0,4 4-12 0,5 1 84 16,0 3-64-16,14 4 0 15,0 0-28-15,4 1-12 16,5-1 0-16,0-4 4 0,-5 0-4 15,-4-4-4-15,-5 0 4 16,-9 1 28-16,-9-1-16 16,-4-4 40-16,-10 12-32 15,1 0-4-15,-10 0-12 0,0 1 4 16,0-1-8-16,5 8-196 16,9-7 104-1</inkml:trace>
        </inkml:traceGroup>
        <inkml:traceGroup>
          <inkml:annotationXML>
            <emma:emma xmlns:emma="http://www.w3.org/2003/04/emma" version="1.0">
              <emma:interpretation id="{A10499D1-402A-42CC-88DD-1D42669C6A15}" emma:medium="tactile" emma:mode="ink">
                <msink:context xmlns:msink="http://schemas.microsoft.com/ink/2010/main" type="inkWord" rotatedBoundingBox="13085,17980 13552,17974 13554,18216 13088,18222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586765.109">9989 14074 372 0,'0'-8'140'0,"0"8"-112"0,0 0-4 15,0 0 108-15,4 0-76 16,-4 0 24-16,0 0-48 16,0 0 48-1,10 0 20-15,-1 0-56 16,4 0 32-16,-4 0-44 0,1 0 96 15,-6-4-72-15,5 4 4 16,0 0-40-16,5 0 4 0,0 0-12 16,4 0-8-16,-5 0 0 15,6 0 4-15,13 0-4 16,-10-4-4-16,15-8 4 16,-5 12 20-16,-10-5-12 15,1 1-20-15,-5 0 0 16,-13-4 40-16,-5 8-20 15,-5 0-88-15,-4 12 40 16,-9-3-208-16,4 3 136 16,1-4-428-1</inkml:trace>
          <inkml:trace contextRef="#ctx0" brushRef="#br0" timeOffset="586126.2441">10025 13904 288 0,'-13'0'108'0,"13"0"-84"0,0-8-4 0,0 8 152 15,9 0-96-15,4 0 52 16,-3-8-80-16,-1 4 56 16,0-4-64-16,-5 8 52 15,1-4-52-15,-5 4 76 0,9 0-64 16,-9 0 8-16,0 0-36 15,0 0-4-15,9 0-12 16,-9 0 36-16,9 0-20 16,-9 0 12-16,9 4-20 0,0-8-8 15,0 4-4-15,5-5 12 16,0 1-8-16,9 0 24 16,4 0-20-16,5 0 4 15,0-4-8-15,0 4-8 16,-1 0 4-16,6 4-24 15,-14 0 12-15,-1 0 12 16,-3 0 0-16,-6 0 16 16,-4 0-12-16,-9-8 24 15,0 8-20-15,0 0-12 16,0 0-4-16,0 0-156 16,0 0 88-16,0 0-228 15</inkml:trace>
        </inkml:traceGroup>
        <inkml:traceGroup>
          <inkml:annotationXML>
            <emma:emma xmlns:emma="http://www.w3.org/2003/04/emma" version="1.0">
              <emma:interpretation id="{F9EDBF27-4786-4AFE-8CDD-09E52B054B26}" emma:medium="tactile" emma:mode="ink">
                <msink:context xmlns:msink="http://schemas.microsoft.com/ink/2010/main" type="inkWord" rotatedBoundingBox="14131,17159 16568,17131 16585,18627 14148,18655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594052.8956">11077 13924 600 0,'-9'4'224'0,"13"-4"-176"0,1-4-12 0,4 4 104 16,5 0-84-16,9 0 76 15,4-8-76-15,5 8-20 16,0 0-24-16,-1 12 24 0,1-12-20 16,-4 4-216-16,-1 0 108 15,-4-4-520 1</inkml:trace>
          <inkml:trace contextRef="#ctx0" brushRef="#br0" timeOffset="594480.0572">11113 13325 592 0,'0'0'220'0,"0"0"-172"0,5-8-12 0,4 8 136 0,5 0-100 15,4 0 44-15,-4-4-72 16,8 4 12-16,10 0-36 16,0 0-16-16,0 4-8 0,-5-4 12 15,5 0-4-15,0 0-300 16,-5 0 160-16</inkml:trace>
          <inkml:trace contextRef="#ctx0" brushRef="#br0" timeOffset="602788.1022">11815 13297 416 0,'-14'12'152'0,"9"-12"-116"0,-4 8-12 0,5 0 84 16,-5 4-64-16,-5 4 52 15,0 5-56-15,1 3-20 16,-6 4-12-16,6-7 8 0,-5 11-8 15,-1-4-304 1</inkml:trace>
          <inkml:trace contextRef="#ctx0" brushRef="#br0" timeOffset="602521.8972">11614 13337 332 0,'0'0'120'0,"9"8"-92"0,-4-16-8 0,-5 8 96 15,9 0-68-15,0 0 76 16,0 0-68-16,-9 0 48 16,9 0-60-16,-4 8 32 15,4-4-44-15,0 5 60 0,0 3-52 16,5-4 36-16,0 12-44 15,-1 0 16-15,5-8-28 16,1 5-8-16,-1-1-8 16,0-4 12-16,-4-4-8 15,-1-4 24-15,-4 8-20 0,1-12-128 16,-10 0 64-16,0 0-204 16,4 8 148-16,-4-8-384 15,0 8 276 1,-4 5 52-16</inkml:trace>
          <inkml:trace contextRef="#ctx0" brushRef="#br0" timeOffset="603235.2945">11541 13499 540 0,'5'-4'200'0,"0"-4"-156"0,-1 4-12 16,5 4 148-16,0-4-104 15,5 4 8-15,0-4-56 16,4-4 20-16,5 8-32 16,-1-4 4-16,6 4-12 0,-1-8-84 15,0 0 40-15,1 8-452 16</inkml:trace>
          <inkml:trace contextRef="#ctx0" brushRef="#br0" timeOffset="605286.7896">11915 13924 528 0,'0'-8'196'0,"4"8"-152"0,-4 0-12 0,0 0 116 16,9 8-88-16,5-4 28 0,-5 0-52 15,0 0-24-15,0-4-4 16,-4 8 24-16,9-8-16 0,-5 0-40 16,-9 0 12-16,0 0-148 15,0 0 88-15,0 0-72 16,0 0 80-16,-5 0-44 16,-4 0 64-1,0 0 20-15,-5 0 20 16,5 0 4-16,5 0 0 15,4 0-108-15</inkml:trace>
          <inkml:trace contextRef="#ctx0" brushRef="#br0" timeOffset="606436.8482">12092 14475 476 0,'0'8'176'0,"5"-4"-136"0,-10-8-12 15,14 12 136-15,1-4-96 16,-1-4 16-16,0-4-48 16,0 0 20-16,0 0-32 15,5-4 20-15,-5-1-24 0,4-11 8 16,-4 0-16-16,5 0-16 16,9-1 0-16,0-19 12 0,4 8-4 15,0-13 24-15,5 1-16 16,5-5 4-16,4 0-8 15,-10 9-8-15,10 8 4 16,-4 3-4-16,-1-3 0 16,-4 8 0-16,0-1 0 15,-5-3 24-15,-4 8-12 16,0 0-12-16,-9-5-4 16,-1 1 20-16,-8 0-8 15,-1-5 4-15,-4-3-4 16,0-4-24-16,0-5 8 0,9 5 20 15,-4 3-4-15,-1 5-28 16,1 4 8-16,-5 8 12 16,0 3 4-16,9 5-20 15,-9 8 8-15,5 16 20 16,-5 9-4-16,0 3 48 16,-5 13-28-16,-4 11 28 15,9-3-28-15,-9-1 16 16,4-7-24-16,-4 3 16 15,9-11-20-15,0-1 0 16,0-12-8-16,0 0 20 16,5 1-16-16,4-13 4 15,0-4-8-15,5-4-76 16,-1-12 36-16,1 8-84 16,4-13 64-16,5 9-88 0,-5-16 80 15,5 8-76-15,4-16 76 16,1 11 24-16,-10-7 20 15,-5 8-4 1,6 0 12-16,-10-1 32 16,0 1-16-16,0 8 72 15,-4-4-48-15,-5 4 32 16,-5-1-36-16,0 5 16 0,5 0-24 16,-4 4-8-16,-1 0-8 15,1 0 4-15,-1 4-4 16,1 0 8-16,-1 4-8 0,1 0-12 15,-1 8 4-15,0 0 48 16,1 5-24-16,-1 7 36 16,1 4-32-16,-1 9 48 15,1-5-40-15,-1 0 4 16,-4-3-24-16,0-1 12 16,4 0-16-16,5-3 16 15,5-9-16-15,-5-4 16 16,0-4-16-16,0-8-40 15,0 0 20-15,0 0-164 16,0 0 96-16,-5 0-292 16,-4-8 208-16</inkml:trace>
          <inkml:trace contextRef="#ctx0" brushRef="#br0" timeOffset="606906.6191">12775 13281 528 0,'14'-8'196'0,"-10"8"-152"0,6-4-12 15,-10 4 184-15,4 0-124 16,1 0 104-16,4-5-112 15,0 5 24-15,5-4-64 16,-1 4-16-16,-4 0-16 0,10-4-20 16,-1 0 4-16,0 4 40 15,5 0-24-15,-10 0-28 16,-4 0 8-16,10 0-176 16,-10 0 104-16,-9 0-120 15,-5 4 116-15,1 0-212 16,-5 5 168-16,-1-1-224 15</inkml:trace>
          <inkml:trace contextRef="#ctx0" brushRef="#br0" timeOffset="613786.588">12739 13378 112 0,'9'-4'44'0,"-5"8"-36"0,-4-4 0 15,0 0 92-15,10 0-56 16,-10 0 24-16,0 0-36 16,0 0 128-16,0 0-88 15,0 0 56-15,0 0-72 16,0 0 12-16,0 0-40 16,0 0-36-16,0 0 4 15,4 8 8-15,5 0 0 0,-9-8 8 16,9 4-8-16,-4-4 16 0,13 0-12 15,-13-4-40-15,8 4 20 16,1 0 0-16,0-4 12 16,-1 4 8-16,1 0-4 15,-5 0-4-15,0 0 4 16,0 0-4-16,0 0 0 16,-9 0 8-16,0 0-4 15,5-4-36-15,-5-4 16 16,0 8-40-16,0-4 36 15,0 0-424 1</inkml:trace>
          <inkml:trace contextRef="#ctx0" brushRef="#br0" timeOffset="614049.2865">13144 13208 476 0,'-14'0'176'0,"14"0"-136"0,-4 0-12 0,4 0 164 16,0 0-112-16,0 0 56 15,0 0-80-15,0 0 28 16,4 0-48-16,10-4 0 16,-5 4-24-16,14 0 28 15,9 0-24-15,9 0-4 0,-5 0-8 16,1 0-16 0,-1 4 8-16,-9-8 64 15,1 8-32-15,-1-4-56 16,-13 0 16-16,-5 0-72 15,0 0 48-15,-18 0-160 16,9 0 112-16</inkml:trace>
          <inkml:trace contextRef="#ctx0" brushRef="#br0" timeOffset="614322.5139">13367 12989 580 0,'0'-4'216'0,"0"4"-168"0,-9 20-12 0,0-11 100 16,9 7-80-16,-9 8 60 15,4 8-72-15,1 9-12 16,4-9-20-16,0-3-72 16,0 3 32-16</inkml:trace>
          <inkml:trace contextRef="#ctx0" brushRef="#br0" timeOffset="614862.7689">13435 13835 780 0,'-4'-12'288'0,"4"16"-224"0,-5 8-20 16,5-12-20-16,14 0-24 16,-5 8-548-16</inkml:trace>
          <inkml:trace contextRef="#ctx0" brushRef="#br0" timeOffset="593331.869">11123 13742 384 0,'4'-16'140'0,"1"16"-108"0,-1-8-8 16,1 4 136-16,-1 0-92 15,1 0 16-15,-5-5-48 16,0 1 28-16,4 4-36 16,-4-4 4-16,0 4-20 0,0 0 12 15,5 0-16-15,-5 4 16 0,0 0-16 16,0 0 4-16,0 0-4 16,5 8 56-16,-5-4-36 15,0 12 32-15,-5 1-32 16,0 7 28-16,-4 8-32 15,0-11 20-15,0 19-24 16,0-8 28-16,0-7-32 16,4 3 12-16,-4-4-16 15,5 9 0-15,-1-9-4 16,1-4 20-16,-1 0-16 0,0-7 24 16,1 7-24-16,-5-12 4 15,4 0-8-15,1-4 4 16,-1 12-8-1,5-12-56-15,0-4 28 0,0 0-128 16,9 0 80-16,5 0-192 16,0 0 144-16,4-4-400 15</inkml:trace>
          <inkml:trace contextRef="#ctx0" brushRef="#br0" timeOffset="593691.0155">11464 13714 164 0,'0'-21'60'0,"0"5"-44"0,9 8-8 16,0-4 200-16,0 4-116 0,5-4 44 15,-5 8-84-15,0-4 76 16,-4 8-72-16,-5 0 24 15,4 4-44-15,-4 4 32 16,0 12-40-16,-4 0 40 0,-5 17-40 16,4 3 40-16,1 5-40 15,-6-1 4-15,1 5-20 16,0-5-8-16,0 17 0 16,0 0 28-16,0-1-16 15,0-7-4-15,0-9-8 0,0-3-16 16,4-21 8-16,1 0-112 15,4-11 64-15,-5-9-236 16,-4-9 164-16,4-3-352 16</inkml:trace>
          <inkml:trace contextRef="#ctx0" brushRef="#br0" timeOffset="645832.812">13176 13252 184 0,'-5'-4'68'0,"5"4"-52"0,5-4-4 0,-5 4 84 0,0 0-56 15,0 0 36-15,0 0-44 16,0 0-8-16,0 0-16 16,0 0 56-16,0 0-36 15,0 0 24-15,0 0-32 16,0 0 36-16,9 0-32 15,-9 0 12-15,0 0-20 16,5 4-8-16,-5-4-4 16,0 0-4-16,4 8 0 0,-4-8 24 15,0 0-12-15,0 8 12 16,0-8-12-16,0 9-16 16,0-9 0-16,0 8 12 0,0-8-4 15,0 0 16-15,5 8-12 16,-1 0 4-16,1 0-4 15,-5 0 4-15,0-4-8 16,0 8-4-16,0-4 4 16,0 0-4-16,0 0 0 15,0-3 24-15,0 7-12 16,0-4 12-16,0-8-12 16,0 0-24-16,-5 12 4 15,5-12 12-15,0 0 0 16,5 8-4-16,-5-8 4 0,4 8 20 15,-4-8-12-15,0 0-20 16,0 0 0-16,0 0 48 16,5 8-20-16,-5-8-20 15,0 0 0-15,0 0 0 16,0 0 0-16,0 0 0 16,0 0 0-16,0 8 0 15,0-8 0-15,0 0-20 16,0 0 12-16,0 0 4 15,0 0 4-15,0 0 0 16,0 4 0-16,0-4 16 16,0 0-8-16,0 0 16 15,0 0-16-15,0 0 4 16,0 0-4-16,0 0-8 0,0 0 4 16,0 8 12-16,0-8-8 15,0 0-4-15,0 0 0 16,0 0-4-16,0 0 0 15,0 0 0-15,0 0 0 16,0 0-12-16,0 9 8 16,0-5 4-16,4 8 0 15,1-4 8-15,0 0-4 16,-5-8-4-16,0 0 4 16,0 0 40-16,0 0-24 15,0 0-8-15,0 0-8 16,0 0-4-16,0 0 0 0,0 0-12 15,0-8 8-15,0 8 12 16,0 0-4-16,0 0-20 16,0-4 8-16,0 4 4 15,4-4 4-15,1 0-20 16,-5-4 12-16,4 4 40 16,1-5-20-16,-1-3-8 15,1 0-8-15,-1 0 4 16,6 0 0-16,-6 0-12 15,1-4 8-15,-1 7 20 16,-4-3-8-16,9 8-4 16,-9-4 0-16,5 0 20 15,-1 0-12-15,1 4-12 16,-5-4-4-16,0 4 4 16,9-4 0-16,-4 4 0 15,-1-4 0-15,-4-1 16 0,0 1-8 16,0 0-4-16,0 0 0 15,0 4-16-15,0 0 8 16,0 0 4-16,0 0 0 16,0 0 0-16,5 0 0 15,-5-4 0-15,0 8 0 16,4 0-12-16,1-4 8 16,-5 4-4-16,0 0 0 15,0 0 32-15,9-4-12 16,-9 4-4-16,0 0-4 0,0 0 4 15,0 0-4-15,0 0-20 16,0 0 8-16,0 0-56 16,4-4 32-16,-4 4-132 15,0 0 88-15</inkml:trace>
        </inkml:traceGroup>
        <inkml:traceGroup>
          <inkml:annotationXML>
            <emma:emma xmlns:emma="http://www.w3.org/2003/04/emma" version="1.0">
              <emma:interpretation id="{BF199D72-18A8-4460-B4B3-63ACBE1D6118}" emma:medium="tactile" emma:mode="ink">
                <msink:context xmlns:msink="http://schemas.microsoft.com/ink/2010/main" type="inkWord" rotatedBoundingBox="16965,17507 17608,17500 17616,18186 16973,18194"/>
              </emma:interpretation>
            </emma:emma>
          </inkml:annotationXML>
          <inkml:trace contextRef="#ctx0" brushRef="#br0" timeOffset="642439.8439">13877 13827 156 0,'-5'0'56'0,"5"0"-44"0,5 0-4 0,-5 0 44 0,0 0-32 16,5 0 8-16,-5 0-16 15,0 0 56-15,0 0-40 16,0 0 40-16,0 0-36 16,0 0 16-16,0 0-28 15,0 0 0-15,0 0-12 16,0 0 28-16,0 0-20 16,0 0-4-16,0 0-8 15,0 0 20-15,0 0-12 16,0 0 40-16,0 0-28 15,0 0 12-15,0 0-20 16,0 0 8-16,0 0-12 0,0 0-16 0,0 0 0 16,0 0 28-16,0 0-12 15,0 0 12-15,9 0-12 16,-9 0 0-16,0 0-4 16,0 0 20-16,0 0-16 15,9 0 4-15,-9 0-8 16,0 0-8-16,9 0 4 15,5 0 28-15,-14 0-16 16,9 0-24-16,0 0 4 16,0 0 0-16,5 0 4 0,-5 0 16 15,0 8-8-15,0-4 16 16,5-4-16-16,-1 4-4 16,1-4 0-16,-5 4-4 15,0-4 0-15,0 0 8 16,0 0-4-16,0 0-4 15,-9 0 4-15,9 0-16 16,-9 0 8-16,10 0 20 16,-1 0-8-16,0 4-12 15,0-4 0-15,0 0-16 16,0 0 12-16,0 0 40 16,0 0-20-16,-9 0 0 15,9 0-8-15,-9 0-16 16,0 0 8-16,0 0-4 15,0 0 0-15,0 0 32 16,10 0-12-16,-10 0-32 0,9 0 12 16,-9 0 0-16,0 0 8 15,0 0 16-15,9 0-8 16,-9 0-12-16,9 0 0 16,0 4 12-16,-9-4-4 15,0 0-4-15,9 0 4 16,-9 0 20-16,0 0-12 15,0 0-12-15,0 0-4 16,0 0 12-16,9 0-4 16,-9 0 8-16,0 0-8 15,0 0-12-15,9 0 4 0,-9 0 12 16,9 0-4-16,-9 0-12 16,0 0 4-16,0 0 4 15,9 0 0-15,-9 0 8 16,0 0-4-16,0 0 16 15,0 0-12-15,0 0 32 16,0 0-24-16,0 0-12 16,0 0-8-16,0 0 12 15,0 0-4-15,0 0-4 16,5-4 4-16,-5 4-24 16,0 0 12-16,0 0 20 15,0 0-4-15,0 0-12 16,0 0 0-16,0 0 4 15,0 0 0-15,0 0 0 16,0 0 0-16,0 0 16 16,0 0-8-16,0 0-12 15,0 0 0-15,0 0 4 0,0 0 0 16,5-4-20-16,-5 4 12 16,0 0 12-16,4-4 0 15,-4 4 8-15,5 0-8 16,-1-4 16-16,-4 4-12 15,0 0 4-15,5-4-4 16,-5 4 12-16,0 0-12 16,-5 0-4-16,5 0 0 15,0 0 12-15,0 0-8 0,0 0-20 16,-4 4 4-16,4-4-4 16,0 0 4-16,0 0 16 15,0 0-4-15,0 0 16 16,-5 4-12-16,5-4-116 15,0 0 56-15,5 8-428 16,4 4 264 0,9 1-144-16</inkml:trace>
          <inkml:trace contextRef="#ctx0" brushRef="#br0" timeOffset="615576.4289">13959 13528 436 0,'9'-21'160'0,"0"17"-124"0,5-4-8 16,-5 0 96-16,5 4-72 15,-1-4 52-15,-4 0-64 16,5 0 40-16,-5-4-44 16,-9 8 24-16,9-1-32 0,-4 1 28 15,-5 4-32-15,0 0 20 0,0 0-24 16,-5 13 8-16,-4 7-16 16,0 12 20-16,0 13-20 15,0 3 32-15,0 9-28 16,0 0 20-16,-5-9-20 15,5-3-8-15,4-5-4 16,-4-7 12-16,0-9-8 16,0 4 48-16,0-8-28 15,0-8-48-15,0-3 8 16,0-1-104-16,-1-8 64 0,6 0-100 16,4-8 88-16,4-1-136 15,10 9 112-15,4-4-424 16,10-4 284-1,4 8 92-15</inkml:trace>
          <inkml:trace contextRef="#ctx0" brushRef="#br0" timeOffset="616106.3401">14455 13386 444 0,'0'-28'164'0,"0"28"-124"0,0-5-16 16,0 5 104-16,0 0-76 16,9 0 24-16,0 0-44 15,-4 0 40-15,9 0-40 0,-5 5 64 0,-9-5-56 16,9 12 44-16,-9-4-48 16,-9 12 24-16,4 8-32 15,-13 9 16-15,4 7-24 16,1 17 8-16,-1 0-16 15,0-1 0-15,1-3-4 16,-1-4 12-16,5-5-12 16,0-3 16-16,0-5-16 15,4-3 4-15,1-9-4 16,-1-12-32 0,1-4 12-16,-6 0-108 15,10-8 64-15,-4-8-204 0,-5-8 144 16,0 12-456-16</inkml:trace>
        </inkml:traceGroup>
        <inkml:traceGroup>
          <inkml:annotationXML>
            <emma:emma xmlns:emma="http://www.w3.org/2003/04/emma" version="1.0">
              <emma:interpretation id="{A9969060-1B3C-4B55-AD95-D17B0F96CBE6}" emma:medium="tactile" emma:mode="ink">
                <msink:context xmlns:msink="http://schemas.microsoft.com/ink/2010/main" type="inkWord" rotatedBoundingBox="18391,17912 18908,17906 18911,18088 18393,18094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653519.256">15293 13795 112 0,'9'-8'44'0,"-9"8"-36"0,0 8 0 16,0-8 172-16,0 0-100 16,0 0 56-16,0 0-80 15,0 0 88-15,0 0-80 16,0 0 40-16,0-8-60 15,0 8 28-15,0 0-40 16,0 0-36-16,0 0 0 0,0 0 36 0,5 0-20 16,4 0 16-16,4 0-16 15,-4 0 12-15,14-5-16 16,0 1 4-16,9 0-4 16,0-4 20-16,0 8-16 15,-1-4 32-15,-3 4-28 16,-1 0-32-16,-4 0 8 15,-9 0 0-15,4 0 8 16,-14 0 32-16,10 0-16 16,-5 4-4-16,0-4-8 15,-9 0 4-15,0 0-4 0,9 0 8 16,0 0-8-16,5 0-80 16,-5 0-100-1,-4 0 88-15,4 0-484 16</inkml:trace>
          <inkml:trace contextRef="#ctx0" brushRef="#br0" timeOffset="653924.4726">15361 13896 392 0,'0'8'148'0,"0"-4"-116"0,0 0-8 0,9 0 152 16,5-4-100-16,-5 8 32 15,9-4-64-15,-4 4 24 16,0-8-36-16,18 8 52 0,-10-8-48 15,10 0 12-15,5-8-32 16,-6 8 0-16,1-4-8 16,-9 0 12-16,9 0-12 15,-9-4-12-15,-1 8 0 0,1 0 12 16,-14 0-4-16,10 0 16 16,-15 0-12-16,5 0-4 15,-9 0 0-15,0 0-48 16,0 0 24-16,0 0-328 15,23 20-176 1</inkml:trace>
        </inkml:traceGroup>
        <inkml:traceGroup>
          <inkml:annotationXML>
            <emma:emma xmlns:emma="http://www.w3.org/2003/04/emma" version="1.0">
              <emma:interpretation id="{ADA6FD8E-B39B-40FB-A7EE-EE35E7848330}" emma:medium="tactile" emma:mode="ink">
                <msink:context xmlns:msink="http://schemas.microsoft.com/ink/2010/main" type="inkWord" rotatedBoundingBox="19439,17381 21580,17357 21598,18850 19456,18875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658368.4643">16996 13596 456 0,'-5'-20'168'0,"10"20"-128"0,-10-4-16 16,5 4 88-16,0 0-68 16,0 0 24-16,0 4-36 15,0 12-4 1,5 0-16-16,-5 21 20 0,9 11-20 16,-9 1 12-16,0-4-12 15,9 11 20-15,-9-3-20 16,0 20 24-16,-9 4-24 0,9 12 4 15,-14-9-8-15,5-3 12 0,5-8-12 16,-15-16 32-16,10-13-24 16,-4-3-4-16,3-13-8 15,6-4-76-15,-5-8 40 16,0-8-252-16,-14-8 160 16,14-8-312-1</inkml:trace>
          <inkml:trace contextRef="#ctx0" brushRef="#br0" timeOffset="659246.7203">16463 13244 352 0,'5'-4'132'0,"4"4"-104"0,0-4-8 0,0 4 132 16,0 0-88-16,0-4 44 15,5 4-64-15,-1 0 36 16,6 0-44-16,8 0 24 16,5 4-32-16,4 0 8 0,5 4-20 15,5 0 20-15,-5 0-24 16,-5 1-4-16,-4-1-4 15,-9 0 28-15,-5-8-16 16,0 0 20-16,-9 0-20 16,-9 0 0-16,0-4-8 15,-4 4-156-15,-1-4 80 0,1 4-324 32,17 8-12-32</inkml:trace>
          <inkml:trace contextRef="#ctx0" brushRef="#br0" timeOffset="659962.6765">17169 13463 612 0,'9'-8'228'0,"-5"0"-180"0,10 4-12 0,0-1 132 16,8-3-100-16,10 4 36 15,5-4-64-15,-1 8-16 16,5 0-12-16,-4 0 0 0,4 0-8 15,-14 8-152-15,0-4 80 16,-4 0-360 0</inkml:trace>
          <inkml:trace contextRef="#ctx0" brushRef="#br0" timeOffset="659799.7429">17360 13281 144 0,'-5'4'52'0,"1"0"-40"0,-1 4 0 16,5 4 36-16,-4-4-28 16,-5 12-20-16,0-8 0 15,-5 5 8-15,0 7-4 16,-4-4 16-16,0-4-12 15,4-4-152-15,0 5 76 16,1-9 0-16</inkml:trace>
          <inkml:trace contextRef="#ctx0" brushRef="#br0" timeOffset="659576.1495">17278 13224 488 0,'-5'0'180'0,"5"0"-140"0,0 0-12 0,0 8 92 15,0 0-72 1,-4 0 0-16,-1 8-32 0,5 5 52 16,0 7-40-16,0 8-4 0,-4 5-12 15,-1-1 16-15,1 13-16 16,-10-8 4-16,14-9-8 15,-5-4-16-15,1-3 4 16,-1-5-180-16,5-8 96 16</inkml:trace>
          <inkml:trace contextRef="#ctx0" brushRef="#br0" timeOffset="660250.4422">17538 14025 964 0,'-19'-4'360'0,"19"4"-280"0,-9-4-24 0,9 4-4 15,0 0-40-15,9 4-4 16,5 0-4-16,0 8-252 16,-1-3 136-16,5 11-544 15</inkml:trace>
          <inkml:trace contextRef="#ctx0" brushRef="#br0" timeOffset="661056.6531">17610 14705 592 0,'0'8'220'0,"0"-16"-172"0,9 8-12 15,-9-4 68-15,19 0-64 16,-6-8 28-16,1 4-40 16,9-4 0-16,0-9-16 15,-1 1 20-15,15-8-20 0,-10-17 4 16,19-15-8-16,-5-25 4 15,9-4-8-15,-5 0 16 16,1 4-12-16,-10 8-20 16,-9 8 4-16,1 8 20 15,-6 1-4-15,-3 7-12 16,-1 4 0-16,-4 9 20 0,-5 8-8 16,0 7-20-16,0 17 4 15,0 4-4-15,-9 4 4 16,5 12-12-16,-1 17 12 15,-4 3 20-15,-4 4-4 16,-1 5 16-16,-4 3-16 16,0 5 4-16,0-1-4 15,9 5-8-15,0-4 4 16,0-5 12-16,13-7-8 16,-4-13 16-16,1-12-16 15,3-12 48-15,10-4-28 16,0-12 12-16,-5-13-24 0,9 1-16 15,-9-4-4-15,5-9-32 16,-5 5 20-16,-13-9-72 16,9 5 48-16,-5-5 28 15,-5 9 8-15,-4 0-48 16,0 11 28-16,0-3 64 16,0 12-20-16,0 0 12 15,0 7-20-15,0 9 12 16,5 9-16-16,-5 7-4 15,0 8 0-15,9 0 12 16,-4 17-8-16,-5-13-4 16,0 9 0-16,-5 3 12 15,-4-4-8-15,9 9-4 0,0 8 0 16,0-5 12-16,0-3-8 16,0-9 32-16,0-4-24 15,0-11-24-15,9-13 4 16,-9-8-88-16,0-8 52 15,5-13-260-15,-1-11 168 16,5 12-400 0</inkml:trace>
          <inkml:trace contextRef="#ctx0" brushRef="#br0" timeOffset="661667.2728">18193 13228 496 0,'-4'-12'184'0,"8"12"-140"0,10 0-16 16,-1 0 40-16,6 0-44 0,3 0 8 16,1 0-20-16,9 0 12 15,-9 8-16-15,9-8 16 0,-5 0-16 16,-9-4-20-16,-4 4 4 15,-5 0-48 1,9 4 28-16,-18-4-240 16,5 12 148-16,-10-4-144 15</inkml:trace>
          <inkml:trace contextRef="#ctx0" brushRef="#br0" timeOffset="661820.6815">18220 13333 444 0,'-4'-4'164'0,"-5"4"-124"0,9-4-16 16,0 4 132-16,0 0-92 15,0 0 0-15,13 4-40 16,-3 0 12-16,-1 0-24 15,4 12 12-15,-4-3-12 0,14-5 28 16,0-4-24-16,0 4-4 16,-1-4-8-16,10-4 28 15,-4 0-16-15,-1-4-92 16,-4 4 40-16,-1 0-280 16</inkml:trace>
          <inkml:trace contextRef="#ctx0" brushRef="#br0" timeOffset="657949.262">16463 13596 228 0,'0'0'84'0,"0"0"-64"0,9 8-8 0,-9-8 20 0,0 0-20 15,0 0 84-15,0 0-52 16,9 0-4-16,-9 0-24 16,0 0 8-16,5 13-16 15,-5-1 68-15,-5 8-44 16,1 0 48-16,-1 8-44 15,-4 1 32-15,4 11-36 16,1-3 8-16,-1 3-24 16,-4 5 8-16,9-1-12 0,-9 17-8 15,9 8 0-15,0-13 4 16,-13 1-4-16,3 0 32 16,1-13-20-16,-4-3-4 15,13-13-8-15,-9 4 12 16,9-24-8-16,-14 13 4 15,14-13-4-15,0 0 12 0,-9-8-12 16,9-8-160-16,0 8 80 16,9-16-404-1</inkml:trace>
          <inkml:trace contextRef="#ctx0" brushRef="#br0" timeOffset="658627.1509">16386 14066 528 0,'-5'-12'196'0,"5"12"-152"0,0-13-12 15,5 13 88-15,8-8-72 16,6 8 60-16,3-8-64 16,19 4 32-16,5 4-44 15,-1 4-8-15,10 4-16 0,4 0 20 16,-18 5-16-16,-4-5-84 16,-6-4 40-16,1 4-236 15,-9-8 148-15</inkml:trace>
        </inkml:traceGroup>
        <inkml:traceGroup>
          <inkml:annotationXML>
            <emma:emma xmlns:emma="http://www.w3.org/2003/04/emma" version="1.0">
              <emma:interpretation id="{EE625663-A626-4064-B73E-28BBCB6859C0}" emma:medium="tactile" emma:mode="ink">
                <msink:context xmlns:msink="http://schemas.microsoft.com/ink/2010/main" type="inkWord" rotatedBoundingBox="21923,17417 22905,17405 22918,18524 21936,18535"/>
              </emma:interpretation>
            </emma:emma>
          </inkml:annotationXML>
          <inkml:trace contextRef="#ctx0" brushRef="#br0" timeOffset="662014.1961">18849 13799 580 0,'-18'-12'216'0,"18"24"-168"0,4-12-12 0,-4 0-32 0,5 8-8 16,4 0-48-16,0 0 24 15,4 4-408-15</inkml:trace>
          <inkml:trace contextRef="#ctx0" brushRef="#br0" timeOffset="662290.4298">19277 13572 364 0,'-9'-16'132'0,"9"16"-100"0,0 4-12 0,0 8 96 15,-5 12-68-15,0 13 60 16,5 7-64-16,-9 5 16 16,5 7-40-16,-5 1 36 15,-5 8-32-15,5 4 12 0,0-1-20 16,-5-3 8-16,14 0-12 16,-9-8 36-16,0-13-24 15,-5-20-40-15,14-15-176 16,0-18 100-1,0-11-400-15</inkml:trace>
          <inkml:trace contextRef="#ctx0" brushRef="#br0" timeOffset="662830.8674">19158 14062 696 0,'0'-29'256'0,"14"17"-196"0,4-4-20 16,5 8 92-16,0 0-80 31,31-4 24-31,1 12-44 0,9 0-20 0,-5 0-8 15,0 12 12-15,-9-4-8 0,-9 0-40 16,-4 0 20-16,-24-8-156 16,5 8 92-16,-4-8-364 15</inkml:trace>
          <inkml:trace contextRef="#ctx0" brushRef="#br0" timeOffset="663627.978">19295 13269 592 0,'-14'-5'220'16,"14"10"-172"-16,0-5-12 0,0 0 48 0,9 8-52 15,5-4 48-15,4 0-44 16,5 0 24-16,23-4-32 15,-1 0-16-15,19 0-8 0,-5 4 4 16,-4-4-4-16,-5 0 16 16,-14-4-12-16,-4 4 16 15,-5 0-16-15,-13 0 24 16,-10 0-20-16,-4 0-32 16,-4 4 12-16,-10 0-316 15,1 4 176-15</inkml:trace>
          <inkml:trace contextRef="#ctx0" brushRef="#br0" timeOffset="662573.1817">19777 13564 372 0,'10'-61'140'0,"-6"45"-112"0,5-4-4 16,-9 12 120-16,0-4-84 16,5 12 36-16,-5 0-56 15,0 8 4-15,4 16-28 16,-4 12 52-16,0 21-36 0,0 8 20 16,0 4-32-16,0-1 8 15,0 1-16-15,0 12 28 0,0 0-24 16,-4 8-12-16,-1-12-8 15,-4-12 40-15,-5-9-24 16,1-23-80-16,4-1 36 16,-5-12-376-1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1:40.3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0 800 0,'0'28'296'0,"0"-28"-232"0,0 17-16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7:34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C55C2D-66B3-458D-B582-A43216DB3A5C}" emma:medium="tactile" emma:mode="ink">
          <msink:context xmlns:msink="http://schemas.microsoft.com/ink/2010/main" type="writingRegion" rotatedBoundingBox="8262,6451 10207,5270 10784,6220 8838,7401"/>
        </emma:interpretation>
      </emma:emma>
    </inkml:annotationXML>
    <inkml:traceGroup>
      <inkml:annotationXML>
        <emma:emma xmlns:emma="http://www.w3.org/2003/04/emma" version="1.0">
          <emma:interpretation id="{45375B2B-2BCF-45EB-A053-3DA09A69A960}" emma:medium="tactile" emma:mode="ink">
            <msink:context xmlns:msink="http://schemas.microsoft.com/ink/2010/main" type="paragraph" rotatedBoundingBox="8262,6451 10207,5270 10784,6220 8838,7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63E0E-DF57-4C8F-BA47-4B69FE93BA5D}" emma:medium="tactile" emma:mode="ink">
              <msink:context xmlns:msink="http://schemas.microsoft.com/ink/2010/main" type="line" rotatedBoundingBox="8262,6451 10207,5270 10784,6220 8838,7401"/>
            </emma:interpretation>
          </emma:emma>
        </inkml:annotationXML>
        <inkml:traceGroup>
          <inkml:annotationXML>
            <emma:emma xmlns:emma="http://www.w3.org/2003/04/emma" version="1.0">
              <emma:interpretation id="{B1D697C6-19F3-4E7A-909C-F02A2A745668}" emma:medium="tactile" emma:mode="ink">
                <msink:context xmlns:msink="http://schemas.microsoft.com/ink/2010/main" type="inkWord" rotatedBoundingBox="8262,6451 10207,5270 10784,6220 8838,7401">
                  <msink:destinationLink direction="with" ref="{D291144E-2791-41AB-BBC2-06C72B4AED2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141 134 664 0,'-36'0'244'15,"27"4"-188"-15,-5-4-16 0,5 0 136 16,9 4-104-16,-9 0 16 15,9 0-52-15,9 0 20 16,0 8-32-16,5 4 20 16,18 0-24-16,0 0 8 15,4 1-16-15,14-9 0 16,-14 4-4-16,10-12 20 16,-14 0-16-16,9-16-4 15,-14 4-4-15,5-13 28 16,-9 5-16-16,-5-8-4 0,-4 7-8 0,-5-3 12 15,0 4-8-15,-18 0-20 16,9 4 4-16,-18-1 4 16,13 5 4-16,-13 0 0 15,4 8 0-15,-9 0-20 16,5 8 12-16,-9-4-4 16,4 8 4-16,-18 0 16 15,9 0-4-15,-13 4-20 16,4 5 8-16,-9 11-12 15,9 8 8-15,0 17 24 16,4 4-4-16,14 7 32 16,5 1-24-16,9 0-4 15,18-8-8-15,19-5 20 16,8-7-12-16,19-9 56 16,13-4-36-16,-4-11 4 15,4-5-24-15,-13-12-8 16,-1 0 0-16,-8-8 12 15,-5 4-8-15,-5-8 4 16,-13 8-4-16,-14-4-76 16,-9 8 36-16,0-4-68 15,0 0 60-15,0-4-248 16,9 4 164-16,-9-4-540 16,14 4 372-16</inkml:trace>
          <inkml:trace contextRef="#ctx0" brushRef="#br0" timeOffset="534.4207">1120-648 404 0,'-18'-8'148'0,"18"8"-112"0,5 0-12 16,-5-8 164 0,0 16-108-16,0-8 28 15,0 0-64-15,0 0 60 16,9 8-56-16,-5 21 72 16,1-1-68-16,-5 25 8 15,0 11-36-15,-9 17 4 16,4-8-16-16,-18-4 44 0,5-12-28 0,-18-1 56 15,4-11-48 1,-23-9 56-16,10-3-56 0,-15-9 12 16,15-8-32-16,-5-8 44 15,13-8-32-15,6-24-76 16,12 12 24-16,19-41-396 16,9 1 228-16</inkml:trace>
          <inkml:trace contextRef="#ctx0" brushRef="#br0" timeOffset="3860.6811">446-465 424 0,'14'-9'156'0,"-14"9"-120"0,0 0-8 0,0-4 148 16,0 8-100-16,0-4 60 16,0 0-80-16,0 0 28 15,0 0-48-15,0 0 44 16,0 0-48-16,0 0 64 15,9 0-56-15,0 0 36 16,-4 0-44-16,4 0 8 16,0 0-24-16,-4 9-16 15,13-1-4-15,-5 0 40 16,1 4-24-16,0-4-20 16,4 4 4-16,5-12 28 15,-1 8-16-15,-3-16 16 16,3 8-12-16,-3-4 12 15,-1 0-16-15,-9-8 24 16,5 12-20-16,-14-12-32 16,4 12 12-16,-4-8-220 15,0 0 128-15,5 8-472 16,4 8 320-16</inkml:trace>
          <inkml:trace contextRef="#ctx0" brushRef="#br0" timeOffset="4837.8504">1840-874 652 0,'0'-8'244'0,"0"8"-192"0,-10 8-12 0,1-4 156 16,9 4-116-16,-9 4 56 16,0 4-80-16,-9 9 20 15,4-5-44-15,-9 8 24 16,10 0-28-16,-10 25 36 16,5 0-36-16,-10 20 4 15,6 3-20-15,-10 1 28 16,9-4-24-16,-9-8 32 15,9-12-32-15,-8-9-84 16,8-8 36-16,0-7-376 16,5-1 224-16</inkml:trace>
          <inkml:trace contextRef="#ctx0" brushRef="#br0" timeOffset="4549.0817">1776-554 496 0,'0'-5'184'0,"0"5"-140"0,0 0-16 16,0 0 92-1,0 0-72-15,0 0 52 16,0 0-60-16,-5 0 32 15,5 0-40-15,-9-8 44 16,5 8-44-16,-6 0 20 16,6 0-32-16,-10-8 52 15,1 8-40-15,-6-8 28 16,10 8-32-16,-9-8 16 16,4 8-24-16,-8-8 8 0,8 8-16 0,-9-4 0 15,5 8-4-15,-9-4 12 16,4 8-12-16,-14 8 16 15,15 0-16-15,-10 5 4 16,9-1-4-16,0 16 12 16,14-3-12-16,9 11 4 15,9-7-4-15,19-9 20 16,8 8-16-16,14-15 12 16,9-5-12-16,1-8 0 15,-6-4-4-15,1-16 4 16,-10 12-8-16,-8-16 16 15,-10 4-12-15,-13-13 32 16,-5 5-24-16,-14-16 20 16,1 19-20-16,-14-11-44 15,4 0 16-15,-9 3 20 16,9 5-4-16,1 4 0 16,4-4 0-16,4 4-136 15,5 8 72-15,5-5-252 16,4 5 176-16,0-8-500 15,5 16 356-15</inkml:trace>
          <inkml:trace contextRef="#ctx0" brushRef="#br0" timeOffset="649.7265">1134-927 996 0,'0'-16'368'0,"0"16"-284"16,27-12-24-16,-13 8 56 16,-1 4-76-16,19-4 8 15,0 0-28-15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8:08.6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4B250D-CA92-475F-B02E-9660739D047D}" emma:medium="tactile" emma:mode="ink">
          <msink:context xmlns:msink="http://schemas.microsoft.com/ink/2010/main" type="inkDrawing" rotatedBoundingBox="15332,13352 23605,13359 23604,13568 15331,13562" semanticType="underline" shapeName="Other">
            <msink:sourceLink direction="with" ref="{2370236A-99D5-4499-9F1A-2C6D1F049AF1}"/>
          </msink:context>
        </emma:interpretation>
      </emma:emma>
    </inkml:annotationXML>
    <inkml:trace contextRef="#ctx0" brushRef="#br0">0 27 436 0,'19'-8'160'0,"-1"8"-124"0,5-9-8 16,-10 9 52-16,10-4-48 15,0 4 40-15,4-4-40 16,0 4-20-16,1 0-4 16,-5 4 44-16,4-4-28 15,0 0 60-15,5 0-48 0,0 4-32 16,0-4-8-16,0 5 8 15,0-1 0-15,-5 4 8 16,0-4-8-16,0 4-4 16,5 0 4-16,0 0-4 15,-9-4 0-15,9 0 24 16,0-4-12-16,4 0-12 16,14 0-4-16,0-4 4 0,5 0 0 15,9 4 0-15,-10 0 0 16,1 4 8-16,-10 4-4 15,-4 0-4-15,5 0 4 16,-14 0-16-16,4 5 8 16,-4-1-16-16,-9 0 12 15,13-4 20-15,-4 0-4 16,18-4-4-16,0 0 0 16,10-4-4-16,8 0 0 15,0 0 32-15,5 4-16 16,-5 4-12-16,-13-8-8 0,0 8-24 15,-5-4 16-15,-9 4 12 16,4 1 4-16,1 3-12 16,4-8 4-16,4 0 12 15,6-4-4-15,3 0-12 16,-4 0 4-16,-8 0 4 16,3-8 0-16,-8 8 24 15,-1 0-12-15,-4 0-32 16,5-4 12-16,-14 4 20 15,13-4-8-15,1 4 8 16,8-4-4-16,-8 0 4 16,8-1-8-16,10 1-4 15,-9 0 4-15,4 0 12 16,5 4-8-16,-10 0 4 16,-8-4-4-16,-1 0-8 0,6 0 4 15,-15 0-24-15,5 0 12 16,4-4 12-16,1 0 0 15,-5 4 8-15,5-4-8 16,-1 8-20-16,10-8 8 16,-1 8 20-16,-8 0-4 15,-1 0-20-15,5 0 4 16,-4 0 12-16,0 0 0 16,-1-4 16-16,5-4-12 15,9-1-20-15,-4 1 4 0,0 0 48 16,-10 0-20-16,10 4 16 15,-1 0-20-15,-8 4-8 16,-1 0-4-16,5 0 4 16,-13 0-4-16,4-4-4 15,4 4 4-15,1 0 4 16,-5 0-4-16,-5-8-12 16,10 8 4-16,4-4-4 15,-5 4 0-15,10 4 24 16,-9-4-8-16,8 4-20 15,1 0 4-15,-10-4 4 16,1 8 4-16,0-8-12 16,4 8 8-16,-5-4 20 15,-13-8-8-15,4 12-28 16,5-8 8-16,-9 0 12 16,5 0 4-16,4 0-64 0,4 0 32 15,10 0 4-15,-10 4 12 16,10 0 12-16,0 0 0 15,-10 0 16-15,10 1-8 16,-1-1-12-16,-8-4 0 16,9 0-4-16,-1 0 0 15,1-4 8-15,4-1 0 16,14 5 16-16,-5 0-8 16,10 0-20-16,-10 5 4 15,5-5 20-15,4 0-4 16,-18 0-12-16,5 0 0 0,4-5 4 15,23 1 0-15,14 0-12 16,-5 4 8-16,-9 0 4 16,5 0 0-16,-5-8 8 15,14 0-4-15,-1 4 52 16,-3 4-32-16,3 0 32 16,-22 4-28-16,-9 0 8 15,-9-8-20-15,-14 4-8 16,-9 0-4-16,-23 0 28 15,0-4-16-15,-4 0-40 16,-14 4 12-16,0 0-76 16,0 0 48-16,0 0-228 15,0 0 148-15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1:48.1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DEFFB5-3473-4CDD-AE6F-23262A82BEF7}" emma:medium="tactile" emma:mode="ink">
          <msink:context xmlns:msink="http://schemas.microsoft.com/ink/2010/main" type="writingRegion" rotatedBoundingBox="5913,11293 6450,11293 6450,11913 5913,11913"/>
        </emma:interpretation>
      </emma:emma>
    </inkml:annotationXML>
    <inkml:traceGroup>
      <inkml:annotationXML>
        <emma:emma xmlns:emma="http://www.w3.org/2003/04/emma" version="1.0">
          <emma:interpretation id="{A1424589-C9C5-4409-B7E6-F6ED3308D615}" emma:medium="tactile" emma:mode="ink">
            <msink:context xmlns:msink="http://schemas.microsoft.com/ink/2010/main" type="paragraph" rotatedBoundingBox="5913,11293 6450,11293 6450,11913 5913,11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05C69A-BDDA-4755-B81A-437D637AD8C3}" emma:medium="tactile" emma:mode="ink">
              <msink:context xmlns:msink="http://schemas.microsoft.com/ink/2010/main" type="line" rotatedBoundingBox="5913,11293 6450,11293 6450,11913 5913,11913"/>
            </emma:interpretation>
          </emma:emma>
        </inkml:annotationXML>
        <inkml:traceGroup>
          <inkml:annotationXML>
            <emma:emma xmlns:emma="http://www.w3.org/2003/04/emma" version="1.0">
              <emma:interpretation id="{1943D43C-178D-46CD-A8DB-2CCF212CC2DC}" emma:medium="tactile" emma:mode="ink">
                <msink:context xmlns:msink="http://schemas.microsoft.com/ink/2010/main" type="inkWord" rotatedBoundingBox="5913,11293 6450,11293 6450,11913 5913,119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3187 7166 496 0,'0'-4'184'0,"0"4"-140"0,5 0-16 16,-5-4 128-16,0 4-92 16,9-4 88-1,-9 4-88-15,0-4 4 0,9 4-44 0,-9-5 24 16,0 10-32-16,-9-5-12 15,9 4-8-15,-14 0 12 16,-4 0-4-16,-5 0-4 16,9 4 4-16,-18 0-4 15,14 4 0-15,-4 0 8 16,-1 4-4-16,9 5 16 16,14-1-12-16,0 4-20 15,23 4 4-15,-9 9-4 16,17-9 4-16,1 9 8 15,0-1 0-15,14 0-12 16,-1-3 8-16,-13-1-24 16,0 1 16-16,-5-5 4 15,-13 0 8-15,-14-3 32 16,-9-5-16-16,-14-4 84 16,0 4-56-16,-9-8 100 15,1 5-80-15,-15-13 76 16,0 4-80-16,-8-12 20 15,8 0-44-15,-8-5 32 16,8-3-40-16,-4-4-16 16,23 0-4-16,-5-4-160 15,14 12 84-15,18-13-368 16,0 5 244-16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1:53.1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A8CF87-DFFD-447F-A584-88D3578544C5}" emma:medium="tactile" emma:mode="ink">
          <msink:context xmlns:msink="http://schemas.microsoft.com/ink/2010/main" type="writingRegion" rotatedBoundingBox="15698,11079 24060,11162 24037,13475 15675,13392"/>
        </emma:interpretation>
      </emma:emma>
    </inkml:annotationXML>
    <inkml:traceGroup>
      <inkml:annotationXML>
        <emma:emma xmlns:emma="http://www.w3.org/2003/04/emma" version="1.0">
          <emma:interpretation id="{484860B5-CF8F-4077-8C54-E4F11E552154}" emma:medium="tactile" emma:mode="ink">
            <msink:context xmlns:msink="http://schemas.microsoft.com/ink/2010/main" type="paragraph" rotatedBoundingBox="18780,10963 24073,11220 24023,12243 18730,119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C164AF-756B-41B5-9448-21BAB0925149}" emma:medium="tactile" emma:mode="ink">
              <msink:context xmlns:msink="http://schemas.microsoft.com/ink/2010/main" type="line" rotatedBoundingBox="18780,10963 24073,11220 24023,12243 18730,11986"/>
            </emma:interpretation>
          </emma:emma>
        </inkml:annotationXML>
        <inkml:traceGroup>
          <inkml:annotationXML>
            <emma:emma xmlns:emma="http://www.w3.org/2003/04/emma" version="1.0">
              <emma:interpretation id="{AC75F92C-2FB1-49FA-B10D-B8D60CD73A2B}" emma:medium="tactile" emma:mode="ink">
                <msink:context xmlns:msink="http://schemas.microsoft.com/ink/2010/main" type="inkWord" rotatedBoundingBox="18770,11174 21939,11328 21919,11742 18749,115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15917 7105 716 0,'32'-20'264'0,"-32"20"-204"0,4-16-16 0,-4 7 44 16,0 5-56-16,-32-4 16 15,19 4-32-15,-24-4-24 16,5 8 0-16,-9 0 56 15,14 8-24-15,-5 0-20 16,14 9-4-16,-5-1 16 16,23 4-8-16,9 8 60 15,5 1-40-15,9 11-12 16,9 5-8-16,-1-1 8 16,15-3-8-16,-23-5 16 15,9-4-16-15,-32-11-4 16,-10-1 0-16,-26-16-4 15,4 0 0-15,-22-16 8 16,17 0-4-16,-4-17 8 16,9 5-8-16,23-8-232 15,9 7 124-15,32-7-512 16,14 12 344-16</inkml:trace>
          <inkml:trace contextRef="#ctx0" brushRef="#br0" timeOffset="1109.6139">16458 7137 540 0,'37'-8'200'0,"-37"8"-156"0,-5 8-12 0,-4-8 204 15,0 8-136-15,-14-8 152 16,1 5-144-16,-10 11 24 16,9 0-80-16,-9 4-48 15,9 4-4-15,10 5-4 16,4 7 4-16,9-8-56 16,9 9 32-16,4-21-68 15,10 4 52-15,9-8-80 16,-9-12 68-16,0-12 0 15,4 0 32-15,-14-4 20 16,-3-4 4-16,-20-13 8 16,1 13-8-16,-4-8 40 15,-5 4-20-15,-10 3 92 16,10 13-64-16,-5 0-24 16,10 0-16-16,3 8-4 15,24 8-4-15,9-8-124 16,9 8 64-16,18-8-92 15,0 4 84-15,23-8-56 16,-5 4 72-16,-13-4-12 16,-1 4 36-16,-22-4 40 15,-9 0-8-15,-14-4 44 16,-4 8-28-16,-19 0 76 16,5 4-56-16,-14 0 136 15,9 8-100-15,-4 8 68 0,18 5-84 0,9 7-16 16,5 5-32-16,18-9-4 15,9 0-4-15,4-16-24 16,1 0 8-16,9-16-144 16,-10-4 80-16,-13-12-48 15,9 4 72-15,-18-8 8 16,-10 7 24-16,-4-3 4 16,-9 8 4-16,-9 0 60 15,9 4-28-15,-9 16 120 16,9 0-76-16,-4 12 124 15,4 5-108-15,4 3 32 16,5 0-72-16,14-4 12 16,0-3-36-16,0-5 16 15,8-8-20-15,-8-12 0 16,5 0-8-16,-15-12-96 16,1 4 52-16,-10-9-32 15,15 9 40-15,-19-4-48 16,0 4 44-16,0-8 0 15,9 7 16-15,0-7-16 16,4 12 20-16,6-4 84 16,3 8-40-16,10 0 88 15,0 4-68-15,5 0-28 16,-1 8-12-16,0 0 4 0,1-4-8 16,-10-4-12-16,1 4 0 15,-15-4 12-15,1 4-4 0,-14-4 8 16,0 0-8-16,-23 0 8 15,5 8-8-15,0 0-4 16,-1 1 4-16,-22 7-4 16,23-4 0-16,-4 4-20 15,3 4 12-15,15 5 20 16,8 3-4-16,15-4 48 16,3 0-28-16,15-7-16 15,4-1-4-15,13-16-88 16,5 0 44-16,19-16-120 15,-1 3 92-15,5-11-28 16,-13 8 56-16,-24-12 32 16,-13 3 4-16,-18-7-16 15,-14 8 8-15,-28-5 40 16,10 9-20-16,-18 4 140 16,-5 8-84-16,4 8 180 15,5 8-140-15,0 8-24 16,14 8-52-16,18 5-8 15,9 3-12-15,37 1-44 16,4-5 20-16,18-12-368 16,10 0 208-16,8-20-536 15,-8 0 400-15</inkml:trace>
          <inkml:trace contextRef="#ctx0" brushRef="#br0" timeOffset="1547.3794">18539 7510 964 0,'-4'-8'360'0,"4"8"-280"0,18-17-24 16,5 5 76 0,-1 4-84-16,24-12-12 15,4 0-20-15,18-9-392 16,1 17 204-16</inkml:trace>
        </inkml:traceGroup>
        <inkml:traceGroup>
          <inkml:annotationXML>
            <emma:emma xmlns:emma="http://www.w3.org/2003/04/emma" version="1.0">
              <emma:interpretation id="{2798AFAC-726C-46B4-BC5A-093D153AE89C}" emma:medium="tactile" emma:mode="ink">
                <msink:context xmlns:msink="http://schemas.microsoft.com/ink/2010/main" type="inkWord" rotatedBoundingBox="22233,11131 24073,11220 24023,12243 22183,12154"/>
              </emma:interpretation>
            </emma:emma>
          </inkml:annotationXML>
          <inkml:trace contextRef="#ctx0" brushRef="#br0" timeOffset="2520.5975">19468 7085 664 0,'23'-41'244'0,"-23"41"-188"0,-5-28-16 0,1 16 128 16,-1 8-100-16,-13 4 36 15,-5 8-64-15,-9 16 56 16,0 9-56-16,-18 43 28 16,9 13-40-16,-13 33 0 15,8-9-16-15,10 5-68 16,4-9 28-16,14-8 28 16,18-16 4-16,9-24-16 15,9-9 4-15,18-40-112 16,5-3 68-16,9-26-48 15,0-3 56-15,-4-16 16 16,-10-1 16-16,-17-7 20 16,-10 7-4-16,-27-19 52 15,-1-1-32-15,-17-12 96 16,9 8-68-16,-14-7 48 16,22 15-60-16,6-4-12 15,4 17-16-15,9-5-20 0,9 13 4 16,23 0 4-16,4 11 0 0,19 5-36 15,-1 12 20-15,1 8-4 16,-10 12 12-16,1 21 8 16,-14 3 0-16,-14 21-12 15,-4 0 8-15,-14 3 20 16,-5-7-8-16,1-8 16 16,-1-13-16-16,-4-12 32 15,9-7-24-15,-9-17 12 16,18 0-16-16,-9-17-32 15,9 1 8-15,-4-12 12 16,4 4 4-16,0-21-4 16,4 9 4-16,-3-13-16 15,12 9 8-15,-8-1-32 16,9 17 20-16,-5 8 40 16,14 8-12-16,-5 8 24 15,5 12-20-15,14 0 8 16,4 8-12-16,9-16-8 15,-5 12 0-15,10-16 28 16,-9 0-16-16,-10-16 4 16,-4 12-12-16,-36-12-8 15,4 4 4-15,-32-4-4 16,0 8 0-16,-22-5 0 16,4 13 0-16,-5 0 0 15,5 4 0-15,-4 5 24 16,22 7-12-16,0 12 12 0,1 0-12 15,22 5 12-15,22 3-16 0,15 1 16 16,13-1-16-16,23-16 16 16,4-8-16-16,14-8-100 15,-9 0 48-15,18-20-60 16,-13 0 60-16,-1-16-4 16,-26 7 28-16,-20-15 20 15,-17 8 4-15,-32-9 8 16,5 9-8-16,-24-1 24 15,6 17-16-15,-1 0 172 16,0 4-100-16,9 16 52 16,5 12-80-16,23 0 0 15,4 13-32-15,41-1-12 16,14 0-8-16,18-7-252 16,-4-5 136-16</inkml:trace>
        </inkml:traceGroup>
      </inkml:traceGroup>
    </inkml:traceGroup>
    <inkml:traceGroup>
      <inkml:annotationXML>
        <emma:emma xmlns:emma="http://www.w3.org/2003/04/emma" version="1.0">
          <emma:interpretation id="{4C42BF60-C4EA-4645-B843-00044EAA33F0}" emma:medium="tactile" emma:mode="ink">
            <msink:context xmlns:msink="http://schemas.microsoft.com/ink/2010/main" type="paragraph" rotatedBoundingBox="15690,11842 23511,11920 23495,13469 15675,13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70236A-99D5-4499-9F1A-2C6D1F049AF1}" emma:medium="tactile" emma:mode="ink">
              <msink:context xmlns:msink="http://schemas.microsoft.com/ink/2010/main" type="line" rotatedBoundingBox="15690,11842 23511,11920 23495,13469 15675,13392">
                <msink:destinationLink direction="with" ref="{274B250D-CA92-475F-B02E-9660739D04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B6BFEC-934B-4E7D-881E-DB3DC61C38F4}" emma:medium="tactile" emma:mode="ink">
                <msink:context xmlns:msink="http://schemas.microsoft.com/ink/2010/main" type="inkWord" rotatedBoundingBox="15690,11842 19144,11877 19128,13426 15675,133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9301.2167">13959 8388 40 0,'-5'8'16'0,"5"-4"-12"0,5 0-4 0,-5 4 248 0,5 0-136 15,-5 4 44-15,0 5-92 16,0 3 92-16,-5 0-88 15,0 4 28-15,1 1-56 16,-1-1-4-16,-4-4-24 16,0-4 28-16,0-4-24 0,4-3-12 15,1-1-8-15,-1 0-32 16,5-8 20-16,0 0-12 31,0 0 16-31,0 0-8 0,9 0 8 0,1 0-72 16,-6-4 48-16,1 0-128 15,-5 0 92-15,0-4-104 16,0-1 96-16,4 1 16 16,-4-4 40-16,9 4-52 15,-4-4 40-15,-5 4-28 16,0-8 40-16,-5 8 80 16,-4-5-28-16,5 1 184 15,-1-4-116-15,1 0 116 16,4 0-124-16,0-5 0 15,0 1-52-15,4 4 52 16,5-8-48-16,5 4 36 16,0 3-44-16,4 5 24 15,0 0-28-15,0-8 0 16,5 16-16-16,-5-4 36 16,5 8-24-16,-5 4 4 15,0 4-16-15,-4 0 20 16,4 12-20-16,-9-4 4 15,5 5-8-15,-9-5-8 16,-1 0 4-16,-8-4 20 16,-1 4-12-16,-4-4 4 0,-5 1-8 15,-9-5-96-15,-4 0 52 16,-5 0-96-16,-4-8 76 16,-1 4-16-16,1-4 44 0,4 4 16 15,14-4 8-15,9 0-8 16,9 0 8-16,13 4 4 15,10-4 0-15,14 4 24 0,-1 4-12 16,0 4 24-16,5 4-24 16,-9 5 4-16,0 7-8 15,-9 4 12-15,0 9-12 16,-10 3-12-16,-4 1 0 16,-9-5 28-16,-4-3-12 15,-5-9 56-15,-5-4-36 16,-4-3 20-16,0-9-32 15,-5-8 16-15,-9-4-20 16,-4-4-24-16,-5-4 0 0,0 0 40 16,-5 0-20-16,10-1 52 15,8 1-36-15,10 0-16 16,5 0-4-16,4 0-28 16,9 0 12-16,9 0-136 15,4 0 76-15,5-4-400 16</inkml:trace>
          <inkml:trace contextRef="#ctx0" brushRef="#br0" timeOffset="209871.8228">13959 8190 832 0,'-14'-4'308'0,"14"4"-240"0,5-5-20 0,-1 1 108 15,6 0-96-15,3-4-36 16,10 12-16-16,4-8 16 15,1 4-12-15,-6-4-12 16,6 12-4-16,-1 0-60 0,0-8 36 16,-4 4-172-16,0-4 108 15,-10 0-240-15,6 9 188 0</inkml:trace>
          <inkml:trace contextRef="#ctx0" brushRef="#br0" timeOffset="209652.2405">13959 8092 540 0,'-14'-28'200'0,"14"28"-156"0,-9-12-12 0,9 4 176 16,9 4-120-16,-4-4 88 15,9 4-104-15,4-8 0 16,9 8-48-16,5-5 24 15,4 1-32-15,-4-4 12 16,0 12-16-16,-5-8 12 16,1 8-16-16,-10-8-64 15,0 16 28-15,-13-8-156 16,-5 12 104-16,-9 4-372 16,-1 9 252-16</inkml:trace>
          <inkml:trace contextRef="#ctx0" brushRef="#br0" timeOffset="210175.6315">14528 8517 788 0,'-27'-16'292'0,"22"24"-228"0,5 0-16 16,0-8-8-16,0 8-32 16,0-8-4-16,9 5 0 15,0 3-676-15,5 0 368 16,4 8 116-16</inkml:trace>
          <inkml:trace contextRef="#ctx0" brushRef="#br0" timeOffset="206330.3559">13399 8323 404 0,'-5'-8'148'0,"1"12"-112"0,-1 0-12 0,5-4 76 15,0 0-60-15,0 0 72 0,-4 4-64 16,-1 4 8-16,1 4-32 15,-5 1 24-15,-10 3-32 16,-3 4 32-16,-10 4-32 0,-9 17-4 16,-9 3-8-16,0 17 4 15,-1 4-4-15,6-1 8 16,9-11-8-16,-1 0 60 16,1-17-36-16,13-8 16 15,5-7-28-15,4-9 8 16,10-12-12-16,4-8-16 15,0-8 0-15,9-9 12 16,0-7-4-16,4-9-28 16,6-7 12-16,3 3 4 15,1-3 8-15,0 11-28 0,0 1 16 16,-1-1-4 0,1 9 8-16,-5 0 24 0,5-1-8 15,-5 1 48-15,1 4-28 16,-6 4 40-16,1-1-40 15,0 5-4-15,-1 0-16 16,1 4 12-16,0 4-12 16,-5 4-28-16,4 4 8 15,-4 0 24-15,5 8-8 16,0 0 0-16,-1 4 0 0,1 4 20 16,4 0-12-16,-4 5-4 15,0 3-4-15,-1 0-16 16,1 5 8-16,0 11 4 15,-1 5 0-15,-4 7 44 16,0 13-24-16,1-4 0 16,-1-5-12-16,0-7 4 15,0-5-8-15,-5-7 8 16,-4-9-8-16,5-4 16 16,-1-3-12-16,-4-5-84 15,-4 0 44-15,4-4-96 16,0-8 72-16,0 4-112 15,0-8 92-15,0-4-560 16</inkml:trace>
          <inkml:trace contextRef="#ctx0" brushRef="#br0" timeOffset="206660.2356">12966 8704 436 0,'0'0'160'0,"10"8"-124"0,-1 0-8 0,-9-8 212 0,9 8-136 16,4-8 44-16,10 0-84 15,5 0-8-15,8-8-32 16,9 0-12-16,10-5-8 0,-5 1-4 16,-4 0 0-16,-10 4-36 15,-9 0 20-15,1 8-64 16,-10 0 44-16,-4 4-228 16,-10 4 144-16,-4 0-308 15</inkml:trace>
          <inkml:trace contextRef="#ctx0" brushRef="#br0" timeOffset="207952.1813">12925 8222 600 0,'-4'-8'224'0,"4"12"-176"0,4-4-12 15,6-4 140-15,8 0-104 16,0-4 68-16,9 0-80 16,10-5-44-16,4 5-12 15,9 4 40-15,0 0-24 0,0 4 0 16,-9 4-12-16,-5 0-8 16,-4 0 4-16,-9 0-60 15,0 5 32-15,-5-1-148 0,-4 0 96 16,-1 0-416-1,1 0 272-15,4 0-40 16</inkml:trace>
          <inkml:trace contextRef="#ctx0" brushRef="#br0" timeOffset="207573.6748">13053 7918 364 0,'5'-4'132'0,"-5"4"-100"0,0 0-12 16,0 0 132-16,0 0-88 15,0 0 60-15,0 0-68 16,0 0 28-16,9-4-48 16,-9 4 44-16,9 0-48 0,-9 0 4 15,9 0-24-15,0 0 56 16,5 0-40-16,4 0-4 15,5 0-12-15,8-4 16 16,6 0-16-16,4 0 12 16,0 4-12-16,-5 0-16 15,-4 0 0-15,-5 0 4 16,-8 0 0-16,-6 0 0 16,-4 0 0-16,1 0 8 0,-10 0-4 15,0 0-28-15,0 0 12 16,0 0-196-16,4 8 112 15,-4 0-488 1</inkml:trace>
          <inkml:trace contextRef="#ctx0" brushRef="#br0" timeOffset="208238.2136">13636 8505 716 0,'-14'0'264'0,"10"8"-204"0,4-4-16 15,0 0 108-15,0 5-92 16,0-1 20-16,0-4-48 16,0 12-120-16,0-8 48 15,0 0-212-15,0-4 136 0</inkml:trace>
          <inkml:trace contextRef="#ctx0" brushRef="#br0" timeOffset="210546.6168">15065 8436 612 0,'-4'0'228'0,"4"0"-180"0,-9-4-12 0,0 8 72 16,-1-4-68-16,-3 4 0 15,-5 5-24-15,-1-1 52 16,6 0-40-16,-6 4 40 0,-3 0-36 0,4 4 24 16,-1 4-28-16,1 9 44 15,0 7-40-15,4 9 12 16,5 7-28-16,5 1-8 15,4-4-4-15,4-9 20 16,14-4-12-16,1-3 40 16,3-13-28-16,10-4-112 15,5-4 48-15,-6-4-48 16,1-8 52-16,-4 0-128 16,-6-4 88-16,1-4-132 15,-9 0 120-15,-10-12-356 16</inkml:trace>
          <inkml:trace contextRef="#ctx0" brushRef="#br0" timeOffset="211673.4988">14810 8020 652 0,'9'-8'244'0,"-9"8"-192"0,19-9-12 0,-15 5 128 16,1 4-100-16,4-4 0 15,0 4-44-15,5-4 20 16,-1-4-28-16,1 4 4 16,4 4-12-16,0-8 4 15,1 8-8-15,-6 0-64 16,1 4 32-16</inkml:trace>
          <inkml:trace contextRef="#ctx0" brushRef="#br0" timeOffset="210909.5824">14924 8311 580 0,'0'-12'216'0,"-4"16"-168"0,-1-8-12 0,5 0 200 0,0 0-136 15,0 0 116-15,5 0-124 16,-1 0-4-16,10 0-52 15,-1 0 0-15,6 4-20 0,-1-5 0 16,5 1-8-16,4 0 12 16,0 0-12-16,-4 0-64 15,0 4 28-15,-9-4-200 16,-1 4 128-16,-8 4-520 31,4 4 344-31,0-4 0 0</inkml:trace>
          <inkml:trace contextRef="#ctx0" brushRef="#br0" timeOffset="212573.8976">13121 7708 372 0,'0'-4'140'0,"0"0"-112"0,-4 4-4 15,-1 0 108-15,1 0-76 0,-6 0 60 16,-8 4-72-16,0 4 24 0,0 0-40 15,0 0 16-15,-1 0-24 16,1 0 8-16,0 5-16 0,0-1 0 16,0 0-4-16,-1 4 12 15,-8 4-12-15,4 0 32 16,-4 13-24-16,0-1 4 16,-5 17-12-16,4-1 4 15,1 9-8-15,0 0 16 16,0 3-12-16,4-7 4 15,5 0-4-15,-1-5-8 16,6-3 4-16,4 3 28 16,4 9-16-16,5 12-4 15,5 16-8-15,-1 4 20 16,1-4-12-16,-1-8 24 16,-4-13-24-16,5-7-32 0,-1-4 12 15,5-5-60-15,5-3 36 16,13-5-72-16,10-7 60 15,4-9-332 1</inkml:trace>
          <inkml:trace contextRef="#ctx0" brushRef="#br0" timeOffset="213264.063">15206 7813 424 0,'-18'-4'156'0,"9"4"-120"0,5 0-8 0,-1 0 132 15,5 0-92-15,0-4 68 16,0 4-76-16,0 0 8 16,9 0-36-16,-9 0 12 0,9 0-24 15,0 4 8-15,0 4-16 16,1 4 20-16,3 5-20 15,1 3-12-15,0 12-4 0,-1 17 12 16,1 3-4-16,4 17 16 16,0 0-12-16,-4-8 16 15,0 3-16-15,-5-11-12 16,-5 4 0-16,-4-1 12 16,-4 9-4-16,-1 8 16 15,-9 8-12-15,1 0 4 16,-10 0-4-16,-4-16-8 15,4-5 4-15,0-11-4 16,-9-9 0-16,0-3 0 16,-4-9 0-16,4 0-116 15,5-3 64-15,0-1-252 16,4-8 168-16,5-4-332 16</inkml:trace>
          <inkml:trace contextRef="#ctx0" brushRef="#br0" timeOffset="213760.1461">15393 8020 332 0,'-9'-17'120'0,"4"9"-92"0,-4-4-8 16,9 4 212-16,0 0-132 15,0 0 72-15,5-4-100 16,4 4 56-16,0 4-72 16,0 0 40-16,0-5-56 0,0 9 24 15,5 0-36-15,0 9 44 16,4-5-40-16,0 0 4 16,0 0-24-16,1-4 28 15,3 0-24-15,1-4-4 0,0 0-8 16,0 0 12-16,-5-5-8 15,0 5-4-15,0 0 0 16,-9 0-32-16,1-4 16 16,-10 8-180-16,0 0 104 15,-5 8-188-15,0-4 152 16,-4 0-448 0</inkml:trace>
          <inkml:trace contextRef="#ctx0" brushRef="#br0" timeOffset="214210.5714">15530 7829 540 0,'-5'4'200'0,"1"-4"-156"0,4 4-12 15,0-4 88-15,0 0-72 16,4 9 32-16,1-1-44 16,4 0 40-16,-5 4-44 15,1 0 12-15,-5 4-28 0,4 4 28 16,-4 13-28-16,-4-1 20 0,-1 5-20 15,1 3 36-15,-1-3-28 16,-4-1 20-16,0 0-24 16,4-7-8-16,1 3-8 15,-1-8-4-15,1-3 0 16,-1-5 16-16,10-4-8 16,-1-4 32-16,5-8-24 15,5 8-4-15,4-4-8 16,5-8-4-16,0-4 0 15,-5 4-80-15,0 4 44 16,1-4-240-16,-6 4 152 0</inkml:trace>
          <inkml:trace contextRef="#ctx0" brushRef="#br0" timeOffset="215170.8458">15725 8764 540 0,'0'0'200'0,"0"0"-156"0,0-8-12 0,0 8 168 0,0 0-116 15,10 0 64-15,3 0-88 16,-4 0 8-16,5 8-36 16,0-8 4-16,4 0-20 0,5 0 8 15,-1 0-12-15,6 0 0 16,4-8-4-16,4 4-84 16,-9 0 40-16,1 0-224 15,-6 0 144-15,-8 8-460 16</inkml:trace>
          <inkml:trace contextRef="#ctx0" brushRef="#br0" timeOffset="214956.2744">15735 8566 704 0,'4'-8'264'0,"-8"8"-208"0,4-4-12 16,0 4 140-16,9 0-108 15,4 0-28-15,6 0-32 16,3 0 28-16,10 0-24 16,0 0-36-16,4 0 8 0,1 4 0 15,-5-4 8-15,-5 0-80 16,-9 0 44-16,-4 0-152 15,-14 0 104-15,0 0-324 16,-9 8 228-16,4 8-76 16</inkml:trace>
        </inkml:traceGroup>
        <inkml:traceGroup>
          <inkml:annotationXML>
            <emma:emma xmlns:emma="http://www.w3.org/2003/04/emma" version="1.0">
              <emma:interpretation id="{8F986A90-3708-4B3B-A1DA-C5693AB217E1}" emma:medium="tactile" emma:mode="ink">
                <msink:context xmlns:msink="http://schemas.microsoft.com/ink/2010/main" type="inkWord" rotatedBoundingBox="19748,12037 22120,12061 22108,13266 19736,132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8216.4963">17050 8505 528 0,'-4'-4'196'0,"8"0"-152"0,-4 0-12 16,0 4 72-16,9-4-64 15,1 0 8-15,-1 0-28 16,-5 0 4-16,5-4-12 16,-4 0 28-16,-1 0-24 0,-4-5 12 15,0 5-16-15,-4 0 0 16,-1 0-4-16,-4 0-32 15,5 0 12-15,-5 4 32 16,-5-4-12-16,0 8 8 0,-4-4-8 16,0 4 36-16,0 4-20 15,-5 0-4-15,5 0-12 16,-10-4 4-16,6 8-8 16,-6 0 8-16,1 0-8 15,0 0-20-15,-1 4 8 16,6 5 20-16,-1-9-4 15,0 16 16-15,5-4-16 16,0 5 24-16,4 3-20 16,5 4 32-16,0 5-28 15,4 3-24-15,1 9 4 0,4-9 0 16,0 1 4-16,9-5-12 16,0 1 8-16,4-9 12 15,6-4-4-15,3-4 16 16,6 1-12-16,-1-5-20 15,0 0 4-15,1 4 4 16,-1-4 4-16,-4 1 24 16,0-5-12-16,-5-4-4 15,5-8-4-15,-5 4 4 16,5-4-4-16,-5 0 8 16,0-4-8-16,0 4 8 15,0 0-8-15,1 0 8 16,-10 0-168-1,4-8 88-15,1 8-300 0,0-8 204 16</inkml:trace>
          <inkml:trace contextRef="#ctx0" brushRef="#br0" timeOffset="238969.2106">16864 7927 464 0,'-5'-9'176'0,"5"5"-140"0,9 4-8 0,-9 0 152 0,0 0-104 15,0 0 76-15,0 0-88 16,0 0 28-16,0 0-56 15,9 0 32-15,5 0-36 0,0 4-8 16,8 9-16-16,-3-9 20 16,-1 0-16-16,5 0-4 15,-5 0-4-15,5-4 12 16,-5 0-8-16,-5 0 16 16,-3-4-16-16,-1 4-20 15,-5 0 4-15,-4 0-100 16,0 0 56-16,0 8-144 15,0 0 112-15,0 0-456 16,0 4 300 0,9 4 44-16</inkml:trace>
          <inkml:trace contextRef="#ctx0" brushRef="#br0" timeOffset="239278.0318">16909 8096 580 0,'5'-12'216'0,"8"12"-168"0,-13 0-12 0,0 0 56 0,0 0-56 16,10 12 56-16,-1-7-52 15,-5 3 24-15,5 8-36 16,0-8 0-16,5-4-16 0,4 0 20 15,0-4-20-15,1-4 24 16,3 0-24-16,1 0-4 16,5-4-4-16,-1 0-156 15,-4 4 84-15,-5 0-544 16,0 12 340 0,5 0 88-16</inkml:trace>
          <inkml:trace contextRef="#ctx0" brushRef="#br0" timeOffset="239540.7284">17337 8020 520 0,'14'4'192'0,"-5"0"-152"0,9 0-8 0,-4 0 36 15,4 0-44-15,5 0 8 16,4 0-20-16,-4 0 20 16,0-4-20-16,-5 0-232 0,-4 0 116 15,-5 8-256-15</inkml:trace>
          <inkml:trace contextRef="#ctx0" brushRef="#br0" timeOffset="239973.3805">17487 7898 416 0,'0'0'152'0,"5"0"-116"0,0 4-12 0,-5-4 20 0,0 0-28 0,0 8 64 16,-5 0-44-16,0 9 56 16,-4-5-56-16,0 4 64 15,0 4-60-15,0 4 28 0,4 1-40 16,1 3 28-16,-1 8-32 15,1-7-4-15,-1 7-12 16,-4-11 28-16,5 3-20 16,-6 0 40-16,-3-8-32 15,8 5 20-15,-4-1-24 16,5-8-16-16,-1-4-8 16,0 0 12-16,5 1-4 0,0-5-12 15,10-4 4-15,3 0 40 16,10-4-24-16,0 0 16 15,0-4-16-15,-1 4-288 16,1-4 148-16,-5 4-520 16</inkml:trace>
          <inkml:trace contextRef="#ctx0" brushRef="#br0" timeOffset="240347.3742">17688 8655 872 0,'-23'-8'324'0,"23"12"-252"0,-9-4-20 0,9 0-12 16,0 0-32-16,0 8-40 15,0 0 20-15,0 0-560 16,14 4 312-16,-10 0-44 16</inkml:trace>
          <inkml:trace contextRef="#ctx0" brushRef="#br0" timeOffset="241098.8721">18075 8497 548 0,'4'-24'204'0,"5"24"-156"15,5-8-16-15,-5 4 116 0,0 0-88 16,19 0 52-16,3 0-64 16,6 0 44-16,-1 8-52 15,1 0-12-15,-5 4-16 0,-5 0 8 16,0 0-12-16,-9 4 4 16,-13 0-4-16,4 0 4 15,-18 0-8-15,-5 5 52 16,-4-1-32-16,-18-4-28 15,-10 0 0-15,1 0-88 16,4-4 52-16,9 0-12 16,18 1 32-16,10-5-4 15,13-4 12-15,9 8-36 16,14 4 28-16,4 4 16 0,-4 8 4 16,9 5-24-16,-9 3 12 15,0 4 32-15,-14 5-12 16,5-5 16-16,-14 1-12 15,0-5 56-15,-18-4-40 16,4 1 60-16,-22-1-52 16,0-12 56-16,-23 5-56 15,0-9 12-15,-10 0-32 16,1 8 20-16,-5-12-24 16,19 0 4-16,-1-8-8 15,14-8 20-15,10 8-16 0,3-20-32 16,6 4 12-16,13-13-156 15,13-7 88-15,-3-9-512 16,17 5 324 0,-4-9-104-16</inkml:trace>
          <inkml:trace contextRef="#ctx0" brushRef="#br0" timeOffset="240621.1037">18175 8457 496 0,'-9'-4'184'0,"9"8"-140"0,0 0-16 16,-5 0 76-16,-8 0-64 16,-6 4 28-16,1 12-40 15,-5 0 8-15,1 25-20 16,-6 8 72-16,10 7-52 0,0 1 12 0,9-4-28 16,0-5-12-16,0-7-4 15,-1-9 12-15,1-8-8 16,0 1 4-16,5-13-4 15,-5-4-60-15,4-12 28 16,5-12-156-16,5-4 100 16,-5 0-240-1,13-17 180-15,1-7-144 16</inkml:trace>
          <inkml:trace contextRef="#ctx0" brushRef="#br0" timeOffset="241372.2837">18138 8145 716 0,'-9'-24'264'0,"14"16"-204"0,-5-4-16 15,0 7 176-15,4 1-128 0,6 0 8 16,8 0-60-16,5 4-40 15,-1 4 0-15,6 4 24 0,-1 5-12 16,5-1-92-16,-9 0 44 16,8 4-264-16,-12-4 168 15,-6 4-444 1</inkml:trace>
          <inkml:trace contextRef="#ctx0" brushRef="#br0" timeOffset="241564.7948">18175 8258 684 0,'-9'-4'252'0,"9"4"-192"0,9 0-20 0,-9 0 172 0,9 0-124 16,5 0 16-16,4 0-60 16,5 4-20-16,-1 4-16 15,1-3-120-15,9-5 60 0,0 0-376 16,-5 4 240-1,5 0-240-15</inkml:trace>
          <inkml:trace contextRef="#ctx0" brushRef="#br0" timeOffset="241898.1809">18516 8246 592 0,'-9'4'220'0,"9"-4"-172"0,9-4-12 0,-9 4 112 15,0 0-88-15,9 0-8 0,5-4-32 16,0 0 20-16,13 4-24 16,5-4 4-16,4 0-12 0,5 0 20 15,0 4-16-15,-4 0-188 16,-5 0 92-16,-14 0-220 16</inkml:trace>
          <inkml:trace contextRef="#ctx0" brushRef="#br0" timeOffset="242240.5919">18630 8003 444 0,'9'-16'164'0,"-4"16"-124"0,4-4-16 15,-9 4 44-15,5 8-44 0,-1 8 88 16,-4 9-64-16,0 7 48 16,-4 5-56-16,-1 3 76 15,0 0-64-15,-4 5 28 0,0-9-48 16,-4 1 52-16,-6-1-48 16,6-7 0-16,-1-5-20 15,-4-4 8-15,13-8-16 16,-4-4 32-16,18 0-24 15,5-8-32-15,9 0 8 16,4 0-124-16,5-4 76 16,4 4-364-16,1 4 232 15,-1 13-260-15</inkml:trace>
          <inkml:trace contextRef="#ctx0" brushRef="#br0" timeOffset="242429.0927">18999 8712 860 0,'0'16'320'0,"5"-4"-248"0,-5-4-20 16,9-8 4-16</inkml:trace>
        </inkml:traceGroup>
        <inkml:traceGroup>
          <inkml:annotationXML>
            <emma:emma xmlns:emma="http://www.w3.org/2003/04/emma" version="1.0">
              <emma:interpretation id="{EED5C09B-0EFB-4934-A61C-9FBF4CABF276}" emma:medium="tactile" emma:mode="ink">
                <msink:context xmlns:msink="http://schemas.microsoft.com/ink/2010/main" type="inkWord" rotatedBoundingBox="22568,12135 23508,12144 23497,13249 22557,13239"/>
              </emma:interpretation>
              <emma:one-of disjunction-type="recognition" id="oneOf3"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= L</emma:literal>
                </emma:interpretation>
                <emma:interpretation id="interp5" emma:lang="" emma:confidence="0">
                  <emma:literal>I L</emma:literal>
                </emma:interpretation>
                <emma:interpretation id="interp6" emma:lang="" emma:confidence="0">
                  <emma:literal>It</emma:literal>
                </emma:interpretation>
                <emma:interpretation id="interp7" emma:lang="" emma:confidence="0">
                  <emma:literal>E L</emma:literal>
                </emma:interpretation>
              </emma:one-of>
            </emma:emma>
          </inkml:annotationXML>
          <inkml:trace contextRef="#ctx0" brushRef="#br0" timeOffset="243801.4544">19841 8469 528 0,'0'-8'196'0,"9"4"-152"0,-18 0-12 0,9 4 124 15,0 0-92-15,0 0 28 0,0 0-56 16,0 0 20-16,-4 4-28 16,-10 8 36-16,0 12-36 0,-4 4 40 15,-9 21-40-15,-5 12-24 16,0 16-4-16,0-5 36 15,-13-7-24-15,13-8 8 16,-5-9-12-16,6-11 4 16,3-9-8-16,10-12 40 15,4-8-20-15,10-8-12 16,8-16-8-16,1-4-40 16,18-12 20-16,-1-13-20 15,10-3 20-15,0-9-52 16,5 0 36-16,-6 9 16 15,-8 3 12-15,9-3 36 16,-9 11-16-16,0 9-40 0,-5 0 12 16,9 3 20-16,-9 5-4 15,-4 4 28-15,4 0-20 16,-4 8 12-16,-5 3-12 16,-9 5 20-16,0 0-20 15,0 13 40-15,0 3-28 16,0 12 12-16,0 9-20 15,0 7 8-15,0 25-12 16,5 0-8-16,-1-1 0 16,1 1 28-16,-1-8-16 15,-4-12-12-15,0-9-8 16,0-8-76-16,0-7 44 0,-4-5-120 16,-1-8 92-16,-4-8-256 15,0-8 180-15,4 0-392 16</inkml:trace>
          <inkml:trace contextRef="#ctx0" brushRef="#br0" timeOffset="243987.4482">19559 8894 800 0,'-18'-25'296'0,"22"17"-232"0,19-12-16 16,-14 12 80-16,18-4-80 15,1 0 44-15,-5 4-56 16,18 0-12-16,-5 4-12 0,-4-1-56 16,-5 5 28-16,-9 0-252 0,5-4 148 15</inkml:trace>
          <inkml:trace contextRef="#ctx0" brushRef="#br0" timeOffset="244551.9489">19677 8295 728 0,'-13'-12'268'0,"17"12"-208"0,-4-4-16 0,9 0 204 16,0 4-144-16,5-4 36 15,4-1-84-15,5 1-32 16,0 4-16-16,0-4 16 0,-1 0-12 16,6 4-128-16,-1 0 64 0,-4-4-212 15,9 4 148-15,-10 0-340 16</inkml:trace>
          <inkml:trace contextRef="#ctx0" brushRef="#br0" timeOffset="244366.4564">19732 8141 600 0,'-9'-24'224'0,"9"16"-176"0,4 0-12 15,-4 3 184-15,5 1-128 16,-5-4 104-16,9 0-112 16,5 4-28-16,4-4-36 15,0 4-16-15,0 0 0 0,-4 4 4 16,4 0-4-16,-4 4-36 15,4 0 16-15,-4 0-180 16,-5 4 108-16,-5 0-268 16,-4 4 200-16,-4 9-272 15</inkml:trace>
          <inkml:trace contextRef="#ctx0" brushRef="#br0" timeOffset="244892.3545">20073 8206 560 0,'-9'-4'208'0,"9"0"-164"0,0 4-8 0,5-4 136 15,-1 0-100-15,6 0 68 16,-6-1-80-16,14 5 20 16,-4 0-48-16,18 0 0 0,-5 5-20 15,5-5-8-15,0 4 0 16,0-4 28-16,0-4-16 15,-5 4-128-15,-9 0 60 16,-4-5-344 0,-5-3 220-16,-5 4-264 15</inkml:trace>
          <inkml:trace contextRef="#ctx0" brushRef="#br0" timeOffset="245198.1689">20265 7995 464 0,'0'0'176'0,"0"4"-140"0,0 9-8 15,-5-1 128-15,1 8-92 16,-1 8 52-16,-4 9-68 15,-5 7 20-15,5 1-40 16,-5-5 36-16,-4 5-36 0,-5-13 12 16,10-4-24-16,8-3 36 15,-8-9-28-15,13-4 12 16,0 0-20-16,9-8 28 16,0-4-28-16,18 0-12 0,5-4-8 15,0 0-60-15,13-4 36 16,-4 8-244-16,-4-8 152 15,4 8-460 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7:10.5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9D6DCF-48E9-4F47-BC27-055EABE32316}" emma:medium="tactile" emma:mode="ink">
          <msink:context xmlns:msink="http://schemas.microsoft.com/ink/2010/main" type="writingRegion" rotatedBoundingBox="18881,14572 21225,14744 21163,15592 18818,15420"/>
        </emma:interpretation>
      </emma:emma>
    </inkml:annotationXML>
    <inkml:traceGroup>
      <inkml:annotationXML>
        <emma:emma xmlns:emma="http://www.w3.org/2003/04/emma" version="1.0">
          <emma:interpretation id="{72583716-1579-46A5-9050-E75DE5D11C3A}" emma:medium="tactile" emma:mode="ink">
            <msink:context xmlns:msink="http://schemas.microsoft.com/ink/2010/main" type="paragraph" rotatedBoundingBox="18881,14572 21225,14744 21163,15592 18818,15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C6ABFC-AFE0-4C7A-8F2B-7E05CAD109AF}" emma:medium="tactile" emma:mode="ink">
              <msink:context xmlns:msink="http://schemas.microsoft.com/ink/2010/main" type="line" rotatedBoundingBox="18881,14572 21225,14744 21163,15592 18818,15420"/>
            </emma:interpretation>
          </emma:emma>
        </inkml:annotationXML>
        <inkml:traceGroup>
          <inkml:annotationXML>
            <emma:emma xmlns:emma="http://www.w3.org/2003/04/emma" version="1.0">
              <emma:interpretation id="{E9D6FA5F-4A6E-4566-9D98-AB7116B560B0}" emma:medium="tactile" emma:mode="ink">
                <msink:context xmlns:msink="http://schemas.microsoft.com/ink/2010/main" type="inkWord" rotatedBoundingBox="18879,14598 19747,14662 19687,15484 18818,15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16135 11095 476 0,'-32'16'176'0,"19"-7"-136"0,-10 3-12 16,9 0 32-16,-4 4-40 15,0 0-28-15,4-4 4 0,1 5 28 16,-1-5-16-16,5 0-140 16,0-4 68-1,0-4-212-15</inkml:trace>
          <inkml:trace contextRef="#ctx0" brushRef="#br0" timeOffset="418.0293">16290 11116 404 0,'0'0'148'0,"14"0"-112"0,-1 0-12 16,-8 0 120-16,9 8-84 15,-5 0 36-15,9-4-56 16,-4 4-16-16,-5 4-12 16,0-4-12-16,-5 0 4 0,-4 0 20 15,-4 0-12-15,-5 0-56 16,0 1 20-16,-5-5-68 15,-4-4 52-15,4 0-52 16,5 0 52-16,9 0 12 16,14-4 16-16,4 0 20 15,5 4-4-15,18 0 40 0,4 0-20 16,-4 4-12-16,0 4-8 16,-9 0 28-16,-14 4-16 15,-18 0 76-15,-14 0-56 16,-13 4 32-16,0 1-40 15,-5-5-28-15,0 0 0 16,5-4 8-16,4-8-4 16,5 0-224-1,9-4 124-15,4 4-308 16</inkml:trace>
          <inkml:trace contextRef="#ctx0" brushRef="#br0" timeOffset="-1069.502">15848 10553 124 0,'0'0'44'0,"0"0"-32"0,-9 4-4 15,9 0 84-15,-9 0-52 16,5-4 88-16,4 0-72 0,0 4 16 15,-9 0-40 1,9 4-4-16,0 0-16 0,0 5 0 16,-5-1-4-16,5 0-16 15,-5 0 4-15,5 0 12 16,0 0-4-16,5 0 40 16,4-3-20-16,0-1-24 15,0 0 0-15,0 0 0 16,1-4 0-16,-6 0 24 15,-4-4-12-15,9 4-12 16,0-8-4-16,0 0-4 16,5-8 0-16,9 0 16 0,-5-5-4 15,9 1 8 1,5 0-8-16,0 4-20 0,4-4 8 16,-4 12 4-16,0 0 4 15,-4 4-12-15,-6 4 8 16,-8 0 4-16,-5 8 0 15,0 0 76-15,-4 8-40 16,-1 0 4-16,-4-3-24 16,5 7 8-16,4-12-16 15,0 8 4-15,0-8-4 0,-4 1-16 16,4-5 4-16,-9 0 20 16,0 0-8-16,4 0-12 15,-4-8 0-15,0 0 28 16,5-4-12-16,-1 0-20 15,6-4 0-15,3-8 4 0,5 7 4 16,1-3 0-16,-1-8 0 16,5 4 0-16,-1 0 0 15,1-5 8-15,-5 5-4 16,-4 8-12-16,0-4 4 16,-14 4 116-16,0 0-60 15,0 0 16-15,0 0-44 16,0-4 12-16,0-1-20 15,0 1-16-15,0 0-4 16,9 0-4-16,-9 0 0 16,9 0-176-16,5 0 96 15,-14 3-188-15,0 9 152 16,0 0-208-16</inkml:trace>
          <inkml:trace contextRef="#ctx0" brushRef="#br0" timeOffset="-243.1466">15926 11035 392 0,'-23'0'148'0,"23"8"-116"0,0 0-8 0,5 0 92 15,8 8-68-15,1 0 68 16,4 0-64-16,0-3-4 16,10 3-28-16,4 0-4 15,-1 0-8-15,-3-4-8 0,-6-4 4 16,-3 0-120-16,-10-3 64 15,-9-5-412-15,-5 4 260 16,-8 8 76-16</inkml:trace>
          <inkml:trace contextRef="#ctx0" brushRef="#br0" timeOffset="-480.7432">15739 11075 340 0,'0'-8'128'0,"0"8"-100"0,-4 0-8 16,4 0 96-16,0 0-68 16,0 0 76-16,0 0-68 15,4 8 4-15,1 4-36 16,-5 4 12-16,4 5-20 15,-4-1 0-15,0-4-8 0,0 4 4 16,-4-8-8-16,4 1-124 0,-5-5 64 16</inkml:trace>
        </inkml:traceGroup>
        <inkml:traceGroup>
          <inkml:annotationXML>
            <emma:emma xmlns:emma="http://www.w3.org/2003/04/emma" version="1.0">
              <emma:interpretation id="{048203CC-F81D-4CF7-AD9C-3B510D6AAF0D}" emma:medium="tactile" emma:mode="ink">
                <msink:context xmlns:msink="http://schemas.microsoft.com/ink/2010/main" type="inkWord" rotatedBoundingBox="20236,14672 21225,14744 21163,15588 20174,155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78.2215">17169 10626 248 0,'0'-16'92'0,"0"12"-72"0,0 0-4 16,0 4 52-16,0 0-40 15,0 0 24-15,-9 0-32 16,9 0 36-16,0 0-32 16,0 0 48-16,0 0-40 15,-9 8 12-15,4 0-28 16,5 4 0-16,-9 4-8 16,4 4 48-16,1 5-32 0,-1 3 8 15,5 0-20-15,0 1 12 0,0-1-16 16,9-8 4-1,0-4-4-15,1-4 4 0,-1 1-8 16,0-9-56-16,-5-4 28 16,1-4-52-16,-1-4 44 15,5-9-28-15,1-3 36 16,3 0-8-16,1-4 20 16,4 3 16-16,0 5 0 15,1 0-20-15,3 4 8 16,1 0 20-16,-5 8-4 0,5 0-28 15,-9 4 8-15,4 0 24 16,-4 12-8-16,4-4 52 16,-14 8-28-16,5 4 4 15,1 0-20-15,-10 5 12 16,0-9-16-16,0 4-4 16,0-4 0-16,0 5-48 15,0-9 24-15,0-4 60 16,0-8-20-16,0 0 20 15,4 0-24-15,5-4-16 16,0-4-4-16,0-4 20 16,5-5-8-16,0 1-20 15,4 8 4-15,5-4 4 16,-10 4 4-16,19 0-20 16,0 0 12-16,-9 4 4 15,9-4 4-15,0 3 32 16,-5 1-16-16,5 0 40 0,9 0-32 15,-9 0-12-15,0 0-8 16,4-4 20-16,-4 0-12 16,-9-4 32-16,-1-4-28 15,-8 0 12-15,-5-1-16 16,5 1 0-16,-10 0-4 16,-4 4-16-16,-4-4 4 15,-10 4-128-15,14 3 72 16</inkml:trace>
          <inkml:trace contextRef="#ctx0" brushRef="#br0" timeOffset="2780.0304">17287 11107 456 0,'-4'-8'168'0,"4"12"-128"0,0-8-16 16,0 4 124-16,4-4-88 15,-4 4 20-15,5-4-48 16,4 4 40-16,0 0-40 15,5 4 4-15,4-4-24 0,0 4 0 16,5 4-4-16,-1 1 12 16,-3-1-12-16,-1 4 4 15,-9-4-4-15,0 4 12 16,-9-4-12-16,-9 0 4 16,-5 0-4-16,-8 0-120 15,-6 0 60-15,1-3-16 0,4-1 44 16,10 0-4-16,3 4 16 15,10-8 8-15,10-4 4 16,8 8 0-16,4 0 0 16,6 0-28-16,-1 4 16 15,-4 4-12-15,-9 0 12 16,-5 0 24-16,-5-4-4 16,-8 9 24-16,-15-9-20 15,6-4-12-15,-10 4-4 16,-4-8 28-16,-1 0-12 15,6 0-12 1,3 0-4-16,-3-8 4 0,13 8 0 16,4-8-232-16</inkml:trace>
          <inkml:trace contextRef="#ctx0" brushRef="#br0" timeOffset="3269.7775">17756 11152 384 0,'-23'0'140'0,"23"0"-108"0,0 0-8 0,-9 16 180 16,-4 0-100-16,-1-4-40 16,0 5-36-16,1-5-20 15,-1 4 20-15,9 8-16 0,1-12 4 16,-1-4-8-16,5 5-96 15,-4-9 52-15,4-4-404 16,0 0 244 0,0 8 12-16</inkml:trace>
          <inkml:trace contextRef="#ctx0" brushRef="#br0" timeOffset="3486.353">18088 11124 580 0,'-4'-17'216'0,"4"26"-168"0,-5-9-12 0,1 8 68 15,-5 8-64-15,0-4 36 16,-5 4-44-16,0 12 0 16,-4 1-20-16,13 3-16 0,1 5 0 15,-1 7-216-15,-4 5 120 16,5-1-376-1</inkml:trace>
          <inkml:trace contextRef="#ctx0" brushRef="#br0" timeOffset="3048.6896">17633 11188 464 0,'14'8'176'0,"4"1"-140"0,9 11-8 16,-18-12 20-16,10 8-32 0,-6 0 20 15,5-12-20-15,-8 12-8 16,-6-3-4-16,1-5-84 16,-5-8 44-16,-5 0-216 15,-4 0 140-15,0 0-88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59:57.9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5CDE4E-97B7-431C-AA1E-7FE20BFF1FA5}" emma:medium="tactile" emma:mode="ink">
          <msink:context xmlns:msink="http://schemas.microsoft.com/ink/2010/main" type="writingRegion" rotatedBoundingBox="6948,18007 9795,17802 9875,18920 7028,19125"/>
        </emma:interpretation>
      </emma:emma>
    </inkml:annotationXML>
    <inkml:traceGroup>
      <inkml:annotationXML>
        <emma:emma xmlns:emma="http://www.w3.org/2003/04/emma" version="1.0">
          <emma:interpretation id="{6DD227F6-DC4B-439B-8528-70A7B35F7B6A}" emma:medium="tactile" emma:mode="ink">
            <msink:context xmlns:msink="http://schemas.microsoft.com/ink/2010/main" type="paragraph" rotatedBoundingBox="6948,18007 9795,17802 9875,18920 7028,19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74D6B6-5F04-4750-A644-D88CE6F54292}" emma:medium="tactile" emma:mode="ink">
              <msink:context xmlns:msink="http://schemas.microsoft.com/ink/2010/main" type="line" rotatedBoundingBox="6948,18007 9795,17802 9875,18920 7028,19125"/>
            </emma:interpretation>
          </emma:emma>
        </inkml:annotationXML>
        <inkml:traceGroup>
          <inkml:annotationXML>
            <emma:emma xmlns:emma="http://www.w3.org/2003/04/emma" version="1.0">
              <emma:interpretation id="{1985B987-9E40-440D-92DB-A2E59EF01DD7}" emma:medium="tactile" emma:mode="ink">
                <msink:context xmlns:msink="http://schemas.microsoft.com/ink/2010/main" type="inkWord" rotatedBoundingBox="6948,18007 8859,17869 8923,18758 7012,188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4594 14005 436 0,'0'-8'160'0,"0"8"-124"0,0 0-8 0,0 0 80 16,4 0-64-16,5 0 44 0,1-4-52 15,3-4-12-15,5 0-12 16,5 0 24-16,0 4-20 0,4-5-24 15,1 5 4-15,-6-4 8 16,1 8 0-16,-5 8-160 16,-9-8 84-16,-9 4-340 15,-4 13 228 1,-5 7 56-16</inkml:trace>
          <inkml:trace contextRef="#ctx0" brushRef="#br0" timeOffset="348.9993">4612 14054 528 0,'14'-8'196'0,"-1"3"-152"0,6-11-12 16,-6 16 104-16,5-8-80 0,5 0-20 15,4-4-24-15,-8 12-40 16,3 0 16-16,1 0-180 15,-5 0 104-15,-4 8-312 16</inkml:trace>
          <inkml:trace contextRef="#ctx0" brushRef="#br0" timeOffset="552.5405">4963 13936 560 0,'4'0'208'0,"10"0"-164"0,13-4-8 16,-13 4 56-16,9 0-56 15,4 0-20-15,0 0-16 16,0 0 16-16,1-4-8 0,-5 0 4 0,-1 4-4 16,-8 0-76-16,4 0 36 15,-13 0-92-15,4 0 68 16,5 0-264-1</inkml:trace>
          <inkml:trace contextRef="#ctx0" brushRef="#br0" timeOffset="958.119">5199 13762 528 0,'0'4'196'0,"0"-4"-152"0,0 21-12 0,0-5 44 15,0 8-48-15,0 8 32 16,-4 1-32-16,-1 3 0 15,-4 5-16-15,5 3-252 16,-6 1 128-16,1 3-272 16</inkml:trace>
          <inkml:trace contextRef="#ctx0" brushRef="#br0" timeOffset="-470.7534">3920 14721 416 0,'-9'-4'152'0,"18"8"-116"0,-9 0-12 0,0-4 100 15,5 9-72-15,8-5 24 16,10 0-44-16,9-4-4 15,0-8-16-15,4-1 20 0,10-3-20 16,8-4-4-16,1 0-4 16,0 0 12-16,-1-5-8 15,-8 1-12-15,-5-8 0 0,-5-13-40 16,-4 1 24 0,-9 0-36-16,0-9 32 0,-5 4 20 15,-9 9 4-15,0 4 12 16,0 11-8-16,-4 5 24 15,-1 8-16-15,-4 8 32 16,0 16-28-16,-4 5 20 16,4 15-20-16,-5 4 28 15,0 1-28-15,-4-1-4 16,9-7-8-16,-9 3 12 16,9-12-8-16,0 5 4 15,0-17-4-15,9 4 4 16,0-12-8-16,5-4-28 15,9-12 12-15,9 4-128 16,0-12 80-16,4-1-144 16,5-7 116-16,-9-4-48 15,-9 12 84-15,-10-9 28 16,6 21 16-16,-15-8 164 16,-4 0-84-16,0 16 68 15,0 0-80-15,-14 16 36 16,5 0-56-16,-4 0 52 15,4 21-56-15,-5-13 36 0,5 8-40 16,0-7-20-16,4-1-4 16,-4-4 8-16,9 0-8 15,9-3 16-15,-4-9-16 16,4-4-12-16,0 4 0 0,0-4-192 16,-9-4 108-16,5 0-456 15</inkml:trace>
          <inkml:trace contextRef="#ctx0" brushRef="#br0" timeOffset="1975.7781">4544 14264 132 0,'-5'-8'52'0,"5"8"-44"0,5 8 4 0,-5-8 80 15,0 0-52-15,0 0 60 16,4 0-56-16,1-8 40 16,-1 8-48-1,5-8 24-15,-4-4 20 16,-5 12-44-16,5-4 16 16,-5 4-32-16,0 0 36 15,0 0-32-15,0 0 12 16,0 0-20-16,0 0 44 0,4-4-32 15,1 0 4-15,4-5-20 16,0 9 12-16,0-8-16 16,0 4 24-16,5-4-20 0,-1 8 4 15,1-4-8-15,0-4-24 16,4 0 8-16,-4 4 20 16,-1 0-4-16,1-4-4 15,0 8 0-15,-5-12 4 16,0 12-4-16,0-4-36 15,5 4 16-15,-1-8-100 16,1-5 64-16,0 5-188 16,-1 0 136-1,-4 16-272-15</inkml:trace>
          <inkml:trace contextRef="#ctx0" brushRef="#br0" timeOffset="3165.4412">5422 14555 664 0,'0'-4'244'0,"5"4"-188"0,13-8-16 16,0 8 120-16,5-8-96 15,14 8 0-15,-6 0-40 16,1 0-8-16,14-4-8 16,-14 4-16-16,9 0 4 0,-14 4-180 15,5-4 96-15,-9 0-428 16</inkml:trace>
          <inkml:trace contextRef="#ctx0" brushRef="#br0" timeOffset="2942.3582">5473 14385 572 0,'-5'-4'208'0,"10"-4"-160"0,4 0-12 0,-9 8 76 15,9-4-68-15,0 0 44 16,4 0-52-16,6-4 68 16,3 8-56-16,1-4-8 0,9 0-24 15,0 0-12-15,0-4 0 16,-9 8 12-16,13 8-8 16,-13-8-40-16,-5 0 20 15,5 4-88-15,-14-4 60 16,-9 0-116-16,-9 8 88 15,9 0-252 1</inkml:trace>
        </inkml:traceGroup>
        <inkml:traceGroup>
          <inkml:annotationXML>
            <emma:emma xmlns:emma="http://www.w3.org/2003/04/emma" version="1.0">
              <emma:interpretation id="{B7266144-9EB0-49D0-B6FD-8E7CE376B7A2}" emma:medium="tactile" emma:mode="ink">
                <msink:context xmlns:msink="http://schemas.microsoft.com/ink/2010/main" type="inkWord" rotatedBoundingBox="8933,18001 9805,17938 9875,18920 9004,18982"/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IF</emma:literal>
                </emma:interpretation>
                <emma:interpretation id="interp3" emma:lang="" emma:confidence="0">
                  <emma:literal>if</emma:literal>
                </emma:interpretation>
                <emma:interpretation id="interp4" emma:lang="" emma:confidence="0">
                  <emma:literal>TF</emma:literal>
                </emma:interpretation>
                <emma:interpretation id="interp5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3957.5475">5905 14831 456 0,'0'0'168'0,"0"4"-128"0,0-4-16 0,0 0 140 0,9-4-96 15,-4-4 16-15,8-5-48 16,6-3-24-16,8-4-8 16,0-8 20-16,5 3-12 0,4-3-12 15,10-8-4-15,0-5-60 16,4-11 36-16,-5-17-76 15,1-12 60-15,-10 4-16 16,-9 4 36-16,-4 4 32 16,-5 21-4-16,-4 15 72 15,0 5-44-15,-10 8 48 16,-4 12-44-16,0 8 32 16,-4 16-36-16,-1 16 52 15,-4 29-48-15,-5 8 28 16,1 8-36-16,4-13-28 15,4-15 0-15,5 0-8 0,5-17 0 16,-1-4 16-16,1 1-4 16,4-21 24-16,4-4-16 15,-3 4-32-15,12-16-128 16,1 4 76 0,4-17-164-16,1-15 136 15,-5-4-304 1</inkml:trace>
          <inkml:trace contextRef="#ctx0" brushRef="#br0" timeOffset="4889.9234">6410 13989 416 0,'9'-4'152'0,"1"4"-116"0,-6 0-12 0,5-8 20 16,0 8-28-16,-9 0 76 16,9 0-56-16,1 0 12 15,-1 8-28-15,4-8 16 16,1 4-24-16,4 0 12 0,-4 0-12 15,4-4-24-15,5 0 4 16,0 0 40-16,4 0-20 16,-4 0-52-16,-1-4 16 15,1 0-148-15,0 0-240 32</inkml:trace>
          <inkml:trace contextRef="#ctx0" brushRef="#br0" timeOffset="4400.228">6433 13827 444 0,'5'0'164'0,"-1"-4"-124"0,1 0-16 16,-5 4 132 0,13-4-32-1,6-4-56-15,-1 8-40 16,0 8-4-16,0 0-16 0,5-4 24 15,0-4-20-15,0 0 4 16,-1 8-8-16,1-8-8 0,0 0 4 16,-9 0-68-16,-1 0 36 15,-8 0-76-15,-5 0 60 16,0 0-220 0,0 0 148-16,-5 8-184 15</inkml:trace>
          <inkml:trace contextRef="#ctx0" brushRef="#br0" timeOffset="3961.5582">6652 14135 352 0,'0'-29'132'0,"4"29"-104"0,-4-4-8 0,0 4 112 0,0 0-76 15,0 4 68-15,-4 12-72 16,-1 5 32-16,5 7-48 16,-4 16 60-16,-1 5-56 15,0 4 28-15,1 3-40 0,4-3 16 16,0-4-24-16,0-9 0 15,0-4-12-15,4-3 20 16,1-13-16-16,0 0-40 16,4-12-188-1,-5-16 116-15,1 0-372 16,4-4 264 0,0-4-8-16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0:19.0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FCD126-D6C5-4693-945E-68F5B5CE2A5A}" emma:medium="tactile" emma:mode="ink">
          <msink:context xmlns:msink="http://schemas.microsoft.com/ink/2010/main" type="writingRegion" rotatedBoundingBox="2513,316 23080,185 23106,4207 2538,4338"/>
        </emma:interpretation>
      </emma:emma>
    </inkml:annotationXML>
    <inkml:traceGroup>
      <inkml:annotationXML>
        <emma:emma xmlns:emma="http://www.w3.org/2003/04/emma" version="1.0">
          <emma:interpretation id="{7549FF04-F20F-42D8-ACB0-028E6D9703DA}" emma:medium="tactile" emma:mode="ink">
            <msink:context xmlns:msink="http://schemas.microsoft.com/ink/2010/main" type="paragraph" rotatedBoundingBox="2513,316 22416,189 22427,1905 2524,2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5808E2-B67A-4A9F-BAD6-547DAE657E95}" emma:medium="tactile" emma:mode="ink">
              <msink:context xmlns:msink="http://schemas.microsoft.com/ink/2010/main" type="line" rotatedBoundingBox="2513,316 22416,189 22427,1905 2524,2032"/>
            </emma:interpretation>
          </emma:emma>
        </inkml:annotationXML>
        <inkml:traceGroup>
          <inkml:annotationXML>
            <emma:emma xmlns:emma="http://www.w3.org/2003/04/emma" version="1.0">
              <emma:interpretation id="{B9659421-2232-40B5-B643-BDE297C6A91D}" emma:medium="tactile" emma:mode="ink">
                <msink:context xmlns:msink="http://schemas.microsoft.com/ink/2010/main" type="inkWord" rotatedBoundingBox="2513,316 4370,304 4381,2020 2524,2032">
                  <msink:destinationLink direction="with" ref="{0382CBFB-1283-4254-B2F8-E21F2DA8E3C8}"/>
                  <msink:destinationLink direction="with" ref="{E974F853-4D47-46E6-85AA-DE7E7E678F97}"/>
                  <msink:destinationLink direction="with" ref="{DC3F7D65-0A88-47FA-A5DE-A862BD7FB26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1003 266 1048 0,'0'8'388'0,"0"-8"-300"0,0-4-28 15,5 0 4 1,-1 8-48-16</inkml:trace>
          <inkml:trace contextRef="#ctx0" brushRef="#br0" timeOffset="793.4615">958 1209 800 0,'-9'0'296'0,"9"0"-232"0,9-20-16 0,0 3 44 16,0 1-60-16,5-16 4 16,4 0-20-16,9-13-12 15,5 9 0-15,14-17-4 16,-1 13 0-16,10-29 0 16,-5 8 0-16,5-32 8 15,-5 12-4-15,0-12-12 16,-5 20 4-16,-13 0 4 15,0 13 0-15,-9 11 104 16,-5 9-56-16,-4 3 24 16,-1 17-40-16,-4 0-4 15,5 7-16-15,-14 1-24 16,5 8 4-16,-5 8 4 16,0 4 4-16,-5 9-12 15,-4 7 8-15,-5 8-4 16,5 9 0-16,-9 11 24 15,4 9-8-15,1-4-28 16,8-5 8-16,1-11 12 0,8-5 4 16,5-24 16-16,9-4-12 0,1-24-28 15,3-4 8-15,6-16-92 16,4-1 56-16,-10-11-28 16,10 7 40-16,-4-7 4 15,3 11 20-15,-8-3 8 16,-5 7 4-16,-13 1 44 15,9 8-24-15,-10-5 96 16,5 13-64-16,-9 0 48 16,0 8-60-16,0 4-28 15,0 8-12-15,-4 8 0 16,4 4 0-16,-5 8 8 16,5 5-4-16,-9 7 16 15,9 1-12-15,-9 11 4 16,-5 1-4-16,10 7 12 15,-1-7-12-15,-8-4-40 16,13-5 20-16,-5-16-140 16,0-3 84-16,5-17-172 15,0 0 136-15,0-25-472 16,10 13 324-16</inkml:trace>
          <inkml:trace contextRef="#ctx0" brushRef="#br0" timeOffset="1229.4334">1600-147 840 0,'-5'8'312'0,"5"-8"-244"0,14 4-16 0,-5-4 112 16,0 0-100-16,9-4 36 15,5 4-60-15,9-4-24 16,4 0-8-16,10-4-336 15,0 8 180-15</inkml:trace>
          <inkml:trace contextRef="#ctx0" brushRef="#br0" timeOffset="1052.967">1650-325 684 0,'-9'-20'252'0,"9"20"-192"0,4-20-20 0,-4 12 188 15,5 8-132-15,-5-9 44 16,9 9-88-16,0-8 24 15,5 8-44-15,-1-4 8 16,1 4-24-16,4-4 20 16,1 8-24-16,-1-4-144 15,5 4 68-15,-5 0-396 16,5 0 256-16</inkml:trace>
          <inkml:trace contextRef="#ctx0" brushRef="#br0" timeOffset="-2089.5203">138 51 508 0,'-5'-16'188'0,"10"16"-148"0,0 0-8 0,-5-4 116 16,0 4-88-16,0-4 44 15,4 0-60-15,1-4-16 16,-1 8-16-16,-4-8 32 15,0 8-20-15,0-4 12 16,0 4-20-16,0-4 20 16,0 8-24-16,-4 0 40 15,4 8-28-15,-5 8 4 16,10 5-16-16,-14 7 0 16,4 4-4-16,-9 13 4 15,1 0-8-15,-10 19 8 0,9 5-8 0,1 0-4 16,-6-4 4-16,1-8 12 15,9-9-8-15,0-15 4 16,0-9-4-16,9-12-32 16,0 0 12-16,0-16-144 15,9-8 84-15</inkml:trace>
          <inkml:trace contextRef="#ctx0" brushRef="#br0" timeOffset="-1758.3869">625-118 456 0,'-23'-13'168'0,"23"13"-128"0,0-4-16 16,-9 0 104-1,18 4-76-15,-9-4 84 16,0 8-76-16,0-4 20 15,5 8-44-15,0 9 40 16,8 3-44-16,-13 16 28 16,9 5-32-16,-18 11 28 15,0 5-32-15,-18 32 4 16,13 4-16-16,-22 24 12 16,18-15-16-16,-10-13 4 15,5-12-4-15,-4-17-32 0,9-11 12 16,-5-17-84-16,9-3 56 0,1-17-224 15,4 0 148-15</inkml:trace>
          <inkml:trace contextRef="#ctx0" brushRef="#br0" timeOffset="-1513.1275">83 513 684 0,'0'-20'252'0,"0"20"-192"0,9-17-20 0,-4 9 136 16,9 4-104-16,4-4 76 15,5 8-84-15,-1-8 28 16,10 8-56-16,-9-4 0 16,9 4-24-16,0-8 0 15,0 12-4-15,-10-4 12 16,1 0-12-16,-9-4-128 15,-5 4 68-15</inkml:trace>
          <inkml:trace contextRef="#ctx0" brushRef="#br0" timeOffset="-812.1752">193-386 540 0,'0'-4'200'0,"0"4"-156"0,-9 0-12 0,9-4 168 16,0 4-116-16,-5-4 72 16,10 8-92-16,-5-4 60 15,0 0-68-15,0 0 4 16,0 0-36-16,0 0-4 16,9 4-12-16,4-4 20 15,5 4-16-15,-4-4 24 16,9 0-24-16,-5-4 4 15,5 4-8-15,0 0 4 16,9-8-8-16,-10 0 24 16,10 8-16-16,-9-4-84 15,0-4 40-15,-10 0-200 16,10 0 128-16,-5 0-404 16,5 8 284-16</inkml:trace>
          <inkml:trace contextRef="#ctx0" brushRef="#br0" timeOffset="-211.5835">1003-507 696 0,'-18'20'256'0,"18"-20"-196"0,-9 29-20 0,4-13 48 15,5 0-56-15,-4 8-4 16,4 5-16-16,-5-1-72 15,5 4 32-15,-4-7-76 16,8-1 60-16,-8-8-140 16,-1-4 104-16,-4-8-236 15,5-4 176-15,-10-12 92 16,0 4 36-16,-4-12 292 16,4 4-152-16,1-5 228 15,4 5-204-15,-1 0 64 16,10 8-124-16,5 0 8 15,9 4-60-15,8 0 28 0,1 4-36 16,0 0 16-16,4 8-28 0,5-4-236 16,0 4 112-16,0 4-404 15,0 0 280-15</inkml:trace>
          <inkml:trace contextRef="#ctx0" brushRef="#br0" timeOffset="-582.3353">862-495 716 0,'-4'0'264'0,"4"0"-204"0,4 8-16 15,-4-4 52-15,5 4-60 0,-1 5-20 16,-4 7-16-16,5 4 0 16,8 4 0-16,-3 1-64 15,-1-1 36-15</inkml:trace>
        </inkml:traceGroup>
        <inkml:traceGroup>
          <inkml:annotationXML>
            <emma:emma xmlns:emma="http://www.w3.org/2003/04/emma" version="1.0">
              <emma:interpretation id="{235D45EA-BE6A-4012-90CB-D37D817038C0}" emma:medium="tactile" emma:mode="ink">
                <msink:context xmlns:msink="http://schemas.microsoft.com/ink/2010/main" type="inkWord" rotatedBoundingBox="4843,396 5753,390 5760,1442 4850,14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6.9785">2852-171 780 0,'-4'0'288'0,"4"0"-224"0,-9 28-20 0,4-8 68 16,5 5-72-16,-5 15 44 16,1 5-48-16,-10 7 24 15,1 1-32-15,-10 16 8 16,9 0-20-16,-4 3 8 16,0 1-12-16,0-8 20 15,4-8-20-15,-4-13 4 16,9-11-8-16,-1-17-172 15,10-8 88-15,10-24-384 16,8-5 256-16</inkml:trace>
          <inkml:trace contextRef="#ctx0" brushRef="#br0" timeOffset="1577.1834">2342 242 1080 0,'-9'4'400'0,"9"-4"-312"0,-4 8-24 15,-1-8-32 1,10 0-32-16,-1 4 0 16,1 0 0-16,-1-4-364 15,5 0 200-15</inkml:trace>
          <inkml:trace contextRef="#ctx0" brushRef="#br0" timeOffset="2118.5702">3176-70 676 0,'-10'-16'248'0,"10"16"-192"0,-4 0-16 15,-5 0 128 1,18 8-100-16,-18 4 0 16,9 12-44-16,0 1 36 15,0 7-32-15,0 9 4 16,0-1-20-16,-9 13-8 16,9-1 0-16,-9 13 20 15,9 0-12-15,-14 8 12 0,14-13-12 0,-18-7-32 16,13-9 8-16,-13-3-136 15,18-17 80-15</inkml:trace>
          <inkml:trace contextRef="#ctx0" brushRef="#br0" timeOffset="2312.6329">2857 294 768 0,'-28'-20'284'0,"28"20"-220"0,-13 0-20 0,8 0 180 16,10 0-132-16,4-8 0 16,5 16-60-16,8-8 24 15,6 0-32-15,8-8-32 16,-4 8 4-16,0-8-300 16,-9 8 168-16</inkml:trace>
          <inkml:trace contextRef="#ctx0" brushRef="#br0" timeOffset="2599.0037">2939-353 840 0,'-14'-16'312'0,"14"16"-244"0,9-13-16 0,-4 5 192 16,8 8-144-16,1-8 92 15,4 4-112-15,5-4-36 16,4 4-28-16,1-4 20 16,4 8-20-16,4-4-288 15,-4 4 148-15,4 0-524 16,-4 8 364-16</inkml:trace>
        </inkml:traceGroup>
        <inkml:traceGroup>
          <inkml:annotationXML>
            <emma:emma xmlns:emma="http://www.w3.org/2003/04/emma" version="1.0">
              <emma:interpretation id="{EE13E024-D6D5-4E5A-A49C-F8F9B8F2582C}" emma:medium="tactile" emma:mode="ink">
                <msink:context xmlns:msink="http://schemas.microsoft.com/ink/2010/main" type="inkWord" rotatedBoundingBox="6376,998 6842,995 6844,1207 6378,12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38.9629">3868 367 788 0,'-14'0'292'0,"14"0"-228"0,0 0-16 15,5-4 88-15,4 4-84 0,4-8 68 16,6 8-68-16,8-4-20 15,5 8-20-15,9-4 0 16,0 8-8-16,4 0-48 16,1 0 28-16,0-4-184 15,-5 4 112-15</inkml:trace>
          <inkml:trace contextRef="#ctx0" brushRef="#br0" timeOffset="3781.8102">3936 185 612 0,'-18'-4'228'0,"9"12"-180"0,0-8-12 16,0 0 132 0,9 4-100-16,-5-4 36 15,5 4-64-15,5-4-24 0,4 0-8 0,13-4 16 31,6 0-12-31,17 0 4 0,1 4-8 0,4 0-16 16,0 4 4-16,-4-4 12 16,-5 4-4-16,-14 0 16 15,0 0-12-15,-9-4 24 16,-4 0-20-16,-9 0 12 16,-5 4-12-16,-5-4-8 15,1 0 0-15,-6 0-4 16,6 0 0-16,-1 0-20 15,5 0 12-15,-4 0-32 16,4 0 24-16,-9 0-48 16,9 0 36-16,-9 0-124 15,9 4 80-15</inkml:trace>
        </inkml:traceGroup>
        <inkml:traceGroup>
          <inkml:annotationXML>
            <emma:emma xmlns:emma="http://www.w3.org/2003/04/emma" version="1.0">
              <emma:interpretation id="{798F27F3-6FCC-4FA5-9039-3198FB11B516}" emma:medium="tactile" emma:mode="ink">
                <msink:context xmlns:msink="http://schemas.microsoft.com/ink/2010/main" type="inkWord" rotatedBoundingBox="7591,777 9193,767 9196,1252 7594,12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98.1099">5102 112 476 0,'0'8'176'0,"0"-8"-136"0,9 37-12 16,-18-21 144-1,9 4-100-15,0 4 16 16,-9 5-52-16,4-1 0 16,5 4-20-16,-13 1 64 15,13-9-48-15,-5-12 24 16,5 0-36-16,0-16 8 0,5 0-16 0,-5-16 20 15,9 4-20-15,0-17-32 16,9 9 12-16,-4-12-24 16,4 3 16-16,-4 5-36 15,8 4 32-15,-3 4-4 16,-1 11 16-16,0 9 24 16,0 0-8-16,1 13 24 15,3-5-20-15,6 0 12 16,-1 4-12-16,14-8 12 15,0 0-16-15,4-4 16 16,1 0-16-16,-5-4 4 16,5 0-4-16,-15-8 4 15,1 8-8-15,-13-4-20 16,-1 4 8-16,-14-4 20 16,1 3-4-16,-14-7 16 15,4 8-16-15,-13-4 60 16,0 4-40-16,-5-4 24 15,5 8-32-15,-14 0 0 16,14 4-12-16,-10 0-16 16,6 8 4-16,-6 0 4 15,5 5 0-15,1 3-20 16,3 4 12-16,6 0 4 16,8 5 4-16,14-1 0 15,10 0 0-15,17-3 16 16,10 3-8-16,8-20-92 15,5 0 48-15,5-16-76 0,0 0 64 0,4-12 12 16,1-5 24-16,-6-3 12 16,-3 8 0-16,-15-8 16 15,-13 7-8-15,-18-3 92 16,-14 12-52-16,-14 0 48 16,5 4-56-16,-23 8 40 15,5 4-44-15,-5 4-28 16,9 8-8-16,0 4-20 15,5 5 12-15,4-1 4 16,5 0 4-16,0 0 0 16,9-3 0-16,5-5-28 15,4-8 16-15,9-12-120 16,5 4 76-16,-5-8-68 16,5-4 76-16,-10-1 4 15,1 5 28-15,-14-4 12 16,5 4 4-16,-14 0 0 15,-1 8 0-15,-3 4 104 16,-1 4-56-16,5 8 24 16,4 9-40-16,10 3-12 15,9-4-12-15,18-3 20 16,4-5-16-16,19-8-12 16,-1-4-4-16,10-12-136 15,-5 0 72-15,5-9-84 16,-14 1 88-16,-14-12 32 15,1 8 24-15,-5-9 8 0,-9 13 0 16,-1-12 52-16,-8 4-28 0,0-25 120 16,8 13-76-16,-8-17 80 15,0 8-84-15,-5 1 92 16,5 16-92-16,-10 7-4 16,1 13-36-16,-5 16-8 15,0 5-8-15,-9 19-16 16,-1 4 4-16,-8 9 28 15,0 3-12-15,-9 5 4 16,8 4-8-16,-3-5-16 16,8 1 4-16,23-17 28 15,0 1-12-15,28-25-172 16,17-8 88-16</inkml:trace>
        </inkml:traceGroup>
        <inkml:traceGroup>
          <inkml:annotationXML>
            <emma:emma xmlns:emma="http://www.w3.org/2003/04/emma" version="1.0">
              <emma:interpretation id="{6D60E23D-C207-4E0E-BF2D-7EEAAD49DD77}" emma:medium="tactile" emma:mode="ink">
                <msink:context xmlns:msink="http://schemas.microsoft.com/ink/2010/main" type="inkWord" rotatedBoundingBox="10301,835 11195,829 11199,1437 10305,14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824.0067">7912 213 976 0,'-23'-12'360'0,"23"12"-280"0,0-4-20 0,5 0 176 16,4 0-140-16,9-4 44 31,9 4-88-31,23-4-20 0,10 4-20 0,17 0-56 16,1 4 28-16,-1 0-228 16,-9 8 136-16,-13 0-216 15,-14 4 184-15,-23-4-144 16,-9 4 164-16,-41 0-132 15,-9 1 144-15,-36 3 92 16,4 0 12-16,-18 0 340 16,18 4-184-16,-4 1 148 15,13-5-176-15,5-4 84 16,13 0-120-16,10-4-4 16,13 4-48-16,14-4-24 15,13 1-8-15,15-9 20 16,8 4-12-16,28-13 12 15,4 5-12-15,27-8-24 16,5 4 4-16,1-4 48 16,-11 8-20-16,-12 0-88 15,-15 4 36-15,-17-4-80 16,-5 8 68-16,-23-4-124 16,0 0 96-16,-9 0-412 15,0 0 264-15</inkml:trace>
          <inkml:trace contextRef="#ctx0" brushRef="#br0" timeOffset="6153.1413">8304 27 880 0,'-51'-12'328'0,"51"12"-256"0,-4 0-16 0,8 0 36 15,10 0-60-15,9 0-20 16,9 8-12-16,9-4 0 15,4 4 0-15,1 0 24 16,-5 5-12-16,0-1-4 16,-5 0-4-16,1-4-16 15,-10 4 8-15,-9 0 48 16,-4 0-24-16,-10 0 104 16,-4 9-68-16,-4 7 64 15,-1 0-68-15,-8 5-4 16,4 3-28-16,-10 13 16 15,10-5-24-15,-23 5 48 16,14-1-32-16,-18-3-208 16,8-5 96-16,-17-7-160 15,4-1 136-15</inkml:trace>
        </inkml:traceGroup>
        <inkml:traceGroup>
          <inkml:annotationXML>
            <emma:emma xmlns:emma="http://www.w3.org/2003/04/emma" version="1.0">
              <emma:interpretation id="{5D9667B5-AD47-40D7-8C5B-E3231EAB78E4}" emma:medium="tactile" emma:mode="ink">
                <msink:context xmlns:msink="http://schemas.microsoft.com/ink/2010/main" type="inkWord" rotatedBoundingBox="12613,331 14169,321 14178,1700 12622,171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825.6793">10121 869 832 0,'-23'12'308'0,"23"-4"-240"0,9-4-20 0,-9-4 80 15,9 0-80-15,14-12 44 16,4 12-56-16,28-20 24 15,9-4-32-15,13-17 8 16,0 1-20-16,15-33 0 16,-6 4-8-16,-4-20 12 15,5 12-12-15,-5-8-28 16,-14 12 8-16,-4 0 24 16,-10 21-8-16,-13-13-24 15,-4 21 8-15,-10-1 32 16,-4 17-12-16,-10 12-36 15,1 7 16-15,-9 18 20 16,4 7-4-16,-14 12-8 16,5 0 0-16,-4 17 4 0,-1-9 0 15,-4 17 16-15,4-5-8 0,-4 13 4 16,9 0-4-16,-4-4 28 16,4-9-20-16,0-11 20 15,9-5-20-15,5-20 0 16,8-8-8-16,10-28-120 15,0 4 60-15,0-25-112 16,0 1 96-16,0-21-100 16,0 12 96-16,-5-16 8 15,0 17 40-15,-4-5 88 16,0 13-36-16,-5-1 132 16,0 13-88-16,-4-1 72 15,4 13-84-15,-13 8-4 16,-1 8-36-16,-4 12 40 15,0 12-32-15,-4 9-16 16,-1 7-4-16,-13 4-8 16,9 5 0-16,-9 4 24 15,8-1-12-15,-3 9-12 16,4-5-4-16,-5 5 4 16,10-4 0-16,-1-17 24 15,10 0-12-15,-1-19-152 16,5-5 72-16</inkml:trace>
          <inkml:trace contextRef="#ctx0" brushRef="#br0" timeOffset="8257.9774">11318-382 612 0,'-9'-4'228'0,"9"4"-180"0,5 0-12 16,-1 0 160-1,1 4-116-15,4-4 88 16,-9 0-96-16,5 0 24 16,4 0-56-16,9 0-16 0,-4 0-12 0,-5 0 0 15,14 0-8-15,-10 0 24 16,10 0-16-16,4 0-100 15,1 0 44-15,8-4-200 16,10 4 136-16</inkml:trace>
          <inkml:trace contextRef="#ctx0" brushRef="#br0" timeOffset="8016.1855">11337-438 288 0,'9'-4'108'0,"-9"4"-84"0,9 0-4 0,-9-4 128 15,0 4-84-15,0-4 148 16,0 8-116-16,0-8 72 16,0 4-96-16,0-4 32 0,0 4-60 15,0-4 64-15,0 8-60 0,-9-4 44 16,9 0-52-16,0 0 8 15,9 0-32-15,0-4-16 16,-9 0-4-16,14-5 20 16,-5 9-8-16,14-8 4 15,-1 8-4-15,1-8 4 16,9 8-8-16,0-4 24 16,-5 4-16-16,5-4 24 15,-5 8-24-15,-8-4-40 16,-1 0 16-16,-14 0-68 15,-4 4 44-15,-9-8-196 16,5 4 132-16,-10 0-336 16,0 4 244-16</inkml:trace>
        </inkml:traceGroup>
        <inkml:traceGroup>
          <inkml:annotationXML>
            <emma:emma xmlns:emma="http://www.w3.org/2003/04/emma" version="1.0">
              <emma:interpretation id="{8D652A8A-CCAF-4C6A-AC61-2D18D4690F16}" emma:medium="tactile" emma:mode="ink">
                <msink:context xmlns:msink="http://schemas.microsoft.com/ink/2010/main" type="inkWord" rotatedBoundingBox="14497,253 16186,243 16195,1651 14506,166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603.473">11983-454 684 0,'-9'0'252'0,"9"0"-192"0,9 0-20 16,-9 0 136-1,14 0-104-15,0 0 16 16,-1 0-52-16,6 0-16 16,-1 0-12-16,9 0 20 0,-4-4-16 0,0-5-128 15,-1 9 64-15,-3-4-316 16,-6 4 204-16</inkml:trace>
          <inkml:trace contextRef="#ctx0" brushRef="#br0" timeOffset="8861.1578">12129-556 476 0,'-4'-8'176'0,"4"8"-136"0,0 8-12 0,0-8 152 16,0 0-104-16,0 0 60 16,0 4-80-16,-5 13 28 15,0-1-48-15,-4 8 0 16,0 9-24-16,-4 11 12 16,3 1-16-16,-3 15-4 15,4-3 0-15,-5-4-104 16,9-5 56-16,-4-7-324 15,9-9 204-15</inkml:trace>
          <inkml:trace contextRef="#ctx0" brushRef="#br0" timeOffset="9397.4333">12416 157 716 0,'-5'4'264'0,"5"-4"-204"0,23-8-16 0,-9 4 0 16,4 8-32-16,5-4 4 15,4 0-8-15,5 0-52 16,5 0 28-16,-10 0-252 16,0 4 148-16</inkml:trace>
          <inkml:trace contextRef="#ctx0" brushRef="#br0" timeOffset="9173.4884">12448-13 984 0,'9'-4'368'0,"-9"4"-288"0,41-12-20 0,-18 3-16 16,4 9-36-16,5-8 4 15,0 8-4-15,-5 0-464 16,5 4 248-16</inkml:trace>
          <inkml:trace contextRef="#ctx0" brushRef="#br0" timeOffset="10237.6508">12666 776 684 0,'-22'20'252'0,"22"-20"-192"0,-5 16-20 15,1-8 156 1,8 5-116-16,-4-13 20 15,5 8-60-15,4-8 52 0,4 0-52 16,10-17 0-16,9 5-24 0,0-20-4 16,14 4-4-16,4-33 12 15,4 4-12-15,6-24-4 16,8 8 0-16,-4-12-48 16,-10 17 24-16,-8-9 8 15,-1 20 8-15,-13 0 4 16,-9 17 0-16,0-5 60 15,0 25-32-15,-14-4-28 16,-9 16-4-16,9 4 0 16,-9 12 4-16,0 4 0 15,0 12 0-15,-9 9 0 16,9-1 0-16,0 5 0 16,-9-1 0-16,-5 0 0 15,9-3 0-15,-4-5 0 16,5 4 0-16,4-15-20 15,4-5 12-15,5-12-24 16,5-4 20-16,9-12-64 16,-1-5 40-16,6-7-64 15,8 8 60-15,-13-17-60 16,13 1 56-16,-13-9 20 16,5 13 20-16,-6-13 92 15,-8 17-48-15,-9-8 96 0,4 7-76 16,-5-3 44-16,1 16-64 15,-5 4-4-15,0 4-20 0,0 16-20 16,0 4 0-16,0 4 20 16,0 16-8-16,-5 5 4 15,-4-1-4-15,0 9-16 16,9-9 4-16,-9 9 20 16,9-9-8-16,-5 1 32 15,5-1-24-15,0-4-128 16,5-3 60-16,4-13-292 15,0-4 196-15</inkml:trace>
          <inkml:trace contextRef="#ctx0" brushRef="#br0" timeOffset="11573.6375">13368-317 612 0,'-22'0'228'0,"22"0"-180"0,-5 0-12 0,1 0 204 16,8 0-140-16,1 0 80 16,4 0-104-16,4 0-4 15,15 0-48-15,-1-8-4 16,14 8-12-16,5 0-16 16,-1 0 4-16,10 8-472 15,-1 0 260-15</inkml:trace>
          <inkml:trace contextRef="#ctx0" brushRef="#br0" timeOffset="11067.2948">13395-487 520 0,'-14'0'192'0,"14"0"-152"0,0 0-8 0,0 0 204 16,0 0-136-16,10 0 80 16,-6 0-104-16,1 0 28 15,-1 0-60-15,14 0 12 16,-4 0-36-16,9 0 8 15,0-4-16-15,-1 0 0 16,1 4-4-16,-5-4-128 16,5 4 64-16,-9-4-136 15,4 8 108-15,-13-4-144 16,-1 0 128-16,-8 0-336 16,4 0 244-16</inkml:trace>
        </inkml:traceGroup>
        <inkml:traceGroup>
          <inkml:annotationXML>
            <emma:emma xmlns:emma="http://www.w3.org/2003/04/emma" version="1.0">
              <emma:interpretation id="{8ADABBB3-5F51-461E-A6A7-DAA470277F64}" emma:medium="tactile" emma:mode="ink">
                <msink:context xmlns:msink="http://schemas.microsoft.com/ink/2010/main" type="inkWord" rotatedBoundingBox="16868,718 18030,711 18034,1315 16872,132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185.9499">14375 339 664 0,'-28'0'244'0,"28"0"-188"0,5 0-16 0,-1 0 128 16,1 0-100-16,9-8 24 16,4 8-52-16,23-12-8 15,4 3-20-15,19-7 56 16,4 8-40-16,1 4-20 15,-6 4-8-15,6-4 16 16,-15 4-8-16,1-4 16 16,-5 12-16-16,-9 0 16 15,-5 0-16-15,-13-8 16 16,5 0-16-16,-19-8-116 16,4 0 56-16</inkml:trace>
          <inkml:trace contextRef="#ctx0" brushRef="#br0" timeOffset="18885.6436">14548 132 476 0,'-32'-4'176'0,"32"4"-136"0,-18 0-12 0,13 0 164 16,5 0-112-16,0 0 36 15,9 0-68-15,5 0 16 16,9 0-36-16,22-4 16 16,1 4-24-16,8-8 16 15,1 12-20-15,-1-4 0 16,1 0-8-16,0 0 4 16,-10 0-8-16,-4 0-4 15,0 4 4-15,-13-4 4 16,-1 0-4-16,-13 0 40 15,-1 4-20-15,-13-4-84 16,0 0 32-16,0 0-228 16,0 0 140-16</inkml:trace>
          <inkml:trace contextRef="#ctx0" brushRef="#br0" timeOffset="19576.0687">14998-58 528 0,'-9'-12'196'0,"9"12"-152"0,-9-16-12 0,5 8 204 15,4 8-136-15,-5-8 80 16,5 8-104-16,-9 0 12 31,9 4-52-31,0 4-68 0,9 4 20 0,9 0 16 16,5 4 0-16,18 1 8 15,9-1-4-15,18 0-8 16,1 0 4-16,-1-4-4 16,-9 4 0-16,-9-3 16 15,-9 3-8-15,-13 0 24 16,-6 0-20-16,-22 0 56 15,-4 5-36-15,-33 3 4 16,-4 4-24-16,-22 9 0 16,3 3-4-16,-8 13-8 15,18-9 4-15,5-3-4 16,17-9 0-16,5-8-64 16,14-3 36-16,9-13-128 15,5 0 84-15</inkml:trace>
        </inkml:traceGroup>
        <inkml:traceGroup>
          <inkml:annotationXML>
            <emma:emma xmlns:emma="http://www.w3.org/2003/04/emma" version="1.0">
              <emma:interpretation id="{13A0CC42-A216-4EEB-8EB8-4DE2D2B773DB}" emma:medium="tactile" emma:mode="ink">
                <msink:context xmlns:msink="http://schemas.microsoft.com/ink/2010/main" type="inkWord" rotatedBoundingBox="18501,335 22416,310 22421,1096 18506,112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927.6403">17229-13 488 0,'9'-8'180'0,"-9"8"-140"0,9 16-12 15,-13-8 224 1,-1 0-144-16,-8 16 36 16,4 1-88-16,-14 11 72 15,9-8-72-15,-4 9-28 16,4-1-16-16,1-7-24 16,8-1 8-16,-4-12 72 15,9 0-36-15,0-16 4 0,5-8-20 16,-1-8 24-16,1 0-24 0,-1-13-4 15,5 9-8-15,0-20-4 16,5 11 0-16,4-3-20 16,0 4 12-16,5 3-12 15,0 13 8-15,4-4-80 16,1 16 52-16</inkml:trace>
          <inkml:trace contextRef="#ctx0" brushRef="#br0" timeOffset="22008.0148">17607 3 664 0,'-9'4'244'0,"9"-4"-188"0,0-4-16 0,0-4 68 15,9 8-68-15,-9 0 16 16,0 0-32-16,0 8-20 15,0-4-8-15,0 12 28 16,0 4-12-16,-9 5 12 16,4-1-12-16,-8 4 44 15,8 1-28-15,-8-5 72 16,4-4-52-16,-14-4 20 16,23-4-40-16,-14-7 36 15,14 3-36-15,-4-12-4 16,8 0-16-16,1-9-16 0,8 5 4 0,6-12-32 15,-6 4 20-15,1-12-48 16,4 7 36-16,-4 5-12 16,4-4 24-16,-9 4-8 15,-4 8 12-15,4-1 0 16,-5 5 4-16,-4 0 32 16,9 8-12-16,-4 0 12 15,9 5-12-15,-14 7 0 16,0-4-4-16,0 4 12 15,9 4-12-15,-9-3-4 16,0 7 0-16,0-16 4 16,0 12-4-16,0-12 16 15,0 4-12-15,0-8 16 16,0 0-16-16,0-8-28 16,4 0 8-16,5-8-40 15,-9 4 32-15,9-16-28 16,1 12 28-16,-1-21-8 15,18 13 16-15,-13 0-44 16,8-4 28-16,-8 7 24 16,13 13 4-16,-18-4 72 15,5 16-40-15,-9-4 48 16,-1 13-44-16,-8-1 44 16,-1 4-48-16,-4 4 28 15,4-3-32-15,-4-5-16 16,9 0-8-16,-4-8 20 0,8 4-12 15,5-12-76-15,5 4 36 0,4-12-248 16,5 0 156-16</inkml:trace>
          <inkml:trace contextRef="#ctx0" brushRef="#br0" timeOffset="21083.054">17826-398 704 0,'-19'0'264'0,"19"0"-208"0,5 4-12 15</inkml:trace>
          <inkml:trace contextRef="#ctx0" brushRef="#br0" timeOffset="22293.7735">18217 15 728 0,'-23'24'268'0,"23"-24"-208"0,-45 37-16 0,27-21 184 15,9 4-132-15,-5-8-12 16,5 13-52-16,4-17-8 16,10 8-12-16,9-4-200 15,4-4 100-15,0-8-464 16,5 0 304-16</inkml:trace>
          <inkml:trace contextRef="#ctx0" brushRef="#br0" timeOffset="22147.44">18272-272 632 0,'-18'4'236'0,"18"-4"-184"0,-23 12-16 0,23 4-344 16,0-4 160-16</inkml:trace>
          <inkml:trace contextRef="#ctx0" brushRef="#br0" timeOffset="20281.4325">16205-462 548 0,'4'-13'204'0,"-4"13"-156"0,-4-8-16 0,-1 8 168 16,10 0-116-16,-5 0 28 15,0 8-68-15,0-4 36 16,4 13-48-16,-4 27 20 16,-4 13-32-16,-5 16 28 15,4 4-32-15,-13 3 20 16,-5-7-20-16,-4-4 20 15,4-8-24-15,-9-5 4 16,10-3-8-16,-6-16 20 16,15-1-16-16,-1-20 32 15,5 4-28-15,9-24 4 16,4-4-12-16,15-16-60 16,3-4 28-16,10-9-68 15,5 5 52-15,-6-17-52 0,10 5 52 0,-13-13 12 16,8 13 16-16,-8-5 72 15,3 13-32-15,-8 3 60 16,0 17-52-16,-5 12 28 16,0 12-36-16,-9 16 0 15,10 5-16-15,-19 11 0 16,9 5-4-16,-5-5 12 16,-4 1-12-16,0-5 4 15,9 0-4-15,-18 1 48 16,9-5-32-16,-9-3-36 15,5-5 4-15,-10-8-96 16,9 4 56-16,-4-12-116 16,9-4 88-16,-4-12-224 15,8 4 168-15</inkml:trace>
          <inkml:trace contextRef="#ctx0" brushRef="#br0" timeOffset="20642.5315">16769 100 736 0,'-13'4'272'0,"13"-4"-208"0,-5 8-20 16,5-4 124-1,9 0-100-15,5 0 36 16,4 0-64-16,5-8-4 16,4 4-24-16,1-8 12 15,-1 0-16-15,-4-8 32 0,-5 8-24 0,-4-8 12 16,-5 8-16-16,-14-9 20 15,5 9-20-15,-14-4-20 16,5 4 0-16,-13-4-12 16,3 16 8-16,-13 0 8 15,5 4 4-15,-9 4-20 16,4 4 12-16,-5 5-4 16,6-1 4-16,12 0 16 15,6 4-4-15,13-7 8 16,9 3-8-16,14-8-12 15,8 0 4-15,10-8-148 16,0 0 84-16,0-8-200 16,0 4 148-16</inkml:trace>
          <inkml:trace contextRef="#ctx0" brushRef="#br0" timeOffset="22538.4236">18559-422 880 0,'-5'-4'328'0,"5"4"-256"0,0 8-16 0,-14 0 12 15,14 8-48-15,-13 25-8 16,13 3-8-16,-23 21 4 15,14 4-4-15,-14 4-36 16,10-4 16-16,-6-13-72 16,6-3 48-16,-6-9-96 15,15-7 76-15</inkml:trace>
          <inkml:trace contextRef="#ctx0" brushRef="#br0" timeOffset="22765.7687">18404-78 872 0,'4'-20'324'0,"-4"20"-252"0,19-12-20 16,-15 8 60 0,14 4-72-16,5-4 16 15,0 8-32-15,9-4 4 16,13 0-16-16,10-4-132 15,0-1 68-15,4-7-212 0,14 0 148 16,-19-12-340-16,1 4 256 0</inkml:trace>
          <inkml:trace contextRef="#ctx0" brushRef="#br0" timeOffset="23046.5169">18968-337 456 0,'0'8'168'0,"0"-8"-128"0,-13 12-16 0,13 4-20 16,-9 1-8-16,9 7-304 15,-9 4 168-15,-14 9 168 16,14-1-4-16,-5 5 420 16,5-1-244-16,-14-4 96 15,10 1-172-15,3-9-4 16,1 0-72-16,-4-7 24 15,13-1-40-15,-9-4 8 16,4-4-24-16,-13-4-112 16,18 0 48-16,-14-3-164 15,5 3 116-15,-9-4-76 16,13 4 100-16</inkml:trace>
          <inkml:trace contextRef="#ctx0" brushRef="#br0" timeOffset="23885.246">19192-13 800 0,'-10'-12'296'0,"10"12"-232"0,0 0-16 0,-4 0 132 15,4 0-108-15,-9 0-28 16,9 0-28-16,-9 4-28 15,9 4 8-15,-5 0 4 16,5 4 0-16,-9 0 24 16,-9 4-12-16,13 5-12 15,-8-1-4-15,-15-4 28 16,24 4-12-16,-24-8-32 16,24 0 12-16,-10-3-88 15,5 3 56-15,9-12-20 16,9 4 36-16,5-8-56 15,9 0 44-15,-14-13-64 16,13 1 60-16,-8-8 0 16,13 8 24-16,-13 0 56 15,4 8-20-15,-13-5 148 16,4 9-92-16,-14 0 56 16,5 8-76-16,-4 4 12 15,4 5-40-15,-5-1 8 16,5 4-20-16,5-4-8 15,4 4-4-15,9-8 20 16,5 4-12-16,9-12-56 16,-9 5 20-16,27-10-104 0,-9 1 72 15,0-8-44-15,0 4 56 0,-10-8 0 16,-3 4 24-16,4-8 20 16,0 3 4-16,-19-3-4 15,5 4 4-15,-4 0 48 16,-5 8-28-16,-4 0 96 15,4 8-68-15,-9 4 56 16,4 8-64-16,-4 4 4 16,0 8-28-16,0 1 4 15,0-1-12-15,0-4-8 16,5-4 0-16,-5-4 20 16,9 5-12-16,-4-13 24 15,-5 8-24-15,9-12-40 16,-5 0 16-16,-4-12-32 15,5 8 24-15,-5-9 0 16,13 5 12-16,-3-20 8 16,-1 12 0-16,4-8-12 15,1 3 8-15,0 1-24 16,4 4 16-16,0 4 48 16,-4 8-16-16,8 8 24 15,-3 4-24-15,-6 8 52 16,1 8-40-16,-9 1 28 15,-1-1-32-15,-4 0 16 16,9 5-24-16,-9-5-36 16,0-4 8-16</inkml:trace>
        </inkml:traceGroup>
      </inkml:traceGroup>
    </inkml:traceGroup>
    <inkml:traceGroup>
      <inkml:annotationXML>
        <emma:emma xmlns:emma="http://www.w3.org/2003/04/emma" version="1.0">
          <emma:interpretation id="{9336C913-EADA-414A-B4EE-97F711FC9EAD}" emma:medium="tactile" emma:mode="ink">
            <msink:context xmlns:msink="http://schemas.microsoft.com/ink/2010/main" type="paragraph" rotatedBoundingBox="18910,1408 23052,1258 23106,2752 18964,29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C6953F-A68A-4362-B382-E05B39575BE2}" emma:medium="tactile" emma:mode="ink">
              <msink:context xmlns:msink="http://schemas.microsoft.com/ink/2010/main" type="line" rotatedBoundingBox="18910,1412 21626,1307 21650,1913 18933,2018"/>
            </emma:interpretation>
          </emma:emma>
        </inkml:annotationXML>
        <inkml:traceGroup>
          <inkml:annotationXML>
            <emma:emma xmlns:emma="http://www.w3.org/2003/04/emma" version="1.0">
              <emma:interpretation id="{126C870A-70DE-4893-B23E-824EDC5FDC6B}" emma:medium="tactile" emma:mode="ink">
                <msink:context xmlns:msink="http://schemas.microsoft.com/ink/2010/main" type="inkWord" rotatedBoundingBox="18919,1652 19610,1626 19623,1971 18932,1997"/>
              </emma:interpretation>
            </emma:emma>
          </inkml:annotationXML>
          <inkml:trace contextRef="#ctx0" brushRef="#br0" timeOffset="25118.0008">16396 853 508 0,'27'-12'188'0,"-27"12"-148"0,32-4-8 15,-18 0 104 1,4 8-80-16,5-4 40 15,0 4-56-15,4 0 4 16,-4 4-28-16,-10 8 52 16,1 4-36-16,-9 17 20 15,-1-5-32-15,-8 8 44 16,4 1-36-16,-9-5-4 0,4-3-16 0,-4-9 64 16,4-4-40-16,-4-16 16 15,9 0-32-15,-4-16-8 16,8-4-4-16,1-8 4 15,8-5-4-15,6-11-64 16,8 4 32-16,0-5-84 16,1 13 60-16,8-1 0 15,-4 9 32-15,-5 4 4 16,-4 8 8-16,-5 8 52 16,0 0-24-16,-9 16 60 15,1 4-44-15,-20 9 12 16,10 11-32-16,-4 1 52 15,-1-1-36-15,-4-4-32 16,9-3-4-16,-4-13 28 16,8 0-16-16,-4-16-16 15,5 0 0-15,-1-16-100 16,1 0 56-16,4-12-92 16,5-4 84-16,-1-9-52 15,6 13 68-15,3-13-40 16,1 9 48-16,0-8 28 15,0 15 8-15,-5-3 124 16,5 12-68-16,-5 0 92 16,0 12-84-16,-9 4 48 15,-9 8-68-15,0 4 40 16,-4 8-48-16,-15 5 0 0,19-1-24 16,-13 9 0-16,8-9-4 15,1-12-24-15,4 8 8 0,-5-16-144 16,10-3 80-16,-1-14-284 15,5 5 196-15</inkml:trace>
        </inkml:traceGroup>
        <inkml:traceGroup>
          <inkml:annotationXML>
            <emma:emma xmlns:emma="http://www.w3.org/2003/04/emma" version="1.0">
              <emma:interpretation id="{FE6F9291-F7CA-4E65-8832-D5358F84C198}" emma:medium="tactile" emma:mode="ink">
                <msink:context xmlns:msink="http://schemas.microsoft.com/ink/2010/main" type="inkWord" rotatedBoundingBox="19926,1373 21626,1307 21650,1913 19950,197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5491.4878">17580 853 540 0,'-9'-4'200'0,"9"4"-156"0,0-4-12 0,-5 0 140 15,5 4-100-15,-4-4 76 16,-1 0-84-16,-4 0-8 16,0 4-36-16,-5 0-4 15,10 8-8-15,-15 4 28 16,6 4-20-16,-10 4 32 16,9 0-32-16,-4 5 12 15,9-1-16-15,4 0 12 16,5-8-16-16,0-7-108 15,5-1 52-15,-5-12-228 16,18 0 156-16,-13-9-124 16,4 1 144-16,-9-4 40 15,4 4 40-15,1-4 196 16,0 8-96-16,4 0 80 0,0 8-92 0,4 0 24 16,15 4-52-16,4 0 4 15,-5 4-28-15,5-8-96 16,4 0 44-16,1-8-368 15,4 4 224-15</inkml:trace>
          <inkml:trace contextRef="#ctx0" brushRef="#br0" timeOffset="26737.5411">17771 788 580 0,'5'0'216'0,"-5"0"-168"0,18 4-12 0,-9-4 76 16,0 0-68-16,9 0 36 15,0 4-48-15,5-8 0 16,5 4-20-16,3-4 0 15,15 0-4-15,-5 0 4 16,-5 4-8-16,-4-4-20 16,0 8 8-16,0-4 4 15,-5 8 4-15,-9 0 24 16,-4 4-12-16,4 0 40 16,-4 5-28-16,-14-1 4 15,14 0-16-15,-19 4 28 16,5 0-24-16,-9 1 4 15,0 3-12-15,-5-8 36 16,14 0-20-16,-18-8 4 16,13 5-16-16,-4-13 20 15,0 0-20-15,9-13-12 16,9 5-4-16,0-8-4 16,5 4 0-16,9-4 16 15,0 4-4-15,-1-5-20 16,6 5 8-16,-15-4-12 15,10 4 8-15,0-4 0 16,-5 4 4-16,-13 0 0 16,13 3 0-16,-14 1-12 15,-4 4 12-15,0 0-4 16,0 8 4-16,0-4 104 16,10 4-52-16,-1-4-20 0,4 8-12 15,-13 1-4-15,9 3-4 0,5-4 8 16,-5 0-8-16,-9 0 8 15,14 4-8-15,-14-4 8 16,0 4-8-16,-14 0-48 16,14 1 28-16,-13 3-16 15,3 0 20-15,-12-4-8 16,13 4 8-16,-5-4-8 16,14 5 8-16,-9-1 44 15,9 0-20-15,-9-4 24 16,9 4-20-16,0-3 8 15,0 3-12-15,0-8 12 16,9 4-16-16,-9-12 4 16,0 0-4-16,0 0-16 15,9 0 4-15,-5 0-24 16,6 0 16-16,-1-4-32 16,-5 4 28-16,14-12 24 15,-8 4-4-15,12-13-24 16,1 1 8-16,0-12-40 15,9 12 32-15,-5-9-64 16,5 5 48-16,0-4 24 16,-9 11 12-16,-1 1-16 15,-4 4 8-15,-4-4 32 16,-5 12-16-16,-9-4 28 16,5 8-24-16,-5-8 48 15,0 8-32-15,0 0 40 0,0 0-40 0,0 0-16 16,18 0-4-16,-9 0 16 15,9 8-12-15,10 0 4 16,-1 0-8-16,0 4-8 16,1 4 4-16,3 5 12 15,-3-1-8-15,-10 0 4 16,5 4-4-16,-5-3 4 16,-9-1-8-16,5-4-72 15,-5 0 36-15,-5-8-244 16,-4 0 156-16,0-8-524 15,0 0 364-15</inkml:trace>
          <inkml:trace contextRef="#ctx0" brushRef="#br0" timeOffset="25673.4697">18003 642 748 0,'-9'-68'276'0,"9"68"-216"0,9-33-16 0,-9 25 136 16,0 8-108-16,0 16-12 15,0 5-36-15,0 15-12 16,5 0-4-16,-10 9 4 16,5 3-8-16,-18 9-248 15,9 0 132-15,-14 3-476 16,9-3 332-16</inkml:trace>
          <inkml:trace contextRef="#ctx0" brushRef="#br0" timeOffset="27116.1489">18550 606 1016 0,'-14'0'376'0,"14"0"-292"0,23 8-20 0,-19-4 8 15,14 4-52-15</inkml:trace>
          <inkml:trace contextRef="#ctx0" brushRef="#br0" timeOffset="26922.0493">19114 784 748 0,'-9'0'276'0,"9"0"-216"0,-14 0-16 0,5 4 244 16,9 8-168-16,-9 4 100 15,0 1-128-15,-9 7-44 16,4 0-28-16,-4 8 0 16,4 5-12-16,-4-1-56 15,4 1 24-15,-8-9-200 16,13 0 124-16</inkml:trace>
        </inkml:traceGroup>
      </inkml:traceGroup>
      <inkml:traceGroup>
        <inkml:annotationXML>
          <emma:emma xmlns:emma="http://www.w3.org/2003/04/emma" version="1.0">
            <emma:interpretation id="{56C3B707-749D-4F4F-B409-64250203DE7E}" emma:medium="tactile" emma:mode="ink">
              <msink:context xmlns:msink="http://schemas.microsoft.com/ink/2010/main" type="line" rotatedBoundingBox="19430,2367 23087,2234 23106,2752 19449,2885"/>
            </emma:interpretation>
          </emma:emma>
        </inkml:annotationXML>
        <inkml:traceGroup>
          <inkml:annotationXML>
            <emma:emma xmlns:emma="http://www.w3.org/2003/04/emma" version="1.0">
              <emma:interpretation id="{430E0625-6938-4E32-BB37-F9C868B31A63}" emma:medium="tactile" emma:mode="ink">
                <msink:context xmlns:msink="http://schemas.microsoft.com/ink/2010/main" type="inkWord" rotatedBoundingBox="19437,2556 20071,2533 20083,2862 19449,28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879.0569">17061 1792 880 0,'-9'-25'328'0,"9"25"-256"0,-5-20-16 0,1 12 64 16,4 8-76-16,-10-4-8 15,6 4-24-15,-10 4-20 16,10 8 4-16,-14 12-16 16,8 9 12-16,-8 11 4 15,9-3 4-15,-5-1 8 16,5 1-4-16,5-13-28 16,-1 0 12-16,10-11 48 15,13-1-16-15,-9-12 8 16,9-4-16-16,1-12-52 15,-1 4 24-15,-5-21-52 16,1 13 40-16,0-20-28 16,-1-1 32-16,1-7-8 15,0-1 20-15,-5 9 0 16,0 7 4-16,5 9 24 16,-1 8-8-16,5 12 60 15,1 8-40-15,-1 12 32 16,5 5-32-16,-5 3 0 15,5 8-16-15,-10-3 20 0,1-5-20 16,-10-4 12-16,1-3-12 0,-14-9 20 16,9 4-20-16,-5-16 12 15,-4 8-12 1,9-16-16-16,0-4 0 0,0-12 28 16,14-1-12-16,4-11 40 15,9 4-28-15,10-9 20 16,-1 13-24-16,-4 3 0 15,5 9-12-15,4 4-296 16,-5 8 156-16</inkml:trace>
        </inkml:traceGroup>
        <inkml:traceGroup>
          <inkml:annotationXML>
            <emma:emma xmlns:emma="http://www.w3.org/2003/04/emma" version="1.0">
              <emma:interpretation id="{1DE6A22E-222C-4029-8B54-FA088388A19E}" emma:medium="tactile" emma:mode="ink">
                <msink:context xmlns:msink="http://schemas.microsoft.com/ink/2010/main" type="inkWord" rotatedBoundingBox="20549,2326 23087,2234 23106,2737 20568,283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020.0468">18463 1658 788 0,'-9'4'292'0,"9"-4"-228"0,23 12-16 15,-10-8 88 1,1 4-84-16,9-3 24 16,9-1-44-16,9-4-12 15,4 0-12-15,5-9 12 16,-4 1-12-16,-5-4 24 15,-5 4-20-15,-4-8 12 16,-9 8-12-16,-19 0 12 0,-4-4-16 0,-18 4-12 16,5-1 0-16,-24-3 4 15,1 8 0-15,-10 4-12 16,5 4 8-16,-4 8 48 16,13 5-24-16,0 11 16 15,9 8-20-15,0 13-16 16,10-1-4-16,13 1 4 15,9-4 0-15,14-13 16 16,-1-8-8-16,19-12-128 16,0 1 68-16,9-18-236 15,-4 1 160-15,-1-16-252 16,1 4 220-16,-10-20-200 16,1-1 208-16,-10-7 192 15,0 7-12-15,-4 1 444 16,-9-1-260-16,9 9 172 15,-5 8-224-15,-5 0 24 16,1 16-108-16,-5 4 0 16,9 4-44-16,-13 12-4 15,4 8-16-15,-9 8 0 16,0 1-4-16,0-1 20 16,0-4-16-16,-9-3-4 15,9-5-4-15,-5-8-60 16,5 0 32-16,-4-20-8 15,4 4 20-15,0-16-8 16,9 0 8-16,0-17 8 16,5 5 4-16,4-5-20 0,-4 9 12 15,13 0-24-15,-9 8 20 16,5 11 4-16,-5 9 8 0,-9 9 44 16,5 7-24-16,-5 12 24 15,-9 4-24-15,0 9 28 16,-9 3-32-16,-5-7 32 15,5 3-32-15,0-15-40 16,5-1 12-16,4-16-280 16,4-4 160-16</inkml:trace>
          <inkml:trace contextRef="#ctx0" brushRef="#br0" timeOffset="29410.5857">19711 1569 1048 0,'-23'-20'388'0,"23"20"-300"16,13 0-28-16,-17 0 76 15,4 0-88-15,-9 0-28 16,4 12-16-16,-8-4 4 16,8 4-4-16,-9 4-36 15,5-3 16-15,9 11-4 16,0-4 12-16,9 8 24 15,5 1-8-15,-9-5-48 16,13-4 24-16,5 0-60 16,-5 1 44-16,-5-5-36 0,-8 0 36 0,-5 4 44 15,0-3-4-15,-14-1 80 32,1 0-52-32,-10-4 92 0,-4 4-72 0,-1-8 36 15,5 4-56-15,-17-7-12 16,21 3-12-16,-8-8-12 15,4 0 4-15,14-8-120 16,9-1 64-16,0-7-120 16,14 4 96-16,18-12-180 15,-5 8 144-15</inkml:trace>
          <inkml:trace contextRef="#ctx0" brushRef="#br0" timeOffset="29950.8321">19956 1606 976 0,'10'-9'360'0,"-10"9"-280"0,0 0-20 0,-5 0 116 16,0 4-108-16,-8 5 8 15,-1 7-48-15,-4 4 8 16,4 4-20-16,1 9-16 16,8 3-4-16,0 0 12 15,15 1-4-15,-6-5-80 16,10-3 40-16,18-13-76 15,-5-4 68-15,0-16-88 16,5 0 76-16,-14-16-8 16,5 3 40-16,-23-11 12 15,-9 8 12-15,-5-8 8 0,-4 3-4 16,-5-3 52-16,14 8-32 16,-4-1 52-16,4 13-44 0,9-8-40 15,13 8 0-15,5 0-8 16,14 4 8-16,0 0 8 15,5 4 0-15,-1 0 8 16,-4 8-4-16,0 0 8 16,-5 0-8-16,-9 4 8 15,-4 5-8-15,-10 7 60 16,-4 4-36-16,-4 4 32 16,4 5-32-16,0-5 8 15,9-3-20-15,0-13 36 16,5 0-28-16,4-16 20 15,14 0-24-15,-9-20-8 16,-1 4-8-16,-8-25 48 16,13 13-28-16,-8-13 32 15,-1 9-28-15,-5 4-28 16,6 3 0-16,-6 1-20 16,15 12 12-16,-10-4 12 15,0 12 0-15</inkml:trace>
          <inkml:trace contextRef="#ctx0" brushRef="#br0" timeOffset="28316.8951">18031 1654 1100 0,'9'-32'408'0,"-9"32"-316"0,45-12-28 0,-22 8 100 16,0 4-104-16,22-5 20 15,-13 10-48-15,14-1-92 16,-5 4 32-16,4-4-404 16,-13 4 236-16</inkml:trace>
          <inkml:trace contextRef="#ctx0" brushRef="#br0" timeOffset="28136.4102">18286 1525 756 0,'-10'-13'280'0,"10"13"-216"0,10-4-20 16,-10-4 188 0,0 16-136-16,0-4-28 15,0 9-44-15,-14 11-12 16,5 8-8-16,-14 25 16 15,0 8-12-15,0 7-136 16,5 1 72-16,-5-16-88 0,1-8 84 0</inkml:trace>
        </inkml:traceGroup>
      </inkml:traceGroup>
    </inkml:traceGroup>
    <inkml:traceGroup>
      <inkml:annotationXML>
        <emma:emma xmlns:emma="http://www.w3.org/2003/04/emma" version="1.0">
          <emma:interpretation id="{29A18445-3600-4233-8A51-CAFDC5CDBA13}" emma:medium="tactile" emma:mode="ink">
            <msink:context xmlns:msink="http://schemas.microsoft.com/ink/2010/main" type="paragraph" rotatedBoundingBox="12593,2874 22363,3316 22309,4500 12539,4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5684CD-56CA-4130-B7EF-5E8A8783F4E1}" emma:medium="tactile" emma:mode="ink">
              <msink:context xmlns:msink="http://schemas.microsoft.com/ink/2010/main" type="line" rotatedBoundingBox="12593,2874 22363,3316 22309,4500 12539,4058"/>
            </emma:interpretation>
          </emma:emma>
        </inkml:annotationXML>
        <inkml:traceGroup>
          <inkml:annotationXML>
            <emma:emma xmlns:emma="http://www.w3.org/2003/04/emma" version="1.0">
              <emma:interpretation id="{9D3E7DA4-9227-4662-B31E-0CD0BFB75CEA}" emma:medium="tactile" emma:mode="ink">
                <msink:context xmlns:msink="http://schemas.microsoft.com/ink/2010/main" type="inkWord" rotatedBoundingBox="12593,2874 13580,2919 13527,4076 12540,403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0744.019">10587 2812 456 0,'9'-9'168'0,"0"1"-128"0,0 4-16 0,-4 0 220 15,-1 4-140-15,1-8 100 16,-1 4-120-16,1-12 52 16,-1 16-80-16,-8-8 48 15,4 4-60-15,-9-4-12 16,0 8-20-16,-14-8 0 16,5 8-8-16,-28 0 8 15,14 4-8-15,-9-4 16 16,5 8-12-16,-19 0 40 15,23 0-24-15,-13 4-12 16,13 8-8-16,-14 9-16 16,24-1 8-16,3 8 12 15,6 1-4-15,4 11-4 16,18 1 4-16,23-1 12 16,-1 1-8-16,33-8 16 15,-5-9-16-15,5-12-40 16,0 0 20-16,-14-12-132 15,-9-4 84-15,-5-8-144 0,-8 0 116 16</inkml:trace>
          <inkml:trace contextRef="#ctx0" brushRef="#br0" timeOffset="51021.1533">10204 2969 892 0,'-23'0'332'0,"23"0"-260"0,-9 4-20 0,9-4 88 15,0 0-88-15,9 0 68 16,1 0-68-16,21 0-4 16,6 0-28-16,18 0 40 15,-1 0-32-15,1 0 20 16,4 0-28-16,-9 0-8 15,-4 0-8-15,-10 0-180 16,-4 0 96-16,-14 0-252 16,0 0 188-16</inkml:trace>
          <inkml:trace contextRef="#ctx0" brushRef="#br0" timeOffset="51630.8129">10059 2403 956 0,'-5'-8'352'0,"5"8"-272"0,9 0-24 0,-9 0 128 32,9 8-112-32,5-4 24 0,4 0-56 0,9 0 16 15,5 0-28-15,9-4 8 16,5 4-20-16,4-4-140 15,-5 0 68-15,10 0-300 16,-9 0 200-16</inkml:trace>
          <inkml:trace contextRef="#ctx0" brushRef="#br0" timeOffset="51391.6343">10172 2249 924 0,'-9'-4'340'0,"9"4"-260"0,0-4-28 0,5 0 152 15,-1 8-124-15,5-4 44 16,1 0-72-16,21-4-20 15,6 4-20-15,4-4 0 16,4 8-8-16,1-4-136 16,-5 0 76-1</inkml:trace>
          <inkml:trace contextRef="#ctx0" brushRef="#br0" timeOffset="53692.0666">10710 2253 404 0,'0'0'148'0,"0"0"-112"0,0-4-12 0,0 0 208 16,0 8-132-16,0-4 108 15,0 0-120-15,0 0 68 16,0 0-92-16,9 0 72 15,-5 4-76-15,1-4-12 16,8 0-32-16,10-4-12 16,0 4 0-16,23-8-32 15,-1 4 16-15,5-4-180 16,-4 8 104-16,-1-8-224 16,-13 8 176-16</inkml:trace>
          <inkml:trace contextRef="#ctx0" brushRef="#br0" timeOffset="53989.0835">10819 2111 716 0,'0'-12'264'0,"0"12"-204"0,-9-4-16 0,4 0 152 15,10 8-116-15,-10-4 100 16,5 8-104-16,-4 4 36 16,-1 9-64-16,-4 7-8 15,9 0-24-15,-9 17 8 16,9-1-16-16,0 17-232 15,9 4 120-15</inkml:trace>
        </inkml:traceGroup>
        <inkml:traceGroup>
          <inkml:annotationXML>
            <emma:emma xmlns:emma="http://www.w3.org/2003/04/emma" version="1.0">
              <emma:interpretation id="{E8FF57F5-0180-43E4-95DF-B2095F3B599F}" emma:medium="tactile" emma:mode="ink">
                <msink:context xmlns:msink="http://schemas.microsoft.com/ink/2010/main" type="inkWord" rotatedBoundingBox="13950,3697 14358,3716 14351,3869 13943,3850"/>
              </emma:interpretation>
            </emma:emma>
          </inkml:annotationXML>
          <inkml:trace contextRef="#ctx0" brushRef="#br0" timeOffset="55506.077">11434 3022 1048 0,'-14'4'388'0,"14"-4"-300"0,0 4-28 0,0-4 60 16,9 4-80-16,5-8 52 15,8 4-52-15,15-8-12 16,4 4-16-16,13-4 0 15,-4 8-8-15,5-4-196 16,0 4 104-16</inkml:trace>
          <inkml:trace contextRef="#ctx0" brushRef="#br0" timeOffset="55307.9572">11447 2929 832 0,'5'-8'308'0,"-5"12"-240"0,-5-4-20 0,1 0 132 16,8 0-108-16,-4 0 32 16,0 0-60-16,5 0 36 15,8 0-48-15,10-4 20 16,4 4-32-16,10-4 8 15,8 0-16-15,5-4 20 16,-13 8-20-16,4-4-40 16,-5 4 16-16,-8-4-112 15,-6 8 68-15,-8-4-152 16,-5 0 120-16,-18 4-480 16,9 4 316-16</inkml:trace>
        </inkml:traceGroup>
        <inkml:traceGroup>
          <inkml:annotationXML>
            <emma:emma xmlns:emma="http://www.w3.org/2003/04/emma" version="1.0">
              <emma:interpretation id="{A6ABC9FF-E34C-4B58-B032-CC62D5D4AFB0}" emma:medium="tactile" emma:mode="ink">
                <msink:context xmlns:msink="http://schemas.microsoft.com/ink/2010/main" type="inkWord" rotatedBoundingBox="15119,3037 15486,3053 15447,3907 15081,389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6118.6166">12940 2735 912 0,'-4'-13'340'0,"4"13"-264"0,0-16-24 0,0 8 108 15,0 8-100-15,-5-8 20 16,1 8-48-16,-5-12 12 16,0 12-24-16,-10-8 28 15,6 8-32-15,-15 8 12 16,6 0-16-16,-15 4 12 15,10 8-16-15,-9 5 48 16,4 3-28-16,-5 0-16 16,10 1-4-16,9-1-28 15,9 4 12-15,13 5 20 16,10-5-4-16,9-3-20 16,8-1 4-16,1-8-112 15,0-4 68-15,-5-8-164 16,1 5 120-16,-10-9-172 15,0 4 152-15,-13-8-164 16,-1 4 160-16</inkml:trace>
          <inkml:trace contextRef="#ctx0" brushRef="#br0" timeOffset="57232.1025">12663 2249 904 0,'-5'-8'332'0,"5"8"-256"0,-4 0-24 0,4 0 140 16,9 0-116-16,-5 0-4 16,10 0-44-16,4 0-4 15,5 0-12-15,0 0 0 16,4 0-4-16,-4-4 20 16,0 8-16-16,-5-8-84 15,0 0 40-15,-4 4-132 16,-5 0 92-16,-14 0-236 15,1 8 168-15</inkml:trace>
          <inkml:trace contextRef="#ctx0" brushRef="#br0" timeOffset="57410.0766">12604 2346 932 0,'-14'0'348'0,"14"0"-272"0,9 0-20 0,-4 0 128 16,4 0-112-16,13 0 32 15,6 0-60-15,4 0-8 16,0 0-24-16,-1 0-140 16,-3 12 72-16,-1-8-344 15,0 4 224-15</inkml:trace>
          <inkml:trace contextRef="#ctx0" brushRef="#br0" timeOffset="56337.6992">12594 2961 976 0,'-13'-12'360'0,"13"12"-280"0,4 0-20 0,1 0 132 16,4 0-116-16,5 0 24 16,8 0-60-16,10 0-36 15,0 0-4-15,5-4-8 16,-1 4 0-16</inkml:trace>
        </inkml:traceGroup>
        <inkml:traceGroup>
          <inkml:annotationXML>
            <emma:emma xmlns:emma="http://www.w3.org/2003/04/emma" version="1.0">
              <emma:interpretation id="{79DA621B-1831-4170-BEDB-1DB96A412C23}" emma:medium="tactile" emma:mode="ink">
                <msink:context xmlns:msink="http://schemas.microsoft.com/ink/2010/main" type="inkWord" rotatedBoundingBox="16055,3568 16973,3609 16943,4257 16025,421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8341.2032">13523 3212 780 0,'-13'8'288'0,"13"-8"-224"0,0 8-20 0,0-4 100 16,4 0-88-16,5-4 104 15,-4 4-96-15,13-8 68 16,5 4-76-16,13-8 4 15,10 4-36-15,17-4 24 16,1 4-32-16,5-4-32 16,-6 8 8-16,-8-4-68 15,0 4 40-15,-19-4 8 16,5 0 16-16,-18-4-8 16,-1 0 12-16,-3-8-120 15,-6 7 72-15,-4-11-268 16,5 8 180-16</inkml:trace>
          <inkml:trace contextRef="#ctx0" brushRef="#br0" timeOffset="57935.1233">13628 3058 476 0,'-9'0'176'0,"9"0"-136"0,0 0-12 0,0 0 120 16,0 0-88-16,0 0 196 16,0 0-144-16,0-4 104 15,0 4-124-15,0-4 76 16,4 4-100-16,10-8-32 16,4 4-24-16,28-4-12 15,8 4 0-15,19-4 8 16,0 4-4-16,0-4 16 15,-9 8-12-15,-14-8-92 16,-9 8 48-16,-9-4-32 16,-10 4 40-16,-3-8 16 15,-6 8 8-15,-8-9-84 16,-5 9 48-16,0 0-224 16,0 0 148-16</inkml:trace>
          <inkml:trace contextRef="#ctx0" brushRef="#br0" timeOffset="58700.8605">14174 2824 768 0,'-22'-25'284'0,"22"25"-220"0,-5-12-20 0,0 4 232 31,1 8-160-31,-1 0 104 0,5 0-128 0,-4 0-88 16,8 0-4-16,1 8 0 16,4 0 0-16,5 4-8 15,4-3 4-15,5 7 20 16,4-4-8-16,9-4-4 16,5 0 0-16,-4 8 4 15,4 0-4-15,-18-11-4 16,-1 3 4-16,-13 0 72 15,-4 8-40-15,-19 8 32 16,5 4-40-16,-18 21 0 16,4 0-16-16,-9 11 12 15,9 1-16-15,-4-4-40 16,4-9 20-16,1-7-148 16,8-5 88-16,-4-12-232 15,9 1 172-15</inkml:trace>
        </inkml:traceGroup>
        <inkml:traceGroup>
          <inkml:annotationXML>
            <emma:emma xmlns:emma="http://www.w3.org/2003/04/emma" version="1.0">
              <emma:interpretation id="{92AE6C0C-38BE-4425-973F-678138E64831}" emma:medium="tactile" emma:mode="ink">
                <msink:context xmlns:msink="http://schemas.microsoft.com/ink/2010/main" type="inkWord" rotatedBoundingBox="18068,3293 22355,3487 22314,4390 18027,419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0502.7297">16464 2941 1028 0,'5'-4'380'0,"-5"4"-296"0,9 32-20 15,-4-15 24-15,-1 7-60 0,1 12 8 16,-5 1-24-16,0 3 12 15,4 1-16-15,-13-13 48 16,9 4-28-16,0-20-40 16,0 1 4-16,-9-22 0 15,9 1 8-15,0-20-12 16,9 0 8-16,5-17 28 16,9 9-12-16,8-1 24 15,1 1-24-15,23 4 4 16,-10 11-8-16,10 5-112 15,-9 12 56-15,8-4-368 16,-13 16 232-16</inkml:trace>
          <inkml:trace contextRef="#ctx0" brushRef="#br0" timeOffset="61463.7102">17029 2917 464 0,'9'-12'176'0,"-9"12"-140"0,-9-13-8 0,9 9 224 15,0 8-144-15,0-4 8 16,0 0-68-16,0 5 44 16,0 3-52-16,0 8 28 15,0 4-40-15,-9 12 36 16,4 5-36-16,-4 3-4 15,9 5-16-15,-13-9 48 16,13 5-32-16,-10-21 44 16,10 0-40-16,-9-12 28 15,9 0-28-15,0-16-8 16,0 0-12-16,0-4-24 16,9-12 8-16,-9-13 4 15,10 17 4-15,3-16-36 16,-4 7 20-16,5-7-40 15,4 12 36-15,-4-1-12 0,-1 9 20 0,6 4 24 16,-6 4-4-16,-4 8 24 16,5 4-20-16,-14 12 56 15,0 8-36-15,0 9 4 16,0 3-24-16,-14 1 0 16,14 3-4-16,0-16 20 15,0 5-16-15,0-13-20 16,0 4 0-16,0-20-48 15,0 0 28-15,10-8-48 16,-6-4 44-16,5-16-12 16,5 3 28-16,4-11-8 15,5 4 12-15,9-9-20 16,0 13 20-16,-5-1-12 16,14 9 12-16,-9 4 52 15,4 8-20-15,-13 0 52 16,0 8-40-16,-5 4 48 15,-4 8-48-15,-14 8 48 16,0 4-48-16,-14 9 4 16,5 3-24-16,0 1-8 15,9-5 0-15,0-8 4 16,9 5-4-16,-9-17-116 16,4-4 60-16,1-16-200 15,4 0 144-15,5-4-524 16,-1-5 352-16</inkml:trace>
          <inkml:trace contextRef="#ctx0" brushRef="#br0" timeOffset="61749.3872">17721 2860 1120 0,'-23'28'416'0,"23"-28"-324"0,-4 33-24 0,4-17 68 15,0 4-88-15,0 9 8 16,0-1-36-16,4 0-204 15,5 1 96-15,0-9-368 16,1 0 252-16</inkml:trace>
          <inkml:trace contextRef="#ctx0" brushRef="#br0" timeOffset="61603.384">17780 2642 1204 0,'-4'-9'448'0,"4"9"-348"0,-10-4-32 0,10 0-32 15,0 8-36-15,0 0-196 16,10 5 108-16</inkml:trace>
          <inkml:trace contextRef="#ctx0" brushRef="#br0" timeOffset="62290.9648">17967 2901 860 0,'0'-21'320'0,"0"21"-248"0,54-12-20 0,-31 4 104 16,14 8-96-16,4-4 28 16,0 4-52-16,9-4-4 15,0 8-20-15,4-8-148 16,-4 4 72-16,10-4-244 16,-1 0 168-16,5-4-180 15,-14 4 184-15,-5-8 120 16,-8 4 20-16,-10-9 240 15,-4 5-136-15,-14-8 40 16,4 8-84-16,-8-4 56 0,0 8-68 16,-5-1-104-16,4 9 24 15,-4 0-224-15,0 9 140 0</inkml:trace>
          <inkml:trace contextRef="#ctx0" brushRef="#br0" timeOffset="62006.7069">18290 2625 860 0,'-14'-24'320'0,"14"24"-248"0,28 0-20 0,-24 4 48 15,-4 4-64-15,0 12 32 16,0 9-40-16,-9 11 0 16,0 5-16-16,-5 11 12 15,5-3-16-15,-4 12-64 16,4 0 28-16,-10-5-76 15,10-3 60-15,-9-9-256 16,18-7 168-16</inkml:trace>
          <inkml:trace contextRef="#ctx0" brushRef="#br0" timeOffset="62487.1018">18577 2892 852 0,'-18'29'316'0,"18"-29"-248"0,-5 52-16 0,1-23 92 15,4-1-88-15,-10 8 32 16,6 1-52-16,-5-5-12 16,9 1-16-16,0-13-52 15,9 0 28-15,-5-12-260 16,6-4 152-16,-1-8-452 15,0 4 324-15</inkml:trace>
          <inkml:trace contextRef="#ctx0" brushRef="#br0" timeOffset="59858.4062">15545 2848 248 0,'4'-28'92'15,"-4"28"-72"-15,5-17-4 0,-1 5 148 16,1 12-92-16,-1-12 140 15,6 4-124-15,-10-4 144 16,0 4-132-16,9-4 64 16,-5 4-96-16,-4-1 16 15,0 9-48-15,0 5 12 16,9 7-28-16,-9 12 8 16,0 4-16-16,-9 25 20 15,5-5-20-15,-10 25-12 0,5-8-4 16,-5 0 4-16,1-4 0 0,-1-9 16 15,9-11-8-15,-4-13 48 16,9-8-28-16,0-20-16 16,5-4-4-16,-1-28-8 15,10 3 0-15,9-19-12 16,-5 11 8-16,0-15-16 16,0 15 12-16,1 1-68 15,3 8 44-15,-3 3-12 16,-1 17 24-16,-14 4 100 15,15 8-40-15,-19 12 28 32,0 17-40-32,-14 7 0 0,9 13-16 0,-4 0-8 15,9-1 0-15,-9-7 40 16,5-9-24-16,-5-8 16 16,4 1-20-16,-4-13-112 15,9 0 48-15,-9-12-104 16,9 0 88-16,-5-12-224 15,10 0 160-15</inkml:trace>
          <inkml:trace contextRef="#ctx0" brushRef="#br0" timeOffset="60217.86">16055 3014 904 0,'0'0'332'0,"0"0"-256"0,9 0-24 0,0 0 140 16,0 0-116-16,5 0 8 15,8 8-56-15,1-16 8 16,0 8-20-16,0 0-16 16,4-4-4-16,-9-12-16 15,-4 8 12-15,-10-5 12 16,1 9 0-16,-14-8-12 16,4 8 4-16,-17-8 12 15,-1 12-4-15,-14-8-4 16,5 8 4-16,-9 0 4 15,10 0-4-15,-6 8-4 16,5 8 4-16,0 13 4 16,10 7-4-16,-1 17-12 15,14-1 4-15,9-3 20 16,9 3-8-16,23-11 16 16,-5-9-16-16,14-12-64 15,0-3 28-15,5-13-260 16,-5-4 156-16</inkml:trace>
          <inkml:trace contextRef="#ctx0" brushRef="#br0" timeOffset="63204.1595">19037 2945 1016 0,'9'-16'376'0,"-9"16"-292"0,23-4-20 16,-23-4 112-1,4 8-108-15,-13-4 8 16,-5 0-48-16,1 0-16 0,4 8-8 16,-14-4-40-16,9 8 20 0,-18 4-28 15,10 8 24-15,-10 8-16 16,9 5 20-16,9 3 8 16,10 5 8-16,4-9 0 15,4-4 0-15,5-15-20 16,10-1 12-16,-1-16-172 15,-5 0 100-15,10-13-92 16,-5 5 100-16,-13-12-104 16,9 8 100-16,-10-8 40 15,1 7 24-15,-5 1 212 16,0 4-108-16,0 4 112 16,0 8-116-16,0 8-12 15,4 4-48-15,1 8 44 16,13 1-40-16,-4-5 4 15,8 0-24-15,1-12 28 16,5-4-24-16,3-8-56 16,1-4 16-16,0-4-24 15,14 3 28-15,-14-11-24 16,-1 12 24-16,1-12 20 16,0 8 0-16,-4-5 20 15,-10 9-12-15,4 0 60 16,-3 4-40-16,-6 4 24 15,1 4-32-15,-5 12 60 16,0 4-44-16,-4 13 28 16,8 3-36-16,-8 4-8 0,0 1-12 15,-1-9-8-15,1-4 4 0,4-11 100 16,-5-5-56-16,5-16-12 16,1-1-20-16,-1-11-68 15,-5 0 28-15,10-8-16 16,-10 3 24-16,10-3-8 15,4 4 12-15,-4-5 0 16,9 13 4-16,-5 0-12 16,0 12 12-16,-4 4 40 15,-10 8-20-15,10 12 68 16,0 5-44-16,-1 7-16 16,1 4-12-16,0-3-80 15,-5-1 40-15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0:54.6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623F50-0919-4625-AEDF-70D4B9B227C3}" emma:medium="tactile" emma:mode="ink">
          <msink:context xmlns:msink="http://schemas.microsoft.com/ink/2010/main" type="writingRegion" rotatedBoundingBox="2007,3513 3189,2395 4016,3269 2834,4387"/>
        </emma:interpretation>
      </emma:emma>
    </inkml:annotationXML>
    <inkml:traceGroup>
      <inkml:annotationXML>
        <emma:emma xmlns:emma="http://www.w3.org/2003/04/emma" version="1.0">
          <emma:interpretation id="{879D5771-414B-476B-9993-C88E960BA6EA}" emma:medium="tactile" emma:mode="ink">
            <msink:context xmlns:msink="http://schemas.microsoft.com/ink/2010/main" type="paragraph" rotatedBoundingBox="2007,3513 3189,2395 4016,3269 2834,4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B29BE2-251D-4565-BF6E-2E59A11841DE}" emma:medium="tactile" emma:mode="ink">
              <msink:context xmlns:msink="http://schemas.microsoft.com/ink/2010/main" type="line" rotatedBoundingBox="2007,3513 3189,2395 4016,3269 2834,4387"/>
            </emma:interpretation>
          </emma:emma>
        </inkml:annotationXML>
        <inkml:traceGroup>
          <inkml:annotationXML>
            <emma:emma xmlns:emma="http://www.w3.org/2003/04/emma" version="1.0">
              <emma:interpretation id="{E361A034-F067-4925-A773-C169C1D7117E}" emma:medium="tactile" emma:mode="ink">
                <msink:context xmlns:msink="http://schemas.microsoft.com/ink/2010/main" type="inkWord" rotatedBoundingBox="2007,3513 2722,2836 3374,3524 2658,4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522 62 600 0,'18'4'224'0,"-4"-8"-176"0,4 4-12 0,-4 0 160 16,-1 8-116-16,5-8 64 16,5 8-84-16,-9-8 44 15,9 8-60-15,-14-8 60 16,0 0-64-16,-9 0 88 15,13 0-72-15,-26 0-28 16,-5 0-16-16,-19 0-24 16,5 8 8-16,-13-8 12 15,-1 4-4-15,5-4 16 16,5-4-12-16,-19-12-4 16,14 8 0-16,-4-12 28 15,4 3-16-15,4 5 4 16,5 4-12-16,10 0-60 15,8 0 28-15,0 8-24 16,1 16 28-16,8-4 0 16,5 13 12-16,-9 11 16 15,9 1-4-15,-9 15-4 16,4-7 4-16,-17 11-4 0,13-11 0 0,-10 7 16 16,15-7-8-16,-14-1-20 15,8-3 4-15,1-5 4 16,5 9 4-16,-1-13 0 15,10-3 0-15,-1-9 16 16,10 4-8-16,4-16-4 16,0 0 0-16,5-8 4 15,0 8-4-15,0 0-4 16,4-3 4-16,0 7-32 16,1 4 16-16,-6 0 12 15,6 4 4-15,-10-4 8 16,5 5-8-16,-1-5-28 15,-8 0 12-15,-5-12-144 16,0 12 84-16</inkml:trace>
          <inkml:trace contextRef="#ctx0" brushRef="#br0" timeOffset="299.9436">21 572 924 0,'-18'0'340'0,"18"0"-260"0,4-16-28 15,1 7 108 1,4 9-100-16,5-8 20 0,8 4-48 16,6-4-12-16,-1 0-12 0,9 0 28 15,5 8-20-15,0 0-12 16,0 8-8-16,-4 0 40 15,-5 0-24-15,-5-4 0 16,0-4-8-16,-4 0-16 16,-9 0 8-16,4-12-148 15,0 12 84-15,-9-16-404 16,0 8 264-16</inkml:trace>
          <inkml:trace contextRef="#ctx0" brushRef="#br0" timeOffset="587.978">203-262 1120 0,'-18'0'416'0,"18"0"-324"0,-5 0-24 15,5 0 76 1,9 0-92-16,1 0 40 16,8 0-52-16,9 0 4 15,0 8-28-15,5-8 8 16,0 0-12-16,0 0-68 16,-5 0 28-16,-4 0-200 0,0 0 128 0,0 0-356 15,-1 0 260-15</inkml:trace>
        </inkml:traceGroup>
        <inkml:traceGroup>
          <inkml:annotationXML>
            <emma:emma xmlns:emma="http://www.w3.org/2003/04/emma" version="1.0">
              <emma:interpretation id="{D49062A7-BAFA-4C6C-A718-74E4FDE635CD}" emma:medium="tactile" emma:mode="ink">
                <msink:context xmlns:msink="http://schemas.microsoft.com/ink/2010/main" type="inkWord" rotatedBoundingBox="3557,3583 3594,3548 3654,3611 3617,3646"/>
              </emma:interpretation>
              <emma:one-of disjunction-type="recognition" id="oneOf1"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(</emma:literal>
                </emma:interpretation>
                <emma:interpretation id="interp5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2194.2501">1214 313 1112 0,'-18'0'412'0,"18"0"-320"0,-5 16-28 0,0-16 116 15,10 4-112-15,-5 0 16 16,0 8-48-16,0-4-24 16,9 0-8-16,0-8 56 15,5 0-32-15,0 0-124 16,-1 0 48-16,-4 0-316 16,0 0 200-16</inkml:trace>
        </inkml:traceGroup>
        <inkml:traceGroup>
          <inkml:annotationXML>
            <emma:emma xmlns:emma="http://www.w3.org/2003/04/emma" version="1.0">
              <emma:interpretation id="{5021E1E3-9A41-43CE-BB43-8D689CCC8837}" emma:medium="tactile" emma:mode="ink">
                <msink:context xmlns:msink="http://schemas.microsoft.com/ink/2010/main" type="inkWord" rotatedBoundingBox="3093,2947 3419,2638 3629,2860 3303,31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0:59.7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25FDD6-7942-4953-94D0-390AD19999A3}" emma:medium="tactile" emma:mode="ink">
          <msink:context xmlns:msink="http://schemas.microsoft.com/ink/2010/main" type="inkDrawing"/>
        </emma:interpretation>
      </emma:emma>
    </inkml:annotationXML>
    <inkml:trace contextRef="#ctx0" brushRef="#br0">317 56 716 0,'18'-12'264'0,"-18"8"-204"0,0-4-16 0,0 4 108 16,5 4-92-16,-5-8 8 15,0 4-40-15,-5-4 64 16,0 4-56-16,-4 0 24 15,0 4-40-15,-14 0 16 16,10 8-20-16,-10 0 0 16,5 8-8-16,-10-4 12 15,10 4-12-15,-14 1 16 16,14-1-16-16,-9 4 48 16,4 0-28-16,0 0 4 15,5 5-20-15,0-1 12 16,4 4-16-16,1 5-12 15,8-1 0-15,10 4-4 16,4-3 0-16,4-1 8 16,10-3 0-16,4-9-56 15,1-4 32 1,-1-8-60-16,5-4 48 0,0-4-132 16,-5 8 92-16,-4-8-140 15,-5 0 124-15,-9 8-460 16,0 0 308-16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0.0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055A2C-89E4-4A7D-B0D9-3143BBC10EEE}" emma:medium="tactile" emma:mode="ink">
          <msink:context xmlns:msink="http://schemas.microsoft.com/ink/2010/main" type="inkDrawing"/>
        </emma:interpretation>
      </emma:emma>
    </inkml:annotationXML>
    <inkml:trace contextRef="#ctx0" brushRef="#br0">55 7 832 0,'-32'-8'308'0,"32"8"-240"0,-27 0-20 0,22 0 132 15,5 0-108-15,0 0-12 16,9 0-36-16,0 0 32 16,10 0-28-16,3 0 28 15,6 4-28-15,-1 0-16 16,5 0-8-16,0-4 40 16,0 0-24-16,-5 0-80 15,0 0 32-15,-4 0-160 16,-5 0 108-16,5-12-168 15,-9 12 140-15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0.3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CDE7DA-EAB7-4E18-B165-1C75B2EA7A61}" emma:medium="tactile" emma:mode="ink">
          <msink:context xmlns:msink="http://schemas.microsoft.com/ink/2010/main" type="inkDrawing"/>
        </emma:interpretation>
      </emma:emma>
    </inkml:annotationXML>
    <inkml:trace contextRef="#ctx0" brushRef="#br0">-4 11 924 0,'0'-4'340'0,"0"4"-260"0,9 0-28 0,-4-4 64 16,4 4-76-16,4-4 16 16,6 8-32-16,-1-4-4 15,9 0-12-15,-9 0-112 16,0 0 56-16,1 0-244 16,-1 8 164-16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7:40.8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54C8F4-24E6-4105-A0A1-E162C83347E2}" emma:medium="tactile" emma:mode="ink">
          <msink:context xmlns:msink="http://schemas.microsoft.com/ink/2010/main" type="writingRegion" rotatedBoundingBox="1080,5802 3830,4763 4387,6236 1637,7275"/>
        </emma:interpretation>
      </emma:emma>
    </inkml:annotationXML>
    <inkml:traceGroup>
      <inkml:annotationXML>
        <emma:emma xmlns:emma="http://www.w3.org/2003/04/emma" version="1.0">
          <emma:interpretation id="{598E5454-A6B9-4530-8E4E-56E8768910A5}" emma:medium="tactile" emma:mode="ink">
            <msink:context xmlns:msink="http://schemas.microsoft.com/ink/2010/main" type="paragraph" rotatedBoundingBox="1080,5802 3830,4763 4387,6236 1637,7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00E39C-13E6-400D-8372-C577944D9896}" emma:medium="tactile" emma:mode="ink">
              <msink:context xmlns:msink="http://schemas.microsoft.com/ink/2010/main" type="line" rotatedBoundingBox="1080,5802 3830,4763 4387,6236 1637,7275"/>
            </emma:interpretation>
          </emma:emma>
        </inkml:annotationXML>
        <inkml:traceGroup>
          <inkml:annotationXML>
            <emma:emma xmlns:emma="http://www.w3.org/2003/04/emma" version="1.0">
              <emma:interpretation id="{69826CF7-65BB-43E3-BCB5-086AD55B0983}" emma:medium="tactile" emma:mode="ink">
                <msink:context xmlns:msink="http://schemas.microsoft.com/ink/2010/main" type="inkWord" rotatedBoundingBox="1080,5802 3271,4974 3827,6447 1637,72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-4 284 580 0,'-5'9'216'0,"5"-9"-168"0,5 16-12 16,4-12 56-1,4 0-56-15,10 4 56 16,9 0-52-16,18-8 76 16,0 0-64-16,18-4 8 15,5 0-36-15,5-4-4 16,-10 8-12-16,-4-12-8 16,-10 4 4-16,-8-13 20 15,-14 5-12-15,0-4 12 0,-10 4-12 0,-8-4 12 16,-5-5-16-16,-9-3 4 15,5 4-4-15,-5 3-8 16,-5-3 4-16,-8 0-4 16,3 8 0-16,-8-1-12 15,9 5 8-15,-18 4 4 16,4 4 0-16,-18 4 0 16,5 0 0-16,-14 0 8 15,9 8-4-15,-10 0 32 16,10 9-20-16,-4-1 4 15,13 4-12-15,-9 4 12 16,14 5-12-16,-5 3 4 16,14 0-4-16,-5 5 4 15,9-1-8-15,1 9 16 16,4-5-12-16,4 9 32 16,10-1-24-16,22 9 32 15,9-4-32-15,23-1 12 16,14-3-16-16,9-5 0 15,5-7-4-15,-1-9 28 16,-8-4-20-16,8-12 20 16,-8 5-20-16,-10-13-52 15,-9 0 20-15,-13-8-104 16,-10 0 68-16,-13-13-276 16,-10 1 184-16</inkml:trace>
          <inkml:trace contextRef="#ctx0" brushRef="#br0" timeOffset="555.4623">720-472 580 0,'-14'-4'216'0,"14"4"-168"0,0 0-12 0,0 0 216 15,0 0-144-15,0 0 96 16,0 0-116-16,4 0-32 16,1 0-36-16,4 0 12 15,5 4-20-15,13-4 32 16,9 4-28-16,10-8 4 16,0 4-12-16,-1-4 12 15,1 8-12-15,-15-4 32 16,-3 0-24-16,-24 0-68 15,-4 4 28-15</inkml:trace>
          <inkml:trace contextRef="#ctx0" brushRef="#br0" timeOffset="1171.6713">1453-606 612 0,'-10'-8'228'0,"10"8"-180"0,-4-8-12 0,-1 0 88 15,10 16-76-15,-5-4-28 16,4 0-16-16,1 0-4 16,0 8 0-16,-5 8 32 15,4 1-16-15,-8 15 56 16,4 1-40-16,-5 7-8 15,0 1-12-15,-4 11 16 16,9 5-16-16,-4 0 12 16,4-1-12-16,-9-3 64 15,4-8-44-15,-13-13 76 16,4-8-60-16,-18-16 28 16,10 1-44-16,-19-17 0 15,4-5-20-15,-8-15 12 16,4 0-16-16,9-21-116 15,5 9 56-15</inkml:trace>
          <inkml:trace contextRef="#ctx0" brushRef="#br0" timeOffset="1356.1631">1352-974 580 0,'0'-20'216'0,"0"20"-168"0,28 0-12 0,-19 0 188 15,4 0-128-15,-3-4 32 16,3 4-76-16,-4-4 4 16,5 4-36-16,-9-4-168 15,-1 8 80-15</inkml:trace>
          <inkml:trace contextRef="#ctx0" brushRef="#br0" timeOffset="2340.9631">1949-958 164 0,'4'-12'60'0,"-4"12"-44"0,5-8-8 0,-5 0 148 16,0 8-88-16,0 0 60 16,0 0-72-16,-5-8 12 15,5 8-40-15,-4 0 72 16,4 8-56-16,-5 0 84 16,5 0-72-16,-4 20 52 15,4 9-64-15,-5 15-12 16,1 9-20-16,-10 4 0 15,9-1-8-15,-8-3 16 16,13-4-12-16,-19-13 4 16,15-3-4-16,-5-13 28 15,4-8-20-15,-4-3 32 16,9-5-32-16,0-8 12 16,0 0-16-16,9-8-16 15,-4 0 0-15,4-8 20 16,5 4-8-16,4-17-48 15,-5 13 24-15,-3-12-68 16,-1 8 48-16,4-13-20 0,-4 5 36 16,5-4-16-16,0 7 20 0,4-3 0 15,-4 12 8-15,4-4 8 16,5 8 0-16,-10 0 0 16,5 8 0-16,-4 4 8 15,9 4-4-15,-14 0 16 16,0 4-12-16,-18 0 24 15,9 4-20-15,-23-4 24 16,14 1-24-16,-23-5-84 16,0 4 40-16,-4-8-80 15,4 4 68-15,-13-8-16 16,22 4 36-16,-9 0 68 16,18 0-24-16,-4-4 92 15,18 4-64-15,5 0 32 16,8 4-48-16,5 4 44 15,5-3-44-15,-5 3 4 16,5 8-24-16,-5-4 12 16,5 0-16-16,-9 1-12 15,4-1 0-15,-13-4 28 16,13 4-12-16,-14-4 40 16,10 0-28-16,-5 0 12 15,-4 1-20-15,4-9 0 16,0 4-8-16,0-8 48 15,-4 4-32-15,4-4-88 16,4 4 32-16,-4-8-184 0,1 4 120 16,-10-4-256-16,0 8 200 0</inkml:trace>
        </inkml:traceGroup>
        <inkml:traceGroup>
          <inkml:annotationXML>
            <emma:emma xmlns:emma="http://www.w3.org/2003/04/emma" version="1.0">
              <emma:interpretation id="{CD4ACD20-54E9-499B-9F3B-30557322CB0F}" emma:medium="tactile" emma:mode="ink">
                <msink:context xmlns:msink="http://schemas.microsoft.com/ink/2010/main" type="inkWord" rotatedBoundingBox="3544,5550 4055,5357 4262,5906 3751,6099"/>
              </emma:interpretation>
              <emma:one-of disjunction-type="recognition" id="oneOf1">
                <emma:interpretation id="interp1" emma:lang="" emma:confidence="1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¥</emma:literal>
                </emma:interpretation>
                <emma:interpretation id="interp5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3482.9377">2286-403 508 0,'0'-9'188'0,"0"9"-148"0,0 4-8 0,0-4 88 16,0 0-72-16,0 0 120 16,9 0-92-16,14 0 68 15,-5 0-84-15,5 0 64 16,-1 0-68-16,10 0-4 16,0 5-32-16,9-5-4 15,0 0-8-15,0 0-16 16,0 0 4-16,-9 0 4 15,4 8 0-15,-4-8 16 16,0 0-8-16,-14 0 16 16,5 0-16-16,-9 0 32 15,-5 0-24-15,-9 0-304 0,-9 4 156 16</inkml:trace>
          <inkml:trace contextRef="#ctx0" brushRef="#br0" timeOffset="3032.9194">2359-618 632 0,'-28'-16'236'16,"28"16"-184"-16,-13-4-16 0,-1-4 168 16,14 8-120-16,0-8 28 15,0-1-68-15,14 1 8 16,-5-4-32-16,13 4 28 16,10 0-32-16,5-4 4 15,4 8-12-15,4-8-8 16,1 12 4-16,-5-8-4 15,4 8 0-15,-13 0 16 16,-9 0-8-16,0 0 32 16,-14 0-24-16,4 0 32 0,-3 8-32 15,-10-8 4-15,4 8-12 0,-4 4-16 16,0 4 4-16,-4 0 4 16,-1 5 0-16,-9 7 8 15,10-4-4-15,-14 13-12 16,8-1 4-16,-12-8 12 15,3 1-4-15,-8-5 8 16,9 4-8-16,-23-3 24 16,9-1-16-16,-13-4-20 15,4 8 0-15,4-7 4 16,14 3 4-16,10-4-20 16,-1-4 12-16,14-3 4 15,14 3 4-15,-1-8-28 16,15 0 16-16,-1-4 12 15,5 0 4-15,0-8-4 16,0 4 4-16,-10-4-16 16,10 0 8-16,-9-4 4 15,9 8 0-15,-9-8 0 16,4 8 0-16,-9-4 0 16,0 4 0-16,-4-4-20 15,-5 8 12-15,-9-4-164 16,5 0 96-16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0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3E840C-E2E2-4753-A1D0-C200BA4C2DE8}" emma:medium="tactile" emma:mode="ink">
          <msink:context xmlns:msink="http://schemas.microsoft.com/ink/2010/main" type="inkDrawing"/>
        </emma:interpretation>
      </emma:emma>
    </inkml:annotationXML>
    <inkml:trace contextRef="#ctx0" brushRef="#br0">0 7 912 0,'0'0'340'0,"0"0"-264"0,5-4-24 0,-1 0 108 16,5 8-100-16,5-4 8 15,0 4-40-15,4-4 0 16,0 0-16-16,0 0-8 16,10 4 0-16,-6-4-216 15,1 4 116-15,0-4-360 16,0 5 260-16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1.1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3F7D65-0A88-47FA-A5DE-A862BD7FB26F}" emma:medium="tactile" emma:mode="ink">
          <msink:context xmlns:msink="http://schemas.microsoft.com/ink/2010/main" type="inkDrawing" rotatedBoundingBox="4444,2994 4648,3165 4638,3177 4433,3007" semanticType="callout" shapeName="Other">
            <msink:sourceLink direction="with" ref="{B9659421-2232-40B5-B643-BDE297C6A91D}"/>
          </msink:context>
        </emma:interpretation>
      </emma:emma>
    </inkml:annotationXML>
    <inkml:trace contextRef="#ctx0" brushRef="#br0">18 12 756 0,'-13'-12'280'0,"13"12"-216"0,-5 0-20 0,5 4 164 16,5 0-124-16,-1 0 28 16,5 8-68-16,5 5 44 15,4-1-52-15,0 0-16 16,5 4-12-16,0-4 0 16,4 1-4-16,-9-5-48 15,1 0 28-15,-6-4-200 16,1 4 120-16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1.3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82CBFB-1283-4254-B2F8-E21F2DA8E3C8}" emma:medium="tactile" emma:mode="ink">
          <msink:context xmlns:msink="http://schemas.microsoft.com/ink/2010/main" type="inkDrawing" rotatedBoundingBox="4668,3194 4703,2902 4720,2903 4685,3196" semanticType="callout" shapeName="Other">
            <msink:sourceLink direction="with" ref="{B9659421-2232-40B5-B643-BDE297C6A91D}"/>
          </msink:context>
        </emma:interpretation>
      </emma:emma>
    </inkml:annotationXML>
    <inkml:trace contextRef="#ctx0" brushRef="#br0">50 0 840 0,'-14'8'312'0,"14"-8"-244"0,-4 29-16 15,-1-13 32 1,5 0-56-16,-5 8 16 16,15 5-28-16,-20-1-24 15,10 4 0-15,0 1-180 16,-9-5 100-16,0-4-312 16,5 0 224-16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1.5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74F853-4D47-46E6-85AA-DE7E7E678F97}" emma:medium="tactile" emma:mode="ink">
          <msink:context xmlns:msink="http://schemas.microsoft.com/ink/2010/main" type="inkDrawing" rotatedBoundingBox="4518,3094 4755,3072 4756,3088 4519,3111" semanticType="callout" shapeName="Other">
            <msink:sourceLink direction="with" ref="{B9659421-2232-40B5-B643-BDE297C6A91D}"/>
          </msink:context>
        </emma:interpretation>
      </emma:emma>
    </inkml:annotationXML>
    <inkml:trace contextRef="#ctx0" brushRef="#br0">-3 32 1016 0,'-5'-9'376'0,"5"9"-292"0,14-8-20 0,-5 8 68 16,0 0-84-16,10-4 60 16,3 4-64-16,6-4-20 15,4 4-16-15,-5-4-96 16,0 4 48-16,-4-4-328 15,4 8 204-15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3.1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714215-7C77-4172-913D-F5B16B2596E9}" emma:medium="tactile" emma:mode="ink">
          <msink:context xmlns:msink="http://schemas.microsoft.com/ink/2010/main" type="inkDrawing" rotatedBoundingBox="4881,3726 4996,3713 5000,3745 4885,3757" shapeName="Other"/>
        </emma:interpretation>
      </emma:emma>
    </inkml:annotationXML>
    <inkml:trace contextRef="#ctx0" brushRef="#br0">5 1 832 0,'-4'4'308'0,"4"0"-240"0,0-4-20 0,0 0 116 16,0 0-100-16,0 0-28 15,0 8-20-15,0-4-16 16,4 4 0-16,10-8 8 16,4 0-4-16,5-4-12 15,-5 0 4-15,-4-4-60 16,4 4 36-16,-13-4 4 15,-5 8 12-15,-10-4 20 16,10 4-4-16,-22 0-20 16,22 8 8-16,-14-4 20 15,5 0-4-15,4-4-40 16,10 4 20-16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4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5B3759-0DC1-4305-9DED-A77221A136FA}" emma:medium="tactile" emma:mode="ink">
          <msink:context xmlns:msink="http://schemas.microsoft.com/ink/2010/main" type="inkDrawing" rotatedBoundingBox="5443,3741 5789,3718 5790,3735 5445,3759" semanticType="callout" shapeName="Other">
            <msink:sourceLink direction="with" ref="{5F5CE1B0-42C0-418F-8F32-EE5D81B04EF4}"/>
          </msink:context>
        </emma:interpretation>
      </emma:emma>
    </inkml:annotationXML>
    <inkml:trace contextRef="#ctx0" brushRef="#br0">21 33 788 0,'-22'-16'292'0,"22"16"-228"0,13 4-16 0,-4-4 140 15,1 4-112-15,8-4 68 16,0 4-84-16,9-8-52 16,1 4-8-16,8-4 40 15,5 0-20-15,0-4-220 16,0 8 108-16,-9-8-408 15,0 8 284-15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4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FB5D07-558A-41E8-A25A-8B00F864E7EB}" emma:medium="tactile" emma:mode="ink">
          <msink:context xmlns:msink="http://schemas.microsoft.com/ink/2010/main" type="inkDrawing" rotatedBoundingBox="5444,3052 5636,3082 5632,3103 5441,3073" semanticType="callout" shapeName="Other">
            <msink:sourceLink direction="with" ref="{5F5CE1B0-42C0-418F-8F32-EE5D81B04EF4}"/>
          </msink:context>
        </emma:interpretation>
      </emma:emma>
    </inkml:annotationXML>
    <inkml:trace contextRef="#ctx0" brushRef="#br0">21 2 592 0,'-13'-4'220'0,"13"4"-172"0,-5 0-12 16,1 0 164-1,8 0-116-15,-4 0 52 16,0 0-76-16,0 0 84 16,0 0-80-16,0 0 32 15,0 0-56-15,0 4 20 16,5 0-32-16,-5-4-8 15,0 0-12-15,4 4 4 16,1 0-8-16,-1-4 16 16,1 4-12-16,4 0-4 15,9 0 0-15,-4-4-24 0,4 4 12 0,-4-4 12 16,4 0 0-16,-4 0-4 16,4 4 4-16,-9-4 20 15,5 0-12-15,-10 0 76 16,1 0-52-1,-5 0 12-15,0 0-28 0,0 0-4 16,0 0-8-16,4 0 4 16,1 0-8-16,-5-4 8 15,0 4-8-15,0-4-20 16,0 8 8-16,0-4-136 16,0 0 76-16,0 0-136 15,0 0 116-15,0 0-224 16,0 0 180-16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19.3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F85E87-F513-44F3-AEC1-0676391EDC1E}" emma:medium="tactile" emma:mode="ink">
          <msink:context xmlns:msink="http://schemas.microsoft.com/ink/2010/main" type="inkDrawing" rotatedBoundingBox="4585,8791 4989,5079 5807,5168 5403,8881" semanticType="verticalRange" shapeName="Other">
            <msink:sourceLink direction="with" ref="{08755E6E-60E4-4A75-86A2-81581EE4A9B2}"/>
            <msink:sourceLink direction="with" ref="{84F088F5-2D1E-48DC-BA26-D9CD6BE1E278}"/>
            <msink:sourceLink direction="with" ref="{551DE7E5-DE5A-489B-9BDF-91E8A937D841}"/>
            <msink:sourceLink direction="with" ref="{BCED30FE-C319-4455-B318-28FEA23A59F9}"/>
          </msink:context>
        </emma:interpretation>
      </emma:emma>
    </inkml:annotationXML>
    <inkml:trace contextRef="#ctx0" brushRef="#br0">861 106 728 0,'9'-48'268'0,"-9"35"-208"0,-9 1-16 0,0 4 0 16,-1 8-32-16,-17-8-4 16,4 8-4-16,-31-8 4 15,4 8-4-15,-19 0-4 16,10 0 4-16,-5 0-16 15,10 8 8-15,-5 0 4 16,13 4 0-16,5 5-28 16,14 3 16-16,-1 12 12 15,15 5 4-15,-1 35-48 16,10 1 28-16,-6 45 28 16,10-1-4-16,0 53 16 15,5 0-12-15,-5 57-16 16,0-13 0-16,-14 29 28 15,5-29-12-15,-14 5-4 16,5-33-4-16,-14 12-4 16,14-28 0-16,-9 0 32 15,4-16-16-15,0-8 20 16,14-25-20-16,0-8-8 0,9-19-4 16,5-5 28-16,4-17-16 0,0-11 12 15,0-16-16-15,0-17 0 16,5-4-4-16,-1-12-16 15,1-4 4-15,-5-12 12 16,5 4-4-16,0-8-20 16,4 0 8-16,9 0 4 15,0 8 4-15,28 4-12 16,9 8 8-16,22 5-104 16,-4 11 60-16,14 0-544 15,-14-4 328-15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29.6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D0BDEA-1FFE-46AE-9B5B-C54C1B532AF6}" emma:medium="tactile" emma:mode="ink">
          <msink:context xmlns:msink="http://schemas.microsoft.com/ink/2010/main" type="inkDrawing" rotatedBoundingBox="11747,4825 12084,9405 11391,9456 11055,4875" semanticType="verticalRange" shapeName="Other">
            <msink:sourceLink direction="with" ref="{08755E6E-60E4-4A75-86A2-81581EE4A9B2}"/>
            <msink:sourceLink direction="with" ref="{84F088F5-2D1E-48DC-BA26-D9CD6BE1E278}"/>
            <msink:sourceLink direction="with" ref="{BCED30FE-C319-4455-B318-28FEA23A59F9}"/>
          </msink:context>
        </emma:interpretation>
      </emma:emma>
    </inkml:annotationXML>
    <inkml:trace contextRef="#ctx0" brushRef="#br0">-2 365 332 0,'-13'-53'120'0,"13"53"-92"0,13-32-8 15,-8 12 156 1,8 8-100-16,-3-17 96 16,3 9-104-16,10-16 28 15,9 7-56-15,4-11 4 16,10 19-28-16,13-11-16 0,-9 16-4 0,-4 0 12 16,-1 8-4-16,-8 4-12 15,-6 8 4-15,-8 4 20 16,0 4-8-16,-5 4 4 15,0 4-4-15,1 13-16 16,-1-1 4-16,0 13 20 16,0 3-8-16,5 37-4 15,4 0 0-15,-4 37 12 16,0-1-8-16,-5 57 16 16,0 4-16-16,-4 45-4 15,0-9 0-15,-10 25 4 16,5-24-4-16,5 15-12 15,0-27 4-15,-5 11 4 16,9-28 0-16,-18 13 0 16,0-37 0-16,-14 0 16 15,1-25-8-15,-10 13 4 16,0-16-4-16,0 3-8 16,0-19 4-16,5-13-16 15,-5-20 8-15,10-16 12 16,4-12-4-16,0-9 8 15,4-11-8-15,-4-9 8 16,9 0-8-16,-5-15 68 16,10 3-40-16,-10-4 32 15,1 0-36-15,-10-4-16 0,5 5-8 16,-14-5 4-16,5 4-4 0,-23-16-116 16,5 8 60-16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51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8DBB94-5F2E-4DF8-B96D-158FB7119DCF}" emma:medium="tactile" emma:mode="ink">
          <msink:context xmlns:msink="http://schemas.microsoft.com/ink/2010/main" type="inkDrawing" rotatedBoundingBox="16908,9193 17408,5253 17994,5327 17495,9267" semanticType="verticalRange" shapeName="Other">
            <msink:sourceLink direction="with" ref="{5B01A2C4-CB55-418C-B7DA-B7F8F233FE69}"/>
            <msink:sourceLink direction="with" ref="{D8CA0B29-9EB3-4E8E-A8C2-C611D970D5FE}"/>
          </msink:context>
        </emma:interpretation>
      </emma:emma>
    </inkml:annotationXML>
    <inkml:trace contextRef="#ctx0" brushRef="#br0">817 211 872 0,'5'-65'324'0,"-10"41"-252"0,-4-16-20 0,-14 24-28 16,0 3-24-16,-31-7 0 15,8 8 0-15,-27 0-20 16,14 8 12-16,-9 8 12 15,18 4 0-15,0 12-4 16,18 9 4-16,-9 15-16 16,14 9 8-16,-5 24-4 15,14-1 0-15,-5 74 24 16,5 12-8-16,4 85 4 16,5-4-4-16,0 52 4 15,9-24-8-15,-5 21 16 16,1-37-12-16,-10-13 24 15,-4-39-20-15,-10-1-12 16,10-32-4-16,-5 4 56 16,5-28-28-16,9-17 0 15,14-23-16-15,17-9 4 0,6-24-8 16,22-9 24-16,0-11-16 0,18-9-20 16,1-3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3:29.2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2A1E38-F97C-44A1-9415-F2CA10FBC867}" emma:medium="tactile" emma:mode="ink">
          <msink:context xmlns:msink="http://schemas.microsoft.com/ink/2010/main" type="writingRegion" rotatedBoundingBox="1900,328 24250,759 24164,5199 1814,4767"/>
        </emma:interpretation>
      </emma:emma>
    </inkml:annotationXML>
    <inkml:traceGroup>
      <inkml:annotationXML>
        <emma:emma xmlns:emma="http://www.w3.org/2003/04/emma" version="1.0">
          <emma:interpretation id="{8E2DF072-F049-49E6-AAC1-BF57152B04AB}" emma:medium="tactile" emma:mode="ink">
            <msink:context xmlns:msink="http://schemas.microsoft.com/ink/2010/main" type="paragraph" rotatedBoundingBox="1877,568 22608,407 22623,2431 1893,2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2E9E73-ABB7-4641-8524-33AC7F71B16C}" emma:medium="tactile" emma:mode="ink">
              <msink:context xmlns:msink="http://schemas.microsoft.com/ink/2010/main" type="line" rotatedBoundingBox="1877,568 22608,407 22620,1958 1890,2120"/>
            </emma:interpretation>
          </emma:emma>
        </inkml:annotationXML>
        <inkml:traceGroup>
          <inkml:annotationXML>
            <emma:emma xmlns:emma="http://www.w3.org/2003/04/emma" version="1.0">
              <emma:interpretation id="{634CC65F-2D5A-4378-B834-04137B87AD19}" emma:medium="tactile" emma:mode="ink">
                <msink:context xmlns:msink="http://schemas.microsoft.com/ink/2010/main" type="inkWord" rotatedBoundingBox="1878,619 3417,607 3428,1955 1888,19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-6432-1405 580 0,'-14'-8'216'0,"14"4"-168"0,5-8-12 0,-5 4 156 15,9 4-112-15,0-12 36 16,9 8-68-16,-4-17 0 16,-1 5-32-16,-3-4 0 15,8 12-8-15,-18-13 28 16,0 13-20-16,-18-12 12 16,4 12-16-16,-27-12-8 15,9 7 0-15,-23-3-16 16,19 4 8-16,-19 4-16 15,23-4 12-15,-18 8-4 16,23 4 4-16,-9 0-12 16,13 4 12-16,-14 4-4 15,24 0 4-15,-10 12-20 16,5 4 16-16,13 12-20 16,-4-3 16-16,18 15 8 15,5-7 8-15,4 15-20 16,5-7 12-16,4-5 4 15,5 5 4-15,0-9 0 16,0 0 0-16,-5-3 8 16,-4 3-4-16,-19-8 40 15,1 9-20-15,-19-13 48 16,5-4-40-16,-14-4 28 16,5 5-32-16,-9-13 8 0,4-8-20 15,-13 0-16-15,4 0-4 16,-5-8-4-16,15 0 0 0,-10-5 24 15,14 5-8-15,4-4-28 16,9 0 8-16</inkml:trace>
          <inkml:trace contextRef="#ctx0" brushRef="#br0" timeOffset="558.1307">-6528-1166 580 0,'9'-4'216'0,"-9"4"-168"0,37-4-12 0,-15 0 32 16,6 8-44-16,17-4 0 16,1 8-16-16,4 0 48 15,5 8-32-15,-19 4 0 16,5 5-16-16,-18 3-8 15,9 4 4-15,-19-3 20 16,-4-5-12-16,-9-4 48 16,0 0-32-16,-18-8-4 15,14 1-16-15,-24-9 12 16,10 0-12-16,-14-8-84 16,9 0 44-16</inkml:trace>
          <inkml:trace contextRef="#ctx0" brushRef="#br0" timeOffset="270.7212">-6182-1405 684 0,'-9'8'252'0,"9"-8"-192"0,-14 20-20 0,5-11 48 16,5 3-56-16,-5 0-4 15,9 0-16-15,-9 4-20 16,9 4 4-16,-10 17-16 16,10 3 12-16,-9 37 12 15,0 4 0-15,-14 4 8 16,1 4-8-16,-15-8-12 15,15-8 4-15,-19 3 28 16,18-11-12-16,0 0 12 16,5-13-12-16,4-7-96 15,5-9 48-15</inkml:trace>
          <inkml:trace contextRef="#ctx0" brushRef="#br0" timeOffset="975.7416">-5749-1360 248 0,'-32'20'92'0,"32"-20"-72"0,-18 28-4 0,4-8 192 16,9-3-116-16,-13 3 124 16,5 4-128-16,-10 4 88 15,14 9-100-15,-14-1-8 16,9-7-40-16,-4 3-8 16,9-4-12-16,-5-8 12 15,5 1-12-15,-5-13-100 16,5 0 48-16,5-12-252 15,8 4 160-15</inkml:trace>
          <inkml:trace contextRef="#ctx0" brushRef="#br0" timeOffset="754.1523">-5585-1554 748 0,'9'0'276'0,"-9"0"-216"0,0-4-16 0,0-1 76 16,0 10-76-16,0-5-28 15,0 0-12-15,0 0-56 16,4 8 24-16</inkml:trace>
          <inkml:trace contextRef="#ctx0" brushRef="#br0" timeOffset="1381.8218">-5581-1271 404 0,'9'0'148'0,"-9"0"-112"0,5 0-12 0,-5 0 120 16,0 0-84-16,0 8 28 16,4 4-52-16,-4 8 20 15,0 0-28-15,-9 9 8 16,5-5-20-16,-5-4 20 16,9 0-24-16,-10-8 24 15,10 1-24-15,-4-13 12 16,4 0-12-16,4-17 0 15,6 5-4-15,3-12-120 16,5 8 60-16,10-4-68 16,-1-1 72-16,0 9 4 15,-4 4 28-15,-5 4 144 16,1 4-68-16,-10 8 80 16,-5 4-80-16,-4 9 92 15,0-1-88-15,-4-4 16 16,-1 4-48-16,1-8-12 15,4 5-12-15,-5-13-96 16,10 0 52-16,-1-12-332 16,5 3 204-16</inkml:trace>
        </inkml:traceGroup>
        <inkml:traceGroup>
          <inkml:annotationXML>
            <emma:emma xmlns:emma="http://www.w3.org/2003/04/emma" version="1.0">
              <emma:interpretation id="{8309CF04-BFFD-40B5-8B3A-C06700343695}" emma:medium="tactile" emma:mode="ink">
                <msink:context xmlns:msink="http://schemas.microsoft.com/ink/2010/main" type="inkWord" rotatedBoundingBox="4235,613 7847,585 7859,2073 4247,21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49.0635">-4042-1546 560 0,'-5'-8'208'0,"5"8"-164"0,0 4-8 0,0 4 40 15,5 4-48-15,-14 12 24 16,4 4-32-16,-31 17 16 16,9-1-20-16,-33 17 52 15,10-4-36-15,-23 15 20 16,14 1-32-16,-4-8 44 16,17-8-36-16,1-13 20 15,17-12-28-15,5-23-80 16,10-9 32-16,13-33-308 15,13-3 184-15</inkml:trace>
          <inkml:trace contextRef="#ctx0" brushRef="#br0" timeOffset="2297.7562">-4511-1223 736 0,'-45'0'272'0,"45"0"-208"0,0 0-20 16,9 0 64-1,4 4-68-15,28-4 8 16,9 4-28-16,28-4-12 0,-1 0-4 16,19-4 12-16,-5 0-8 0,23-8-136 15,-5 0 72-15,5 4-492 16,-19 4 304-16</inkml:trace>
          <inkml:trace contextRef="#ctx0" brushRef="#br0" timeOffset="2072.6581">-3992-1696 572 0,'0'-40'208'0,"0"40"-160"0,14-9-12 0,-14 5 144 15,0 8-104-15,0 5 8 16,9 3-56-16,0 16-24 15,0 8-8-15,0 13-32 16,0 4 20-16,0 7 40 16,0 1-12-16,-9 8 8 15,0-1-12-15,-9 13 20 16,5-4-16-16,-10-4-12 16,5-8-4-16,-9-17-244 15,9-7 136-15</inkml:trace>
          <inkml:trace contextRef="#ctx0" brushRef="#br0" timeOffset="4835.5443">-3532-1328 384 0,'0'8'140'0,"0"-8"-108"16,-5 37-8-16,1-17 144 16,8 0-96-16,-8 16 32 15,4 5-60-15,-9 3 8 16,4 1-32-16,-9-5 16 16,10 1-20-16,-10-13 28 15,10-8-28-15,-5-12 40 16,4-4-32-16,5-20-12 15,5 0-8-15,8-24-120 16,5 3 64-16,5-11-120 16,0 11 96-16,0 1 4 0,4 7 44 15,-4 5 104-15,0 12-36 0,-10 4 104 16,5 0-80-16,-8 8 40 16,3 0-60-16,-13 8 56 15,5 0-60-15,-10 4 20 16,1 12-40-16,-5-3-8 15,9 3-8-15,-5-4 28 16,5 4-16-16,0-3-12 16,9-5-8-16,0-16-128 15,9 4 72-15,-4-16-64 16,9 4 72-16,0-13-60 16,-5 5 64-16,9-12-40 15,1 4 52-15,-1-13-32 16,5 21 36-16,0-8 0 15,-10 16 20-15,1-8 80 16,-5 8-40-16,-4 3 116 16,-5 5-84-16,-4 0 108 15,4 9-96-15,0-1-28 16,4 8-28-16,-3 0-16 16,12 0 4-16,10 0 28 15,5 5-16-15,4-13-12 16,4 4-8-16,-4-8-104 15,-4 4 60-15,-6-8-112 16,6 4 92-16,-10-8-24 16,-4 0 56-16,-9-8 16 0,-1 4 8 15,-8-21 48-15,-1 21-24 0,-8-16 124 16,-1 12-80-16,-8-4 92 16,3 8-84-16,-8-5 28 15,9 9-52-15,-4 0-4 16,8 4-24-16,-9-8-16 15,10 16 0-15,-14-8 4 16,13 0 0-16,-13 0 8 16,9 4-4-16,-14 0 8 15,5 5-8-15,-10-5-48 16,6 4 28-16,-1 0 4 16,9-8 8-16,5 0-32 15,5 4 20-15,13-4-12 16,0 4 16-16,13 0 16 15,-8 8 0-15,9 0-12 16,-5-4 4-16,-4 8-40 16,-1-3 24-16,-3 3 8 15,-6 0 8-15,-13 4 4 16,0 4 0-16,-9 5-20 16,4-1 12-16,-4 8 4 15,9 1 4-15,-5 7-12 16,9 1 8-16,-4 11 40 15,5-3-24-15,-1 4-8 16,5-5-8-16,-9 9 48 16,9 0-24-16,0-1 0 0,0-3-12 15,-18-9 12-15,4-3-12 0,-18-17 32 16,5 0-24-16,-14-19-24 16,5-1 4-16,-10-8 8 15,10-8 0-15,-10-21 16 16,14 13-12-16,1-16 4 15,8-1-4-15,0 1 64 16,9 4-40-16,5-9-4 16,18 9-16-16,19-8-36 15,4 11 12-15,13-15 24 16,14 12-8-16,19-9-16 16,-1 13 4-16,0-12-12 15,1 3 8 1,-14-7 8-16,-5-1 4 0,-5-3 8 15,-17 11-4-15,4-3-4 16,-14 0 4-16,-4 7-4 16,0 5 0-16,-10 0 8 15,5 8-4-15,-4-1 8 16,0 5-8-16,-5 0-56 16,0 4 28-16,0-8-8 15,0 12 20-15,-4-8 16 16,-1 8 0-16,-4-8-12 15,5 3 4-15,-5-3 4 16,0 8 0-16,0-4-28 16,4 8 16-16,-4 0 4 15,0 0 8-15,0 8 8 0,10 0-4 0,-6 13 8 16,5-1-8 0,-4 4 8-16,-1-4-8 0,-4 5 8 15,5 3-8-15,-10-4 8 16,5 4-8-16,-4-11-4 15,-1 3 4-15,-4-16-4 16,9 0 0-16,0-12-28 16,9-4 16-16,-4-13-12 15,4-7 12-15,5 0-20 16,8 3 20-16,-8 5 4 16,9 4 8-16,-10 8 24 15,-4 8-12-15,5 8 40 16,-5 8-28-16,-9 4 4 15,9 8-16-15,-4 5 0 16,4-1-4-16,0-4 12 16,5-4-12-16,-5-3-72 15,0-5 32-15,5-8-76 16,-5 0 64-16,4-12-16 16,-3 0 36-16,3-17-12 15,5 1 20-15,5-16-8 16,0 7 12-16,9-7-8 15,-9 8 8-15,8-13 8 16,-3 13 4-16,-6-5 0 16,6 13 0-16,-24-4 52 15,5 12-28-15,-9-5 68 16,0 9-52-16,0 4 72 0,0 4-64 16,-13 4 20-16,13 8-40 0,-9 0-8 15,0 4-12-15,-1 9-24 16,6-1 8-16,-5 4 12 15,4 4 0-15,-4 5-4 16,9 3 4-16,-9 9 48 16,9-1-28-16,0 1-124 15,9-5 52-15,-4-8-80 16,4 5 72-16,4-21-84 16,6 4 80-16,3-24-24 15,-3 4 48-15,13-20 40 16,-1 0 0-16,6-17 0 15,-14 9 0-15,4-4 40 16,-9 7-24-16,-4 1 112 16,-5 8-72-16,-9 4 36 15,-9 4-56-15,-5 4-32 16,-4 8-8-16,-9 8 16 16,4 4-8-16,5 8 4 15,-5 1-4-15,0-1-120 16,14 4 60-16,-5-4-60 15,5-3 68-15,5-13-56 16,13 0 56-16,9-12 4 16,5 0 24-16,18-8-16 15,-9-1 20-15,22-3 32 0,-8 8-12 16,-14-4 36-16,4 4-28 0,-4 0 20 16,-9 8-20-16,-10-4 20 15,1 4-24-15,-5-4 12 16,5 4-12-16,-5-4-8 15,5 4 0-15,-5-4 12 16,0 0-8-16,0-4 4 16,0 4-4-16,0 0-32 15,0 4 12-15,0 0 12 16,0 8 4-16,0 0 40 16,1 8-20-16,-1 4-12 15,0 0-8-15,0-4 4 16,5 5-4-16,-5-9 16 15,0 4-12-15,-9-12 24 16,4 0-20-16,-8-12 12 16,4 4-12-16,-5-16-24 15,10 4 4-15,-5-13 92 16,9 9-44-16,14-12 44 16,4 7-48-16,23-3 8 15,5 4-28-15,8 8 64 16,1 4-48-16</inkml:trace>
        </inkml:traceGroup>
        <inkml:traceGroup>
          <inkml:annotationXML>
            <emma:emma xmlns:emma="http://www.w3.org/2003/04/emma" version="1.0">
              <emma:interpretation id="{4DBFE51E-78B4-4DB2-99CD-65AC89E64805}" emma:medium="tactile" emma:mode="ink">
                <msink:context xmlns:msink="http://schemas.microsoft.com/ink/2010/main" type="inkWord" rotatedBoundingBox="8381,518 9758,507 9763,1145 8386,11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81.36">-432-1421 456 0,'-4'-24'168'0,"13"12"-128"0,-5-5-16 0,1 5 60 16,9 0-52-16,8-12 40 15,1 0-40-15,23-9 36 16,8 5-40-16,1 4 64 16,9 12-52-16,-10 3-44 15,-8 26 0-15,-10 11-4 16,-4 4 8-16,-9 13 0 15,-5-1 0-15,-9 1 44 16,-4-1-24-16,-10-3 24 16,1-1-24-16,-5-7 8 15,4-5-16-15,-4-12 64 16,4 0-44-16,-4-12 16 16,0-4-32-16,9-12-8 15,9 0-4-15,5-16-4 16,4 3 0-16,0-19-56 0,1 3 32 0,12-15-8 15,1 3 20-15,-4 5-8 16,4 11 8-16,-1 5 60 16,1 12-24-16,5 12 0 15,-10 20-16-15,-4 12 4 16,-5 4-8-16,-4 17 16 16,-5-1-12-16,-5 1 32 15,1-9-24-15,-5 1 4 16,4-1-12-16,-4-12 20 15,0-3-16-15,0-17 40 16,10-4-28-16,-1-13-24 16,4 1 0-16,6-24 0 15,3 4 0-15,15-45-56 16,-1 4 32-16,10-16-24 16,-1 12 28-16,5 12 20 15,-4 21 0-15,-1 12 64 16,-4 11-36-16,-4 25-28 15,-10 13-4-15,-13 27 8 16,-5 21 0-16,-14 12 16 16,5-5-12-16,-13-3 40 15,-1-12-24-15,-9-5 12 16,5-3-20-16,-5-9-96 16,5-3 44-16,0-17-76 15,4 4 64-15,5-12-100 0,0-12 84 16</inkml:trace>
        </inkml:traceGroup>
        <inkml:traceGroup>
          <inkml:annotationXML>
            <emma:emma xmlns:emma="http://www.w3.org/2003/04/emma" version="1.0">
              <emma:interpretation id="{224AD18D-F3CB-4376-BE6A-CB43681A109C}" emma:medium="tactile" emma:mode="ink">
                <msink:context xmlns:msink="http://schemas.microsoft.com/ink/2010/main" type="inkWord" rotatedBoundingBox="9930,761 13234,735 13238,1227 9934,12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12.5752">1207-1381 580 0,'0'-8'216'0,"0"8"-168"0,0 0-12 0,-13 0 144 15,13 0-104-15,-5 0 52 16,1 8-80-16,-10 1-16 16,5 7-20-16,-9 0-20 15,4 4 4-15,0 0 4 16,10 5 0-16,4-5 24 16,4 4-12-16,15-12 4 15,3 4-8-15,6-16 4 16,4 4-8-16,-1-16-80 15,-8 12 40-15,4-24 32 16,-8 12 4-16,-10-12 12 16,-9 3-4-16,0-3-8 15,0 12 4-15,0-12-4 16,0 16 0-16,0-13-28 16,13 13 16-16,1 0-12 15,4 4 12-15,5-4 16 16,0 0 0-16,9 4-20 0,0 4 8 15,-5-4 4-15,0 4 4 16,-4 0-12-16,-5 8 8 0,-4-4 20 16,0 8-8-16,-10 0-12 15,5 5 0-15,-4-1 20 16,-1 0-8-16,-4 0 4 16,0 4-4-16,0-4 12 15,5 5-12-15,-5-9 16 16,4 4-16-16,-4-8 24 15,0 8-20-15,0-20-12 16,0 4-4-16,0-12-4 16,0 4 0-16,0-8 16 15,5 0-4-15,-1-9-28 16,10 5 12-16,0-4-20 16,4 8 16-16,5 0-8 15,0 3 12-15,-5 5 0 16,5 4 4-16,-10 8 32 15,1 4-12 1,-14 9 32-16,4-1-28 0,-13 0 20 16,0 4-20-16,-4-4 8 15,8 5-12-15,-9-9 20 16,10 0-20-16,-1-12 32 16,10 4-28-16,-1-12 12 15,10 4-16-15,4-12-88 16,9-1 44-16,5-7-52 15,5 4 48-15,-1 0-8 16,-4 8 28-16,0-1 0 0,-5 5 8 0,-4 4-12 16,0 8 12-16,-10 0 64 15,-3 8-28-15,-10 1 16 16,0-1-28-16,0 4 28 16,0 0-28-16,0 0-4 15,0 0-8-15,0-3 12 16,9-1-8-16,-5-4-136 15,5 0 72-15,0-8-176 16,1 4 132-16,-1-8-216 16,0 4 180-16</inkml:trace>
          <inkml:trace contextRef="#ctx0" brushRef="#br0" timeOffset="7672.8424">2245-1263 644 0,'5'0'236'0,"-5"0"-180"0,5 8-20 16,-1-8 80-1,5 0-72-15,5 0 16 16,4 4-36-16,0-8-4 16,1 4-12-16,-1-4 12 15,4 0-12-15,-3-4-4 16,-1 4 0-16,-9-9 4 16,0 9-4-16,-13-8 52 15,-1 8-32-15,-9-8 16 16,5 4-24-16,-9 0-16 15,9 4-4-15,-14 0 12 0,10 8-4 0,-6 0 24 16,6 8-16-16,-10 0 12 16,9 4-12-1,1 5-32-15,8-1 8 0,0 4-20 16,10 4 16-16,4-7-52 16,5-1 36-16,9-12-80 15,-5 0 60-15,5-12-80 16,4 4 76-16,0-8-16 15,5 0 44-15,0-12 24 16,-5 3 4-16,-4-11 36 16,0 12-20-16,-5-4 64 15,5 4-44-15,-10-1 88 16,6 9-68-16,-6 0 0 16,-4 8-36-16,5 4 4 15,-5 4-12-15,5 4 0 16,-5 5-4-16,0-1 20 15,0 4-16-15,0 0 12 16,0-4-12-16,-9-8-44 16,5-3 20-16,-5-10-120 15,9 5 72-15,0-8-52 16,0 0 64-16,-4-12-44 16,4 12 52-16,0-8 12 15,5 4 16-15,-10 0 12 16,10 3 0-16,-10 5 60 15,1 8-32-15,-5 5 32 0,9 3-32 16,5 8 8-16,13 8-20 16,-4-8-24-16,4 5 0 15,5-13-100-15,0 0 56 0,0-12-232 16,0 0 160-16</inkml:trace>
          <inkml:trace contextRef="#ctx0" brushRef="#br0" timeOffset="7855.8294">3457-1461 476 0,'27'-73'176'0,"-27"73"-136"0,13-37-12 0,-17 21 224 16,4 8-144-16,-14-4 52 15,1 4-92-15,-6 12-8 16,6 4-36-16,-5 12-48 16,4 9 12-16,-4 11 0 15,4 0 12-15,-4 5-72 16,9-1 40-16,-5 5-164 15,9-5 112-15</inkml:trace>
          <inkml:trace contextRef="#ctx0" brushRef="#br0" timeOffset="9114.1752">3019-1300 736 0,'-31'-8'272'0,"31"8"-208"0,-14-8-20 15,5 4 72 1,18 8-72-16,-5-8-36 0,6 4-8 16,17-8 12-16,9 4-4 0,23-4-56 15,5 8 24-15,9-8-104 16,4 8 72-16,-13-8-44 16,-9 8 56-16,-14-4 52 15,-5 0-4-15,-18-4 128 16,1-1-76-16,-10-7 92 15,-5 12-84-15,-4-8 4 16,0 8-44-16,-4-4-4 16,4 8-12-16,-5 0-52 15,10 12 28-15,-5-4-8 16,0 8 16-16,0 1 8 16,0 3 0-16,-5 0 0 15,5-4 0-15,-4 8 8 16,-1-3-4-16,-4-5 40 15,9 4-20-15,-5-12-32 16,5 8 4-16,5-12-80 16,0 0 48-16,13-12-48 15,-9 0 48-15,9-8-32 16,0 4 36-16,-4-12 12 16,0 16 8-16,-5-5 72 15,0 5-32-15,-5 0 32 16,1 8-32-16,-1 0 0 15,1 8-16-15,0 0 0 16,-1 5-4-16,1-5 4 16,4 8-8-16,-5-4 24 0,-4 4-16 15,5-8-40-15,9 8 16 16,-5-16-68-16,4 0 44 0,-4-16 16 16,14 8 16-16,0-16-16 15,0 12 12-15,13-8-4 16,-4 3 4-16,0 1 32 15,0 8-12-15,-9 0 68 16,-1 4-48-16,-13 0 4 16,-9 4-20-16,-9 0 16 15,9 8-20-15,-13 0 24 16,4 0-24-16,-1 0-12 16,6 0-4-16,-5 0-24 15,18 5 16-15,-9-1 40 16,9 4-16-16,5-4 8 15,-5 4-12-15,4-8-8 16,1 4 4-16,4-8 20 16,-9 0-12-16,5-4 24 15,0 0-24-15,-5-4 4 16,4 0-8-16,-3-4 4 16,-1 0-8-16,-5-8-4 15,5 8 4-15,-9-4 20 16,9 4-12-16,-18-4-48 15,9 8 20-15,0-9-24 16,0 9 24-16,0 0 0 16,9 4 8-16,1 0-12 0,3 4 12 15,-4 0-4-15,-4 5 4 0,4-5 32 16,0 0-12-16,-4 4 12 16,-5 0-12-16,0-8-16 15,-5 8 0-15,-4-4 20 16,0 4-8-16,-5 4-28 15,14-4 8-15,-9 0 12 16,5 0 4-16,4-8 8 16,4 4-8-16,-4-8 24 15,18 4-16-15,-4-8-20 16,9 4 0-16,-1-8 20 16,1 0-4-16,-5 0-20 15,5 8 4-15,-9-8-12 16,9 12 8-16,-14-12 0 15,0 12 4-15,0-4-36 16,-4 8 24-16,-5-4 16 16,0 12 4-16,0-4 20 15,9 0-12-15,-9 16 24 16,4-8-20-16,5 0 12 16,-9 1-12-16,9-5 20 15,-4 4-20-15,4-8 40 16,0 4-28-16,-9-12 40 15,0 0-36-15,0-4-148 16,0 4 68-16</inkml:trace>
        </inkml:traceGroup>
        <inkml:traceGroup>
          <inkml:annotationXML>
            <emma:emma xmlns:emma="http://www.w3.org/2003/04/emma" version="1.0">
              <emma:interpretation id="{6B30AB09-1CDD-4F4D-AFC4-80B6CE37F236}" emma:medium="tactile" emma:mode="ink">
                <msink:context xmlns:msink="http://schemas.microsoft.com/ink/2010/main" type="inkWord" rotatedBoundingBox="13924,819 14316,815 14323,1690 13931,16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807.4967">5177-681 392 0,'14'8'148'0,"-5"-8"-116"0,5 8-8 0,-10-8 92 15,6 0-68-15,-1-4 112 16,4 4-88-16,-4-4 32 15,1-4-60-15,3-8 4 16,1 4-32-16,0-29 20 16,4 1-24-16,-5-33 4 15,6 0-8-15,-10-24-24 16,4 16 8-16,-8-4 32 16,4 17-16-16,-4-1 28 15,4 20-24-15,0-3 68 16,0 15-48-16,5 5 16 15,-1 12-32-15,1 8-24 16,9 8 0-16,-23 12-4 0,4 4 4 16,-22 8-36-16,4 0 24 0,-27 5-80 15,0-1 56-15,-18-4 36 16,14 4 8-16,-5-7-4 16,13-1 0-16,1-8 64 15,13 4-32-15,5-4 32 16,9 0-32-16,9 0 16 15,4 8-24-15,14-12 0 16,5 5-12-16,9-1 4 16,0 4-8-16,0-4 32 15,4 0-20-15,-13 4-12 16,0-4-8-16,-5-8-180 16,0 4 96-16</inkml:trace>
        </inkml:traceGroup>
        <inkml:traceGroup>
          <inkml:annotationXML>
            <emma:emma xmlns:emma="http://www.w3.org/2003/04/emma" version="1.0">
              <emma:interpretation id="{B9E95806-564F-4ACA-83DC-2D9428C5D32E}" emma:medium="tactile" emma:mode="ink">
                <msink:context xmlns:msink="http://schemas.microsoft.com/ink/2010/main" type="inkWord" rotatedBoundingBox="15061,723 16445,712 16454,1767 15070,17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167.9548">6917-1563 624 0,'32'-32'228'0,"-32"32"-176"0,0-20-16 0,-10 12 148 16,-3 4-108-16,-19-4 52 16,0 4-80-16,-18 4 0 15,0 8-28-15,-18 4-4 16,4 0-8-16,-4 12 56 16,4-4-36-16,0 9 60 15,9 3-52-15,-4 5-16 16,23-1-12-16,4 0-20 15,23 1 8-15,13-1 28 16,5-4-12-16,23-3-20 16,9 3 0-16,-4-12-304 15,8 1 172-15,-4-9-536 16,5-4 380-16</inkml:trace>
          <inkml:trace contextRef="#ctx0" brushRef="#br0" timeOffset="13842.8858">6962-1344 800 0,'-23'0'296'0,"23"0"-232"0,-36 16-16 0,27-4 80 15,0 4-80-15,-14 9 24 16,9-1-40-16,5 8-20 16,9 1-8-16,0-5-4 15,18-4 0-15,1-12-124 16,13-4 68-16,-1-12-156 15,6-4 124-15,-5-8-104 16,4 0 112-16,-9-8-88 0,-8 3 96 0,-1 1 24 16,0 4 32-16,-9 0 288 15,-9 12-148-15,-13 8 92 16,8 12-128-16,-9 24 48 16,1 9-80-16,4 20-4 15,-5 4-32-15,5 3-4 16,4-3-8-16,-8-8 20 15,3-8-16-15,-12-13-100 16,-1-4 44-16,-23-11-192 16,1-5 132-16,-14-16-88 15,4 0 116-15,-9-16-24 16,14-4 60-16,14-12 40 16,9-1 4-16,22-15 88 15,19 8-48-15,45-21-32 16,9 9-8-16,32-17-24 15,-4 8 12-15,13-7-200 16,-9 7 116-16,0-4 20 16,-8 9 44-16,-20 3 156 15,-12 13-68-15,-19-8 220 16,-10 11-156-16,-17-7 40 16,0 8-96-16,-14 3 0 15,0 5-36-15,-5 0 48 16,5 4-44-16,0 8-44 15,9 8 4-15,0 0 4 16,10 8 4-16,-10 0-20 0,4 8 8 16,-13 4-4-16,5 4 4 0,-19 9 24 15,1 3-8-15,-19 9 32 16,4 3-24-16,-8 1 12 16,9-1-16-16,-5-11 28 15,9-1-24-15,14-28-172 16,9-4 84-16</inkml:trace>
        </inkml:traceGroup>
        <inkml:traceGroup>
          <inkml:annotationXML>
            <emma:emma xmlns:emma="http://www.w3.org/2003/04/emma" version="1.0">
              <emma:interpretation id="{D9CC7D11-4B77-421D-AF4B-B5B0C8B8CC8D}" emma:medium="tactile" emma:mode="ink">
                <msink:context xmlns:msink="http://schemas.microsoft.com/ink/2010/main" type="inkWord" rotatedBoundingBox="16667,759 19496,737 19501,1330 16672,135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159.728">7877-1267 1048 0,'-27'32'388'0,"27"-32"-300"0,0 36-28 16,0-15-12 0,9-1-40-16,0 0 40 0,0 4-24 15,0-7-156-15,1-1 72 16</inkml:trace>
          <inkml:trace contextRef="#ctx0" brushRef="#br0" timeOffset="14013.3395">7964-1599 1040 0,'-28'0'384'0,"28"0"-300"0,-13 12-20 0,8-8-12 16,10 0-40-16,-5 8-504 16,9 9 264-16</inkml:trace>
          <inkml:trace contextRef="#ctx0" brushRef="#br0" timeOffset="15030.0431">8264-1336 592 0,'9'0'220'0,"-9"0"-172"0,0 12-12 0,-18-4 76 16,14 0-68-16,-15 8 52 15,6 13-56-15,-15 3-4 16,10-4-20-16,-5-3 52 16,10-5-40-16,-1-8 8 15,10 0-24-15,8-16 12 16,5 0-16-16,14-20-40 16,4 8 20-16,10-13-156 15,-1 9 92-15,10-4-36 16,-10 12 64-16,-9-4 20 15,1 7 16-15,-15 1 56 16,1 4-24-16,-14 8 96 16,0 4-64-16,-14 13 84 15,5-5-80-15,-4 24 52 0,4-7-64 0,9 3 24 16,9 0-40 0,13-3 8-16,6-5-20 0,4-12 36 15,4 0-28-15,0-16-164 16,1-4 76-16,-5-16-80 15,0 4 80-15,-1-12-36 16,-3 7 60-16,-1-11-4 16,-4 4 24-16,0-1-24 15,-14 5 28-15,-5-4 32 16,5 8-8-16,-18-1 80 16,5 13-52-16,-10 4 56 15,0 4-52-15,-8 4 16 16,8 9-36-16,-9 3-36 15,10 8 8-15,-6 4-16 16,10 1 12-16,0 3 44 16,9-8-20-16,0-4-44 15,5-3 16-15,4-9-128 16,4-8 80-16,10-8-60 16,-9 4 72-16,9-21-8 15,-1 5 36-15,6-16 32 16,-5 7-4-16,-1-11 0 15,1 4 0-15,0-5 56 16,0 9-32-16,-5-1 140 16,5 9-96-16,-10-4 20 15,5 12-52-15,-8 3 28 0,-1 13-40 16,-18 9 20-16,4 3-28 0,-18 12 0 16,0 8-12-1,-13 13 28-15,4-1-20 0,-9 17-12 16,23-8-8-16,-5 3 40 15,14-15-24-15,5-5 36 16,4-8-32-16,9-20-252 16,4 0 128-16,6-16-328 15,3-4 244-15</inkml:trace>
          <inkml:trace contextRef="#ctx0" brushRef="#br0" timeOffset="15450.6608">9070-1312 488 0,'5'-4'180'0,"-5"4"-140"0,13 4-12 0,-13-4 92 15,0 8-72-15,-4 4 8 16,-1 9-36-16,-8 7 40 16,3 0-32-16,-3 5 28 15,8 3-28-15,-4-8-8 16,9 1-12-16,0-13 48 15,9 0-32-15,-4-16 32 16,4 0-28-16,0-16-28 16,0 4 0-16,0-13 8 15,0 5-4-15,0-8-56 0,1 4 28 0,3-5-112 16,1 13 76 0,9-4-88-16,4 4 84 0,0 0-4 15,1 7 44-15,8-7-152 16,-4 8 96-16,-5-4-28 15,1 4 64-15,-10-4 12 16,-5 8 16-16,-8-4 116 16,4 8-52-16,-13-4 104 15,-1 4-88-15,-4-4 40 16,4 4-60-16,-4 0-16 16,9 4-16-16,-9-4-248 15,5 4 128-15</inkml:trace>
          <inkml:trace contextRef="#ctx0" brushRef="#br0" timeOffset="15603.0665">9234-1162 464 0,'-23'24'176'0,"23"-24"-140"16,18 24-8-16,-8-16 64 16,-1 5-56-16,4-9 12 15,-4 4-28-15,1 0-92 16,3 0 40-16,5-8-272 15,1 4 168-15</inkml:trace>
          <inkml:trace contextRef="#ctx0" brushRef="#br0" timeOffset="16140.9973">9598-1243 416 0,'9'-20'152'0,"-9"20"-116"0,9-16-12 0,-9 7 64 16,5 5-52-16,-5-4 76 15,0 4-64-15,-5-4 72 16,5 8-68-16,-4-4 8 15,8 4-36-15,-4 0 12 16,0 8-20-16,0-4 8 16,14 4-12-16,-9 0-24 15,4 1 4-15,-5-5 40 16,5 4-20-16,-13-8 8 16,4 4-12-16,-14 0-24 15,5 4 8-15,-14-4-84 16,1 4 52-16,-10 0-4 15,9 0 28-15,-4 0 4 16,4 4 4-16,5 1 60 16,9-1-28-16,4 4 0 15,10 0-16-15,17 0 4 16,1 4-8-16,18-3 24 16,5-1-16-16,13-8-40 15,-5-4 16-15,10-4-120 16,-14 0 72-16,0-16-72 15,-9 12 76-15,-4-17 32 16,-1 9 16-16,-13-8 76 16,-5 4-36-16,-9-4 32 15,0 4-36-15,-9-5 28 16,5 9-32-16,-10-4 40 0,5 8-36 16,-4 4 20-16,-1 4-28 0,-4 4 0 15,9 4-12-15,-9 4-8 16,4 8 4-1,1 1 12-15,4-1-8 0,0-4-84 16,9 0 44-16,0-8-192 16,5-4 124-16</inkml:trace>
          <inkml:trace contextRef="#ctx0" brushRef="#br0" timeOffset="16313.9568">10008-1146 488 0,'-9'20'180'0,"9"-20"-140"0,50 29-12 0,-36-21-4 16,8 4-20-16,1-4 32 15,9 0-20-15,9-8-24 16,-5 0 4-16,19-12-272 16,-9 4 148-16</inkml:trace>
          <inkml:trace contextRef="#ctx0" brushRef="#br0" timeOffset="16514.4897">10559-1340 560 0,'-55'-37'208'0,"55"37"-164"0,78-40-8 0,-56 24 156 15,1 8-112-15,-9-8 72 16,0 8-88-16,-5 3 0 16,0 10-40-16,-9 7 12 0,4 4-20 0,-17 4-8 15,4 4-4 1,-10 5 4-16,6 3-4 0,-1 4 32 15,5 5-20-15,13-5 4 16,6 1-12-16,8-13-164 31,9 0 84-31</inkml:trace>
        </inkml:traceGroup>
        <inkml:traceGroup>
          <inkml:annotationXML>
            <emma:emma xmlns:emma="http://www.w3.org/2003/04/emma" version="1.0">
              <emma:interpretation id="{B08B75A8-BFBE-49BA-9231-536142D8615F}" emma:medium="tactile" emma:mode="ink">
                <msink:context xmlns:msink="http://schemas.microsoft.com/ink/2010/main" type="inkWord" rotatedBoundingBox="20152,723 22610,703 22614,1173 20155,119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122.3914">11342-1377 416 0,'14'-16'152'0,"-23"16"-116"0,4 0-12 0,5 0 120 16,0 0-84-16,-9 0 52 16,18 0-64-16,-9 0 44 15,5 16-52-15,4-3 32 16,-5 11-40-16,-4 0 16 15,14 4-28-15,-10 1 0 16,6-1-12-16,-1-4 4 16,4-3-8-16,-4-9 40 15,-4-4-20-15,9-12 32 16,-1 0-32-16,10-12-12 16,-9-1-8-16,4-15 12 15,0 4-8-15,0-5-48 16,5 9 24-16,-9-4-8 15,-1 12 16-15,6-1-20 16,-6 9 16-16,5 0 32 16,1 8-12-16,8 0 28 15,0 8-24-15,5 0-4 16,5 0-4-16,4-8 20 16,-10 9-12-16,10-5 24 15,-9 4-24-15,0-12-100 16,-4 8 44-16,-6-12-8 0,1 8 32 0,-5-13-4 15,-13 5 12-15,-5-16 16 16,9 12 0-16,-23-12-4 16,14 4 4-16,-13-1-4 15,8 5 0-15,-4 8-28 16,4 8 16-16,-4 8-12 16,9 4 12-16,-4 4 36 15,4 9-16-15,-9-5 0 16,18 8-4-16,-9-12 12 15,4 5-8-15,-4-5 4 16,9 0-4-16,0-12-52 16,5 4 28-16,-5-8-96 15,5 0 64-15,4-8-84 16,-4 4 76-16,9-12-32 16,-10 0 48-16,15-5-48 15,-6-3 52-15,6 4 156 16,-1 4-60-16,9 4 76 15,-13 4-80-15,0 8 24 16,-5 4-48-16,-4 0 24 16,-5 8-28-16,-9-4 72 15,0 4-56-15,-9-4 12 16,4 0-32-16,-13-4-12 16,18 0-8-16,-14-4 40 15,5 0-24-15,0-4 16 16,9 4-20-16,-14-4-16 0,14 4-4 15,-9-4-16-15,0 4 12 16,5 0-24-16,-5 12 20 0,-14-4 4 16,5 8 8-16,4-3-20 15,0 3 12-15,-8 4-24 16,12 4 20-16,10-8 4 16,0 5 8-16,23-1 60 15,0-4-32-15,32-8 8 16,8 0-24-16,6-8-244 15,-10 0 124-15,14-8-236 16,-19 8 192-16</inkml:trace>
          <inkml:trace contextRef="#ctx0" brushRef="#br0" timeOffset="18917.0056">12626-1405 748 0,'-9'-12'276'0,"9"12"-216"0,45-16-16 0,-13 12-12 16,-9 4-28-16,13-4-4 16,19 8 4-16,0-4-4 15,13 0 0-15,0 0 8 16,-9 0-4-16,-13 0 8 15,-10 0-8-15,-4-4 24 16,-14 4-16-16,-18-4 32 16,-4 0-28-16,-19 0 48 15,0 4-36-15,-8 4 4 16,8 4-20-16,0 4-32 16,5 0 8-16,18 4 24 15,13 0-8-15,6 1 0 16,8-1 0-16,9-4 4 15,-4 4-4-15,0-12-48 16,0 4 28-16,-5-8-52 16,-8-4 40-16,-6-4-4 15,1 4 20-15,-19-8 0 16,5 4 4-16,-9-8 0 16,9 3 0-16,-4-7-12 15,4 4 12-15,4-4 4 16,5 8 4-16,0 8 32 15,14-4-16-15,0 8 32 16,0 8-32-16,-1-8 4 0,6 12-12 16,-10 0 4-16,9 0-8 0,-13 0 32 15,4 4-20-15,-13 1 12 16,4-9-16-16,-9 0 0 16,0 4-4-16,-9-4 12 15,9-8-12-15,-14 0 104 16,9 0-64-16,5-16 44 15,5 8-56-15,9-13 8 16,-1 1-28-16,28 0-16 16,5 4-4-16,4 4-32 15,0 4 20-15,-4 4-424 16,-15 4 240-16</inkml:trace>
          <inkml:trace contextRef="#ctx0" brushRef="#br0" timeOffset="18314.4036">12895-1583 632 0,'0'-52'236'16,"0"52"-184"-16,0-12-16 0,-5 12 96 15,5 8-80-15,-9 4 8 16,4 8-40-16,-13 16-4 16,18 5-8-16,-9 3 12 15,4 1-12-15,-8-5-108 16,26 1 52-16,-13-9-316 16,0 0 204-16</inkml:trace>
        </inkml:traceGroup>
      </inkml:traceGroup>
      <inkml:traceGroup>
        <inkml:annotationXML>
          <emma:emma xmlns:emma="http://www.w3.org/2003/04/emma" version="1.0">
            <emma:interpretation id="{942C3434-3D7F-45FA-9427-6A5823FAE91B}" emma:medium="tactile" emma:mode="ink">
              <msink:context xmlns:msink="http://schemas.microsoft.com/ink/2010/main" type="line" rotatedBoundingBox="2247,1947 4670,2146 4621,2742 2198,2542"/>
            </emma:interpretation>
          </emma:emma>
        </inkml:annotationXML>
        <inkml:traceGroup>
          <inkml:annotationXML>
            <emma:emma xmlns:emma="http://www.w3.org/2003/04/emma" version="1.0">
              <emma:interpretation id="{27C0FE04-6000-41C9-94D5-F6864A31FFCF}" emma:medium="tactile" emma:mode="ink">
                <msink:context xmlns:msink="http://schemas.microsoft.com/ink/2010/main" type="inkWord" rotatedBoundingBox="2247,1947 4670,2146 4621,2742 2198,254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389.4194">-6378-305 464 0,'-4'-8'176'0,"4"8"-140"0,-5-8-8 16,1 0 152-1,8 8-104-15,-8 0 68 0,4 8-84 0,-9 0 64 16,-5 12-72-16,-4 13-8 16,0 3-28-16,-14 13-12 15,13 3 0-15,-8 1 4 16,13-9-4-16,-4 1 32 15,0-9-20-15,4-7 20 16,1-1-20-16,4-4-176 16,4-12 88-16</inkml:trace>
          <inkml:trace contextRef="#ctx0" brushRef="#br0" timeOffset="22145.0888">-6446-357 528 0,'14'-29'196'15,"-14"29"-152"-15,36-8-12 0,-13 8 104 16,0 8-80-16,13 4 48 16,1 5-60-16,4 3-24 15,-5 4-12-15,-9 4 16 16,5 5-12-16,-9-5 4 15,-5 0-8-15,-13 1 28 16,-5-5-20-16,-19-4-12 16,1-4-8-16,-18-3-104 15,4-1 60-15,-9-16-104 0,5 4 88 16,8-8-76-16,10 8 80 16,18-13 4-16,9 13 36 0,14 9 12 15,9-1 8-15,4 8 132 16,5 8-72-16,0 4 80 15,0 5-80-15,-9-5 40 16,-5 0-60-16,-8-3 40 16,-1 3-44-16,-14-4 32 15,-4-4-36-15,-13 1 16 16,-1 3-28-16,-18-16 16 16,5 4-20-16,-19-24 8 15,5 8-12-15,-18-8 20 16,14 4-20-16,-10-13-32 15,9 13 12-15,5-8 20 16,10 12-8-16,3-12-16 16,10 16 4-16,9-8-12 15,9 8 8-15,14-8 0 16,4 8 4-16,23-8-12 16,0 8 12-16,18-4-4 15,0 4 4-15,19-8 8 16,-6 8 0-16,19 0-20 15,0-8 12-15,5 3 4 16,-14 5 4-16,-9-4-20 16,-5 4 12-16,-22-8 32 15,-10 4-16-15,-13-4 36 0,-9 0-28 16,-14 0 4-16,0-8-12 16,-19 4 20-16,6 4-16 15,-15-9 12-15,10 9-12 0,-5-4-16 16,5 8 0-16,-5 0-40 15,5 8 24-15,-9 4-20 16,13 4 24-16,-9 5 0 16,10-1 8-16,-1 4 8 15,10 0 0-15,8 0 44 16,10 1-24-16,13-1 16 16,10 0-20-16,13-4-52 15,0-4 20-15,18-12-120 16,-4 0 76-16,18-16-80 15,4 4 80-15,5-8-48 16,-13 8 64-16,-6-13 12 16,-12 9 20-16,-15-8 124 15,-13 8-60-15,-9-8 84 16,0 7-76-16,-14-7 4 16,-5 8-40-16,-17 0 24 15,8 4-32-15,-13 0-4 16,-5 7-8-16,-9 1-4 15,9 4 0-15,-8 4 0 16,-1 5 0-16,-14 3-28 16,23 8 16-16,-8 0 4 15,8 0 8-15,0-3 8 16,14 3-4-16,-5-4 24 0,14 0-16 16,5-8 40-16,8 0-28 15,1-4-100-15,4 0 40 0,-4-4-112 16,4 0 84-1,-9-4-136-15,5 4 112 0,-9-8-108 16,8 4 112-16,-13-4 88 16,0 4 4-16,-4 0 196 15,4 4-112-15,-9-4 68 16,18 8-96-16,-5-4 0 16,10 8-40-16,4-4 4 15,14 4-16-15,0-4 0 16,4 4-4-16,-4-4 20 15,4 0-16-15,-4-4-32 16,0 5 12-16,-9-10-24 16,0 5 16-16,-5-8 28 15,-4 4-8-15,-1-8 0 16,1 8 0-16,-10-4 40 16,10 4-24-16,-14 0-8 15,5 4-8-15,-5 0 12 16,4 8-8-16,10 0 16 15,-5 0-16-15,-9 4-4 16,14 1 0-16,-10-1 12 16,5 4-8-16,-9-4 24 15,5 4-20-15,-10-4 32 16,1 4-28-16,-10-7 32 16,10 3-32-16,-6-12-4 0,1 4-8 15,5-12 20-15,8 0-12 0,1-13-64 16,4 5 24-16,5-8-68 15,4 4 56-15,5-5 0 16,4 9 24-16,-4-4-16 16,4 8 20-16,-9 0-4 15,5 8 8-15,-9 0 32 16,4 4-12-16,-9 4 24 16,-4 4-24-16,-5 12 56 15,0-4-36-15,0 4-8 16,0 1-12-16,0-1 32 15,9 4-20-15,-9-8 4 16,9 0-16-16,4-7 36 16,6-1-24-16,-6-16 20 15,10 8-24-15,-14-13-80 16,14 1 32-16,-9-4-60 16,4 4 48-16,-5-4-68 15,6 4 64-15,-6 0-36 16,-4 7 48-16,-4 5-8 15,4 5 24-15,-9 3 104 16,0 4-44-16,0 8 60 16,0 0-60-16,9 0 24 15,5 1-40-15</inkml:trace>
        </inkml:traceGroup>
      </inkml:traceGroup>
    </inkml:traceGroup>
    <inkml:traceGroup>
      <inkml:annotationXML>
        <emma:emma xmlns:emma="http://www.w3.org/2003/04/emma" version="1.0">
          <emma:interpretation id="{DE0A345D-7129-4084-BBFF-953C244BDADB}" emma:medium="tactile" emma:mode="ink">
            <msink:context xmlns:msink="http://schemas.microsoft.com/ink/2010/main" type="paragraph" rotatedBoundingBox="3221,2834 24202,3239 24164,5199 3183,47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D0D971-9610-4189-83E5-453B4E7BA516}" emma:medium="tactile" emma:mode="ink">
              <msink:context xmlns:msink="http://schemas.microsoft.com/ink/2010/main" type="line" rotatedBoundingBox="3221,2834 24202,3239 24164,5199 3183,4793"/>
            </emma:interpretation>
          </emma:emma>
        </inkml:annotationXML>
        <inkml:traceGroup>
          <inkml:annotationXML>
            <emma:emma xmlns:emma="http://www.w3.org/2003/04/emma" version="1.0">
              <emma:interpretation id="{122D5420-0CA7-441C-A52B-500A892CACD3}" emma:medium="tactile" emma:mode="ink">
                <msink:context xmlns:msink="http://schemas.microsoft.com/ink/2010/main" type="inkWord" rotatedBoundingBox="3216,3095 6357,3155 6327,4704 3186,464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2099.0704">-5221 981 548 0,'-9'-4'204'0,"4"4"-156"0,5-4-16 15,0 4 124 1,0 0-92-16,0-8 60 16,0 0-68-16,0-4 28 15,9 8-48-15,-4-8 32 0,-1 12-36 16,-4-8 24-16,5 0-28 0,-10 8 0 16,5 0-16-16,-13 0-8 15,-1 0 0-15,-4 0-4 16,4 12 0-16,-13-4 16 15,9 4-8-15,-14 0 48 16,18 0-28-16,-13 4 4 16,9 1-20-16,-10-1-24 15,10 4 4-15,-9 8-4 16,4-3 4-16,0 11 8 16,5-8 0-16,-5 9 16 15,10 3-8-15,-6 9 32 16,10-5-24-16,5 9 40 15,4-5-32-15,4 13-12 16,10 4-8-16,4-5-16 16,5-3 8-16,0-5 20 15,4-15-8-15,-4-5 4 16,0-12-4-16,-5-3-32 16,0-5 12-16,-4-12-120 15,-5 0 76-15,-5 0-208 16,-4-8 148-16,5 4-436 15,-1 4 304-15</inkml:trace>
          <inkml:trace contextRef="#ctx0" brushRef="#br0" timeOffset="32729.7474">-5280 1297 580 0,'-9'-16'216'0,"9"16"-168"0,-5 0-12 16,0-8 100 0,10 8-80-16,-5 0 76 15,5-5-76-15,-1 1 12 16,10 4-36-16,9-8 32 16,4 12-36-16,14 0 12 15,0 5-24-15,4 7 0 0,1 0-8 0,-10 4 20 16,-4 4-16-16,-18-3 12 15,0-1-12-15,-28 4 20 16,0 0-20-16,-18 1 24 16,0-1-24-16,-8-4-12 15,3 4-4-15,-4-11 28 16,14 3-12-16,-1-16-4 16,10 0-4-16,0-8-120 15,9 4 64-15,9-13-200 16,4 9 144-16,10-12-332 15,9 8 248-15</inkml:trace>
          <inkml:trace contextRef="#ctx0" brushRef="#br0" timeOffset="33150.9391">-4670 1180 436 0,'0'-17'160'0,"0"17"-124"0,4 4-8 15,-8-4 160 1,-1 4-108-16,-4 0 72 16,0 5-88-16,-5-1 96 0,10 0-88 0,-14 0 32 15,9 4-60-15,-10-4 20 16,10 0-36-16,-4 0-16 15,3 4-8-15,-8-4 20 16,5 5-12-16,-10-5 4 16,5 4-8-16,-1 0 12 15,6 0-12-15,-5 4 4 16,8 0-4-16,6 1 12 16,8 3-12-16,6 0 32 15,3 4-24-15,5 1 12 16,5-1-16-16,0 0-16 15,4-4 0-15,-9-3-40 16,1-5 24-16,-10-4-160 16,4 0 100-16,-8-8-276 15,0 4 204-15</inkml:trace>
          <inkml:trace contextRef="#ctx0" brushRef="#br0" timeOffset="33766.0756">-4406 1414 664 0,'-9'0'244'0,"9"0"-188"0,-23 4-16 0,9-4 136 15,14 4-104-15,-9-4 32 16,9 4-60-16,0-4 60 15,0 4-56-15,0-4 28 16,9 0-44-16,5-4 36 16,9 4-40-16,9-4 28 15,0 4-28-15,18-4-8 16,0 8-12-16,-5-8-16 16,-4 4 4-16,5 0 20 15,-14 8-8-15,4-8-4 16,-18 0 0-16,-4 0 12 0,-5 0-8 0,-9 0 4 15,0 0-4-15,0-8-68 16,0 8 32-16,-4 0-312 16,4-4 184-16</inkml:trace>
          <inkml:trace contextRef="#ctx0" brushRef="#br0" timeOffset="38630.01">-5244 1038 624 0,'5'0'228'0,"4"0"-176"0,0 0-16 0,-9 0 212 16,0 0-144-16,0-8 108 16,4 8-124-16,1-12 32 15,9 4-72-15,-1-9 0 16,1-3-28-16,9-8-4 15,0 4-8-15,8-5-8 16,6 13 4-16,-5-12-32 16,-5 8 16-16,0-1 4 15,-4 9 8-15,-5-4 16 16,-4 8-8-16,-5-4-12 16,5 8 0-16,-10 0 48 15,1 4-24-15,-1 4 52 16,6 4-40-16,3 4 4 15,1 8-24-15,4 5 20 16,0-1-20-16,5 4-120 16,0 5 60-16</inkml:trace>
          <inkml:trace contextRef="#ctx0" brushRef="#br0" timeOffset="36228.6235">-4511 1786 464 0,'-18'-8'176'0,"18"8"-140"0,-9 0-8 16,9 0 120-16,0 0-88 0,-9 0 64 15,9 0-72-15,0 0 60 16,0 0-64-16,0 0 64 16,0 0-64-16,9 0 64 15,-9 0-64-15,5 0 64 16,-1 4-64-16,14 0 20 15,10 4-40-15,-6 0 0 16,10 0-16-16,0-4 0 16,14 1-4-16,-1 3-8 15,-13-4 4-15,9-8-16 16,-9 4 8-16,0-4 20 16,-9 4-8-16,-5-4 16 15,-5 4-16-15,6-9-72 16,-10 5 32-16,0-4-244 15,5 4 156-15</inkml:trace>
          <inkml:trace contextRef="#ctx0" brushRef="#br0" timeOffset="34411.2901">-4206 1281 392 0,'0'-4'148'0,"0"4"-116"0,0 4-8 0,0-4 164 15,0 0-108-15,0 0 80 16,0 0-92-16,0 0 36 16,-4 8-64-16,-5 0 60 15,4 4-60-15,-8 4 8 16,8 4-28-16,-4 5-20 15,9-1-4-15,-23 4 28 16,23 5-12-16,-9-1-12 16,9-4-4-16,-14-4-156 15,14-3 88-15,-4-5-340 16,4-4 228-16</inkml:trace>
          <inkml:trace contextRef="#ctx0" brushRef="#br0" timeOffset="36634.2012">-3623 1446 768 0,'-23'-4'284'0,"23"4"-220"0,0-4-20 0,-4 0 120 15,8 8-100-15,-4-4-16 16,0 0-32-16,0 8-24 15,0 5 4-15,0 15 40 16,10 8-24-16,-10 25 8 16,0 8-12-16,0 16 36 15,0-9-20-15,-10 1 4 16,1-4-16-16,-13 0 64 16,-6-8-44-16,-4-1 84 15,5-7-64-15,-9-17 44 16,8-7-56-16,-8-17 8 15,13-8-32-15,-9-20-60 16,5 0 20-16,-5-25-376 16,9 1 220-16</inkml:trace>
          <inkml:trace contextRef="#ctx0" brushRef="#br0" timeOffset="36806.6709">-3737 1184 996 0,'-9'-9'368'0,"9"9"-284"0,37-4-24 0,-28 0 88 16,14 4-92-16,-1-8-40 15,1 4-12-15,9-8-432 16,4 4 236-16</inkml:trace>
          <inkml:trace contextRef="#ctx0" brushRef="#br0" timeOffset="37354.6182">-3222 1398 808 0,'0'8'300'0,"0"-8"-232"0,-9 24-20 0,4-12 168 15,5 5-128-15,-9 7 52 16,9 4-80-16,-4 5-48 16,8 3-8-16,1-8 12 15,4-4-8-15,5-11-20 16,8-1 4-16,10-16-56 16,0-4 32-16,4-13-56 15,-4 5 52-15,-4-8 16 16,-6 4 16-16,-3-5 4 15,-6 9 0-15,-13 0 16 16,5 4-8-16,-10 8 60 16,1 4-40-16,-10 8 68 0,0 8-56 15,1 17-24-15,4 3-16 16,-5 21 8-16,9-1-4 0,-4 13-4 16,9 0 4-16,-9-1-32 15,0 1 16-15,-9-4-48 16,9-8 32-16,-14-1 16 15,5-7 8-15,-5-9-32 16,5-8 20-16,-5-11 24 16,5-9-4-16,0-20 0 15,4 0 0 1,-4-21 4-16,4 5-4 0,5-8-12 16,4 7 4-16,15-7-16 15,3 4 12-15,10-5 4 16,4 9 4-16,10-4-124 15,-1 12 68-15</inkml:trace>
          <inkml:trace contextRef="#ctx0" brushRef="#br0" timeOffset="37848.9318">-3186 1317 756 0,'-13'-8'280'0,"13"8"-216"0,-5-4-20 0,1 0 136 16,8 8-108-16,-4-4 76 15,0 0-84-15,0-4-16 16,9 0-32-16,0-8-20 16,5 0 0-16,4-9 12 15,5 5-4-15,4-12-12 16,1 4 4-16,-1-17 28 15,0 9-12-15,-4-5-4 16,-9 9-4-16,4 0 72 16,-4 12-40-16,-5-1 32 15,4 9-40-15,-3 16-8 16,-1 0-12-16,4 9 36 16,1 11-20-16,13 0 4 15,-4 9-16-15,0-13-288 16,4 4 148-16,-9-8-660 15,-4 5 436-15</inkml:trace>
          <inkml:trace contextRef="#ctx0" brushRef="#br0" timeOffset="39230.105">-2753 856 508 0,'0'-16'188'0,"0"16"-148"0,18 0-8 0,-4 0 176 16,0 8-120-16,17 16 124 16,1 9-124-16,5 27 116 15,-1 5-120-15,1 20 144 16,-10 0-128-16,-9 24-8 16,-4-8-52-16,-19 12-4 15,-4-12-20-15,-23-12-112 16,0-8 48-16,-31-20-420 15,8-13 260-15</inkml:trace>
        </inkml:traceGroup>
        <inkml:traceGroup>
          <inkml:annotationXML>
            <emma:emma xmlns:emma="http://www.w3.org/2003/04/emma" version="1.0">
              <emma:interpretation id="{8FC620D0-8DEB-4CF7-B184-6BAD52D059F5}" emma:medium="tactile" emma:mode="ink">
                <msink:context xmlns:msink="http://schemas.microsoft.com/ink/2010/main" type="inkWord" rotatedBoundingBox="6731,3759 7170,3768 7162,4168 6723,415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7351.9741">-2047 1446 612 0,'4'-8'228'0,"-4"8"-180"0,14-4-12 0,-9 0 80 15,4 8-72-15,0-8 24 16,0 4-36-16,0-4-4 16,5 8-16-16,-5-4 28 15,0 0-24-15,0 0 4 16,0 8-12-16,9-8 4 15,1 4-8-15,3-8-20 16,6 4 8-16,4-4 32 16,-1 4-16-16,6-4 16 15,-5 0-12-15,0-4-24 16,-10 8 4-16,-13-4 48 16,-4 4-20-16,-10-4 8 15,1 8-16-15,-10-4-68 16,5 0 28-16,0 0-244 15,4 0 152-15</inkml:trace>
          <inkml:trace contextRef="#ctx0" brushRef="#br0" timeOffset="197836.2397">-2093 1802 364 0,'-4'-8'132'0,"4"8"-100"0,4-4-12 0,1 0 112 16,9 8-76-16,-5-8 48 15,4 0-60-15,-4-4 48 16,5 8-56-16,-5-8 72 16,0 8-60-16,-4-4 36 15,-1 4-48-15,1-4 0 16,0 4-24-16,4-4 0 15,4 4-4-15,5-4 4 16,5 0-8-16,5-4 8 16,3 0-8-16,1-5 8 15,5 9-8-15,-10-4 16 16,0 4-12-16,-13 4-84 16,-5 8 44-16</inkml:trace>
        </inkml:traceGroup>
        <inkml:traceGroup>
          <inkml:annotationXML>
            <emma:emma xmlns:emma="http://www.w3.org/2003/04/emma" version="1.0">
              <emma:interpretation id="{51C7811B-1A11-4199-9493-0944B11281D8}" emma:medium="tactile" emma:mode="ink">
                <msink:context xmlns:msink="http://schemas.microsoft.com/ink/2010/main" type="inkWord" rotatedBoundingBox="7682,3347 8292,3358 8266,4661 7656,4649"/>
              </emma:interpretation>
            </emma:emma>
          </inkml:annotationXML>
          <inkml:trace contextRef="#ctx0" brushRef="#br0" timeOffset="199875.6969">-1054 1604 696 0,'-28'-16'256'0,"19"16"-196"0,-9-4-20 0,9 0 156 15,9 8-116-15,-5 0 12 16,10 0-56-16,-1 4-8 16,5 4-16-16,14 8-8 15,5 5 0-15,22-5 12 16,4 0-8-16,15-8 16 16,-1-4-16-16,-9-12-4 15,5 4 0-15,-19-16-4 16,-8 4 0-16,-10-16 0 15,-4 8 0-15,-9-13 8 16,-10 5-4-16,-8-9-20 16,-1 9 8-16,-13 0-24 15,0 8 20-15,-14-1-20 16,4 13 16-16,-13 0 16 16,0 8 4-16,-9 0-64 15,9 8 32-15,-9 4-60 16,9 5 52-16,-4 3-8 15,13 4 24-15,0 4-4 16,9 5 12-16,0 11 16 16,10 1 0-16,-1 11 24 15,10 1-16-15,-6 4 24 16,10-5-24-16,-4 5 12 16,8-13-12-16,-8 5 12 0,4-4-16 0,-9-1 40 15,9-7-24-15,-18-5-4 16,13-4-12-16,-9-11 20 15,10-5-16-15,-1-20-128 16,5 0 64-16</inkml:trace>
          <inkml:trace contextRef="#ctx0" brushRef="#br0" timeOffset="200235.9987">-977 1317 580 0,'0'-12'216'0,"0"12"-168"0,14-12-12 16,-5 0 84 0,4 4-72-16,6-13 52 15,3 5-60-15,1-16 16 16,4 8-36-16,-4-13 44 15,5 9-36-15,-10-5 84 16,-5 13-64-16,-3-4 32 16,3 12-48-16,1 0 8 15,0 4-24-15,4 0 52 16,0 8-36-16,0 4-16 16,5 8-8-16,-5 4 8 0,5 8-8 0,-9 4 24 31,4 1-20-31,-9-1-152 0,5-4 72 0,-10 1-296 15,1-5 200-15</inkml:trace>
        </inkml:traceGroup>
        <inkml:traceGroup>
          <inkml:annotationXML>
            <emma:emma xmlns:emma="http://www.w3.org/2003/04/emma" version="1.0">
              <emma:interpretation id="{782524BD-EA1F-4742-A005-BD1DFF6CD65A}" emma:medium="tactile" emma:mode="ink">
                <msink:context xmlns:msink="http://schemas.microsoft.com/ink/2010/main" type="inkWord" rotatedBoundingBox="8802,3061 11170,3107 11145,4429 8777,438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2818.4411">892 771 676 0,'-9'4'248'0,"9"-4"-192"0,4 12-16 0,-4 0 100 16,5 5-84-16,-5 19 48 16,-5 0-60-16,5 13 20 15,0 3-36-15,0-3-16 16,0 0-8-16,-4 7 28 16,-1-19-16-16,-8-1-164 15,4-8 80-15</inkml:trace>
          <inkml:trace contextRef="#ctx0" brushRef="#br0" timeOffset="203283.716">1507 1155 592 0,'0'0'220'0,"0"0"-172"15,-10 8-12-15,6-4 144 16,8 9-104-16,-4 7 40 16,0 8-68-16,5 4-12 15,4 1-20-15,-4 3 8 16,8-3-16-16,-22-1 24 15,9-4-20-15,-13-4 32 16,-6 5-28-16,-17-13 20 16,-1 0-20-16,-3-12 20 0,-6-4-24 0,5-16-144 15,5 4 68-15</inkml:trace>
          <inkml:trace contextRef="#ctx0" brushRef="#br0" timeOffset="203445.1584">1557 832 956 0,'-9'-21'352'0,"9"21"-272"0,18 5-24 0,-14-1 112 15,10 0-104-15,-14 0-28 16,9 0-20-16,5 0-360 16,13 0 188-16</inkml:trace>
          <inkml:trace contextRef="#ctx0" brushRef="#br0" timeOffset="203838.7505">2044 945 216 0,'4'8'80'0,"-4"-8"-60"0,23 12-8 0,-14-8 128 16,5 0-80-16,-5-4 64 15,0 0-72-15,-14 0 136 16,5 0-104-16,-13 0 60 16,4 8-84-16,-23-8 52 0,4 17-60 0,-13-5 60 15,10 4-64-15,-10 12 28 16,13 0-44-16,15-3-44 16,4 11 4-16,27-8 20 15,5 1-8-15,22-13 28 16,10 8-20-16,8-12-12 15,-3 4-4-15,-1-16-92 16,-9 5 48-16,-14-10 4 16,1 5 28-16,-19-8 20 15,-4 8 0-15,-14-20 8 16,-5 8-8-16,-13-12 8 16,4 4-8-16,-13-9 16 15,13 5-12-15,1-4-180 16,8 3 96-16</inkml:trace>
          <inkml:trace contextRef="#ctx0" brushRef="#br0" timeOffset="204092.9276">2258 767 704 0,'-28'-20'264'0,"28"20"-208"0,-13 0-12 16,8 0 124-1,10 0-100-15,-10 4 8 16,5 8-48-16,-4 12 96 16,4 9-68-16,-5 19-16 15,10 5-24-15,-10 12 20 0,5-5-20 0,-9 1 12 16,4-4-16-16,-8-1 28 16,4-11-24-16,-14-5-40 15,9-7 12-15,-4-1-252 16,4-20 144-16</inkml:trace>
          <inkml:trace contextRef="#ctx0" brushRef="#br0" timeOffset="202352.8028">-14 1677 852 0,'-23'0'316'0,"33"0"-248"16,-1 4-16-16,-5 0 32 15,14 0-56-15,5 0 52 16,0 4-48-16,9-8 12 16,4 4-28-16,5-8-8 15,-9 0-4-15,4-4 4 16,-4 0-4-16,5-8 32 16,-10 0-20-16,-4-9 20 15,-5 9-20-15,-4-8 8 16,-5 4-12-16,-9-5-16 15,4 5 0-15,-8 0 4 0,4 4 0 16,-9 0 0 0,9 4 0-16,-19-1-20 0,6 9 12 0,-5 0-4 15,4 8 4-15,-9 0 0 16,5 9 0-16,-9-1 16 16,4 0-4-16,-9 4-4 15,0 0 4-15,-13 8-24 16,13 1 12-16,0 11-24 15,18 0 20-15,-4 13 32 16,13-4-12-16,10 3 8 16,4-3-8-16,14-5 4 15,0 0-8-15,13-3 16 16,-4-5-12-16,0-12 24 16,4 1-20-16,1-9-4 15,-10-4-4-15,14-8-208 16,-5 4 112-16,10-16-384 15,-1 0 264-15</inkml:trace>
          <inkml:trace contextRef="#ctx0" brushRef="#br0" timeOffset="203030.5428">569 1309 800 0,'-14'-8'296'0,"14"8"-232"0,5 8-16 0,-1-4 124 15,10 0-104-15,18 0 24 16,0 4-52-16,13-4 0 15,10 0-24-15,9-4-24 16,4-4 0-16,9 4-268 16,1-8 148-16,-1 0-472 15,-4 0 336-15</inkml:trace>
          <inkml:trace contextRef="#ctx0" brushRef="#br0" timeOffset="202579.4045">664 1107 820 0,'5'-8'304'0,"-5"8"-236"0,23 0-20 0,-5 0 116 15,0 0-100-15,19-8 8 16,-6 8-44-16,1-4 20 16,5 4-32-16,-5-9-4 15,-1 18-8-15</inkml:trace>
        </inkml:traceGroup>
        <inkml:traceGroup>
          <inkml:annotationXML>
            <emma:emma xmlns:emma="http://www.w3.org/2003/04/emma" version="1.0">
              <emma:interpretation id="{B5EEEA58-F3F2-4458-A819-836F0DC431F3}" emma:medium="tactile" emma:mode="ink">
                <msink:context xmlns:msink="http://schemas.microsoft.com/ink/2010/main" type="inkWord" rotatedBoundingBox="11770,3725 12823,3745 12803,4787 11750,476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6093.488">2945 2065 840 0,'-9'0'312'0,"9"0"-244"0,9 4-16 16,-4-4 148-16,8 0-120 0,5-4-8 16,10 4-44-16,17-8 8 15,-4 0-24-15,18-4-400 16,1 4 212-16</inkml:trace>
          <inkml:trace contextRef="#ctx0" brushRef="#br0" timeOffset="205702.4453">2954 1766 768 0,'0'-12'284'0,"14"8"-220"0,8 0-20 0,1-4 76 16,0 4-76-16,18-13 36 15,4 9-48-15,19-12 0 16,4 12-20-16,1-4 12 16,-15 8-16-16,-13 4-12 15,-4 0 0-15</inkml:trace>
          <inkml:trace contextRef="#ctx0" brushRef="#br0" timeOffset="205913.0048">3286 1374 632 0,'-22'0'236'0,"22"0"-184"0,-32 28-16 16,23-12 124-1,9 4-96-15,-14 17 36 16,14 3-60-16,0 13-4 16,0 7-24-16,0-7 20 15,9-4-20-15,-9 3 32 16,0-15-28-16</inkml:trace>
          <inkml:trace contextRef="#ctx0" brushRef="#br0" timeOffset="206361.1966">3874 1819 560 0,'-14'-17'208'0,"14"17"-164"0,0-4-8 15,0 12 112 1,0 5-88-16,0 11 88 16,4 4-84-16,1 21 40 15,4-5-64-15,-9 17 8 16,9-9-32-16,-13 13 64 16,4-4-48-16,-14-5 84 15,0-3-64-15,-13-9 44 0,0-7-56 0,-10-17 32 16,5-8-40-16,-9-24-88 15,10-12 28-15</inkml:trace>
          <inkml:trace contextRef="#ctx0" brushRef="#br0" timeOffset="206499.0649">3892 1467 852 0,'32'-8'316'0,"-32"8"-248"0,36 0-16 0,-13 0-48 16,-5 4-12-16</inkml:trace>
        </inkml:traceGroup>
        <inkml:traceGroup>
          <inkml:annotationXML>
            <emma:emma xmlns:emma="http://www.w3.org/2003/04/emma" version="1.0">
              <emma:interpretation id="{07D7E241-D242-49DB-BC26-4EAA3D45049E}" emma:medium="tactile" emma:mode="ink">
                <msink:context xmlns:msink="http://schemas.microsoft.com/ink/2010/main" type="inkWord" rotatedBoundingBox="13208,3311 13678,3320 13654,4555 13185,4546"/>
              </emma:interpretation>
            </emma:emma>
          </inkml:annotationXML>
          <inkml:trace contextRef="#ctx0" brushRef="#br0" timeOffset="206781.0812">4561 1572 996 0,'-27'-8'368'0,"27"8"-284"0,-41 12-24 16,22 4 36 0,10 0-64-16,-13 13-4 15,8-1-16-15,0 16-28 16,5-3 8-16,9 3-12 16,5-3 8-16,17-5 8 15,6 1 4-15,13-17 16 0,4-12-8 0,5 0-4 16,0 4 0-16,-9-24-48 15,-9 12 24 1,-14-12 16-16,-8 0 4 0,-24-17-16 16,0 9 8-16,-18-16-144 15,0 7 80-15</inkml:trace>
          <inkml:trace contextRef="#ctx0" brushRef="#br0" timeOffset="207021.7206">4634 1406 808 0,'-46'0'300'0,"46"0"-232"0,-41 16-20 0,28-8 168 16,3 4-128-16,-3 13 16 16,4 3-60-16,0 25-4 15,9 3-24-15,0 17 8 16,4 0-12-16,-4 4 44 15,5-13-28-15,-5 9-16 16,4-20-4-16,-13-1-132 16,9-7 68-16,-9-5-180 15,5-3 132-15</inkml:trace>
          <inkml:trace contextRef="#ctx0" brushRef="#br0" timeOffset="219857.2169">4452 1721 404 0,'9'-12'148'0,"-9"12"-112"0,0 0-12 0,0-8 120 16,4 8-84-16,-4 0 80 16,5-8-80-16,-5 0 4 15,4 4-40-15,-4-4 76 16,5 0-56-16,-5 0 4 16,5 8-28-16,-5-8 4 15,4 8-12-15,-4-4 36 16,5 4-24-16,-5-4-12 15,0 8-8-15,4-4-16 16,1 0 8-16,-1-4 40 16,5 4-24-16,0-4 8 15,1 4-12-15,-1-9-8 16,0 9 4-16,-5-8-24 16,5 8 12-16,-4-8 20 15,0 8-4-15,-5-4 16 16,0 8-16-16,0-4-28 15,9 0 8-15,0 0 24 16,0 8-8-16,0-8 0 0,0 8 0 0,0-8-4 31,5-4 0-31,-5 4 16 0,5 0-8 0,-5 0-4 16,0 0 0-16,-9 0 28 16,0 0-16-16,0 4 32 15,4 0-32-15,-4 1-24 16,5 3 4-16,-1 0-8 15,6 4 4-15,-1-4 16 16,0 8-4-16,0-12 16 16,0 12-12-16,0-8-20 15,0-4 4-15,-4 1 20 16,4 3-4-16,-9-4-4 16,4 4 0-16,-4-8-24 15,0 4 12-15,0 4 20 16,10 0-4-16,-6 0-12 15,1 8 0-15,-1-12 12 16,1 4-4-16,-1 0-4 16,1 1 4-16,-5-1-16 15,4-8 8-15,-4 4 4 16,0 0 0-16,0 4 16 16,5 0-8-16,-5-4 4 15,4 4-4-15,-4-8-24 16,5 4 8-16,-5 0 4 15,5 0 4-15,-5 0 24 0,0 0-12 16,0 8-40-16,0 1 16 0,-5-13 28 16,5 4-8-16,-5 0-8 15,10 4-4-15,-10-4 12 16,5 0-4-16,-4 0 16 16,-1 4-12-16,-4-4-4 15,5 4 0-15,-10-4-76 16,10 4 40-16,-10-4-304 15,9 4 184-15</inkml:trace>
          <inkml:trace contextRef="#ctx0" brushRef="#br0" timeOffset="208958.284">4388 1204 840 0,'-5'4'312'0,"10"-4"-244"0,4-4-16 0,-4 0 136 15,-1 4-112-15,1-12-4 16,4 4-44-16,0-5-4 16,5 1-12-16,4-16 0 15,9 8-4-15,-9-13-8 16,-4 5 4-16,0 0 12 15,-1 8-8-15,-4-1 4 16,0 13-4-16,-4 0-32 16,0 4 12-16,-1 4 32 15,1 4-12-15,4 0 60 16,4 8-36-16,1 4-8 16,0 5-12-16,4 3 8 15,5 4-12-15,-1 1-20 16,1-5 4-16</inkml:trace>
        </inkml:traceGroup>
        <inkml:traceGroup>
          <inkml:annotationXML>
            <emma:emma xmlns:emma="http://www.w3.org/2003/04/emma" version="1.0">
              <emma:interpretation id="{F6B58294-A91F-42AF-AE8B-90D914909FC7}" emma:medium="tactile" emma:mode="ink">
                <msink:context xmlns:msink="http://schemas.microsoft.com/ink/2010/main" type="inkWord" rotatedBoundingBox="14023,3042 16286,3086 16259,4471 13996,4428"/>
              </emma:interpretation>
            </emma:emma>
          </inkml:annotationXML>
          <inkml:trace contextRef="#ctx0" brushRef="#br0" timeOffset="207441.4961">5180 1851 684 0,'5'0'252'0,"-5"0"-192"0,31 8-20 0,-8-4 84 16,9 0-76-16,18-4 16 15,5 4-40-15,8-8 12 16,1 0-20-16,-5-4-8 16,-4 0-4-16,-14-8 28 15,-9 4-16-15,-14-9 40 16,-9 9-32-16,-18-12-24 16,0 8 0-16,-23-9 36 15,0 9-24-15,-32 0 0 16,14 4-8-16,-9 12 72 15,9 8-40-15,0 12 4 16,18 9-24-16,0 15-12 16,10 1 0-16,3 3 4 15,19 1-4-15,19-9-4 16,3-8 4-16,24 1-48 16,8-13 24-16,10-4-240 15,0 0 144-15</inkml:trace>
          <inkml:trace contextRef="#ctx0" brushRef="#br0" timeOffset="211483.0091">5963 1329 932 0,'-14'8'348'0,"14"-8"-272"0,18 8-20 0,-4-8 208 16,4 4-156-16,14-4 20 31,0 0-80-31,14-4 20 0,-1 4-36 0,5-4-176 16,0 4 76-16,5-4-452 15,-5 4 292-15</inkml:trace>
          <inkml:trace contextRef="#ctx0" brushRef="#br0" timeOffset="211122.4258">6077 1046 872 0,'-5'-16'324'0,"5"12"-252"0,0 0-20 0,0 0 136 15,9 8-112-15,5-8 40 16,4 4-68-16,14-4 16 16,4 0-36-16,5-4-16 15,5 8-8-15,-10-9 40 16,1 9-24-16,-10 0-88 15,0-4 36-15,-8-4-324 16,-6 8 196-16</inkml:trace>
          <inkml:trace contextRef="#ctx0" brushRef="#br0" timeOffset="211317.5687">6313 803 800 0,'-4'-8'296'0,"4"8"-232"0,0 8-16 15,-5 5 152 1,5-1-120-16,-4 16 28 16,-1 8-64-16,1 9-28 15,4-1-8-15,-5 5 24 16,10-5-16-16,-5 5-92 0,0-13 40 0,-5-3-288 16,1-5 180-16</inkml:trace>
          <inkml:trace contextRef="#ctx0" brushRef="#br0" timeOffset="211735.6801">6769 1082 832 0,'4'-8'308'0,"-4"8"-240"0,0 0-20 15,0 0 28 1,5 8-52-16,-1 9 16 16,1 3-24-16,-5 16 52 15,4 1-36-15,1 3 20 16,9-4-32-16,-5 5-8 16,0-9-8-16,-14 5 48 0,5-1-28 0,-27-4 60 15,4-3-48-15,-18-5 36 16,5-4-40-16,-14-16 0 15,13 0-20-15</inkml:trace>
          <inkml:trace contextRef="#ctx0" brushRef="#br0" timeOffset="211904.1445">6878 892 976 0,'4'-44'360'0,"-4"44"-280"0,5 0-20 0,-5 0 124 16,0 0-112-16,5 0-36 16,8 8-28-16,14 0-468 15,5 4 252-15</inkml:trace>
          <inkml:trace contextRef="#ctx0" brushRef="#br0" timeOffset="212230.5259">7374 896 1008 0,'-36'-8'372'0,"36"8"-288"0,-41 4-24 16,27 0 116-1,5 5-108-15,-14 7-8 16,14 4-40-16,-14 12-24 16,14-3 0-16,-5 7-24 15,10 8 16-15,4-7 12 0,4-1 4 0,1-7-12 16,9-1 4-16,4-12 12 15,14 0-4-15,4-8-20 16,-4-4 8-16,4-16 12 16,1 12 0-16,-10-16 24 15,-4 4-16-15,-23-16-4 16,0 3-4-16,-23-11-4 16,5 0 0-16,-9 3 0 15,4 5 0-15,0 0-12 16,9 7 8-16,10 1-216 15,8 8 120-15</inkml:trace>
          <inkml:trace contextRef="#ctx0" brushRef="#br0" timeOffset="212545.8648">7360 739 548 0,'9'-12'204'0,"-9"12"-156"0,10 0-16 0,-10 0 116 16,0 0-88-16,0 0 124 15,0 0-104-15,-5 0 76 16,5 4-92-16,-5 0 12 16,1 0-44-16,-5 4 24 15,4 0-32-15,-4 8-12 0,5 8-8 0,-6 25 64 16,10 3-36-16,-4 21-12 15,-1 4-12-15,1-4 24 16,8-8-16-16,-4-5 20 16,0-7-20-16,0-5-80 15,-4-3 36-15,-1-9-116 16,5-7 84-16</inkml:trace>
        </inkml:traceGroup>
        <inkml:traceGroup>
          <inkml:annotationXML>
            <emma:emma xmlns:emma="http://www.w3.org/2003/04/emma" version="1.0">
              <emma:interpretation id="{7219DE84-3663-4CEE-A4FE-2ABB04ECAF13}" emma:medium="tactile" emma:mode="ink">
                <msink:context xmlns:msink="http://schemas.microsoft.com/ink/2010/main" type="inkWord" rotatedBoundingBox="16712,4288 17010,4294 17005,4584 16707,4578"/>
              </emma:interpretation>
            </emma:emma>
          </inkml:annotationXML>
          <inkml:trace contextRef="#ctx0" brushRef="#br0" timeOffset="224632.6619">7907 2122 476 0,'-10'0'176'0,"10"0"-136"0,-4 4-12 0,-1 0 252 16,10 0-160-16,-5 0 40 15,0 0-96-15,-5 4 28 16,5 0-52-16,0 0 32 16,5 0-40-16,-1-8 36 15,6 4-40-15,3 1 48 16,1-1-44-16,0 0-8 16,4 0-12-16,-5 0 0 15,6 4-8-15,-6-4 32 16,1 8-20-16,-5-12-32 15,0 0 8-15,0 0-244 16,5 0 136-16,4-12-444 16,5 8 312-16</inkml:trace>
          <inkml:trace contextRef="#ctx0" brushRef="#br0" timeOffset="224290.4007">7916 1952 676 0,'0'-12'248'0,"-5"12"-192"0,1 8-16 0,-1-12 92 16,10 4-80-16,-5-4 32 15,0 8-48-15,4-4 20 16,1 0-28-16,-1-4 28 16,1 4-32-16,-1-4 12 15,5 4-20-15,5-4 8 16,0 8-12-16,4-4 28 16,0 0-24-16,5 0-24 15,4 8 4-15,-4-4 16 16,4 0-4-16,-4 0-4 15,4 4 0-15,-13-4 20 16,0 4-12-16,-10-8 40 16,1 4-28-16,-5-4-84 15,0 0 32-15,-5 0-324 16,5 4 192-16</inkml:trace>
        </inkml:traceGroup>
        <inkml:traceGroup>
          <inkml:annotationXML>
            <emma:emma xmlns:emma="http://www.w3.org/2003/04/emma" version="1.0">
              <emma:interpretation id="{79058C41-FC7E-4E6F-9057-9FB79D0BAD2D}" emma:medium="tactile" emma:mode="ink">
                <msink:context xmlns:msink="http://schemas.microsoft.com/ink/2010/main" type="inkWord" rotatedBoundingBox="17581,3146 19690,3187 19660,4777 17550,473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5819.8656">9846 965 748 0,'0'-4'276'0,"0"4"-216"0,-18 4-16 0,13 0 40 16,5 8-56-16,-5 5 24 15,1 3-32-15,-5 12 36 16,0 0-32-16,-5 9 40 15,5-1-36-15,-9 5 12 16,4-5-24-16,-9 1 0 16,14-5-8-16,-14 5 4 15,1-5-8-15,-1 0-224 16,0 5 124-16</inkml:trace>
          <inkml:trace contextRef="#ctx0" brushRef="#br0" timeOffset="226298.996">10146 1321 540 0,'-23'4'200'0,"23"-4"-156"0,5 0-12 15,0 0 96 1,-1 4-76-16,1 4 40 16,-1 4-52-16,1 9 4 15,-1 3-28-15,-4 16 88 16,0 5-56-16,-9 7 48 15,0 1-56-15,-5-5 68 16,1 5-60-16,-10-12 44 16,14-5-52-16,-14-8 24 0,9 1-36 0,-13-13 0 15,13 0-16 1,1-16-140-16,-5 0 72 0</inkml:trace>
          <inkml:trace contextRef="#ctx0" brushRef="#br0" timeOffset="226454.9114">10078 1091 924 0,'0'-9'340'0,"0"9"-260"0,9-4-28 0,-4 4-36 15,8 4-20-15</inkml:trace>
          <inkml:trace contextRef="#ctx0" brushRef="#br0" timeOffset="226988.8329">10683 1123 528 0,'0'-8'196'0,"0"8"-152"0,9-4-12 16,-9 0 148-1,0 8-104-15,-9-4 76 0,9 0-88 16,-9 0 44-16,-4 8-64 16,-6 0 24-16,15-4-40 0,-19 4 44 15,5 0-40-15,-5 8-8 16,0-4-12-16,1 5-12 15,-1 3 4-15,0 4-4 16,14 4 0-16,0-11-12 16,4 11 8-16,10-12 4 15,13 12 0-15,5-7 24 16,0-5-12-16,8 4 12 16,1-4-12-16,-4-8 20 15,3 0-20-15,1-12-20 16,0 4 0-16,-9-8 20 15,0 0-4-15,-1-12-4 16,1 4 0-16,-5-13 12 16,-4 9-8-16,-5-4-40 15,5 4 20-15,-14-5 36 16,0 5-12-16,-14 0 16 16,-4 8-16-16,-5 0-8 15,0 4 0-15,1 0-24 16,8 8 12-16,-4-4-84 15,9 4 52-15,-5-9-328 16,14 1 204-16</inkml:trace>
          <inkml:trace contextRef="#ctx0" brushRef="#br0" timeOffset="227385.8862">10806 832 548 0,'-13'-4'204'0,"13"4"-156"0,0 4-16 0,0-4 104 16,0 4-80-16,-10 0 84 15,10 4-80-15,-9 0 40 16,9 4-60-16,-4 0 24 15,4 0-36-15,-9 9 16 16,0 3-24-16,4 12 16 16,-4 5-20-16,0 7 20 15,0 5-24-15,-5 7 24 16,14-3-24-16,-14 4 32 16,5-5-28-16,0 13 4 15,5 0-12-15,-15-4 48 16,19-5-32-16,-13-7 0 15,4-9-16-15,-5-7-60 16,5-17 28-16,9 4-200 16,0-12 124-16</inkml:trace>
          <inkml:trace contextRef="#ctx0" brushRef="#br0" timeOffset="226016.8895">9304 1560 944 0,'9'0'352'0,"-9"0"-276"0,14 0-20 0,-1 0 76 16,6 0-84-16,13-8 8 16,4 4-36-16,9 0 4 15,1 4-12-15,4-5 20 16,0 10-20-16,-9-5-120 15,0 0 60-15,-9 0-248 16,0 0 168-16,0-5-448 16,-10 5 324-16</inkml:trace>
          <inkml:trace contextRef="#ctx0" brushRef="#br0" timeOffset="225536.6661">9468 1281 632 0,'-14'-25'236'0,"14"25"-184"0,-4 0-16 16,-1-4 228-1,10 4-152-15,-1-4 60 16,1 4-100-16,4-4 36 15,9 8-64-15,19-4-4 16,4 0-24-16,13 0 24 0,1 4-24 0,4 0 20 16,-9 0-20-16,-4-4-256 15,-10 0 132-15</inkml:trace>
          <inkml:trace contextRef="#ctx0" brushRef="#br0" timeOffset="225187.2373">8758 2073 736 0,'13'4'272'0,"-13"-4"-208"0,46 8-20 0,-14-4 88 16,4 1-80-16,19-1 24 16,4 0-44-16,5-8-12 15,-5 4-12-15,-4-9-8 16,-5 5 4-16,-5-8 28 15,-8 8-16-15,-15-8 20 16,1 4-20-16,-14-8 28 16,0 4-28-16,-13-13 12 15,4 9-16-15,-9-8-24 16,4 8 4-16,-9-4-12 16,10 8 8-16,-14-1 0 15,4 5 4-15,-13-4 8 16,4 8 0-16,-18 0 0 15,9 8 0-15,-18 0 0 16,5 12 0-16,-10-8 8 16,9 5-4-16,-4-1 24 15,14 0-16-15,-10 4-4 16,15 0-4-16,-1 4 4 16,13 1-4-16,-3 3 32 15,13 0-20-15,4 8 4 16,5 1-12-16,5 3 20 15,8 1-16-15,5 3-4 0,5-4-4 16,14-3 28-16,-1-5-16 0,14-8 20 16,-4-3-20-16,-5-9 8 15,0 0-12-15,0-8-132 16,-5 0 68-16,-4-16-132 16,-9 7 104-16</inkml:trace>
        </inkml:traceGroup>
        <inkml:traceGroup>
          <inkml:annotationXML>
            <emma:emma xmlns:emma="http://www.w3.org/2003/04/emma" version="1.0">
              <emma:interpretation id="{D255A8AC-8ED8-4D30-9296-A258C734CE9E}" emma:medium="tactile" emma:mode="ink">
                <msink:context xmlns:msink="http://schemas.microsoft.com/ink/2010/main" type="inkWord" rotatedBoundingBox="20276,3676 22340,3716 22312,5163 20248,512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1436.4782">12968 2247 944 0,'-18'-4'352'0,"18"4"-276"0,0 0-20 0,5 0 164 16,4 0-132-16,4 0 80 15,10 0-100-15,5-4 44 16,13 12-68-16,9-8-12 16,0 8-20-16,9-4-20 15,-9 4 4-15,14-4-128 16,-19 5 72-16,1-13-240 16,-5 4 168-16</inkml:trace>
          <inkml:trace contextRef="#ctx0" brushRef="#br0" timeOffset="230955.7063">13191 1855 840 0,'10'8'312'0,"-10"-8"-244"0,27 4-16 15,-14-4 128 1,6 0-108-16,-1 0 32 0,14-4-60 0,4-4-8 16,-4 8-24-16,0-4 20 15,-9 8-20-15,4-4-4 16,-9 0-4-16,-4 0-192 16,4 0 104-16,-18-4-272 15,0 4 200-15</inkml:trace>
          <inkml:trace contextRef="#ctx0" brushRef="#br0" timeOffset="231197.8441">13419 1632 788 0,'0'0'292'0,"0"0"-228"0,-5 5-16 16,5-5 96-1,5 8-88-15,-5 4 68 16,0 8-72-16,0 8 24 16,0 1-44-16,-5 7 44 15,1 0-44-15,-10 5 4 16,5 3-24-16,-9-15 0 16,18 7-4-16,-14-8-140 15,10-3 76-15</inkml:trace>
          <inkml:trace contextRef="#ctx0" brushRef="#br0" timeOffset="229691.5132">12140 1608 580 0,'0'-12'216'0,"4"4"-168"0,-4-4-12 16,0 4 180 0,0 4-124-16,0-8 80 15,0 4-104-15,-4-9 60 16,4 9-72-16,-9-8 4 16,0 4-36-16,-14-4 12 15,18 4-20-15,-22-5-8 0,9 9-4 16,-23-4-16-16,9 4 8 15,-13-4-24-15,4 12 16 0,-5-12 4 16,10 8 8-16,-1-4-12 16,10 8 8-16,0-8-4 15,8 12 0-15,1-8 8 16,5 8 0-16,-6-4-12 16,10 8 8-16,-4 8 28 15,3 4-12-15,-3 25 12 16,8 3-12-16,-4 25-16 15,-5 4 0-15,1 4 12 16,4-4-4-16,-9 8 16 16,8-13-12-16,-8 5 4 15,5-4-4-15,-1-4 12 16,0-9-12-16,5-7 32 16,5-13-24-16,-6-7 4 15,10-5-12-15,-9-8 12 16,9 0-12-16,0-3 48 15,9-1-28-15,-9-4 40 16,14 0-40-16,4 0 20 16,-4 0-28-16,0-8 16 15,13 5-20-15,0-5 0 16,1 0-8-16,8-8-52 16,5 4 28-16,4-4-192 15,1-1 116-15</inkml:trace>
          <inkml:trace contextRef="#ctx0" brushRef="#br0" timeOffset="230261.8465">12236 2029 892 0,'-14'4'332'0,"14"-4"-260"0,-5 4-20 0,5-4 108 15,14 8-100-15,-5 0 64 16,18 4-72-16,5-4 4 16,9 0-32-16,14-4-12 15,4 5-8-15,0-9 12 16,-4 0-8-16,-5-5 24 16,-9 1-20-16,-9-4 24 15,-5 4-24-15,-9-8 12 16,-9 0-12-16,-9-8-8 15,5 8 0-15,-19-13-76 16,14 13 40-16,-13-12-24 16,-6 12 36-16,-3-4-8 15,-1 16 16-15,-18-8-20 16,4 8 20-16,-8 8-12 16,4 0 12-16,-5 4 16 15,5 4 0-15,-4 0-28 16,18-4 12-16,-5 13 4 0,9-1 8 15,0 4 8-15,5 5-4 0,0 15-4 16,4 1 4-16,1 15 4 16,3-3-4-16,-3 8-4 15,4-13 4-15,4 1-4 16,5-8 0-16,-9-5 24 16,4-3-12-16,-8-9 12 15,8-4-12-15,-8-4 36 16,4 1-24-16,-10-9-76 15,-3-4 28-15,-10-12-64 16,9 0 52-16,0-16-176 16,0 4 116-16</inkml:trace>
          <inkml:trace contextRef="#ctx0" brushRef="#br0" timeOffset="230622.0646">12504 1624 756 0,'9'-20'280'0,"-9"20"-216"0,23-28-20 15,-9 12 84 1,8 8-80-16,1-17 44 15,4 5-56-15,1-4 16 0,-5 4-32 16,4-5 44-16,-4 5-36 0,-10 0 40 16,1 4-40-16,0 0 48 15,-1 3-44-15,-8 5 20 16,8 8-32-16,-8 0 28 16,0 0-32-16,-5 8 56 15,4 5-40-15,-4 3-16 16,5 12-8-16,-5 8 8 15,13 1-8-15,-13 7-100 16,9-3 48-16</inkml:trace>
        </inkml:traceGroup>
        <inkml:traceGroup>
          <inkml:annotationXML>
            <emma:emma xmlns:emma="http://www.w3.org/2003/04/emma" version="1.0">
              <emma:interpretation id="{9563271B-63B1-4315-AAE7-EEA5284A36B2}" emma:medium="tactile" emma:mode="ink">
                <msink:context xmlns:msink="http://schemas.microsoft.com/ink/2010/main" type="inkWord" rotatedBoundingBox="22842,3612 24195,3638 24169,4969 22816,494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34524.8142">14958 1414 496 0,'-14'-4'184'0,"14"4"-140"0,-9 0-16 15,9 0 252-15,0 0-160 0,0-4 84 16,13 4-120-16,-13-8 56 15,14 8-80-15,-9-4 84 16,-5 4-84-16,0-4 52 16,9 4-68-16,-9-4 32 15,0 4-44-15,-9-8-8 16,9 8-16-16,0-4 36 16,0 4-20-16,9-4-24 15,-5 0 0-15,24-5 16 16,-1 1-8-16,14-4-20 15,4 8 4-15,10-4 12 16,-5 4 0-16,-9 0-116 16,-9 4 60-16,-23-8-296 15,5 12 192-15</inkml:trace>
          <inkml:trace contextRef="#ctx0" brushRef="#br0" timeOffset="234044.5014">14980 1329 288 0,'0'-4'108'0,"0"4"-84"0,0 0-4 0,0 0 108 15,0 0-72-15,0 0 60 16,14 0-72-16,-9 0 68 16,8 0-64-16,-4-8 72 15,-4 12-68-15,-5-8 52 16,9 4-60-16,-9-4 16 15,0 8-40-15,0-4 8 16,9 0-16-16,0 0 36 16,-4 0-24-16,8 0-12 15,1 4-8-15,-9-4-24 16,8 0 12-16,-13 0 12 16,9 0 0-16,0 0 24 15,-9 4-16-15,0-4 4 16,0 0-8-16,0 4 4 15,0 0-8-15,0-4 16 16,0 0-12-16,0 4-12 16,10 0 0-16,-10 0 20 15,4 0-8-15,-4-4 4 0,0 0-4 0,0 0 20 16,0 0-16-16,0 0 12 16,0 0-12-16,0 0 0 15,0 0-4-15,0 4-16 16,0 0 4-16,0-4 28 15,0 0-12-15,0 0-20 16,9 9 0-16,0-1 20 16,5 0-4-16,-5 0-4 15,-4 0 0-15,4 0-16 16,0 4 8-16,14 0 12 16,-19 0-4-16,1 1 8 15,8 3-8-15,-4 0 8 16,-4 0-8-16,4 0 8 15,0 0-8-15,-9 9 16 16,9-1-12-16,-4 0-4 16,-5 0 0-16,0 5-4 15,9-1 0-15,-9-4 0 16,5 1 0-16,-5-1 24 16,4-8-12-16,-4 4 4 15,0-4-8-15,0 1 4 16,9-1-8-16,-18 4-4 15,9-4 4-15,-4-4 12 16,-1 5-8-16,-4-9 32 16,4 4-24-16,-8-4 12 15,8 4-16-15,-4-8-16 0,4 4 0 16,-4-4 40-16,9 0-24 0,-4-4-20 16,8 0 4-16,-4 0 8 15,0 4 0-15,0-4-4 31,0 0 4-31,0 0 12 0,0 0-8 0,0 0-12 16,0 0 0-16,0 0 4 16,0 0 0-16,0 4 0 15,0 0 0-15,0-4 8 16,0 0-4-16,0 0-4 16,0 0 4-16,0 4 20 15,0 0-12-15,0-4 32 16,0 0-28-16,0 0 4 15,0 0-12-15,0 0 4 16,0 0-8-16,0 4-4 16,0 5 4-16,-4-1 4 15,4 4-4-15,-9-8-4 16,18 4 4-16,-9 8-4 16,0-4 0-16,0 4 0 15,4 5 0-15,5 3 0 16,14 4 0-16,-14 9 8 15,-4 7-4-15,9 1 8 16,-10-1-8-16,5 1 8 16,-4-5-8-16,4-4-20 15,-5-3 8-15,-4-1 32 16,10-4-16-16,-10-7 16 16,4-1-12-16,-8-8 64 0,4 0-44 15,-10-8 32 1,-3 0-36-16,-5-8 16 0,-1 0-24 0,-22-8-8 15,9 0-8-15,-27-4 12 16,23 8-8-16,-14-5-12 16,9 5 0-16,9-4-48 15,5 8 24-15,8-4-300 16,6 4 176-16</inkml:trace>
          <inkml:trace contextRef="#ctx0" brushRef="#br0" timeOffset="231823.6054">14129 1972 956 0,'0'-20'352'0,"0"20"-272"0,0-12-24 16,0 8 104-1,0 8-100-15,0-4 52 16,0 4-64-16,-14-4-24 16,14 8-16-16,-18 0 24 0,0 12-16 0,-9 1 56 15,9-1-40-15,-10 4-16 16,28 0-8-16,14 5 8 16,4-1-8-16,9-4 4 15,5-4-4-15,14-12-8 16,-1 1 4-16,5-13-156 15,10-1 84-15,-15-11 0 16,-4 8 44-16,-18-20 8 16,-5 12 8-16,-23-13 8 15,-8 13 0-15,-10-12 16 16,0 8-8-16,-9-9 16 16,19 13-16-16,-5 0-204 15,13 0 104-15</inkml:trace>
          <inkml:trace contextRef="#ctx0" brushRef="#br0" timeOffset="232078.2823">14329 1624 748 0,'-31'-8'276'0,"31"8"-216"0,-28 8-16 16,28-4 164-1,0 0-124-15,-4 5 20 16,8 3-64-16,-4 12 16 15,0 4-28-15,0 17 44 16,0-1-40-16,-4 9 28 16,4 8-32-16,-5-5 8 0,-4 9-20 0,-5 8-8 15,14-1-4-15,-9 1 48 16,0-4-28-16,-9-8-100 16,9-13 44-16,-9-11-180 15,18-9 120-15</inkml:trace>
          <inkml:trace contextRef="#ctx0" brushRef="#br0" timeOffset="232484.3535">14234 1507 832 0,'4'-28'308'0,"-4"28"-240"0,32-29-20 16,-18 9 36-1,4 8-56-15,5-8 8 16,0 0-24-16,-1-5 28 15,1 9-24-15,-9-4 12 16,4 8-16-16,5 0 36 16,-10 4-24-16,-3-4 64 15,3 7-48-15,-4 1 44 0,0 4-48 0,5 0 24 16,4 9-32-16,-4-1-8 16,9 0-12-16,-14 4 4 15,18 0-8-15,-9 0-256 16,5 4 136-16,-14 0-536 15,5 5 364-15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17.2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0BFB3A-CC29-488C-9E6B-839EC19064F3}" emma:medium="tactile" emma:mode="ink">
          <msink:context xmlns:msink="http://schemas.microsoft.com/ink/2010/main" type="writingRegion" rotatedBoundingBox="2068,5721 3718,5721 3718,7101 2068,7101"/>
        </emma:interpretation>
      </emma:emma>
    </inkml:annotationXML>
    <inkml:traceGroup>
      <inkml:annotationXML>
        <emma:emma xmlns:emma="http://www.w3.org/2003/04/emma" version="1.0">
          <emma:interpretation id="{D79728FC-8D31-4815-8A9D-E967FE2FF9A0}" emma:medium="tactile" emma:mode="ink">
            <msink:context xmlns:msink="http://schemas.microsoft.com/ink/2010/main" type="paragraph" rotatedBoundingBox="2068,5721 3718,5721 3718,7101 2068,7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1BFF1-75DC-4AF2-A0EA-ABDBE9254381}" emma:medium="tactile" emma:mode="ink">
              <msink:context xmlns:msink="http://schemas.microsoft.com/ink/2010/main" type="line" rotatedBoundingBox="2068,5721 3718,5721 3718,7101 2068,7101"/>
            </emma:interpretation>
          </emma:emma>
        </inkml:annotationXML>
        <inkml:traceGroup>
          <inkml:annotationXML>
            <emma:emma xmlns:emma="http://www.w3.org/2003/04/emma" version="1.0">
              <emma:interpretation id="{98C99B00-C0A8-43DD-8FB8-4942DCBA0D4A}" emma:medium="tactile" emma:mode="ink">
                <msink:context xmlns:msink="http://schemas.microsoft.com/ink/2010/main" type="inkWord" rotatedBoundingBox="2068,5721 3718,5721 3718,7101 2068,71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251 5547 332 0,'0'-4'120'0,"0"0"-92"0,-9-8-8 0,4 8 124 16,5 4-84-16,-9-4 36 16,0 4-56-16,-5-4 20 15,5 4-32-15,-14-4 16 16,10 4-24-16,-28 0 0 16,9 8-12-16,-23 0-16 15,9 8 4-15,-22 4-4 16,23 1 0-16,-19 7 52 15,23 0-24-15,-5 5 36 16,10 3-32-16,4 17 76 16,9-1-56-16,14 13 4 15,9 0-28-15,14-4-12 16,17-5-4-16,10-3-16 16,19-13 8-16,3-7 12 15,-3-5-4-15,-1-4-12 16,-9-8 4-16,-9-3-120 15,-4-5 68-15,-15-4-216 16,1 0 152-16</inkml:trace>
          <inkml:trace contextRef="#ctx0" brushRef="#br0" timeOffset="1143.9281">661 5729 624 0,'-36'0'228'0,"36"0"-176"0,22 8-16 16,-3-8 16-1,-1 13-36-15,14-5-32 16,4 0 8-16,5 0-288 16,5 12 160-16</inkml:trace>
          <inkml:trace contextRef="#ctx0" brushRef="#br0" timeOffset="306.1832">-456 6077 592 0,'0'-12'220'0,"0"12"-172"0,9-12-12 0,-4 0 188 16,13 12-128-16,28-16 44 16,-10 8-88-16,28-4-28 15,0 8-16-15,9-5 8 16,0 9-8-16,-5-4 4 15,-9 4-4-15,-13-4 4 16,-5 4-8-16,-14-4 8 16,-4 0-8-16,-9-4-92 15,4 0 52-15,-18-8-220 16,5 8 144-16</inkml:trace>
          <inkml:trace contextRef="#ctx0" brushRef="#br0" timeOffset="1307.3664">743 6098 572 0,'36'8'208'0,"-36"-8"-160"0,78 0-12 0,-37 4-12 16,-5 0-20-16,24 4-80 15,-1 0 40-15,14 0-196 16,-5 4 128-16</inkml:trace>
          <inkml:trace contextRef="#ctx0" brushRef="#br0" timeOffset="693.7634">-213 4944 652 0,'0'-12'244'0,"0"12"-192"0,19-12-12 0,-6 4 112 16,1 4-92-16,13 0 0 16,1 4-36-16,8 0 0 15,5 8-12-15,4 0-24 16,-4 0 4-16,-4 4-128 16,-1-4 76-16</inkml:trace>
          <inkml:trace contextRef="#ctx0" brushRef="#br0" timeOffset="905.7957">-204 5086 632 0,'-18'0'236'0,"18"0"-184"0,9 8-16 0,0-8 132 15,5 4-100-15,23 0 24 16,4 4-52-16,18-4-28 15,4 0-4-15,10-8 0 16,0 0-4-16,18-4-80 16,-4 4 40-16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52.5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762DF5-C503-4C0C-907A-AE331AA9986E}" emma:medium="tactile" emma:mode="ink">
          <msink:context xmlns:msink="http://schemas.microsoft.com/ink/2010/main" type="writingRegion" rotatedBoundingBox="19048,4899 23554,9041 21087,11725 16581,7583"/>
        </emma:interpretation>
      </emma:emma>
    </inkml:annotationXML>
    <inkml:traceGroup>
      <inkml:annotationXML>
        <emma:emma xmlns:emma="http://www.w3.org/2003/04/emma" version="1.0">
          <emma:interpretation id="{6746C65C-A608-4680-A87F-293232647F6D}" emma:medium="tactile" emma:mode="ink">
            <msink:context xmlns:msink="http://schemas.microsoft.com/ink/2010/main" type="paragraph" rotatedBoundingBox="19048,4899 23554,9041 22563,10119 18057,5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3407E0-7C73-45EE-ACE9-04BC3280AB29}" emma:medium="tactile" emma:mode="ink">
              <msink:context xmlns:msink="http://schemas.microsoft.com/ink/2010/main" type="inkBullet" rotatedBoundingBox="18642,5341 19107,5769 18756,6150 18291,5723"/>
            </emma:interpretation>
          </emma:emma>
        </inkml:annotationXML>
        <inkml:trace contextRef="#ctx0" brushRef="#br0">-2969-3087 372 0,'-18'-24'140'0,"9"12"-112"0,-5-1-4 0,-9 1-12 15,14 12-12-15,-27-8 112 16,4 4-60-16,-23 12 40 16,1 4-52-16,-1 13 128 15,0 7-96-15,19 9 32 16,18-1-64-16,18 9 4 16,18-1-28-16,18 17 0 15,14-8-8-15,10 3 20 16,-6-3-16-16,-4-4-144 15,-4-17 68-15</inkml:trace>
        <inkml:trace contextRef="#ctx0" brushRef="#br0" timeOffset="186.5262">-3360-2945 976 0,'18'-8'360'0,"-18"8"-280"0,91-4-20 0,-46 4 20 15,-4 8-56-15,18 0-72 16,1 0 24-16,26-4-228 16,1 8 136-16,26 0-416 15,-3 4 300-15</inkml:trace>
      </inkml:traceGroup>
      <inkml:traceGroup>
        <inkml:annotationXML>
          <emma:emma xmlns:emma="http://www.w3.org/2003/04/emma" version="1.0">
            <emma:interpretation id="{850B4A17-800A-4A82-AE69-C7F4023A97B7}" emma:medium="tactile" emma:mode="ink">
              <msink:context xmlns:msink="http://schemas.microsoft.com/ink/2010/main" type="line" rotatedBoundingBox="20582,6308 23554,9041 22563,10119 19590,7387"/>
            </emma:interpretation>
          </emma:emma>
        </inkml:annotationXML>
        <inkml:traceGroup>
          <inkml:annotationXML>
            <emma:emma xmlns:emma="http://www.w3.org/2003/04/emma" version="1.0">
              <emma:interpretation id="{547EFB2E-308E-4E52-A15B-07C3CF20388F}" emma:medium="tactile" emma:mode="ink">
                <msink:context xmlns:msink="http://schemas.microsoft.com/ink/2010/main" type="inkWord" rotatedBoundingBox="20056,6880 20337,7139 20050,7452 19769,71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60.9477">-1548-1630 676 0,'-19'-24'248'0,"19"24"-192"0,-32-17-16 15,5 13 4 1,9 4-32-16,-28 4 12 0,1 9-12 0,-14 7 88 15,13 4-52-15,5 9 20 16,14-1-36-16,18 16-20 16,9-7-8-16,23 12 20 15,8-5-12-15,10-3-40 16,5-1 16-16,-1-20-264 16,1-7 156-16</inkml:trace>
          <inkml:trace contextRef="#ctx0" brushRef="#br0" timeOffset="1128.2485">-1872-1480 956 0,'-13'0'352'0,"13"0"-272"16,36 0-24-16,0 0 32 15,-4 0-60-15,14 0 24 16,9 4-32-16,8-12-360 15,-4 8 184-15</inkml:trace>
        </inkml:traceGroup>
        <inkml:traceGroup>
          <inkml:annotationXML>
            <emma:emma xmlns:emma="http://www.w3.org/2003/04/emma" version="1.0">
              <emma:interpretation id="{C6A98403-870F-4D55-B6B1-5564E9FC15F9}" emma:medium="tactile" emma:mode="ink">
                <msink:context xmlns:msink="http://schemas.microsoft.com/ink/2010/main" type="inkWord" rotatedBoundingBox="22339,7924 23554,9041 22563,10119 21348,90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5.2748">564 519 880 0,'-5'4'328'0,"5"-4"-256"0,0-4-16 15,5 0 36 1,9 8-60-16,18-8 40 0,4-4-40 16,41 0-8-16,1 4-16 0,8-4-140 15,1 8 76-15,-10-9-316 16,-9 5 208-16</inkml:trace>
          <inkml:trace contextRef="#ctx0" brushRef="#br0" timeOffset="2778.4489">323-165 840 0,'23'4'312'0,"-23"-4"-244"0,22-4-16 0,-13 8-424 16,14 8 192-16</inkml:trace>
          <inkml:trace contextRef="#ctx0" brushRef="#br0" timeOffset="3249.8165">919-234 548 0,'9'-4'204'0,"-9"4"-156"15,23 8-16-15,-14 0 28 16,5 4-40-16,-5 9 8 16,5 3-16-16,-14 16 0 15,9 1-4-15,-18 12-8 16,9-5 4-16,-10 1 12 16,-3-9-8-16,-19-12 68 15,0-3-44-15,-9-21 40 16,5 0-40-16,-5-24 8 15,13-1-24-15,6-19 36 16,8 3-28-16,19-11-24 0,13 11 0 16,9-3-28-16,19 8 16 0,8 3-20 15,1 13 16-15,-1 0-8 16,1 12 12-16,-9 0 24 16,-5 4-4-16,-5 0-4 15,-4 8 0-15</inkml:trace>
          <inkml:trace contextRef="#ctx0" brushRef="#br0" timeOffset="2374.3526">-237 252 872 0,'-5'-4'324'0,"10"8"-252"0,4-8-20 15,-9 0 32 1,18 4-56-16,5-4-28 15,9 0-4-15</inkml:trace>
          <inkml:trace contextRef="#ctx0" brushRef="#br0" timeOffset="2728.8165">414-3 268 0,'-9'-4'100'0,"9"4"-76"0,9 4-8 0,-9 4 68 16,0 8-48-16,-5 16 120 16,5 9-88-16,-4 20 64 15,8 3-76-15,-8 9 32 16,-1-8-52-16,-9 0 60 16,5 0-56-16,-22-5 64 15,21-3-64-15,-21-5 80 16,-6-7-68-16,-8-13 28 15,4-7-48-15,-14-17-44 16,9-4 4-16,1-28-272 16,9-1 152-16</inkml:trace>
          <inkml:trace contextRef="#ctx0" brushRef="#br0" timeOffset="4247.8399">801 596 416 0,'-5'4'152'0,"5"-4"-116"0,0 8-12 16,0-8 92-1,0 0-68-15,-4 0 8 16,4 8-36-16,-14 0 48 16,14 0-36-16,-14 8 4 0,1 5-24 15,-15-1 28-15,19 8-24 0,-18 13 64 16,18-1-44-16,-14 13 0 16,19-9-20-16,-6-3-20 15,6-1 0-15,-1-7 4 16,10-5 0-16,-1-8 24 15,10 0-12-15,0-20-4 16,-1 8-4-16,6-20 4 16,-1 4-4-16,-4-8-4 15,8 4 4-15,-13-8-24 16,5 8 12-16,-5 3-12 16,-4 5 8-16,-10 12 16 15,5 5 0-15,-9 7 24 16,18 4-16-16,0 0 4 15,5-3-8-15,18-1 20 16,9 0-16-16,9-16 24 16,0 0-24-16,0-16 32 15,0 4-28-15,-14-20 20 16,5 3-20-16,-18-23 0 16,-9 7-8-16,-14-19 4 15,-5 11-8-15,-13-8-108 16,4 17 56-16,-8 8-412 15,3 15 256-15</inkml:trace>
          <inkml:trace contextRef="#ctx0" brushRef="#br0" timeOffset="15117.8465">-401 341 156 0,'0'0'56'0,"0"-4"-44"0,0 4-4 0,0 0 68 16,9 4-44-16,-9-4 76 15,0 0-60-15,0 0 52 16,0 0-56-16,0 8 16 0,0-8-40 16,0 4 16-16,0-4-20 15,0 0 8-15,0 0-12 16,0 0 44-16,0 0-28 15,0 0 40-15,9-4-40 16,0 0 4-16,5 4-20 0,-5-4 12 16,-9 0-16-16,14 0 24 15,-1 0-20-15,-4 0 40 16,0 4-28-16,14-4-24 16,-14 4 0-16,19 0 0 15,-10 0 0-15,9 0 8 16,-9 0-4-16,5 0-12 15,9 0 4-15,-9 0 20 16,9 0-8-16,-10 0 16 0,-3-4-16 16,-6 4-20-16,-4-4 4 15,-4 4 20-15,4-5-4 16,-9 1-4-16,0 0 0 16,0 0 4-16,0 4-4 15,0-4-4-15,0 4 4 16,0 0-16-16,0 0 8 15,0 0 4-15,0 0 0 16,0 0 0-16,0 8 0 16,0-8-12-16,0 0 8 15,0 0 12-15,0 0-4 0,0 0-12 16,0 0 4-16,0 0 20 16,0 4-8-16,-9-4-12 15,9 0 0-15,-5-4-4 16,-4 4 0-16,0-4 8 15,-4 4 0-15,8-4 0 16,-9 0 0-16,1 0 0 16,4 4 0-16,-5-4 8 15,-9 4-4-15,19 0-4 16,-15 0 4-16,1 0-16 16,-5 0 8-16,1 0 56 15,-1 0-28-15,0 0 0 16,0 0-16-16,5 4 28 15,4-4 0 1,5 4-20-16,9-4-16 16,-9 0-4-16,9 0 4 0,0 0 0 15,9 8 8-15,0 0-4 16,-9-8-4-16,0 0 4 16,14 4 4-1,-5 1-4-15,0-5-108 0,5 4 56 16,-5-4-296-16,0-4 188 15</inkml:trace>
        </inkml:traceGroup>
      </inkml:traceGroup>
    </inkml:traceGroup>
    <inkml:traceGroup>
      <inkml:annotationXML>
        <emma:emma xmlns:emma="http://www.w3.org/2003/04/emma" version="1.0">
          <emma:interpretation id="{9A23AF7D-9BD9-4589-B94C-B4A7BF7DE606}" emma:medium="tactile" emma:mode="ink">
            <msink:context xmlns:msink="http://schemas.microsoft.com/ink/2010/main" type="paragraph" rotatedBoundingBox="18450,6912 20215,8849 18995,9961 17230,8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01A2C4-CB55-418C-B7DA-B7F8F233FE69}" emma:medium="tactile" emma:mode="ink">
              <msink:context xmlns:msink="http://schemas.microsoft.com/ink/2010/main" type="line" rotatedBoundingBox="18450,6912 20215,8849 18995,9961 17230,8024">
                <msink:destinationLink direction="with" ref="{628DBB94-5F2E-4DF8-B96D-158FB7119DC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60B6780-5014-4515-AFDC-5760B43DF139}" emma:medium="tactile" emma:mode="ink">
                <msink:context xmlns:msink="http://schemas.microsoft.com/ink/2010/main" type="inkWord" rotatedBoundingBox="18248,8543 18491,8809 18192,9081 17950,88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37.1302">-3579 223 780 0,'-18'-44'288'0,"18"44"-224"0,-18-28-20 0,4 24 40 16,14 4-56-16,-14 8-4 16,1 4-12-16,-1 12 0 15,5 4-8-15,4 5 8 16,10 7-8-16,13-15-12 15,5-5 4-15,22-16-4 16,10-4 0-16,4-24 8 16,0-1 0-16,-18-23 24 15,-4 7-12-15,-28-15 32 16,-9 11-28-16,-32-4 56 16,9 13-40-16,-18 0-16 15,9 11-8-15,-4 1-36 16,18 8 16-16,4 8-208 15,10 8 124-15,17 0-524 0,10 16 344 16</inkml:trace>
        </inkml:traceGroup>
        <inkml:traceGroup>
          <inkml:annotationXML>
            <emma:emma xmlns:emma="http://www.w3.org/2003/04/emma" version="1.0">
              <emma:interpretation id="{9BE45121-DB12-4E54-A07A-6760C5B3DE0D}" emma:medium="tactile" emma:mode="ink">
                <msink:context xmlns:msink="http://schemas.microsoft.com/ink/2010/main" type="inkWord" rotatedBoundingBox="18450,6912 18759,7251 18330,7642 18021,73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29.7802">-3543-1492 508 0,'-31'0'188'0,"31"0"-148"0,-23 16-8 0,9-8-44 15,10 12 0-15,-10 8 48 16,9 5-16-16,1 15 16 15,8 9-20-15,15-4 8 16,8-17-12-16,32-12 20 16,9-3-20-16,14-30 76 15,0-7-52-15,-13-24 48 16,-10 3-48-16,-18-19 32 16,-9 11-36-16,-23-7-8 15,-9 3-16-15,-23 0-16 16,5 1 4-16,-19 7-136 15,15 17 72-15</inkml:trace>
        </inkml:traceGroup>
        <inkml:traceGroup>
          <inkml:annotationXML>
            <emma:emma xmlns:emma="http://www.w3.org/2003/04/emma" version="1.0">
              <emma:interpretation id="{44AE8BEB-DEE6-40F5-9713-C40BFDC500D9}" emma:medium="tactile" emma:mode="ink">
                <msink:context xmlns:msink="http://schemas.microsoft.com/ink/2010/main" type="inkWord" rotatedBoundingBox="19813,8671 20084,8968 19803,9225 19532,8928"/>
              </emma:interpretation>
            </emma:emma>
          </inkml:annotationXML>
          <inkml:trace contextRef="#ctx0" brushRef="#br0" timeOffset="8512.945">-1917 94 840 0,'-37'-16'312'0,"37"16"-244"0,-54 12-16 0,22 0-12 15,9 12-32-15,-9 13-12 16,9 3 0-16,-4 9 20 16,13-1-8-16,24-7 16 15,12-5-16-15,33-11-48 16,4-1 24-16,9-20-40 16,1-4 32-16,-10-16 28 15,-9-1 0-15,-23-15 8 16,-4 0-4-16,-27-13-8 15,-10 1 4-15,-18 7-200 16,-9 13 108-16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57.6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16E5AA-2242-4D6C-A47C-24DB7020A9CF}" emma:medium="tactile" emma:mode="ink">
          <msink:context xmlns:msink="http://schemas.microsoft.com/ink/2010/main" type="inkDrawing" rotatedBoundingBox="24466,4920 24917,10186 24141,10253 23690,4987" semanticType="verticalRange" shapeName="Other">
            <msink:sourceLink direction="with" ref="{D2E74AD2-C5CF-44C4-954C-6370390452F2}"/>
            <msink:sourceLink direction="with" ref="{77C9E22B-6D6F-4280-9E7D-BB8CBB5D1AA2}"/>
            <msink:destinationLink direction="to" ref="{9E742CBD-E409-4B65-8174-1BA5674F49D4}"/>
          </msink:context>
        </emma:interpretation>
      </emma:emma>
    </inkml:annotationXML>
    <inkml:trace contextRef="#ctx0" brushRef="#br0">14 88 728 0,'-32'-12'268'0,"32"12"-208"0,9-20-16 0,-4 8 44 15,8 8-56-15,10-13-28 16,4 5-8-16,23 4 0 16,-4 4 4-16,13 8-12 15,-9 4 8-15,9 4 20 16,-13 1-8-16,0-1 32 15,-15 4-24-15,-3-4 20 16,-6 4-20-16,1-4 0 16,-5 5-8-16,-4-1-8 15,0 4 4-15,-5 12 20 16,0 9-12-16,-4 28-40 16,8 7 16-16,-8 22-16 15,8-5 16-15,1 52 24 16,0 5-4-16,4 52 4 15,14-3-4-15,27 48 20 0,0-9-16 16,0 38-48-16,-4-30 20 16,-9 30-52-16,-28-9 40 15,-5-24 24-15,-13 32 4 0,-22-28-16 0,-19-9 8 16,-5 13 56-16,1-28-24 16,-1-37 16-16,10-16-24 15,-5-8 0-15,4-25-8 16,10-23-8-16,-5-21 4 15,14-32-76-15,-9-21 40 16,8-24-376 0,1-20 228-16,-14-32-216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58.3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AA7734-1F19-455A-8FC8-5F27C17A47A2}" emma:medium="tactile" emma:mode="ink">
          <msink:context xmlns:msink="http://schemas.microsoft.com/ink/2010/main" type="inkDrawing" rotatedBoundingBox="21437,5458 21960,5421 21977,5670 21454,5707" shapeName="Other"/>
        </emma:interpretation>
      </emma:emma>
    </inkml:annotationXML>
    <inkml:trace contextRef="#ctx0" brushRef="#br0">123 134 684 0,'-14'-28'252'0,"14"28"-192"0,-27-13-20 15,13 9 4 1,-4 8-32-16,0 5 32 15,9 7-28-15,0 4-4 16,-5 8-8-16,18 1 28 16,15-1-16-16,8-8-4 15,19-4-8-15,17-12 12 16,1-4-8-16,13-12-4 16,1 4 0-16,-19-16 56 15,0 4-32-15,-41-17 40 0,-9 9-36 0,-31-13-8 16,-10 5-16-16,0 4-32 15,0 7 12-15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58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742CBD-E409-4B65-8174-1BA5674F49D4}" emma:medium="tactile" emma:mode="ink">
          <msink:context xmlns:msink="http://schemas.microsoft.com/ink/2010/main" type="inkDrawing" rotatedBoundingBox="23070,5617 23644,5609 23647,5822 23073,5830" semanticType="callout" shapeName="Other">
            <msink:sourceLink direction="to" ref="{5216E5AA-2242-4D6C-A47C-24DB7020A9CF}"/>
          </msink:context>
        </emma:interpretation>
      </emma:emma>
    </inkml:annotationXML>
    <inkml:trace contextRef="#ctx0" brushRef="#br0">91-2 684 0,'-41'8'252'0,"41"-8"-192"0,-32 44-20 15,19-24 24 1,8 1-44-16,5 3-20 15,5 0 0-15,22-4 44 16,10 5-24-16,35-13 16 16,1 0-20-16,9-12-16 15,-4-4-4-15,-10-8 12 16,-9 0-4-16,-18-21 60 16,-18 17-36-16,-14-12 40 15,-9 8-36-15,-27-13-28 0,-5 13-4 0,-14 4-28 16,1 12 16-16,8 12-392 15,5 12 224-15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22.1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D560EF-9C9F-4479-8202-79777A0FF828}" emma:medium="tactile" emma:mode="ink">
          <msink:context xmlns:msink="http://schemas.microsoft.com/ink/2010/main" type="inkDrawing" rotatedBoundingBox="9488,5702 9924,5730 9905,6033 9469,6005" semanticType="enclosure" shapeName="Other">
            <msink:destinationLink direction="with" ref="{417FFECA-D91A-47DC-B9C5-D55CFE047EC5}"/>
          </msink:context>
        </emma:interpretation>
      </emma:emma>
    </inkml:annotationXML>
    <inkml:trace contextRef="#ctx0" brushRef="#br0">7163 4924 508 0,'-14'-16'188'0,"14"16"-148"0,-22-12-8 0,8 12 72 15,5 8-64-15,-19 8 80 16,6 0-68-16,-15 4 36 16,10 9-52-16,4 7 0 15,10 1-24-15,17 7-8 16,14-7 0-16,19-5 4 16,4-12-4-16,13-12 8 15,1-8-8-15,4-16-4 16,0-4 4-16,-13-4 20 15,-5-5-12-15,-28 1 4 16,-3 4-8-16,-24-13-24 16,-4 9 8-16,-14 0-144 15,5 11 80-15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21.7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7FFECA-D91A-47DC-B9C5-D55CFE047EC5}" emma:medium="tactile" emma:mode="ink">
          <msink:context xmlns:msink="http://schemas.microsoft.com/ink/2010/main" type="inkDrawing" rotatedBoundingBox="7888,5675 8296,5656 8311,5970 7903,5990" semanticType="callout" shapeName="Other">
            <msink:sourceLink direction="with" ref="{08D560EF-9C9F-4479-8202-79777A0FF828}"/>
            <msink:sourceLink direction="with" ref="{1032FB50-6E45-4C6A-A3EA-5C7BD4CC8E33}"/>
          </msink:context>
        </emma:interpretation>
      </emma:emma>
    </inkml:annotationXML>
    <inkml:trace contextRef="#ctx0" brushRef="#br0">5629 4884 340 0,'0'-9'128'0,"0"1"-100"0,0 0-8 0,-5 0 44 16,5 8-40-16,-9-4 8 31,0 4-20-31,-5 4-24 0,-9 4 4 16,-18 0 40-16,19 17-20 0,-19 3 124 15,4 0-80-15,5 9 48 16,10 7-60-16,22-7-8 15,13-1-20-15,19-12 24 16,23-3-24-16,-1-13-24 16,10 0 4-16,-18-16 8 15,-1 0 0-15,-4-13 16 16,-9 5-12-16,-18-12 32 16,-1 12-24-16,-26-13 20 15,-1 1-20-15,-13-4-8 16,-1 11-4-16,1-3-24 15,4 12 12-15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24.2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3B531F-203B-4CC2-858B-A054B0A804EA}" emma:medium="tactile" emma:mode="ink">
          <msink:context xmlns:msink="http://schemas.microsoft.com/ink/2010/main" type="inkDrawing" rotatedBoundingBox="9589,7180 10266,7201 10253,7600 9576,7579" semanticType="enclosure" shapeName="Other"/>
        </emma:interpretation>
      </emma:emma>
    </inkml:annotationXML>
    <inkml:trace contextRef="#ctx0" brushRef="#br0">7254 6430 364 0,'-5'-25'132'0,"5"25"-100"0,0-16-12 0,-4 8 148 15,-1 4-96-15,-8 0 76 16,-1 4-84-16,-13 12 44 16,4-4-64-16,-18 29 68 15,14-1-64-15,4 25-24 16,9 3-16-16,23-11 0 16,14-4-4-16,27-9-12 15,-4-12 4-15,36-20 12 16,4-8-4-16,10-20 16 15,-5 0-12-15,-14-25 4 16,-18 9-4-16,-22-13 20 16,-14 5-16-16,-33-5 4 15,-3 9-8-15,-42-1-140 16,10 17 76-16,-19 8-256 16,14 8 176-16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3:15.3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B70A4B-737E-4EF0-875B-29DCC7AD525F}" emma:medium="tactile" emma:mode="ink">
          <msink:context xmlns:msink="http://schemas.microsoft.com/ink/2010/main" type="inkDrawing" rotatedBoundingBox="3905,14775 4526,10353 5608,10505 4988,14927" semanticType="verticalRange" shapeName="Other">
            <msink:sourceLink direction="with" ref="{E2A04741-3D1F-4E3A-8690-06D292604F0F}"/>
            <msink:sourceLink direction="with" ref="{10FEA314-C703-4745-B8A1-61B3F22C46A4}"/>
            <msink:sourceLink direction="with" ref="{24F0F7F6-2BD7-44E0-B06B-9FA7283FB881}"/>
          </msink:context>
        </emma:interpretation>
      </emma:emma>
    </inkml:annotationXML>
    <inkml:trace contextRef="#ctx0" brushRef="#br0">1185 68 352 0,'4'-13'132'0,"-4"13"-104"0,0-8-8 0,-4 0 148 15,-1 8-96-15,-13-8 8 16,4 0-52-16,-17-4 0 16,3 4-16-16,-36 0-8 15,19 12 0-15,-28 0 4 16,14 8-4-16,-18-4-12 16,22 4 4-16,-22 4 20 15,13-3-8-15,-14-5 4 16,19 8-4-16,0-4 56 15,18 4-36-15,5 4-20 0,8 1-8 16,15 7 24 0,4 16-12-16,9 17 4 15,4 8-8-15,1 28 36 16,8-8-20-16,1 57-4 16,-10-13-12-16,1 45 4 15,-5-20-8-15,-23 37-4 16,10-21 4-16,-10 36 4 15,5-28-4-15,-14 16-12 16,9-24 4-16,-9 21 12 16,9-21-4-16,-4 12 8 15,4-24-8-15,5 20 16 16,9-20-12-16,0 4-28 16,4-21 8-16,1-7 32 0,4-25-12 15,0-12 8-15,-5-20-8 0,5-8 12 16,0-20-12-16,-9-9 40 15,9-11-24-15,-4-9-12 16,8-8-8-16,-4-4-4 16,9-4 0-16,0-12 16 15,5 4-8-15,18-12 16 16,9 0-16-16,18-4 16 16,28 4-16-16,-6 4-28 15,1-9 8-15,0 9-252 16,5 4 148-16,13 4-316 15,5 0 244-15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1:07.0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27EA46-E6C7-4A94-BEF8-F2E2333398C7}" emma:medium="tactile" emma:mode="ink">
          <msink:context xmlns:msink="http://schemas.microsoft.com/ink/2010/main" type="writingRegion" rotatedBoundingBox="5495,3001 9856,3208 9635,7862 5274,7655"/>
        </emma:interpretation>
      </emma:emma>
    </inkml:annotationXML>
    <inkml:traceGroup>
      <inkml:annotationXML>
        <emma:emma xmlns:emma="http://www.w3.org/2003/04/emma" version="1.0">
          <emma:interpretation id="{FC0A207D-E76F-44A7-87FC-85A28B530E92}" emma:medium="tactile" emma:mode="ink">
            <msink:context xmlns:msink="http://schemas.microsoft.com/ink/2010/main" type="paragraph" rotatedBoundingBox="5495,3001 9856,3208 9809,4187 5448,3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0CB5A-28DC-492F-9DD1-2BCB9A43E194}" emma:medium="tactile" emma:mode="ink">
              <msink:context xmlns:msink="http://schemas.microsoft.com/ink/2010/main" type="line" rotatedBoundingBox="5495,3001 9856,3208 9809,4187 5448,3980"/>
            </emma:interpretation>
          </emma:emma>
        </inkml:annotationXML>
        <inkml:traceGroup>
          <inkml:annotationXML>
            <emma:emma xmlns:emma="http://www.w3.org/2003/04/emma" version="1.0">
              <emma:interpretation id="{CA48204F-7605-410F-90D7-9D4CD0021692}" emma:medium="tactile" emma:mode="ink">
                <msink:context xmlns:msink="http://schemas.microsoft.com/ink/2010/main" type="inkWord" rotatedBoundingBox="5492,3061 6940,3130 6896,4048 5448,3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3953 2965 728 0,'-4'-8'268'0,"4"8"-208"0,4-4-16 0,-4 0 152 16,9 8-116-16,14-8 44 16,-5 4-72-16,23-4 32 15,0 4-48-15,18-4 0 16,-8 8-24-16,-6-4-68 15,1 0 28-15,-15 0-164 16,1 4 108-16</inkml:trace>
          <inkml:trace contextRef="#ctx0" brushRef="#br0" timeOffset="-3115.5421">3411 2508 436 0,'0'-8'160'0,"0"8"-124"0,-4-8-8 0,-1 0 184 15,1 16-120-15,-14-16 52 16,4 8-84-16,-9 0 32 16,5 0-52-16,-14-8-4 15,5 4-20-15,-5-9-4 16,0 5-4-16,5-4 28 16,4 4-20-16,-4-4 12 15,8 8-16-15,-3 0 28 16,8 4-24-16,0 0 12 15,5 8-16-15,-9 0-24 16,9 4 4-16,-5 4 12 0,1 5 0 0,3 7-12 16,6 4 4-16,-10 5-4 15,10 3 0-15,-1 9 16 16,5-5-4-16,-4 5 8 16,8-5-8-16,-8-3-12 15,4-5 4-15,-10 1 12 16,15-1-4-16,-10-4 16 15,5-3-12-15,-4-5-12 16,-1-4 0-16,1-3-4 16,8-1 0-16,-4-4 0 15,5 4 0-15,4-4 44 16,5 0-24-16,4-8 8 16,0 4-12-16,5-3 12 15,4-1-12-15,1-4-12 16,-1 4 0-16,-4-4-104 15,4 4 60-15,-9-4-112 16,0 4 92-16,-13-4-260 16,-1 4 184-16</inkml:trace>
          <inkml:trace contextRef="#ctx0" brushRef="#br0" timeOffset="191.4978">4003 3071 932 0,'0'-5'348'0,"0"5"-272"0,9 5-20 0,-4-1 156 16,9 0-128-16,13-4 20 16,5 4-64-16,13-8 16 15,1 4-28-15,4-4-52 16,0 0 12-16,5-5-208 16,-10 5 120-16</inkml:trace>
          <inkml:trace contextRef="#ctx0" brushRef="#br0" timeOffset="-923.3026">3753 2306 872 0,'-9'-4'324'0,"9"4"-252"0,-23 16-20 15,14-4 120 1,4 0-104-16,-8 12-8 0,8 1-40 16,-9 3-60-16,5 0 24 0,0-7-76 15,5-1 52-15,-10-16 8 16,10 0 20-16,-10-12 80 15,14 0-36-15,-5-9 164 16,5 1-108-16,-4-4 56 16,8 8-84-16,1 0-16 15,9 4-28-15,-1 4 8 16,5 8-16-16,5 0-204 16,0 8 104-16,13 4-428 15,1 0 288-15</inkml:trace>
          <inkml:trace contextRef="#ctx0" brushRef="#br0" timeOffset="-1187.4961">3662 2289 676 0,'-14'-12'248'0,"14"12"-192"0,9 0-16 0,-9 0 100 15,0 0-84-15,0 4 76 16,9 4-76-16,-4 5 40 15,-1 3-56-15,-4 8 16 16,14 4-36-16,-5 5 8 16,0 3-16-16,0-3-16 15,1-5 0-15,-6-4-180 16,5-4 96-16,-4-3-444 16,-1-5 296-16</inkml:trace>
        </inkml:traceGroup>
        <inkml:traceGroup>
          <inkml:annotationXML>
            <emma:emma xmlns:emma="http://www.w3.org/2003/04/emma" version="1.0">
              <emma:interpretation id="{B5815026-89D1-4C3B-932A-F86AED56DD82}" emma:medium="tactile" emma:mode="ink">
                <msink:context xmlns:msink="http://schemas.microsoft.com/ink/2010/main" type="inkWord" rotatedBoundingBox="7667,3104 9856,3208 9812,4123 7624,40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33.3283">5132 2807 984 0,'-13'5'368'0,"13"-5"-288"0,0 28-20 15,0-12 64 1,0 0-80-16,0 9 0 16,4-1-28-16,1 0 8 15,-1 0-16-15,1-3 4 16,-1-5-4-16,-4-8 48 16,5-4-32-16,-5-8 16 15,5 0-24-15,-5-4-52 16,4 0 20-16,-4-9-60 0,9 5 44 0,0-12 8 15,5 4 12-15,4-9 20 16,5 9-4-16,0 0 84 16,4 8-44-16,0 4 4 15,1 4-28-15,-1 4 24 16,0 4-28-16,5 4 4 16,0 4-12-16,5-4 4 15,-1 0-8-15,0-4-80 16,1 4 40-16,-5-8-152 15,-5 4 104-15,-4-4-164 16,-5 0 140-16,-4-4-124 16,-1 4 136-16,-8-4 12 15,4 8 52-15,-5-8 164 16,6 4-72-16,-1-4 120 16,4 4-104-16,1-8 4 15,4 4-44-15,0-8-16 16,5 4-12-16,-9-8 12 15,4 8-12-15,-9-9 48 16,0 5-28-16,-18 4 56 16,0 0-48-16,-14-8 28 15,10 8-36-15,-19-8 52 16,14 7-44-16,-19 5 64 16,14 4-60-16,-4 9-36 0,13 7-4 15,1 4-32-15,4 4 20 16,9 5 12-16,4-1 4 15,5 0 8-15,9 1-8 0,5-5-4 16,0-4 4-16,13-8-164 16,5 0 88-16,23-12-164 15,-5 0 132-15,10-8-36 16,-1 4 84-16,-4-12 32 16,-10 8 16-16,-17-12 84 15,-1 4-40-15,-22-13 112 16,4 5-88-16,-18-4 144 15,-9 7-120-15,-5 1 24 16,-4 12-64-16,-5 4-44 16,10 12-4-16,-6 8-8 15,6 4 4-15,13 1 8 16,0 3 0-16,13-4-80 16,6 0 44-16,-1-7-120 15,5-5 92-15,8-4-184 16,-8 0 140-16,0-8-84 15,0 4 116-15,-14-8 20 16,5 0 36-16,-14-5 88 16,0 9-40-16,0-4 212 15,0 8-132-15,0 4 72 16,9 4-104-16,0 5-4 16,4-1-48-16,10-4 12 15,0 4-20-15,9-8 20 16,9 0-24-16,13-12-20 0,-8 4 0 0,13-8-48 15,-4 0 28-15,-5-9-12 16,-5 5 24-16,-13-12 28 16,-9 8-8-16,-18-25 8 15,4 9-4 1,-18-29 28-16,4 8-20 0,-9-12 92 16,5 13-60-16,0 7 100 15,5 13-84-15,-1 12-48 16,10 11-12-16,-5 26 28 15,0 15-20-15,-10 33 16 16,10 3-16-16,-9 9 12 16,9-8-16-16,-13-8 4 15,13-5-4-15,-9-3-68 16,9-9 32-16,0-7-296 16,9-9 180-16</inkml:trace>
          <inkml:trace contextRef="#ctx0" brushRef="#br0" timeOffset="1570.2218">7300 3075 1360 0,'-14'60'504'0,"14"-60"-392"0,-18 93-32 16,9-52-24-1,4-5-48-15</inkml:trace>
        </inkml:traceGroup>
      </inkml:traceGroup>
    </inkml:traceGroup>
    <inkml:traceGroup>
      <inkml:annotationXML>
        <emma:emma xmlns:emma="http://www.w3.org/2003/04/emma" version="1.0">
          <emma:interpretation id="{44C151A3-6AAF-4BDB-B737-F132349E402B}" emma:medium="tactile" emma:mode="ink">
            <msink:context xmlns:msink="http://schemas.microsoft.com/ink/2010/main" type="paragraph" rotatedBoundingBox="5915,6052 6116,5273 6586,5395 6386,61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755E6E-60E4-4A75-86A2-81581EE4A9B2}" emma:medium="tactile" emma:mode="ink">
              <msink:context xmlns:msink="http://schemas.microsoft.com/ink/2010/main" type="line" rotatedBoundingBox="5915,6052 6116,5273 6586,5395 6386,6174">
                <msink:destinationLink direction="with" ref="{6FD0BDEA-1FFE-46AE-9B5B-C54C1B532AF6}"/>
                <msink:destinationLink direction="with" ref="{13F85E87-F513-44F3-AEC1-0676391EDC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BCFC23-42F9-44D4-94E3-39A6B62263B7}" emma:medium="tactile" emma:mode="ink">
                <msink:context xmlns:msink="http://schemas.microsoft.com/ink/2010/main" type="inkWord" rotatedBoundingBox="5915,6052 6116,5273 6586,5395 6386,6174"/>
              </emma:interpretation>
            </emma:emma>
          </inkml:annotationXML>
          <inkml:trace contextRef="#ctx0" brushRef="#br0" timeOffset="73107.8884">3921 4588 456 0,'5'-16'168'0,"-10"4"-128"0,1 4-16 16,-1 0 112 0,1 8-80-16,-5-8 32 15,-1 8-52-15,-3-5-4 16,4 5-20-16,-14 0 0 16,5 5-4-16,-10 3 12 15,10 8-12-15,-9 4-20 16,0 4 4-16,-14 5 12 0,9 7 0 0,-9 9 52 15,-5-1-32-15,5 9 52 16,5-5-44-16,22 5 64 16,5 0-56-16,27-1 8 15,10 5-28-15,13-5 4 16,0-7-12-16,9-5 0 16,-5-3-4-16,-4-13 4 15,0 0-8-15,-9-3-188 16,0-1 100-16,-19-8-228 15,1-4 176-15</inkml:trace>
          <inkml:trace contextRef="#ctx0" brushRef="#br0" timeOffset="73335.165">3516 5021 612 0,'0'-8'228'0,"0"8"-180"0,32 0-12 16,-14-4 192-1,0 4-132-15,19-8 68 16,-5 8-96-16,4 0-40 16,5 0-16-16,5-8-24 15,-5 8 8-15,9 0-200 0,0 0 112 0</inkml:trace>
        </inkml:traceGroup>
      </inkml:traceGroup>
    </inkml:traceGroup>
    <inkml:traceGroup>
      <inkml:annotationXML>
        <emma:emma xmlns:emma="http://www.w3.org/2003/04/emma" version="1.0">
          <emma:interpretation id="{1469C14F-1B8B-43E5-961C-8A37011FEDCA}" emma:medium="tactile" emma:mode="ink">
            <msink:context xmlns:msink="http://schemas.microsoft.com/ink/2010/main" type="paragraph" rotatedBoundingBox="8208,7804 6254,7543 6339,6900 8294,71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F088F5-2D1E-48DC-BA26-D9CD6BE1E278}" emma:medium="tactile" emma:mode="ink">
              <msink:context xmlns:msink="http://schemas.microsoft.com/ink/2010/main" type="line" rotatedBoundingBox="8208,7804 6254,7543 6339,6900 8294,7161">
                <msink:destinationLink direction="with" ref="{6FD0BDEA-1FFE-46AE-9B5B-C54C1B532AF6}"/>
                <msink:destinationLink direction="with" ref="{13F85E87-F513-44F3-AEC1-0676391EDC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566FDE-A9E6-42DD-B911-278C1DB0D9D0}" emma:medium="tactile" emma:mode="ink">
                <msink:context xmlns:msink="http://schemas.microsoft.com/ink/2010/main" type="inkWord" rotatedBoundingBox="6584,7446 6272,7404 6324,7014 6636,7056"/>
              </emma:interpretation>
              <emma:one-of disjunction-type="recognition" id="oneOf2">
                <emma:interpretation id="interp2" emma:lang="" emma:confidence="0">
                  <emma:literal>of</emma:literal>
                </emma:interpretation>
                <emma:interpretation id="interp3" emma:lang="" emma:confidence="0">
                  <emma:literal>OE</emma:literal>
                </emma:interpretation>
                <emma:interpretation id="interp4" emma:lang="" emma:confidence="0">
                  <emma:literal>Of</emma:literal>
                </emma:interpretation>
                <emma:interpretation id="interp5" emma:lang="" emma:confidence="0">
                  <emma:literal>ONE</emma:literal>
                </emma:interpretation>
                <emma:interpretation id="interp6" emma:lang="" emma:confidence="0">
                  <emma:literal>OWE</emma:literal>
                </emma:interpretation>
              </emma:one-of>
            </emma:emma>
          </inkml:annotationXML>
          <inkml:trace contextRef="#ctx0" brushRef="#br0" timeOffset="75945.8963">3981 6251 416 0,'-10'-16'152'0,"10"16"-116"0,-4-12-12 0,-1 8 84 15,1 4-64-15,-14 0 16 16,4 4-36-16,-13 8 40 16,4 8-36-16,-9 9 20 15,9-1-28-15,-4 13 96 16,13 3-64-16,1 9-16 16,13-5-20-16,9-7-4 15,9-5-8-15,18-20-4 16,5-3 4-16,9-26 40 15,0 1-24-15,-4-12 24 16,-10 0-24-16,-17-9 28 16,-10 9-32-16,-23-12-4 15,0 7-8-15,-18-7-32 16,1 3 16-16,-6 1-100 16,14 8 60-16,14 4-292 15,14 11 188-15</inkml:trace>
        </inkml:traceGroup>
        <inkml:traceGroup>
          <inkml:annotationXML>
            <emma:emma xmlns:emma="http://www.w3.org/2003/04/emma" version="1.0">
              <emma:interpretation id="{1032FB50-6E45-4C6A-A3EA-5C7BD4CC8E33}" emma:medium="tactile" emma:mode="ink">
                <msink:context xmlns:msink="http://schemas.microsoft.com/ink/2010/main" type="inkWord" rotatedBoundingBox="8208,7804 7702,7736 7787,7093 8294,7161">
                  <msink:destinationLink direction="with" ref="{417FFECA-D91A-47DC-B9C5-D55CFE047EC5}"/>
                </msink:context>
              </emma:interpretation>
            </emma:emma>
          </inkml:annotationXML>
          <inkml:trace contextRef="#ctx0" brushRef="#br0" timeOffset="76520.4569">5210 6794 748 0,'-14'-4'276'0,"14"4"-216"0,0-4-16 0,9 0 200 15,5 4-144-15,22-13 108 16,10 5-120-16,22-8 4 15,5 4-52-15,4-4 0 16,5 8-24-16,-22-4-192 16,3 8 92-16</inkml:trace>
          <inkml:trace contextRef="#ctx0" brushRef="#br0" timeOffset="76306.3823">5733 6357 560 0,'14'-4'208'0,"-14"4"-164"0,0-8-8 0,-9 3 48 15,9 10-52-15,-23-5 48 16,14 0-44-16,-27 0 8 16,13 4-28-16,-32 0-8 15,1 8-4-15,-15 8-4 16,15 4 0-16,-10 21 76 15,18 3-40-15,5 21 48 16,19 0-48-16,13 0-12 16,13-9-12-16,28-3 0 15,9-8-8-15,23-13-12 16,4-8 4-16,0-11-112 16,-9-1 64-16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8:17.5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2FCA0F-E452-4140-8D91-D337D4B05566}" emma:medium="tactile" emma:mode="ink">
          <msink:context xmlns:msink="http://schemas.microsoft.com/ink/2010/main" type="writingRegion" rotatedBoundingBox="11423,5447 17319,5249 17381,7103 11485,7301"/>
        </emma:interpretation>
      </emma:emma>
    </inkml:annotationXML>
    <inkml:traceGroup>
      <inkml:annotationXML>
        <emma:emma xmlns:emma="http://www.w3.org/2003/04/emma" version="1.0">
          <emma:interpretation id="{50CE8B81-042C-4BE6-8AC6-349A5E9216E7}" emma:medium="tactile" emma:mode="ink">
            <msink:context xmlns:msink="http://schemas.microsoft.com/ink/2010/main" type="paragraph" rotatedBoundingBox="13765,5368 17319,5249 17364,6577 13810,66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181DCA-8835-47D0-A447-37D00A94F0AF}" emma:medium="tactile" emma:mode="ink">
              <msink:context xmlns:msink="http://schemas.microsoft.com/ink/2010/main" type="line" rotatedBoundingBox="13765,5368 17319,5249 17364,6577 13810,6696"/>
            </emma:interpretation>
          </emma:emma>
        </inkml:annotationXML>
        <inkml:traceGroup>
          <inkml:annotationXML>
            <emma:emma xmlns:emma="http://www.w3.org/2003/04/emma" version="1.0">
              <emma:interpretation id="{BAB25406-26BF-417C-B054-8F406085F687}" emma:medium="tactile" emma:mode="ink">
                <msink:context xmlns:msink="http://schemas.microsoft.com/ink/2010/main" type="inkWord" rotatedBoundingBox="13765,5368 17319,5249 17364,6577 13810,66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2304-1193 652 0,'0'0'244'0,"0"0"-192"0,9 4-12 0,-9-4 180 16,0 0-128-16,0 0 60 15,9 4-88-15,0-4 16 16,5 4-48-16,0-4 0 16,8 4-20-16,6-4 12 15,-1 8-16-15,14-16 16 16,-5 4-16-16,5-8 24 15,-4 4-20-15,-5-1-48 16,4 5 20-16,-9-4-192 16,-4 8 116-16</inkml:trace>
          <inkml:trace contextRef="#ctx0" brushRef="#br0" timeOffset="404.6895">3169-1242 496 0,'-5'-4'184'0,"5"4"-140"0,5 8-16 0,-5 0 100 16,0 4-76-16,-5 13 84 16,5 11-76-1,-9 25 20-15,5 4-44 0,-10 15 12 16,5 1-28-16,-9 0 44 16,4-12-36-16,-9-8 56 15,5-13-48-15,-18-7 56 16,8-9-56-16,-13-12 36 15,5 1-40-15,-14-17 24 16,9 0-28-16,-5-8-28 16,10 0 0-16,-5-21-220 15,9-3 120-15,9-16-412 16,10-1 288-16</inkml:trace>
          <inkml:trace contextRef="#ctx0" brushRef="#br0" timeOffset="571.7516">3123-1622 600 0,'-4'-17'224'0,"4"17"-176"0,0 5-12 0,0-5 52 16,0 0-56-16,0 0 4 15,4 8-20-15</inkml:trace>
          <inkml:trace contextRef="#ctx0" brushRef="#br0" timeOffset="2146.8389">3606-1618 352 0,'-5'-8'132'0,"5"8"-104"0,0-8-8 0,0 3 44 15,5 5-40-15,-5-4 88 16,5 0-64-16,-1-4 56 16,1 8-60-16,-5 0 32 15,4 0-44-15,-4-8 8 16,0 16-24-16,-4-8-8 15,4 8-4-15,-5-4 12 16,5 13-8-16,-4 7 48 16,8 8-28-16,-8 9 20 15,4-1-28-15,-10 9 28 16,1-1-32-16,-4 5-4 16,-1-4-8-16,-4-1-4 15,9 1 0-15,-9 3 8 16,8-7-4-16,1-9 24 15,5 1-16-15,-1-21 24 16,5 4-24-16,0-12 48 16,9 0-32-16,-9-16-4 15,5 0-16-15,-1-12 4 16,6-4-8-16,-1-5-36 16,0 9 16-16,4-8-56 0,1 3 40 0,4-3-56 15,10 0 52-15,-6-5 0 16,1 5 20-16,4 0 4 15,1 11 4-15,-5-7 60 16,4 12-28-16,-4 4 8 16,4 0-20-16,-9 0 20 15,5 16-20-15,-5-8 4 16,0 8-8-16,-4 0 28 16,0 4-20-16,-10 0 12 15,1 0-16-15,-10-3 20 16,1 3-20-16,-15-4 4 15,6 0-8-15,-15 0-40 16,10-4 16-16,-14-4-48 16,5 4 36-16,-5-8 16 15,9 0 8-15,1 4-8 16,3 0 8-16,6-8-24 16,4 8 16-16,4 0-4 15,5 0 8-15,-4 0 24 16,8 0-8-16,-4 0 16 15,0 8-16-15,-4-8 60 16,4 4-40-16,-5 4 8 16,0 8-24-16,1-4 20 15,8 1-20-15,1 7 48 16,9 0-32-16,-1 12 4 16,1-3-20-16,4-1 36 0,0 9-24 15,-4-1-24-15,0-4 0 16,-5-3 36-16,5-9-24 0,-10 4 24 15,1-8-20-15,-5-12 44 16,0 4-32-16,0-16-200 16,0 8 92-16,0-4-328 15,4-4 224-15</inkml:trace>
          <inkml:trace contextRef="#ctx0" brushRef="#br0" timeOffset="3047.266">3948-716 424 0,'-10'0'156'0,"10"0"-120"0,-9 8-8 0,5 4 124 16,8-3-88-16,-4-1 88 16,5-4-88-16,-1 4 20 15,10 0-48-15,0-8 12 16,4 8-28-16,0-8 0 16,5 0-12-16,0-8 12 15,4 8-12-15,-4-8 16 16,4 4-16-16,-4-4-4 15,-5 0 0-15,-4-9-16 16,4 9 8-16,-9-8 20 16,5 4-8-16,-14-4-12 15,4 4 0-15,-8-5-4 16,4 9 0-16,-9-8 16 16,4 8-4-16,-9-4 8 15,10 4-8-15,-14-8-12 16,8 16 4-16,-8-9-4 15,5 1 0-15,-10 4 16 16,9 4-4-16,-13-8 8 16,9 8-8-16,-5-8-12 15,5 16 4-15,-1-8-4 16,6 4 0-16,-5-4 0 16,9 8 0-16,-5 0 8 15,9 1 0-15,-4-1 8 0,5 4-4 16,-5-4-12-16,4 8 4 0,-4 0 20 15,9 0-8-15,-5 1-4 16,5 7 0-16,-4-4 12 16,4 4-8-16,-5 1 4 15,10-1-4-15,-10 0 4 16,5 1-8-16,-4-1 24 16,4 0-16-16,-5-4 12 15,5 5-12-15,-4-1-8 16,-1 0 0-16,-9 1 20 15,10-5-12-15,-10 0 12 16,10-4-12-16,-10-4 28 16,5 0-24-16,0-7-12 15,4-1-8-15,-4-8 20 16,0 4-8-16,9-13-172 16,0 5 92-16</inkml:trace>
          <inkml:trace contextRef="#ctx0" brushRef="#br0" timeOffset="3996.9128">4589-1153 676 0,'-4'-4'248'0,"4"4"-192"0,-5 4-16 0,1-4 100 16,8 0-84-16,-4 4 32 16,0 4-52-16,5 4 20 15,-5 1-28-15,4-1 8 16,10 4-20-16,-5-4 0 15,0 0-8-15,5 0 28 16,4 0-20-16,0-8-24 16,5 1 4-16,0-10 28 15,0 10-16-15,4-18 8 16,0 5-8-16,1-8-8 16,-1 8 4-16,0-12-32 15,-4 8 16-15,-5-9-4 16,-4 9 8-16,-5-8 8 15,0 12 0-15,-9-8 0 0,0 8 0 16,-9-4 16-16,0 7-8 0,-5-7-20 31,5 8 4-31,-14-8 4 0,10 12 4 0,-10-8-12 16,14 8 8-16,-23-4-16 16,18 4 12-16,-18-4 4 15,14 8 4-15,-9-4 0 16,9 4 0-16,-5 4-12 15,0 0 8-15,5-4 4 16,4 4 0-16,-4 0-20 16,4 1 12-16,1-1-4 15,8 4 4-15,-8 0 8 16,8 0 0-16,-4 4-20 16,9 0 12-16,-9 5 20 15,9 7-4-15,-5 4 24 16,5 5-20-16,-4 11-12 15,8-3-4-15,-4-1 20 16,0 1-8-16,0-5-12 16,0-3 0-16,-4-5 28 15,4 1-12-15,-9-9 24 16,0 0-24-16,-10-8 12 16,10-4-12-16,-9-3-24 15,4-1 4-15,-4-4 20 16,4 0-4-16,-4-4-4 15,9 0 0-15,-5-4-156 0,5 0 84 16,5-4-220-16,4-1 164 16</inkml:trace>
          <inkml:trace contextRef="#ctx0" brushRef="#br0" timeOffset="5719.9546">4508-1485 364 0,'-10'4'132'0,"10"-4"-100"0,0 12-12 15,-9-12 80-15,18 0-60 0,-18 4 60 16,9 5-56-16,-13-1 68 16,13 4-64-16,-9-4 36 15,-1 4-48-15,-3 4 24 16,4 0-32-16,-5 5 16 15,0-1-24-15,1 0 28 16,4 4-32-16,-5 5 20 16,9-1-20-16,-4 9 0 15,5 7-8-15,4 13 12 16,4-1-12-16,1 13-12 16,-1-4 0-16,5 4 20 15,10-13-8-15,-1-3-56 16,5-9 24-16,4-7-208 15,5-9 128-15</inkml:trace>
          <inkml:trace contextRef="#ctx0" brushRef="#br0" timeOffset="4662.6836">5236-1161 560 0,'-9'-4'208'0,"9"4"-164"16,9-8-8-16,-9 0 100 16,0 16-80-16,0-16 68 15,0 4-72-15,0-4 16 16,0 8-40-16,0-4 36 16,0 8-36-16,0-8 4 15,0 4-20-15,-9-4 20 16,9 4-20-16,0-4 12 15,-9 8-12-15,4-4 12 16,-4 0-16-16,0 0 40 0,-5 8-24 0,-8 0 20 31,12 4-24-31,-12 0 16 16,3 0-20-16,-3 4 28 0,8 5-28 0,5 3 12 16,4 0-16-16,19 4-8 15,-5 1 0-15,14-9 20 16,9 4-12-16,13-12 24 15,-8-3-24-15,13-13-48 16,0 4 20-16,0-9-52 16,5 1 40-16,-23-16 8 15,-1 12 8-15,-12-20 28 16,-15 11-8-16,-18-7-20 16,5 8 4-16,-22-5 12 15,8 9 0-15,-14 0-12 16,15 4 4-16,-6 0 12 15,19 8-4-15,-9-4-136 16,13 8 76-16,5-8-192 16,5 8 140-16</inkml:trace>
          <inkml:trace contextRef="#ctx0" brushRef="#br0" timeOffset="4999.2197">5345-1424 580 0,'-18'-12'216'0,"18"12"-168"0,-5-12-12 0,1 8 92 16,8 4-76-16,-4-4 84 15,0 4-76-15,0 0 40 16,0 8-60-16,-4 0 52 15,4 4-56-15,-5 12 20 16,5 5-36-16,-9 11 28 16,9 0-32-16,-13 13 32 15,13 0-32-15,-19 24 12 16,15-5-16-16,-5 9 20 16,-5 0-20-16,0-12 4 15,5-8-8-15,5-13 28 16,-5-7-20-16,0-13-56 15,9-4 16-15,0-7-252 16,0-5 152-16,9-12-564 16,0 4 384-16</inkml:trace>
          <inkml:trace contextRef="#ctx0" brushRef="#br0" timeOffset="6142.5788">5673-1359 652 0,'5'0'244'0,"-5"0"-192"0,13 8-12 0,-4-4 136 15,10 8-104-15,3 4 96 16,6 8-100-16,-6 13 80 16,15 7-84-16,-14 29 20 15,-14 0-48-15,0 16 32 16,-9-8-40-16,-41-8-48 15,9 0 8-15,-45-13-264 16,8-7 156-16</inkml:trace>
        </inkml:traceGroup>
      </inkml:traceGroup>
    </inkml:traceGroup>
    <inkml:traceGroup>
      <inkml:annotationXML>
        <emma:emma xmlns:emma="http://www.w3.org/2003/04/emma" version="1.0">
          <emma:interpretation id="{7132D41F-9328-4C0E-B78E-621D5119CC90}" emma:medium="tactile" emma:mode="ink">
            <msink:context xmlns:msink="http://schemas.microsoft.com/ink/2010/main" type="paragraph" rotatedBoundingBox="11482,6548 13925,6581 13916,7239 11473,7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A73B3F-3925-4F47-8E27-405D2C88B86A}" emma:medium="tactile" emma:mode="ink">
              <msink:context xmlns:msink="http://schemas.microsoft.com/ink/2010/main" type="line" rotatedBoundingBox="11482,6548 13925,6581 13916,7239 11473,7206"/>
            </emma:interpretation>
          </emma:emma>
        </inkml:annotationXML>
        <inkml:traceGroup>
          <inkml:annotationXML>
            <emma:emma xmlns:emma="http://www.w3.org/2003/04/emma" version="1.0">
              <emma:interpretation id="{B709004E-57C6-4B8F-98B4-7F76DCE4254E}" emma:medium="tactile" emma:mode="ink">
                <msink:context xmlns:msink="http://schemas.microsoft.com/ink/2010/main" type="inkWord" rotatedBoundingBox="11480,6670 12041,6678 12036,7051 11475,70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012.0898">9 17 476 0,'-9'-4'176'0,"9"4"-136"0,0 4-12 0,0-4 48 16,0 0-48-16,5 0 84 16,-1 0-60-16,5 0 88 15,-4 0-80-15,-5-4 44 16,5 4-64-16,4-8 24 16,0 8-36-16,4-5 28 15,6 5-32-15,-1 0 4 16,0 5-16-16,9-5 28 15,5 8-24-15,-4 0 12 16,3 4-16-16,1-4 12 0,-4-4-16 0,-1 4 24 16,-4 0-20-16,-1-8 32 15,-12 0-28-15,3 0 20 16,-8 0-20-16,-1-8 36 16,1 16-28-16,-5-8-12 15,0 0-8-15,0-8-84 16,9 8 44-16,-9 0-224 15,0 0 144-15,0 0-416 16,9 8 300-16</inkml:trace>
          <inkml:trace contextRef="#ctx0" brushRef="#br0" timeOffset="-2612.5963">69-315 508 0,'0'0'188'0,"0"0"-148"0,0 0-8 15,0 0 80-15,0 0-68 0,0 0 52 16,0 0-56-1,0 0 32-15,0 0-40 16,9 0 36-16,-5 0-40 0,10 0 28 16,-10 0-28-16,5 0 0 15,5 0-16-15,-9 0 28 16,4 4-24-16,4 0 32 16,-3 0-32-16,8 0 20 15,-9 4-20-15,9-4 20 16,5 4-24-16,-9-4 12 15,8 0-12-15,1-4 0 16,0 0-4-16,0 0-16 16,4 0 4-16,-4 0 12 15,-5 8-4-15,5-8 16 16,4 9-12-16,-4-9 16 16,-5 0-16-16,-4 0 4 15,-1 0-4-15,-4-9 12 16,5 9-12-16,-14 0 16 15,9-8-16-15,-9 0 16 16,5 8-16-16,-5-4-108 16,9 4 52-16,-9-4-156 15,0 4 116-15</inkml:trace>
        </inkml:traceGroup>
        <inkml:traceGroup>
          <inkml:annotationXML>
            <emma:emma xmlns:emma="http://www.w3.org/2003/04/emma" version="1.0">
              <emma:interpretation id="{E1A8FBE7-84A9-4384-A0DE-F65FFC37EFE6}" emma:medium="tactile" emma:mode="ink">
                <msink:context xmlns:msink="http://schemas.microsoft.com/ink/2010/main" type="inkWord" rotatedBoundingBox="13156,6571 13925,6581 13916,7239 13147,72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06.5656">1776-129 624 0,'-5'0'228'0,"10"0"-176"0,-5 0-16 0,0 0 88 16,0 0-76-16,0 0 60 16,4 8-64-16,1 0 24 15,9 4-40-15,-1-4 36 16,1 5-36-16,13-5-4 15,1 0-16-15,13-4 12 16,-1 4-12-16,11-12 4 16,-6 4-4-16,10-8 12 15,-5 0-12-15,-5-9 4 16,-8 9-4-16,-10-12 4 16,0 8-8-16,-8-8 16 15,-1 8-12-15,-9-13 4 16,-5 9-4-16,-4-8 4 15,5 8-8-15,-5-9-28 16,0 9 12-16,-9-4 24 16,4 4-8-16,-4-4 20 15,5 7-16-15,-10-3-20 16,5 8 4-16,-14-8-4 16,10 8 4-16,-15 0 8 15,5 8 0-15,-13 0 0 16,4 8 0-16,-13 0-20 15,8 8 12-15,-13 0-12 16,9 5 8-16,-9-1 0 16,9 4 4-16,-4 0 16 0,8 9-4 15,-4-5-48-15,14 0 28 0,-5 5 4 16,14-5 8-16,9 9 36 16,13-1-16-16,1 8 12 15,8-7-16-15,1-1 20 16,4-3-20-16,5-1-20 15,0-4 0-15,4-3 40 16,0-1-20-16,10-4-8 16,4-12-8-16,13-4 56 15,1 0-28-15,9-8-20 16,0 4-4-16,-5-4 24 16,-5 4-12-16,-8-8-84 15,-10 4 40-15,-4-4-212 16,-4 4 140-16,-6-8-484 15,-3 8 328-15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3:36.4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7DC86F-E845-4A15-B515-83ADF5AB05F5}" emma:medium="tactile" emma:mode="ink">
          <msink:context xmlns:msink="http://schemas.microsoft.com/ink/2010/main" type="inkDrawing" rotatedBoundingBox="11807,10571 11906,14633 11570,14642 11471,10579" semanticType="verticalRange" shapeName="Other">
            <msink:sourceLink direction="with" ref="{E2A04741-3D1F-4E3A-8690-06D292604F0F}"/>
            <msink:sourceLink direction="with" ref="{10FEA314-C703-4745-B8A1-61B3F22C46A4}"/>
            <msink:sourceLink direction="with" ref="{24F0F7F6-2BD7-44E0-B06B-9FA7283FB881}"/>
          </msink:context>
        </emma:interpretation>
      </emma:emma>
    </inkml:annotationXML>
    <inkml:trace contextRef="#ctx0" brushRef="#br0">0 20 548 0,'27'-12'204'0,"-27"12"-156"0,50-8-16 0,-32 4-8 16,5 8-20-16,0-4 24 15,4 8-16-15,0-4-12 16,1 0-4-16,-1-4 20 15,-4 0-8-15,-5-4 40 16,0 12-24-16,-9-8 4 16,0 9-16-16,-9 3 0 15,10 4-4-15,-20 4 20 16,10 4-16-16,0 25 32 16,-9 4-28-16,0 27 4 15,14 5-12-15,-10 9 20 16,14-5-16-16,-13 28 4 15,13-8-8-15,-5 25 4 16,-4-17-8-16,10 17-4 16,-10-13 4-16,0 21 20 15,9-9-12-15,-9 5 12 16,9-21-12-16,-14 21 64 16,10-17-44-16,-1 13 4 15,1-17-20-15,-5 5 24 16,0-21-24-16,0 16-24 15,0-8 4-15,0 9 8 16,0-13 0-16,0-8-4 16,0-16 4-16,0-4 4 15,0-8-4-15,0 4-4 16,0-9 4-16,0 5 4 0,0 0-4 0,-5 8 60 16,5-12-36-16,-4-9-4 15,-1 1-12-15,5-21-20 16,0 1 4-16,0-13 4 0,0 4 0 15,0-12 16-15,5 5-8 16,-10-13 24-16,5 0-20 16,-4 4-4-16,-1-4-4 15,10 0 28-15,-10-8-16 16,-9-8 20 0,5 8-20-16,-13 0-8 15,-1-8-4-15,-23 4-128 16,5 0 68-16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3:13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24D55A-E53C-43B1-90AF-ACEDC0201A2A}" emma:medium="tactile" emma:mode="ink">
          <msink:context xmlns:msink="http://schemas.microsoft.com/ink/2010/main" type="writingRegion" rotatedBoundingBox="1943,10810 3736,11307 3387,12567 1594,12069"/>
        </emma:interpretation>
      </emma:emma>
    </inkml:annotationXML>
    <inkml:traceGroup>
      <inkml:annotationXML>
        <emma:emma xmlns:emma="http://www.w3.org/2003/04/emma" version="1.0">
          <emma:interpretation id="{08968828-BD1C-4702-93E6-DA3348A90CD0}" emma:medium="tactile" emma:mode="ink">
            <msink:context xmlns:msink="http://schemas.microsoft.com/ink/2010/main" type="paragraph" rotatedBoundingBox="1943,10810 3736,11307 3387,12567 1594,12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5041CA-2CBF-4100-9A64-9B3108E55B21}" emma:medium="tactile" emma:mode="ink">
              <msink:context xmlns:msink="http://schemas.microsoft.com/ink/2010/main" type="line" rotatedBoundingBox="1943,10810 3736,11307 3387,12567 1594,12069"/>
            </emma:interpretation>
          </emma:emma>
        </inkml:annotationXML>
        <inkml:traceGroup>
          <inkml:annotationXML>
            <emma:emma xmlns:emma="http://www.w3.org/2003/04/emma" version="1.0">
              <emma:interpretation id="{56596581-5E62-48D7-9605-1A0F1DC28A19}" emma:medium="tactile" emma:mode="ink">
                <msink:context xmlns:msink="http://schemas.microsoft.com/ink/2010/main" type="inkWord" rotatedBoundingBox="1943,10810 2771,11039 2421,12299 1594,120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-591 10056 436 0,'-4'-4'160'0,"4"4"-124"0,0-5-8 15,0 5 124-15,9 0-88 16,9 0 44-16,0 0-64 16,5 0-24-16,9 5-12 15,0-5-20-15,4 4 8 0,10 0-76 16,-5-4 44-16</inkml:trace>
          <inkml:trace contextRef="#ctx0" brushRef="#br0" timeOffset="193.0133">-581 10315 600 0,'-28'-9'224'0,"28"9"-176"0,9 9-12 0,0-9 176 16,5 4-124-16,9-4 16 0,9 12-60 15,9-12-64-15,4 0 8 16</inkml:trace>
          <inkml:trace contextRef="#ctx0" brushRef="#br0" timeOffset="-737.0463">-214 10873 184 0,'9'-8'68'0,"0"4"-52"0,9-4-4 0,-9 4 64 16,1-4-44-16,-1-4 48 16,0-1-44-16,-5-3 52 15,6 0-52-15,-10-4 100 16,0 0-80-16,-10-1 4 15,6 1-40-15,-14 0 48 16,-5 0-36-16,-9 3 48 0,9 1-48 16,-9 12 20-16,-4 0-32 15,4 0 0-15,0 0-12 16,0 4 4-16,-4 4-8 16,4 4-20-16,-5 0 8 0,-4 13 20 15,9-1-4-15,0 8 4 16,-4 4-4-16,13 9 28 15,0-1-20-15,1 5-12 16,8 3-8-16,-4-3 12 16,9 0-4-16,13-9 16 15,1 0-12-15,13 1-12 16,-4-1 0-16,8 5 12 16,15-1-4-16,-5-7 8 31,4 7-8-31,1-12 8 15,-5-3-8-15,9-5-28 16,0-4 12-16,13-4 4 16,-8 4 8-16,4-4-44 0,-4 5 24 15,-10-9-64-15,0 4 48 0,-8-12-116 16,-5 8 88-16,-10-16-256 16,-4 4 180-16</inkml:trace>
          <inkml:trace contextRef="#ctx0" brushRef="#br0" timeOffset="-422.1237">-766 11136 436 0,'19'-8'160'0,"-6"4"-124"0,10 0-8 16,-9 4 60-16,4-4-52 15,5 4 12-15,4-4-28 16,5 4 48-16,-5 0-36 16,5 4 56-16,0 0-52 0,0 0 20 31,-5 4-36-31,15-4 16 15,3 0-20-15,5-4 0 16,-4 0-8-16,4 0-120 16,-5 0 60-16</inkml:trace>
        </inkml:traceGroup>
        <inkml:traceGroup>
          <inkml:annotationXML>
            <emma:emma xmlns:emma="http://www.w3.org/2003/04/emma" version="1.0">
              <emma:interpretation id="{DF3DE8B0-B1D2-4E8F-B600-CCE058A9EDEB}" emma:medium="tactile" emma:mode="ink">
                <msink:context xmlns:msink="http://schemas.microsoft.com/ink/2010/main" type="inkWord" rotatedBoundingBox="3225,11545 3639,11659 3548,11986 3135,11872"/>
              </emma:interpretation>
            </emma:emma>
          </inkml:annotationXML>
          <inkml:trace contextRef="#ctx0" brushRef="#br0" timeOffset="525.3975">780 10768 600 0,'0'-8'224'0,"0"8"-176"0,18 8-12 0,5-4 88 16,-9 0-76-16,4-4-36 15,18 4-12-15</inkml:trace>
          <inkml:trace contextRef="#ctx0" brushRef="#br0" timeOffset="742.9741">616 11055 716 0,'-5'0'264'0,"5"0"-204"16,64 0-16-16,-32-4 96 15,4 4-84-15,10-8-40 16,4 4-12-16,5 0-156 16,-5 8 80-16,9-4-304 15,0-4 212-15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48.7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13C66E-313D-46A7-971D-002A38D9E5EF}" emma:medium="tactile" emma:mode="ink">
          <msink:context xmlns:msink="http://schemas.microsoft.com/ink/2010/main" type="writingRegion" rotatedBoundingBox="4489,8353 15889,5266 16540,7669 5140,10757"/>
        </emma:interpretation>
      </emma:emma>
    </inkml:annotationXML>
    <inkml:traceGroup>
      <inkml:annotationXML>
        <emma:emma xmlns:emma="http://www.w3.org/2003/04/emma" version="1.0">
          <emma:interpretation id="{BF804529-D159-468E-BAE1-F231E1C8F3A1}" emma:medium="tactile" emma:mode="ink">
            <msink:context xmlns:msink="http://schemas.microsoft.com/ink/2010/main" type="paragraph" rotatedBoundingBox="4489,8353 15889,5266 16540,7669 5140,10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AEE703-1D27-4C6C-82F1-CBA8F2747172}" emma:medium="tactile" emma:mode="ink">
              <msink:context xmlns:msink="http://schemas.microsoft.com/ink/2010/main" type="inkBullet" rotatedBoundingBox="12608,8181 12728,8149 12779,8339 12660,8372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10204 7332 676 0,'-36'61'248'0,"27"-17"-192"0,0 13-16 16,-1-29-416-1,6 5 196-15</inkml:trace>
      </inkml:traceGroup>
      <inkml:traceGroup>
        <inkml:annotationXML>
          <emma:emma xmlns:emma="http://www.w3.org/2003/04/emma" version="1.0">
            <emma:interpretation id="{92D61E7E-92E4-4B6F-8EAC-4B5CC74DE1A2}" emma:medium="tactile" emma:mode="ink">
              <msink:context xmlns:msink="http://schemas.microsoft.com/ink/2010/main" type="line" rotatedBoundingBox="4489,8353 15889,5266 16540,7669 5140,10757"/>
            </emma:interpretation>
          </emma:emma>
        </inkml:annotationXML>
        <inkml:traceGroup>
          <inkml:annotationXML>
            <emma:emma xmlns:emma="http://www.w3.org/2003/04/emma" version="1.0">
              <emma:interpretation id="{5EC6FC7E-070E-43DB-B499-FC5EC8F74BEC}" emma:medium="tactile" emma:mode="ink">
                <msink:context xmlns:msink="http://schemas.microsoft.com/ink/2010/main" type="inkWord" rotatedBoundingBox="14379,6550 14884,6413 15082,7146 14578,7282"/>
              </emma:interpretation>
            </emma:emma>
          </inkml:annotationXML>
          <inkml:trace contextRef="#ctx0" brushRef="#br0" timeOffset="480.361">12380 5669 756 0,'-22'-17'280'0,"22"17"-216"0,0-12-20 15,-5 4 76 1,1 8-76-16,-15-8 8 16,6 8-32-16,-10-4-20 15,5 8-4-15,-14 0 12 16,9 8-4-16,-18 9-12 16,9 7 4-16,-4 29-4 15,4 7 0-15,-9 25 16 16,18-4-4-16,5 4 16 15,9-12-12-15,14-4 16 16,8-4-16-16,5-12 32 0,5-13-24 16,0-12-100-16,4-3 40 0</inkml:trace>
        </inkml:traceGroup>
        <inkml:traceGroup>
          <inkml:annotationXML>
            <emma:emma xmlns:emma="http://www.w3.org/2003/04/emma" version="1.0">
              <emma:interpretation id="{958A3000-3548-4D0E-A3D7-BCE0DF067F64}" emma:medium="tactile" emma:mode="ink">
                <msink:context xmlns:msink="http://schemas.microsoft.com/ink/2010/main" type="inkWord" rotatedBoundingBox="14408,7036 14839,6919 14863,7008 14432,7124"/>
              </emma:interpretation>
            </emma:emma>
          </inkml:annotationXML>
          <inkml:trace contextRef="#ctx0" brushRef="#br0" timeOffset="649.3133">11889 6227 904 0,'-5'-8'332'0,"5"8"-256"0,18 4-24 0,1-8 124 15,8 4-108-15,9-4 16 16,5 4-48-16,5-4 8 16,4 0-24-16,9-4-168 15,-4 8 80-15,-1-8-352 16,-3 8 232-16</inkml:trace>
        </inkml:traceGroup>
        <inkml:traceGroup>
          <inkml:annotationXML>
            <emma:emma xmlns:emma="http://www.w3.org/2003/04/emma" version="1.0">
              <emma:interpretation id="{F93571BB-B677-4D9E-AB7B-FF530C60F15D}" emma:medium="tactile" emma:mode="ink">
                <msink:context xmlns:msink="http://schemas.microsoft.com/ink/2010/main" type="inkWord" rotatedBoundingBox="14447,5657 15889,5266 16357,6992 14914,7382"/>
              </emma:interpretation>
              <emma:one-of disjunction-type="recognition" id="oneOf1">
                <emma:interpretation id="interp1" emma:lang="" emma:confidence="0">
                  <emma:literal>jo</emma:literal>
                </emma:interpretation>
                <emma:interpretation id="interp2" emma:lang="" emma:confidence="0">
                  <emma:literal>jt</emma:literal>
                </emma:interpretation>
                <emma:interpretation id="interp3" emma:lang="" emma:confidence="0">
                  <emma:literal>Jo</emma:literal>
                </emma:interpretation>
                <emma:interpretation id="interp4" emma:lang="" emma:confidence="0">
                  <emma:literal>jot</emma:literal>
                </emma:interpretation>
                <emma:interpretation id="interp5" emma:lang="" emma:confidence="0">
                  <emma:literal>js</emma:literal>
                </emma:interpretation>
              </emma:one-of>
            </emma:emma>
          </inkml:annotationXML>
          <inkml:trace contextRef="#ctx0" brushRef="#br0" timeOffset="1048.8968">12025 5191 788 0,'-9'-8'292'0,"9"8"-228"0,23 8-16 0,-5 0 72 16,-4-8-76-16,27 0 8 15,4 0-32-15,24 0-196 16,4 8 92-16</inkml:trace>
          <inkml:trace contextRef="#ctx0" brushRef="#br0" timeOffset="900.4997">12066 4985 880 0,'14'-12'328'0,"-14"12"-256"0,14-13-16 0,-5 9 0 16,4 8-40-16,6-4 4 16,-1 0-12-16,5 0-68 15,4 5 32-15,5-1-368 16,0 4 220-16</inkml:trace>
          <inkml:trace contextRef="#ctx0" brushRef="#br0" timeOffset="1788.8616">13532 6150 984 0,'-32'16'368'0,"32"-16"-288"0,55 4-20 0,-9-4 0 16,8 5-44-16,33-5-172 15,4 0 84-15</inkml:trace>
          <inkml:trace contextRef="#ctx0" brushRef="#br0" timeOffset="1652.499">13510 5766 912 0,'31'-8'340'0,"-31"8"-264"0,60-4-24 0,-28 4-68 16,8 4-4-16</inkml:trace>
          <inkml:trace contextRef="#ctx0" brushRef="#br0" timeOffset="1415.8722">12872 4604 748 0,'-18'-16'276'0,"18"16"-216"0,0 16-16 0,0 5 112 16,5 7-96-16,-1 20 28 15,5 1-52-15,-4 20 4 16,-1 0-24-16,1 28-44 15,-1 4 16-15</inkml:trace>
        </inkml:traceGroup>
        <inkml:traceGroup>
          <inkml:annotationXML>
            <emma:emma xmlns:emma="http://www.w3.org/2003/04/emma" version="1.0">
              <emma:interpretation id="{7437DB83-E3D8-4B9A-92D4-31F67950CC9D}" emma:medium="tactile" emma:mode="ink">
                <msink:context xmlns:msink="http://schemas.microsoft.com/ink/2010/main" type="inkWord" rotatedBoundingBox="15282,5846 15429,5806 15437,5834 15289,587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33.8862">12758 5029 728 0,'14'0'268'0,"-14"0"-208"0,32 0-16 0,-14 0-24 15,0 0-20-15,19-8-196 16,-1 4 108-16</inkml:trace>
        </inkml:traceGroup>
        <inkml:traceGroup>
          <inkml:annotationXML>
            <emma:emma xmlns:emma="http://www.w3.org/2003/04/emma" version="1.0">
              <emma:interpretation id="{61F019F5-50D9-4F89-9D97-80F93277DE97}" emma:medium="tactile" emma:mode="ink">
                <msink:context xmlns:msink="http://schemas.microsoft.com/ink/2010/main" type="inkWord" rotatedBoundingBox="4596,8748 10282,7208 10826,9217 5140,1075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7644.1983">2191 7903 248 0,'-4'0'92'0,"8"0"-72"0,-4 4-4 0,0-4 44 16,0 0-36-16,0 0 60 15,0 0-48-15,0 0 80 16,0 0-64-16,0 0 72 15,0 0-72-15,0-4 44 16,0 4-56-16,0-4 24 16,0 8-36-16,-4-4-8 15,4 4-12-15,-5 0 12 16,5 4-12-16,-9 12 16 16,4 8-16-16,-8 9 4 15,8 3-4-15,1 13 4 16,4-5-8-16,4 5 8 15,5-8-8-15,0-5 8 16,1-8-8-16,-1-3 16 16,0-1-12-16,0-8-4 15,0-4 0-15,0-3 4 16,0 3-4-16,-4-4-12 16,4 4 4-16,-5-4 12 0,6 0-4 15,-6-4-4-15,1 5 4 0,-5-5 28 16,4 0-16-16,-4-4-4 15,0 0-8-15,0-4 40 16,0 0-24-16,0-4-28 16,0 4 4-16,-4-4 8 15,4 4 0-15,-5-4-12 16,10 4 4-16,-10-4 4 16,5 8 0-16,-4-4-20 15,4 0 12-15,-5 0 32 16,10 0-16-16,-1 0-16 15,1 0 0-15,4 0 12 16,4 0 0-16,10-4-4 16,5 4 4-16,17-4 4 15,10 4-4-15,18 0-12 16,8 4 4-16,-8 0 4 16,-4 4 0-16,-15-4 8 15,-4-4-4-15,-18 0 40 16,-5 0-20-16,-17 0 12 15,-1 0-20-15,-14-8-24 16,1 8 0-16,-10 0-392 16,5 8 220-16</inkml:trace>
          <inkml:trace contextRef="#ctx0" brushRef="#br0" timeOffset="-23829.8303">3976 7599 352 0,'-23'-16'132'0,"23"16"-104"0,-32-20-8 0,14 8 96 16,9 7-68-16,-18-7 24 16,4 4-40-16,-18 12 92 15,14 8-68-15,-5 13 64 16,0 11-68-16,0 1 76 15,18 3-72-15,14 0 0 16,14-3-36-16,27-13-12 16,9-8-4-16,37-16-4 15,4 0 0-15,13-12 24 16,-13 0-12-16,-9-8 12 16,-13 4-12-16,-24-13 12 15,-8 5-16-15,-24-8 4 16,-8 7-4-16,-14-7-120 15,-5 12 60-15,-9 0-136 16,5 11 104-16</inkml:trace>
          <inkml:trace contextRef="#ctx0" brushRef="#br0" timeOffset="-23439.2913">5428 7700 424 0,'-22'-8'156'0,"22"8"-120"0,-28-8-8 0,10 8 116 16,4 8-84-16,-18 0 116 15,5 8-100-15,-5 13 24 16,5 7-60-16,13 9 12 15,1 3-32-15,22-3-8 16,18-5-8-16,28-15-16 16,-1-9 8-16,33-28 20 15,-10 3-8-15,1-19-4 16,-19 4 0-16,-14-9 12 16,-8 5-8-16,-37-4 4 15,-9 3-4-15,-46-3 4 16,5 12-8-16,-32-4-12 15,18 11 4-15</inkml:trace>
          <inkml:trace contextRef="#ctx0" brushRef="#br0" timeOffset="-22611.6843">7168 7708 404 0,'9'8'148'0,"-9"5"-112"0,-9 11-12 16,13-4 164-1,1 4-108-15,-5 21 28 16,0-1-64-16,0 9 24 16,4 0-36-16,-8-5 88 15,-1-7-68-15,-9-13 56 16,1-4-64-16,-19-12-4 16,18 1-24-16,-18-34-116 15,5 5 52-15,-5-28-404 16,14 3 252-16</inkml:trace>
          <inkml:trace contextRef="#ctx0" brushRef="#br0" timeOffset="-22504.3986">7177 7360 696 0,'4'-12'256'0,"-4"12"-196"0,18 0-20 0</inkml:trace>
          <inkml:trace contextRef="#ctx0" brushRef="#br0" timeOffset="-21667.4344">7646 7449 184 0,'36'-16'68'0,"-36"16"-52"0,32 0-4 0,-23 8 128 16,5 4-80-16,-1 13 8 15,5 3-40-15,-4 8 64 16,4 1-56-16,-13-5-4 16,4 1-20-16,-9-5 44 15,0 0-32-15,-14-8 60 16,5 1-48-16,-23-5-32 16,0-4-8-16,-18-8 0 15,9 0 4-15,-13-8 32 16,4 4-16-16,0-16 20 15,13 0-20-15,5-13 0 16,14 9-8-16,4-24 4 0,14 7-8 0,10-15-20 16,8 15 8-16,9-7 40 15,5 7-20-15,4 5 52 16,5 12-36-16,9 7 12 16,-9 9-24-16,5 13 0 15,-5 3-8-15,0 4-8 16,0 4 4-16,0-4-4 15,-5 0 0-15,1-3 16 16,-1-1-8-16,-4-12-40 16,-5 4 20-16,-4-8-104 15,-5 4 64-15</inkml:trace>
          <inkml:trace contextRef="#ctx0" brushRef="#br0" timeOffset="-19970.4669">7372 8372 384 0,'-4'-4'140'0,"4"4"-108"0,-18 0-8 16,13 0 64 0,-4 8-52-16,0 0 92 0,0 0-72 15,-14 4 36-15,9 1-56 0,5 7 52 16,0 0-52-16,-5 4 0 16,24 1-20-16,-10-1 8 15,4 0-16-15,14-12 4 16,5 0-4-16,0-12 4 15,9-4-8-15,0-8 8 16,-1 0-8-16,-8-8-4 16,0 8 4-16,-9-9-4 15,-14 5 0-15,0-4 0 16,0 8 0-16,0 0-20 16,0 8 12-16,-14 8 4 15,14 4 4-15,5 4 52 16,4 4-28-16,13 0-20 15,10 5-4-15,23-9 8 16,-10 4-4-16,10-12 8 16,0-4-8-16,-10-4-4 15,-13-4 4-15,0-12 40 16,-9 7-24-16,-14-7-8 16,-9 4-8-16,0-4 12 15,-9 4-8-15,0-5-4 16,4 9 0-16,5-4-268 15,0 8 144-15</inkml:trace>
          <inkml:trace contextRef="#ctx0" brushRef="#br0" timeOffset="-20627.7971">7272 8137 280 0,'-4'0'104'0,"4"0"-84"0,-5 4 0 0,1-4 48 15,4 4-40-15,-5-4 60 16,5 0-52-16,-9 0 64 15,9 0-60-15,0 0 80 16,0 0-68-16,-5 0 8 16,10 0-36-16,-5-4 32 15,0 4-32-15,0-4 20 16,0 8-24-16,0-4 16 16,14 0-20-16,4 0 8 15,5 0-12-15,22-4 12 16,10 4-16-16,22-12-4 15,0 12 0-15,15-8-4 16,-15 0 0-16,0 0 16 16,-8 4-8-16,-6-4-28 0,-17 4 8 0,-10-4-12 15,-13 8 12-15,-18-4-96 16,-5 8 56-16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2:59.35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6:00:15.665"/>
    </inkml:context>
  </inkml:definitions>
  <inkml:traceGroup>
    <inkml:annotationXML>
      <emma:emma xmlns:emma="http://www.w3.org/2003/04/emma" version="1.0">
        <emma:interpretation id="{4B5F3269-1ABB-4B5A-A607-7D00E81D72EA}" emma:medium="tactile" emma:mode="ink">
          <msink:context xmlns:msink="http://schemas.microsoft.com/ink/2010/main" type="writingRegion" rotatedBoundingBox="3338,7142 23760,7217 23720,17994 3298,17920"/>
        </emma:interpretation>
      </emma:emma>
    </inkml:annotationXML>
    <inkml:traceGroup>
      <inkml:annotationXML>
        <emma:emma xmlns:emma="http://www.w3.org/2003/04/emma" version="1.0">
          <emma:interpretation id="{F0E5BF4C-6F2F-4E3E-B2FC-13EDE5B63E38}" emma:medium="tactile" emma:mode="ink">
            <msink:context xmlns:msink="http://schemas.microsoft.com/ink/2010/main" type="paragraph" rotatedBoundingBox="22357,7179 22945,7215 22924,7560 22336,75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7C9E22B-6D6F-4280-9E7D-BB8CBB5D1AA2}" emma:medium="tactile" emma:mode="ink">
              <msink:context xmlns:msink="http://schemas.microsoft.com/ink/2010/main" type="line" rotatedBoundingBox="22357,7179 22945,7215 22924,7560 22336,7523">
                <msink:destinationLink direction="with" ref="{5216E5AA-2242-4D6C-A47C-24DB7020A9C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4AD0A16-DBA3-44B2-8244-393E3536757E}" emma:medium="tactile" emma:mode="ink">
                <msink:context xmlns:msink="http://schemas.microsoft.com/ink/2010/main" type="inkWord" rotatedBoundingBox="22357,7179 22945,7215 22924,7560 22336,7523"/>
              </emma:interpretation>
            </emma:emma>
          </inkml:annotationXML>
          <inkml:trace contextRef="#ctx0" brushRef="#br0">19879 6421 416 0,'5'-12'152'0,"-5"12"-116"0,4-4-12 0,-4 0 152 16,0 8-100-16,-4 0 84 16,-1 4-92-16,-9 9 68 15,1 3-76-15,-6 16 32 16,10 9-56-16,5 7-28 15,8-3-8-15,28-9 24 16,9-7-12-16,37-25 32 16,8-4-28-16,5-28-68 15,-4-5 28-15,-19-23 0 16,-9 15 12-16,-27-19 4 16,-14 19 0-16,-22-15-56 15,-10 15 36-15</inkml:trace>
        </inkml:traceGroup>
      </inkml:traceGroup>
    </inkml:traceGroup>
    <inkml:traceGroup>
      <inkml:annotationXML>
        <emma:emma xmlns:emma="http://www.w3.org/2003/04/emma" version="1.0">
          <emma:interpretation id="{ED7AA003-6E84-4514-AE36-412774CBCA44}" emma:medium="tactile" emma:mode="ink">
            <msink:context xmlns:msink="http://schemas.microsoft.com/ink/2010/main" type="paragraph" rotatedBoundingBox="5687,10555 10519,10605 10509,11583 5677,11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F46599-E299-4E67-A921-1D3DCE31BEA7}" emma:medium="tactile" emma:mode="ink">
              <msink:context xmlns:msink="http://schemas.microsoft.com/ink/2010/main" type="inkBullet" rotatedBoundingBox="5687,10595 6245,10601 6238,11225 5681,1122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16996.3877">3689 9837 392 0,'18'-12'148'0,"-18"12"-116"0,5-8-8 0,-5 4 128 16,0 4-88-16,0-4 60 15,9 0-68-15,-18-4-8 16,9 8-28-16,-14-9-4 15,5 9-8-15,-14-4-16 16,10 8 4-16,-19-4 20 16,0 0-8-16,-9 0 16 15,5 0-16-15,-19 5-12 16,9 3 0-16,-8 8 20 0,-1-4-8 16,14 12 40-16,5 5-24 15,-1 7 32-15,19 17-32 16,9-1 20-16,9 5-24 0,18-5-28 15,5 5 4-15,13-16 16 32,14-1-4-32,5-8 16 15,-5 1-16-15,5-9-48 16,-5-8 24-16,-5-4-84 16,-8 5 56-16,-5-17-140 15,-9 4 104-15</inkml:trace>
        <inkml:trace contextRef="#ctx0" brushRef="#br0" timeOffset="17270.6152">3202 10060 444 0,'-9'0'164'0,"9"0"-124"0,0-8-16 0,0 8 168 16,9 0-112-16,0 0 116 15,5 8-112-15,9 0 36 16,-1 4-72-16,10 4 20 16,0 0-40-16,14-4-8 15,-1 5-12-15,1-9-60 16,4 4 28-16</inkml:trace>
      </inkml:traceGroup>
      <inkml:traceGroup>
        <inkml:annotationXML>
          <emma:emma xmlns:emma="http://www.w3.org/2003/04/emma" version="1.0">
            <emma:interpretation id="{E2A04741-3D1F-4E3A-8690-06D292604F0F}" emma:medium="tactile" emma:mode="ink">
              <msink:context xmlns:msink="http://schemas.microsoft.com/ink/2010/main" type="line" rotatedBoundingBox="7732,10576 10519,10605 10509,11583 7722,11554">
                <msink:destinationLink direction="with" ref="{68B70A4B-737E-4EF0-875B-29DCC7AD525F}"/>
                <msink:destinationLink direction="with" ref="{C77DC86F-E845-4A15-B515-83ADF5AB05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5A10FE-A33D-4D2D-A89B-467C36D943DE}" emma:medium="tactile" emma:mode="ink">
                <msink:context xmlns:msink="http://schemas.microsoft.com/ink/2010/main" type="inkWord" rotatedBoundingBox="7732,10576 8587,10585 8577,11563 7722,115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85.3875">5242 9780 520 0,'13'-4'192'0,"-13"4"-152"0,0-12-8 0,0 8 44 16,0 8-48-16,9-4-12 15,1 0-8-15</inkml:trace>
          <inkml:trace contextRef="#ctx0" brushRef="#br0" timeOffset="18592.8756">5255 10092 416 0,'0'81'152'0,"0"-81"-116"0,19 81-12 16,-19-49 48 0,22 1-44-16,-8 3 68 15,-5 0-56-15,0-3 96 16,-4-5-76-16,-5-4 32 15,-5-3-52-15,-13-9 20 16,4-4-32-16,-18-12-16 16,19 4-8-16,-19-12-104 0,14 0 56 0</inkml:trace>
          <inkml:trace contextRef="#ctx0" brushRef="#br0" timeOffset="22252.0655">5838 10104 444 0,'0'-16'164'0,"0"16"-124"0,14-16-16 0,-14 8 132 15,0 8-92-15,9-12 44 16,0 3-64-16,-9-11 48 16,9 8-56-16,-9-4 28 15,0 4-36-15,-9 0-28 16,9 3 0-16,-9-11 0 15,0 12 0-15,-14 0 0 16,0 0 0-16,-9 0-20 16,5 8 12-16,-14-12 12 15,5 12 0-15,-1 0 8 16,10 12-8-16,4 0-20 16,5 8 8-16,18 5 12 15,18 3 0-15,5 0 8 16,0 1-8-16,18-9-12 15,-5 4 4-15,-4-16-48 16,4 4 24-16,-4-20-64 16,0 8 52-16,-9-4 8 15,0-8 20-15,-14 0 12 16,-9 4 0-16,0-8-12 16,-9 7 8-16,4 1 12 0,-4 4-4 0,0 12-20 15,9 1 8 1,0 19 56-16,0 0-24 0,0 25 52 15,9-9-44-15,0 17-24 16,5-4-8-16,-5-5 8 16,4 5-4-16,-3-4-4 15,-10-1 4-15,-10 5 28 16,-3-13-16-16,-1 1 4 16,-9-9-12-16,1-20 4 15,-1-7-8-15,-4-18 8 16,-5-7-8-16,9-16 8 15,0-9-8-15,14 5 32 16,9 8-20-16,9-5-4 16,14 13-8-16,9-8 12 15,4 3-8-15,5 5 4 16,14 4-4-16,-10 8-68 16,1-4 32-16,-14 4-280 15,0 12 172-15</inkml:trace>
        </inkml:traceGroup>
        <inkml:traceGroup>
          <inkml:annotationXML>
            <emma:emma xmlns:emma="http://www.w3.org/2003/04/emma" version="1.0">
              <emma:interpretation id="{3582C1EF-A42D-4606-B9B0-C15D2F809BE2}" emma:medium="tactile" emma:mode="ink">
                <msink:context xmlns:msink="http://schemas.microsoft.com/ink/2010/main" type="inkWord" rotatedBoundingBox="10161,10684 10518,10688 10514,11076 10157,11072"/>
              </emma:interpretation>
              <emma:one-of disjunction-type="recognition" id="oneOf2"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7144.9103">7714 9890 208 0,'9'-8'76'0,"-9"8"-60"0,14-4-4 16,-14-1 72-1,0 10-48-15,0-5 56 16,9 0-52-16,-9-5 60 16,0 5-60-16,-9-4 20 15,9 8-40-15,-14-4 44 16,5 9-36-16,-14 7 28 16,0 4-28-16,10 16 52 15,-6 9-44-15,19 8 12 16,0-5-32-16,19 1-44 0,13-9 16 0,4-7 36 15,5-9-12-15,4-16 8 16,-8-4-12-16,4-16 12 16,4 0-12-16,-13-25 4 15,-9 1-4-15,-18-17 28 16,-10 9-20-16,-18-9 12 16,0 17-16-16,-8-1-16 15,-1 13 0-15,-14 8-32 16,14 8 20-16</inkml:trace>
        </inkml:traceGroup>
      </inkml:traceGroup>
    </inkml:traceGroup>
    <inkml:traceGroup>
      <inkml:annotationXML>
        <emma:emma xmlns:emma="http://www.w3.org/2003/04/emma" version="1.0">
          <emma:interpretation id="{1C903B15-5BF0-4780-B4D8-646545A43266}" emma:medium="tactile" emma:mode="ink">
            <msink:context xmlns:msink="http://schemas.microsoft.com/ink/2010/main" type="paragraph" rotatedBoundingBox="4958,11068 21726,11037 21729,13110 4962,131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524E58-18F1-455A-B764-7C036A605294}" emma:medium="tactile" emma:mode="ink">
              <msink:context xmlns:msink="http://schemas.microsoft.com/ink/2010/main" type="inkBullet" rotatedBoundingBox="4960,12172 5292,12171 5293,12191 4961,12192"/>
            </emma:interpretation>
            <emma:one-of disjunction-type="recognition" id="oneOf3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24088.3749">2437 11371 464 0,'0'4'176'0,"0"-4"-140"0,14 0-8 0,-10 0 136 15,10 0-96-15,13 0 0 16,10-8-44-16,8 4-8 16,5 0-8-16,0 0-96 15,-4 4 52-15,-1 0-140 16</inkml:trace>
      </inkml:traceGroup>
      <inkml:traceGroup>
        <inkml:annotationXML>
          <emma:emma xmlns:emma="http://www.w3.org/2003/04/emma" version="1.0">
            <emma:interpretation id="{10FEA314-C703-4745-B8A1-61B3F22C46A4}" emma:medium="tactile" emma:mode="ink">
              <msink:context xmlns:msink="http://schemas.microsoft.com/ink/2010/main" type="line" rotatedBoundingBox="5531,11067 21726,11037 21729,13110 5535,13140">
                <msink:destinationLink direction="with" ref="{68B70A4B-737E-4EF0-875B-29DCC7AD525F}"/>
                <msink:destinationLink direction="with" ref="{C77DC86F-E845-4A15-B515-83ADF5AB05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796745-BE6E-410B-B258-E43D4932F885}" emma:medium="tactile" emma:mode="ink">
                <msink:context xmlns:msink="http://schemas.microsoft.com/ink/2010/main" type="inkWord" rotatedBoundingBox="5533,11852 6393,11850 6395,13138 5535,1314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080.3848">3220 11043 352 0,'37'-8'132'0,"-37"8"-104"0</inkml:trace>
          <inkml:trace contextRef="#ctx0" brushRef="#br0" timeOffset="24955.5524">3175 11310 352 0,'0'37'132'0,"0"-37"-104"0,4 80-8 0,-4-35 112 16,9 0-76-16,0 7 48 15,-4 1-60-15,-10-1 20 16,5-7-36-16,-9-1 36 15,0 1-36-15,-14-5 12 16,5-3-24-16,-14-9 8 16,5-4-12-16,-9-15-44 15,4-1 20-15</inkml:trace>
          <inkml:trace contextRef="#ctx0" brushRef="#br0" timeOffset="25780.4214">3848 11322 320 0,'-9'-12'120'0,"9"4"-96"0,0-8-4 0,9 4 80 0,-9 4-60 16,-9 0 28-16,5-1-40 16,-14-3-16-16,9 4-8 15,-14 0 20-15,0 4-12 16,-9 4-4-16,-4 0-4 15,-5 8 4-15,-5 8-4 16,-8 1-4-16,8-1 4 16,14 8 4-16,9 0-4 15,14-3-4 1,9-1 4-16,23-12-76 0,9 0 40 0,4-8-84 16,5 0 64-16,0-12-24 15,5 4 40-15,-5 0-64 16,-14 8 56-16,5 4 20 15,-14 16 16-15,-9 8 156 16,5 1-80-16,-14 23 80 16,5 9-88-16,-5 4-12 15,0-5-32-15,9 21 32 16,4-4-24-16,-4 12-24 16,0-8 0-16,-4 0 8 15,4-12-4-15,-13-12 32 16,-1-13-20-16,-13-8 20 15,4-11-20-15,-9-21 8 16,10 4-12-16,-15-36 28 16,6-1-24-16,-1-23 64 15,5 7-44-15,9-12 56 16,9 13-56-16,9-9-24 16,4 17-12-16,6-1 0 15,3 5 0-15,6 4-116 16,4 8 64-16,-1 3-136 15,1 1 104-15</inkml:trace>
        </inkml:traceGroup>
        <inkml:traceGroup>
          <inkml:annotationXML>
            <emma:emma xmlns:emma="http://www.w3.org/2003/04/emma" version="1.0">
              <emma:interpretation id="{E7F01F75-B05E-42A2-B1CD-F8B3A41E97E9}" emma:medium="tactile" emma:mode="ink">
                <msink:context xmlns:msink="http://schemas.microsoft.com/ink/2010/main" type="inkWord" rotatedBoundingBox="7929,12062 8443,12061 8444,12656 7930,12657"/>
              </emma:interpretation>
              <emma:one-of disjunction-type="recognition" id="oneOf5"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€</emma:literal>
                </emma:interpretation>
                <emma:interpretation id="interp11" emma:lang="" emma:confidence="0">
                  <emma:literal>k</emma:literal>
                </emma:interpretation>
                <emma:interpretation id="interp12" emma:lang="" emma:confidence="0">
                  <emma:literal>f</emma:literal>
                </emma:interpretation>
                <emma:interpretation id="interp13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28560.339">5415 11715 488 0,'-9'-4'180'0,"9"4"-140"0,9-12-12 16,-9 8 164 0,13 4-112-16,6 0 100 15,12 4-104-15,6 0-32 16,-5 8-28-16,22-4-4 15,-8 0-8-15,8-8-224 0,1 4 124 0,32-8-308 16,-10 0 228-16</inkml:trace>
          <inkml:trace contextRef="#ctx0" brushRef="#br0" timeOffset="28316.1906">5865 11302 364 0,'9'-28'132'0,"-4"24"-100"0,4-13-12 16,-9 17 112-16,0-8-76 15,0 8 32-15,-9 0-52 16,-5 0 4-16,5 4-24 0,-13 5 0 15,-1 3-8-15,0 4 12 0,-9-4-12 16,-9 4 16-16,-9 0-16 16,0 1 60 15,4 3-40-31,1 4 32 0,13 4-32 0,0 9 36 16,9-1-36-16,10 9-32 15,13-1 0-15,13 1 16 16,19-1-4-16,9-3-12 15,-4-5 0-15,17-7 4 16,-8-1 0-16,-1-8-220 16,-4-4 120-16</inkml:trace>
        </inkml:traceGroup>
        <inkml:traceGroup>
          <inkml:annotationXML>
            <emma:emma xmlns:emma="http://www.w3.org/2003/04/emma" version="1.0">
              <emma:interpretation id="{F875F369-A345-4353-8661-8FAD624F6C53}" emma:medium="tactile" emma:mode="ink">
                <msink:context xmlns:msink="http://schemas.microsoft.com/ink/2010/main" type="inkWord" rotatedBoundingBox="10023,12058 10515,12057 10516,12470 10024,12471"/>
              </emma:interpretation>
              <emma:one-of disjunction-type="recognition" id="oneOf6"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O</emma:literal>
                </emma:interpretation>
                <emma:interpretation id="interp16" emma:lang="" emma:confidence="0">
                  <emma:literal>0</emma:literal>
                </emma:interpretation>
                <emma:interpretation id="interp17" emma:lang="" emma:confidence="0">
                  <emma:literal>C</emma:literal>
                </emma:interpretation>
                <emma:interpretation id="interp18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9277.3365">7782 11253 260 0,'-18'-12'96'0,"4"16"-76"0,-4 0-4 0,4 0 60 16,-8 5-44-16,-1 11 112 16,-18 8-84-16,9 9 116 15,-4 7-100-15,4 9 48 16,9-1-68-16,14 1-24 0,18-9-20 15,23-11-12-15,22-13 4 16,6-12 4-16,3-16-4 16,6-8-4-16,-15-8 4 0,10-13-68 15,-23-7 36-15,-9-9 12 16,-18 8 12-16,-14 5-60 16,-19 8 36-16,-13 7-104 15,-4 13 76-15,-19 8-344 16,1 16 220-1</inkml:trace>
        </inkml:traceGroup>
        <inkml:traceGroup>
          <inkml:annotationXML>
            <emma:emma xmlns:emma="http://www.w3.org/2003/04/emma" version="1.0">
              <emma:interpretation id="{4C66662B-EC00-4D0A-8F6F-4C2B13C77758}" emma:medium="tactile" emma:mode="ink">
                <msink:context xmlns:msink="http://schemas.microsoft.com/ink/2010/main" type="inkWord" rotatedBoundingBox="12813,11400 14484,11397 14487,12898 12816,12901"/>
              </emma:interpretation>
            </emma:emma>
          </inkml:annotationXML>
          <inkml:trace contextRef="#ctx0" brushRef="#br0" timeOffset="92138.3265">11210 10598 768 0,'-50'-16'284'0,"50"28"-220"0,0 8-20 0,19-4-12 16,-6 13-28-16,19 7 40 16,14 9-20-16,-1-1-12 0,28 5-8 15,18-1-4-15,14 1 0 0,-5-5-20 16,-9 5 12-16,-14-1-24 15,-22 5 20-15,-19 20 56 16,-17 32-20-16,-33 0 60 16,-50-4-48-16,-31-3 0 15,-6-1-20-15,10-4-20 16,0 0 0-16,9-16 28 16,19-21-12-16,22-15-108 15,27-21 48-15,28-20-560 16</inkml:trace>
          <inkml:trace contextRef="#ctx0" brushRef="#br0" timeOffset="91838.0255">10400 11537 768 0,'-86'-8'284'0,"72"4"-220"0,5 4-20 16,18-4 68-16,18-9-72 15,23 1 28-15,14-4-40 16,9 0-8-16,32 0-12 16,22 4 4-16,10 12-8 0,-10 4 24 15,-9 12-16-15,-13 12-4 16,-9-4-4-16,-10 1 12 15,-13-1-8-15,-9 0-12 16,-14-3 0-16,-14-5-172 16,-8-8 96-16,-6-8-532 15,1-8 340-15,-14-29 28 16</inkml:trace>
          <inkml:trace contextRef="#ctx0" brushRef="#br0" timeOffset="91582.3456">10609 10999 464 0,'-13'-33'176'0,"36"33"-140"0,8 4-8 0,-8-12-12 16,9 8-16-16,23 0 60 16,36 0-32-16,18-4-4 15,5 12-12-15,0-4 0 16,9-4-8-16,4 8 16 0,-4 4-12 15,-18 1 32-15,-37 3-24 16,-4 0 4-16,-32 4-12 16,-19 0-156-16,-26 5 80 15,-42 7-352 1</inkml:trace>
        </inkml:traceGroup>
        <inkml:traceGroup>
          <inkml:annotationXML>
            <emma:emma xmlns:emma="http://www.w3.org/2003/04/emma" version="1.0">
              <emma:interpretation id="{5F845E3D-B7D4-4A24-A04C-1737689FA3EC}" emma:medium="tactile" emma:mode="ink">
                <msink:context xmlns:msink="http://schemas.microsoft.com/ink/2010/main" type="inkWord" rotatedBoundingBox="16144,11048 21726,11037 21729,12683 16147,12693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2468.0638">14215 10262 508 0,'-41'-32'188'0,"23"44"-148"0,-9 16-8 0,9-4 168 15,-10 13-116-15,1 15 96 16,-14 33-100-16,5 45 16 16,-5-1-56-16,-5-11 12 0,5-1-32 15,0 5 80-15,0-1-56 0,5-8 24 16,4-16-40-16,4-20-16 15,6-8-8-15,8-16-4 16,5-17 0-16,4 1-132 16,5-13 72-16,19-12-400 15,22-12 256-15,13-16-324 16</inkml:trace>
          <inkml:trace contextRef="#ctx0" brushRef="#br0" timeOffset="93368.8938">14429 11168 860 0,'-36'-32'320'0,"22"44"-248"0,-13 13-20 16,13-1-12-16,-9 20-32 15,1 29 68-15,-1 12-44 16,5 4-12-16,9-16-12 0,4-8-20 0,10-13 8 16,13-7 12-16,9-13-4 15,10-3-28-15,17-21 12 16,10-8-32-16,0-4 28 15,-1-13-12-15,-8-11 16 16,-14-12-52-16,-9-13 32 16,-14-8 32-16,-9 1 4 15,-18 7 80-15,-5 17-48 16,-4 7 68-16,0 13-64 16,4 16-88-16,10 12 24 0,17 4-32 15,19-7 36-15,14-1-96 16,18-16 64-16,27-13-80 15,22-7 72-15,1-8 4 16,-18 11 36-16,-19-3 40 16,-18-4-12-16,-13 3 140 15,-19 5-80-15,-13 4 76 16,-23 8-84-16,-14 3 32 16,-13 9-56-16,-14 13 0 15,0 11-24-15,9 16-32 16,13 21 8-16,15-8 4 15,17 7 8-15,19-11 8 16,18-5-4-16,0-3-20 16,4-5 8-16,1-7-24 15,-10-5 20-15,-8 0-12 0,-10 1 12 16,-4-9 16-16,-14 4 0 16,-14-4-4-16,-9 0 4 15,-13 1 56-15,-10-1-32 16,-4-4-12-16,9-4-8 15,9 0 8-15,9-4-8 16,14-4-56-16,18-8 24 16,14 0-120-16,18-4 80 15,5-4-184-15,4-1 140 16,0-11-224 0,14-8 188-16,8-9-16 0,10-12 96 15,5-11 328-15,-5 7-140 16,-14-4 236-16,-18 13-204 15,-9 7 104-15,-18 9-148 16,-18 7 24-16,-15 9-76 16,-8 8-72-16,-14 12 4 0,-4 16 40 15,0 0-12-15,8 17-72 16,5-5 28-16,14 0 0 16,14 9 12-16,13-1-16 15,9 5 16-15,5-1-40 16,0 13 32-16,-9-9 8 15,-9-3 8-15,-10-5 64 16,-8-3-32-16,-15-1 60 16,-8-8-52-16,-5-4 20 15,0-3-36-15,5-5-8 16,9-12-8-16,9-4-208 0,18-4 112 16,18-9-236-16,19-11 184 15</inkml:trace>
          <inkml:trace contextRef="#ctx0" brushRef="#br0" timeOffset="93638.6114">16824 10594 912 0,'-14'-37'340'0,"19"50"-264"0,-10 23-24 0,-4-4 52 15,-9 17-68-15,4 28 56 0,1 8-52 16,-19-4 8-16,0 16-32 15,0 20-16-15,0 9-4 0,-4-17 28 16,-1-16-12-16,1-16-56 16,-5-12 20-16,9-13-120 15,5-11 80-15,9-9-272 16,4-12 188-16</inkml:trace>
          <inkml:trace contextRef="#ctx0" brushRef="#br0" timeOffset="94555.4336">16892 11610 964 0,'0'-41'360'0,"5"41"-280"0,-1 0-24 15,-4 0-28-15,10 0-28 16,-1 0 8-16,4-4-4 16,6 0 16-16,12 0-12 15,15-8-84-15,13-8 44 0,0-5-52 0,-4-11 48 16,-14-1 12-16,-14-7 12 15,-22-1 4-15,-19 9 0 16,-18 0 112-16,-13 11-56 16,-1 21 16-16,-4 8-40 15,5 25 76-15,4 11-56 16,13 17-40-16,15 8-4 16,8-1-12-16,14-7 4 15,19-8 60-15,22-9-28 16,18-8-80-16,14-7 28 0,0-9-140 15,0-4 92-15,-14-4-68 16,9-8 80-16,-8 0 0 16,13-16 40-16,0-4-4 15,13-13 16-15,-17-15 44 16,-19 3-20-16,0 9 192 16,-18-1-112-16,-9 9 12 15,-9 12-60-15,-10 0-12 16,-4 20-20-16,-13 16 0 15,-14 8-4-15,4 9 12 16,-9-5-12-16,-4 9-4 16,0-1 0-16,-5-8-4 15,0-3 0-15,4-5 16 16,1 0-8-16,4 1-12 16,1-5 0-16,8 0 4 15,5-4 0-15,0 0-12 0,9-3 8 16,0-5 20-16,0-8-8 15,0 0 40-15,0-4-24 16,0 0-4-16,-5-5-12 16,1 1-8-16,-10 0 4 15,14 0-24-15,-5 0 12 16,5-4-24-16,0 4 20 16,5-4-120-16,18 4 76 15,9-1-128-15,18 1 104 16,18 4-144-16,9 4 124 0,1-4-212 15,4-4 176 1,18-4-80-16,9-4 128 16,0-8 376-16,-4-1-152 15,-18-3 172-15,-19-8-176 16,-9-9 32-16,-22-4-96 16,-6 5 12-16,-8 3-44 15,-14 5 48-15,-9 20-48 0,-4 0-32 16,-5 24-8-16,-10 16 0 15,10 17 4-15,0 7-56 16,5 5 32-16,4-1-8 16,4-3 20-16,5-9 24 15,0-7-4-15,1-5 68 16,-1-4-44-16,-5-7 48 16,-17-5 0-1,-19-8-44-15,-9-4-28 0,-14 0-8 16,0 0-176-16,5 0 96 15,5 8-648 1,31 12 404-16,14-8 80 16</inkml:trace>
          <inkml:trace contextRef="#ctx0" brushRef="#br0" timeOffset="94634.1458">19205 11759 808 0,'-64'-12'300'0,"46"20"-232"0</inkml:trace>
        </inkml:traceGroup>
      </inkml:traceGroup>
    </inkml:traceGroup>
    <inkml:traceGroup>
      <inkml:annotationXML>
        <emma:emma xmlns:emma="http://www.w3.org/2003/04/emma" version="1.0">
          <emma:interpretation id="{E88961AC-2BCB-4626-8A85-ABA0B10656F5}" emma:medium="tactile" emma:mode="ink">
            <msink:context xmlns:msink="http://schemas.microsoft.com/ink/2010/main" type="paragraph" rotatedBoundingBox="5865,13612 10808,13630 10804,14733 5861,147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7123C4-DA19-4CBC-B765-FE7B026F6CD3}" emma:medium="tactile" emma:mode="ink">
              <msink:context xmlns:msink="http://schemas.microsoft.com/ink/2010/main" type="inkBullet" rotatedBoundingBox="5864,13918 6354,13920 6352,14370 5862,14368"/>
            </emma:interpretation>
            <emma:one-of disjunction-type="recognition" id="oneOf8">
              <emma:interpretation id="interp20" emma:lang="" emma:confidence="0">
                <emma:literal>•</emma:literal>
              </emma:interpretation>
            </emma:one-of>
          </emma:emma>
        </inkml:annotationXML>
        <inkml:trace contextRef="#ctx0" brushRef="#br0" timeOffset="30327.9309">3680 13152 208 0,'-9'-17'76'0,"9"17"-60"0,0-16-4 0,-5 8 100 15,5 8-64-15,-9-8 32 16,0 8-44-16,-9 0 40 15,0 8-44-15,-23 4 48 16,13 4-48-16,-17 5 36 16,4 11-36-16,-5 25 80 15,10-1-64-15,9 5-24 16,18 0-12-16,18-5-12 16,13-19 0-16,24-17 52 15,9-8-28-15,4-32 68 16,5 0-52-16,-5-21-16 15,-5 1-16-15,-8-9 8 16,-5 9-8-16,-18-1-28 16,-10 9 8-16,-17-1-188 15,-5 13 108-15</inkml:trace>
      </inkml:traceGroup>
      <inkml:traceGroup>
        <inkml:annotationXML>
          <emma:emma xmlns:emma="http://www.w3.org/2003/04/emma" version="1.0">
            <emma:interpretation id="{24F0F7F6-2BD7-44E0-B06B-9FA7283FB881}" emma:medium="tactile" emma:mode="ink">
              <msink:context xmlns:msink="http://schemas.microsoft.com/ink/2010/main" type="line" rotatedBoundingBox="7768,13619 10808,13630 10804,14733 7764,14723">
                <msink:destinationLink direction="with" ref="{68B70A4B-737E-4EF0-875B-29DCC7AD525F}"/>
                <msink:destinationLink direction="with" ref="{C77DC86F-E845-4A15-B515-83ADF5AB05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9982213-6AFB-4047-90D7-B95C40C40DC4}" emma:medium="tactile" emma:mode="ink">
                <msink:context xmlns:msink="http://schemas.microsoft.com/ink/2010/main" type="inkWord" rotatedBoundingBox="7767,13891 8253,13892 8252,14334 7765,14332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0778.629">5556 13115 332 0,'-23'-8'120'0,"23"8"-92"0,0-20-8 0,-5 12 88 16,-4 8-64-16,0-4 16 16,-4 4-36-16,-19 8 40 15,9 4-36-15,-13 8 108 16,4 12-76-16,-18 13 0 15,22-1-36-15,-4 29-32 0,14-8 0 16,14-8 40-16,17-13-20 16,19-15 0-16,14-17-8 15,22-20 4-15,9-21-4 0,-13-7-4 16,4-9 4-16,-17 1 40 16,-24 3-24-16,-4 1-20 31,-5 12 0-31,-32-17-132 15,0 17 72-15</inkml:trace>
        </inkml:traceGroup>
        <inkml:traceGroup>
          <inkml:annotationXML>
            <emma:emma xmlns:emma="http://www.w3.org/2003/04/emma" version="1.0">
              <emma:interpretation id="{0FAF6F59-3762-46A4-A20C-F20F8BD3AC3E}" emma:medium="tactile" emma:mode="ink">
                <msink:context xmlns:msink="http://schemas.microsoft.com/ink/2010/main" type="inkWord" rotatedBoundingBox="10157,13627 10808,13630 10804,14733 10153,14731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5062.6313">7632 13143 364 0,'9'-8'132'0,"-9"8"-100"0,18-4-12 15,-9 0 156 1,5 4-100-16,9-8 112 16,-1 8-108-16,10-4-44 15,0 4-20-15,5-8 16 16,-1 12-16-16,5-4-68 15,-5 0 28-15,5 0-168 0,-4 0 108 16,-5 0-256-16,0 0 192 16</inkml:trace>
          <inkml:trace contextRef="#ctx0" brushRef="#br0" timeOffset="34771.5061">7946 12917 416 0,'0'-16'152'0,"0"16"-116"0,0-9-12 0,0 1 84 16,9 8-64-16,-9-8 44 16,5 4-52-16,-5-4 16 15,4 4-32-15,-4-8 0 16,0 8-12-16,-4-12 12 15,4 12-12-15,-5-4-12 16,-4 8 0-16,-5-4 4 16,14 4 0-16,-22 0-12 15,13 4 8-15,-14 4 4 16,0 4 0-16,0 8 16 16,5 0-8-16,-5 1-12 15,0 3 0-15,1 0 4 16,-1 4 0-16,0-3 16 15,10-1-8-15,3 0 4 16,6 1-4-16,8-5 48 0,6 4-32 0,3-4 8 16,10 5-20-16,0-9-24 15,-5 4 4-15,0-4 20 16,0 0-4 0,-4-3-4-16,0-5 0 0,-1 0-120 15,1 0 64-15,-5-8-104 16,0 0 92-16</inkml:trace>
          <inkml:trace contextRef="#ctx0" brushRef="#br0" timeOffset="36152.6137">8274 13265 228 0,'4'-8'84'0,"-4"8"-64"0,5-8-8 15,-5 8 92 1,0 0-60-16,-5-8 16 16,5 8-36-16,-9-5 12 15,0 1-20-15,-14 0 28 16,5 4-28-16,-18 0-24 15,8 4 4-15,-13 0 0 16,5 9 4-16,-5-1 32 16,14 4-16-16,-1 0 4 0,10 0-12 0,0 1 48 15,13 7-32-15,5-8 0 16,10-4-16-16,8-4-16 16,5 4 4-16,8-8-16 15,1 5 12-15,0-9-48 16,0 0 28-16,-9 8-20 15,-5 0 28-15,-9 0 20 16,-4 12 0-16,-10 0 0 16,1 13 4-16,-6 3 4 15,10 0-4-15,-4 13-4 16,4-8 4-16,-5-1-16 16,10-4 8-16,-10-3 4 15,5-1 0-15,-9-4 0 16,0 1 0-16,-9-9-12 15,0 0 8-15,-10-16 180 16,10 0-96-16,-5-12 80 16,5 0-92-16,-5-12 16 15,10 0-48-15,-1-9 32 16,10 5-40-16,4-12 4 16,4 7-20-16,10-7-16 15,4 4 0-15,9-1-128 16,1 17 72-16,8-16-284 15,0 11 192-15</inkml:trace>
        </inkml:traceGroup>
      </inkml:traceGroup>
    </inkml:traceGroup>
    <inkml:traceGroup>
      <inkml:annotationXML>
        <emma:emma xmlns:emma="http://www.w3.org/2003/04/emma" version="1.0">
          <emma:interpretation id="{D0E20064-5829-4428-80F5-F62E0B020523}" emma:medium="tactile" emma:mode="ink">
            <msink:context xmlns:msink="http://schemas.microsoft.com/ink/2010/main" type="paragraph" rotatedBoundingBox="3310,14554 23733,14629 23720,17994 3298,17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9EBB74-F168-4E6E-A07F-187A4C05E439}" emma:medium="tactile" emma:mode="ink">
              <msink:context xmlns:msink="http://schemas.microsoft.com/ink/2010/main" type="line" rotatedBoundingBox="3310,14554 23733,14629 23720,17994 3298,17920"/>
            </emma:interpretation>
          </emma:emma>
        </inkml:annotationXML>
        <inkml:traceGroup>
          <inkml:annotationXML>
            <emma:emma xmlns:emma="http://www.w3.org/2003/04/emma" version="1.0">
              <emma:interpretation id="{AD9CC741-A63F-4BF8-8B10-E69C2486A629}" emma:medium="tactile" emma:mode="ink">
                <msink:context xmlns:msink="http://schemas.microsoft.com/ink/2010/main" type="inkWord" rotatedBoundingBox="3308,15312 7711,15328 7702,17936 3298,1792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1624.757">1235 14625 476 0,'-4'-13'176'0,"4"13"-136"0,0 4-12 0,0-4 164 15,0 0-112-15,0 0 44 16,9 9-72-16,4-1-28 16,10-4-16-16,4 0 16 0,5 0-12 15,0-4-12-15,5 0-4 16,-1-4 12-16,0 0-4 15,-4 0-4-15,0-4 4 16,-4-1 4-16,3 1-4 0,-8 4-12 16,0 0 4-16,0 0-84 15,-1 0 48-15,1 4-136 16,0 0 100-16,0 0-316 16,-5 4 220-1,5 4-12-15</inkml:trace>
          <inkml:trace contextRef="#ctx0" brushRef="#br0" timeOffset="110694.2586">1035 15013 300 0,'0'0'112'16,"4"0"-88"-16,-4 0-8 0,0 0 20 0,0 0-24 16,9 0 100-16,1 0-60 15,-10 0 64-15,9 0-64 16,0 0 4-16,4 0-32 16,1 0 24-16,4-4-32 15,5 0 32-15,9 4-32 0,4-4 4 16,5 4-12-16,5-4 20 15,-1 4-16-15,-4 0 24 16,-4 4-24-16,-1 0-4 16,-8 0-4-16,-1-4-4 15,-4 0 0-15,-10-4 24 16,1 0-12-16,0-4-4 16,-5 0-4-16,4-4 12 0,-4-1-8 15,1 1-12-15,-6 0 0 16,1 4-16-16,-1 4 12 15,-4 0-76-15,0 4 48 16,0 0-128-16,0 0 92 16,9 0-148-1</inkml:trace>
          <inkml:trace contextRef="#ctx0" brushRef="#br0" timeOffset="111204.6403">1331 15147 288 0,'-14'24'108'0,"10"-12"-84"0,-1 8-4 16,5-4 92-16,0 9-64 15,0 7 16-15,-5 17-40 16,1 11 68-16,-1 5-56 16,-4 8 12-16,-4-4-28 0,-6-4 40 15,1-5-32-15,-5-15 40 16,1-1-40-16,3-7 4 0,1-1-20 15,0-8 28-15,0-15-24 16,0 7 48-16,-5-12-36 16,0-8 56-16,0-4-48 15,1-8 20-15,-6-4-36 16,5-1 44-16,-8-3-36 16,-1 0-16-16,4-4-4 15,1 3-20-15,4-3 8 16,5 4-16-16,9 0 12 15,0-5-4-15,9-3 4 0,0 0 8 16,0-5 0 0,9-3-248-16,5 4 136 0,-5-1-528 15</inkml:trace>
          <inkml:trace contextRef="#ctx0" brushRef="#br0" timeOffset="112047.4785">1709 15337 508 0,'4'-8'188'16,"5"4"-148"-16,5 0-8 0,0 0 104 15,8 0-80-15,10-5-12 0,9 5-28 16,9 4-4-16,0-8-8 16,0 0 24-16,-9 8-16 0,-4 0-4 15,-10 0-4-15,-4 0-76 16,-5 0 40-16,-9 0-208 15,-9 0 136 1,-13 16-256-16</inkml:trace>
          <inkml:trace contextRef="#ctx0" brushRef="#br0" timeOffset="112294.6353">1631 15648 632 0,'9'5'236'0,"0"-10"-184"0,5-3-16 15,4 4 104-15,14 0-84 0,14-8-4 16,13 8-32-16,5-4 4 16,-1 0-16-16,1 4-116 0,-9 4 56 15,-5 0-224 1</inkml:trace>
          <inkml:trace contextRef="#ctx0" brushRef="#br0" timeOffset="113006.0262">3061 15147 392 0,'9'4'148'0,"0"8"-116"0,0 8-8 15,-4-4 172-15,-5 9-112 16,0 15 44-16,-9 17-76 15,9 11-20-15,-5 5-20 16,-4-4 96-16,0-4-60 0,-5-13 8 0,-4-7-36 16,-5-9-4-16,-4-7-8 15,-5-9 12-15,-9-4-12 16,0-12 4-16,0-8-4 16,5-8 28-16,-5-4-20 15,13-12 4-15,6-9-12 16,3-7-40-16,15-13 16 15,8 4 16-15,-4-3 0 16,14 3 0-16,0 4 4 16,-1 9-24-16,-4 8 12 0,1 3 20 15,3 5-4-15,-8 4-20 16,8 4 4-16,1 3-24 16,-9 5 20-16,4 0 4 15,4 4 8-15,1 4-12 16,4-4 8-16,5 4 4 15,0 4 0-15,0 0 0 16,-1 0 0-16,1 0 8 16,0-4-4-16,-5 4 16 15,0-4-12-15,1 0 4 16,-1 0-4-16,0 0-16 16,0 0 4-16,0 0 20 15,10-4-8-15,-6 0-12 16,10 4 0-16,5-4 20 15,4 0-8-15,-5 0 16 0,1-4-16 16,-6-4-4 0,-8 4 0-16,0-8-32 15,-5-5 16-15,-4-3-40 0,-5-4 32 16,-5-1-144-16,-4 13 92 16,-18 20-512-1,-4 0 284 1</inkml:trace>
          <inkml:trace contextRef="#ctx0" brushRef="#br0" timeOffset="113936.9497">2596 14750 476 0,'-13'-16'176'0,"26"16"-136"0,10-8-12 0,-5 8 164 15,19-8-112-15,17 4 64 0,-8-4-84 16,9 3-16-16,-1 1-28 16,-17 4 8-16,4 0-16 0,-5 0-4 15,-4 0 0-15,0 0-4 16,4-4 0-16,1-4 24 15,4 8-12-15,0 0-172 16,0 0 88-16,4 12-536 16</inkml:trace>
          <inkml:trace contextRef="#ctx0" brushRef="#br0" timeOffset="113655.8988">2861 14515 456 0,'-19'-8'168'0,"19"4"-128"0,-4 4-16 15,4 0 112-15,0 0-80 16,13 4 48-16,6 0-60 16,-1 0-8-16,9-4-20 15,-4 4-4-15,0-4-4 0,-1 4 28 16,10-4-20-16,-9 0-4 16,9 0-8-16,-9 0-4 15,-5-8 0-15,0 8-124 16,-9 0 68-16,-9 0-216 15</inkml:trace>
          <inkml:trace contextRef="#ctx0" brushRef="#br0" timeOffset="114184.1103">3662 15304 612 0,'-9'17'228'0,"22"7"-180"0,-13 8-12 0,5-11 0 15,-5 7-28-15,0-4-28 16,4 9 8-16,-4-1-496 16</inkml:trace>
          <inkml:trace contextRef="#ctx0" brushRef="#br0" timeOffset="115050.4652">4058 15559 600 0,'-18'-32'224'0,"22"28"-176"0,5-4-12 0,0 4 96 16,5-4-80-16,9-4 104 15,9 0-92-15,9-5-12 16,4 1-32-16,-4 8 28 0,0 0-24 16,0 0-12-16,0 0-8 0,-4 4 28 15,-1 0-16-15,-9 0-68 16,-8 0 28-16,-6 4-88 15,-13 0 60-15,0 0-316 16</inkml:trace>
          <inkml:trace contextRef="#ctx0" brushRef="#br0" timeOffset="114830.3799">4805 15102 436 0,'9'-12'160'0,"-9"12"-124"0,-9 0-8 15,-1 0 104-15,-8 0-76 16,-4 4-56-16,-10 4-4 15,-9 0 20-15,-9 0-8 16,4 4-44-16,-9-16 20 16,10 4 20-16,-1-8 0 15,5-4 72-15,0 4-44 0,5-12 76 16,13 8-60-16,0-9-24 0,14 9-16 16,0 0 8-16,9 4-8 15,0 8 40-15,0 0-24 16,0 12-12-16,-4 13-8 15,-1 3 40-15,-4 4-24 16,-5 5 8-16,-4 11-16 16,5 13 20-16,-1 16-20 15,5 4-20-15,0-4 0 16,0-13 32-16,-1-7-16 16,1-12 16-16,0-13-12 0,0-4 36 15,0 1-24-15,0-13-4 16,4-8-12-16,1 4 20 15,-1-4-16-15,5-8-56 16,9 8 20-16,10-8 12 16,8 8 8-16,5-4 36 15,4 4-16-15,5-4-4 16,-4 1-8-16,-1-1 28 16,-4 0-16-16,-5-4-76 15,-4 0 32-15,-5 0-36 16,-4-4 40-16,-10 0-112 15,-4-5 76-15,0-3-328 16,-4 4 220 0,-5 0-220-16</inkml:trace>
          <inkml:trace contextRef="#ctx0" brushRef="#br0" timeOffset="115441.128">4345 14734 736 0,'-18'-37'272'0,"13"33"-208"0,10-4-20 0,-10 4 116 16,5 4-96-16,9 0 44 16,5 0-64-16,4-4-52 15,14 0 4-15,18-4 32 0,14 0-16 16,13 12 36-16,0-12-32 16,-13 4 20-16,-9 4-20 15,-14 0-24-15,-9 4 0 16,-10-8-48-16,-8 4 28 0,-14 0-108 15,0 0 76-15,0 0-256 16,-4 0 176-16</inkml:trace>
          <inkml:trace contextRef="#ctx0" brushRef="#br0" timeOffset="115797.5767">5182 16049 696 0,'-36'0'256'0,"18"53"-196"0,0 24-20 0,9-29 4 16,-19 9-32-16,-8 4-40 15,-23-5 16-15,-14-3-572 16</inkml:trace>
          <inkml:trace contextRef="#ctx0" brushRef="#br0" timeOffset="138850.51">3161 17097 340 0,'-23'0'128'0,"28"0"-100"16</inkml:trace>
        </inkml:traceGroup>
        <inkml:traceGroup>
          <inkml:annotationXML>
            <emma:emma xmlns:emma="http://www.w3.org/2003/04/emma" version="1.0">
              <emma:interpretation id="{A313FAC8-0B3A-42DB-937B-BA0290373C07}" emma:medium="tactile" emma:mode="ink">
                <msink:context xmlns:msink="http://schemas.microsoft.com/ink/2010/main" type="inkWord" rotatedBoundingBox="10327,15981 11021,15984 11017,17082 10323,17079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5782.1387">7800 16199 456 0,'14'-8'168'0,"-9"4"-128"0,-5-4-16 0,0 8 124 16,0 0-88-16,0 0 36 0,0 0-56 16,9 0 108-16,-5-4-80 15,1-5 20-15,-1 9-52 0,1-8 4 16,4 4-24-16,-4 0 20 15,4 0-24-15,-5 0 4 16,-4 0-8-16,5-4 12 16,-1 0-12-16,1 0 32 15,-1 0-24-15,1 0 12 16,0-4-16-16,-1 3-16 16,5 1 0-16,0 8-16 15,0-4 12-15,0 4 12 16,1 0 0-16,-1 4 8 15,0 4-8-15,0 1 24 16,0 3-16-16,5 0-4 16,-1 0-4-16,1 8-4 15,0-4 0-15,-1 5 16 0,-4-1-8 16,1 0-4-16,-1-4 0 16,0-4-4-16,4 1 0 15,1-9 0-15,0-4 0 16,4-4 0-16,5-5 0 15,-1-3 0-15,1 0 0 16,5-4 8-16,-1 0-4 16,-4 0-4-16,-5 3 4 15,-5 1 12-15,1 4-8 16,-5 0 16-16,0 4-16 0,-4 0-20 16,4 0 4-16,-9 4-24 15,0 0 20-15,9 4-260 16,-4 4 152-16,4 4-612 15</inkml:trace>
          <inkml:trace contextRef="#ctx0" brushRef="#br0" timeOffset="119180.5747">8492 15199 508 0,'0'-8'188'0,"5"8"-148"0,-10-4-8 0,5 4 88 16,-4-4-72-16,4 4 24 15,-5 0-40-15,1-4 24 16,-5 0-32-16,0-4 4 0,-5 16-16 16,0-8-8-16,-4 0 0 15,-5 0 20-15,-4-4-12 0,-5 8 12 16,-4 0-12-16,-1 0-24 16,1 4 4-16,-1 0 12 15,1 0 0-15,4 4-4 16,0 1 4-16,0-1 4 15,5 4-4-15,4 0-20 16,5 0 8-16,0 5 32 16,0-1-16-16,4 4 36 15,0 4-28-15,1 1 12 16,-1 3-16-16,5 1-8 16,4 3 0-16,5-4 4 15,5-3-4-15,4 3 8 16,5-4-8-16,-1-3 24 15,1-5-16-15,0 0-12 16,4-8-4-16,0 0 12 0,5 1-4 16,4-5-12-16,5 4 4 15,4-8 12-15,1-4-4 16,4 8 8-16,0-8-8 16,0 12 8-16,-5-4-8 15,-4-4-4-15,0 0 4 16,-9 0-32-16,-5 0 16 15,0-4-40-15,-4 0 32 16,-14 0-188-16,0 0 116 16</inkml:trace>
          <inkml:trace contextRef="#ctx0" brushRef="#br0" timeOffset="119687.3572">7969 15474 364 0,'-5'-12'132'0,"5"8"-100"0,0-4-12 16,0 4 148-16,0 0-96 15,0 0 60-15,5 0-76 16,-1 0 12-16,1 0-40 16,-1 0 44-16,6 0-40 0,-10 4 28 0,4 0-32 15,-4 0 44-15,0 0-40 16,0 0 4-16,0 0-24 16,0 8-8-16,5 0 0 15,-1 0-4-15,5 0 0 16,0 0-12-16,5-4 8 15,4 0 20-15,5 0-8 16,4-8-4-16,5 0 0 16,5 0 20-16,-1-8-12 15,5 4-12-15,0 0-4 16,0 0 28-16,-5 4-12 0,-8 4 4 16,-5 0-8-16,-5 0-8 31,-5 0 4-31,-3 4-24 0,-10-4 12 0,0 8-112 15,-5 0 68-15,0 0-200 16,5-4 144-16,-4 16-436 16</inkml:trace>
        </inkml:traceGroup>
        <inkml:traceGroup>
          <inkml:annotationXML>
            <emma:emma xmlns:emma="http://www.w3.org/2003/04/emma" version="1.0">
              <emma:interpretation id="{978E7ADC-CEF6-42C9-903E-CE5F3935DA20}" emma:medium="tactile" emma:mode="ink">
                <msink:context xmlns:msink="http://schemas.microsoft.com/ink/2010/main" type="inkWord" rotatedBoundingBox="11683,14585 16243,14602 16233,17400 11673,1738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1" brushRef="#br0">10691 14086 0,'0'0'15,"0"0"-15,0 0 16,0 0-1,69 29 1,-51-29-16,-4-12 16,-10 3-16,5 1 15,-9 0 1,0 8-16,0-8 16,0 4-1,9-20-15,-4 8 16,4-1-16,0 9 15,-4-8 1,13-16-16,-4-1 16,4-15-1,9-49-15</inkml:trace>
          <inkml:trace contextRef="#ctx0" brushRef="#br0" timeOffset="124029.3009">9175 15357 560 0,'5'-8'208'0,"4"4"-164"0,5-4-8 16,-5 8 76-16,-5-4-68 15,10 0 44-15,-5 4-52 16,5-4 60-1,8 0-36-15,6 0-40 16,4-4-12-16,0 3 16 16,8-3-12-16,1 4 4 15,0 4-8-15,-4 0-24 16,-5 0 8-16,-9 0-56 16,-10 0 32-16,-13 0-108 15,-4 0 80-15,-10 17-484 16,-4-1 300-1,9 12 68-15</inkml:trace>
          <inkml:trace contextRef="#ctx0" brushRef="#br0" timeOffset="124296.781">9171 15620 352 0,'-18'8'132'0,"22"-4"-104"0,-4 0-8 0,9-4 256 15,0 0-156-15,10-4 20 16,-1-8-84-16,4 8 36 16,6-12-56-16,4 12 36 0,9-4-40 0,4 0-20 15,10 0-4-15,-1 4 16 16,1 4-12-16,-14 0-40 16,-9 4 16-16,-14 0-104 15,-4 0 64-15,-14-4-364 16,-5 12 232-1,1-4-168-15</inkml:trace>
          <inkml:trace contextRef="#ctx0" brushRef="#br0" timeOffset="125022.2814">10086 15479 780 0,'-14'-17'288'0,"19"5"-224"0,4-4-20 0,5 8 68 15,13-4-72-15,9 0 28 16,14-1-40-16,14 5 16 16,13-4-24-16,-8 12-8 0,-15 8-8 15,6-4 40-15,-15 4-24 16,-4 1-212-16,-4-1 104 0,-1 0-488 16,5 4 324-1,4-4-32-15</inkml:trace>
          <inkml:trace contextRef="#ctx0" brushRef="#br0" timeOffset="124747.047">10678 15171 424 0,'-9'-12'156'0,"-5"16"-120"0,9-4-8 0,-4 4 104 16,0-4-76-16,-4 4 4 15,-6 0-36-15,-3 4 12 16,-1-8-24-16,-14 0 76 0,6 8-52 0,-10-8 48 16,-5 8-48-16,5 4 24 15,-4 5-32-15,-1 7 60 16,5 8-48-16,5 13-16 15,4 7-16-15,18 9-8 16,9 4 0-16,15-9 16 16,12-3-8-16,10-8 32 15,14-5-24-15,4-12-56 16,0-7 16-16,0-1-104 16,-9-8 72-16,-5-8-284 15,-8-8 192-15</inkml:trace>
          <inkml:trace contextRef="#ctx0" brushRef="#br0" timeOffset="125230.8364">11206 15349 676 0,'-5'-12'248'0,"10"4"-192"0,9 0-16 16,-5 8 4-16,13 0-32 0,1 8-4 15,0-8-4-15,4 4-340 16,1 0 184-16,-1 8-196 16</inkml:trace>
          <inkml:trace contextRef="#ctx0" brushRef="#br0" timeOffset="126017.9278">11206 15329 508 0,'0'-16'188'0,"14"12"-148"0,-5-1-8 16,0 1 148-16,0 0-104 15,4 4 16-15,10-4-56 16,0 4 44-16,0 0-44 15,0 0 12-15,-1 0-32 0,-3 4 0 16,3-4-8-16,1 0 12 16,0-4-12-16,0 4 24 15,-14-4-20-15,9 0 12 16,-14 0-12-16,15-4-68 0,-15 4 28 16,-4 0-224-16,5 0 136 15,-1 12-448 1</inkml:trace>
          <inkml:trace contextRef="#ctx0" brushRef="#br0" timeOffset="126373.3746">11902 15256 364 0,'10'0'132'0,"-10"8"-100"0,13 8-12 16,-4 0 148-16,0 17-96 15,-9 23 68-15,-9 25-80 16,9 12 44-16,0-12-60 16,-9-8 32-16,-4-8-44 0,3-8 60 15,-12-13-52-15,-6-3 124 16,-8-9-92-16,-14-8 64 15,0-8-80-15,0-7-4 16,-5-5-32-16,5-8 16 16,14 0-24-16,-10-1-100 15,14-3 44-15,9 0-208 16,1-12 136-16,8 0-500 16,14-4 344-16,14-37-56 15</inkml:trace>
          <inkml:trace contextRef="#ctx0" brushRef="#br0" timeOffset="126510.2361">11966 14884 768 0,'23'-33'284'0,"-9"29"-220"0,-1 0-20 0,-13 4-64 15,9 20-600-15</inkml:trace>
          <inkml:trace contextRef="#ctx0" brushRef="#br0" timeOffset="127539.2453">12167 15592 340 0,'0'-8'128'0,"0"8"-100"0,0-4-8 15,0 0 200-15,4 0-124 16,1 0 44-16,8-1-88 16,-8 1 52-16,-1 4-64 15,10-4 52-15,-5 4-52 0,0 0 40 16,5 0-44-16,9 0 24 15,-5 4-32-15,23-4-44 16,13 0 8-16,19 0 36 16,5 0-16-16,-1-12-44 15,23 4 16-15,10 0 64 16,8 4-24-16,-18 0-132 16,-13 0 60-16,-19 4-64 15,-23 0 64-15,-13-4-44 0,-13 0 52 16,-19 4-260-1,-10 4 164-15,-12 8-240 16</inkml:trace>
          <inkml:trace contextRef="#ctx0" brushRef="#br0" timeOffset="128578.2377">12449 15859 404 0,'-9'0'148'0,"9"0"-112"0,0 0-12 0,0 0 64 16,0 0-52-16,0 0 40 15,0 0-44-15,0-4 36 16,0 4-40-16,0 0 20 15,-9 0-28-15,9 0 36 0,-10 0-32 16,-3 0 12-16,4 0-20 0,-14 4 36 16,9-4-28-16,-8 8 20 15,3 0-24-15,6 0 16 16,-10 8-20-16,0 1 20 16,5 3-24-16,4 4 12 15,1 4-12-15,3 5 12 16,10-5-16-16,0 9 4 15,5-5-4-15,4-4 12 16,0-8-12-16,0-7 24 16,5 3-20-16,0-12-20 15,13-8 0-15,0-12-32 16,5-1 24-16,5-7-48 16,-1-4 36-16,-4-1-28 15,0-3 32-15,-5 12 12 0,-9 4 8 16,-4-5 12-16,-5 13-4 15,-4 0 60-15,-1 0-36 16,-4 0 8-16,0 8-24 16,0 12 0-16,5 0-4 15,-1 5 4-15,5 3-8 16,5 0-4-16,0 4 4 16,4 1-4-16,0-5 0 15,0 0 8-15,1-4-4 16,-1-4 32-16,-5-4-20 15,1-8-4-15,0 0-8 0,-1-4-4 16,1 0 0-16,0 0-20 16,-1-8 12-16,1 0 48 15,0-4-20-15,-1-8 0 16,-4-1-12-16,1-3-8 16,-20-4 4-16,6 3 12 15,-5-7-8-15,-5 3 32 16,-4 5-24-16,-5 4-32 15,14 4 8-15,-5 3-124 16,1 5 76-16,4 8-260 16,0 8 176-16,-1 17-436 15</inkml:trace>
          <inkml:trace contextRef="#ctx0" brushRef="#br0" timeOffset="127084.2625">12722 14973 340 0,'9'52'128'0,"-9"-15"-100"0,9 11-8 16,-9-19 148-16,5 7-96 0,-10-8 96 15,5 9-100-15,-13-1 36 16,3 1-60-16,1-13 36 0,-27-4-44 15,-5-4 24-15,-18-16-32 16,-10-8 0-16,15-12-16 16,4 0 12-16,4-5-16 15,19-3-4-15,9-4 0 16,18-1-24-16,22 1 12 16,10 4-12-16,14-5 8 15,4 5 8-15,0 4 4 16,5-1-20-16,-10 1 12 15,-4 4 12-15,-4 0 0 0,-1-1 60 16,9 5-36-16,6 4 40 16,12 0-36-16,6 0 0 15,-1 8-20-15,-4 0 20 16,-5 0-20-16,-14 4-32 16,-13 0 12-16,0 0-140 15,-9 0 80-15,-14 0-304 16,-9 16 208-16,-9 4-316 15</inkml:trace>
          <inkml:trace contextRef="#ctx0" brushRef="#br0" timeOffset="136553.0041">13546 16369 540 0,'0'-20'200'0,"14"20"-156"0,13-8-12 0,-9 16 176 16,10 4-120-16,-1 8 44 0,-4 8-80 16,-5 1 16-16,-9-5-40 15,-14 4 8-15,-13-3-20 0,-9-1-68 16,-5-4 24-16,0-4-172 15,-4-8 108-15,-5-8-440 16</inkml:trace>
        </inkml:traceGroup>
        <inkml:traceGroup>
          <inkml:annotationXML>
            <emma:emma xmlns:emma="http://www.w3.org/2003/04/emma" version="1.0">
              <emma:interpretation id="{1C974BA8-9A75-4386-AF5B-19F52A1441CD}" emma:medium="tactile" emma:mode="ink">
                <msink:context xmlns:msink="http://schemas.microsoft.com/ink/2010/main" type="inkWord" rotatedBoundingBox="18080,15049 22769,15066 22761,17160 18072,1714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0046.537">16209 15219 496 0,'14'-16'184'0,"-5"12"-140"0,0 0-16 15,5 0 128-15,-5-4-92 16,-4-4 88-16,4 4-88 16,-5 0 20-16,1 0-48 15,-1 0-24-15,-4 4-4 0,-4-1 0 16,-5 10-4-1,-5 3-4-15,-4 0 4 0,0-4-4 16,-5 8 24-16,-4-12-12 16,-5 8-32-16,-9 0 12 15,-5 0 44-15,10 4-16 16,-5 4-8-16,0-3-8 16,0 11 28-16,4 0-16 15,1 5-40-15,13 3 12 16,0 0 44-16,5 5-12 15,5 3 16-15,17 9-20 16,10-5 28-16,13 1-28 16,10 3-4-16,8-7-8 0,5-5-4 15,0-7 0-15,5-5 24 16,-5-4-12-16,-9-4-4 16,-5-4-4-16,-8-4-4 15,-6-3 0-15,-3-1-72 16,-6-8 40-16,-4 4-100 15,-9-17-164 1,-4 5 156-16</inkml:trace>
          <inkml:trace contextRef="#ctx0" brushRef="#br0" timeOffset="140523.8032">15772 15580 436 0,'0'-17'160'0,"5"9"-124"0,4-4-8 0,0 4 176 16,0-4-116-16,5 4 60 15,0-4-84-15,-1 4 24 16,1 0-52-16,0 4 52 0,-1 0-52 15,-4 4 0-15,0 0-20 16,-9 0 68-16,0 0-48 16,0 0 56-16,5-5-52 0,4 1-4 15,5-4-20-15,8-4 24 16,6 8-24-16,13 4-4 16,-5-8-8-16,10 8 12 15,-5 8-8-15,-9-4 4 16,-1 4-4-16,-3-4 20 15,-1 0-16-15,-4-4-48 16,-5 0 20-16,-4-4-24 16,-5-8 24-16,-9 8-132 15,-5 4 80-15,1-4-356 16,-5 8 236-16,4 12-376 16</inkml:trace>
          <inkml:trace contextRef="#ctx0" brushRef="#br0" timeOffset="141081.4014">15558 16162 572 0,'-9'0'208'0,"9"-4"-160"0,0 0-12 16,0 4 112-16,9-4-88 15,-4 0 28-15,4-4-52 16,0 0 4-16,0-4-24 16,5 0 20-16,4-4-24 0,5 3-4 15,9-7-4-15,4 12-4 16,1-4 0-16,-1 4-12 16,0 4 8-16,-4 0 40 15,-4 8-24-15,-1 8 8 16,-4 0-12-16,-5 16 28 15,0 1-20-15,0 7 12 0,1 1-16 16,-1 3 0-16,0-8-4 16,0-3 4-16,0-5-8 15,1-8 24-15,-1-8-16 16,-5-8 12-16,-3-4-12 16,3-12 12-16,5-8-16 15,-4-9 4-15,4-3-4 16,1 0-16-16,-6-1 4 15,5 9-92-15,1 4 48 16,-6 3-204-16,-4 1 136 16,0 16-428-16,1 4 304 15,8 4 36-15</inkml:trace>
          <inkml:trace contextRef="#ctx0" brushRef="#br0" timeOffset="142103.2746">16660 15620 664 0,'-14'-8'244'0,"14"8"-188"0,-4-4-16 16,4 4 156-16,0 0-116 15,14 0 36-15,4 4-68 16,5 0-28-16,13 0-12 15,0-4 8-15,5 0-8 0,0 0 24 16,-4 0-20-16,-1 0-152 16,-4-4 72-16,0 0-112 15,0 4 100-15,-5-4-300 16,0-4 212-16,1 8-136 16</inkml:trace>
          <inkml:trace contextRef="#ctx0" brushRef="#br0" timeOffset="141847.7235">16774 15406 320 0,'0'-8'120'0,"0"4"-96"0,0-9-4 0,0 13 156 15,0 0-100-15,0-8 112 16,0 0-108-16,0 8 100 16,0-8-104-16,9 8 24 15,0-4-60-15,5-4 12 0,9 8-32 16,-5 0-16-16,5 8-8 15,-1-4 20-15,6 4-8 16,-1 0 16-16,0-4-16 16,-4 0-92-16,-5 0 48 15,-9 0-68-15,-9-4 60 16,0 9-156-16,-9-1 116 0</inkml:trace>
          <inkml:trace contextRef="#ctx0" brushRef="#br0" timeOffset="142928.4681">17575 15438 540 0,'-9'-20'200'0,"14"16"-156"0,4-4-12 16,-9 4 140-16,9 0-100 15,0-5 68-15,-4 5-80 16,4 0 44-16,0 0-60 15,0 0 60-15,0 4-64 0,5 0 52 16,-1 0-52-16,6 0 16 16,8 0-36-16,14 0 8 15,13-4-16-15,15 0 20 16,-1 4-20-16,-4 0-76 0,-14 0 36 16,-9 0-104-16,-9 0 72 15,-14 0-68-15,-18 0 72 16,-5-4-172-16,-4 0 128 15,-9 4-288 1,-5 4 216-16,14 4-112 16</inkml:trace>
          <inkml:trace contextRef="#ctx0" brushRef="#br0" timeOffset="142613.1328">18131 15126 528 0,'4'-8'196'0,"-4"8"-152"0,-4 0-12 16,-5 0 132-16,9-4-96 16,-9 0 68-16,-5 0-76 15,-4 4-16-15,-5 0-28 16,-4 0-4-16,-5 8-4 0,-5 0 4 15,1 0-8-15,-10 5 16 16,1 3-12-16,8 0 40 16,1 4-24-16,0 4 56 15,4 9-44-15,4 11 20 16,1 13-36-16,9 4-16 0,13 4-8 16,5-9 4-16,9-3 0 15,10-5 0-15,-6-3 0 16,19-13 16-16,-9-7-8 15,0-5-4-15,13-8 0 16,-18 0-48-16,0 0 24 16,1-8-72-16,-10-4 52 15,-9 0-148-15,0 0 104 16,0 0-360 0,-9-4 252-16,9 0-128 0</inkml:trace>
          <inkml:trace contextRef="#ctx0" brushRef="#br0" timeOffset="145393.073">17644 14823 600 0,'0'-8'224'0,"9"8"-176"0,4-8-12 0,-13 8 116 16,14 8-40-1,4-8-52-15,0 8 8 16,10-8-40-16,4 0-8 0,4 0-12 0,10-4-16 16,-5 0 4-16,-1-4 56 15,-3 0-28-15,-10 4-12 16,-4-5-4-16,-5 1-116 16,0 0 60-16,-4 0-192 15,-5 4 136-15,0 4-420 16</inkml:trace>
          <inkml:trace contextRef="#ctx0" brushRef="#br0" timeOffset="145092.276">17689 14629 476 0,'5'-8'176'0,"-5"8"-136"0,0 0-12 0,9 0 100 0,0 0-76 15,0 0 60-15,5-5-68 16,8 1 48-16,6 0-52 16,8 4-28-16,1-8-12 0,-6 8 36 15,15 0-24-15,-14 0-8 16,-5 0-8-16,-9 0 4 15,-9 0 0-15,-9 0-12 16,0 0 8-16,0 0-156 16,0 8 88-16,-9 0-304 15,-4 5 208 1,4-5-100-16</inkml:trace>
          <inkml:trace contextRef="#ctx0" brushRef="#br0" timeOffset="145858.1908">18431 15535 768 0,'0'-16'284'0,"0"16"-220"0,0 0-20 16,0 0 68-16,0 0-72 15,14-4 36-15,4 4-44 16,18 0 0-16,5-4-20 15,5 0 12-15,-5 4-16 0,5-8 32 16,-1 4-24-16,-13 0-24 16,0 0 4-16,-5 0-16 15,-4 0 8-15,-5 4-152 16,-18 0 92-16,14 0-272 16,-5 8 196-16</inkml:trace>
          <inkml:trace contextRef="#ctx0" brushRef="#br0" timeOffset="146186.166">19114 15329 548 0,'14'20'204'0,"-5"4"-156"0,-9 33-16 0,4-8 96 0,-4 15-76 15,5 5 52-15,-5 0-64 16,0-4 24-16,-9-9-36 16,0-3 72-16,-9-9-56 0,-10 1 32 15,5-5-44-15,-13-19 16 16,-14-5-28-16,4-8 8 15,-4-16-16-15,0-8-60 16,9-5 24-16,14-15-368 16,9 4 216-16</inkml:trace>
          <inkml:trace contextRef="#ctx0" brushRef="#br0" timeOffset="146325.5395">19096 15001 832 0,'-14'-65'308'0,"32"57"-240"0,10-4-20 0,-10 12-24 16,5 4-24-16,9 4-240 15</inkml:trace>
          <inkml:trace contextRef="#ctx0" brushRef="#br0" timeOffset="148978.5895">19433 15818 464 0,'-18'-4'176'0,"9"8"-140"0,-5-8-8 15,9 4 100-15,-4 0-76 16,5 0 40-16,-1 0-52 0,-4 0-24 16,9 4-8-16,-5 0 52 0,-4 1-32 15,-4 7 32-15,-6 0-32 16,-3 4 36-16,-1-4-36 15,5 8 4-15,0 1-20 16,8-1 28-16,6 4-24 16,8-4 12-16,6 1-16 15,12-13-32-15,6 0 8 16,3 0-84-16,15-8 56 16,4-8-48-16,0 0 52 15,-9 0 12-15,-9-5 12 0,-9-3 36 16,-5 8-12-16,-13-4-4 15,4 8-4-15,-9 4 56 16,0 12-32-16,0 4 68 16,0 5-56-16,13 7-16 15,-4 4-16-15,19-3-8 16,-10 3 0-16,9-12 0 16,-9-8 0-16,10-12 32 15,-10-8-16-15,0-8 32 16,-4-8-32-16,-1-5-4 15,-8 1-8-15,-5-4 48 16,0-1-28-16,5 1 8 16,-1 0-20-16,1 7-32 15,-5 5 8-15,13 12-216 16,-4 0 128-16,1 8-632 16</inkml:trace>
          <inkml:trace contextRef="#ctx0" brushRef="#br0" timeOffset="148198.0163">19337 15535 476 0,'-4'-8'176'16,"4"8"-136"-16,0-4-12 0,0 4 136 0,9-4-96 15,4 0 80-15,10-4-88 16,5 0 40-16,3 4-60 16,1 0 24-16,9 4-36 0,-4 0 8 15,-5 0-20-15,13 4 20 16,-4 0-24-16,9-4 12 16,14 0-12-16,13-4 0 15,10 4-4-15,-10 0-76 16,-9 0 36-16,-13 0-40 15,-19-4 40-15,-8-4-8 16,-15 4 24-16,-13-5-44 16,-9 1 32-16,-4 8-268 15,-10 8 164-15</inkml:trace>
          <inkml:trace contextRef="#ctx0" brushRef="#br0" timeOffset="146862.4644">19811 14738 300 0,'0'-24'112'0,"9"16"-88"0,-5 3-8 15,10 5 128-15,0 5-84 16,-10 7 140-16,5 4-112 16,10 16 40-16,-15 17-80 15,10 7 64-15,-5 9-64 16,-9-4 28-16,9-4-44 0,-9-5 16 16,-18-7-28-16,4-5 60 15,0-7-44-15,-17-5 36 16,8-8-40-16,-9-12 0 15,-9-12-20-15,9-8 0 16,5-8-4-16,-5-5-8 16,9-7 4-16,9-16-16 0,5-9 8 15,9 0-16-15,14 1 12 16,9 11-32-16,0 1 24 16,4 3-4-16,0 9 12 15,10 3-20-15,-1 9 16 16,5 4 48-16,5 12-16 15,-1 0 16-15,10 16-20 16,-10 0 8-16,1 4-12 16,-1 1 0-16,-4-5-4 0,-9-4 12 15,-9-4-12-15,-9-4-188 16,-1-4 96-16,-13-4-264 16,-13 0 196-16</inkml:trace>
          <inkml:trace contextRef="#ctx0" brushRef="#br0" timeOffset="147224.9299">19642 14353 704 0,'0'-8'264'0,"0"0"-208"0,9-8-12 0,-4 8 160 15,9-4-120-15,13 0 28 16,-4 0-68-16,4-1 8 15,18 1-32-15,15 8 0 0,-10 4-12 16,9 4 12-16,-23 0-12 16,5 4-92-16,-9-4 48 15,-18 1-76-15,-10-1 64 16,-4-4-172-16,-13 0 124 0</inkml:trace>
          <inkml:trace contextRef="#ctx0" brushRef="#br0" timeOffset="147507.1784">19683 14442 288 0,'-27'-4'108'0,"27"4"-84"0,0 0-4 15,0 0 180-15,-5 4-112 16,5-4 96-16,0 0-104 15,5 5 44-15,-5-5-72 16,14 0 32-16,4 0-48 16,-5 0 44-16,15-5-48 0,4 5-16 15,4 0-8-15,10 5-8 0,-1-1 0 16,14 4-64 0,-9 0 36-16,5 4-156 0,-19-4 104 15,-4-4-468 1</inkml:trace>
        </inkml:traceGroup>
        <inkml:traceGroup>
          <inkml:annotationXML>
            <emma:emma xmlns:emma="http://www.w3.org/2003/04/emma" version="1.0">
              <emma:interpretation id="{2421A00E-2DFA-4D8B-959F-27BA1F1B53AD}" emma:medium="tactile" emma:mode="ink">
                <msink:context xmlns:msink="http://schemas.microsoft.com/ink/2010/main" type="inkWord" rotatedBoundingBox="22948,15104 23731,15107 23722,17419 22940,17417"/>
              </emma:interpretation>
              <emma:one-of disjunction-type="recognition" id="oneOf15">
                <emma:interpretation id="interp27" emma:lang="" emma:confidence="1">
                  <emma:literal>)</emma:literal>
                </emma:interpretation>
                <emma:interpretation id="interp28" emma:lang="" emma:confidence="0">
                  <emma:literal>]</emma:literal>
                </emma:interpretation>
                <emma:interpretation id="interp29" emma:lang="" emma:confidence="0">
                  <emma:literal>}</emma:literal>
                </emma:interpretation>
                <emma:interpretation id="interp30" emma:lang="" emma:confidence="0">
                  <emma:literal>,</emma:literal>
                </emma:interpretation>
                <emma:interpretation id="interp3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49503.9866">20721 14309 728 0,'64'-20'268'0,"-18"20"-208"0,31 12-16 0,-45 4 132 16,18 20-104-16,-5 21 52 15,15 12-76-15,-15 60 36 16,-13 33-48-16,-14 45 0 0,-4 40-24 16,-19-29 28-16,-22 13-24 15,0-13 20-15,-23-32-20 16,-28-44 52-16,-45-25-36 16,9-19-60-16,-4-17 16 15,4-25-212-15,-18-27 124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6:37.6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4-1 800 0,'-9'0'296'0,"9"0"-232"0,23 0-16 0,-5 0 88 15,5 0-84-15,14 0-20 16,3 0-20-16,6 0-348 15,9 0 184-15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7:35.7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9696C2-C96B-4744-AE16-F16DA837E9A2}" emma:medium="tactile" emma:mode="ink">
          <msink:context xmlns:msink="http://schemas.microsoft.com/ink/2010/main" type="inkDrawing" rotatedBoundingBox="19661,5043 22611,4987 22612,5033 19662,5089" semanticType="strikethrough" shapeName="Other">
            <msink:sourceLink direction="with" ref="{52CD50DC-8CC6-4A5C-A96B-6A444AA2B865}"/>
            <msink:sourceLink direction="with" ref="{9CC807EE-C862-4D88-A56E-875D08C324EE}"/>
          </msink:context>
        </emma:interpretation>
      </emma:emma>
    </inkml:annotationXML>
    <inkml:trace contextRef="#ctx0" brushRef="#br0">-8 69 736 0,'-9'-4'272'0,"9"4"-208"0,0 0-20 15,9 0 116 1,5 0-96-16,31 0 44 15,6 4-64-15,44-4-8 16,1 4-20-16,81-12 52 16,-4 8-40-16,82-4 32 15,-4 4-32-15,49-8 8 0,-31 8-20 16,-14-8 20-16,-37 4-24 0,-8-8 4 16,-46 12-8-16,-32-8 64 15,-23 3-40-15,-36-3 92 16,-32 4-68-16,-28 0-108 15,-13 4 28-15,-31 0-324 16,-6 8 192-16,-17 9-584 16,8 7 416-16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9:34.3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E23CCE-6DC0-47A2-AE8A-414B464D36D7}" emma:medium="tactile" emma:mode="ink">
          <msink:context xmlns:msink="http://schemas.microsoft.com/ink/2010/main" type="inkDrawing" rotatedBoundingBox="10675,9999 14367,10036 14366,10160 10674,10123" semanticType="underline" shapeName="Other">
            <msink:sourceLink direction="with" ref="{46A26DAB-2896-4DBE-AC4C-2461AC789473}"/>
          </msink:context>
        </emma:interpretation>
      </emma:emma>
    </inkml:annotationXML>
    <inkml:trace contextRef="#ctx0" brushRef="#br0">0 32 384 0,'9'0'140'0,"0"0"-108"0,-4-8-8 0,4 8 128 0,0 0-88 16,0-8 44-16,0 4-64 16,5 4 20-16,-1-8-36 15,6 8 28-15,3 0-32 0,6 0-4 16,-1 0-12-16,5 0 28 16,0 8-20-16,4-8 12 15,-4 4-16-15,4 4 0 16,5-8-4-16,23 0 4 15,18 0-8-15,18 0-4 16,14 0 4-16,9 4-40 16,32 0 20-16,27 8 32 15,0 9-8-15,37-5 28 16,13 4-24-16,-23-4 4 16,10-16-8-16,4-4-8 0,-32 0 4 15,-32-8 72 1,-22-4-40-16,-14-5 56 0,-18 5-52 15,-23 4-4-15,-14-4-20 16,-9 8-4-16,-9 8-4 16,-4 0-60-16,-1 0 28 15,1 12-208-15,-1 12 128 16,-4 17-584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9:35.0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07255F-DA53-458F-BD7A-A488BBCD216D}" emma:medium="tactile" emma:mode="ink">
          <msink:context xmlns:msink="http://schemas.microsoft.com/ink/2010/main" type="inkDrawing" rotatedBoundingBox="15779,10116 18834,10160 18832,10241 15778,10197" semanticType="underline" shapeName="Other">
            <msink:sourceLink direction="with" ref="{7598BB52-91D3-420B-B33F-B55E8620249D}"/>
          </msink:context>
        </emma:interpretation>
      </emma:emma>
    </inkml:annotationXML>
    <inkml:trace contextRef="#ctx0" brushRef="#br0">0 37 124 0,'-4'-4'44'0,"13"4"-32"0,4 0-4 0,-3 0 216 0,3-4-124 15,1 4 136-15,4-4-136 16,0 0 24-16,0 0-72 16,5 4 40-16,9-4-52 15,18 0 8-15,37-4-32 0,26 8 20 16,20 8-24-16,30-8-12 15,51 4-4-15,10 4-16 16,62 8 12-16,-26 1 48 16,13-5-20-16,-13-4 24 15,-37-4-24-15,-50-8 88 16,-37-4-60-16,-22-4 4 16,-37 3-32-16,-22 1 32 15,-23 4-28-15,-18 8-164 0,-24 4 76 16,-3 9-248-16,-5 7 172 15,-5 4-424 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9:37.3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C2E7C5-0BB0-4467-BDA3-356C28FCE72A}" emma:medium="tactile" emma:mode="ink">
          <msink:context xmlns:msink="http://schemas.microsoft.com/ink/2010/main" type="inkDrawing" rotatedBoundingBox="5024,5796 10304,5687 10307,5791 5026,5900" semanticType="underline" shapeName="Other">
            <msink:sourceLink direction="with" ref="{D466D967-FE94-4A2B-9576-986C65937B52}"/>
            <msink:sourceLink direction="with" ref="{01AA8ECC-8750-4C96-858A-9DB1CDB086A9}"/>
          </msink:context>
        </emma:interpretation>
      </emma:emma>
    </inkml:annotationXML>
    <inkml:trace contextRef="#ctx0" brushRef="#br0">8 111 280 0,'9'-4'104'0,"-9"4"-84"0,0 0 0 0,0 0 84 15,0 0-60-15,-9 4 52 16,9-4-56-16,-9 0 60 16,9 0-60-16,0 0-24 15,0 0-16-15,9 4 36 16,9-4-24-16,0 0 24 0,5 0-20 15,0 0 0-15,4-4-8 16,-4 0 28-16,0 4-20 16,0 0 20-16,-1 0-20 0,1 0-24 15,0 0 0-15,4 0 4 16,0-4 4-16,1 12 0 16,-1-4 0-16,5 0 8 15,4-4-4-15,1 0-20 16,-1-4 8-16,1 0 12 15,4-4 0-15,-5 0 8 16,5 8-8-16,0-8 8 16,0 8-8-16,0 0-4 15,0 0 4-15,4 0-32 16,6 0 16-16,-6 0 48 16,5 0-16-16,-4 0-8 15,8-8-8-15,-4 8 4 16,10-4-4-16,8 0 16 15,5 0-12-15,-5 4-20 0,0-4 4 16,-9 4 20-16,-4-4-4 16,-14-5-20-16,0 9 4 15,-5 0 4-15,1 0 4 16,-1-8-12-16,1 8 8 16,-1 0 20-16,5-8-8 15,9 8-12-15,5 0 0 16,-1 0-4-16,10 0 0 15,-5 0 16-15,1 8-4 16,-1-8-4-16,-5 0 4 16,1 8-16-16,0-8 8 15,-5-8 4-15,4 8 0 0,1-8 8 16,9 8-4-16,4 0 8 16,0-4-8-16,1 0-12 15,-1 4 4-15,-9 0-16 16,5-4 12-16,-9 4 12 15,-1 0 0-15,10 0 8 16,4 0-8-16,10-8-4 16,13 8 4-16,-5 0-16 15,1 8 8-15,-10-8 28 16,0-8-12-16,1 8-20 16,13-8 0-16,5 8 4 15,4-8 4-15,-9 8-20 16,0 4 12-16,0 0 4 15,4-12 4-15,15 8 24 16,8 8-12-16,-4-8-4 0,-18 0-4 16,-10 8 12-16,-18-8-8 15,-18-8 32-15,-18 16-24 16,-9-8 20-16,-14 0-20 16,-13 0-112-16,-15 8 48 15,-13 0-516 1,-8 12 308-16,-6 1 40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6:08.40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6:08:12.472"/>
    </inkml:context>
  </inkml:definitions>
  <inkml:traceGroup>
    <inkml:annotationXML>
      <emma:emma xmlns:emma="http://www.w3.org/2003/04/emma" version="1.0">
        <emma:interpretation id="{4D1AC83C-1FBA-4797-B71B-EB087E75E22D}" emma:medium="tactile" emma:mode="ink">
          <msink:context xmlns:msink="http://schemas.microsoft.com/ink/2010/main" type="writingRegion" rotatedBoundingBox="920,351 24189,72 24406,18107 1136,18386"/>
        </emma:interpretation>
      </emma:emma>
    </inkml:annotationXML>
    <inkml:traceGroup>
      <inkml:annotationXML>
        <emma:emma xmlns:emma="http://www.w3.org/2003/04/emma" version="1.0">
          <emma:interpretation id="{8753AB3D-1F86-40E6-89BF-DC258D6A3DB6}" emma:medium="tactile" emma:mode="ink">
            <msink:context xmlns:msink="http://schemas.microsoft.com/ink/2010/main" type="paragraph" rotatedBoundingBox="2650,158 17603,217 17596,1937 2644,18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28AA97-23E8-4463-92C6-B74D3CAE5CEF}" emma:medium="tactile" emma:mode="ink">
              <msink:context xmlns:msink="http://schemas.microsoft.com/ink/2010/main" type="inkBullet" rotatedBoundingBox="2649,461 5420,472 5415,1803 2644,1792"/>
            </emma:interpretation>
          </emma:emma>
        </inkml:annotationXML>
        <inkml:trace contextRef="#ctx0" brushRef="#br0">2113-1907 456 0,'0'-12'168'0,"5"12"-128"0,-5-8-16 0,5 4 140 0,-5 0-96 15,-5-4 8 1,5 4-48-16,-5-9 44 16,1 9-40-16,-10-8-8 15,5 8-12-15,-14-8 32 16,14 8-20-16,-23-4 20 15,10 4-24-15,-19 0 0 16,9 4-12-16,-18 0 36 16,9 8-20-16,-5 4-4 15,1-8-12-15,4 12-24 16,4 0 8-16,-4 5 20 16,18 3-4-16,-8 4-12 15,8 1 0-15,-4 3 4 0,-1 4 0 16,5 5-12-16,5-5 8 0,0 5 20 15,4-5-8-15,5 1 24 16,9-5-20-16,5 0 12 16,4-3-12-16,5-1-24 15,4-4 4-15,5 1 20 16,-1-5-4-16,6 0-4 16,-1-4 0-16,-4-8 20 15,4 9-12-15,0-5-4 16,-4-4-4-16,-9 0-76 15,-1 4 40-15,-8-12-144 16,0 4 96-16</inkml:trace>
        <inkml:trace contextRef="#ctx0" brushRef="#br0" timeOffset="870.8197">2824-2012 260 0,'-23'4'96'0,"23"-4"-76"0,-27 8-4 0,8 0 148 16,10-4-92-16,-23 12 132 15,5-4-120-15,-18 9 76 16,4 3-96-16,-10 8 20 16,11 5-48-16,-6 11 40 15,10 1-44-15,-1 12 12 16,14-1-28-16,1 9 0 16,12-4-8-16,1 12-8 15,5-8 4-15,8 7-16 16,10-11 8-16,4-12-136 15,5-9 72-15,13-11-384 16,1-9 252-16</inkml:trace>
        <inkml:trace contextRef="#ctx0" brushRef="#br0" timeOffset="329.8772">1458-1513 560 0,'-9'-13'208'0,"9"13"-164"0,9-8-8 0,-5 4 164 15,5 4-116 1,1-4 52-16,-6 4-76 0,5-4 32 15,5 8-52-15,4-4 8 16,-9 4-32-16,14-8-8 16,4 8-4-16,14-4-4 15,-4 8 0-15,13-8 16 16,-5 0-8-16,10-8-56 16,-14 8 24-16,0-4-184 15,-5 0 116-15</inkml:trace>
        <inkml:trace contextRef="#ctx0" brushRef="#br0" timeOffset="1801.2907">2896-1639 372 0,'10'0'140'0,"-10"0"-112"0,-10 4-4 16,6 0 48-1,8 0-44-15,-4-4 60 0,0 4-52 16,-4-4 28 0,-1 8-36-16,-8 1 60 15,8 7-48-15,-4 0 52 16,5 0-52-16,-10 4 32 15,9 1-40-15,-4 3-28 0,5 0-4 0,-5-8 8 16,9 1-4-16,0-9-4 16,4 12 4-16,-4-12-32 15,5 4 16-15,-5-8-40 16,9-4 32-16,0 0-20 16,5 0 24-16,-5 0 28 15,4-4-8-15,-4-4-8 16,10 0 0-16,-6-4 12 15,5 4-4-15,-13-4 32 16,0 7-20-16,4-3 40 16,-5 4-32-16,-8 0 12 15,8 4-20-15,1 4 8 16,-1 4-12-16,1 5-16 16,-1 3 0-16,10-8 12 15,-5 4-4-15,14-8-4 16,0 4 4-16,0-8-24 15,4 0 12-15,-4-4-4 16,4 4 4-16,-4-4 16 16,-5 4-4-16,5-4 8 15,-5 0-8-15,-9-4 24 16,5 4-16-16,-5-8 32 16,4 8-28-16,-4-9 32 15,5 9-32-15,-5-8 4 16,0 4-12-16,-4-4 12 0,-1 4-12 15,-8-4-4 1,-1 8 0-16,-4-8 12 0,0 8-8 0,-5-9-12 16,5 9 0-16,-4-8-40 15,13 8 24-15,-5-8-168 16,5 4 104-16</inkml:trace>
        <inkml:trace contextRef="#ctx0" brushRef="#br0" timeOffset="2222.413">3497-1894 416 0,'19'-12'152'0,"-19"12"-116"0,13-4-12 16,-8 0 152-1,4 4-100-15,0-4 52 16,9 4-80-16,-4 4 88 15,4 4-76-15,0 8 52 0,1 9-68 0,3 15 48 16,-3 5-52-16,-1 7 8 16,5 1-32-16,-14-1 20 15,0-3-24-15,-18-1 32 16,0 1-28-16,-19 4-100 16,5-1 40-16,-13 1-68 15,13-5 64-15,-18-7-172 16,9-9 124-16</inkml:trace>
        <inkml:trace contextRef="#ctx0" brushRef="#br0" timeOffset="2917.4019">4180-749 756 0,'-13'29'280'0,"13"-29"-216"0,-64 44-20 0</inkml:trace>
      </inkml:traceGroup>
      <inkml:traceGroup>
        <inkml:annotationXML>
          <emma:emma xmlns:emma="http://www.w3.org/2003/04/emma" version="1.0">
            <emma:interpretation id="{EA9EF5F0-BE69-48AE-871E-C29AF3212783}" emma:medium="tactile" emma:mode="ink">
              <msink:context xmlns:msink="http://schemas.microsoft.com/ink/2010/main" type="line" rotatedBoundingBox="6622,174 17603,217 17596,1937 6615,1894"/>
            </emma:interpretation>
          </emma:emma>
        </inkml:annotationXML>
        <inkml:traceGroup>
          <inkml:annotationXML>
            <emma:emma xmlns:emma="http://www.w3.org/2003/04/emma" version="1.0">
              <emma:interpretation id="{E1652247-4C9C-45B3-B5B6-B41BC25E9A4B}" emma:medium="tactile" emma:mode="ink">
                <msink:context xmlns:msink="http://schemas.microsoft.com/ink/2010/main" type="inkWord" rotatedBoundingBox="6620,552 8859,561 8857,1268 6617,12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761.1463">5683-1720 560 0,'0'-12'208'0,"0"12"-164"0,4-4-8 16,-4 0 100-1,0 4-80-15,0-4 16 16,0 4-48-16,-4 4 24 16,4 4-32-16,-5 4 20 0,10 8-20 0,-10 9 28 15,5 3-28-15,-4 1-4 16,-1-1-8-16,-4 0-4 16,9-3 0-16,-4-5 0 15,8-4 0-15,-4-4-12 16,0-4 8-16,0-7-104 15,0 3 60-15,-4-8-280 16,4 0 184-16</inkml:trace>
          <inkml:trace contextRef="#ctx0" brushRef="#br0" timeOffset="4398.8417">5469-1700 464 0,'-14'-16'176'0,"14"16"-140"0,-9-20-8 0,0 8 216 15,9 8-140-15,-5-12 72 16,5 8-104-16,0-13-4 15,10 9-44-15,3-8-4 16,10 4-12-16,9 0 4 16,0 7-8-16,4 1-4 15,5 8 4-15,5 8 4 16,-5 9-4-16,13 7 8 16,-4 8-8-16,0 5-20 15,5 3 8-15,-14 1 32 16,0-1-16-16,-23-3-8 15,0-1-4-15,-18 0 12 16,0 1-4-16,0-5 16 16,-9 1-12-16,-13-1 4 15,-1-4-4-15,-9 1 12 16,0 3-12-16,-14-8 16 16,15 1-16-16,-15-9 4 15,5-4-4-15,-4-8-8 16,-1 4 4-16,-18-16-4 15,19 4 0-15,-10-4 8 16,19 4-4-16,4-4-80 16,9 12 40-16,0-12-120 15,23 8 92-15</inkml:trace>
          <inkml:trace contextRef="#ctx0" brushRef="#br0" timeOffset="5300.2391">6420-1748 464 0,'-9'-12'176'0,"9"12"-140"0,9-8-8 0,-9 8 196 16,0 0-128-16,0-8 44 15,0 16-88-15,0-8 24 16,0 8-44-16,-9 12 16 16,9 4-28-16,0 13-8 15,-9-1-8-15,5 9 4 16,-5-1-4-16,-1-3-4 16,10-1 4-16,-4-3-4 15,4-1 0-15,-9-8 24 16,13 1-12-16,-4-9 32 15,5-4-28-15,-5-12 12 16,9-4-16-16,0-8-16 16,0 0 0-16,0-8 4 15,0 12 0-15,0-4-28 16,5 3 16-16,0 5 32 0,4 0-12 0,5 9 0 16,4-1-4-1,0-8 4 1,1 16-4-16,-1-8 8 0,-4-4-8 0,-5 4 24 15,0-8-16-15,-4 0 12 16,-5 0-12-16,-9 0-96 16,0 0 48-16,0 0-208 15,9-4 136-15,0 0-500 16,9 0 340-16</inkml:trace>
          <inkml:trace contextRef="#ctx0" brushRef="#br0" timeOffset="5930.4156">7613-1793 696 0,'9'-24'256'0,"-9"24"-196"0,0-20-20 15,0 4 128 1,0 16-100-16,0-17 36 16,-9 5-64-16,-4 4-16 15,3 0-12-15,-21 0-12 16,17 4 4-16,-27-4 20 16,14 16-12-16,-23 0-20 0,13 4 0 0,-8-4 4 15,8 4 4 1,1 1 24-16,8-1-12 0,6-4-20 15,8 8 0-15,0-4 4 16,5 4 4-16,9 1-20 16,5 3 12-16,13 0 4 15,5 4 4-15,18 1-20 16,0-1 12-16,18 0 20 16,-9 4-4-16,-4 1 4 15,-1-5-4-15,-13-4-8 16,-9 5 4-16,-1-5-16 15,-3 0 8-15,-15-4 12 16,5 0-4-16,-9-3 60 16,0 3-36-16,-9-4 16 15,0 4-28-15,-14-4 20 16,1 0-24-16,-6 1 24 16,1-1-24-16,-19-4 40 15,15 0-28-15,-15-8 4 16,14 4-16-16,-13-8 0 15,13 4-4-15,-5-8 4 16,15 0-8-16,-6 0-20 16,10 4 8-16,4-9-76 15,5 9 48-15,0-4-196 16,9 8 128-16,0-4-384 16,9 8 272-16</inkml:trace>
        </inkml:traceGroup>
        <inkml:traceGroup>
          <inkml:annotationXML>
            <emma:emma xmlns:emma="http://www.w3.org/2003/04/emma" version="1.0">
              <emma:interpretation id="{65BC3F5E-1C47-46B6-A0AE-80A71554FCED}" emma:medium="tactile" emma:mode="ink">
                <msink:context xmlns:msink="http://schemas.microsoft.com/ink/2010/main" type="inkWord" rotatedBoundingBox="9340,1410 9359,1411 9358,1443 9339,14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43.9827">8123-1068 612 0,'-9'32'228'0,"9"-32"-180"0</inkml:trace>
        </inkml:traceGroup>
        <inkml:traceGroup>
          <inkml:annotationXML>
            <emma:emma xmlns:emma="http://www.w3.org/2003/04/emma" version="1.0">
              <emma:interpretation id="{22A21068-7DD5-48B3-9EB8-3E56D3DA3B03}" emma:medium="tactile" emma:mode="ink">
                <msink:context xmlns:msink="http://schemas.microsoft.com/ink/2010/main" type="inkWord" rotatedBoundingBox="11393,192 14286,204 14279,1924 11386,1913"/>
              </emma:interpretation>
            </emma:emma>
          </inkml:annotationXML>
          <inkml:trace contextRef="#ctx0" brushRef="#br0" timeOffset="10854.0132">10154-1517 540 0,'13'-13'200'0,"-4"5"-156"0,-4-4-12 0,-5 8 52 15,5 4-52-15,-5-4 32 16,0 8-36-16,0-4 0 16,0 0-16-16,0 0 20 15,9 8-20-15,0 0 4 16,0 9-8-16,-5 3 12 16,6 4-12-16,-10-4-12 15,0 9 0-15,-5 3 28 16,0-4-12-16,-4-3 4 15,5 3-8-15,-5-20 12 16,9 4-12-16,-5-12 4 16,5-4-4-16,0-12 4 15,9 0-8-15,0-13-4 16,10 9 4-16,-1-4-24 16,0-4 12-16,0-1-24 15,0 5 20-15,5-4 12 16,-5 7 4-16,5 1-4 15,0 8 4-15,-5 0-16 16,5 4 8-16,-9 8 56 16,4 4-28-16,-14 8 0 15,5 8-16-15,-9 4 4 16,10 5-8-16,-20-1 8 16,10 0-8-16,0-3-4 0,0-1 4 0,0-8 4 15,0 0-4-15,0-8 32 16,0 1-20-16,0-18-32 15,10 5 8-15,-6-8 0 16,5 0 8-16,5-12-56 16,-5 4 32-16,14-17-60 15,-5 9 48-15,-4-13-36 16,8 13 40-16,1-4 20 16,0 11 8-16,-5 1 56 15,-4 12-28-15,-5 4 52 16,9 8-44-16,-13 8 36 15,-5 9-36-15,0 3 24 16,0 0-28-16,0 0-16 16,0 5-8-16,4-5 28 15,-4-4-16-15,0-4 4 16,0 1-12-16,-4-5 12 16,4 0-12-16,-10-8-136 15,10 4 72-15,-4-4-220 16,4 0 156-16,-9 4-384 15,9 4 284-15</inkml:trace>
          <inkml:trace contextRef="#ctx0" brushRef="#br0" timeOffset="12370.6538">11920-1845 560 0,'5'-20'208'0,"-5"20"-164"0,0-21-8 0,0 9 68 16,9 8-64-16,-9-8-16 15,9 4-16-15,-18-8 0 16,9 8-4-16,-14-1-4 15,5 5 4-15,-18 0-4 16,-5 8 0-16,-9 9 32 16,9 3-16-16,-18 12 84 15,18 9-56-15,5 7-12 16,13 1-20-16,0-9 8 16,14 0-12-16,14-15 24 15,0 3-20-15,18-16-4 0,0 0-4 16,-5-16 12-16,14 4-8 15,-5-16-48-15,5 4 24 0,-18-21-52 16,9 5 40-16,-9-17 8 16,-10 5 8-16,-4-13-8 15,5 12 12-15,-9-3 4 16,8 12 4-16,-8-1 32 16,-1 17-16-16,-4 0 76 15,5 7-56-15,-5 1 76 16,0 8-64-16,0 8 0 15,0 8-28-15,-5 13-28 16,5 3 0-16,-9 21 40 16,0-1-20-16,0 17-8 15,9 0-8-15,-5-5 12 16,5-7-4-16,-9-4-4 16,9-9 4-16,-4-12 12 15,8-3-8-15,-8-9-20 16,4-4 4-16,-5-8-180 15,5 0 100-15,-4-12-304 16,8 4 220-16</inkml:trace>
          <inkml:trace contextRef="#ctx0" brushRef="#br0" timeOffset="12716.0723">12139-2189 540 0,'0'-29'200'0,"0"29"-156"0,13-16-12 0,1 4 184 16,0 12-124-16,4-16 88 15,5 8-108-15,-10 0 24 16,10 8-56-16,-5 4-24 16,-9 8-8-16,-4-4 8 15,4 12-8-15,-23-4 24 16,10 5-20-16,-10-5-4 15,1 0-4-15,-6-12 20 16,15 4-12-16,-5-4 4 16,9 0-8-16,9-8-24 15,0 4 8-15,18-8 12 16,5 8 0-16,9-4-136 16,5 8 76-16,-15-4-184 15,6 8 136-15,-5-4-472 16,-9 4 324-16</inkml:trace>
          <inkml:trace contextRef="#ctx0" brushRef="#br0" timeOffset="13707.2087">11647-1388 548 0,'-18'-4'204'0,"18"4"-156"0,4 0-16 16,1 0 116 0,4 0-88-16,-9 0 80 15,5 0-80-15,13 0 64 16,-5 4-68-16,19-4 12 15,0 4-36-15,23-8 68 16,-1-4-56-16,56-8 32 16,-1 8-44-16,32-17 36 15,-9 9-40-15,9-4-24 0,-18 4-4 0,-4 0-196 16,-24 8 108-16,-17-1-140 16,-19 9 132-16,-36-4-120 15,-10 8 124-15</inkml:trace>
          <inkml:trace contextRef="#ctx0" brushRef="#br0" timeOffset="13323.1871">12799-2060 560 0,'-23'-8'208'0,"23"8"-164"0,-14 0-8 16,5 0 180-1,9 4-124-15,-9 0 80 0,0 8-104 16,-9 5-36-16,9-1-20 0,-14 12 20 16,9 4-16-16,-17 13-12 15,12 4-8-15,-13-1-48 16,5-3 24-16,-5-1-292 16,10-15 176-16</inkml:trace>
          <inkml:trace contextRef="#ctx0" brushRef="#br0" timeOffset="13065.5015">12585-2072 488 0,'-18'-4'180'0,"18"4"-140"0,4 4-12 0,1-4 152 16,4 8-104-16,-9 0 112 15,9 9-108-15,0 3 28 16,5 8-64-16,-1 8 4 15,6 1-32-15,3-1 20 16,-8-3-24-16,0-5-20 16,4 0 0-16,-9-7 32 15,5-5-16-15,-5-8-60 16,0 4 24-16,-9-4-104 16,4 0 76-16</inkml:trace>
          <inkml:trace contextRef="#ctx0" brushRef="#br0" timeOffset="11379.9116">10978-1101 528 0,'18'17'196'0,"-18"-17"-152"0,23 12-12 0,-10-12 60 15,6 4-56-15,3-4 4 16,1 0-24-16,-9-8 8 16,9 8-16-16,-5-12 4 15,5 3-4-15,-14-7 36 16,4 4-20-16,-4-12 20 15,-4 16-24-15,-5-12 16 16,5 3-20-16,-15 5 20 16,10 4-24-16,-18 0-4 15,14 0-4-15,-19 8 4 16,14 8-4-16,-14-8 8 16,9 8-8-16,-13-4-4 15,9 4 4-15,-5-4-32 16,5 4 16-16,-5 0 40 15,9 5-16-15,-4-1-28 16,5 4 8-16,-6 0 0 16,6 4 8-16,4 5 24 15,-1 3-12-15,1-4-12 16,5 5-4-16,4-1 48 16,0-4-24-16,4-4 36 0,15-3-32 15,-6-9-12-15,10 4-8 0,9-12 20 16,0 4-12-16,0-8-144 15,-1 4 68-15,-3-4-352 16,-1 0 232-16</inkml:trace>
          <inkml:trace contextRef="#ctx0" brushRef="#br0" timeOffset="14322.8557">12171-894 416 0,'-23'4'152'0,"23"-4"-116"0,-23-4-12 15,19 0 76 1,-1 8-60-16,0-4 44 16,-4 0-48-16,0-4 44 15,5 0-48-15,-15 0-8 16,10 4-12-16,-13 0 52 15,-1 8-36-15,0 0 8 16,0 4-24-16,1 4 64 16,-1 4-44-16,0 5 40 15,9-1-40-15,10-4 0 0,13 4-20 16,14-7 12-16,-5-1-16 16,5-12 40-16,4-4-24 0,0-8-40 15,10 0 8-15,-15-8-96 16,-3-1 56-16,3-7 4 15,-8 4 28-15,-14-17-40 16,9 9 28-16,-4-16-56 16,-5 3 48-16,0-7-8 15,0 11 24-15,0 1 20 16,4 11 4-16,1 5 104 16,4 12-60-16,-9 8 52 15,0 8-60-15,-14 16 24 16,10 5-36-16,-10 11 52 15,14 5-44-15,-14 7 28 16,5 1-36-16,-4 4-28 16,4-5 0-16,-1 1 16 15,1-9-8-15,5-3 16 16,4-9-16-16,0-12-144 16,13-3 72-16,-13-13-396 15,10-4 256-15</inkml:trace>
          <inkml:trace contextRef="#ctx0" brushRef="#br0" timeOffset="14558.9749">12284-902 880 0,'-4'-8'328'0,"4"8"-256"0,14 4-16 0,-1 0 88 15,5 0-88-15,23-4 48 16,5 0-60-16,13-4 20 15,0 0-36-15,0 0-28 16,-8 0 0-16,-6 0-292 16,-8 4 160-16,-15 0-500 15,-4 4 352-15</inkml:trace>
          <inkml:trace contextRef="#ctx0" brushRef="#br0" timeOffset="14838.2171">12544-1036 612 0,'-18'4'228'0,"18"-4"-180"0,-23 37-12 16,14-25 80 0,4 4-72-16,-4 4 44 15,9 0-52-15,-9 5 52 16,9-1-52-16,-9 0 28 15,9 5-36-15,-5-5 44 16,5 0-40-16,-4 0 12 16,8-3-28-16,1-5 20 0,9 4-24 0,4-4 12 15,0 0-12-15,5-3 12 16,0-1-16-16,-5-4 4 16,5 0-4-16,-5-12-192 15,5 4 100-15</inkml:trace>
          <inkml:trace contextRef="#ctx0" brushRef="#br0" timeOffset="15209.2011">12799-1165 632 0,'-5'-4'236'0,"5"4"-184"0,5 4-16 16,-5-4 140 0,9 8-104-16,0 4 44 15,5 0-72-15,-1 4 20 16,10 0-36-16,-14 5-8 15,5 3-12-15,-9-8 20 16,-1 4-16-16,-8-3 12 16,-1 3-12-16,-4-12 12 0,4 0-16 15,1-8-28-15,4 4 8 0,13-8 12 16,6 0 4-16,12 0-4 16,1 0 4-16,5-4-236 15,4 4 128-15</inkml:trace>
        </inkml:traceGroup>
        <inkml:traceGroup>
          <inkml:annotationXML>
            <emma:emma xmlns:emma="http://www.w3.org/2003/04/emma" version="1.0">
              <emma:interpretation id="{12418870-B840-44D6-9700-6D05E07EAFF8}" emma:medium="tactile" emma:mode="ink">
                <msink:context xmlns:msink="http://schemas.microsoft.com/ink/2010/main" type="inkWord" rotatedBoundingBox="16723,320 17602,324 17599,1135 16719,1131"/>
              </emma:interpretation>
            </emma:emma>
          </inkml:annotationXML>
          <inkml:trace contextRef="#ctx0" brushRef="#br0" timeOffset="19787.3753">15758-1655 528 0,'5'-4'196'0,"-5"4"-152"0,4 0-12 16,-4-4 148-1,0 4-104-15,0-8 52 16,0 4-80-16,-4-8 28 15,4 4-44-15,-5-5-8 16,-8 5-16-16,-6-4 4 16,10 4-8-16,-13-8 8 0,8 8-8 0,-18-4-20 15,9 8 8-15,-13 8-4 16,18 4 4-16,-14 8 8 16,13 8 0-16,1 5 44 15,5-1-24-15,8 8 24 16,5-7-24-16,5-9 8 15,8 0-16-15,5-12 28 16,5 0-24-16,5-16 12 16,3 0-16-16,-3-12-60 15,4 0 24-15,-10-13-24 16,1 5 28-16,-9-17 28 16,-5 5-4-16,-5-21-16 15,1 5 4-15,0-9 32 16,-5 12-16-16,0 1-8 15,0 11-4-15,4 5-32 16,5 15 20-16,-4 5 24 16,4 8-4-16,0 12 72 15,-9 8-44-15,0 21 16 16,-9 7-32-16,4 21 28 16,-4 4-28-16,-9 7 4 15,9-7-12-15,0-4 12 16,9-12-12-16,-5-9 24 15,10-8-20-15,-5-7-4 16,4-5-4-16,1-4-128 16,-1-4 68-16,1-4-200 0,4 0 148 15,-4-8-420-15,4 0 296 0</inkml:trace>
          <inkml:trace contextRef="#ctx0" brushRef="#br0" timeOffset="20022.5005">16100-1930 632 0,'0'0'236'0,"0"0"-184"0,9 24-16 0,0-8 148 16,5 4-108-16,4 9 84 15,5-1-92-15,4 5-36 16,0-1-20-16,0 0-4 15,1-3-4-15,-5-5 32 16,-1-4-20-16,-3-8-172 16,-6 0 84-16</inkml:trace>
          <inkml:trace contextRef="#ctx0" brushRef="#br0" timeOffset="20508.2923">15549-1368 652 0,'-23'-8'244'0,"23"8"-192"0,-9 0-12 0,4 0 136 15,5 8-104-15,-4-8 52 16,4 8-76-16,0-4 28 16,4 0-44-16,1-4 24 15,9 5-28-15,17-10 16 16,10 5-24-16,28-8 28 16,8-8-32-16,14 4 12 15,0 8-16-15,-4-16 20 16,-14 12-20-16,-1-4-128 15,-12-1 64-15,-10 1-176 16,-9 8 128-16,-14 0-252 16,-4 4 200-16</inkml:trace>
        </inkml:traceGroup>
        <inkml:traceGroup>
          <inkml:annotationXML>
            <emma:emma xmlns:emma="http://www.w3.org/2003/04/emma" version="1.0">
              <emma:interpretation id="{90703E44-2E81-4A04-99C3-6EAC8FA4B30E}" emma:medium="tactile" emma:mode="ink">
                <msink:context xmlns:msink="http://schemas.microsoft.com/ink/2010/main" type="inkWord" rotatedBoundingBox="15048,353 17554,363 17549,1473 15044,1464"/>
              </emma:interpretation>
            </emma:emma>
          </inkml:annotationXML>
          <inkml:trace contextRef="#ctx0" brushRef="#br0" timeOffset="20195.9622">16318-2112 956 0,'-18'-4'352'0,"18"4"-272"0,-18 16-24 16,9 0 104 0,4 0-100-16,-9 17 28 0,5 3-52 15,-4 17-24-15,4 3-4 0,-5 5-52 16,5 0 24-16,-5-9-276 16,5-7 164-16</inkml:trace>
          <inkml:trace contextRef="#ctx0" brushRef="#br0" timeOffset="18046.7466">14656-1752 436 0,'10'-12'160'0,"-10"12"-124"0,0-8-8 0,0 8 176 16,13-4-116-16,-13 4 52 16,9-9-80-16,14 9 24 15,-5 0-48-15,5-8 0 16,0 16-24-16,9-8-16 16,4-4 0-16,5 13 20 15,5-1-8-15,-10 0-12 16,-4 8 0-16,-18-4 40 15,-5 12-24-15,-23-3 60 16,0-1-40-16,-13-4 4 16,4 12-24-16,-4-12 0 15,9 1-4-15,-5-9-280 16,9 4 148-16</inkml:trace>
          <inkml:trace contextRef="#ctx0" brushRef="#br0" timeOffset="16416.4113">13841-1400 580 0,'-13'-4'216'0,"4"8"-168"0,4-4-12 15,1 0 128 1,8 0-96-16,-4 0 36 16,0 0-64-16,5 0 40 15,8 8-48-15,15-4 36 16,-6 4-36-16,15-8 8 16,-5 4-24-16,9-8 0 0,-9 4-8 0,-1-4-8 15,-3 0 4 1,-5-4 12-16,-5 8-8 0,-9-4 24 15,-5 4-20-15,-8 0 12 16,4 4-12-16,-5 0-8 16,5 0 0-16,-13 0-180 15,13 0 96-15</inkml:trace>
          <inkml:trace contextRef="#ctx0" brushRef="#br0" timeOffset="18361.0854">14588-1704 612 0,'0'0'228'0,"0"0"-180"0,0 0-12 16,0 0 96 0,0 0-80-16,0 0 32 15,0 9-48-15,0-5 4 16,0 12-24-16,0 0 8 0,-9 4-12 15,9 0 36-15,0 5-24 0,-14 3 56 16,14 0-44-16,-9 13-8 16,9 3-16-16,0 17 8 15,-4 0-12-15,-1 3 16 16,5-7-16-16,-4-4 16 16,8-5-16-16,-8-15 16 15,4-5-16-15,0-12-160 16,4 0 80-16,-4-12-340 15,0-4 228-15</inkml:trace>
        </inkml:traceGroup>
      </inkml:traceGroup>
    </inkml:traceGroup>
    <inkml:traceGroup>
      <inkml:annotationXML>
        <emma:emma xmlns:emma="http://www.w3.org/2003/04/emma" version="1.0">
          <emma:interpretation id="{9F1FD7F3-7439-4275-80B2-FE4DE588F492}" emma:medium="tactile" emma:mode="ink">
            <msink:context xmlns:msink="http://schemas.microsoft.com/ink/2010/main" type="paragraph" rotatedBoundingBox="15377,1394 23723,75 23916,1292 15569,26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A8E77A-1A37-4F7E-8C0B-503C38FCBC99}" emma:medium="tactile" emma:mode="ink">
              <msink:context xmlns:msink="http://schemas.microsoft.com/ink/2010/main" type="line" rotatedBoundingBox="15377,1394 23723,75 23916,1292 15569,2611"/>
            </emma:interpretation>
          </emma:emma>
        </inkml:annotationXML>
        <inkml:traceGroup>
          <inkml:annotationXML>
            <emma:emma xmlns:emma="http://www.w3.org/2003/04/emma" version="1.0">
              <emma:interpretation id="{85677422-1185-4235-9C42-2AE77D926168}" emma:medium="tactile" emma:mode="ink">
                <msink:context xmlns:msink="http://schemas.microsoft.com/ink/2010/main" type="inkWord" rotatedBoundingBox="15426,1708 17775,1337 17877,1987 15529,2358"/>
              </emma:interpretation>
            </emma:emma>
          </inkml:annotationXML>
          <inkml:trace contextRef="#ctx0" brushRef="#br0" timeOffset="21108.8976">16000-870 632 0,'-5'8'236'0,"5"-8"-184"0,-18 0-16 0,4 0 60 15,10 8-60-15,-15-4 40 16,1 0-44-16,-14 0 8 15,5 5-24-15,-23-1 80 16,13 4-52-16,-8 0 56 16,13 4-56-16,0 0 16 15,14 4-40-15,0 1 28 16,9-1-32-16,9-4-4 16,9 0-8-16,14-8 12 15,4 1-8-15,5-9 24 16,13 0-20-16,-4-9-108 15,-4 1 48-15,-1-8-40 16,-9 8 48-16,-4-12 8 16,-5 4 16-16,-9-17 20 15,1 9 0-15,-6-21 8 0,1 9-8 16,-5-13-28-16,0 13 12 0,0-4 4 16,4 19 8-16,-4 1 76 15,5 8-40-15,-10 12 24 16,5 8-40-16,-9 8 28 15,5 9-32-15,-6 3 20 16,10 4-20-16,-4 5 52 16,4 3-36-16,-5 5-16 15,1-5-8-15,-5 9 16 16,9-5-12-16,-9 1 4 16,9-5-8-16,-5-7 12 15,10-9-12-15,-10-12-160 16,5 0 80-16,-5-16-324 15,10-4 224-15</inkml:trace>
          <inkml:trace contextRef="#ctx0" brushRef="#br0" timeOffset="21352.5459">16118-838 840 0,'-5'-4'312'0,"5"4"-244"0,23 4-16 16,-9 5 172 0,4-1-132-16,9-8 60 15,5 0-88-15,18 0-28 0,0 0-24 16,10 0 16-16,-1 0-16 0,-9 0-100 16,-5 0 44-16,-17-4-112 15,-10 0 88-15,-18-5-268 16,0 9 188-16</inkml:trace>
          <inkml:trace contextRef="#ctx0" brushRef="#br0" timeOffset="21674.9027">16332-914 624 0,'-18'0'228'0,"18"0"-176"0,-14-4-16 0,9-1 124 15,5 10-96-15,-4-1 44 16,8 4-64-16,-8 0 80 16,4 4-68-16,-5 4 0 15,5 0-36-15,-4 5 76 16,4 3-52-16,-9 4 24 16,4 4-40-16,-4 5 8 15,9 3-20-15,-5-7 28 16,5 3-28-16,0-12 4 15,10-3-12-15,-1-5 28 16,9-8-20-16,5-12 32 16,9 0-32-16,9-12-188 15,0 12 88-15,-10-8-368 16,6 7 248-16</inkml:trace>
          <inkml:trace contextRef="#ctx0" brushRef="#br0" timeOffset="39183.8522">14310-530 364 0,'-9'-20'132'0,"9"8"-100"0,-4-5-12 0,-1 9 132 16,5 0-88-16,-4-4 60 16,-1 4-68-16,-4 0 36 15,4 8-52-15,-8 0 40 16,8 0-44-16,-4 12 8 15,5 12-28-15,-1 5-16 16,5 11-4-16,5 5 12 16,4-5-4-16,4-7-4 15,6-1 4-15,3-8 4 16,6-4-4-16,4-7 24 16,-5-1-16-16,14-16 12 15,-5 4-12-15,5-8-24 16,-9-1 4-16,-5-7-4 15,1 8 4-15,-10-4-12 16,0 8 12-16,-9 4-4 16,5 8 4-16,-5 4 16 15,0 4-4-15,5 1-4 16,4-1 4-16,-4 4 12 16,4 0-8-16,-4-4-4 15,4-3 0-15,-5-5 12 0,1 0-8 16,-5-8 4-16,0 4-4 15,-9-8-16-15,5 4 4 0,-1-8 12 16,1 0-4-16,-1-9-4 16,1 9 4-16,0-8-32 15,-1 8 16-15,14-8 4 16,1 8 8-16,8 4 24 16,0 4-12-16,14 0 4 15,0 8-8-15,-4-8 4 16,-1 4-8-16,-13-4 32 15,0 4-20-15,-14-8 56 16,0-4-40-16,-9-4 12 16,4-1-28-16,-4-11-24 15,5-8 0-15,4-9-180 16,0 5 100-16,5-1-452 16,8 9 296-16</inkml:trace>
        </inkml:traceGroup>
        <inkml:traceGroup>
          <inkml:annotationXML>
            <emma:emma xmlns:emma="http://www.w3.org/2003/04/emma" version="1.0">
              <emma:interpretation id="{6F2ED2EC-410E-4EFB-BEBF-E04784B717A1}" emma:medium="tactile" emma:mode="ink">
                <msink:context xmlns:msink="http://schemas.microsoft.com/ink/2010/main" type="inkWord" rotatedBoundingBox="18742,863 21279,462 21370,1041 18833,14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891.776">17534-1441 372 0,'0'0'140'0,"0"0"-112"0,4 0-4 15,-4 0 136-15,0 0-92 0,0 0 104 16,0 0-96-16,0 0 36 16,0 0-64-16,0 0 44 15,10 0-52-15,-10-4 52 16,9 4-56-16,-5-4 44 15,14 4-44-15,-4-8 8 16,4 4-28-16,5-4 0 16,0 8-8-16,0-4-8 15,8 4 4-15,-3-4-4 16,-10 8 0-16,5-4 32 16,-10 0-16-16,-8 0 12 15,-1 0-16-15,-4 0 12 16,0 0-16-16,0 0 32 15,0 0-24-15,0 0-92 16,0 0 40-16,5 0-264 16,0 0 168-16</inkml:trace>
          <inkml:trace contextRef="#ctx0" brushRef="#br0" timeOffset="27999.7243">17907-1602 364 0,'-18'-17'132'16,"18"17"-100"-16,9-16-12 0,-9 4 124 15,14 8-84-15,8-12 88 16,6 8-84-16,13-8 28 15,0 7-52-15,4 1 28 16,1 4-36-16,-5 12 0 16,0 9-20-16,-9 19 20 15,0 0-20-15,-10 5 12 16,-4 3-12-16,-8 5 0 0,-1 0-4 16,-9-5 12-16,0 5-12 0,-9-9-4 15,4-8 0-15,-9-11 12 16,10-1-8-16,-5-12 16 15,9 0-16-15,-5-12-4 16,10 4 0-16,-5-8 12 16,4 0-8-16,1-8-12 15,8 0 0-15,6-9 4 16,3 5 0-16,6-12-12 16,4 7 8-16,4-11 4 15,0 12 0-15,5-13-36 16,-4 13 20-16,-5-4 4 15,0 7 12-15,-5 1-20 16,-4 4 12-16,-1 0 48 16,-17 8-20-16,4 0 0 15,0 4-12-15,-9-5-8 16,0 9 4-16,-9-8 20 16,9 8-12-16,-9 0-12 15,4 0-4-15,-8-8 12 16,8 16-4-16,-13-8 8 15,9 4-8-15,-14 9-12 16,5-9 4-16,-5 4 20 16,5 0-8-16,-5 0-20 15,10 0 4-15,-6-8 32 16,10 12-16-16,-9-4 16 16,9 4-12-16,-5-4-16 0,10 1 0 0,-5-1-4 15,4 4 0-15,-4 4 32 16,9 0-12-16,-5 0 4 15,5 5-8-15,0-1 20 16,5 0-16-16,4 4 4 16,5-3-8-16,4-5 36 15,5 0-20-15,-5-8-24 16,5 0 0-16,-5 0 24 16,0 0-12-16,-9-8 24 15,-4 4-24-15,-5-4-20 16,0 0 0-16,-5 0-112 15,5 0 68-15,-4-4-268 16,8 4 176-16</inkml:trace>
          <inkml:trace contextRef="#ctx0" brushRef="#br0" timeOffset="28526.1224">19114-1611 560 0,'-5'-12'208'0,"5"12"-164"0,0 0-8 0,0-8 120 16,9 16-92-16,5-8 80 15,4 0-84-15,5 0-24 16,0 4-20-16,4 4 48 16,0 5-36-16,1-1 8 15,-6 0-24-15,-8 4 28 16,0 0-24-16,-14-8 20 16,-5 13-20-16,-13-13 36 15,0 8-28-15,-14-4 4 16,9 4-16-16,-13-4 0 15,4 5-4-15,4-5 4 16,6 0-8-16,-1-4-48 16,14 0 28-16,-9-8-156 15,13 4 96-15</inkml:trace>
          <inkml:trace contextRef="#ctx0" brushRef="#br0" timeOffset="28871.5401">19587-1667 612 0,'-9'0'228'0,"9"0"-180"0,9-8-12 0,-9 0 132 16,0 8-100-16,-4 0 36 15,4 0-64-15,-9 0 28 16,-1 0-36-16,1 8-20 15,5 0-4-15,-14 8 44 16,4-4-28-16,-18 4 24 16,14 5-28-16,-10 3 36 15,6-4-32-15,-1 4 20 16,9 5-24-16,5-13 0 16,14 12-12-16,13-8 12 15,-4-3-12-15,17 3 32 16,6-4-24-16,-5-4-260 15,0-4 132-15,-10 0-488 16,10 0 340-16</inkml:trace>
          <inkml:trace contextRef="#ctx0" brushRef="#br0" timeOffset="29083.6049">19915-1578 932 0,'-23'-8'348'0,"23"8"-272"0,0 8-20 0,9-8 68 15,5 0-80-15,9-4 8 16,9 4-32-16,-1 0-56 16,15 4 20-16,-14 0-412 15,4 8 236-15</inkml:trace>
        </inkml:traceGroup>
        <inkml:traceGroup>
          <inkml:annotationXML>
            <emma:emma xmlns:emma="http://www.w3.org/2003/04/emma" version="1.0">
              <emma:interpretation id="{82C3D923-F8B1-4D07-AA6F-0AC59F8CDD4B}" emma:medium="tactile" emma:mode="ink">
                <msink:context xmlns:msink="http://schemas.microsoft.com/ink/2010/main" type="inkWord" rotatedBoundingBox="21750,755 23780,434 23916,1292 21885,16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4485.9694">21185-1554 756 0,'-18'8'280'0,"18"-8"-216"0,0 8-20 0,0-8 128 15,0 0-104-15,5 0 16 16,8 4-48-16,10-4-8 16,4 0-16-16,10-4-8 15,4 4 0-15,4-4 12 16,-4 0-8-16,0-4 16 16,-4 4-16-16,-10-8 24 15,0 4-20-15,-13-8 12 16,0 8-12-16,-10-13-8 15,5 5 0-15,-9-4 12 16,5 4-8-16,-10-4-20 16,5 7 4-16,-9 1 20 15,5 4-4-15,-10 0 4 16,0 8-4-16,-13 0-16 16,9 8 4-16,-14 0 4 15,5 0 0-15,-5 4 16 16,0-3-8-16,-5 11-4 15,10-4 0-15,-5 0 12 0,14 4-8 0,0 1-12 16,4 3 0-16,5-4-4 16,4 0 0-16,10 1 16 15,4-1-4-15,9-8 16 16,1 0-12-16,12-4 16 16,10 0-16-16,-4-4-92 15,8 0 48-15,-4-4-176 16,-4 0 120-16,-5 0-196 15,-1 0 164-15</inkml:trace>
          <inkml:trace contextRef="#ctx0" brushRef="#br0" timeOffset="35116.6465">22487-1756 592 0,'23'-29'220'0,"-23"29"-172"0,27-40-12 15,-17 24 100 1,-1 4-80-16,0-9 148 16,-5 5-120-16,-17-4 68 15,13 8-88-15,-19 0 36 16,6 4-60-16,-10 4-20 0,0 4-12 15,-9-4 0-15,0 8-4 0,-4-4-4 16,4 0 4-16,-9-4-16 16,18-1 8-16,-13-3-4 15,13 4 0-15,-9-4 0 16,10 8 0-16,3-4-12 16,6 4 12-16,4 0 4 15,4 4 4-15,-13 4 16 16,18 9-8-16,-14 7-4 15,10 8 0-15,-10 13 4 16,0 3-4-16,1 5-4 16,-6 0 4-16,6 3 20 15,-5-3-12-15,4 3-32 16,9-3 12-16,-8 4 0 16,8-5 8-16,-4-7-12 15,9-1 8-15,0-11 28 16,9-5-12-16,-4-8-32 15,4-4 12-15,0-3-16 16,14-5 12-16,-1 0 24 16,10 8-4-16,0-8-12 15,5-4 0-15,-1-4 20 16,0 8-8-16,-8-16-20 16,4 8 4-16,0 0-48 15,-10-8 28-15,-3 0-100 16,-6 0 72-16,-4-4-144 0,5 4 116 0,-14-5-368 15,0 9 252-15</inkml:trace>
          <inkml:trace contextRef="#ctx0" brushRef="#br0" timeOffset="35672.1236">21932-1566 716 0,'-14'-8'264'0,"14"8"-204"0,0 0-16 0,0 0 140 16,0 0-108-16,14 0 40 15,-10 0-68-15,10 0 44 16,0 8-56-16,4-8 44 16,14 0-44-16,13 0-20 15,1 8-8-15,13-8 24 16,-9 4-16-16,5-4 12 15,-5 4-16-15,-14-4 12 16,5 0-16-16,-23-4 16 16,1 4-16-16,3-4-4 15,-8 8 0-15,-9-8-136 16,-1 4 72-16</inkml:trace>
          <inkml:trace contextRef="#ctx0" brushRef="#br0" timeOffset="33872.8407">20552-1485 728 0,'0'-8'268'0,"0"12"-208"0,0-8-16 0,0 0 160 16,0 8-120-16,0-8 64 15,14 4-88-15,-9-4 28 16,8 0-52-16,1-4 32 16,4 8-36-16,0-4 0 15,14 4-20-15,5-4-16 16,-1 4 0-16,0-5 20 16,1 10-8-16,-5-5 24 15,-9 0-20-15,-1 0 12 16,-4 0-12-16,-13 0-68 15,-5 0 28-15,0-5-180 16,0 5 112-16</inkml:trace>
        </inkml:traceGroup>
      </inkml:traceGroup>
    </inkml:traceGroup>
    <inkml:traceGroup>
      <inkml:annotationXML>
        <emma:emma xmlns:emma="http://www.w3.org/2003/04/emma" version="1.0">
          <emma:interpretation id="{1E0FC6C8-C520-464A-BE20-A820DFF044BE}" emma:medium="tactile" emma:mode="ink">
            <msink:context xmlns:msink="http://schemas.microsoft.com/ink/2010/main" type="paragraph" rotatedBoundingBox="957,2091 24228,2788 24181,4354 911,3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D63042-4AF7-4E59-A52E-DE251E1034E1}" emma:medium="tactile" emma:mode="ink">
              <msink:context xmlns:msink="http://schemas.microsoft.com/ink/2010/main" type="line" rotatedBoundingBox="957,2091 24228,2788 24181,4354 911,3657"/>
            </emma:interpretation>
          </emma:emma>
        </inkml:annotationXML>
        <inkml:traceGroup>
          <inkml:annotationXML>
            <emma:emma xmlns:emma="http://www.w3.org/2003/04/emma" version="1.0">
              <emma:interpretation id="{F4B7E327-8047-433D-83CB-CE36EDA53582}" emma:medium="tactile" emma:mode="ink">
                <msink:context xmlns:msink="http://schemas.microsoft.com/ink/2010/main" type="inkWord" rotatedBoundingBox="957,2110 3882,2198 3843,3517 917,3429">
                  <msink:destinationLink direction="with" ref="{7056641F-B1A5-4213-A98E-6AC68965BDDB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5467.366">46 53 476 0,'10'-12'176'0,"-10"8"-136"0,4-4-12 15,1 3 84 1,-1 5-68-16,1-8 80 15,-1 8-72-15,-4-4 36 16,5 4-52-16,-1-8 8 0,1 8-28 0,-5-4 36 16,0 8-28-16,0-4 4 15,0 0-16-15,0 4-16 16,0 0 0-16,0 0 12 16,0 9-4-16,-5 7-4 15,-4 4 4-15,0 12-16 16,5 5 8-16,-5 7 4 15,4-3 0-15,-4 8 0 16,9-5 0-16,-9-3 8 16,9-9-4-16,-5-4 24 15,5 1-16-15,-9-9-40 16,9-4 16-16,-4-3-112 16,4-5 68-16,-5-4-116 15,5 0 96-15,-9-8-252 16,9 4 184-16</inkml:trace>
          <inkml:trace contextRef="#ctx0" brushRef="#br0" timeOffset="126083.506">-259 41 384 0,'-13'-4'140'0,"13"4"-108"0,-9-4-8 0,4 0 164 15,5 4-108-15,-4-9 44 16,4 9-72-16,0-8 32 15,4 0-48-15,1-4 32 16,4 8-36-16,4-4-8 16,1 4-16-16,4-4 4 15,0 8-8-15,10 0-4 16,4 0 4-16,9 0-4 16,4 4 0-16,1 0 0 15,-1 4 0-15,5 4 8 16,-4 0-4-16,8 4-4 15,-3 5 4-15,-1 11-4 16,0 0 0-16,0 13 0 16,-9-1 0-16,-5 13 0 15,-4 0 0-15,-5-5 16 16,-4-7-8-16,-18-1-4 16,4-3 0-16,-23-5 20 15,14-3-12-15,-27-5 12 16,-1 0-12-16,-22 1 20 15,0-1-20-15,-9-4 12 16,14-3-12-16,-24-5 0 0,15-4-4 16,-15-8 12-16,6 4-12 15,3-12 40-15,19 4-24 0,1-4-32 16,17 0 4-16,9-12-28 16,14 8 20-16,0-5-196 15,14 9 112-15</inkml:trace>
          <inkml:trace contextRef="#ctx0" brushRef="#br0" timeOffset="127600.2049">1339-311 592 0,'-9'-9'220'0,"9"9"-172"0,-18 5-12 0,4 3 48 16,5 4-52-16,-13 4 32 15,-1 0-36-15,-18 4 16 16,9 9-24-16,-14 3 36 15,15 4-32-15,-10 13 40 16,4 4-36-16,5 20 20 16,5 16-28-16,0 0 36 15,8 8-32-15,-3-16 12 16,17 0-20-16,1-9 0 16,8-7-8-16,-4-8 20 0,9-9-16 15,0 5-100-15,10-13 44 0,-1-7-208 16,0-9 136-16</inkml:trace>
          <inkml:trace contextRef="#ctx0" brushRef="#br0" timeOffset="127209.1683">87-174 416 0,'-9'4'152'0,"9"-4"-116"0,5-8-12 0,-5 4 84 15,0 8-64-15,0-4 68 16,0 0-60-16,0-4 48 15,4 4-56-15,-4-4 76 16,0 8-68-16,0-4 28 16,0 0-48-16,5 0-8 15,0 0-16-15,-5 4 20 16,4 0-16-16,1 0 12 16,8 0-12-16,5-4 20 15,5 4-20-15,9-8 4 16,5 4-8-16,13-8-16 15,0 4 4-15,4-8 20 16,-4 12-8-16,-9-8 4 16,-9 0-4-16,-14 0 28 15,1 8-20-15,-15-4 4 0,1 4-12 16,-10 0-24-16,5 0 8 0,-4 4-180 16,4 4 100-16,0-8-348 15,9 8 244-15</inkml:trace>
          <inkml:trace contextRef="#ctx0" brushRef="#br0" timeOffset="127875.0277">1185 413 728 0,'4'-8'268'0,"-4"8"-208"0,14 0-16 0,0 0 132 15,4 0-104-15,14 0 88 16,9 0-96-16,4-8 28 16,-4 0-52-16,0 4-32 15,0-4-8-15,-5-1-132 16,1 1 72-16,-10 0-224 15,-4 4 160-15,-9-12-384 16,-5 16 288-16</inkml:trace>
          <inkml:trace contextRef="#ctx0" brushRef="#br0" timeOffset="128198.9341">1426 53 496 0,'0'4'184'0,"0"-4"-140"0,-9 16-16 0,4-4 136 15,10 4-96-15,-10 13 36 16,5 3-64-16,-9 17 40 16,0 7-48-16,-9-7 48 15,4 3-48-15,-9 5 56 16,10-12-52-16,-5 7 12 15,4-7-32-15,9-9 8 16,5-7-12-16,9 3 12 16,10-4-16-16,8-12 4 15,0-3-4-15,1-5-200 16,3-8 104-16,1-8-300 16,-4-1 220-16</inkml:trace>
          <inkml:trace contextRef="#ctx0" brushRef="#br0" timeOffset="128485.1961">1813-12 540 0,'14'-8'200'0,"-14"8"-156"0,27 0-12 15,-9 4 204 1,5 8-136-16,9 16 72 0,0 9-100 0,-5 28 56 16,0 3-72-16,-22 21 4 15,4-8-36-15,-32 4 32 16,0-12-32-16,-27 8-4 16,-4 0-12-16,-10 0-24 15,18-16 8-15,-8-4-136 16,8-9 76-16,5-15-284 15,14-9 192-15</inkml:trace>
          <inkml:trace contextRef="#ctx0" brushRef="#br0" timeOffset="128845.6546">2255 648 748 0,'9'0'276'0,"-9"0"-216"0,22 0-16 0,10-8 112 16,0 8-96-16,14 0-8 16,8-4-32-16,-8 0-216 15,8 8 104-15,-17-4-404 16,-5 4 280-16</inkml:trace>
          <inkml:trace contextRef="#ctx0" brushRef="#br0" timeOffset="128669.6887">2341 449 780 0,'32'-8'288'0,"-32"8"-224"0,45 0-20 15,-22-4-12 1,0 8-28-16</inkml:trace>
        </inkml:traceGroup>
        <inkml:traceGroup>
          <inkml:annotationXML>
            <emma:emma xmlns:emma="http://www.w3.org/2003/04/emma" version="1.0">
              <emma:interpretation id="{9AB3D17F-8CE3-4477-A487-DB8E0AC3F590}" emma:medium="tactile" emma:mode="ink">
                <msink:context xmlns:msink="http://schemas.microsoft.com/ink/2010/main" type="inkWord" rotatedBoundingBox="4684,2557 5461,2580 5434,3470 4657,3447">
                  <msink:destinationLink direction="with" ref="{7056641F-B1A5-4213-A98E-6AC68965BDDB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9776.6298">3907 170 372 0,'-9'-20'140'0,"9"12"-112"0,0 0-4 0,-14 0 128 16,14 8-88-16,-18-8 52 15,5 3-68-15,-10-7 44 16,14 8-52-16,-14-4 40 15,0 8-44-15,0 0 44 16,5 8-48-16,-9 4 20 16,9 9-32-16,-19 15 16 15,10 5-20-15,-14 19 28 16,5 1-28-16,-1 0 48 16,1-1-36-16,8-11 48 15,15 4-44-15,13-5-8 16,13-7-12-16,10-9 24 15,9-8-20-15,9-8-84 16,-5-3 36-16,5-9-156 16,-4 0 104-16,-5-8-260 15,0 0 192-15</inkml:trace>
          <inkml:trace contextRef="#ctx0" brushRef="#br0" timeOffset="130020.7791">3543 526 1008 0,'-5'-20'372'0,"5"20"-288"0,28 4-24 0,-15-4 108 16,6 4-104-16,3-4 8 15,1 0-44-15,9 0 20 16,0 4-32-16,4-4-48 15,10 4 16-15,-5-4-296 16,-5 4 172-16,5 0-284 16,-9 4 240-16</inkml:trace>
          <inkml:trace contextRef="#ctx0" brushRef="#br0" timeOffset="130332.6091">4053 648 780 0,'-18'4'288'0,"18"-4"-224"0,-5 20-20 16,-4-4 92 0,9 0-84-16,-9 17 24 15,4-1-44-15,-4 9 4 16,9-5-20-16,0 0-24 15,9 1 0-15,5-13 40 0,4 0-20 0,5-11 16 16,4-5-16-16,1-16-8 16,-1-1 0-16,-4-15-16 15,-10 0 8-15,6-17 12 16,-15 9-4-16,-4-4-72 16,0 7 36-16,-9 1 20 15,4 12 12-15</inkml:trace>
        </inkml:traceGroup>
        <inkml:traceGroup>
          <inkml:annotationXML>
            <emma:emma xmlns:emma="http://www.w3.org/2003/04/emma" version="1.0">
              <emma:interpretation id="{256B17EA-0DC3-4053-97F3-FAEF0E583F57}" emma:medium="tactile" emma:mode="ink">
                <msink:context xmlns:msink="http://schemas.microsoft.com/ink/2010/main" type="inkWord" rotatedBoundingBox="6173,2306 8315,2371 8285,3392 6142,3328">
                  <msink:destinationLink direction="with" ref="{7056641F-B1A5-4213-A98E-6AC68965BDDB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1157.8182">5451 81 572 0,'36'-24'208'0,"-36"24"-160"0,18-16-12 0,-13 8 188 16,-1 8-128-16,-13-9 32 15,0 9-76-15,-23-4-24 16,5 4-16-16,-23-4-36 16,4 8 12-16,-8-4-48 15,8 4 32-15,-4-4 8 16,14 5 8-16,-1-5 4 15,15 0 0-15,-1-5 16 16,9 5-4-16,0-4-20 16,5 8 8-16,0-4 40 15,5 9-20-15,-5 7 44 16,9 8-32-16,-10 21 12 16,10 7-20-16,-9 25 0 15,9-8-8-15,-9 4-8 16,0-9 4-16,-5-7-4 15,10-4 0-15,-5-5 0 16,4-7 0-16,-4-5 0 0,5-8 0 16,-5-7 24-16,4-1-12 0,-4-8-4 15,18 0-4-15,-4-4 28 16,8 0-16-16,5-4 20 16,1 5-20-16,-6-5 20 15,15 0-24-15,-6 0 4 16,6 0-8-16,-10-4-8 15,5 0 4-15,-5 0-112 16,-5 0 60-16,-8-4-156 16,4 4 116-16,-9-4-428 15,0 4 288-15</inkml:trace>
          <inkml:trace contextRef="#ctx0" brushRef="#br0" timeOffset="131384.9217">4945 587 676 0,'5'-12'248'0,"-5"12"-192"0,9 0-16 15,-5 0 188 1,6 0-132-16,3 0 104 16,10 0-116-16,9-4 16 15,9 0-60-15,4-4 40 16,1 8-48-16,4-4-104 15,-4 4 40-15,-10-4-232 16,0 4 148-16,-13-4-352 16,-5 4 260-16</inkml:trace>
          <inkml:trace contextRef="#ctx0" brushRef="#br0" timeOffset="131701.2633">5055-105 984 0,'-5'-4'368'0,"5"4"-288"16,9-4-20-16,0 0 124 16,9 0-112-16,14-4 44 15,9 8-72-15,14-8-24 16,9 8-12-16,-5 0-228 16,5 4 120-16,-5 0-444 15,-5 8 304-15</inkml:trace>
          <inkml:trace contextRef="#ctx0" brushRef="#br0" timeOffset="131955.4388">6111-133 728 0,'0'-4'268'0,"0"4"-208"0,-28 8-16 0,10 0 72 16,5 4-72-16,-19 16 44 15,4 1-52-15,-13 31 0 16,5 5-24-16,-10 28 36 16,15 4-24-16,3-4-24 15,6-4 0-15,12-12 0 16,6-8 0-16,-1-4 24 16,19-13-12-16,0-7-136 15,4-9 68-15</inkml:trace>
          <inkml:trace contextRef="#ctx0" brushRef="#br0" timeOffset="132166.5013">6043 417 840 0,'-23'-24'312'0,"23"24"-244"0,-5 4-16 16,10-8 128-1,8 4-108-15,19-4 76 16,5 0-84-16,13 0 16 16,4 4-44-16,6-4-12 15,-6 4-16-15,-4-4-228 0,-9-1 124 16</inkml:trace>
          <inkml:trace contextRef="#ctx0" brushRef="#br0" timeOffset="132493.871">6288 93 716 0,'-22'-8'264'0,"22"8"-204"0,0 0-16 0,0 0 96 15,0 8-84-15,0 4 16 16,0 9-48-16,-5 7 24 15,5 4-32-15,-9 13 56 16,0 7-40-16,-9 1 12 16,9-4-28-16,-10-1 20 15,6-3-24-15,-1-5 24 16,5-3-24-16,4-9 32 16,10 0-28-16,-1-3-4 15,6-5-8-15,8-4-4 16,5 0 0-16,4-4-88 15,0 0 48-15,5-8-268 16,0 1 172-16</inkml:trace>
          <inkml:trace contextRef="#ctx0" brushRef="#br0" timeOffset="132805.7018">6867 85 728 0,'9'-8'268'0,"-9"8"-208"0,45 45-16 0,-22-9 204 15,4 0-144-15,1 37 100 16,-1-8-120-16,-9 20-4 16,0-20-44-16,-22 16 0 15,-1-12-20-15,-31 3-132 16,4 1 64-16,-41-4-352 15,0-8 224-15</inkml:trace>
        </inkml:traceGroup>
        <inkml:traceGroup>
          <inkml:annotationXML>
            <emma:emma xmlns:emma="http://www.w3.org/2003/04/emma" version="1.0">
              <emma:interpretation id="{A29650D4-37E2-46C6-820C-3AD7407283B1}" emma:medium="tactile" emma:mode="ink">
                <msink:context xmlns:msink="http://schemas.microsoft.com/ink/2010/main" type="inkWord" rotatedBoundingBox="11133,2716 14339,2812 14305,3939 11099,384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487.0755">10987 793 340 0,'9'-16'128'0,"-9"16"-100"0,14-4-8 15,-14 4 104 1,9 4-72-16,-5 4 40 16,1 13-52-16,-1 7 48 15,1 8-52-15,-10 9 20 16,10-1-36-16,-14 1 44 15,18-9-36-15,-18-3 28 0,9-5-28 0,0 0 8 32,-9-12-20-32,4-3 36 0,5-5-28 0,-9-16-32 15,18 4 4-15,-9-17-8 16,14 9 4-16,-5-24-12 16,5-1 12-16,-10-15-56 15,10 11 32-15,-5-3 8 16,9 7 12-16,-9 9-24 15,5 8 20-15,-5 4 4 16,0 12 12-16,5 8 52 16,-5 4-28-16,-9 16-12 15,14 4-4-15,-5 13 0 16,0 3-4-16,-9 1 24 16,0-1-16-16,0-7-12 15,0-5-4-15,0-8 20 16,0 1-8-16,-9-9 16 15,9-4-16-15,-5-8 16 16,5-4-16-16,-4-12-4 16,8 0 0-16,-4-21-60 15,14 5 32-15,-14-21-52 16,23 5 44-16,-1-9 0 16,1 9 16-16,0-1 4 15,0 13 4-15,-1 4 112 16,-3 7-56-16,3 5 32 15,1 12-44-15,-14 4 32 0,14 8-40 16,-23 8 56-16,0 9-48 0,0 11-16 16,0 1-12-16,0 7 0 15,-9-3-4-15,-5-5 32 16,14 0-20-16,0-3 4 16,-9-5-12-16,0-4 4 15,9-3-8-15,-14-5-28 16,14 4 12-16,-9-8-164 15,18 0 100-15</inkml:trace>
          <inkml:trace contextRef="#ctx0" brushRef="#br0" timeOffset="52894.1588">11633 1230 612 0,'-4'21'228'16,"4"-21"-180"-16,23 12-12 0,-10-8 44 16,10 0-52-16,9-8 60 15,4 4-52-15,1-4-24 16,-5 0-12-16,-5-8 16 16,5 4-8-16,-14-9 24 15,-4 9-20-15,-14-4-4 16,0 4-4-16,-9-8-16 15,-1 8 8-15,-12-4 20 16,-1 4-8-16,-9-1-40 16,23 9 20-16,-23 4 36 0,18 5-12 0,-8 3 8 15,3 0-12-15,-3 4-8 16,8 0 4-16,-4 4-4 16,9 5 0-16,0-1 0 15,9 4 0-15,4 1 16 16,5-1-8-16,9-8 40 15,5 0-24-15,9-11-24 16,-5-1 0-16,14-12-272 16,-4 0 144-16</inkml:trace>
          <inkml:trace contextRef="#ctx0" brushRef="#br0" timeOffset="53868.2483">12294 806 456 0,'0'-17'168'0,"0"17"-128"0,0-12-16 0,0 8 96 16,0 4-72-16,0-4 68 16,0 4-64-16,0-4 16 15,0 8-40-15,-5 0 8 16,0 8-20-16,-4 9 0 16,0 7-8-16,-9 12 36 15,9 1-20-15,-5 3 20 16,5 1-24-16,0-9 8 15,4 1-16-15,5-9-8 16,5 0 0-16,0-7 40 16,8-5-24-16,1-8-8 15,0 4-8-15,4-12-16 0,0 4 8 16,0-12 4-16,5 0 0 0,-5-8-28 16,5 4 16-16,-5-9-12 15,0 5 12-15,-9-4 8 16,5 4 4-16,-5-1 8 15,0 9-4-15,-9 0 24 16,5 8-16-16,-5 4 24 16,0 8-24-16,4 5-12 15,6 3-4-15,3-4 12 16,1 4-4-16,4-3 16 16,0 3-12-16,5-8 24 15,0 0-20-15,-5-4 4 16,5 0-8-16,-5-12 12 15,0 4-12-15,-9-8 16 16,5 4-16-16,-5-16 16 16,0 4-16-16,-9-21-12 15,9 9 0-15,-9-13 12 16,-4 5-4-16,4-9-12 16,0 13 4-16,-5-4 12 15,5 7-4-15,-9 1 8 16,9 12-8-16,-4 0-116 15,4 8 60-15,0-1-428 16,0 9 264-16</inkml:trace>
          <inkml:trace contextRef="#ctx0" brushRef="#br0" timeOffset="54171.0551">12803 551 664 0,'10'-29'244'0,"-10"29"-188"0,13-8-16 0,1 0 120 16,13 8-96-16,-4-12 88 16,9 4-88-16,4 8-24 15,-4 0-24-15,5 8-16 16,-10 4 4-16,-13-4 28 16,-5 8-16-16,-18-4 32 15,-1 5-32-15,-12-1-4 16,3-4-8-16,-3-4 12 15,8 0-8-15,0-8 48 16,10 8-28-16,8-8-4 16,5 0-16-16,14 0-8 15,5 0 4-15,3 0-156 16,6 0 84-16</inkml:trace>
          <inkml:trace contextRef="#ctx0" brushRef="#br0" timeOffset="67034.6104">10390 296 464 0,'-4'-21'176'0,"4"21"-140"0,-14-12-8 16,1 4 164-1,8 8-112-15,-9-4 72 16,5 4-88-16,-13 4 8 16,8 4-40-16,-18 8 24 15,5 5-32-15,-19 11-4 0,5 0-12 16,-13 17 48-16,13 0-32 15,-14 23 16-15,14 5-24 0,0 33 28 16,14-1-28-16,13 8-4 16,19-16-8-16,36 1 40 15,13-17-24-15</inkml:trace>
          <inkml:trace contextRef="#ctx0" brushRef="#br0" timeOffset="51739.587">10003 988 548 0,'0'-17'204'0,"14"13"-156"0,4 0-16 16,1 0 104-1,3 8-80-15,15-4 76 0,8 0-76 0,10 0-12 16,0 0-28-16,-1 0 52 16,-4 0-40-16,-4 0-4 15,-10 4-12-15,-8-4 0 16,-6 0-8-16,-4 0 32 16,-4 0-20-16,-9 0-12 15,-1 0-8-15,1 0-200 16,-1 4 112-16,1-4-516 15,4 9 336-15</inkml:trace>
        </inkml:traceGroup>
        <inkml:traceGroup>
          <inkml:annotationXML>
            <emma:emma xmlns:emma="http://www.w3.org/2003/04/emma" version="1.0">
              <emma:interpretation id="{8FEC7CDC-08FF-49D7-A200-4E4E08D95A04}" emma:medium="tactile" emma:mode="ink">
                <msink:context xmlns:msink="http://schemas.microsoft.com/ink/2010/main" type="inkWord" rotatedBoundingBox="14863,3049 17459,3126 17429,4152 14833,407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837.5086">14611 664 956 0,'32'-28'352'0,"-32"28"-272"0,32-13-24 16,-19 5 24-1,1 4-56-15,0-4 0 0,-1 8-16 0</inkml:trace>
          <inkml:trace contextRef="#ctx0" brushRef="#br0" timeOffset="56453.6482">15002 769 364 0,'-4'-8'132'0,"4"8"-100"0,-5-8-12 0,1 4 176 15,4 8-112-15,-5-4 36 16,1 8-72-16,-10 8 24 15,0 4-40-15,-8 17 24 16,3-1-28-16,-3 9 44 16,3-5-40-16,1 5 12 15,5-9-28-15,3 1 0 16,10-5-8-16,0-12 12 16,10-4-12-16,8-12 16 15,0 1-16-15,5-14-48 0,-5 5 24 0,5-16-32 16,9 12 28-16,-14-20-16 15,-5 16 20-15,-8-13 16 16,0 9 4-16,-5 8-4 16,9 4 4-16,-9 12 48 15,0 4-28-15,0 8 44 16,9 5-40-16,4-1 20 16,6 0-28-16,17-8 0 15,5 1-12-15,5-9 20 16,-1 4-16-16,1-16 4 15,-1 4-8-15,-8-16 12 16,-6-1-12-16,-12-11 4 16,-1 8-4-16,-14-21-16 15,1 5 4-15,-10-21-68 16,5 13 40-16,-9-5-68 16,5 17 60-16,-5 8-368 15,9 11 224-15</inkml:trace>
          <inkml:trace contextRef="#ctx0" brushRef="#br0" timeOffset="58420.381">15767 721 716 0,'5'0'264'0,"-5"0"-204"0,0 16-16 0,0 0 96 16,0 4-84-16,0 21 16 16,0 7-48-16,-5 5 40 15,5 3-36-15,-4-3 28 16,4-4-28-16,-9-5-8 15,4-7-12-15,-4-5 36 16,4-12-20-16,-4 4 12 16,9-11-20-16,-9-5-212 15,9 0 108-15,0-16-452 16,14 8 304-16</inkml:trace>
          <inkml:trace contextRef="#ctx0" brushRef="#br0" timeOffset="58150.1583">15840 700 508 0,'9'-8'188'0,"5"0"-148"0,9 0-8 15,-5 4 132 1,0 8-96-16,19-4 24 16,-10 0-52-16,9-4-8 15,1 4-20-15,-1-4 20 16,1 4-20-16,-10-4 40 16,-4 8-28-16,-5-4 48 15,-4 0-40-15,-5 0 48 16,-9 8-48-16,-14 0-16 15,5 8-8-15,-9 0 0 16,9 5-4-16,-14-5-92 0,9 4 52 16,-4-4-340-16,4 1 208 0</inkml:trace>
          <inkml:trace contextRef="#ctx0" brushRef="#br0" timeOffset="55024.8476">13659 1036 540 0,'-18'-4'200'0,"18"4"-156"0,-13 0-12 0,3 0 176 16,10 4-120-16,-4-4 36 15,4 4-76-15,0 0 44 16,9 0-56-16,0-4 72 16,9 4-60-16,14-4 36 15,5 0-48-15,4-4-28 16,0 0-8-16,-5 4-8 16,5 0 0-16,-14-4 24 15,-4 4-8-15,-9-4 32 16,-1 8-24-16,-8-4 4 15,-1 0-12-15,-8-4-76 16,4 4 36-16,4-4-232 16,6 0 144-16,-1 0-456 15,4 4 320-15</inkml:trace>
          <inkml:trace contextRef="#ctx0" brushRef="#br0" timeOffset="55655.0258">14611 838 456 0,'-5'0'168'0,"5"0"-128"0,0 32-16 0,0-11 132 16,0 7-92-16,0 16 60 15,0 9-68-15,0 4 12 16,0 3-40-16,-4 1 28 16,-1 0-32-16,-13 3 56 15,0-7-44-15,-19 4 64 16,6-9-60-16,-15-7 28 15,5-5-40-15,-4-15 16 16,8-9-24-16,-4-16-16 16,14 0-8-16,-5-24-280 15,14-1 156-15</inkml:trace>
        </inkml:traceGroup>
        <inkml:traceGroup>
          <inkml:annotationXML>
            <emma:emma xmlns:emma="http://www.w3.org/2003/04/emma" version="1.0">
              <emma:interpretation id="{4A758378-9DAD-4375-A69C-70B6304BFA29}" emma:medium="tactile" emma:mode="ink">
                <msink:context xmlns:msink="http://schemas.microsoft.com/ink/2010/main" type="inkWord" rotatedBoundingBox="17979,2600 20939,2689 20906,3793 17946,370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7710.4071">18372 239 496 0,'18'-32'184'0,"-18"32"-140"0,41-25-16 0,-18 17 100 16,4 8-76-16,14 4 112 15,0 12-92-15,13 17 32 16,-4 7-60-16,5 13 12 15,-9 4-36-15,-1 11 28 16,-13 5-32-16,-9 20 48 16,-14-4-36-16,-18 8 20 15,-14-8-28-15,-41-8 28 16,10-12-32-16,-24-8-24 16,10-8 4-16,-9-13-104 15,13-4 56-15,18-7-100 16,10-9 88-16</inkml:trace>
          <inkml:trace contextRef="#ctx0" brushRef="#br0" timeOffset="68401.245">19255 619 444 0,'-5'-16'164'0,"5"16"-124"0,-9-12-16 0,9 8 168 15,0 4-112-15,0-4 44 16,0 4-72-16,0 0 52 16,0-8-64-16,0 8 44 15,0 0-48-15,0-8 24 16,0 8-32-16,-9 0-16 15,4 8-8-15,-13-8-4 16,18 0 0-16,-13 8-12 16,4-4 8-16,-1 0 12 15,6 0-4-15,-5 0-4 16,9 0 4-16,-9-4-4 16,9 4 0-16,0-4 24 15,0 0-12-15,0 4-4 16,0 0-4-16,0-4 4 0,0 0-4 0,0 4 40 15,0 0-20-15,0 0-32 16,0 1 4-16,9-5-8 16,-9 0 4-16,9 0 8 15,5 4 0-15,-5-8 0 16,13 4 0-16,-8 0 16 16,9 0-8-16,-5 0-12 15,5 4 0-15,0 0-16 16,-1 4 12-16,6 0 12 15,-1 8 0-15,0 0-4 16,1 0 4-16,-10 9-4 16,0-9 0-16,-18 8 32 15,9 0-16-15,-27 5 40 16,-5-1-32-16,-27 4-4 16,0-3-12-16,-18 3 12 15,13 0-12-15,-4-3-4 16,18-5 0-16,0-4-32 15,18-3 16-15,9-13-4 16,14 0 8-16,10-17-212 16,12 5 120-16,24-16-612 15,9 4 396-15</inkml:trace>
          <inkml:trace contextRef="#ctx0" brushRef="#br0" timeOffset="68656.4231">19687 619 736 0,'5'-8'272'0,"-5"8"-208"0,-5-8-20 0,1 4 80 16,8 8-76-16,-8-4 0 15,-5 0-32-15,0 8 24 16,-1 0-24-16,-8 0 64 16,9 9-44-16,-14 11 20 15,5 8-36-15,-5 5 16 16,5 7-20-16,0 5 8 15,4-4-12-15,5-5 0 16,9-7-4-16,9-5 28 16,5-4-20-16,9-12-84 15,4 1 36-15</inkml:trace>
          <inkml:trace contextRef="#ctx0" brushRef="#br0" timeOffset="64708.3107">16714 1117 560 0,'9'-8'208'0,"-13"8"-164"0,4 0-8 0,0 0 156 16,0 0-112-16,0-4 44 15,4 4-72-15,-4-4 32 16,10 4-48-16,-10-4 16 15,13 0-32-15,-13 0 8 16,0 4-16-16,0-4 36 16,9 4-24-16,-9-4 32 15,0 4-32-15,0-4-4 16,9 4-12-16,-9-4 28 16,5 0-20-16,4-5 12 15,9 5-16-15,-4-4 12 16,0 4-16-16,17-8 4 15,1 4-4-15,23 0-16 16,-9 0 4-16,22 4 12 16,-4 4-4-16,4 0 16 0,-14 4-12 0,-8 0-4 15,-10 0 0-15,-17-4 56 16,-1 0-32-16,-18-4 32 16,0 4-32-16,-9-4-212 15,4 0 100-15</inkml:trace>
          <inkml:trace contextRef="#ctx0" brushRef="#br0" timeOffset="66300.1513">17707 603 352 0,'-9'0'132'0,"9"0"-104"0,4-8-8 15,-4 4 140 1,5 4-92-16,-5-4 88 0,9 0-92 0,-9-4 4 16,5 8-44-16,4-8 24 15,4 4-32-15,5 0-4 16,14 4-8-16,-4 0 64 15,13 8-36-15,-5 12 4 16,-4 8-20-16,-9 33 8 16,-5 4-16-16,-14 16 24 15,1 0-20-15,-19-9 4 16,5-7-8-16,-14-8 12 16,10-13-12-16,-5-11 60 15,4-5-40-15,-4-12 32 16,0 1-32-16,8-13-28 15,1-4 0-15,0-9 8 16,9 1-4-16,14-12-64 16,4 4 32-16,14-16-48 15,9 3 40-15,9-11 4 16,0 3 16-16,5-11-4 16,4 11 8-16,-14-11 16 15,-8 11 0-15,-1 1 24 16,-4 8-16-16,-18-1 76 15,4 13-52-15,0-4 32 16,-13 12-40-16,-5 0-16 16,0 8-8-16,-5 4 4 15,-4 4-4-15,0 4-20 16,0 4 8-16,0 4 12 16,-5 1 0-16,-9 3-12 0,1 4 4 15,-10 1-32-15,9 3 20 0,0 4 24 16,5 1-4-16,13-9 44 15,5 0-24-15,14 5 32 16,4-13-32-16,5 0 20 16,0 5-24-16,-9-9-116 15,8-4 52-15,-13-4-300 16,-9 4 188-16</inkml:trace>
        </inkml:traceGroup>
        <inkml:traceGroup>
          <inkml:annotationXML>
            <emma:emma xmlns:emma="http://www.w3.org/2003/04/emma" version="1.0">
              <emma:interpretation id="{EECA62CB-4AC7-48F3-9CD6-A0F67064F950}" emma:medium="tactile" emma:mode="ink">
                <msink:context xmlns:msink="http://schemas.microsoft.com/ink/2010/main" type="inkWord" rotatedBoundingBox="21628,2842 24224,2920 24202,3646 21607,356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8990.8115">20457 636 684 0,'-14'-9'252'0,"14"9"-192"0,-9 0-20 0,9 0 244 16,0 0-164-16,9 0 72 16,-9 0-112-16,18-8-8 15,1 8-48-15,17-8-4 16,0 4-12-16,14-4-84 15,-4 8 40-15</inkml:trace>
          <inkml:trace contextRef="#ctx0" brushRef="#br0" timeOffset="69382.8552">21144 664 1092 0,'0'0'404'0,"0"0"-316"0,32 0-24 0,-9 0-24 16,0-4-36-16,31 0-20 15,-4 4 8-15,14-4-356 16,-14 8 196-16</inkml:trace>
          <inkml:trace contextRef="#ctx0" brushRef="#br0" timeOffset="69737.8196">21704 623 464 0,'14'13'176'16,"-14"-13"-140"-16,32 4-8 0,-19-4 164 15,6 4-112-15,3-4 64 16,1 0-84-16,9-4 8 16,0 4-36-16,-5-4-4 15,5 0-16-15,-5-5-16 16,-8 9 0-16,-6-8 28 15,-8 0-12-15,-23-4 12 16,13 4-12-16,-13-4 80 16,-5 8-48-16,-13-4 48 0,8 4-52 15,-17 4 16-15,27 4-36 16,-10 8-16-16,15 4-8 0,-6 12-24 31,15 1 16-31,4 11 12 0,4 1 4 0,6 11 24 16,-1-7-16-16,32-9-92 15,-14-7 44-15</inkml:trace>
          <inkml:trace contextRef="#ctx0" brushRef="#br0" timeOffset="70276.7527">22888 526 632 0,'5'-20'236'0,"-5"20"-184"0,50-20-16 15,-28 8 192 1,-13 8-132-16,1-9 88 16,-6 5-112-16,-18 0-36 15,-4 8-24-15,-18 0 20 16,-5 4-16-16,-23 0-4 15,0 4-8-15,5-8 12 16,27 13-8-16,-13-9-4 16,17 0 0-16,10-4-24 0,5 0 12 0,13 0 20 15,0 0-4-15,13 0-12 16,1 4 0-16,-10 0-16 16,10 4 12-16,-18 8-12 15,4 4 8-15,-14 17 0 16,0 11 4-16,-4 17 8 15,4 4 0-15,-13 4 8 16,-5-9-4-16,23-7 8 16,0-8-8-16,-5-9 32 15,14-3-20-15,9-17 12 16,-4 0-16-16,22-8 12 16,-4-4-16-16,18 0-12 15,-5-4 0-15,10 5-16 16,0-5 12-16,13 0-144 15,-9 0 80-15,4-8-204 16,-8 4 152-16</inkml:trace>
          <inkml:trace contextRef="#ctx0" brushRef="#br0" timeOffset="70475.7824">22478 806 924 0,'-32'-13'340'0,"32"13"-260"0,32 4-28 0,-18-4 64 16,0 0-76-16,17 0 44 16,1 0-48-16,32 0 44 15,9 0-48-15,4 0-156 16,-4 4 64-16</inkml:trace>
          <inkml:trace contextRef="#ctx0" brushRef="#br0" timeOffset="69137.7029">20384 830 872 0,'-5'0'324'0,"5"0"-252"0,23 0-20 0,-9 0 68 16,13 0-76-16,10-8-8 16,17 0-24-16</inkml:trace>
        </inkml:traceGroup>
      </inkml:traceGroup>
    </inkml:traceGroup>
    <inkml:traceGroup>
      <inkml:annotationXML>
        <emma:emma xmlns:emma="http://www.w3.org/2003/04/emma" version="1.0">
          <emma:interpretation id="{6EBBB98A-8BC1-4601-93A8-AED9D9631A18}" emma:medium="tactile" emma:mode="ink">
            <msink:context xmlns:msink="http://schemas.microsoft.com/ink/2010/main" type="paragraph" rotatedBoundingBox="968,4197 14315,3957 14347,5745 1000,5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C984B4-D852-4D69-B850-41B07BB5AFAB}" emma:medium="tactile" emma:mode="ink">
              <msink:context xmlns:msink="http://schemas.microsoft.com/ink/2010/main" type="line" rotatedBoundingBox="968,4197 14315,3957 14347,5745 1000,5985"/>
            </emma:interpretation>
          </emma:emma>
        </inkml:annotationXML>
        <inkml:traceGroup>
          <inkml:annotationXML>
            <emma:emma xmlns:emma="http://www.w3.org/2003/04/emma" version="1.0">
              <emma:interpretation id="{61A6EF06-134A-4F68-A37D-9ED151658385}" emma:medium="tactile" emma:mode="ink">
                <msink:context xmlns:msink="http://schemas.microsoft.com/ink/2010/main" type="inkWord" rotatedBoundingBox="968,4197 3409,4153 3428,5207 987,525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4552.3075">60 1991 548 0,'-18'-8'204'0,"22"16"-156"0,-8 21-16 0,-5-9 28 16,4 8-40-16,-8 25 24 15,3 3-24-15,-8 13 0 16,9-4-12-16,-5-4-8 16,5-9 4-16,-9-11 4 15,14-5-4-15,-15-12-424 16,19-7 228-16</inkml:trace>
          <inkml:trace contextRef="#ctx0" brushRef="#br0" timeOffset="134865.1463">-263 1947 548 0,'9'-45'204'0,"-9"45"-156"0,64-16-16 0,-28 8 80 16,1 8-68-16,22 0 0 16,-5 8-28-16,15 8-4 15,-1 9-4-15,9 7-16 16,-4 8 4-16,-9 29 92 15,-5 8-48-15,-22 8 16 16,-10 0-32-16,-27-4 32 16,-14-12-32-16,-22-9 48 15,-5-7-40-15,-23-16 20 16,5-1-32-16,-5-24 36 16,-4-4-32-16,4-16-12 15,14-4-8-15,0-16-40 16,13-1 20-16,6-19-224 0,17 7 132 0,14-11-532 15,9 7 352-15</inkml:trace>
          <inkml:trace contextRef="#ctx0" brushRef="#br0" timeOffset="135292.7831">101 1724 392 0,'-9'-8'148'0,"9"8"-116"0,-9-4-8 16,4 4 208-1,5 4-132-15,-4 0 108 16,8 0-120-16,-4 4 40 16,0 0-72-16,0 0 28 15,5 1-48-15,-1-9 76 16,10 0-60-16,4-4-8 16,10 4-28-16,8-9-4 15,5 5-4-15,14 4-228 16,-1 0 124-16</inkml:trace>
          <inkml:trace contextRef="#ctx0" brushRef="#br0" timeOffset="135511.402">1349 1765 632 0,'-5'-21'236'0,"5"21"-184"0,-27 0-16 0,13 0 104 16,-4 13-84-16,-19 3 40 15,-4 8-56-15,-9 17-16 16,0-5-12-16,-4 25-12 16,17 3 4-16,-4 34 56 15,14-9-32-15,4 4-12 16,14-8-8-16,0-9 36 15,23-15-24-15,4-12 16 16,5-13-20-16,13-12-388 16,-4-3 204-16</inkml:trace>
          <inkml:trace contextRef="#ctx0" brushRef="#br0" timeOffset="135733.9939">1349 2133 912 0,'0'-20'340'0,"0"20"-264"0,9-8-24 0,0 8 28 16,4 8-56-16,19-8 16 15,0 0-24-15,5 8 8 16,-6 0-12-16,15-8-44 16,-5 4 20-16,-9-4-208 15,0 0 120-15,-14 8-336 16,-9-8 244-16</inkml:trace>
          <inkml:trace contextRef="#ctx0" brushRef="#br0" timeOffset="135964.1059">1599 1935 560 0,'-18'0'208'0,"18"0"-164"15,-9 12-8-15,-5-4 180 16,14 0-124-16,-14 16 80 15,5-4-104-15,-14 9-20 16,14 3-28-16,-4 13 28 16,4-1-24-16,-5 13 4 15,5-9-16-15,9 1 20 16,9-13-20-16,-5 1-12 16,6-5-4-16,-1-12 4 15,4 9 0-15,-4-13-220 16,5 0 120-16</inkml:trace>
          <inkml:trace contextRef="#ctx0" brushRef="#br0" timeOffset="136238.3363">2018 1918 756 0,'13'9'280'0,"-13"-9"-216"0,37 44-20 0,-19-16 156 15,5 9-120-15,4 32 56 16,0 3-80-16,-17 22-8 16,3-14-28-16,-22 1 4 15,-5-12-12-15,-26-4 12 16,3-4-16-16,-22-5-108 15,9-7 52-15</inkml:trace>
        </inkml:traceGroup>
        <inkml:traceGroup>
          <inkml:annotationXML>
            <emma:emma xmlns:emma="http://www.w3.org/2003/04/emma" version="1.0">
              <emma:interpretation id="{F3B1404A-EE5C-4D8B-9732-75B2BE272129}" emma:medium="tactile" emma:mode="ink">
                <msink:context xmlns:msink="http://schemas.microsoft.com/ink/2010/main" type="inkWord" rotatedBoundingBox="3915,4886 4168,4881 4172,5109 3919,5114"/>
              </emma:interpretation>
            </emma:emma>
          </inkml:annotationXML>
          <inkml:trace contextRef="#ctx0" brushRef="#br0" timeOffset="136593.2789">2683 2619 840 0,'40'0'312'0,"-40"0"-244"0,60 8-16 0,-28-4-12 15,-1-4-32-15,10 0-248 16,5 0 128-16</inkml:trace>
          <inkml:trace contextRef="#ctx0" brushRef="#br0" timeOffset="136460.4257">2737 2420 756 0,'41'0'280'0,"-41"0"-216"0,55-8-20 0,-32 0 4 16,-1 8-36-16,10 0-260 15,-9 8 136-15</inkml:trace>
        </inkml:traceGroup>
        <inkml:traceGroup>
          <inkml:annotationXML>
            <emma:emma xmlns:emma="http://www.w3.org/2003/04/emma" version="1.0">
              <emma:interpretation id="{D466D967-FE94-4A2B-9576-986C65937B52}" emma:medium="tactile" emma:mode="ink">
                <msink:context xmlns:msink="http://schemas.microsoft.com/ink/2010/main" type="inkWord" rotatedBoundingBox="5010,4494 7927,4442 7947,5564 5030,5616">
                  <msink:destinationLink direction="with" ref="{26C2E7C5-0BB0-4467-BDA3-356C28FCE72A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7673.8545">4299 2173 488 0,'0'-12'180'0,"0"4"-140"0,0 0-12 16,0 4 108-1,0 4-80-15,-5-4 40 16,5 0-56-16,-9-4 12 15,5 8-32-15,-10-4 8 16,0 8-16-16,-13-4 0 16,0 4-4-16,-14 0 64 0,9 8-40 0,-14 0 24 15,5 8-36-15,-9 17-16 16,9-1-8 0,-9 17 12-16,9-5-4 0,9 13 16 15,10-8-12-15,8-1 32 16,9-3-24-16,14 4 32 15,10-17-32-15,17 0-4 16,10 1-8-16,4-13 12 16,0-4-8-16,-5-3 32 15,-8-5-24-15,-5-12-200 16,-1 8 100-16</inkml:trace>
          <inkml:trace contextRef="#ctx0" brushRef="#br0" timeOffset="138348.8987">3916 2566 312 0,'-4'0'112'0,"4"0"-84"0,-5 8-12 16,1-8 144-1,4 0-92-15,-5 8 104 16,10-8-96-16,-5 0 20 0,0 0-56 0,0 0 48 16,0 0-52-16,0 0 36 15,4 0-40-15,1-8 44 16,-1 8-44-16,1 0 48 15,4-8-48-15,-4 0 28 16,4 8-32-16,-9 0 0 16,0 0-16-16,0 0-16 15,0 0 0-15,0 0 12 16,0 0-4-16,0 0-12 16,0 0 4-16,0 0 12 15,0 0-4-15,0 0-12 16,4 0 4-16,-4-4 48 15,0 4-24-15,0-8 16 16,0 8-20-16,-4 0 36 16,4 0-28-16,-9 0-40 15,4 8 8-15,-4-8 28 16,4 4-12-16,-4-4 28 16,9 0-24-16,-4 0 40 15,4 0-28-15,13 0-4 16,10 0-12-16,23 0 4 15,4-4-8-15,13 0 24 16,-3 4-16-16,3-4 12 16,-8 8-12-16,-5-4-24 15,-9-4 4-15,-9 8 20 16,-9 0-4-16,-19 0 4 0,1-4-4 16,-14 8-60-16,0 0 28 15,-5 0-148-15,9 0 96 0,-4-12-268 16,9 8 196-16</inkml:trace>
          <inkml:trace contextRef="#ctx0" brushRef="#br0" timeOffset="138874.9535">5173 1991 392 0,'-5'0'148'0,"5"0"-116"0,0 0-8 16,0 0 120 0,0 0-84-16,-4 0 72 15,4 8-76-15,-9-8 92 16,4 8-84-16,-9 1 16 16,10-5-48-16,-14 4 32 0,9 8-36 15,-14 0 12-15,5 4-24 0,-10 17 8 31,10 7-12-31,-23 21 56 0,9 0-40 0,-9 4-12 16,-4-5-8-16,8 5 8 16,15-4-8-16,3 4 4 15,15-5-4-15,17 1 20 16,1 4-16-16,13-12 12 16,-8 3-12-16,3-15-8 15,10-9 0-15,-4-7-216 16,-10-1 116-16,-9-12-172 15,5 0 152-15,-5-12-356 16,4-4 264-16</inkml:trace>
          <inkml:trace contextRef="#ctx0" brushRef="#br0" timeOffset="139207.8493">5168 2477 872 0,'0'-20'324'0,"0"20"-252"0,0 0-20 0,0-8 136 15,0 16-112-15,5-8 32 16,9 0-64-16,-1 4 44 15,10 4-52-15,18 0-16 16,-9-8-12-16,22 0 24 16,-8 8-16-16,0-12-12 15,-1 4-8-15,-13-4-128 16,0 0 72-16,-9-4-128 16,-10 4 108-16,-4-8-224 15,0 8 172-15</inkml:trace>
          <inkml:trace contextRef="#ctx0" brushRef="#br0" timeOffset="139594.9405">5455 2214 488 0,'-4'-8'180'0,"4"8"-140"0,-9 0-12 15,4 0 120 1,0 8-88-16,-8 0 44 16,4 4-60-16,-5 4 80 15,0 5-68-15,-4 7 44 16,4 4-60-16,-8 5 52 16,13-1-56-16,-23 0 36 0,18 9-40 15,-4-9 52-15,4 1-48 0,1-1-16 16,3-7-12-16,1 3 36 15,9-12-24-15,9 5 16 16,-4-13-20-16,13 4-16 16,5-8-4-16,0 8 4 15,4-12 0-15,-4-4-132 16,4 8 72-16,-9 0-108 16,5-8 96-16,-5 0-168 15,1 0 136-15,-1-4-284 16,0 4 216-16</inkml:trace>
          <inkml:trace contextRef="#ctx0" brushRef="#br0" timeOffset="139957.6439">5765 2117 520 0,'0'-8'192'0,"0"8"-152"0,-5 0-8 16,5 0 204-1,5 8-136-15,-1 8 80 0,10 4-104 16,9 21 84-16,9 3-96 0,-10 21 24 15,15 0-52-15,-19 3 56 16,0-3-52-16,-22 4 0 16,-1-8-24-16,-22 8 40 15,-5-5-28-15,-9 1-4 16,5-4-16-16,-10-9-172 16,10-7 88-16,-10-9-252 15,14-16 184-15</inkml:trace>
          <inkml:trace contextRef="#ctx0" brushRef="#br0" timeOffset="141744.9823">6188 2610 664 0,'-4'-20'244'0,"4"20"-188"0,9-20-16 15,0 12 136 1,5 8-104-16,8-8 148 16,1 8-124-16,4-4 12 15,1 8-64-15,-6-4-8 16,1 0-24-16,-5 0 0 15,1 8-4-15,-6-8-120 16,5 0 60-16</inkml:trace>
          <inkml:trace contextRef="#ctx0" brushRef="#br0" timeOffset="141399.9773">6311 2299 632 0,'-9'4'236'0,"9"-4"-184"0,9 28-16 15,-9-8 104 1,5 1-84-16,4 15 40 16,0 1-56-16,0 7 40 15,5-3-48-15,-1-5 56 16,1-4-52-16,-5-3 0 15,0-5-20-15,-4-4 24 16,4-4-24-16,-9-8 20 0,4 5-20 16,-4-9-288-16,0 0 144 0</inkml:trace>
          <inkml:trace contextRef="#ctx0" brushRef="#br0" timeOffset="141595.0832">6457 2319 560 0,'-5'-20'208'0,"5"20"-164"0,-4 8-8 0,-1 4 128 16,5 4-96-16,-9 13 36 15,4 7-64-15,-4 9-24 16,5-5-8-16,-10-4-52 16,10 1 24-16,-10-9-124 15,5-4 80-15,-9-7-212 16,9-1 156-16</inkml:trace>
          <inkml:trace contextRef="#ctx0" brushRef="#br0" timeOffset="142387.446">6452 2137 592 0,'-9'-8'220'0,"9"8"-172"0,-9-4-12 0,4 0 76 16,1 4-68-16,-1-4 24 15,-4 8-36-15,0 0-32 16,5 4 0-16,-5 4 24 16,-10 0-12-16,1 4 32 15,9 5-28-15,-18 7 20 16,8 0-20-16,-8 9 8 16,4 3-12-16,-8 5 44 15,3-5-28-15,-4 1 40 16,14-1-40-16,0 1 28 15,13-5-28-15,5 4 8 16,9 1-20-16,10 3 8 16,8 1-12-16,5-1-16 0,0 5 0 15,0-13 20-15,4-7-8 0,0-9 16 16,5-8-16-16,5-12 16 16,-5-4-16-16,4-12-12 15,-4-4 0-15,-4-13 4 16,-1 1 0-16,-8-9-12 15,-6 5 8-15,-8-12-40 16,0 3 24-16,-14-20-20 16,-5 13 24-16,-13-13 0 15,0 16 8-15,-14-3 16 16,9 15-4-16,-9 1-4 16,9 16 4-16,1-1-24 15,8 9 12-15,0 0 12 16,5 8 0-16,5 0-28 15,4 4 12-15,4 0-172 16,5 8 104-16,0 0-364 16,5 8 248-16</inkml:trace>
        </inkml:traceGroup>
        <inkml:traceGroup>
          <inkml:annotationXML>
            <emma:emma xmlns:emma="http://www.w3.org/2003/04/emma" version="1.0">
              <emma:interpretation id="{01AA8ECC-8750-4C96-858A-9DB1CDB086A9}" emma:medium="tactile" emma:mode="ink">
                <msink:context xmlns:msink="http://schemas.microsoft.com/ink/2010/main" type="inkWord" rotatedBoundingBox="8280,4249 10303,4213 10322,5304 8299,5341">
                  <msink:destinationLink direction="with" ref="{26C2E7C5-0BB0-4467-BDA3-356C28FCE72A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3130.491">7058 2550 860 0,'0'-20'320'0,"0"20"-248"0,13 0-20 0,1-5 156 16,4 5-124-16,10-8 44 16,3 4-76-16,15 0-4 15,-5 4-28-15,-5-4-40 16,5 4 12-16,-4-4-244 15,-5 0 136-15,0-8-260 16,-1 4 216-16</inkml:trace>
          <inkml:trace contextRef="#ctx0" brushRef="#br0" timeOffset="142882.8316">7745 2020 800 0,'-13'-8'296'0,"13"8"-232"0,-19-13-16 0,-3 13 88 16,13 0-84-16,-28 0-20 16,5 0-20-16,-22 0 4 15,-1 8-8-15,-4-3-12 16,9 3 0-16,-5 0-16 15,28 0 12-15,-5-4 4 16,14 0 4-16,-5 0-12 16,18 0 8-16,-13-4 12 15,18 4-4-15,-9 0 8 16,4 8-8-16,-4 4 24 16,0 9-16-16,-4 23 12 15,8 9-12-15,-9 20-24 16,14 0 4-16,-13 0 12 15,13-9 0-15,0-3-4 16,0-12 4-16,-14-5 12 16,14-3-8-16,-4-9 4 15,4-3-4-15,-5-9 28 16,0-4-20-16,1-8 12 16,4-4-16-16,0-8-24 15,0 0 4-15,9 0 12 16,5 0 0-16,8-4-12 15,10 4 4-15,0-4 20 16,0 4-8-16,0-4-152 0,4 0 76 16</inkml:trace>
          <inkml:trace contextRef="#ctx0" brushRef="#br0" timeOffset="143403.2158">7258 1846 852 0,'-18'-25'316'0,"18"25"-248"0,9-12-16 16,0 4 200 0,5 8-148-16,-1-16 64 0,19 8-100 0,9-4-40 15,5 12-16-15,8 0-76 16,1 4 36-16</inkml:trace>
          <inkml:trace contextRef="#ctx0" brushRef="#br0" timeOffset="143710.5334">8305 1906 684 0,'-23'4'252'0,"23"-4"-192"0,-27 12-20 16,9-3 92-1,9-1-80-15,-23 8 16 16,5 4-44-16,-19 25 68 15,10 3-56-15,-10 29 32 16,14 4-40-16,5 8 36 16,9-8-36-16,0-4-16 15,18-12-4-15,4-1 16 16,5-7-12-16,5-4-120 16,18-9 60-16</inkml:trace>
          <inkml:trace contextRef="#ctx0" brushRef="#br0" timeOffset="143954.6827">8264 2319 892 0,'-13'-12'332'0,"13"12"-260"0,13-4-20 0,1 0 80 16,4 0-84-16,14-4 44 16,0 0-56-16,4-5 8 15,1 9-28-15,-5-4 0 16,-5 8-8-16,0-4-228 16,-4 4 124-16,-9-4-220 15,-1 8 180-15</inkml:trace>
          <inkml:trace contextRef="#ctx0" brushRef="#br0" timeOffset="144309.6274">8469 2092 216 0,'5'-12'80'0,"-5"12"-60"0,0 0-8 0,0 4 188 16,0 0-112-16,0 0 140 16,0 9-128-16,-5 7 80 15,1 8-104-15,-5 13 56 16,-1 3-76-16,-3 9 68 16,4-1-72-16,-5 1 28 15,5-9-48-15,0 1 8 16,0-9-24-16,4-3 8 15,1-5-12-15,-1-4 0 16,10-3-4-16,-5-5 4 16,9 4-8-16,0-8-12 15,14 4 4-15,-1-7-84 16,1-1 48-16,0-8-216 16,9 0 144-16</inkml:trace>
          <inkml:trace contextRef="#ctx0" brushRef="#br0" timeOffset="144563.802">8847 1991 676 0,'-9'-12'248'0,"9"12"-192"0,32 4-16 0,-14 4 180 16,5 4-128-16,9 17 148 15,4 7-136-15,0 33 32 16,-8 4-76-16,-5 20-20 16,-10-8-24-16,-26 4 8 15,-1-8-16-15,-50 8-216 16,5 0 116-16</inkml:trace>
        </inkml:traceGroup>
        <inkml:traceGroup>
          <inkml:annotationXML>
            <emma:emma xmlns:emma="http://www.w3.org/2003/04/emma" version="1.0">
              <emma:interpretation id="{C1449649-3B33-4B42-893A-E31F14B1BBB3}" emma:medium="tactile" emma:mode="ink">
                <msink:context xmlns:msink="http://schemas.microsoft.com/ink/2010/main" type="inkWord" rotatedBoundingBox="11608,4171 14318,4123 14347,5745 11637,5794"/>
              </emma:interpretation>
            </emma:emma>
          </inkml:annotationXML>
          <inkml:trace contextRef="#ctx0" brushRef="#br0" timeOffset="92061.9282">10377 1943 288 0,'9'-8'108'0,"-9"8"-84"0,23 0-4 0,-14-4 48 15,-5 4-40-15,-4-4-20 16,0 8-8-16,0-4 16 16,0 0-8-16,0 0 76 15,9 0-48-15,1 0 56 16,-6 0-52-16,-4 0 24 15,9 0-36-15,-9-4 8 16,9 4-20-16,-4-5-8 16,-1 5-4-16,1-8 20 15,4 8-12-15,0-4-4 16,-4 8-4-16,13-4 4 16,-4 0-4-16,-1-4 8 15,-4 4-8-15,10-4-4 16,-6 8 4-16,1-4 12 15,-5 0-8-15,9 0 4 16,-4 0-4-16,9 0-8 0,-5 0 4 16,5-4-4-16,-1 4 0 0,1-4 32 15,9 4-16-15,0-4-12 16,0 4-8-16,9-4 12 16,-9 4-4-16,-1-4 24 15,1 4-16-15,0-4-4 16,0 8-4-16,0-4-4 15,-5-4 0-15,1-4-12 16,-6 12 8-16,1-8 28 16,0 4-12-16,-5-4 4 15,0 8-8-15,0-8-8 16,1 4 4-16,-1-4 4 16,0 8-4-16,5-8-12 15,4 4 4-15,1-8 4 16,8 8 0-16,-4-8-12 15,4 8 8-15,1-4-4 16,-10 4 0-16,19-4 8 16,-6 4 0-16,6-4 8 15,-5 0-4-15,9-1-4 16,-9 5 4-16,14-4 4 16,-10 8-4-16,10-4-12 15,-1 0 4-15,6 5 20 16,-6-10-8-16,5 5-20 15,1 0 4-15,-1 0 4 16,-5-4 4-16,1 4 8 0,-9 9-4 16,-5-9 8-16,0 4-8 0,-5-8-4 15,-4 4 4-15,-5-5 12 16,1 5-8-16,-6-4-20 16,1 4 4-16,-5-4 4 15,5 4 4-15,-9 0 16 16,4 0-8-16,-4-8-12 15,4 4 0-15,5-4 12 16,-5 4-4-16,-5-4-4 16,6 4 4-16,-6-4-4 15,1 4 0-15,-10-8-28 16,6 8 16-16,-20 0-152 16,6 8 88-16</inkml:trace>
          <inkml:trace contextRef="#ctx0" brushRef="#br0" timeOffset="92726.6963">10431 1765 436 0,'0'-21'160'0,"0"21"-124"0,23-8-8 0,-14 4 132 16,5 0-92-16,-5-8 44 16,14 8-68-16,-10 0 12 15,10-4-36-15,-14 0 0 16,14 12-12-16,-5-8 4 16,5 4-8-16,0-4-12 15,13 8 4-15,5-4 4 16,5 0 0-16,22 4-12 15,0 8 8-15,10-8 28 16,-1 4-12-16,14-4-4 16,-4 4-4-16,27 4 4 15,-10-3-4-15,15 7 16 16,-15 8-12-16,6-8-48 16,-10 0 24-16,9-8-16 15,-13 9 20-15,4-13 8 16,-9 4 4-16,-5 0-20 15,-13-4 12-15,-4-4 4 16,-6 4 4-16,10-8-12 16,0 0 8-16,4-4 12 15,1 8-4-15,-15-8-4 0,-8 4 4 16,-14-4 12-16,-9 8-8 16,-18-9 4-16,-5 9-4 0,-23-4-148 31,0 8 76-31</inkml:trace>
          <inkml:trace contextRef="#ctx0" brushRef="#br0" timeOffset="100904.4997">12439 3278 684 0,'23'-4'252'0,"-9"8"-192"0,-5-8-20 0,-5 0 48 16,5 4-56-16,1 0 68 15,3 0-60-15,-4-8 36 16,5 0-44-16,-14-12 16 15,14 8-28-15,-19-29 16 16,14 13-20-16,-18-37 8 16,0 4-12-16,-5-20 0 15,5 17-4-15,-18-17-16 16,4 12 4-16,-9-16 12 16,5 16-4-16,-5-16-4 15,14 16 4-15,0-4-32 16,9 17 16-16,-1 3 4 15,1 17 8-15,9 3-12 16,0 13 8-16,5 8-32 16,-5 8 20-16,-5 4 32 15,5 4-8-15,-9 0-8 16,5 16-4-16,-15-4 12 16,15 1-4-16,-14 3-4 0,9-4 4 0,-14 8 12 31,9-3-8-31,-9-1-12 0,10 0 0 15,4-4-4-15,9-4 0 0,13-8 8 16,10-4 0-16,27-12 24 16,5 4-12-16,8-16-64 15,1 12 24-15,-9-12-16 16,-10 11 28-16,-13-3 36 16,-9 8-12-16,-23-8 44 15,0 8-28-15,-27-4 48 16,-5 8-40-16,-23 0 28 15,10 4-32-15,-1 0-28 16,10 0 0-16,13 0-44 16,9 0 24-16,23 0-300 15,5 0 176-15</inkml:trace>
        </inkml:traceGroup>
      </inkml:traceGroup>
    </inkml:traceGroup>
    <inkml:traceGroup>
      <inkml:annotationXML>
        <emma:emma xmlns:emma="http://www.w3.org/2003/04/emma" version="1.0">
          <emma:interpretation id="{BCEDB1C7-3A02-49B4-B84E-314C2D27A3E7}" emma:medium="tactile" emma:mode="ink">
            <msink:context xmlns:msink="http://schemas.microsoft.com/ink/2010/main" type="paragraph" rotatedBoundingBox="1277,6180 15398,5643 15451,7039 1330,7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11370-E57D-48F0-A014-D2866D8F6553}" emma:medium="tactile" emma:mode="ink">
              <msink:context xmlns:msink="http://schemas.microsoft.com/ink/2010/main" type="line" rotatedBoundingBox="1277,6180 15398,5643 15451,7039 1330,7577"/>
            </emma:interpretation>
          </emma:emma>
        </inkml:annotationXML>
        <inkml:traceGroup>
          <inkml:annotationXML>
            <emma:emma xmlns:emma="http://www.w3.org/2003/04/emma" version="1.0">
              <emma:interpretation id="{B9D32620-5CA1-4A30-B8A1-3B7FE094308B}" emma:medium="tactile" emma:mode="ink">
                <msink:context xmlns:msink="http://schemas.microsoft.com/ink/2010/main" type="inkWord" rotatedBoundingBox="1277,6180 3625,6091 3674,7353 1325,744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5422.6238">370 3934 664 0,'-5'-16'244'0,"5"12"-188"0,-4-9-16 0,-1 9 136 15,5 8-104-15,-9 0 32 16,0 9-60-16,-5 11 8 15,5 4-32-15,-5 21 0 16,5-1-12-16,-9 21 20 16,14-4-16-16,-6 0-4 15,10-5-4-15,-9-11-76 16,9-13 40-16</inkml:trace>
          <inkml:trace contextRef="#ctx0" brushRef="#br0" timeOffset="145799.125">83 3853 756 0,'0'-16'280'0,"0"16"-216"0,27-4-20 15,-9 4 68 1,1 8-72-16,22 4-28 0,4 4-8 0,28 12-4 15,0 1 0-15,4 11 8 16,1 1-4-16,-15 19 8 16,-13 1-8-16,-18 12 60 15,0 0-36-15,-32 0 84 16,0-13-60-16,-32-7 52 16,0-9-60-16,-36-7 16 15,-5-5-40-15,-9-12-8 16,9-3-8-16,-4-17 12 15,18 0-8-15,4-12 4 16,14 3-4-16,5-11-32 16,27 4 12-16,9-8-328 15,9 3 184-15</inkml:trace>
          <inkml:trace contextRef="#ctx0" brushRef="#br0" timeOffset="146475.462">306 3780 756 0,'-18'-4'280'0,"18"4"-216"0,0 4-20 0,4-4 188 15,1 4-136-15,8-4 112 16,6 0-120-16,26-4 60 16,5 0-88-16,14-4 32 15,-5 0-56-15,0 0-36 16,-8 4-4-16,-11 0-88 16,-3 4 52-16,-10-4-224 15,1 12 148-15,-6-4-292 16,-3 4 232-16</inkml:trace>
          <inkml:trace contextRef="#ctx0" brushRef="#br0" timeOffset="146796.3152">1603 3646 540 0,'5'-4'200'0,"-5"4"-156"0,9 0-12 16,-18 4 160-1,9 5-112-15,-14 7 72 16,5 4-88-16,-27 12 8 16,4 9-40-16,-32 16 84 15,10-1-64-15,-15 33 48 16,6 4-60-16,17 25 16 0,14-9-36 15,14-4 16-15,13-12-20 16,24-12-68 0,8-12 24-16,9-8-224 0,1-17 136 0</inkml:trace>
          <inkml:trace contextRef="#ctx0" brushRef="#br0" timeOffset="147552.3284">1599 4148 572 0,'-5'-16'208'0,"5"16"-160"0,14-4-12 0,-14 0 128 16,0 4-96-16,0-4 68 16,0 4-76-16,-9 4 44 15,4 4-60-15,1 4 32 16,-5 9-44-16,-5 11 52 15,0 8-48-15,1 17 0 16,8 0-20-16,-4 3 8 16,0-7-16-16,9-9-12 15,0-3 0-15,5-9 20 16,8-7-8-16,1-13 4 16,4 0-4-16,0-16-76 15,5 0 36-15,0-16-24 16,0 3 36-16,-5-15 0 15,-5 8 12-15,-8-9 0 16,0 13 0-16,-10 4 60 16,5 12-28-16,-5 12 60 15,10 8-48-15,0 4 20 16,8 5-36-16,10-5 0 16,9 0-12-16,9-8 12 15,0 0-12-15,9-16 24 16,5 4-20-16,-15-12-4 15,-3 0-4-15,-19-8-4 16,0 4 0-16,-18-13 0 0,0 5 0 0,-13-12 8 16,4 11-4-16,-5-7-36 15,5 8 16-15,9-5-196 16,9 13 116-16</inkml:trace>
          <inkml:trace contextRef="#ctx0" brushRef="#br0" timeOffset="147826.5539">2195 3958 860 0,'5'-4'320'0,"-5"4"-248"0,36 24-20 0,-13-3 244 16,0-1-172-16,13 32 124 15,1 9-140-15,-5 28-36 16,-5-4-44-16,-23 8 16 16,1-12-28-16,-28 0 12 15,0-12-16-15,-18 0-96 16,5-9 48-16,-9-7-264 16,8-13 168-16,-4-23-424 15,18-1 312-15</inkml:trace>
        </inkml:traceGroup>
        <inkml:traceGroup>
          <inkml:annotationXML>
            <emma:emma xmlns:emma="http://www.w3.org/2003/04/emma" version="1.0">
              <emma:interpretation id="{C8482D8F-E51F-424D-A3FA-D60D8EAA31D4}" emma:medium="tactile" emma:mode="ink">
                <msink:context xmlns:msink="http://schemas.microsoft.com/ink/2010/main" type="inkWord" rotatedBoundingBox="4101,6727 4380,6716 4392,7038 4114,7049"/>
              </emma:interpretation>
            </emma:emma>
          </inkml:annotationXML>
          <inkml:trace contextRef="#ctx0" brushRef="#br0" timeOffset="148022.0107">2910 4258 1048 0,'14'-9'388'0,"-14"9"-300"0,32-4-28 0,-10 4 32 15,1 4-64-15,14 1-124 16,4 3 48-16,-5 8-536 16,-4 4 320-16</inkml:trace>
          <inkml:trace contextRef="#ctx0" brushRef="#br0" timeOffset="148158.0364">2878 4565 956 0,'32'4'352'0,"-32"-4"-272"0,55-8-24 0,-19 4 4 16,1 4-44-16,17-4-312 15,1 0 160-15</inkml:trace>
        </inkml:traceGroup>
        <inkml:traceGroup>
          <inkml:annotationXML>
            <emma:emma xmlns:emma="http://www.w3.org/2003/04/emma" version="1.0">
              <emma:interpretation id="{CD090C16-5E9B-49B8-8A4D-1D6F3E5F0272}" emma:medium="tactile" emma:mode="ink">
                <msink:context xmlns:msink="http://schemas.microsoft.com/ink/2010/main" type="inkWord" rotatedBoundingBox="5387,6438 7539,6356 7577,7339 5425,742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9524.9089">4203 4367 696 0,'-23'-12'256'0,"23"12"-196"0,-9 0-20 16,5 0 188 0,4 0-132-16,4 0 104 15,5 4-116-15,14-4 60 16,14 4-84-16,4-8 32 0,13 4-56 16,1-4 16-16,4 4-32 0,-4-4-16 15,-5 8-8-15,-14-4-68 16,-4 4 40-16,-14-8-56 15,-4 4 48-15,-23 0-156 16,9 0 112-16,0-4-380 16,0 4 260-16</inkml:trace>
          <inkml:trace contextRef="#ctx0" brushRef="#br0" timeOffset="149240.3539">4540 3999 372 0,'5'-13'140'0,"-5"13"-112"0,18-12-4 16,-9 4 144-1,0 8-96-15,-9-4 132 16,0 4-120-16,-9-4 64 16,4 0-84-16,-13 0 36 15,0 4-60-15,-18-4 24 16,17 8-36-16,-13 0-16 0,1 4-8 16,-10 8-4-16,9 1 0 0,-9 7 32 15,9 4-16-15,-9 21 120 16,18 7-80-16,0 21 40 15,23-4-56 1,9 0 4 0,5-8-28-16,9-9 28 0,4-7-28 0,1-13-4 15,3-3-8-15,1-13-24 16,-4 0 12-16,-6-12-172 16,1 0 100-16,-9-8-136 15,4 0 124-15,-9-4-324 16,0 0 232-16</inkml:trace>
          <inkml:trace contextRef="#ctx0" brushRef="#br0" timeOffset="149849.5459">5451 3986 624 0,'0'-16'228'15,"0"16"-176"-15,0-12-16 0,-5 8 176 16,-4 4-124-16,-5-4 52 15,-4 4-80-15,-14 0 16 16,9 8-44-16,-22 4 44 16,13 4-44-16,-23 13 4 15,19 3-24-15,-14 29 64 16,14 4-44-16,-19 28-4 16,18-4-16-16,1 0-12 0,13-8 4 15,10-4 4-15,13-13-4 0,4 1-92 16,10-12 52-16</inkml:trace>
          <inkml:trace contextRef="#ctx0" brushRef="#br0" timeOffset="150420.5639">5569 4339 580 0,'-5'-17'216'16,"5"17"-168"-16,-9-4-12 0,5 0 156 16,4 8-112-16,-9 4 44 15,0 5-72-15,-10 7 40 16,10 8-52-16,-9 9 8 15,4-1-32-15,-4 0 0 16,9 1-8-16,0-5 4 16,4-4-8-16,10-7 16 15,4-1-12-15,5-8 4 16,4 0-4-16,5-12-140 16,-1 0 76-16,-3-8-88 15,-1 0 84-15,-4-12-4 16,-1 0 40-16,-13-5 24 0,5 5 0 15,-10 0 100-15,1 8-56 0,-5 8 96 16,4 12-80-16,0 8 52 16,10 4-68-16,4 0-20 15,9 5-16-15,14-9 16 16,0 4-12-16,9-12 24 16,5 0-24-16,4-12-56 15,-5-4 20-15,-4 0 4 16,-9-4 8-16,-18-12 4 15,-1 16 0-15,-17-13 16 16,-1 1-4-16,-8-4 16 16,-1 8-12-16,-4-5-12 15,-1 5 0-15,10 4-60 16,5 4 36-16</inkml:trace>
          <inkml:trace contextRef="#ctx0" brushRef="#br0" timeOffset="150769.5841">6056 4015 1028 0,'32'-4'380'0,"-32"4"-296"0,55 16-20 15,-19 4 208-15,-9 4-160 0,10 37 44 16,-5 8-92-16,-10 24 28 15,1-4-52-15,-18-4 16 16,-1-8-36-16,-22-4 8 16,0-13-16-16,-23 1-44 15,5-8 20-15,-19-13-484 16,9-3 276-16</inkml:trace>
        </inkml:traceGroup>
        <inkml:traceGroup>
          <inkml:annotationXML>
            <emma:emma xmlns:emma="http://www.w3.org/2003/04/emma" version="1.0">
              <emma:interpretation id="{7EAE40F4-A533-4091-BFD4-702D828A5563}" emma:medium="tactile" emma:mode="ink">
                <msink:context xmlns:msink="http://schemas.microsoft.com/ink/2010/main" type="inkWord" rotatedBoundingBox="8056,6398 10450,6307 10483,7186 8090,727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1531.0529">7345 3978 612 0,'13'-12'228'0,"-13"12"-180"0,9-12-12 0,-9 4 116 15,9 8-92-15,-18-4 36 16,0 4-56-16,-18 0-24 15,4 8-8-15,-18-4-108 16,5 0 56-16,-14 0-16 16,18 0 36-16,-18-4 12 15,18 4 12-15,0-4 60 16,9 4-32-16,5 0-12 16,9 0-8-16,0 0 36 15,4 5-24-15,1-1 0 16,8 4-12-16,-8 12 80 0,-1 8-44 0,-8 21-12 15,3 4-20-15,-12 7 0 16,8 1-8-16,0-4 8 16,-4-8-8-16,0-9 32 15,9-8-20-15,9-7 40 16,4-1-32-16,10-8 12 16,13-3-20-16,1-5-8 15,4 4-4-15,8-4-4 16,-3 4 0-16,-5-8 16 15,0 4-8-15,4-3-92 16,-13-1 48-16,4-8-88 16,-4 8 72-16,-9-8-184 15,-1 0 132-15</inkml:trace>
          <inkml:trace contextRef="#ctx0" brushRef="#br0" timeOffset="151858.4238">7026 4334 736 0,'-14'-32'272'0,"14"32"-208"0,0-8-20 16,5 4 140 0,-1 8-108-16,1-4 84 15,4 4-92-15,5 0 8 16,8 0-44-16,10-4-40 0,0 0 4 15,14-4-72-15,8 4 44 0</inkml:trace>
          <inkml:trace contextRef="#ctx0" brushRef="#br0" timeOffset="152027.8773">8273 3893 560 0,'5'-20'208'0,"-5"20"-164"0,-9-8-8 0,0 8 188 16,0 4-128-16,-19 4 112 16,1 0-120-16,-23 17 32 15,0 3-72-15,-5 16 72 16,1 5-68-16,3 28-8 15,11 4-28-15,-6 12 16 16,23-4-20-16,5-4 4 16,18-16-8-16,0-13-96 15,9-7 52-15</inkml:trace>
          <inkml:trace contextRef="#ctx0" brushRef="#br0" timeOffset="152581.8476">8296 4189 528 0,'-18'12'196'0,"18"-12"-152"0,-23 24-12 0,10-12 176 15,8 13-120-15,-13 3 60 16,4 8-84-16,-4 9 32 16,9-9-56-16,4 9 24 15,5-9-36-15,14-7-8 16,4 3-12-16,9-20 20 16,1 4-16-16,4-4-20 15,-1-3 0-15,-3-18-164 16,-1 9 96-16,-9-20-40 15,-4 8 68-15,-9-8-8 16,-1 4 36-16,-13-1 8 16,4 5 12-16,-4 4 88 15,9 8-48-15,0 4 60 16,5 8-56-16,4 1 92 16,9 3-76-16,5-8-12 15,4 4-28-15,1-12 4 16,3 0-16-16,1-8 16 0,0 0-16 15,-9-12 24-15,-5 3-20 16,-13-7-4-16,-5 8-4 0,-5-8 4 16,1 3-4-16,-5-7-12 15,4 8 4-15,-4-4 12 16,4 11-4-16,-4 1-92 16,9 4 52-16,-4 0-272 15,8 4 172-15</inkml:trace>
          <inkml:trace contextRef="#ctx0" brushRef="#br0" timeOffset="152883.2144">9075 3873 984 0,'18'12'368'0,"-18"-12"-288"0,36 29-20 15,-22-9 276 1,4 0-196-16,0 21 108 16,5 7-144-16,-9 37 40 15,-1 8-84-15,-13 12-8 16,-4-12-32-16,-23-4-12 15,-1-16-4-15,-31 0-304 16,4-12 164-16</inkml:trace>
        </inkml:traceGroup>
        <inkml:traceGroup>
          <inkml:annotationXML>
            <emma:emma xmlns:emma="http://www.w3.org/2003/04/emma" version="1.0">
              <emma:interpretation id="{39280CE1-DA94-46EC-A929-D4DF3DCC7122}" emma:medium="tactile" emma:mode="ink">
                <msink:context xmlns:msink="http://schemas.microsoft.com/ink/2010/main" type="inkWord" rotatedBoundingBox="12830,5888 15404,5790 15429,6463 12856,656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3322.3929">13190 3387 768 0,'-31'-8'284'0,"31"8"-220"0,-28 4-20 0,19 0 24 16,5 5-48-16,-1-1-8 15,5 8-8-15,0 4-16 16,5 4 8-16,4 9 4 16,0 3 0-16,-9 13-28 15,0-5 16-15,-18 5 68 16,8-1-32-16,-8-3 80 15,0-1-56-15,-5-7 20 16,10 3-40-16,-10-15-8 16,9 3-12-16,5-12 28 15,5-4-20-15,4-8 12 16,9 4-16-16,0-12-164 16,4 4 80-16,10-8-436 15,5-4 280-15</inkml:trace>
          <inkml:trace contextRef="#ctx0" brushRef="#br0" timeOffset="101944.9928">11624 3812 652 0,'-9'4'244'0,"9"-4"-192"0,9 25-12 0,-9-13 100 16,5 0-84-16,-10 4 32 15,5 0-52-15,-4 1 12 16,4-1-28-16,-5-4-124 16,10 4 56-16</inkml:trace>
          <inkml:trace contextRef="#ctx0" brushRef="#br0" timeOffset="101766.0173">11738 3428 976 0,'-4'-8'360'0,"4"8"-280"0,0-8-20 16,0 0-16-1,13 16-36-15,-8-8 4 16,8 0-4-16,1 0-296 16,9 0 156-16</inkml:trace>
          <inkml:trace contextRef="#ctx0" brushRef="#br0" timeOffset="104150.818">13423 3768 676 0,'-28'32'248'0,"28"-32"-192"0,-18 53-16 0,14-33 136 15,4 0-104-15,-5 1 24 16,14 3-56-16,-4-4 8 15,13 0-28-15,-4-8 28 16,8-3-32-16,10-9 20 16,-9 0-20-16,18-9-60 15,-5 5 20-15,1-8-16 16,-1 4 24-16,-9-8-8 16,5 4 12-16,-13-8 0 15,-1 3 4-15,-14-7-12 16,1 4 12-16,-14 0 20 15,-5 12-4-15,-9 8 48 16,10 4-28-16,-10 4-24 16,5 4-4-16,9 4 8 15,-5 0-4-15,9-4 24 0,5 1-16 0,5-5 24 16,4 0-24-16,5-8-120 16,-1 4 60-16,-4-8-132 15,14 4 100-15,-14-4-32 16,5 4 68-16,-14-4 8 15,0 8 20-15,-5-4 4 16,5 0 4-16,-9 0 76 16,9 8-36-16,0 0 68 15,0 4-60-15,23-4 44 16,0 4-48-16,18-4 0 16,-5 0-24-16,14-4 20 15,-4 1-20-15,-1-14 24 16,-4 1-24-16,-4-12-64 15,-1 8 24-15,-8-8-4 16,-1 4 16-16,-9-17 4 16,-4 13 4-16,-10-16 16 15,5 7-4-15,-9-19-4 16,5 3 4-16,-10 1 116 16,5 15-64-16,-4-3 104 15,-1 20-96-15,-4 20-28 16,9 4-24-16,-9 20 32 15,5 5-24-15,-6 11 8 16,10 5-16-16,0-4 20 16,10-13-20-16,3 0-40 15,1-11 16-15</inkml:trace>
          <inkml:trace contextRef="#ctx0" brushRef="#br0" timeOffset="103490.3391">13436 3472 904 0,'-9'-16'332'0,"9"16"-256"0,0 0-24 0,0 0 64 15,0 0-76-15,5 0-16 16,-1 8-16-16,10 5-184 15,-5-5 96-15</inkml:trace>
          <inkml:trace contextRef="#ctx0" brushRef="#br0" timeOffset="102376.6866">11966 3626 476 0,'-5'29'176'0,"5"-29"-136"0,0 44-12 0,0-24 100 15,0 5-76-15,0 3-20 16,0 0-20-16,0 1-4 16,5-1-4-16,-5-4 40 15,4-4-20-15,-4-3 4 16,0-5-16-16,-4-8 28 16,4 4-24-16,-5-12 12 15,10 0-16-15,-1-12-24 16,5-1 4-16,-4-11-12 15,4 8 8-15,0-8 0 0,5 11 4 16,-5 1-12-16,0 12 12 16,-4 4 64-16,-1 8-28 0,-4 12 52 15,5 9-48-15,-10-1 56 16,1 0-52-16,-6 1 0 16,6-1-20-16,-1-4 24 15,5-3-24-15,0-5 32 16,5-4-32-16,-1-8-188 15,10 0 88-15,-5-12-456 16,5 4 296-16</inkml:trace>
          <inkml:trace contextRef="#ctx0" brushRef="#br0" timeOffset="103006.5522">12243 3877 632 0,'10'4'236'0,"-10"-4"-184"0,22-8-16 0,-3 0 72 16,-1 8-68-16,14-8-28 15,-1 0-8-15,1-8 12 16,5 4-8-16,-5-9 4 16,0 9-4-16,-23-12 4 15,4 16-8-15,-17-12-12 16,-1 3 4-16,-18 9 4 16,1-4 0-16,-19 16-12 15,9 0 8-15,-9 4 48 16,14 8-24-16,-5 5-8 15,13-1-8-15,6 8 20 16,8 1-12-16,5-1-4 0,9-4-4 16,5-4 28-16,9 1-16 15,4-5 12-15,0-4-16 0,5-8-68 16,0 4 28-16,5-8-180 16,-1 0 112-16,0-8-236 15,1 0 184-15,-5-8-112 16,-5 0 148-16,-4-9 72 15,0 5 28-15,-10 4 408 16,1 4-212-16,-10 4 100 16,6 4-168-16,-10 16 20 15,4 4-80-15,-4 8-8 16,5 0-28-16,-5-3-4 16,4 3-8-16,-4-4 12 15,0-4-12-15,0-3 60 16,0-5-40-16,0-12 16 15,0 4-28-15,0-8 0 16,0 3-8-16,0-15-32 16,9 0 12-16,0-16-48 15,5 7 32-15,4-11-28 16,0 20 32-16,14-9 12 16,5 13 8-16,4 0 56 15,0 12-28-15,9 4 0 16,-14 0-16-16,5-4 12 15,-4 12-12-15,-10-8-108 16,-4 8 52-16,-10 0-404 0,-4 4 252 16</inkml:trace>
        </inkml:traceGroup>
      </inkml:traceGroup>
    </inkml:traceGroup>
    <inkml:traceGroup>
      <inkml:annotationXML>
        <emma:emma xmlns:emma="http://www.w3.org/2003/04/emma" version="1.0">
          <emma:interpretation id="{6F4198DE-ECE3-47C3-9656-3196B1BD80B3}" emma:medium="tactile" emma:mode="ink">
            <msink:context xmlns:msink="http://schemas.microsoft.com/ink/2010/main" type="paragraph" rotatedBoundingBox="1624,7729 23548,7465 23575,9670 1650,9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F78419-BBC3-4E54-9643-DF24ADD158D7}" emma:medium="tactile" emma:mode="ink">
              <msink:context xmlns:msink="http://schemas.microsoft.com/ink/2010/main" type="line" rotatedBoundingBox="1624,7729 23548,7465 23575,9670 1650,9933"/>
            </emma:interpretation>
          </emma:emma>
        </inkml:annotationXML>
        <inkml:traceGroup>
          <inkml:annotationXML>
            <emma:emma xmlns:emma="http://www.w3.org/2003/04/emma" version="1.0">
              <emma:interpretation id="{887CF97F-0B6D-4A4B-B39A-24BD374438D3}" emma:medium="tactile" emma:mode="ink">
                <msink:context xmlns:msink="http://schemas.microsoft.com/ink/2010/main" type="inkWord" rotatedBoundingBox="1629,8197 6946,8133 6963,9533 1646,9597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7234.0307">565 6010 476 0,'-9'-4'176'0,"9"4"-136"0,-18 0-12 16,9-4 224 0,4 4-144-16,-8-4 80 0,4 0-112 0,-5 0 48 31,9 4-72-31,1-4 32 0,4 4-48 0,9-4-44 15,9 0 0-15,19-5-16 16,4 9 12-16,13-4 24 16,1 4-4-16,13-4-4 15,1 8 0-15,12-4 4 16,-8 4-4-16,0 0-4 16,-9 1 4-16,-9-5-16 15,-5 4 8-15,-14-8 56 16,-9 4-28-16,-8-9 32 15,-6 5-28-15,-8-4 8 16,-1 8-20-16,-8-4-24 16,4 4 0-16,-5-8-4 15,1 8 4-15,-1-8 0 16,5 8 0-16,-4 8 8 16,-1 0 0-16,-4-4 0 15,4 12 0-15,-13 1-12 16,9-1 8-16,-27 12-16 15,8 1 12-15,-13 27-4 16,5 9 4-16,-14 20 8 16,13-4 0-16,-8 4-12 15,8-8 8-15,1-17 12 16,4-7-4-16,0-12 8 16,10-9-8-16,-6-12 24 0,5 0-16 15,1-16 12-15,3 0-12 0,-3-16-8 16,17 0 0-16,-22-28 12 15,9-1-8-15,-5-36 4 16,5 0-4-16,-14-8-8 16,9 13 4-16,-9-1-16 15,9 16 8-15,-4 5 4 16,4 11 0-16,1 5-20 16,8 11 12-16,0 1-24 15,5 12 20-15,0 0-56 16,9 12 36-16,9 4 24 15,5 8 8-15</inkml:trace>
          <inkml:trace contextRef="#ctx0" brushRef="#br0" timeOffset="165900.542">579 5905 404 0,'-9'0'148'0,"9"0"-112"0,9 4-12 0,-9-4 20 15,0 0-28-15,5 0 32 16,-1 0-32-16,-4 0 48 16,0 0-36-16,0 0-32 15,0 0 0-15,0 0 36 16,0 0-20-16,0 0 44 16,0 0-32-16,0 0-24 15,0 0 0-15,0 0 16 16,0 0-8-16,0 0-4 15,0 0 0-15,0 0 20 16,0 0-12-16,0 4 12 16,0 0-12-16,0-4-32 15,0 0 8-15</inkml:trace>
          <inkml:trace contextRef="#ctx0" brushRef="#br0" timeOffset="167505.7536">1408 6398 912 0,'-5'-12'340'0,"5"12"-264"0,5 25-24 0,-1-13 44 31,5-4-64-31,5 4 32 0,4 0-36 0,-4-8-124 16,4 4 52-16</inkml:trace>
          <inkml:trace contextRef="#ctx0" brushRef="#br0" timeOffset="167867.7502">2273 5820 476 0,'-5'-33'176'0,"5"33"-136"0,-13-8-12 0,3 8 172 16,6 4-116-16,-10 4 8 15,1 5-52-15,-19 7-20 16,4 8-12-16,-22 13 92 16,5-1-56-16,-24 29 88 15,15 0-76-15,-14 44 44 16,17 0-60-16,1 13 32 16,23-9-40-16,18-8 16 15,14-3-28-15,17-13 28 0,10-4-32 16,14-25-12-16,4-7-8 15,9-33-384-15,-4-7 212 0</inkml:trace>
          <inkml:trace contextRef="#ctx0" brushRef="#br0" timeOffset="168622.2652">2318 6585 728 0,'-27'-25'268'0,"27"25"-208"0,0-12-16 16,0 4 220-1,9 8-152-15,23-12 52 16,-5 0-96-16,32-12-44 16,10 7-12-16,-1-3 20 15,0 8-16-15,-8 0-40 16,-6 0 12-16,-8 4-220 0,-10 8 132 15,-13-9-172-15,-5 9 156 0</inkml:trace>
          <inkml:trace contextRef="#ctx0" brushRef="#br0" timeOffset="168390.1377">3101 6099 600 0,'41'-41'224'0,"-41"41"-176"0,32-16-12 0,-27 8 168 15,-1 4-120-15,-13-4 28 16,5 4-68-16,-24 0-20 16,6 4-12-16,-24 0-12 15,10 4 4-15,-24-4 4 16,10 4-4-16,-22-4-20 15,17 4 8-15,-9-4 12 16,14 8 0-16,5-8 40 16,17 4-20-16,1-4-12 15,13 12-8-15,1-4 20 16,13 5-12-16,-5 11 4 16,5 8-8-16,-9 25-8 15,0 4 4-15,-9 11 4 0,9 5-4 16,-23-8 24-16,18-8-16 0,-18-13 40 15,9-3-28-15,-4-9-12 16,9-7-8-16,0-5 12 16,4-4-8-16,5-4 4 15,9-3-4-15,9-1-24 16,5 0 8-16,13-4 40 16,9 0-20-16,10 0 16 15,4 4-16-15,-5-4 0 16,1 0-4-16,-14-4-104 15,0 1 52-15,-14-5-132 16,0 0 100-16,-9-5-140 16,0-3 124-16</inkml:trace>
          <inkml:trace contextRef="#ctx0" brushRef="#br0" timeOffset="168890.542">2601 5795 832 0,'-5'-32'308'0,"5"32"-240"0,27-28-20 0,-8 16 184 16,8 3-136-16,9-3 76 15,5 8-100-15,5-4-32 16,-5 8-24-16,9 0-200 15,0 8 100-15,5 0-544 16,-10 9 344-16</inkml:trace>
          <inkml:trace contextRef="#ctx0" brushRef="#br0" timeOffset="169396.831">3570 5945 520 0,'-18'-12'192'0,"18"12"-152"0,-18-8-8 16,4 12 140 0,10 4-100-16,-15 8 52 15,6 4-76-15,-19 13 72 16,0 3-68-16,-18 41 44 16,4 4-56-16,5 24 40 15,14-3-44-15,4-1-12 16,14-20-12-16,9 0 24 15,14-13-20-15,4-7 32 16,9-12-32-16,10-17-76 0,-1-12 32 16,10-20-280-16,-5 0 168 0</inkml:trace>
          <inkml:trace contextRef="#ctx0" brushRef="#br0" timeOffset="169639.4746">3534 6257 704 0,'-37'-16'264'0,"37"16"-208"0,0-4-12 0,5-1 132 16,4 10-104-16,14-5 112 16,-5 0-104-16,19-5-8 15,-10 5-44-15,23-8 20 16,0 4-32-16,5-4 12 15,-1 4-16-15,-13 4-280 16,-4 0 144-16,-24 0-600 16,-4 16 404-16</inkml:trace>
          <inkml:trace contextRef="#ctx0" brushRef="#br0" timeOffset="169892.1477">3716 6111 676 0,'-14'0'248'0,"14"0"-192"0,-18 8-16 16,4 0 128 0,10 4-100-16,-10 9 96 0,1 3-96 0,-1 16 12 15,9 9-48-15,-4 12 24 16,9-5-32-16,0 5-4 16,0-4-12-16,0-13 12 15,5-3-12-15,-1-9 32 16,10-8-24-16,0-7 32 15,-1-5-32-15,10-12-164 16,0-4 80-16,13-9-248 16,5 1 176-16</inkml:trace>
          <inkml:trace contextRef="#ctx0" brushRef="#br0" timeOffset="170132.2838">4089 6071 652 0,'-13'-8'244'0,"13"8"-192"0,9 8-12 16,0 0 172-1,5 8-124-15,8 28 124 16,10 5-124-16,-9 24 72 16,9 4-96-16,-28 8 20 15,5-4-48-15,-22-13 32 16,-5-7-40-16,-32-4-120 15,-1-9 48-15,-21-3-188 16,12-17 132-16,-3-4-332 16,13-11 240-16</inkml:trace>
          <inkml:trace contextRef="#ctx0" brushRef="#br0" timeOffset="170765.4676">4913 6176 964 0,'-13'12'360'0,"13"-12"-280"0,-46 61-24 0,19-21 60 15,9 5-76-15,-28 15 36 16,10 5-44-16,-19 0 16 15,10-13-28-15,-15-7-88 16,15-5 36-16,-5-11-132 16,18-5 92-16</inkml:trace>
          <inkml:trace contextRef="#ctx0" brushRef="#br0" timeOffset="170572.0141">4504 6184 624 0,'-19'-32'228'0,"19"32"-176"0,0-13-16 16,0 9 220-1,0 4-148-15,0-4 64 16,10 8-104-16,3 9 48 15,5 3-64-15,10 32 60 16,8 5-64-16,14 20 20 16,0-4-40-16,-4-5 16 15,-1 1-24-15,-8-12 16 0,-1-9-20 16,-4-11-228-16,-9-5 116 16,-14-20-336-16,-4 0 244 15</inkml:trace>
          <inkml:trace contextRef="#ctx0" brushRef="#br0" timeOffset="171138.0525">5246 6042 560 0,'-18'-20'208'0,"18"20"-164"0,-5-4-8 0,0 0 224 15,10 8-148-15,-10 4 36 16,5 4-92-16,-9 21 48 16,9 7-64-16,-4 37 88 15,4 4-72-15,-5 16 36 16,1-8-56-16,-5-4 8 15,9-16-28-15,-5-8 28 16,5-9-28-16,-5-15-172 16,1-5 84-16</inkml:trace>
          <inkml:trace contextRef="#ctx0" brushRef="#br0" timeOffset="171561.0841">5136 6536 1092 0,'-31'-20'404'0,"31"20"-316"0,0-16-24 0,4 3 168 16,5 9-140-16,23-8-20 15,5 0-44-15,22-8-16 16,4 8-4-16,1-4-384 16,-5 7 204-16</inkml:trace>
          <inkml:trace contextRef="#ctx0" brushRef="#br0" timeOffset="171799.2169">5323 5941 1080 0,'-27'-20'400'0,"27"20"-312"0,4-32-24 0,5 15 132 15,10 9-120-15,22-12-12 16,9 8-40-16,4 0-28 15,10 4 0-15,4 8-508 16,-4 4 280-16</inkml:trace>
          <inkml:trace contextRef="#ctx0" brushRef="#br0" timeOffset="171398.6521">5715 6010 748 0,'-9'-16'276'0,"9"16"-216"0,0 12-16 0,-10-4 112 15,10 4-96-15,-9 20 108 16,9 5-96-16,-9 32-12 16,9 8-36-16,-9 20-8 15,9-4-8-15,-9-4 28 16,9-20-20-16,-4-9 4 15,-1-11-12-15,-9-9-172 16,5-7 88-16,-9-13-516 16,4 0 328-16</inkml:trace>
        </inkml:traceGroup>
        <inkml:traceGroup>
          <inkml:annotationXML>
            <emma:emma xmlns:emma="http://www.w3.org/2003/04/emma" version="1.0">
              <emma:interpretation id="{522BAE06-9882-4A59-A317-6E5B66A69551}" emma:medium="tactile" emma:mode="ink">
                <msink:context xmlns:msink="http://schemas.microsoft.com/ink/2010/main" type="inkWord" rotatedBoundingBox="7289,8033 9670,8004 9688,9538 7307,956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2008.8669">6334 5897 684 0,'-50'12'252'0,"50"-12"-192"0,-46 36-20 16,19-16 84 0,9 9-76-16,-19 40 88 15,5 3-80-15,1 34-28 16,12-1-16-16,10 0 12 15,9-8-12-15,14-4 4 16,9-16-8-16,-10-12-112 16,10-8 56-16</inkml:trace>
          <inkml:trace contextRef="#ctx0" brushRef="#br0" timeOffset="172386.4688">6375 6253 924 0,'-27'-21'340'0,"27"21"-260"0,4-8-28 0,-4 0 152 16,5 8-124-16,4 0 64 16,9-8-84-16,9 0-16 15,1 8-28-15,26-12-12 16,-4 12 0-16,9-4 20 15,-4 4-12-15,-9-4-252 16,-14 12 132-16,-10-12-240 16,1 4 196-16</inkml:trace>
          <inkml:trace contextRef="#ctx0" brushRef="#br0" timeOffset="172519.2839">6534 6067 756 0,'-18'-13'280'0,"18"13"-216"0,-23 4-20 16,14 1 156 0,5 3-120-16,-10 4 108 15,5 4-108-15,0 12 72 16,0 5-88-16,-1 19 12 16,10 5-44-16,5 4 24 0,4 7-32 0,5-11 12 15,-1-4-20-15,6-17-16 16,-1-8-4-16,0-3-156 15,5-13 88-15,0-4-192 16,4-8 152-16,0-12-468 16,5 4 324-16</inkml:trace>
          <inkml:trace contextRef="#ctx0" brushRef="#br0" timeOffset="172759.934">6953 6042 924 0,'-9'0'340'0,"9"0"-260"16,14 4-28-16,-10 4 64 15,10 5-76-15,-1 19 88 16,15 8-72-16,-19 33 36 16,9 4-56-16,-9 12 24 15,-9-4-32-15,-13-8 8 16,-6-16-20-16,-26-9-96 15,4-11 44-15,-18-13-156 16,4-4 108-16,0-11-296 16,14-5 212-16</inkml:trace>
          <inkml:trace contextRef="#ctx0" brushRef="#br0" timeOffset="173335.197">7226 5593 580 0,'5'-32'216'0,"-5"32"-168"0,18-16-12 0,-13 11 164 31,13 5-116-31,5 17 88 0,-1 3-100 16,10 37 60-16,5 7-76 0,4 37 136 15,4 1-108-15,-4 47 24 16,-5-7-64-16,-22 8 0 16,-5-17-28-1,-32 1 64-15,1-21-48 0,-47 0 32 16,1-15-36-16,-18-17-336 16,8-21 168-16</inkml:trace>
          <inkml:trace contextRef="#ctx0" brushRef="#br0" timeOffset="175120.1181">8069 6479 612 0,'-14'4'228'0,"14"-4"-180"0,0 13-12 16,0-9 148-1,4 0-108-15,6 0 40 16,-1 0-68-16,22-4 24 16,1 4-40-16,5-4 16 15,4 4-28-15,-5-4 0 16,5 4-12-16,-14 0-8 15,1 0 4-15,-15-4-156 16,10 0 84-16</inkml:trace>
          <inkml:trace contextRef="#ctx0" brushRef="#br0" timeOffset="174817.1381">8205 6172 416 0,'-14'-4'152'0,"10"0"-116"0,-5 4-12 15,4 0 188 1,5 0-120-16,-4 0 104 16,-1 0-112-16,1 0 68 15,4 0-88-15,-5 0 40 16,10 0-64-16,-1 0 52 15,10 0-56-15,9 0 0 0,4 0-20 16,5 0 8-16,0 4-16 0,-1-4 32 16,-3 4-24-16,-1-4-12 15,-4 4-8-15,-5-4 4 16,-4 4 0-16,-10-4-160 16,1 4 88-16</inkml:trace>
        </inkml:traceGroup>
        <inkml:traceGroup>
          <inkml:annotationXML>
            <emma:emma xmlns:emma="http://www.w3.org/2003/04/emma" version="1.0">
              <emma:interpretation id="{46A26DAB-2896-4DBE-AC4C-2461AC789473}" emma:medium="tactile" emma:mode="ink">
                <msink:context xmlns:msink="http://schemas.microsoft.com/ink/2010/main" type="inkWord" rotatedBoundingBox="11044,7720 15306,7669 15331,9769 11069,9820">
                  <msink:destinationLink direction="with" ref="{1DE23CCE-6DC0-47A2-AE8A-414B464D36D7}"/>
                </msink:context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7560.6316">9931 6002 392 0,'0'0'148'0,"0"0"-116"0,4-4-8 15,-4 0 92 1,5 4-68-16,-1-4 76 15,1 0-68-15,-1-4 24 16,1 8-48-16,-5-9 52 16,4 9-48-16,-4-4 28 15,0 4-36-15,0 0 8 16,0 8-20-16,-4 5 28 16,4 7-28-16,-5 8 56 0,1 1-40 0,-10 23 28 15,5 1-32 1,-5 24 16-16,5 0-24 0,-13-1 36 15,12-7-32-15,-3-4 32 16,4-12-32-16,0-13 12 16,4-8-20-16,-4-11 28 15,9-1-28-15,0-12-200 16,0 0 100-16</inkml:trace>
          <inkml:trace contextRef="#ctx0" brushRef="#br0" timeOffset="178030.8829">9881 6358 964 0,'0'-12'360'0,"0"12"-280"0,31-20-24 0,-8 7 104 16,0 9-100-16,22-16 44 15,19 12-60-15,14-8-8 16,-1 8-20-16,-9-4 8 16,1 8-16-16,-15-5-144 15,-13 5 72-15</inkml:trace>
          <inkml:trace contextRef="#ctx0" brushRef="#br0" timeOffset="177859.4261">10563 5949 488 0,'10'-36'180'0,"-10"36"-140"0,13-8-12 16,-13 4 144-1,0 8-100-15,0 4 52 16,9 8-76-16,-9 8 44 15,5 9-52-15,-10 19 32 16,5 1-40-16,-9 28 0 16,0 0-20-16,-5 12 36 15,14-8-24-15,-18-8 4 16,18-17-16-16,-13-11 0 16,-1-9-4-16,-4-11-148 0,9-9 76 0,-14-8-432 15,9-4 276-15</inkml:trace>
          <inkml:trace contextRef="#ctx0" brushRef="#br0" timeOffset="180041.2275">11588 6516 840 0,'-5'-4'312'0,"5"4"-244"0,0 0-16 0,0 0 136 16,0 0-112-16,5 0 52 16,9 4-80-16,13-4 36 15,5 4-48-15,22-8 16 16,1 4-32-16,54-16 8 16,-4 3-16-16,41-15-16 15,-5 12 0-15,23-4-40 16,-14-1 24-16,-13 1-56 15,-10 8 44-15,-27-4-12 16,-22 8 28-16,-33-8 16 16,-13 8 4-16,-32-5-28 15,0 5 12-15,-36 4-320 16,4 8 180-16</inkml:trace>
          <inkml:trace contextRef="#ctx0" brushRef="#br0" timeOffset="178244.452">10213 5646 820 0,'-18'-65'304'0,"18"65"-236"0,13-16-20 15,6 4 152-15,3 8-120 0,15-9 28 16,-1 9-64-16,10-4-8 15,-5 8-24-15</inkml:trace>
          <inkml:trace contextRef="#ctx0" brushRef="#br0" timeOffset="178438.4659">11073 6220 880 0,'-22'37'328'0,"22"-37"-256"0,9 24-16 0,-9-12-16 16,13 0-32-16</inkml:trace>
          <inkml:trace contextRef="#ctx0" brushRef="#br0" timeOffset="178900.1937">11574 5484 716 0,'14'-57'264'0,"-14"57"-204"0,23-24-16 0,-5 12 184 16,0 4-132-16,14-5 88 16,0 5-112-16,13 8-20 15,5 8-32-15,0 25-24 16,-13 3 0-16,-10 41 4 15,10 4 0-15,-28 16-28 16,4-8 16-16,-13-4-12 16,-4-16 12-16,-14-8 16 15,-5-13 0-15,-9-15-4 16,-4-9 4-16,-10-16 48 16,5-4-28-16,5-16 44 15,4 0-40-15,9-16 40 16,5 3-40-16,27-15-16 15,5 7-4-15,17-7-36 16,1 12 16-16,14-1-120 16,-1 9 76-16,-4 0-288 15,5 12 196-15</inkml:trace>
          <inkml:trace contextRef="#ctx0" brushRef="#br0" timeOffset="245693.6379">12462 5532 496 0,'0'-16'184'0,"0"16"-140"0,0-8-16 16,0 8 120 0,0 0-88-16,0 0-16 15,0 0-28-15,0 8 64 16,9-8-44-16,-9 4 40 15,0 4-44-15,0 9 0 16,0-1-20-16,0 12 0 16,0 8-4-16,-9 1-16 15,0 7 4-15,4 5 28 16,-4 0-12-16,-14-5-4 16,14-8-4-16,-4-3-16 0,4-1 8 0,-1-16 4 15,6 5 0-15,-5-13 16 16,9 0-8-16,-9 0-12 15,18 4 0-15,-9-12-40 16,0 0 24-16,0 0 8 16,0 0 8-16,0-8-8 15,0 8 8-15,0-4-24 16,9 0 16-16,-5-8 4 16,6 4 8-16,-1-21-44 15,4 9 24-15,-13-12 8 16,9 3 8-16,-9-11-8 15,10 8 8-15,-6-13 12 16,5 13-4-16,-9-9 16 16,14 17-12-16,-5-13 16 15,5 13-16-15,4 0-12 16,5 8 0-16,-1-5 48 16,1 9-24-16,0 0 24 15,0 4-24-15,-5 0 16 16,5 8-20-16,-10 0-8 15,-4 8-4-15,1 0 20 16,3 0-12-16,-4 4-4 16,5 1-4-16,-5-1 20 15,0 4-12-15,5-4-20 16,-5 0 0-16,5-4 32 16,-5 4-16-16,-9-3 8 0,9 3-8 15,-18 0 4-15,0 0-8 0,-14 4-36 16,0 0 16-16,-9 0 4 15,9 5 12-15,-13-9-12 16,4 4 8-16,0-12 12 16,9 4-4-16,1-12-28 15,13 4 12-15,0-4-20 16,9 4 16-16,9-4 8 16,0 4 8-16,13-4 0 15,1 8 0-15,0-4-12 16,0 8 8-16,0-4 4 15,8 4 0-15,-8 4-20 16,9 5 12-16,-9-1 12 16,9 0 0-16,-10 0-12 15,-8 4 4-15,-5-3 64 16,9 3-32-16,-27-8 40 16,0 4-36-16,-9-4 24 15,4 4-28-15,-8-3 0 16,12-1-16-16,-21-4 0 15,17 4-4-15,-32-4 36 16,15 0-20-16,-15-8 12 16,5 4-20-16,-18-12 20 15,18 8-24-15,-14-8 24 16,19 8-24-16,4-8-32 16,9 4 12-16,14-4-148 0,9 4 84 15</inkml:trace>
          <inkml:trace contextRef="#ctx0" brushRef="#br0" timeOffset="179675.2567">12539 5306 1144 0,'-9'-25'420'16,"9"25"-324"-16,50-20-28 0,-27 8 96 15,0 4-104-15,36-8 44 16,0 8-60-16,23-4-32 16,-4 12-12-16,-1 8-316 15,-4 4 168-15,-28 8-516 16,-8 8 368-16</inkml:trace>
          <inkml:trace contextRef="#ctx0" brushRef="#br0" timeOffset="180506.4658">11729 6613 716 0,'0'-16'264'0,"0"16"-204"0,41-12-16 0,-18 12 52 16,4 4-60-16,9 4 4 15,1 8-24-15,4 0-12 16,4 4 0-16,10 13 4 15,-14-1-4-15,-5 25-20 16,-4-5 8-16,-23 21 12 16,-9-8 0-16,-22 8 52 15,-6-8-32-15,-13-13 24 16,9-11-28-16,-18-13 8 16,5-4-16-16,-5-20 20 15,9-4-20-15,0-20 40 16,18 4-28-16,14-17-12 15,14 5-8-15,17-12-16 16,6 3 8-16,22 1 64 16,0 12-32-16,32-13 40 15,0 21-36-15,22-4 24 16,-3 4-28-16,-10 7-28 16,-14-3 0-16,-9 4 36 15,-13 0-24-15,-19 0 8 16,5 0-12-16,-18-8-16 15,-5 8 4-15,-4-5-296 0,-5 5 164 16,-9 0-564-16,5 8 396 0</inkml:trace>
          <inkml:trace contextRef="#ctx0" brushRef="#br0" timeOffset="180795.7363">12521 6690 684 0,'-27'-8'252'0,"27"8"-192"0,-18 16-20 0,9-8 164 15,4 0-120-15,-9 12 80 16,1 9-96-16,-10 23 24 16,9 5-52-16,-9 12 64 15,10-5-56-15,-1 5 20 16,10-8-40-16,8-8 8 16,10-9-20-16,13-12 28 15,10-7-28-15,13-13-188 16,4-4 88-16</inkml:trace>
          <inkml:trace contextRef="#ctx0" brushRef="#br0" timeOffset="181064.0094">13573 6402 840 0,'4'-20'312'0,"-4"20"-244"0,0-28-16 0,0 20 252 16,0 0-176-16,0-8 144 16,0 7-160-16,5-3-8 15,4 4-60-15,18-8-4 16,10 12-24-16,17-8 20 15,1 8-24-15,4 0 4 16,5 4-8-16,-14-4-40 16,-4 8 16-16,-10-8-172 15,-9 4 108-15,-8-4-156 16,-6 4 136-16,-13-8-276 16,5 3 212-16</inkml:trace>
          <inkml:trace contextRef="#ctx0" brushRef="#br0" timeOffset="181437.6187">13801 6054 820 0,'-14'-12'304'0,"14"12"-236"0,4-4-20 16,-4 0 132-1,10 8-108-15,-1-4 68 16,0 8-80-16,-5 9 72 15,10 3-76-15,-14 24 44 16,0 9-60-16,-14 20 8 16,10 4-32-16,-5-5 0 0,0 5-8 0,-1-28-16 15,6-5 4-15,-10-7-304 16,10-13 168-16</inkml:trace>
        </inkml:traceGroup>
        <inkml:traceGroup>
          <inkml:annotationXML>
            <emma:emma xmlns:emma="http://www.w3.org/2003/04/emma" version="1.0">
              <emma:interpretation id="{7598BB52-91D3-420B-B33F-B55E8620249D}" emma:medium="tactile" emma:mode="ink">
                <msink:context xmlns:msink="http://schemas.microsoft.com/ink/2010/main" type="inkWord" rotatedBoundingBox="15995,7556 18900,7521 18926,9665 16021,9699">
                  <msink:destinationLink direction="with" ref="{DF07255F-DA53-458F-BD7A-A488BBCD216D}"/>
                </msink:context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2624.1958">15367 6050 728 0,'22'-12'268'0,"-12"4"-208"0,8 0-16 0,-14 8 168 16,5 0-124-16,-9-12 44 15,0 12-80-15,-9-4-36 16,0 8-16-16,-18-8-28 16,0 0 16-16,-23-4-48 15,9 8 32-15,-23-4-4 16,9 4 20-16,-9-8 8 15,10 4 4-15,4-5 8 16,18 9-4-16,0-8 52 16,14 8-32-16,-5 4-44 15,14 9 8-15,-5-5-8 0,10 4 12 0,-5 12 0 16,4 4 0 0,-9 25 8-16,10 8 0 0,-5 16 24 15,4-1-12-15,1 1 12 16,4-8-12-16,-5-8 28 15,5-13-24-15,-5-11 32 16,1-9-32-16,-1-8 4 16,5 1-12-1,5-9 4-15,-1-4-8 0,19-4 8 16,5 4-8-16,22-8 32 16,-5 4-20-16,28-8 4 15,-9 12-12-15,0-8-120 16,-5 4 60-16,-14-4-136 15,-4 0 104-15,-13-4-160 16,-10 4 136-16</inkml:trace>
          <inkml:trace contextRef="#ctx0" brushRef="#br0" timeOffset="182791.1299">14875 6322 704 0,'-32'-65'264'0,"32"65"-208"0,-9-20-12 16,4 11 240-1,10 1-164-15,4 0 108 16,9 8-132-16,23 0 52 16,5 0-84-16,27 0-16 15,0 0-32-15,4 0-136 16,-4 0 68-16</inkml:trace>
          <inkml:trace contextRef="#ctx0" brushRef="#br0" timeOffset="183002.37">15075 5464 944 0,'-13'-21'352'0,"13"21"-276"0,32-8-20 0,-10 4 180 16,6 4-140-16,17-4 24 15,1 4-72-15,13 0-12 16,-5 4-24-16,6 4-228 15,-6 4 120-15,1 13-548 16,-5 3 360-16</inkml:trace>
          <inkml:trace contextRef="#ctx0" brushRef="#br0" timeOffset="183152.7696">15786 6176 956 0,'4'28'352'0,"-4"-28"-272"0,18 8-24 16,-4-8 4 0,0 8-44-16,-5-8-560 15,4 8 296-15</inkml:trace>
          <inkml:trace contextRef="#ctx0" brushRef="#br0" timeOffset="186172.7622">16368 5354 832 0,'41'-12'308'0,"-41"12"-240"0,73 4-20 0,-36 4 36 16,-1 8-56-16,5 25-20 15,0 8-8-15,-5 27 16 16,5 1-8-16,-22 8 32 16,-1-8-24-16,-18-8-24 15,-5-16 4-15,-36-9 52 16,9-16-24-16,-31-11 0 16,8-5-16-16,-13-12 28 15,13 0-20-15,5-20 100 16,14 3-64-16,22-19-24 15,14 8-16-15,23-13-48 16,18 5 20-16,27-1-436 16,0 9 252-16</inkml:trace>
          <inkml:trace contextRef="#ctx0" brushRef="#br0" timeOffset="248843.6048">16883 5472 384 0,'0'-12'140'0,"0"12"-108"0,0-9-8 0,9 5 136 16,-5 4-92-16,1-4-8 15,9 0-40-15,-1-4 28 16,6 8-24-16,3-12 32 15,1 12-32-15,4 0 40 16,1 0-36-16,-6 8-4 16,15 0-16-16,-1 4 4 15,1 5-8-15,4-1 32 16,4 4-20-16,1 8 12 16,-5 1-16-16,-5 3 12 15,-4 4-16-15,-9 5 16 16,-10-5-16-16,-3 1 40 15,3-5-24-15,-17-4 32 16,4-3-32-16,-23 3 40 16,0-4-36-16,-27-3-4 15,5-5-16-15,-24-4 20 16,1 4-16-16,0-16 32 16,18 8-28-16,4-8 4 15,14 0-12-15,9-8-24 16,14 8 8-16,9-8-156 15,14 8 92-15</inkml:trace>
          <inkml:trace contextRef="#ctx0" brushRef="#br0" timeOffset="248483.6474">17211 5439 444 0,'-10'-4'164'0,"10"4"-124"0,0 0-16 0,0 0 88 16,0 0-68-16,0 0 36 15,0 0-48-15,0 0 8 16,0 4-24-16,-4 4 96 15,8-8-60-15,-8 8 56 16,4 9-64-16,-9-5 40 16,0 12-48-16,-5 4 8 15,5 17-28-15,-5 8-16 16,5-5-4-16,-9 13 12 16,13-9-4-16,-4-3 8 15,0-13-8-15,9-3 8 16,-4-5-8-16,-1-12-36 15,10-4 16-15,-5-3-116 16,0-9 72-16,-5-9-272 16,1 1 184-16</inkml:trace>
          <inkml:trace contextRef="#ctx0" brushRef="#br0" timeOffset="186186.2974">17174 5095 1100 0,'0'-20'408'0,"0"20"-316"0,32-16-28 0,-9 12 116 31,4 4-112-31,23-8 24 0,0 8-52 0,14 0 28 15,0 8-40-15</inkml:trace>
          <inkml:trace contextRef="#ctx0" brushRef="#br0" timeOffset="186190.8094">16159 6524 780 0,'-5'-8'288'0,"5"8"-224"0,5-12-20 15,-5 8 100 1,4 4-88-16,1-4 60 0,4-5-72 0,0 5 40 15,5 0-48-15,9-4 24 16,-5 8-32-16,36-12 44 16,6 4-40-16,35-8 20 15,1 8-32-15,54-8 0 16,5 3-12-16,13-3 28 16,-17 8-20-16,-10-8-76 15,-18 8 32-15,-23-12 0 16,-23 12 16-16,-36-5 20 15,-13 9-4-15,-33-4-12 16,-4 8 4-16,-18 4-236 16,-1 4 132-16,-17 5-608 15,8 3 400-15</inkml:trace>
          <inkml:trace contextRef="#ctx0" brushRef="#br0" timeOffset="186198.3671">16459 6536 704 0,'-27'-16'264'0,"27"16"-208"0,9-16-12 16,-4 12 80 0,8 4-76-16,10 0 96 15,4 8-84-15,14 4-12 16,0 4-28-16,5 12-24 0,-1 9 0 15,-4 7 20-15,0 5-8 0,-13 16 4 16,-6-1-4-16,-12 13 12 16,-10-8-12-16,-28 0 4 15,1-8-4-15,-28-21 4 16,1-8-8-16,-15-15-28 16,6-5 12-16,3-16 24 15,15-4-8-15,9-21 36 16,13-3-24-16,23-5-24 15,13 1 4-15,28-8 16 16,5 11-4-16,18-3 92 16,13 7-52-16,0 1 32 15,5 12-48-15,9-4-8 16,-13 7-16-16,4 1 12 16,-5 4-12-16,-13 0-12 15,-9 4 0-15,-14-4 48 16,-10 4-24-16,-8-4 0 15,-5 8-12-15,-4-8-8 16,4 4 4-16,-9-4-280 16,14 4 152-16,-9-4-352 15,-1 8 264-15</inkml:trace>
          <inkml:trace contextRef="#ctx0" brushRef="#br0" timeOffset="186202.3421">17206 6593 592 0,'0'-8'220'0,"0"8"-172"0,-5 4-12 0,1 0 172 15,4 4-120-15,-18 4 60 16,9 8-84-16,-19 8 112 16,10 5-100-16,-9 11 132 15,4 5-120-15,5 12 4 16,9-5-56-16,4 1 0 15,14-4-20-15,19-9 20 16,3-12-24-16,15-11-136 16,13-9 68-16,14-16-388 15,-9 0 248-15</inkml:trace>
        </inkml:traceGroup>
        <inkml:traceGroup>
          <inkml:annotationXML>
            <emma:emma xmlns:emma="http://www.w3.org/2003/04/emma" version="1.0">
              <emma:interpretation id="{B01D0AF6-3484-4A2C-AD85-4ED8A6C5442E}" emma:medium="tactile" emma:mode="ink">
                <msink:context xmlns:msink="http://schemas.microsoft.com/ink/2010/main" type="inkWord" rotatedBoundingBox="19889,8634 20749,8623 20750,8680 19890,869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9378.3387">18681 6212 572 0,'-18'-20'208'0,"18"16"-160"0,4-4-12 0,-4 4 208 16,0 4-140-16,-9-4 64 15,9 8-100-15,-4-4 76 16,8 0-84-16,-4 0 60 15,0 0-68-15,0-4-12 16,19 4-24-16,3-4 8 16,10 8-16-16,14-8 16 15,4 4-16-15,18-4-12 16,0 0 0-16,28-4 20 0,-5 8-8 0,5-4 24 16,-10 8-20-1,-17-4 4-15,-19 8-8 0,-19-4 64 16,-8 0-40-16,-18-4-72 15,-1 4 16-15,-13-8-160 16,5 4 104-16</inkml:trace>
        </inkml:traceGroup>
        <inkml:traceGroup>
          <inkml:annotationXML>
            <emma:emma xmlns:emma="http://www.w3.org/2003/04/emma" version="1.0">
              <emma:interpretation id="{2B6DC84B-3749-4A2E-B8AC-554BE219421F}" emma:medium="tactile" emma:mode="ink">
                <msink:context xmlns:msink="http://schemas.microsoft.com/ink/2010/main" type="inkWord" rotatedBoundingBox="21464,7855 23552,7830 23568,9111 21479,9136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00479.2236">20270 6212 880 0,'-32'-32'328'0,"32"32"-256"0,5-8-16 15,-1 0 108 1,5 8-100-16,10-8 36 16,-1 4-60-16,14-5 20 15,0 5-32-15,22-4-16 16,1 4-8-16,18 0 20 16,-10 8-12-16,10-4-4 15,-9 0-4-15,-14-4-76 0,-4 4 40 0,-14-8-32 16,-10-4 40-16</inkml:trace>
          <inkml:trace contextRef="#ctx0" brushRef="#br0" timeOffset="200254.2842">20534 5905 548 0,'23'-16'204'0,"-23"16"-156"0,41-17-16 0,-23 5 160 15,0 8-112-15,5-8-8 16,0 4-44-16,-9-4 60 16,-5 8-52-16,-23 0 56 15,0 4-52-15,-27 0-28 16,9 8-12-16,-18 0 16 16,9 0-8-16,-4 0 40 15,8 0-24-15,6-4 32 16,3 4-32-16,10-4-48 15,4 4 12-15,1 1-8 16,13 3 12-16,-9 8 8 16,9 0 0-16,-5 12 16 15,10 5-8-15,-10 24 16 16,5 3-16-16,-4 13-12 16,4 0 0-16,-5-8 12 0,5-8-4 15,-9-9-4-15,18-11 4 16,-9-9 20-16,0-4-12 0,0-11 12 15,0 3-12-15,0-12 0 16,5 0-4-16,8-8-16 16,-8 4 4-16,17-8-16 15,-8 4 12-15,9 0 4 16,-5 4 4-16,19-4 0 16,-6 4 0-16,6-4-20 15,-5 4 12-15,0-4-4 16,-10 4 4-16,-3-4-36 15,-6 0 24-15,-13-8-284 16,0 4 168-16</inkml:trace>
          <inkml:trace contextRef="#ctx0" brushRef="#br0" timeOffset="200849.2083">20361 5387 1048 0,'5'-8'388'0,"-5"8"-300"0,22-4-28 0,-8 4 60 16,9 4-80-16,9-4-8 15,0 8-20-15,4 0-36 16,10 8 12-16,-15 4-208 16,15 4 124-16,-14 13-632 15,0-1 404-15</inkml:trace>
          <inkml:trace contextRef="#ctx0" brushRef="#br0" timeOffset="200914.0127">21190 6188 932 0,'-23'24'348'0,"23"-24"-272"0,9 41-20 0,-9-25 48 15,14 4-68-15,-14 4 4 16,13 1-24-16,-8-5-20 16,9 0 0-16,4-8-180 15,-4 0 96-15</inkml:trace>
          <inkml:trace contextRef="#ctx0" brushRef="#br0" timeOffset="201420.3252">21818 5901 1144 0,'0'-17'420'0,"0"17"-324"0,36-20-28 16,-4 12-48-1,0 4-24-15,23-4 4 16,-1 4 0-16,6 4 8 15,3 0-4-15,-17 0-80 16,4 8 40-16,-18-8-120 16,-5 4 92-16,-18-4-72 15,0 4 80-15,-18-4-84 16,-4 4 80-16,-15 0-40 16,1-4 56-16,4 0-44 15,-4 0 48-15,0 0 12 0,18 0 16 16,-1 8 36-1,6 0-12-15,-5 5 112 0,18 3-72 0,-18 4 96 16,9 12-88-16,0 17 32 16,13 16-52-16,-3 16 12 15,-1 0-32-15,4 4 52 16,1-9-40-16,-10-11 72 16,6-20-56-16,-15-9 52 15,5 1-56-15,-23-17 68 16,1-4-64-16,-24-8 20 15,5 0-40-15,-5-8 28 16,1 4-32-16,-1-8 4 16,15 4-16-16,-6-8-24 15,10 4 4-15,4-12-172 16,9 4 100-16</inkml:trace>
          <inkml:trace contextRef="#ctx0" brushRef="#br0" timeOffset="201797.3264">21686 5536 984 0,'0'-28'368'0,"0"28"-288"0,14-16-20 0,-10 0 144 16,10 8-124-16,13-13 12 16,5 9-56-16,27-4 20 15,0 0-32-15,14 4 12 16,0 4-20-16,-9 8 8 15,0 0-12-15,-19 0-24 16,1 4 4-16,-24 0-32 16,-3 0 24-16,-15-4-136 15,-4 4 84-15,-13-4-188 16,13 0 144-16</inkml:trace>
        </inkml:traceGroup>
      </inkml:traceGroup>
    </inkml:traceGroup>
    <inkml:traceGroup>
      <inkml:annotationXML>
        <emma:emma xmlns:emma="http://www.w3.org/2003/04/emma" version="1.0">
          <emma:interpretation id="{462F2421-79A8-4F60-93F1-862652F9F045}" emma:medium="tactile" emma:mode="ink">
            <msink:context xmlns:msink="http://schemas.microsoft.com/ink/2010/main" type="paragraph" rotatedBoundingBox="5062,10842 20891,10506 20923,12001 5094,123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5554F3-AB0A-4598-86F9-F4B615C4ABE2}" emma:medium="tactile" emma:mode="ink">
              <msink:context xmlns:msink="http://schemas.microsoft.com/ink/2010/main" type="inkBullet" rotatedBoundingBox="5069,11180 5084,11179 5085,11194 5070,11195"/>
            </emma:interpretation>
            <emma:one-of disjunction-type="recognition" id="oneOf24">
              <emma:interpretation id="interp24" emma:lang="" emma:confidence="0">
                <emma:literal>•</emma:literal>
              </emma:interpretation>
            </emma:one-of>
          </emma:emma>
        </inkml:annotationXML>
        <inkml:trace contextRef="#ctx1" brushRef="#br0">3834 8701 0</inkml:trace>
      </inkml:traceGroup>
      <inkml:traceGroup>
        <inkml:annotationXML>
          <emma:emma xmlns:emma="http://www.w3.org/2003/04/emma" version="1.0">
            <emma:interpretation id="{B72F765A-10B5-446C-87C4-E4A48EF910F3}" emma:medium="tactile" emma:mode="ink">
              <msink:context xmlns:msink="http://schemas.microsoft.com/ink/2010/main" type="line" rotatedBoundingBox="9312,10751 20891,10506 20923,12001 9343,12246"/>
            </emma:interpretation>
          </emma:emma>
        </inkml:annotationXML>
        <inkml:traceGroup>
          <inkml:annotationXML>
            <emma:emma xmlns:emma="http://www.w3.org/2003/04/emma" version="1.0">
              <emma:interpretation id="{C48FE432-2BE2-42A2-A605-F2DEA13B28B2}" emma:medium="tactile" emma:mode="ink">
                <msink:context xmlns:msink="http://schemas.microsoft.com/ink/2010/main" type="inkWord" rotatedBoundingBox="9322,11261 9723,11252 9728,11485 9327,11493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19495.7742">8096 8782 236 0,'-9'4'88'0,"9"-4"-68"0,0-4-4 0,0 4 112 15,0 0-72-15,0 0-12 16,0 0-28-16,0 0 40 16,0 0-32-16,9 4 60 15,0-4-48-15,5 4 0 16,8-4-20-16,1 4-12 15,-5-4 0-15,19 4 12 0,-5 0-8 16,-1-4 16-16,1 8-16 16,5-4 16-16,-14-4-16 15,8 0 4-15,-8 0-4 0,-5 0 20 16,-4-4-16 0,-5 4 24-16,5 0-24 0,-14 0-12 15,0 0-4-15,0 0-92 16,0 0 48-16,0 0-392 15,-14 9 244 1,14-1 24-16</inkml:trace>
          <inkml:trace contextRef="#ctx0" brushRef="#br0" timeOffset="219833.1816">8164 8972 260 0,'-4'0'96'0,"8"8"-76"0,5-4-4 16,0 0 184-16,5 1-112 0,4-1 124 16,5 0-124-16,-5 0-44 15,5 0-28-15,0-4 8 16,9 0-12-16,-10 0 24 0,1-4-24 16,-9 4-4-16,4 0-4 15,5 0 4-15,-10 0-4 16,-3 0-12-16,3 0 4 15,10-4-148 1</inkml:trace>
        </inkml:traceGroup>
        <inkml:traceGroup>
          <inkml:annotationXML>
            <emma:emma xmlns:emma="http://www.w3.org/2003/04/emma" version="1.0">
              <emma:interpretation id="{DF1DC383-A37A-4E17-9633-7E3FAA99CA2B}" emma:medium="tactile" emma:mode="ink">
                <msink:context xmlns:msink="http://schemas.microsoft.com/ink/2010/main" type="inkWord" rotatedBoundingBox="10356,10729 13488,10663 13519,12139 10387,12206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20290.9303">9366 8296 312 0,'-4'-20'112'0,"8"12"-84"0,19 0-12 0,-14 0 92 15,14 8-64-15,-1-8 24 16,10 8-36-16,9 8 48 16,-4 8-44-16,-5 12 28 15,13 13-36-15,-13 7 0 16,0 5-16-16,0 4 12 0,-9-5-16 15,-1-3 24-15,-13-13-20 16,-9-3 32-16,-18-5-28 16,5-8 12-16,-28-8-16 15,-5 1 0-15,-9-5-4 0,1-8-52 16,-1-8 28-16,10-1-16 16,13-3 20-1,18-4-20-15,5 4 20 0,9-8-12 16,18 0 12-16,5 7 8 15,22-3 4-15,1 4-12 16,-1 4 8-16,6 8-40 16,-15 8 24-16,5 0-320 15,-18 8 188 1,9 5-84-16</inkml:trace>
          <inkml:trace contextRef="#ctx0" brushRef="#br0" timeOffset="220651.6395">9152 8908 540 0,'-18'-5'200'0,"18"5"-156"0,0 0-12 0,0 0 88 15,0 0-72-15,9 0 0 16,0 0-32-16,5 0 24 16,9 0-24-16,-1 0 48 0,10-4-36 15,14-4-16-15,17 0-4 0,19-4 0 16,9 4-4-16,-4 8 24 16,-10-8-16-16,1 4-4 15,8 0-4-15,-17 0-4 16,-1 4 0-16,-4 0-20 15,-19-4 12-15,-13 4-112 16,-9 0 68-16,-14 4-420 16,-9 8 264-1,-18 12-36-15</inkml:trace>
          <inkml:trace contextRef="#ctx0" brushRef="#br0" timeOffset="221102.0935">9216 9005 320 0,'-5'-4'120'0,"-4"12"-96"0,14 4-4 0,4-4 104 16,4-4-72-16,15 4 84 16,8 4-76-16,19 4-12 15,-1 9-32-15,6 11 16 16,-6 5-20-16,-13 3 24 0,-4 1-24 15,-19-1 32-15,-4 1-28 16,-19-9 40-16,-13 1-32 16,-14-5-4-16,-14-8-12 15,-8 0 20-15,4-7-16 16,4-9 24-16,10-16-24 0,8 0-4 16,10-5-4-16,9-7-4 15,18-4 0-15,5 0-28 16,18-1 16-16,13 1-12 15,10 4 12-15,9 4 0 16,-10 8 4-16,10 8 0 16,-9 8 0-16,-5-4 8 15,0-4 0-15,-5 8 0 16,1 0 0-16,-14-4 0 16,0-4 0-16,-10 0 16 15,1 4-8-15,-9-4 24 16,-5 0-20-16,5-8-120 15,-14 0 60-15</inkml:trace>
          <inkml:trace contextRef="#ctx0" brushRef="#br0" timeOffset="221386.8811">9899 9110 332 0,'-18'-8'120'0,"18"20"-92"0,-14-4-8 0,14-8 124 16,0 8-84-16,0 4 20 16,-9 8-48-16,9 1 48 15,-5 3-44-15,-4 8 88 16,-5 5-68-16,-4-1 24 0,9 1-44 16,-14-1 12-16,1 1-28 0,-1-5 36 15,0 4-32-15,5-3-24 16,13-5 0-16,-4 8 24 15,18-15-12-15,5 11-56 16,9-20 20-16,9-4-332 16,9-8 196-16</inkml:trace>
          <inkml:trace contextRef="#ctx0" brushRef="#br0" timeOffset="222591.5858">10541 8976 736 0,'-14'0'272'0,"23"0"-208"0,-9-4-20 0,5 0 44 15,4-4-56-15,14 0-4 0,8-4-16 16,6-4-12-16,27 0 4 16,13-1 28-16,10 5-16 0,-10 4 12 15,0 0-16-15,-13 0 20 16,-14 8-20-16,-9 4-108 16,-18 0 48-16,0 4-104 15,-23 4 88-15,-5 4-516 16</inkml:trace>
          <inkml:trace contextRef="#ctx0" brushRef="#br0" timeOffset="222358.4667">11019 8527 320 0,'-14'-12'120'0,"14"8"-96"0,0 0-4 15,0 4 124-15,0 12-84 16,0 4 64-16,0 13-72 16,0 7 48-16,0-4-56 15,0 5 48-15,0-1-52 16,0-3-20-16,-4-1-12 0,-6-4 16 16,1 1-12-16,5-1-84 0,-5 0 40 15,-5-8-520 1,5 1 308-16,-9 3 44 15</inkml:trace>
          <inkml:trace contextRef="#ctx0" brushRef="#br0" timeOffset="222993.6546">10582 9195 436 0,'-19'-12'160'0,"19"16"-124"0,10 0-8 0,-1-4 88 15,4 0-68-15,10 0 44 16,9 8-56-16,0 0 8 16,4 8-28-16,5 4-8 0,-9 1-4 15,-9-5-24-15,-9 8 12 16,-14 0 20-16,-23 1-4 16,0-5 48-16,-9 4-28 15,0-4-16-15,-4 1-4 16,4-5-8-16,9 0 0 15,0-4 8-15,1-4-4 0,13-4 16 16,9-4-12-16,9 0 24 16,9 0-20-16,14 0 12 15,9-4-12-15,13 0 12 16,19 4-16-16,-4-4-4 16,-15 0 0-16,-8 4-216 15,-1 0 116-15,-22-4-448 16</inkml:trace>
          <inkml:trace contextRef="#ctx0" brushRef="#br0" timeOffset="223684.4974">11128 9664 404 0,'-9'8'148'0,"13"1"-112"0,1-5-12 0,4-4 164 16,5-9-108-16,-1-3 28 16,1-4-64-16,4-12-8 15,5-1-24-15,0 5 12 0,0-12-16 16,-1-9-4-16,1-11 0 15,0-9-4-15,-5-16 0 0,5-4 8 16,-9 8-4-16,-1 8 8 16,-4 13-8-16,-9 11 40 15,9 9-20-15,-4 7 48 16,-1 1-40-16,1 12-16 16,4 8-8-16,0 0-28 15,-4 4 12-15,4 4-4 16,0 4 4-16,-4 8 16 15,-5 8-4-15,0 8 16 16,0 17-12-16,-14 7 4 16,5 5-4-16,4-4 20 15,-4-9-16-15,9-7 4 16,0-9-8-16,14-8 4 16,-5-12-8-16,14-8-4 0,-1-12 4 15,10-12-112-15,14-13 60 16,-14-7-84-16,9-9 72 15,-5-3-108-15,-4 11 92 16,-9 1 20-16,-10 3 36 16,-3 13 104-16,-1 4-44 15,0 7 116-15,-9 5-88 16,-9 8-8-16,9 0-36 16,-9 8 20-16,9 8-28 15,-10 5-4-15,10 7-8 16,0 4 40-16,0 4-24 15,0 5 24-15,0-5-24 0,0 1 8 16,0-1-16-16,-4-4 36 16,-5 1-24-16,0-5-48 15,-5 0 12-15,5 1-316 16,-14-5 180-16,14 4-420 16</inkml:trace>
          <inkml:trace contextRef="#ctx0" brushRef="#br0" timeOffset="224014.8915">11920 9256 300 0,'-9'4'112'0,"9"-4"-88"0,-4 8-8 0,4 4 204 16,-5 4-124-16,0 4 16 16,5 5-68-16,0-5-12 15,10-4-20-15,-1 0 12 0,4-4-16 16,-4-8 16-16,5-4-16 16,4-4-4-16,-4-4 0 15,-5-8-40-15,5-4 20 16,-19-4 32-16,1-13-8 15,-6 1-28-15,1 7 12 16,0 5 8-16,0 4 4 16,0 4-232-16</inkml:trace>
          <inkml:trace contextRef="#ctx0" brushRef="#br0" timeOffset="226056.587">12257 8414 352 0,'-9'4'132'0,"0"8"-104"16,4 20-8-16,1-7 112 0,-5 7-76 15,4 13 112-15,1 7-96 16,-6 1 24-16,1 3-56 15,0 25 20-15,5 8-32 16,-5 9-8-16,9-18-12 0,-9 1 28 16,4-16-20-16,-9-12 40 15,5-9-32-15,9-15-144 16,-9-1 64-16,18-12-332 16</inkml:trace>
        </inkml:traceGroup>
        <inkml:traceGroup>
          <inkml:annotationXML>
            <emma:emma xmlns:emma="http://www.w3.org/2003/04/emma" version="1.0">
              <emma:interpretation id="{4665AAE8-9412-4912-8963-BB952F48D998}" emma:medium="tactile" emma:mode="ink">
                <msink:context xmlns:msink="http://schemas.microsoft.com/ink/2010/main" type="inkWord" rotatedBoundingBox="13703,10701 17160,10628 17190,12080 13734,12153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25459.4878">12489 9029 520 0,'0'-20'192'0,"9"12"-152"0,5-5-8 0,0 9 96 16,13-4-76-16,0 0-20 15,5-4-20-15,9 4 4 16,-13-4-8-16,3 4-84 0,1 4 44 16,-14 0-200-1,-4 0 128-15,0 0-228 16</inkml:trace>
          <inkml:trace contextRef="#ctx0" brushRef="#br0" timeOffset="225699.6391">12599 8588 612 0,'0'-16'228'0,"4"8"-180"0,5-1-12 16,9 5 36-16,5 0-48 15,5 0 0-15,3 4-16 16,15 0 4-16,-5 0-8 16,4 4-48-16,-13 4 28 0,-9-3-216 15</inkml:trace>
          <inkml:trace contextRef="#ctx0" brushRef="#br0" timeOffset="225350.2874">12981 8644 236 0,'-9'-16'88'0,"13"24"-68"0,-4 0-4 16,0 13 176-16,5-1 40 15,4 4-112-15,0 9-28 0,0 3-64 16,0 9 28-16,-4 11-32 16,-5 9 32-16,-5 0-32 0,-4-1 20 15,-13-3-24-15,3-12-148 16,-3-13 64-16,-6-3-272 15,1-5 188 1</inkml:trace>
          <inkml:trace contextRef="#ctx0" brushRef="#br0" timeOffset="226403.0103">13227 8317 364 0,'0'24'132'0,"4"4"-100"0,-4 33-12 0,0-21 192 16,10 21-120-16,-10-4 60 0,0 4-88 16,-5 11 4-16,0 5-36 15,1 12-12-15,-1 0-12 0,-8-8 12 16,8-4-12-16,-4-16 40 15,0-13-24-15,0-11-92 16,0-5 36-16,0-12-212 16,4-11 140-16,-9-5-372 15</inkml:trace>
          <inkml:trace contextRef="#ctx0" brushRef="#br0" timeOffset="226803.621">13363 8232 476 0,'19'-29'176'0,"-15"29"-136"0,10 0-12 0,-5 0 152 16,5 0-104-16,4 13 32 15,0 3-64-15,0 4-20 16,0 8-12-16,-8 5 8 0,-1-1-12 16,-9 0 32-16,-9-3-24 0,-5-5 48 15,-4-8-36-15,4-4 12 16,0-8-24-16,10-4 8 15,8-4-12-15,15-4-52 16,22-4 24-16,13 8 4 16,10 8 8-16,-5 8-448 15,-4 17 248 1,-23-9-208-16</inkml:trace>
          <inkml:trace contextRef="#ctx0" brushRef="#br0" timeOffset="228266.6292">13978 9065 476 0,'-9'-8'176'0,"9"8"-136"0,9-4-12 0,0 0 100 16,5 0-76-16,0 0 76 15,4-4-72-15,4 0 40 16,24-4-56-16,9 0 24 0,13-1-36 16,14 5 0-16,-5 4-16 15,-8 4 36-15,-15 0-24 16,-17 0-68-16,-5 0 24 0,-10 0-100 15,-13 0 68-15,-18 0-312 16,-4 0 204 0,-6 0-220-16</inkml:trace>
          <inkml:trace contextRef="#ctx0" brushRef="#br0" timeOffset="228543.3651">14269 8689 424 0,'-9'-8'156'0,"9"16"-120"0,-4 0-8 16,4 0 184-16,0 4-120 16,0 5 44-16,0 11-84 15,9 4-4-15,-9 13-28 16,0 7 16-16,0 13-24 0,0 0 24 16,-9 0-24-16,-5-5-20 15,-4-7 0-15,-5-5-320 0,0-3 176 16</inkml:trace>
          <inkml:trace contextRef="#ctx0" brushRef="#br0" timeOffset="229419.7291">14829 8964 404 0,'-36'0'148'0,"36"0"-112"0,0 0-12 16,0 0 152-16,36 0-28 16,15-8-72-16,17 8-4 15,23 0-52-15,5 0 8 0,4-8-16 16,13 4 12-16,6-4-16 15,-1 4 24-15,-18 4-20 0,-18-8 4 16,-18 8-8-16,-18-8 4 16,-15 8-8-16,-8-8 16 15,-14-1-12-15,-18 5-204 16,-4 4 104-16</inkml:trace>
          <inkml:trace contextRef="#ctx0" brushRef="#br0" timeOffset="229885.4688">14884 9037 392 0,'9'-8'148'0,"14"0"-116"0,22 0-8 15,-13 8 144-15,23 0-96 16,0 12 32-16,8 12-60 15,-8 13-36-15,-5 11-8 0,-9 1 0 0,-14 7 0 16,-4-3 8-16,-14-4-4 16,-9-9 8-16,-9-4-8 15,-9-3 32-15,-14-9-20 16,-13-4 20-16,-6-8-20 16,-3-3 0-16,4-9-8 15,4-9 20-15,14-3-16 16,10-4-20-16,12-4 0 15,15 4-4-15,13 0 4 16,10 3-20-16,13 1 16 0,9 4-4 16,4 8 8-16,5 0 16 15,-4 0-4-15,-5 4 24 16,0-4-16-16,5 0-20 16,-5 0 0-16,-5 0 20 15,-8-4-4-15,-10 4-4 16,-9 0 0-16,-4-4-136 15,-9 0 72-15,-10 4-460 16</inkml:trace>
          <inkml:trace contextRef="#ctx0" brushRef="#br0" timeOffset="229216.6871">15262 8551 340 0,'-14'-40'128'0,"10"20"-100"0,4-25-8 0,0 21 184 16,0-8-116-16,9-5 16 16,5 5-60-16,4 3 4 15,5 5-28-15,-1 8 0 0,10 8-12 16,-5 16-8-16,1 16 4 16,-5 25-4-16,-1 16 0 15,-8 3 8-15,0 1-4 16,-10-12 8-16,-13-9-8 15,0-3 32-15,-5-9-20 16,-13-15-4-16,4-5-8 0,-9-8 48 16,0-8-28-16,5-8-28 15,-5-8 0-15,19 3-28 16,4-11 20-16,9-4-84 16,13 8 56-16,5 11 32 15,10-7 8-15,4 16-12 16,-1 8 4-16,6 4 12 15,-1 5 0-15,-4-5-268 16,-9 4 148 0,-5 8-248-16</inkml:trace>
          <inkml:trace contextRef="#ctx0" brushRef="#br0" timeOffset="230185.2639">15499 9171 312 0,'9'-4'112'0,"-5"4"-84"0,-4-5-12 0,0 5 180 15,0 0-112-15,9 9 28 16,-9 7-68-16,0 8 68 16,-9 8-60-16,5 5 16 0,-1-1-36 15,1 1 4-15,-5-5-20 16,0 0 20-16,-1-3-24 15,1-1 24-15,5-4-24 16,-5 1 4-16,4-1-8 0,5-4-8 16,5-4 4-16,13-3-4 15,9-1 0 1,19-12-124-16,8 0 68 0,1 0-584 16</inkml:trace>
          <inkml:trace contextRef="#ctx0" brushRef="#br0" timeOffset="224991.2431">12498 8778 164 0,'5'-4'60'0,"-5"4"-44"0,9-4-8 0,-9 4 148 15,14-4-88-15,-14 4 8 16,9 0-48-16,-9-4 44 16,0 0-40-16,9 0 28 15,-9 4-32-15,0-4 28 0,0 4-32 16,0 0 64-16,0-4-48 16,0 4 28-16,0 0-40 15,0 0-8-15,0 0-12 0,0 0 12 16,0 0-12-16,4 12 60 15,-4 4-40-15,0 4 8 16,-4 9-24-16,-5 11 12 16,9 9-16-16,-9 7 16 15,4 1-16-15,-4-4 16 16,9-9-16-16,-9-8 24 16,9-11-20-16,-5-5 24 15,-4-8-24-15,9-4-128 16,0-8 64-16,14-12-316 15,-5-4 204-15,5-4-272 16</inkml:trace>
        </inkml:traceGroup>
        <inkml:traceGroup>
          <inkml:annotationXML>
            <emma:emma xmlns:emma="http://www.w3.org/2003/04/emma" version="1.0">
              <emma:interpretation id="{181D1C45-D485-4AB4-BE11-47BA95AF6DAD}" emma:medium="tactile" emma:mode="ink">
                <msink:context xmlns:msink="http://schemas.microsoft.com/ink/2010/main" type="inkWord" rotatedBoundingBox="17483,10598 20892,10526 20923,11992 17514,1206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51098.6006">18112 9057 612 0,'-23'-32'228'0,"14"12"-180"0,0 3-12 15,9 5 160-15,0 4-116 16,9 0 80-16,9 0-92 15,5 0 24-15,4 0-52 16,5 8-4-16,0 8-24 0,0-8 12 16,14 8-16-16,13 0 16 15,-9 0-16-15,5 0-12 16,4 4 0-16,-9-3-104 16,-5-9 60-16,1-4-148 0,-14-5 112 15,-5-11-316 1,-9-4 228-16,-9 0-208 15</inkml:trace>
          <inkml:trace contextRef="#ctx0" brushRef="#br0" timeOffset="250829.8852">18777 8717 288 0,'27'-8'108'0,"-13"4"-84"0,-1-4-4 0,1 8 216 16,0-4-132-16,-5 0 108 15,0-4-124-15,-5 4 60 16,-4-4-88-16,-13 8 20 0,8 0-44 16,-13-4-40-16,-14 4 0 15,-18 0-8-15,-5 0 4 16,-8-4 24-16,-6 0-8 0,6-4 24 15,8 3-20-15,5-3-48 16,4-4 20-16,15 4 56 16,8 0-20-16,0 0 4 15,9 8-16-15,5 0-32 16,0 0 12-16,5 8 40 16,4 4-16-16,-5 12 16 15,1 5-16-15,-1-5 0 16,-4 13-4-16,-5-1 12 15,5 8-12-15,9 5 4 16,-4 12-4-16,4-5-8 16,0 5 4-16,0-8 28 15,0-9-16-15,-10-3-12 16,10-1-8-16,0-12 4 16,0 1 0-16,5-5 0 15,0-4 0-15,8 1-12 0,1-5 8 16,4-4 12-1,0-8-4-15,10 4 24 0,3-8-16 16,1-4-4-16,9 4-4 16,0 0 12-16,0 0-8 15,0 0-20-15,-4 4 4 16,-5 4-128-16,-5-8 76 16,-4 0-92-16,-10-4 88 15,-8 0-248-15,-14 0 172 0</inkml:trace>
          <inkml:trace contextRef="#ctx0" brushRef="#br0" timeOffset="231605.1694">16264 8887 384 0,'0'-8'140'0,"9"8"-108"16,13-8-8-16,1 8 84 0,18 0-64 15,5-4 52-15,22 4-56 16,-4-4 24-16,4 4-36 16,-4 0 8-16,0-8-20 15,-5 4 0-15,14-4-8 0,-14 4 4 16,-5-4-8-16,-13 4-108 16,-27 8-392-1,-23 8 264 1,-5 12 80-16</inkml:trace>
          <inkml:trace contextRef="#ctx0" brushRef="#br0" timeOffset="231851.3715">16450 9009 384 0,'32'0'140'0,"0"4"-108"0,9 12-8 0,-18 0 56 16,4 8-48-16,0 9-4 15,-4 11-16-15,-9-3 16 16,-5 3-16-16,-14-3-4 16,-8-9-4-16,-15-4 48 15,-8-3-28-15,-5-5 32 0,-5-8-28 16,1-4 52-16,9-4-44 15,4-4 20-15,13-4-36 0,15 0-16 16,18 4-8-16,13-4 40 16,14 4-24-16,9 4 0 15,0 4-8-15,-4 0 12 16,-6 0-8-16,-3 1-64 16,-5-1 28-16,-9 0-136 15,-5-4 88-15,-5-4-288 16,6 8 200-1,8 0-56-15</inkml:trace>
          <inkml:trace contextRef="#ctx0" brushRef="#br0" timeOffset="231180.8972">16737 8381 528 0,'-9'-8'196'0,"9"4"-152"0,0 4-12 15,-5 4 104-15,5 21-80 16,-4-5 32-16,-1 24-52 0,1 1-4 16,-1 8-20-16,1-5-8 0,4-7 0 15,-5-1-16-15,1-4 8 16,-1-7-200-16,0-9 112 16</inkml:trace>
          <inkml:trace contextRef="#ctx0" brushRef="#br0" timeOffset="232469.5493">17620 8665 340 0,'0'-4'128'0,"0"8"-100"0,-4-12-8 15,4 8 88-15,0 0-64 16,9-4-20-16,-5-5-12 16,1 1 84-16,-5 0-52 15,0 4 0-15,-9 0-28 0,0 0-4 16,-9 4-4 0,-1 4 20-16,-3 8-16 0,-1-4-20 0,-9 1 0 15,5 3 56-15,-1 0-24 16,1 4 16-16,0 0-24 15,-1 4 0 1,1 5-8-16,0 3 20 0,4 8-16 16,0 9-4-16,19-1-4 15,4 5 4-15,4-4-4 16,19-5 16-16,0-8-12 16,9-7-92-16,-10-9 48 15,1-4-316-15,-5-4 196 16,-4-4-168-16</inkml:trace>
          <inkml:trace contextRef="#ctx0" brushRef="#br0" timeOffset="232700.6643">17265 8899 664 0,'18'-16'244'0,"-4"16"-188"0,18-8-16 15,-18 8 92-15,8-4-80 16,10 4-28-16,9-4-20 16,-4 0 20-16,-5 0-12 15,9 4 4-15,-14-4-8 0,5 4-184 16,-10 4 100-16,-12 0-280 16,-10 4 200-16,0 8-140 15</inkml:trace>
          <inkml:trace contextRef="#ctx0" brushRef="#br0" timeOffset="233042.1272">17593 9215 364 0,'-14'8'132'0,"14"4"-100"0,0 9-12 16,-4-5 176-16,4 4-112 15,0 0 8-15,4 0-52 16,5 1-28-16,5-1-8 16,4-8 20-16,10-8-12 0,4-4 12 15,9 0-12-15,-5-4-8 16,-4-8 0-16,0-4-16 15,-19-4 8-15,-13-5 20 16,-13-3-8-16,-19 0-72 16,4 7 32-16,-3 5-304 15,8 8 184-15,9 8-128 16</inkml:trace>
          <inkml:trace contextRef="#ctx0" brushRef="#br0" timeOffset="251895.2189">18103 8167 320 0,'-5'4'120'0,"10"0"-96"0,-5 0-4 0,0-4 184 16,-5 4-116-16,1 0 80 16,-1 0-100-16,-4 4 52 15,0 4-68-15,0 9 24 0,0 15-44 16,4 9 24-16,1 15-28 15,-5 5 0-15,4 0-16 16,-4 4 28-16,-5-5-24 0,1 9 20 16,-1 16-20-1,14 12 8-15,-9 1-12 0,9-9 28 16,0-12-24-16,0-17-4 16,0-11-8-16,4-8 4 15,6-9-4-15,-10-4 8 16,9-3-8-16,-5-5-64 15,5 0 32-15,-4-4-104 16,4-3 76-16,0-5-176 16,0-4 128-16,5-4-460 15,4-4 312 1,5 4 96-16</inkml:trace>
          <inkml:trace contextRef="#ctx0" brushRef="#br0" timeOffset="251390.376">18331 8402 728 0,'-10'-12'268'0,"15"7"-208"0,9-3-16 0,-1 4 140 16,15-4-108-16,17 0 8 0,19 4-56 16,9 0-24-16,0 8-8 15,-10 0-40-15,-8 4 24 0,-9 0-168 16,-10 0 104-16,-13 1-328 16,-14-1 232-1,-9 4-136-15</inkml:trace>
          <inkml:trace contextRef="#ctx0" brushRef="#br0" timeOffset="252182.4873">19068 8167 632 0,'0'-41'236'0,"5"37"-184"0,-5-4-16 0,0 4 80 15,0 0-72-15,0 0 88 16,0 4-76-16,0 8 8 16,-5 13-40-16,5 15 76 0,0 33-56 15,5 28 32-15,-1 8-44 0,5-4 0 16,0 21-20-16,-4 23-8 16,9-3 0-16,-10-25 20 15,5-20-12-15,-13-16 24 16,4-12-24-16,-5-12 24 15,1-13-24-15,-1-7 4 16,5-13-8-16,-9-16-156 16,0-12-148-1,0-12 152-15,-5-8-444 16,5-21 336 0,9-28-12-16</inkml:trace>
          <inkml:trace contextRef="#ctx0" brushRef="#br0" timeOffset="252573.0521">19519 8066 736 0,'9'-12'272'0,"-4"8"-208"0,-1 4-20 0,-4 0 108 16,0 0-92-16,5 8 44 0,4 0-60 16,-5 4 20-1,-4 8-36-15,0 0 0 0,0 1-16 0,-4-1 12 16,-1 0-16-16,-8-4 48 16,-6-4-28-16,1-3-4 15,0-9-16-15,0-5 28 16,-1 1-20-16,19 0-56 15,10 0 16-15,12 0-24 16,10 0 28-16,0 4-132 16,-5 4 84-16,5 4-284 15,0 5 192-15,0 3-372 16</inkml:trace>
        </inkml:traceGroup>
      </inkml:traceGroup>
    </inkml:traceGroup>
    <inkml:traceGroup>
      <inkml:annotationXML>
        <emma:emma xmlns:emma="http://www.w3.org/2003/04/emma" version="1.0">
          <emma:interpretation id="{A6FA37D4-9874-4711-9FEE-2F120DAF1A3E}" emma:medium="tactile" emma:mode="ink">
            <msink:context xmlns:msink="http://schemas.microsoft.com/ink/2010/main" type="paragraph" rotatedBoundingBox="1913,11823 21737,12295 21696,13998 1872,135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AACD2F-3440-4419-BC68-1113B1E6E659}" emma:medium="tactile" emma:mode="ink">
              <msink:context xmlns:msink="http://schemas.microsoft.com/ink/2010/main" type="inkBullet" rotatedBoundingBox="1913,11838 2961,11863 2940,12752 1891,12727"/>
            </emma:interpretation>
          </emma:emma>
        </inkml:annotationXML>
        <inkml:trace contextRef="#ctx0" brushRef="#br0" timeOffset="276442.1639">1207 9450 228 0,'0'-8'84'0,"0"8"-64"0,-4-8-8 0,4 4 92 15,-5 0-60-15,1 0 80 16,-5-5-72-16,-5 1 52 16,0 4-60-16,-4 0 40 15,0-4-48-15,-9-4 32 16,8 4-36-16,-3 8 0 0,-6 0-20 15,1 4-24-15,-9 4 4 16,4 8 12-16,-5 4 0 16,1 1-20-16,-5-1 8 15,0 8 32-15,4 13-16 16,6 15 60-16,8 25-36 16,9 0 48-16,10-4-48 0,17-4 4 15,10-4-24-15,9-17-8 16,9-7 0-16,18-13 12 15,32-11-8-15,14-9 32 16,4-4-24-16,-13-16-4 16,-10-9-8-16,-4-11 12 15,0-8-8-15,-9-9 32 16,-14-7-24-16,-13-5 56 16,-14 0-40-16,-14 9 28 15,-14-1-32-15,-8 5 16 16,-10 3-24-16,-4 1 0 15,-5 7-12-15,0 5 12 16,-4 4-12-16,4-1-100 16,-4 5 48-16,-5 8-184 0,0 4 128 15,-18 4-244-15,-4 4 192 16,-1 4-324 0,-4 4 272-16,9 8 76 15</inkml:trace>
        <inkml:trace contextRef="#ctx0" brushRef="#br0" timeOffset="276639.3798">1071 9640 756 0,'27'45'280'0,"0"-9"-216"0,24 37-20 0,-20-33 84 16,10 9-80-16,5 3 52 15,-5 1-60-15,0-4 32 16,0-5-40-16,-9-3 16 0,-5-9-28 0,0 0 0 16,-4-3-12-16,-5-9 12 15,-4-4-12-15,0-4 48 16,-5-4-28-16,0-8-164 15,4-4 72-15,1 0-460 16,4 0 292 0,19 8-244-16</inkml:trace>
      </inkml:traceGroup>
      <inkml:traceGroup>
        <inkml:annotationXML>
          <emma:emma xmlns:emma="http://www.w3.org/2003/04/emma" version="1.0">
            <emma:interpretation id="{C3A7DCE7-0ABC-48C7-B894-D53AA4731D99}" emma:medium="tactile" emma:mode="ink">
              <msink:context xmlns:msink="http://schemas.microsoft.com/ink/2010/main" type="line" rotatedBoundingBox="3269,11856 21737,12295 21696,13998 3229,13559"/>
            </emma:interpretation>
          </emma:emma>
        </inkml:annotationXML>
        <inkml:traceGroup>
          <inkml:annotationXML>
            <emma:emma xmlns:emma="http://www.w3.org/2003/04/emma" version="1.0">
              <emma:interpretation id="{BB92F10A-24BA-4581-A2E3-2E96F76AD27A}" emma:medium="tactile" emma:mode="ink">
                <msink:context xmlns:msink="http://schemas.microsoft.com/ink/2010/main" type="inkWord" rotatedBoundingBox="3265,12047 4934,12087 4915,12868 3246,12828">
                  <msink:destinationLink direction="with" ref="{4124DF94-0CAD-4314-B44A-1F4DF8F07B9F}"/>
                </msink:context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78173.9609">3698 9632 984 0,'-5'-24'368'0,"1"24"-288"0,-1 0-20 0,5 0-16 0,-4 8-36 15,-1 12-224-15</inkml:trace>
          <inkml:trace contextRef="#ctx0" brushRef="#br0" timeOffset="278276.3125">3666 10065 924 0,'-18'61'340'0,"18"-37"-260"0,0 0-28 16,0-8 28-16,0 5-56 16,4 11-44-16,-4 0 8 15,0-3-264-15</inkml:trace>
          <inkml:trace contextRef="#ctx0" brushRef="#br0" timeOffset="277161.8518">2050 9976 476 0,'-5'-8'176'0,"1"8"-136"0,-1 0-12 15,5 0 84-15,0 0-68 0,0 0 0 16,5 12-28-16,-1 4 40 16,1 4-28-16,-1 9 100 0,-4-1-72 15,-4 0 80-15,-5 5-76 16,-1 3 12-16,6-7-40 15,-5 3-12-15,4-4-12 16,5-3 28-16,5-5-20 16,-1-8 32-16,10-12-32 15,0-8-56-15,4-4 16 16,5-9-104-16,-1-3 72 0,1-4-108 16,-9 4 96-16,4-1 56 15,-4 1 12 1,-5 8 8-16,-5 0-4 0,1 3 100 15,-1 9-56 1,-4 4 44-16,0 0-56 0,0 8 24 16,0 5-32-16,0 3 0 15,5 0-16-15,-5 4 12 16,5 5-16-16,-1-1 4 16,1 0-4-16,4 0 12 15,-5-3-12-15,1-1 40 16,-1-8-24-16,1 0-68 15,-5-4 24-15,0-8-152 16,5 0 96-16,-5 0-144 16,9-4 128-16,9 0-308 15,5-4 224-15,18 4-132 16</inkml:trace>
          <inkml:trace contextRef="#ctx0" brushRef="#br0" timeOffset="278170.9521">2833 10138 624 0,'13'-24'228'0,"-13"19"-176"0,5-7-16 0,0 8 148 16,-5-4-108-16,-5 0 76 15,0 0-88-15,1 0-36 16,-5 4-16-16,-5 0-24 0,5 0 8 16,-5 4 4-16,1 0 0 15,-1 0 0-15,-4 0 0 16,0 4-36-16,-5 4 20 0,0 0 24 15,0 4-4-15,-4-4 8 16,0 12-4-16,-1-3 56 16,1-1-36-16,4 8-4 15,5 0-12-15,4 5-12 16,10 3 4-16,8-8 4 16,10-7-4-16,9-5 16 15,4-8-12-15,5-4-84 16,0-8 44-16,-5-4-36 15,1 3 44-15,-6-11-8 16,-8 4 20-16,-5-8 8 16,-4 8 4-16,-5 3-28 15,-5 5 16-15,0 0 40 0,1 4-16 16,4 4 16-16,4 8-16 16,6 4-8-16,3 5 0 15,5-1-4-15,5 4 0 16,0-8-152-16,0 0 84 15,0-4-184-15,-1 1 144 16,10-9-216 0,-5-9 72 15,28-23 128-31,-5 0 352 16,-4 3-112-16,-10 1 156 0,-4 0-160 15,-5 3 56-15,-8 5-100 16,-6 4 36-16,-4 4-64 15,-9 4-12-15,-9 8-16 0,0 4 0 16,-5 0-8-16,-4 4-4 16,-5 4 4-16,5-4 4 15,5-4-4-15,3 0-20 16,20 4 0 0,12 0 8-16,15 5 4 15,4 3 4-15,9 4-20 16,-5 4 12-16,-8 1 4 15,-5 3 4-15,-14 0 60 16,-9-3-32-16,-14-1 96 16,-22 0-72-16,-18-4 20 15,-15-4-40-15,-3-7-12 16,3-9-12-16,10-9 20 16,9-3-16-16,10-4-92 0,12-4 44 15,15 0-332 1,17-5 204-16,28 13-404 15</inkml:trace>
        </inkml:traceGroup>
        <inkml:traceGroup>
          <inkml:annotationXML>
            <emma:emma xmlns:emma="http://www.w3.org/2003/04/emma" version="1.0">
              <emma:interpretation id="{C6E52B59-EBD8-4A1F-83E4-6D908F90219B}" emma:medium="tactile" emma:mode="ink">
                <msink:context xmlns:msink="http://schemas.microsoft.com/ink/2010/main" type="inkWord" rotatedBoundingBox="5339,12701 5435,12704 5435,12730 5338,12727">
                  <msink:destinationLink direction="with" ref="{4124DF94-0CAD-4314-B44A-1F4DF8F07B9F}"/>
                </msink:context>
              </emma:interpretation>
            </emma:emma>
          </inkml:annotationXML>
          <inkml:trace contextRef="#ctx0" brushRef="#br0" timeOffset="279257.0313">4121 10235 684 0,'-18'-12'252'0,"23"12"-192"0,-1 0-20 15,10 4 12-15,4 4-36 16,9 0-4-16,1 0-176 0</inkml:trace>
        </inkml:traceGroup>
        <inkml:traceGroup>
          <inkml:annotationXML>
            <emma:emma xmlns:emma="http://www.w3.org/2003/04/emma" version="1.0">
              <emma:interpretation id="{30B43268-DDAF-4040-BC56-A03F9DC21214}" emma:medium="tactile" emma:mode="ink">
                <msink:context xmlns:msink="http://schemas.microsoft.com/ink/2010/main" type="inkWord" rotatedBoundingBox="6237,11926 7876,11965 7849,13131 6210,13092">
                  <msink:destinationLink direction="with" ref="{4124DF94-0CAD-4314-B44A-1F4DF8F07B9F}"/>
                </msink:context>
              </emma:interpretation>
            </emma:emma>
          </inkml:annotationXML>
          <inkml:trace contextRef="#ctx0" brushRef="#br0" timeOffset="279552.4822">5004 9757 780 0,'-4'-16'288'0,"-1"8"-224"0,19-4-20 16,-5 4 68-16,9 0-72 0,14-4-28 15,23 4-8-15,13-9-4 16,10 5 0-16,-1 4-12 0,-9 4 8 16,-4 4-68-16,-9 0 40 15,-1 8-200-15,-22-8 132 16,-5 16-400 0</inkml:trace>
          <inkml:trace contextRef="#ctx0" brushRef="#br0" timeOffset="279877.3449">5200 9992 600 0,'-18'61'224'0,"13"-25"-176"0,-8 13-12 15,4-17 44-15,-5 17-52 16,-4 11 60-16,4 5-52 15,-4-4 20-15,4-4-36 16,-4-5-16-16,4-7-8 0,1-17 4 16,4-12 0-16,4-4-256 15,5-12 140-15,14-20-360 16</inkml:trace>
          <inkml:trace contextRef="#ctx0" brushRef="#br0" timeOffset="280168.6198">5628 10089 520 0,'0'57'192'0,"0"-41"-152"0,-9 12-8 16,5-11 104-16,-1 3-80 15,-4 8 4-15,0-4-36 16,-5 5 12-16,5-9-24 16,-5-4 4-16,5-8-8 0,0-8-120 15,5 0 60-15,-1-16-252 16</inkml:trace>
          <inkml:trace contextRef="#ctx0" brushRef="#br0" timeOffset="280840.5765">5751 10089 560 0,'-4'20'208'0,"8"-3"-164"0,-4 3-8 0,-4-4 76 15,4 4-68-15,0 5 24 16,0 11-36-16,-5-8-4 15,5 9-16-15,-9-1 36 0,9-12-24 16,-9-3 40-16,9-5-36 0,0-16 4 16,-5-8-20-16,5-8-8 15,0-13 0-15,5 1-16 16,4 4 8-16,0-5-24 16,5 1 16-16,-1 4-12 15,6-5 12-15,-6 13 8 16,1-4 4-16,0 12-20 15,-5 0 12-15,0 0 48 16,-5 4-20-16,-4 4 16 16,5 8-20-16,-5 0 52 15,4 8-36-15,1 4 20 16,4 5-32-16,-4 3 0 16,-1 0-12-16,1 5 28 15,-5-5-20-15,9-4 4 16,-9-4-12-16,0-3 28 15,0-9-20-15,0-8 40 0,0-4-32 16,0-13-40-16,9-7 8 16,-5-4-80-16,6 0 52 15,8-1-76-15,-5 1 68 16,1 8 0-16,4 3 28 16,-4 5 48-16,9 4-20 15,-5 8 80-15,-4 0-56 16,-5 16 68-16,-5 5-64 15,-4 11 20-15,0 0-40 16,0 1 16-16,-4 3-20 16,-5-3 36-16,9-5-28 15,-9-4 4-15,13-8-16 0,-4-3-148 16,5-5 72 0,8-8-220-16,5-8 160 0,5-5-340 15,0-3 264 1,9 0-200-16</inkml:trace>
          <inkml:trace contextRef="#ctx0" brushRef="#br0" timeOffset="281096.2592">6352 10296 788 0,'18'-17'292'0,"-9"13"-228"0,5-4-16 15,-5 0 108 1,-4 0-96-16,-5 0 44 0,0-4-60 16,0 0 12-16,0 0-36 15,0-1 0-15,-5 1-12 0,-4 4 28 16,0 0-20-16,0 4-4 15,-14 4-8-15,0 4 20 16,-9 12-12-16,10-4-4 0,-6 9-4 16,10 7 12-16,9 8-8 15,9 5-4-15,9 3 0 16,14 1 48-16,9-9-28 16,9-11-212-16,9-1 100 15,14-8-416-15,22 0 280 16,5-12-284-1</inkml:trace>
          <inkml:trace contextRef="#ctx0" brushRef="#br0" timeOffset="279974.6035">5778 9474 716 0,'0'-4'264'0,"-13"0"-204"0,13 4-16 0,-9 4-36 16,9-4-12-16,0 8-348 15,0 0 192-15,18 8-176 16</inkml:trace>
        </inkml:traceGroup>
        <inkml:traceGroup>
          <inkml:annotationXML>
            <emma:emma xmlns:emma="http://www.w3.org/2003/04/emma" version="1.0">
              <emma:interpretation id="{9E9F7BB9-F0E8-4178-B0B6-9F3B5EB70D63}" emma:medium="tactile" emma:mode="ink">
                <msink:context xmlns:msink="http://schemas.microsoft.com/ink/2010/main" type="inkWord" rotatedBoundingBox="8456,12129 12067,12215 12043,13222 8432,13136">
                  <msink:destinationLink direction="with" ref="{4124DF94-0CAD-4314-B44A-1F4DF8F07B9F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81567.523">7472 9717 728 0,'-9'-12'268'0,"9"24"-208"0,0 16-16 16,0 1 88-16,-9 19-80 15,-5 9 60-15,-4 16-68 16,-18-5 16-16,4 5-40 15,0 4-28-15,9 8 4 0,-9-4 36 16,9-8-20-16,1-12 24 16,13-17-20-16,-5-11-24 0,14-13 0 15,0-12-208-15,23-12 120 16</inkml:trace>
          <inkml:trace contextRef="#ctx0" brushRef="#br0" timeOffset="282343.6183">7240 10284 860 0,'-18'-57'320'0,"18"49"-248"0,0-4-20 16,9 8 136-16,4-5-112 16,10 1 8-16,27 4-56 15,9 0-36-15,28 4 4 0,-1 0 28 0,24 0-16 16,13 0-60-16,18 4 24 16,-27 0-40-16,-14-4 36 15,-14 4 0-15,-31-4 20 16,-10-4 52-16,-4 0-20 15,-18 0 52-15,-9-4-40 16,-5 4 4-16,-18 0-24 16,9 0 20-16,-9 0-20 15,9 0-20-15,-14 0 0 16,5 0-24-16,-14 4 28 16,-22 0 0-16,-1 4 16 15,-18 8-8 1,1 0 32-16,4 8-20 0,18 5-4 15,13 7-8-15,10 5 4 16,9-1-4-16,27-4 32 16,14-3-20-16,4-9-76 15,10-8 32-15,4-4-80 16,-14-8 64-16,-4 0-16 16,-9-12 36-16,0 0 4 15,-14 0 12-15,-9 0 32 16,-9 3-12-16,9 5-12 15,-9 4-4-15,-5 4 64 16,14 9-32-16,0 3 40 16,14 12-36-16,-5-4-44 0,14 5 4 15,-5-5 28-15,-5-4-12 16,6-8 36-16,-1-4-28 16,-4-8 4-16,-5-4-12 15,4-12 4-15,-8 4-8 16,4-4-20-16,0-4 8 15,-4-1 4-15,-5 5 4 16,9 0-20-16,-9 8 12 16,9 0-4-16,-5 4 4 15,6 0 32-15,-10 4-12 16,9 0-20-16,-5 4 0 0,5 0-100 16,-9 4 56-16,0 0-256 15,0 0 168-15,-9 4-500 16</inkml:trace>
          <inkml:trace contextRef="#ctx0" brushRef="#br0" timeOffset="281651.2321">7946 9668 860 0,'0'17'320'0,"-10"15"-248"0,-8 37-20 0,5-21 48 0,4 17-64 16,-5 8 40-16,5 8-44 15,-5 12-8-15,5 12-16 16,0-8-8-16,9-4 4 0,-5-16-120 15,-4-12 64-15,0-12-312 16,-5-17 200-16</inkml:trace>
          <inkml:trace contextRef="#ctx0" brushRef="#br0" timeOffset="283122.5521">8442 10178 548 0,'0'-4'204'0,"0"4"-156"0,-9 4-16 15,9 4 132-15,0 5-96 16,0 7-28-16,-9 8-24 0,9 9 8 16,0 3-12-16,0 0 32 0,0-3-28 15,0-5 32-15,0-12-32 16,-5-3 100-16,-4-9-64 15,9-12 4-15,-9-12-36 16,9-9 24-16,0-7-28 16,0-5-32-16,9 1 8 15,5 4 0-15,4-1 8 16,5 5-36-16,8 4 20 16,6 3 16-16,-5 9 0 0,13 0 0 15,-13 4 4-15,5 4-60 16,-6 8 32-16,10-4-184 15,-4 8 116-15,-5 0-444 16</inkml:trace>
          <inkml:trace contextRef="#ctx0" brushRef="#br0" timeOffset="284155.9048">8897 10203 416 0,'23'-13'152'0,"-23"17"-116"0,9-8-12 0,-9 4 100 16,0 0-72-16,14 4 52 16,-14-4-64-16,0 9 96 15,0-1-80-15,-5 16 20 0,-9 4-44 16,5 9 12-16,-4 3-24 16,-1 1 52-16,-4-1-40 15,0-3 36-15,-5-5-36 0,5-8 8 16,-1-8-24-16,6-3 8 15,4-5-12-15,4-12 12 16,5-9-16-16,9-7-40 16,14-8 20-16,0-9-44 15,-5-7 36-15,14 3-80 16,-5 5 56-16,-4 8 20 16,0 3 16-16,-1 9 8 15,6 4 0-15,-15 4 0 16,10 4 0-16,-14 4 52 15,5 12-28-15,-10 8 60 16,1 5-48-16,-5 11 12 16,0 13-32-16,0-5 20 15,0-3-24-15,0-5 4 16,-5-8-8-16,5-3 20 0,0-1-16 16,0-8-40-16,0-8 16 15,0-8 56-15,5-8-24 16,4-4-40-16,0-12 8 15,5-13-88-15,0-7 60 16,-5-1-84-16,9 1 72 16,0 3 28-16,0 9 16 15,1 8 32-15,-6 3-12 16,1 1 84-16,-1 20 8 16,-13 12-52-1,0 8 0-15,0 9-36 16,-4 7 20-16,-1 5-24 0,1-1 12 15,4 1-12-15,-9-5 12 16,4-8-16-16,5-3 16 16,0-5-16-16,0-4-20 15,-4-8 4-15,4-8-120 16,9-8 72-16,0-4-276 16,4-8 184-16,10 4-516 15</inkml:trace>
          <inkml:trace contextRef="#ctx0" brushRef="#br0" timeOffset="284266.2017">9671 10267 704 0,'5'-24'264'0,"-1"24"-208"0,-4-8-12 16,-4 8 132-16,-5 0-104 16,-1 0 44-16,-12 4-72 0,-1 8-16 15,0 12-16-15,-4 9 0 0,0 11-8 16,-1 1 8-16,10-1-8 15,0-3-12-15,4-5 4 16,14-7 12-16,9-5-4 16,9-4 32-16,14-4-20 15,5-8-76-15,-5-8 32 16,-1-4-16-16,-3-12 24 16,-5-12 4-16,-5-13 8 15,-5-3 0-15,-13-5 0 16,-9 5 0-16,0 3 0 0,0 13-100 15,0 8 60-15,4 4-252 16,5 3 164-16,10 9-316 16</inkml:trace>
          <inkml:trace contextRef="#ctx0" brushRef="#br0" timeOffset="284702.0957">9876 10251 600 0,'5'0'224'0,"-5"-4"-176"0,-5 0-12 16,19 8 52-16,-14-4-56 16,4 12-12-16,1 4-12 15,-1 9 68-15,-8 7-40 16,-1 4 4-16,1 1-24 0,-1-1 40 16,-4-7-28-16,0-5 64 0,-5-4-52 15,5-8 28-15,-5-4-40 16,10-8 8-16,-1-8-20 15,5-8-24-15,14-8 0 16,-5-9-48-16,0-7 28 16,9 4-80-16,1 3 56 15,-1 5 20-15,0 4 16 16,0 3 24-16,0 5-4 16,5 4 8-16,-18 4-8 15,4 8 68-15,5 8-40 16,-14 12 40-16,0 5-40 0,0 11 24 15,0 0-28-15,4 9 0 16,1 3-16-16,4-7 20 16,0-5-20-16,0-7-4 15,0-9-4-15,0-4-92 16,-4 0 48-16,-5-16-232 16,0 0 152-16,0 0-536 15</inkml:trace>
          <inkml:trace contextRef="#ctx0" brushRef="#br0" timeOffset="285104.1653">10459 10122 780 0,'-14'-8'288'0,"19"8"-224"0,-19 0-20 15,9 4 4-15,-4 4-36 16,0 0-120-16,-4 4 60 0,-1 4-536 15,9 0 320-15,1 0 104 16,4 1 764 15,-5 19-304-31,-8-4 44 16,-1 5-208-16,0-1-8 16,1 5-80-16,-6-5 12 15,1 1-40-15,0-5-52 0,4-4 16 16,5-7-228-16,5-9 136 15,4-4-392 1,0-8 280-16,13 0-132 0</inkml:trace>
          <inkml:trace contextRef="#ctx0" brushRef="#br0" timeOffset="285242.0315">10700 10368 820 0,'32'-32'304'0,"-14"20"-236"0,-4-4-20 15,-10 8 132-15,-8 0-108 16,-10 0 24-16,-4 8-56 16,-9 4-44-16,-10 8 0 15,1 8 16-15,4 8-4 0,5 9-40 16,8 7 20-16,6 1 0 16,8-1 12-16,10-7 8 15,13-1-4-15,14-4-196 16,18-15 104-16,9-1-376 15,-4 0 256-15,-1-4-168 16</inkml:trace>
        </inkml:traceGroup>
        <inkml:traceGroup>
          <inkml:annotationXML>
            <emma:emma xmlns:emma="http://www.w3.org/2003/04/emma" version="1.0">
              <emma:interpretation id="{8C9A29EF-973B-43D3-BED8-959BC60F05AC}" emma:medium="tactile" emma:mode="ink">
                <msink:context xmlns:msink="http://schemas.microsoft.com/ink/2010/main" type="inkWord" rotatedBoundingBox="12439,13483 12605,13487 12598,13781 12432,13778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87770.8682">11369 11008 880 0,'0'24'328'0,"-9"9"-256"0,-14 11-16 16,14-16-16-16,-13 9-32 16,-10 7-72-16,0-7 32 15,-14 7-672-15</inkml:trace>
        </inkml:traceGroup>
        <inkml:traceGroup>
          <inkml:annotationXML>
            <emma:emma xmlns:emma="http://www.w3.org/2003/04/emma" version="1.0">
              <emma:interpretation id="{894E1C19-D975-4512-89F8-38D0D604745E}" emma:medium="tactile" emma:mode="ink">
                <msink:context xmlns:msink="http://schemas.microsoft.com/ink/2010/main" type="inkWord" rotatedBoundingBox="14451,12258 18568,12356 18545,13311 14428,1321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04730.2811">13222 10453 788 0,'-22'-24'292'0,"22"28"-228"0,9 0-16 15,4-4 108-15,6 0-96 16,12-4 64-16,15-4-72 16,27-8 4-16,22 0-32 15,6 4-32-15,-10 4 4 0,-14 8-204 16,-4 0 116-16,-14 8-484 15</inkml:trace>
          <inkml:trace contextRef="#ctx0" brushRef="#br0" timeOffset="304245.9535">13300 10033 300 0,'-5'4'112'0,"5"0"-88"0,0 4-8 0,0 0 92 16,5 4-64 0,-5 4 80-16,0 4-72 0,0 5 16 15,0 11-36-15,0 13 4 16,0 15-20-16,-5 9 0 0,-4 0-8 0,0-8 20 16,0-8-16-16,0-9 24 15,0-11-24-15,0-9 24 16,-1-8-24-16,6-4 4 15,8-8-8-15,-4-8-172 16,10-8 88-16</inkml:trace>
          <inkml:trace contextRef="#ctx0" brushRef="#br0" timeOffset="304505.1789">13978 9814 488 0,'5'-16'180'0,"4"20"-140"0,-5 8-12 15,1 0 136-15,-5 12-96 0,0 13 36 16,0 11-64-16,4 1 12 16,-4 4-32-16,0-1 0 0,0 13-12 15,0 12 12-15,-4 8-12 16,-1 0 32-16,1-12-24 15,-5-13-24-15,-5-11 4 16,5-5-140-16,-5-11 76 16</inkml:trace>
          <inkml:trace contextRef="#ctx0" brushRef="#br0" timeOffset="305504.3341">14124 10522 520 0,'-5'0'192'0,"14"0"-152"0,10 4-8 0,-1-4 52 16,9 0-52-16,14 0 40 16,14-8-40-16,8 0-20 15,-3-4-4-15,-10-4-20 0,-5 0 8 16,-17-1 4 0,-6 1 0-16,-17-8 8 0,-19 4-4 15,-18 4 24-15,-13 3-16 16,-10 13 24-16,-9 4-24 15,10 13 40-15,8 11-28 0,10 12-12 16,9 5-8-16,8 8 28 16,15-5-16-16,13-7-4 15,14-5-8-15,18-12 20 16,9 1-12-16,9-13 12 16,0 8-12-16,0-8-44 15,-9-12 20-15,0 0-164 16,0-8 96-16,-4-12-160 15,4-13 136 1,0-15-28-16,9-17 80 16,-4 0 204-16,-5 9-76 15,-9 19 136-15,-14 1-120 16,-4 12 68 0,-18 44-72-16,-10 16-52 15,-4 13 60-15,0 3-60 0,-5 1-12 16,1-13-16-16,3 1 24 0,1-13-16 15,0-8 40-15,0-3-32 16,0-13 48-16,5-8-40 16,-1-17 28-16,10-11-32 15,4-21 16-15,9-11-24 16,9 7-16-16,19-4-8 16,8 17-48-16,6 15 24 15,-1 13-284-15,0 24 172 16</inkml:trace>
          <inkml:trace contextRef="#ctx0" brushRef="#br0" timeOffset="306588.2164">15403 10381 488 0,'5'-17'180'0,"-5"17"-140"0,-5 0-12 16,5 0 40-16,0 0-44 0,0 9 60 15,-4 7-48-15,4 4 80 16,-5 8-64-16,0 5 44 0,5 3-56 16,0 1 16-16,-4-5-36 15,-1 0-8-15,5-7-8 0,0-1 4 16,-4-8-4-16,4-4 52 15,0 0-32-15,-5-8 16 16,5-4-24-16,0-4-24 16,5-4 0-16,-1 0-48 15,5-8 28-15,1-4-36 16,-1-5 32-16,0-7-8 16,0-8 24-16,0-5-28 15,5 1 28-15,-1-1-20 16,6 5 20-16,-1 3 28 15,4 13-8-15,1 4 44 16,0 3-24-16,-5 13 4 16,-4 12-16-16,-5 13 36 15,0 15-24-15,-4 13-12 16,-5 3-8-16,0-3 20 16,-5-1-12-16,5-11 24 0,-4-5-24 15,4-3 12-15,0-9-12 16,0-4 28-16,0-8-24 15,0-8 4-15,13-12-12 16,1-4-76-16,4-13 36 16,5-11-84-16,4-13 64 15,0-3-88-15,10 7 80 16,-1 9 12 0,1 7 28-16,-1 5 96 15,-4 8-44-15,-5 12 52 16,-4 12-48-16,-5 12 24 0,-4 16-32 15,-9 13 0-15,-5 7-16 0,0 1-8 16,-5-4 0-16,-4-1 48 16,0-12-28-16,0-3-28 15,0-9 0-15,-5-4-88 16,5-3 52-16,0-5-108 16,0-4 84-16,4 0-288 15,19-12 196 1,4 4-184-16</inkml:trace>
          <inkml:trace contextRef="#ctx0" brushRef="#br0" timeOffset="307023.8749">16482 10332 528 0,'-18'-16'196'0,"13"12"-152"0,-8-4-12 0,4 4 104 16,0 0-80-16,-5 4-12 15,0 0-28-15,1 0-24 16,-1 0 4-16,-4 8 4 0,-1-4 0 16,1 12-12-16,-5 0 8 15,-4 21 64-15,0 7-32 16,0-3 40-16,8 3-36 16,1 1 8-16,4-1-24 15,10-12 20-15,4-3-24 16,4-9 4-16,10-12-8 0,4 0-60 15,1-8 28-15,3-8-60 16,1-4 48-16,0-4-52 16,-5-13 48-16,-4 5-32 15,-10-12 40-15,-4 7 28 16,-4-3 4-16,-1 20 108 16,1 4-60-16,-6 8 76 15,6 16-68-15,-1 4-4 16,1 13-32-16,8-5-4 15,5 0-8-15,5 1 28 16,4-5-20-16,10-12-92 16,4 4 40-16,9-8-208 15,-1-8 136-15</inkml:trace>
          <inkml:trace contextRef="#ctx0" brushRef="#br0" timeOffset="307459.032">16801 10304 372 0,'-9'-8'140'0,"9"12"-112"0,9 4-4 0,-9 4 152 16,-14 4-100-16,5 8 104 16,0 13-104-16,-5 7-24 15,-4 5-32-15,4-5 4 0,5-3-16 16,5-9 24-16,-1-3-20 15,5-9 48-15,0-8-32 0,0-4-16 16,5-8-48 0,4-20 16-16,-5 0-20 15,1-9 24-15,-5-7-44 16,9-13 32-16,5 1-56 16,-5 7 48-16,0 9 8 15,0 4 16-15,-4 11 80 16,-5 9-36-16,0 8 76 15,4 12-60-15,1 13 0 16,-5 7-28-16,0 9 16 16,4-1-24-16,1 0 4 15,-1-7-8-15,1-1 12 16,-5-3-12-16,0-9 40 16,4-8-24-16,-4 0-76 15,0-4 28-15,0-8-300 0,-4 0 180 16</inkml:trace>
          <inkml:trace contextRef="#ctx0" brushRef="#br0" timeOffset="307916.3996">17033 10332 508 0,'-27'12'188'0,"18"8"-148"0,-5 9-8 0,14-9 88 0,0 8-72 16,-5 9 24 0,1-1-40-16,8-3-12 0,6-5-12 15,3 0 20-15,-4-16-16 0,-4 5 40 16,-5-9-28-16,0 0 4 16,0-8-16-16,0-8 12 15,0-9-16-15,4-3-12 16,1-8 0-16,9-9-104 15,4-7 60-15,5 3-40 16,-1 9 48-16,1 8 40 16,0 8 4-16,0 8 108 15,-5 8-64-15,0 12 60 16,-4 8-64-16,-1 8 68 16,-4 1-64-16,1 3 28 15,3-4-44-15,1-7 8 0,-5 7-24 16,0-12 8-16,0 0-12 15,0-4-132-15,-9-12 68 16,0 0-256-16,0-4 172 16,-9 0-440-1</inkml:trace>
        </inkml:traceGroup>
        <inkml:traceGroup>
          <inkml:annotationXML>
            <emma:emma xmlns:emma="http://www.w3.org/2003/04/emma" version="1.0">
              <emma:interpretation id="{82A14786-F8E3-4529-8DEA-B7B0A8DB336B}" emma:medium="tactile" emma:mode="ink">
                <msink:context xmlns:msink="http://schemas.microsoft.com/ink/2010/main" type="inkWord" rotatedBoundingBox="19487,12407 21733,12461 21715,13226 19469,13172"/>
              </emma:interpretation>
              <emma:one-of disjunction-type="recognition" id="oneOf33">
                <emma:interpretation id="interp33" emma:lang="" emma:confidence="0">
                  <emma:literal>us</emma:literal>
                </emma:interpretation>
                <emma:interpretation id="interp34" emma:lang="" emma:confidence="0">
                  <emma:literal>u S</emma:literal>
                </emma:interpretation>
                <emma:interpretation id="interp35" emma:lang="" emma:confidence="0">
                  <emma:literal>U S</emma:literal>
                </emma:interpretation>
                <emma:interpretation id="interp36" emma:lang="" emma:confidence="0">
                  <emma:literal>US</emma:literal>
                </emma:interpretation>
                <emma:interpretation id="interp37" emma:lang="" emma:confidence="0">
                  <emma:literal>a S</emma:literal>
                </emma:interpretation>
              </emma:one-of>
            </emma:emma>
          </inkml:annotationXML>
          <inkml:trace contextRef="#ctx0" brushRef="#br0" timeOffset="309836.5547">19706 10259 572 0,'27'-20'208'0,"-23"16"-160"0,6-4-12 0,-10 8 92 15,0 0-76-15,0 0 60 16,-5 0-68-16,0 4 4 16,-13 4-28-16,14 8 16 0,-5 8-24 15,-1 1-4 1,10 7-4-16,0 5 28 15,5 3-16-15,4 0-12 16,0-7-8-16,9-9 28 16,-4-4-12-16,4-7 56 15,5-9-36-15,-5-8-24 0,0-5-8 16,1-7-64-16,-1-4 36 16,-9-12-40-16,9 3 36 0,-9-7-24 15,-4-5 32-15,-5 5 0 16,0 4 16-16,-5 11-20 15,1 5 16-15,-1 16 40 16,5 16 4 0,5 13-16-16,4 7 28 15,5 9-28-15,4-1 20 16,-5-3-20-16,10-1-16 16,-5-12-4-16,-4 1 48 15,0-21-24-15,-5 8-52 16,9-8 16-16,-4-8-148 15,-1-8 92-15,6-8-268 16</inkml:trace>
          <inkml:trace contextRef="#ctx0" brushRef="#br0" timeOffset="310087.2205">20489 10174 496 0,'4'-8'184'0,"-4"4"-140"0,-13 0-16 0,13 4 120 15,-14 0-88-15,-4 0 28 16,-5 0-52-16,0 4 4 16,5 0-24-16,-5 4 0 0,0 4-8 15,5 1-16-15,5 3 4 16,-1 4 4-16,14 0 0 0,0 4 8 16,14 5-4-16,4-1 8 15,4 4-8-15,1 5-12 16,5-1 4-16,-10 5-4 15,-5-9 0-15,-3-3 88 16,-10 7-48-16,-10-8 116 16,-3-3-88-16,-10-5 0 15,0-4-36-15,-9-4-8 16,10-4-8-16,-1-4-200 16,5-8 104-16,4-4-344 15,14-4 244 1,14-4-204-16</inkml:trace>
          <inkml:trace contextRef="#ctx0" brushRef="#br0" timeOffset="309427.9686">18276 10255 800 0,'-23'-20'296'0,"19"20"-232"0,-1 0-16 0,5 0 88 15,14 0-84-15,9 0-4 0,17 8-28 16,29 0 12-16,26 4-20 16,1 0-32-16,4-3 12 0,5-1-60 15,4-8 36-15,0-4-36 16,-4 4 36-16,-18 0 20 15,-19-4 8 1,-13-1-8-16,-14 1 8 0,-5 0-16 16,-4-4 12-16,-9 0-56 15,-1 0 32-15,-8 0 8 16,18 0 12-16,-18 0 12 16,-1 0 0-16,-4 0 60 15,0 0-32-15,-9-1 32 16,0 1-32-16,0 0 0 15,-4 4-16-15,-1 0-24 16,-4 4 4-16,-9 0 12 0,-5 0 0 16,-4 8-28-16,-10 0 12 15,-3 9 56-15,-6 7-20 16,0 4 16-16,10 9-24 16,9-1 0-16,8 4-8 15,6-3 4-15,13-5-8 16,9-3 16-16,14-9-12 15,4-4-64-15,5-4 28 16,-5-8-112-16,10-8 80 16,-10-8-20-16,-4-12 52 15,-5-9 24-15,-4-3 4 0,-5 4-8 16,0 3 4-16,-9 5 48 16,0 8-24-16,-5 8 60 15,5 8-44-15,-4 16-16 16,4 16-12-16,0 9 36 15,4 7-24-15,1-3 0 16,-1-9-12-16,5 1 12 16,-4-5-12-16,4-8 4 15,0-8-4-15,0-3-76 16,-4-5 36-16,-5-8-112 16,14-12 84-16,-5-5-184 15,4-15 136-15</inkml:trace>
          <inkml:trace contextRef="#ctx0" brushRef="#br0" timeOffset="308435.7811">18349 10037 508 0,'23'-8'188'0,"-14"-1"-148"0,4 9-8 0,-13 0 80 16,0 0-68-16,0 17 96 16,-9-5-80-16,0 12 52 15,-5 12-68-15,5 9 24 0,-4 24-40 16,4 16-8-16,4-4-12 15,0-12 28-15,-4-9-20 16,9-7 20-16,0-9-20 16,0-11 8-16,0-13-12 15,5 0-140-15,4-12 72 0,5-12-332 16,8-12 216-16,10 0-288 16</inkml:trace>
          <inkml:trace contextRef="#ctx0" brushRef="#br0" timeOffset="308647.8684">19036 9984 548 0,'14'-28'204'0,"-10"20"-156"0,1 8-16 16,-10 16 72 0,-4 12 12-16,0 9-56 15,-4 11 16-15,8 5-48 16,-4 16-8-16,-5 16-12 0,10-1 20 15,4-7-16-15,-9-4-32 16,9-16 12-16,-5-13-288 0,-4-7 160 16,0-1-332-1</inkml:trace>
        </inkml:traceGroup>
      </inkml:traceGroup>
    </inkml:traceGroup>
    <inkml:traceGroup>
      <inkml:annotationXML>
        <emma:emma xmlns:emma="http://www.w3.org/2003/04/emma" version="1.0">
          <emma:interpretation id="{5CFF1FC6-2DBA-498D-B641-1ECC8CE07ABC}" emma:medium="tactile" emma:mode="ink">
            <msink:context xmlns:msink="http://schemas.microsoft.com/ink/2010/main" type="paragraph" rotatedBoundingBox="2346,13626 11940,13374 11984,15034 2390,15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233794-00B8-4C5D-8E19-ABC4ED532998}" emma:medium="tactile" emma:mode="ink">
              <msink:context xmlns:msink="http://schemas.microsoft.com/ink/2010/main" type="line" rotatedBoundingBox="2346,13626 11940,13374 11984,15034 2390,15287"/>
            </emma:interpretation>
          </emma:emma>
        </inkml:annotationXML>
        <inkml:traceGroup>
          <inkml:annotationXML>
            <emma:emma xmlns:emma="http://www.w3.org/2003/04/emma" version="1.0">
              <emma:interpretation id="{CDA14F3C-E1BA-4415-8E09-20CC5F0E236D}" emma:medium="tactile" emma:mode="ink">
                <msink:context xmlns:msink="http://schemas.microsoft.com/ink/2010/main" type="inkWord" rotatedBoundingBox="2346,13626 4775,13562 4815,15073 2386,15137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17265.1367">2195 11494 436 0,'19'-13'160'0,"-15"13"-124"0,10-4-8 15,-14 4 124-15,13-4-88 16,-8 0 60-16,0 0-68 16,-5 4 0-16,0 0-32 0,0 0 24 15,0 8-32-15,-5 9 12 0,0 11-16 16,5 4 20-16,-9 9-20 15,0 7 4-15,0 5-8 16,5-1 64 0,-15-7-40-16,6-5 32 0,-1-7-36 15,-9-9 16-15,-4-4-24 16,-5-8 28-16,-4-3-32 16,-5-18 4-16,0-3-12 15,9-12-236-15,5-20 124 16,22-5-636-16</inkml:trace>
          <inkml:trace contextRef="#ctx0" brushRef="#br0" timeOffset="317384.9561">2255 11125 840 0,'4'-8'312'0,"-4"12"-244"0,-4 0-16 15,4-4 4-15,0 16-40 16,4 5-260-16</inkml:trace>
          <inkml:trace contextRef="#ctx0" brushRef="#br0" timeOffset="316482.0076">1203 12165 476 0,'-23'4'176'0,"23"-4"-136"0,-9 8-12 0,9-8 164 0,14 9-112 15,-5-1 28-15,14 0-64 16,8 4 24-16,6-12-36 15,4 0 16-15,4-4-28 0,1 0 0 16,-5-8-12-16,4 0 12 16,5-1-12-16,-13-3-12 15,4 4 0-15,-14-4 4 16,-9 4 0-16,-4-4 16 16,-14 7-8-16,0-7-4 15,-9-4 0-15,-5 12 12 16,-9-4-8-16,1-4-20 15,-1 8 4-15,0-5 20 16,0 5-4-16,-4 8-48 16,-5 8 24-16,0 5 4 15,-4 3 8-15,-5 0-8 0,-5 4 8 16,1 0 4-16,-1 5 0 16,10 3 32-16,4-8-16 15,9 4 20-15,5 1-20 16,18 3 28-16,18 9-28 15,10-1 48-15,4 8-36 16,13 1-24-16,-4-5-4 16,5-3 16-16,-1-5-8 15,-9-7 16-15,1-1-16 16,4 0 4-16,0-12-4 16,-5 4-96-16,-4-3 52 0,0 3-88 15,-5-8 72-15,1-4-200 16,4-4 136-16,-1-12-436 15</inkml:trace>
          <inkml:trace contextRef="#ctx0" brushRef="#br0" timeOffset="318310.4155">2710 11453 372 0,'0'-16'140'15,"0"16"-112"-15,0-8-4 0,0 4 84 0,0 0-64 16,0 0 36-16,0 4-48 16,-9 4 8-16,4 0-24 15,-4 0 80-15,0 0-52 16,-5 4 12-16,-4 0-32 0,4 0 84 16,-8 0-60-16,-1 4 4 15,-4 1-32-15,4 3 32 16,5 0-28-16,4 4 12 15,0 0-20-15,5 1 0 16,5 3-8-16,4-4-8 16,4 0 4-16,5-3 4 15,10-5-4-15,3-4 32 16,6-8-20-16,8-4-56 16,5-4 16-16,-5-5-52 15,1-3 44-15,-5-4 0 0,-10 4 16 16,1-4 20-16,0 3 0 15,-9 5 8-15,-5 0-8 16,0 4 40-16,-9 4-20 16,0 8-4-16,0 4-12 15,0 8 4-15,0 5-8 16,0 3 24-16,9 0-16 16,0 0-4-16,5 1-4 15,8-5-4-15,-8-8 0 16,4-8 0-16,5-4 0 0,-14-12-12 15,9 0 8-15,1-4 4 16,-10-5 0-16,-9-3 16 16,0-4-8-16,0 4-20 15,0 3 4-15,-9-7 12 16,0 0 0-16,-1 11-12 16,6-3 4-16,4 4 4 15,-9 8 0-15,9 0-36 16,0-4 20-16,9 8 24 15,-9-4-4-15,9 4 8 16,5 4-4-16,4 0-16 16,9-9 4-16,10 9-16 15,8 0 12-15,14-4 20 16,5 4-4-16,-5 4 4 16,-4 0-4-16,-5 1-16 15,-9-1 4-15,-9 0 20 0,-9-4-8 16,-5 0 24-16,-5 0-20 15,-3-4-84-15,-10 4 40 16,0-4-192-16,-5-5 124 16</inkml:trace>
          <inkml:trace contextRef="#ctx0" brushRef="#br0" timeOffset="318570.1056">3429 11198 320 0,'-9'-4'120'0,"14"-4"-96"0,-5 4-4 15,0 4 192-15,0 12-120 16,-5-4-20-16,1 4-44 16,-6 4 72-16,-3 9-52 15,-1 7 48-15,-4 5-56 0,-5-1 68 16,-4 0-60-16,-5 1 20 15,-4-5-40-15,-1 1 36 16,5-1-36-16,5-4 28 16,9-7-28-16,4 3 0 15,9-4-16-15,15 4 12 16,17-16-16-16,14 1-152 16,14-5 76-16,4 0-296 15,-5 8 200-15</inkml:trace>
        </inkml:traceGroup>
        <inkml:traceGroup>
          <inkml:annotationXML>
            <emma:emma xmlns:emma="http://www.w3.org/2003/04/emma" version="1.0">
              <emma:interpretation id="{51BDBDA5-76D5-4EDC-945F-1A31AC5EABF4}" emma:medium="tactile" emma:mode="ink">
                <msink:context xmlns:msink="http://schemas.microsoft.com/ink/2010/main" type="inkWord" rotatedBoundingBox="5374,14600 5897,14586 5904,14835 5380,14849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19715.7552">4158 12343 716 0,'-14'0'264'0,"19"17"-204"0,8-9-16 15,-4-8 124-15,9 0-100 16,5 0 60-16,5 0-72 16,13-8-8-16,13 0-28 15,1-1-204-15,13 1 96 0,10 0-476 16</inkml:trace>
          <inkml:trace contextRef="#ctx0" brushRef="#br0" timeOffset="319560.8654">4303 12153 520 0,'-9'-8'192'0,"5"0"-152"0,-1 4-8 0,5 4 104 15,0 0-80-15,5-8 68 16,4 8-72-16,-5-8 48 16,5 8-56-16,1 0 16 0,3 0-40 15,5 8 8-15,5-12-16 16,9 8 20-16,4-4-20 15,1 0 40-15,4 0-28 16,0 0-172-16,-5 4 80 16,-4 4-276-16,-9 0 196 0,-14 0-320 15</inkml:trace>
        </inkml:traceGroup>
        <inkml:traceGroup>
          <inkml:annotationXML>
            <emma:emma xmlns:emma="http://www.w3.org/2003/04/emma" version="1.0">
              <emma:interpretation id="{9A946A9C-B5C2-44BC-9567-694F93984E8A}" emma:medium="tactile" emma:mode="ink">
                <msink:context xmlns:msink="http://schemas.microsoft.com/ink/2010/main" type="inkWord" rotatedBoundingBox="6658,13772 9938,13686 9975,15087 6694,15173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22799.2448">7008 11526 340 0,'0'-4'128'0,"0"4"-100"0,0 0-8 0,0 0 88 16,0 0-64-16,0-4 148 16,0 0-108-16,-5 0 24 15,1 4-64-15,-1-4 68 16,-13 4-60-16,4 0 8 0,1 4-36 16,-6 4 32-16,-3 4-32 15,-10 4-12-15,9 4-8 16,0 9 4-16,0-1-4 0,5 0-4 15,5 5 4-15,3-5 40 16,6-4-24-16,-1 1-36 16,10-5 8-16,-1-4-24 15,15-4 16-15,3-8-36 16,1-8 32-16,0-4-4 16,0-12 16-16,4 0-12 15,-4-5 12-15,-5 5 12 16,0 0 0-16,-4 8-36 15,-5 4 16-15,5 8-4 16,-5 12 12-16,0 8 0 16,0 4 0-16,5 1 16 15,-5-1-4-15,4-4 16 16,-4-8-12-16,14 0 40 0,-9-12-24 16,9-4-24-16,-5-8 0 15,-5-4 44-15,1-4-24 16,-5-4 36-16,0-1-32 15,-9 1 12-15,0 4-20 16,0-1 20-16,-9 5-24 16,9 4 4-16,-13 0-8 15,3 4 4-15,10-4-8 16,-4 4-152-16,4 0 80 16,0-5-316-16,0 9 216 15</inkml:trace>
          <inkml:trace contextRef="#ctx0" brushRef="#br0" timeOffset="322984.7385">7527 11259 632 0,'-5'-8'236'0,"5"0"-184"0,-9 4-16 16,9 4 148-16,0 8-108 0,-9 8 16 15,9 8-56-15,-14 4-8 16,14 1-16-16,-9-1-8 0,9 0 0 15,-9-3-340-15,-5-5 184 16,5 8-360 0</inkml:trace>
          <inkml:trace contextRef="#ctx0" brushRef="#br0" timeOffset="323658.5831">7814 11413 384 0,'-14'0'140'0,"5"12"-108"0,4-12-8 15,-4 8 172-15,9 8-112 16,0-12 52-16,-9 12-76 16,9 0 24-16,-9 5-48 15,9 3 60-15,-5 4-56 0,-4 1-8 16,0-1-20-16,-5 4 32 16,-8 9-20-16,13-5 40 15,-5-3-36-15,5-1-16 0,0 4-4 16,9-3 0-1,9-5-4-15,14 0 32 0,-1-7-20 16,10-5 12-16,14-4-16 16,-1 0-264-16,10-4 140 15,-14 0-600 1</inkml:trace>
          <inkml:trace contextRef="#ctx0" brushRef="#br0" timeOffset="323428.9619">7668 11550 684 0,'0'0'252'0,"9"-4"-192"0,-4 4-20 0,4 0 144 16,0-4-108-16,13 4-20 16,1 0-36-16,0-8-8 15,18 4-8-15,14-4 32 0,-1 0-20 16,-4 8-48-16,-9-8 16 16,-4 4-216-16,-19 0 128 15,-18 4-484 1</inkml:trace>
          <inkml:trace contextRef="#ctx0" brushRef="#br0" timeOffset="320834.8431">5555 12238 632 0,'-13'8'236'0,"17"-8"-184"0,5 8-16 15,0 0 88-15,14 5-76 16,0-5 24-16,18-8-40 16,9-8-12-16,18 0-12 0,1-1 12 0,3-3-12 15,-12 0-28-15,-10 0 8 16,-18 4 12-16,-19-4 4 16,-17 0 8-16,-24-1-8 15,-17 5-12-15,-14 4 4 16,-5 0-16-16,0 0 12 15,5 4-4-15,0 0 4 16,4 8 16-16,5 0-4 16,5 13 52-16,8 3-32 15,10 25 24-15,9 11-28 0,18 9 0 16,9 0-12-16,14-4 48 16,-1-13-32-16,19-7 16 15,5-17-24-15,-1-8 28 16,10-8-28-16,13-12-48 15,-4-8 16-15,9 8-192 16,-14-8 116-16,-4-12-296 16,-10-4 220-1,5-1-232-15</inkml:trace>
          <inkml:trace contextRef="#ctx0" brushRef="#br0" timeOffset="321706.7373">6348 11579 476 0,'-19'-5'176'0,"15"5"-136"0,-1-4-12 0,5 4 108 16,0 0-80-16,-4 0-4 16,8 0-32-16,5-4 4 0,0 0-16 15,1 4-12-15,-1 0 0 16,-9 0 40-16,9 0-24 15,-9 0-8-15,0 0-8 0,0 0 20 16,0 0-8-16,0 0-20 16,0 0 4-16,0 0 56 15,4 8-24-15,1-4 0 16,-1 5-16-16,1 7-8 16,-5 12 4-16,0 21 40 15,-5 19-24-15,1 13 8 16,-5-4-16-16,-5-8 12 15,-4-8-16-15,0-13 16 16,-5-11-16-16,0-9 84 16,-4-8-48-16,4-8 56 0,0-3-56 15,5-9 4 1,4-13-28-16,1-3-4 0,8-12-8 16,5-17-272-16,5-19 148 15,4-9-628 1</inkml:trace>
          <inkml:trace contextRef="#ctx0" brushRef="#br0" timeOffset="321140.155">6179 11595 632 0,'0'-8'236'15,"14"8"-184"-15,9 0-16 0,-10 0 44 0,10 0-52 16,4 0-4-16,1 4-12 15,3-4-160-15,1-4 80 16,0 0-324-16,-5-5 220 16,-4 9-24-16</inkml:trace>
          <inkml:trace contextRef="#ctx0" brushRef="#br0" timeOffset="321830.4911">6348 11368 820 0,'22'-48'304'0,"-17"52"-236"0,-1 4-20 0,15-8-16 16,-15 12-28-16,5 0-312 0,5 16 172 15,9-3-336-15</inkml:trace>
          <inkml:trace contextRef="#ctx0" brushRef="#br0" timeOffset="329469.2663">8364 11740 320 0,'10'-8'120'0,"-10"8"-96"0,0 0-4 15,0 0 132-15,0 0-88 16,0 0 52-16,0 0-68 16,0 0 56-16,0 0-64 15,0 0 28-15,0 8-40 16,0-8 0-16,13 4 36 16,5 1-36-16,-4-10 0 15,9 1-20-15,0-4 20 0,4 0-16 16,0 0-4-16,14 0-4 15,-4 0 4 1,-5 4-4-16,-1 0-4 0,-3 0 4 16,-10 4 12-16,-9 0-8 15,-9 0-28-15,0 4 8 16,-9 0 32-16,-5 0-12 16,5 0-80-16,9 0 40 15,0-4-376 1,9 0 224-16,5 4-196 15</inkml:trace>
          <inkml:trace contextRef="#ctx0" brushRef="#br0" timeOffset="332970.2757">8483 11587 260 0,'-5'-8'96'0,"5"8"-76"0,0 0-4 15,0 0 60-15,0 0-44 16,0 0 40-16,0 0-40 0,0 0 24 16,0 0-28-16,0 0 8 15,0 0-20-15,-4 8 52 16,-1 0-36-16,1 4 20 15,-1 4-32-15,-4 4 80 16,0 9-56-16,9 7 12 0,-14 5-32 16,10-1 4-16,-1-4-16 15,5-7 36-15,0-1-24 16,0-4-4-16,0-7-12 0,0-5-52 16,-4-4 28-16,4-8-244 15,0 0 144-15,-10 4-356 16</inkml:trace>
        </inkml:traceGroup>
        <inkml:traceGroup>
          <inkml:annotationXML>
            <emma:emma xmlns:emma="http://www.w3.org/2003/04/emma" version="1.0">
              <emma:interpretation id="{23928B65-01BE-403A-ADC5-67D53FCE38E2}" emma:medium="tactile" emma:mode="ink">
                <msink:context xmlns:msink="http://schemas.microsoft.com/ink/2010/main" type="inkWord" rotatedBoundingBox="10277,13858 11952,13814 11973,14605 10298,14649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35044.8225">9667 11388 436 0,'4'0'160'0,"-4"0"-124"0,0 0-8 0,0 0 80 0,0 17-64 16,0-9 88-16,-4 4-76 15,-1 4 36-15,0 0-56 16,5 0-20-16,0-4-8 0,0 1 36 16,0-5-24-16,0 0-168 15,0-8 80-15</inkml:trace>
          <inkml:trace contextRef="#ctx0" brushRef="#br0" timeOffset="335201.6943">9803 11372 416 0,'-9'-12'152'0,"9"20"-116"0,0 0-12 0,0 4 64 15,0-4-52-15,0 9 48 16,0 3-48-16,5-4 60 16,-5-4-56-16,-5 4 28 15,5-3-40-15,-5 3 0 16,10-8-16-16,-10 0-8 16,5 0 0-16</inkml:trace>
          <inkml:trace contextRef="#ctx0" brushRef="#br0" timeOffset="335506.506">9876 11530 664 0,'0'-8'244'0,"5"8"-188"0,4 0-16 15,0-8 144-15,0 8-108 16,9 0-12-16,9 0-40 16,5 0 8-16,9-4-20 15,5 0-32-15,4 4 12 0,-5 0-36 0,-8 8 28 16,-10-8-180-16,-4 4 108 15,-9-12-356 1,-10 8 248-16,-8 0-36 16</inkml:trace>
          <inkml:trace contextRef="#ctx0" brushRef="#br0" timeOffset="335870.0948">10099 11413 464 0,'-9'0'176'16,"4"-8"-140"-16,1 8-8 0,4 0 120 0,0 0-88 15,0 8 64-15,-5 4-72 16,1 4 24-16,-5 8-44 16,-5 1 44-16,0-1-44 0,1 4 48 15,-6 0-48-15,1 5 4 16,5-5-24-16,-1 0 36 15,0-3-24-15,5-5-12 32,5 4-8-32,-1-8-4 15,10 5 0-15,8-9 16 16,5 4-8-16,10-12 24 16,8 4-20-16,10-4-356 0,4-4 188 15,-5 8-480-15</inkml:trace>
          <inkml:trace contextRef="#ctx0" brushRef="#br0" timeOffset="336026.9099">10732 11923 748 0,'-9'28'276'0,"13"0"-216"0,-13 5-16 0,0-13 40 16,-5 4-56-16,-4-4 32 16,-9 9-32-16,4-5-448 0</inkml:trace>
          <inkml:trace contextRef="#ctx0" brushRef="#br0" timeOffset="334663.8016">9189 11558 176 0,'-5'-8'64'0,"10"8"-48"0,-5 0-8 0,0 0 68 16,0 0-44-16,0 0 48 15,0 0-44-15,-5 0 44 16,5 0-48-16,-5 0 12 0,1-4-28 15,-1 4 0-15,1 0-8 16,4 0 4-16,-5 4-8 16,5-4-4-16,-4 4 4 15,-1 0 4-15,1 0-4 16,-1 0-12-16,0 0 4 16,1 0 20-16,-1 1-8 15,-4 3 32-15,5 4-24 16,-5 4 32-16,-1 4-32 15,1 4 48-15,5 5-36 16,-1 3 12-16,-4 1-24 16,5-5 0-16,4 0-8 15,-5-4-8-15,0-3 4 0,5-1 4 16,0-4-4-16,0 0-36 16,0-8 16-16,5 1-28 15,-5-9 24-15,9 0-16 16,0-5 20-16,0-11 0 0,5 4 8 15,0-12 24-15,-5 4-8 16,4-5 4-16,-3 5-4 16,-1 4-24-16,-5-4 8 15,1 12-12-15,-1 0 8 16,-4 8 8-16,0 8 4 16,0 8-12-16,0 4 8 15,0 4 40-15,5 5-24 16,4-9 24-16,5 4-20 0,4-4-8 15,5-3-4-15,8-13 20 16,1 0-12-16,0-8-4 16,0 0-4-16,-5-5-4 15,-4-7 0-15,-5 4 8 16,1-12-4-16,-6-4 24 16,-4-9-16-16,-4 1 40 15,-5 3-28-15,0 5 48 16,-5 0-40-16,1 3-16 15,-1 13-8-15,1-4 24 16,-1 4-16-16,1 4-56 16,-1 0 16-16,0 8-324 31,1-8 192-31,4 8-252 0</inkml:trace>
        </inkml:traceGroup>
      </inkml:traceGroup>
    </inkml:traceGroup>
    <inkml:traceGroup>
      <inkml:annotationXML>
        <emma:emma xmlns:emma="http://www.w3.org/2003/04/emma" version="1.0">
          <emma:interpretation id="{C8B2F4B4-D1A3-499F-BBEA-0FED3420C6E4}" emma:medium="tactile" emma:mode="ink">
            <msink:context xmlns:msink="http://schemas.microsoft.com/ink/2010/main" type="paragraph" rotatedBoundingBox="2714,15346 13044,15373 13041,16651 2711,166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A389E9-533D-47C8-9567-BC488E28232D}" emma:medium="tactile" emma:mode="ink">
              <msink:context xmlns:msink="http://schemas.microsoft.com/ink/2010/main" type="line" rotatedBoundingBox="2714,15346 13044,15373 13041,16651 2711,16624"/>
            </emma:interpretation>
          </emma:emma>
        </inkml:annotationXML>
        <inkml:traceGroup>
          <inkml:annotationXML>
            <emma:emma xmlns:emma="http://www.w3.org/2003/04/emma" version="1.0">
              <emma:interpretation id="{BB973778-AD4E-4D95-939D-366510E5A005}" emma:medium="tactile" emma:mode="ink">
                <msink:context xmlns:msink="http://schemas.microsoft.com/ink/2010/main" type="inkWord" rotatedBoundingBox="2713,15614 4493,15618 4490,16568 2711,16563">
                  <msink:destinationLink direction="with" ref="{92C2642C-B59D-4EED-9B4D-08F29ED7045D}"/>
                </msink:context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67035.6886">1626 13254 612 0,'5'-16'228'0,"-1"8"-180"0,5-4-12 16,1 3 132-16,3 1-100 0,10 0 60 15,4 4-72-15,10-4-24 16,13-4-20-16,4 4 16 0,6 0-16 15,-6 4-40-15,1 0 16 16,-5-4-192-16,-14 8 112 16,-4 0-240-1,0 0 184-15,-14 8-200 16</inkml:trace>
          <inkml:trace contextRef="#ctx0" brushRef="#br0" timeOffset="367368.0725">2610 13185 624 0,'-32'4'228'0,"18"8"-176"0,-18 9-16 0,14-5 44 0,-14 12-52 15,-4 9-12-15,-5 11-8 16,0 9 52-16,0-5-32 16,4 13 24-16,1 4-32 0,9 16 16 15,4-4-20-15,5-12 8 16,13-5-12-16,10-11 12 16,4-8-16-16,4-17 24 0,6-8-20 15,3-12-372 1,1-8 192-16,9-12-328 15</inkml:trace>
          <inkml:trace contextRef="#ctx0" brushRef="#br0" timeOffset="367563.6236">2373 13606 676 0,'-23'-12'248'0,"23"12"-192"0,0 0-16 0,0 0 100 0,14 0-84 15,9 0 4-15,8-8-36 16,15 4-16-16,13 4-4 16,0-4 12-16,-4 0-8 0,-5 0-100 15,-9 0 48-15,-14 4-244 16,-8-4 160-16,-10 4-316 16</inkml:trace>
          <inkml:trace contextRef="#ctx0" brushRef="#br0" timeOffset="366327.3061">2182 13290 340 0,'4'-8'128'0,"1"8"-100"0,8-4-8 0,-13 4 60 15,10 0-48-15,-1-8 40 16,-9 8-40-16,4 0 88 15,-4 0-68-15,5-8 56 16,-5 8-64-16,0-8 32 16,-5 8-44-16,1 0-52 0,-10 16 8 15,-4 0-44-15,-14-4 36 16,-9 9-36-16,-9-5 32 0,-9 0 12 16,4-4 8-16,0-4 4 15,1-8 0-15,13 0 32 16,9-4-16-16,9-4 12 15,5 0-16-15,9 0-16 16,4 4 0-16,5 0-4 16,0 4 0-16,-4 0 0 31,4 8 0-31,-5-4 8 16,1 12 0-16,-5-4 0 15,-1 1 0-15,-3 3 0 16,8 4 0-16,-4 0 76 0,-5 4-40 15,5 1-4-15,0-1-20 16,0 8-20-16,-5 1 4 16,1-1 28-16,-5 1-12 0,4-1-12 15,-4 0-4-15,9-3 12 0,-14-5-4 16,14-4 8-16,-5-4-8 16,10-8-12-16,-1 1 4 15,14-5 40 1,5 0-32-16,4 0 4 15,14 4-8-15,-5 4 0 16,5 0-12-16,0 4 8 16,0-4-24-16,0 5 16 15,-19-5-108-15,1 0 64 16,-5-4-72-16,-4 8 72 16,-5-12-268-1,-9 4 180-15,4 4-72 0</inkml:trace>
          <inkml:trace contextRef="#ctx0" brushRef="#br0" timeOffset="366584.4892">1512 13695 624 0,'-4'-4'228'0,"8"0"-176"0,-8-4-16 15,13 4 88-15,5 0-76 16,4 0 32-16,5 0-44 16,8-4-32-16,10 0-4 15,0-1 8-15,10 5-4 0,3 0 24 16,-4 0-16-16,0 0-76 0,-13 0 36 16,-10 4-176-16,0 0 112 15,-8 0-272 1</inkml:trace>
          <inkml:trace contextRef="#ctx0" brushRef="#br0" timeOffset="368035.8482">2687 13481 352 0,'5'-4'132'0,"-14"0"-104"0,-5 4-8 16,5 0 148-16,-5 4-96 16,-4 4 76-16,-5 4-84 0,0 0 52 15,1 4-64-15,-1 4 16 0,5 5-40 16,-1 3 16-16,10 4-24 15,0 1 8-15,9-1-16 16,0-4 12-16,9-3-16 16,5-9 32-16,4-4-24 15,5-8-24-15,4-4 4 16,5-4-176-16,0 0 100 16,0 4-68-16,4-4 88 15,5 0-228 1</inkml:trace>
          <inkml:trace contextRef="#ctx0" brushRef="#br0" timeOffset="368198.9636">3097 13404 644 0,'0'-33'236'0,"13"33"-180"0,15-4-20 16,-10 12 168-16,5 9-120 15,0 11 52-15,-1 4-76 16,-3 13-4-16,-6 7-32 16,-13 13 24-16,-9 12-32 0,-14-4 48 15,-13 8-36-15,-10-20-48 16,-13-9 8-16,5 1-176 16,-1-17 108-16,0-16-496 15,-13 1 320 1,0-29-84-16</inkml:trace>
        </inkml:traceGroup>
        <inkml:traceGroup>
          <inkml:annotationXML>
            <emma:emma xmlns:emma="http://www.w3.org/2003/04/emma" version="1.0">
              <emma:interpretation id="{4785DB16-059A-4649-84FB-4008E471DB9A}" emma:medium="tactile" emma:mode="ink">
                <msink:context xmlns:msink="http://schemas.microsoft.com/ink/2010/main" type="inkWord" rotatedBoundingBox="5014,15352 9074,15362 9071,16593 5010,16582">
                  <msink:destinationLink direction="with" ref="{92C2642C-B59D-4EED-9B4D-08F29ED7045D}"/>
                </msink:context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69513.9616">5328 13764 736 0,'-28'-12'272'0,"24"16"-208"0,4 0-20 16,0-4 8-16,9 8-36 15,14 0 40-15,13 0-32 16,10-4 20-16,4-4-24 15,4-8-16-15,-4 0-8 0,-4-8 20 0,-5 0-8 16,-9-1 16-16,-9 1-16 16,-14 0-20-16,-9 4 4 15,-9 0 4-15,-10-4 4 16,-8 3-12-16,-9 1 8 16,-10 0 12-16,-9 8-4 15,1 4-12-15,-1 8 4 16,1 4-16-16,3 13 12 15,6 7 76-15,9 13-40 16,8 7 20-16,10 9-32 16,9-9-8-16,9-3-4 0,9-9-4 15,9-3 0-15,14-9 44 16,9-3-24-16,9-13 36 16,5-4-32-16,-5-4-92 15,-5 4 36-15,-4-8-244 16,0-8 152-16,0 4-508 15</inkml:trace>
          <inkml:trace contextRef="#ctx0" brushRef="#br0" timeOffset="369767.635">6188 13262 404 0,'5'8'148'0,"-14"16"-112"0,-5 17-12 0,9-13 144 16,-4 9-96-16,-9 3 16 15,-5-3-52-15,1-1 44 16,-6-4-44-16,-8 1 56 0,-10-9-56 15,1-4 20-15,-1-8-36 16,-4-4 16-16,9-8-20 16,5-4-200-16,8-8 96 15</inkml:trace>
          <inkml:trace contextRef="#ctx0" brushRef="#br0" timeOffset="369889.4593">6361 12975 560 0,'-18'0'208'0,"18"8"-164"0</inkml:trace>
          <inkml:trace contextRef="#ctx0" brushRef="#br0" timeOffset="369046.7192">3784 14100 372 0,'-9'-16'140'0,"14"8"-112"0,13-9-4 0,-13 13 64 16,13-12-52-16,-5-4 56 16,10-4-52-16,14-1 8 15,-1-7-32-15,-4 8 28 16,0-5-28-16,0 5 48 0,-10 4-36 15,6 4 56-15,-6 3-48 0,-3 5 20 16,-1 8-36 0,0 4 16-1,0 5-20-15,-4 7 8 0,4 4-12 16,-4 4 0-16,-1 5-4 0,1-1 4 16,0-4-8-16,-1 0 16 15,1-7-12-15,0-5 24 16,4-8-20-16,-4 0 24 15,-1-4-24-15,6-4 4 16,-1-4-8-16,-5-4-8 16,6-5 4-16,3-7 48 15,1-4-28-15,-9-1 32 16,4 5-28-16,-9 0 0 16,9 0-16-16,1 3-164 15,-6 5 80-15,5 12-604 16,-4 8 372-16,0 8 0 15</inkml:trace>
          <inkml:trace contextRef="#ctx1" brushRef="#br0" timeOffset="37333.7102">4768 13744 0,'0'0'16,"0"0"-16,0 0 15,0 0 1,0 0-16</inkml:trace>
          <inkml:trace contextRef="#ctx0" brushRef="#br0" timeOffset="370605.8791">6452 13076 312 0,'9'4'112'0,"5"0"-84"0,4-4-12 0,-9 4 108 16,-9-4-72-16,0 0 76 15,-4 12-72-15,-5 4 32 16,-10 5-52-16,1 3 16 16,0 8-32-16,0 1 88 0,4-5-60 15,1 4-4-15,3-3-28 0,10-9 32 16,14 0-24-16,9-8 32 16,9-8-32-16,9-12-48 15,9-4 12-15,0-4-96 16,-5 0 60-16,-8-5-40 15,-10 1 52-15,-9 0-24 16,-9-4 36-16,-13 4 20 16,-5-1 4-16,-5 5-8 15,-4 8 4-15,4 4 108 16,5 4-56-16,5 8 24 16,13 4-40-16,9 4 12 15,14 9-24-15,4-5 16 16,5 0-20-16,0 0 0 15,0-3-8-15,0-9 72 16,-9-8-44-16,-9-4-20 0,-10-5-16 16,6-3-28-16,-10-4 16 15,-9-4 4-15,-5 0 8 16,-4-9-56-16,0-3 32 16,-5 0-8-16,1-5 20 15,4 9 16-15,4 4 0 16,0-5 8-16,10 13-8 15,9-4 96-15,-1 12-56 16,10-4 36-16,9 3-48 16,0 1 0-16,13 0-20 15,10 0 0-15,0 4-4 16,-1 0-16-16,5 4 4 0,-18 0 48 16,-9 0-24-16,5 0-64 15,-28 0 24-15,4 0-44 16,-26 0 32-16,13 0-176 15,-23 0 116-15</inkml:trace>
          <inkml:trace contextRef="#ctx0" brushRef="#br0" timeOffset="370994.4119">7172 12882 664 0,'-23'0'244'0,"23"4"-188"0,-14 4-16 0,14 0 56 16,0 4-60-16,0 4 68 15,0 8-64-15,9 5 0 16,-18 15-24-16,0 1 60 0,5 3-44 16,-6-3 24-16,1-5-36 15,0-7 28-15,5-9-32 16,4 0 4-16,9-12-12 15,4-12-140-15,19 9 76 16,5-13-640 0,4 16 384-16</inkml:trace>
          <inkml:trace contextRef="#ctx0" brushRef="#br0" timeOffset="371163.3624">7836 13808 704 0,'-27'61'264'0,"13"-20"-208"0,-18 19-12 16,1-27-192-16,-24 3 72 15,-22 9-392-15</inkml:trace>
        </inkml:traceGroup>
        <inkml:traceGroup>
          <inkml:annotationXML>
            <emma:emma xmlns:emma="http://www.w3.org/2003/04/emma" version="1.0">
              <emma:interpretation id="{9DAB55EB-C0A3-480B-9214-1110DFA5763E}" emma:medium="tactile" emma:mode="ink">
                <msink:context xmlns:msink="http://schemas.microsoft.com/ink/2010/main" type="inkWord" rotatedBoundingBox="10099,15508 11951,15513 11949,16648 10096,16643">
                  <msink:destinationLink direction="with" ref="{AC766BEB-6A68-49EA-B380-539D479E56AC}"/>
                </msink:context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72938.7426">10163 13173 644 0,'-50'12'236'0,"50"-12"-180"0,-55 41-20 16,32-13 140-16,-13 16-104 0,4 17 16 15,0-4-52-15,-9 12-16 16,9 12-12-16,10 12 28 0,3 0-20 15,15-8 20-15,4-12-20 16,4-9-44-16,10-7 16 16,-9-25-236-1,8 1 136-15,5-13-480 16</inkml:trace>
          <inkml:trace contextRef="#ctx0" brushRef="#br0" timeOffset="373065.0683">10095 13594 976 0,'-19'-16'360'0,"24"8"-280"0,9 0-20 16,-1 3 28-16,14 1-60 16,14 4 8-16,14 0-24 15,0 4 0-15,-1 1-4 16,1-1-184-16,-9-4 100 0,-10 4-212 15,-9 0 164-15,-13-4-176 16</inkml:trace>
          <inkml:trace contextRef="#ctx0" brushRef="#br0" timeOffset="373279.6384">10304 13485 592 0,'9'0'220'0,"-9"-4"-172"0,9-4-12 0,-9 8 84 16,-13 8-72-16,3 0 96 16,-8 4-84-16,-5 4 32 15,1 4-52-15,3 5 40 0,1-1-48 16,0 12 20-16,4 1-32 16,5-1-8-16,5-4-8 15,-1 1 28-15,5-9-16 16,5-4 4-16,8-7-12 0,6-5-76 15,3 0 36-15,10-8-136 16,0 0 92-16,0 0-140 16,9 0 124-16,-9-4-476 15</inkml:trace>
          <inkml:trace contextRef="#ctx0" brushRef="#br0" timeOffset="373523.4697">10554 13460 612 0,'9'-12'228'0,"1"20"-180"0,12 9-12 16,-8-5 168-16,9 8-120 0,4 8 96 15,-4 13-100-15,-5 15-20 16,-4 21-36-16,-14 4 20 0,-14 4-28 15,-13-8-32-15,-5-8 8 16,-18-21-324 0,0 5 180-16,-37-4-472 15</inkml:trace>
          <inkml:trace contextRef="#ctx0" brushRef="#br0" timeOffset="371732.3751">8988 13529 444 0,'-9'-20'164'0,"9"12"-124"0,-4-8-16 0,4 12 176 15,0-4-116-15,0 3 20 16,0 1-64 0,-5 25 28-16,-4 7 4 0,0 12-40 15,-5 17 32-15,5 20-40 16,-5 8-12-16,1-4-8 16,-1-12 28-16,5-13-16 15,0-11 20-15,4-13-20 0,1-7 0 16,13-17-8-16,4-8-316 15,15-12 172-15</inkml:trace>
          <inkml:trace contextRef="#ctx0" brushRef="#br0" timeOffset="372139.9581">8920 13849 880 0,'-14'-37'328'0,"23"21"-256"15,10-4-16-15,-1 12 124 0,9-4-108 16,5 0 0-1,9-5-48-15,4 1-8 0,10 4-8 16,4 0-208-16,0 0 108 0,1 4-396 16</inkml:trace>
          <inkml:trace contextRef="#ctx0" brushRef="#br0" timeOffset="372562.2307">9184 13116 508 0,'-9'-4'188'0,"9"8"-148"0,-9-8-8 0,9 4 264 16,0 0-168-16,9-4 88 15,-9-4-124-15,18 0 16 0,0-4-64 16,10-4-32-16,8 0-12 0,19 3-160 15,17 9 88-15</inkml:trace>
          <inkml:trace contextRef="#ctx0" brushRef="#br0" timeOffset="371944.4382">9571 13355 632 0,'-5'-32'236'0,"-8"40"-184"0,-5 12-16 15,8-4 52-15,-3 17-56 16,-1-1 84-16,0 9-64 16,1 15-8-16,4 21-28 15,4 16 8-15,1 4-16 0,-6-12 16 16,1-12-16-16,-4-12 40 0,-10-13-24 16,-4-3-252-16,-5-9 124 15</inkml:trace>
        </inkml:traceGroup>
        <inkml:traceGroup>
          <inkml:annotationXML>
            <emma:emma xmlns:emma="http://www.w3.org/2003/04/emma" version="1.0">
              <emma:interpretation id="{7041C7DD-F6AB-4F60-9EFD-225889632938}" emma:medium="tactile" emma:mode="ink">
                <msink:context xmlns:msink="http://schemas.microsoft.com/ink/2010/main" type="inkWord" rotatedBoundingBox="12471,16166 13034,16142 13046,16409 12482,16433">
                  <msink:destinationLink direction="with" ref="{AC766BEB-6A68-49EA-B380-539D479E56AC}"/>
                </msink:context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74393.784">11251 13954 684 0,'-5'-16'252'0,"14"12"-192"0,1-12-20 15,-1 4 112-15,0-13-92 16,9 5-16-16,5-12-28 15,0 3 4-15,8 1-12 16,6 0-4-16,-10 3 0 0,0 5-16 16,1 12 8-16,-10 0-16 15,-9 0 12-15,0 16 76 16,-4 8-40-16,-5 12 72 16,9 1-60-16,5 3 28 15,8 1-40-15,6-9 36 16,-1-4-36-16,5-4 20 0,0-8-28 15,-5-8 16-15,-4-8-20 16,-5 0-80-16,-9-4 36 16,0 0-228-16,0 0 140 15,-4 0-440 1,-5 8 308-16,4 12-96 16</inkml:trace>
        </inkml:traceGroup>
      </inkml:traceGroup>
    </inkml:traceGroup>
    <inkml:traceGroup>
      <inkml:annotationXML>
        <emma:emma xmlns:emma="http://www.w3.org/2003/04/emma" version="1.0">
          <emma:interpretation id="{0E2349F9-DFBE-4D69-8131-9B0670C62442}" emma:medium="tactile" emma:mode="ink">
            <msink:context xmlns:msink="http://schemas.microsoft.com/ink/2010/main" type="paragraph" rotatedBoundingBox="2631,16838 10352,17133 10299,18521 2578,18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BAB289-57CD-48AD-85BC-48B53285ED45}" emma:medium="tactile" emma:mode="ink">
              <msink:context xmlns:msink="http://schemas.microsoft.com/ink/2010/main" type="line" rotatedBoundingBox="2631,16838 10352,17133 10299,18521 2578,18226"/>
            </emma:interpretation>
          </emma:emma>
        </inkml:annotationXML>
        <inkml:traceGroup>
          <inkml:annotationXML>
            <emma:emma xmlns:emma="http://www.w3.org/2003/04/emma" version="1.0">
              <emma:interpretation id="{7EC19BB6-181B-4B5A-9034-36EA4E4992BE}" emma:medium="tactile" emma:mode="ink">
                <msink:context xmlns:msink="http://schemas.microsoft.com/ink/2010/main" type="inkWord" rotatedBoundingBox="2613,17302 3190,17324 3161,18090 2584,18068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12855.2616">1754 14978 340 0,'13'-4'128'0,"1"4"-100"0,0 0-8 0,-5 0 140 15,4-8-92-15,6 8 8 16,-1 0-48-16,0 0 28 16,9 0-32-16,-13-4 48 15,0 4-40-15,-5-4 28 16,5 8-32-16,-14-8 44 15,0 4-40-15,-14-4-8 16,-4 0-12-16,-23 0-12 0,-9 0 4 16,4 4 4-16,-4 0-4 15,0 0 24-15,13 0-16 16,6 0-12-16,-1 0-4 0,9 0 4 16,0 0 0-16,14 0 0 15,-14 0 0-15,14 4-44 16,-4 0 24-16,3 0 8 15,10-4 8-15,0 0 28 16,0 0-12-16,0 4 24 16,0-4-24-16,0 0 12 15,0 0-12-15,-4 0-8 16,-5 0 0-16,0 0 12 16,-5 0-8-16,5 4 16 15,9 0-16-15,-9 12-28 0,4 4 8 16,5 5 24-16,0 15-8 15,5 9 36-15,-5 11-24 16,0 5 4-16,0 0-12 16,-5-9-8-16,1-3 4 15,-5-12 4-15,-10-5-4 16,6-8 24-16,4-7-16 16,4-5 12-16,1-8-12 15,13 8-16 1,4-16 44-16,6 0-20 15,-1 0-20-15,0-4 0 0,0 4-8 16,0 0 0-16,1 0 8 16,-6 0 0-16,1 4 8 15,-5 0-4-15,0 4 8 16,5-4-8-16,-5-4-36 16,0-4 16-16,0 4-128 15,0 0 84-15,0-8-320 16,-9 8 212-16,9 0-312 15</inkml:trace>
          <inkml:trace contextRef="#ctx0" brushRef="#br0" timeOffset="413103.8945">1403 15326 664 0,'9'-8'244'0,"-18"-4"-188"0,18 12-16 0,-4 0 128 16,4 0-100-16,5 0 36 15,4 8-64-15,-5-4 12 16,10 4-32-16,-5-8-8 0,14 8-8 16,-4-4 28-16,3-4-16 15,1 0-84-15,-9 0 36 16,0-12-256-16,0 8 164 15</inkml:trace>
          <inkml:trace contextRef="#ctx0" brushRef="#br0" timeOffset="413369.133">1481 14877 820 0,'-10'-8'304'0,"15"4"-236"0,-10-4-20 16,15 8 80-16,-1-4-80 15,4 4-28-15,6-17-16 16,3 17 4-16,10 0-4 0,5 0-12 15,4 0 4-15,0 0-208 0,4 8 116 16</inkml:trace>
        </inkml:traceGroup>
        <inkml:traceGroup>
          <inkml:annotationXML>
            <emma:emma xmlns:emma="http://www.w3.org/2003/04/emma" version="1.0">
              <emma:interpretation id="{D20997FA-AF56-4D4C-9292-6E2522AD7E61}" emma:medium="tactile" emma:mode="ink">
                <msink:context xmlns:msink="http://schemas.microsoft.com/ink/2010/main" type="inkWord" rotatedBoundingBox="2995,17308 4352,17360 4320,18198 2962,18146"/>
              </emma:interpretation>
              <emma:one-of disjunction-type="recognition" id="oneOf43">
                <emma:interpretation id="interp47" emma:lang="" emma:confidence="0">
                  <emma:literal>AX</emma:literal>
                </emma:interpretation>
                <emma:interpretation id="interp48" emma:lang="" emma:confidence="0">
                  <emma:literal>(t) x</emma:literal>
                </emma:interpretation>
                <emma:interpretation id="interp49" emma:lang="" emma:confidence="0">
                  <emma:literal>(4) x</emma:literal>
                </emma:interpretation>
                <emma:interpretation id="interp50" emma:lang="" emma:confidence="0">
                  <emma:literal>(t)X</emma:literal>
                </emma:interpretation>
                <emma:interpretation id="interp51" emma:lang="" emma:confidence="0">
                  <emma:literal>(7) x</emma:literal>
                </emma:interpretation>
              </emma:one-of>
            </emma:emma>
          </inkml:annotationXML>
          <inkml:trace contextRef="#ctx0" brushRef="#br0" timeOffset="414197.8537">2150 14848 464 0,'-14'-4'176'0,"10"8"-140"0,-15-4-8 0,10 5 108 0,-4-1-80 16,4 12-4-16,-14-12-32 16,0 12 12-16,0 0-20 15,-9 4 32-15,-9 13-28 0,0 19 48 16,-9 21-36-16,14 8 28 15,4-4-28-15,9-4-8 16,5-12-12-16,14-9 12 16,13-7-12-16,9-13 24 15,9-4-20-15,5-3-172 16,-5-9 88-16,1 0-548 16</inkml:trace>
          <inkml:trace contextRef="#ctx0" brushRef="#br0" timeOffset="414202.3675">1968 15241 540 0,'0'-20'200'0,"0"16"-156"0,9-4-12 0,-9 8 104 16,9 4-80-16,5 4 16 0,4 4-48 16,5 0 12-1,-1-4-20-15,1 4 36 0,9-4-28 16,-9-4-32-16,-1 1 4 0,1-1-88 16,0-4 52-16,-14 0-392 15</inkml:trace>
          <inkml:trace contextRef="#ctx0" brushRef="#br0" timeOffset="414381.4275">2127 15067 372 0,'-14'4'140'0,"14"4"-112"0,0 4-4 16,0 0 100-16,-4 1-72 0,4 15 120 16,-9 4-96-16,4 5 32 15,-13 3-64-15,9 1 64 16,-5-1-60-16,-9-3-8 0,14-5-24 15,-4-4-4-15,4-3-4 16,-1-5 12-16,20 0-12 16,-1-4-4-16,4-4 0 15,10-4-32-15,0 1 16 0,4-9-180 16,-4 0 104-16</inkml:trace>
          <inkml:trace contextRef="#ctx0" brushRef="#br0" timeOffset="414590.4875">2214 15022 624 0,'9'-8'228'0,"-9"12"-176"0,9 5-16 15,4 3 116-15,6 12-92 16,8 16 8-16,0 25-40 0,-4 4 8 16,9 0-20-16,-18 0 8 0,-14-9-12 15,-5-7 12-15,-22-5-16 16,-1-3 24-16,-3-9-20 16,8-7-12-16,-9-9-4 15,9-4-180-15,5-12 96 16</inkml:trace>
          <inkml:trace contextRef="#ctx0" brushRef="#br0" timeOffset="415140.9653">3056 15107 808 0,'-23'-20'300'0,"14"20"-232"0,-5 0-20 0,5 8 160 0,0 4-124 16,-5 13 44-16,-4 11-76 15,-5 17-28-15,-8 3-16 16,-6 5 16-16,-4-4-12 0,-4-9-144 15,-10-7 68-15,10-13-308 16,-10 5 208-16,28 7-420 16</inkml:trace>
          <inkml:trace contextRef="#ctx0" brushRef="#br0" timeOffset="414929.3838">2805 15136 756 0,'-13'-12'280'0,"4"4"-216"0,0 8-20 16,9 0 136-16,9 8-108 15,0 4 52-15,14 8-76 16,-10 21 0-16,5 3-28 15,19 1-12-15,-5 7-4 0,9-15 4 16,-5-1-4-16,5 0 24 0,-18-15-16 16,0 3-12-16,-10-12-4 15,-13-4-172-15,0-8 96 16,-13-8-408 0</inkml:trace>
        </inkml:traceGroup>
        <inkml:traceGroup>
          <inkml:annotationXML>
            <emma:emma xmlns:emma="http://www.w3.org/2003/04/emma" version="1.0">
              <emma:interpretation id="{1019FB48-4CEE-4275-B1EB-3035174660DB}" emma:medium="tactile" emma:mode="ink">
                <msink:context xmlns:msink="http://schemas.microsoft.com/ink/2010/main" type="inkWord" rotatedBoundingBox="4819,16921 7139,17010 7086,18398 4766,18310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81637.2231">3730 14986 456 0,'-28'8'168'0,"19"0"-128"0,-4 8-16 0,8 1 168 16,5 11-112-1,-5 21 56-15,1 15-80 0,-1 13 12 16,1-4-40-16,-1-4 28 0,-4-8-32 16,-4-1-12-16,3-11-8 15,-3-1 56-15,-5-7-32 16,-5-9-12-16,9-3-8 15,5-9-204-15,0-12 108 16,9-16-476 0</inkml:trace>
          <inkml:trace contextRef="#ctx0" brushRef="#br0" timeOffset="382078.8274">3630 15565 840 0,'-19'-12'312'0,"28"4"-244"0,14-13-16 0,-14 9 92 16,23-4-88-16,27-8 32 15,19-5-52-15,8 1-12 16,14 4-16-16,-18-5-16 0,-4 9 4 0,-10 4-236 16,-13-4 132-16,-14 12-388 15</inkml:trace>
          <inkml:trace contextRef="#ctx0" brushRef="#br0" timeOffset="381881.31">4413 14921 476 0,'-32'-8'176'0,"14"20"-136"0,-1 9-12 16,15-5 92-16,-5 8-72 15,0 12 96-15,4 21-84 16,5 20-20-16,5 12-24 16,-5-8 4-16,0-12-12 0,0 0 16 15,0-1-16-15,-10-7 60 16,-8 4-40-16,5-13-4 15,-10-7-12-15,5 4-168 16,-10-21 84-16,-4-4-544 16</inkml:trace>
          <inkml:trace contextRef="#ctx0" brushRef="#br0" timeOffset="382855.3925">3716 14844 676 0,'9'-16'248'0,"-4"12"-192"0,4-4-16 16,0 8 156-16,9-8-116 15,5 0 56-15,9 0-80 16,18 0 20-16,9 0-44 15,5 8 0-15,-5-8-20 0,0 8 36 16,-4 0-24-16,-5 0-68 16,-9 0 24-16,-5-5-108 15,-13 1 72-15,-5 4-152 0,-4-4 120 16,-14 4-560 0</inkml:trace>
          <inkml:trace contextRef="#ctx0" brushRef="#br0" timeOffset="383310.6034">4663 14630 728 0,'-23'12'268'0,"10"4"-208"0,-1 9-16 0,9-9 28 16,1 4-48-16,-5 8 44 15,4-3-40-15,-4-5-4 16,0-4-16-16,0-8-32 0,-5 4 12 16,-4-4-48-16,-5-8 32 15,-4 8 16-15,4-16 8 16,0 8 12-16,5-8-4 16,4-4 76-16,10-4-44 15,8 4 68-15,10-4-64 0,9-1-8 16,13 5-20-16,10 4 32 15,8 0-20-15,1 8-120 16,-5 8 52-16,-9-4-484 16</inkml:trace>
          <inkml:trace contextRef="#ctx0" brushRef="#br0" timeOffset="383080.4914">4431 14517 520 0,'0'-25'192'0,"0"17"-152"15,4 0-8-15,10 8 116 0,-5 8-88 16,5 8 72-16,-1 17-76 16,6 7 40-16,3 5-56 15,1 3-12-15,0 1-16 0,-5-9 24 16,0-7-20-16,-4-5-4 16,-5-8-8-16,-9-3-244 15,-4-5 132-15,-1 0-492 16</inkml:trace>
          <inkml:trace contextRef="#ctx0" brushRef="#br0" timeOffset="383637.4726">5237 14776 612 0,'-32'-13'228'0,"18"5"-180"0,-4 0-12 0,4 0 104 16,-4 16-84-16,-5 0 16 16,1 5-48-16,-1 11 40 15,-14 0-36-15,5 13-16 0,-13 7-4 16,9 9 104-16,-5 24-60 16,-5 8 52-16,23-5-64 15,10 5 32-15,13-20-40 16,4-4 44-16,10-17-44 0,9-7-96 15,4-9 36-15,-9-8-356 16,5 1-368 0</inkml:trace>
          <inkml:trace contextRef="#ctx0" brushRef="#br0" timeOffset="384064.1501">5082 15079 788 0,'-37'-8'292'0,"28"8"-228"0,0 0-16 16,9 8 72-16,9 0-76 16,-4-4 8-16,18 0-32 0,18-4 4 15,18-4-12-15,14-4 28 0,-5 4-24 16,-4 0-128-16,-14 0 60 15,-5 0-236-15,-17 4 160 16,-19 0-400 0</inkml:trace>
          <inkml:trace contextRef="#ctx0" brushRef="#br0" timeOffset="384250.1103">5300 14921 496 0,'-41'4'184'16,"28"4"-140"-16,-19 5-16 0,9-5 144 0,9 4-100 15,-4 4 24-15,5 8-56 16,3 5 44-16,1 7-48 16,5 0 28-16,4 9-36 0,0 0 8 15,4-1-20-15,5-8 20 16,1-7-24-16,-10-1 48 15,4-8-32-15,5-3 12 16,-9-9-24-16,5 4-16 16,4-8-4-16,9-4-48 15,9-8 24-15,10 8-160 16,13-4 104-16,-5 0-468 16,6 4 308-1</inkml:trace>
          <inkml:trace contextRef="#ctx0" brushRef="#br0" timeOffset="384448.678">5696 14933 768 0,'14'-12'284'0,"-5"12"-220"0,19 8-20 0,-10 5 136 16,5 11-108-16,-1 16 52 0,1 25-76 15,4 12 0-15,-13 4-28 16,-14-4-108-16,-36 0 44 0,-5-17-376 31,0 9 232-31,-41 4-336 0</inkml:trace>
        </inkml:traceGroup>
        <inkml:traceGroup>
          <inkml:annotationXML>
            <emma:emma xmlns:emma="http://www.w3.org/2003/04/emma" version="1.0">
              <emma:interpretation id="{1F3D47A5-6B0A-4C21-A97C-7214883811E5}" emma:medium="tactile" emma:mode="ink">
                <msink:context xmlns:msink="http://schemas.microsoft.com/ink/2010/main" type="inkWord" rotatedBoundingBox="8125,17719 8772,17744 8763,17987 8115,17962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97149.794">6880 15476 424 0,'5'0'156'0,"-5"0"-120"0,-5 0-8 16,5 0 124-16,0 0-88 16,9 0 44-16,0 8-64 15,1-8 36-15,-1 0-44 16,4-8 0-16,1 8-8 0,-5-4-12 15,5 0 8-15,-5-8-16 16,4 3-12-16,1-3 0 16,0 0-4-16,-5-4 0 15,5 0 32-15,-1 0-12 16,5-1-20-16,-4 1 0 16,0 0-24-16,-5 12 20 15,5 0-4-15,-5 4 8 16,0 8 8-16,-9 4 0 15,13 4 16-15,-4 1-8 16,5-1-4-16,4 0 0 16,-4-4 40-16,9 4-24 0,0-12-8 15,8 4-8-15,1-16 12 16,0 4-8-16,0-12 4 16,0 8-4-16,-5-12 12 15,-4 4-12-15,-5-1 4 16,-4 1-4-16,-5 0 28 15,5 0-20-15,-5 4 20 16,-9 0-20-16,9 3-36 16,-9 1 12-16,0 8-236 15,0 0 132-15</inkml:trace>
        </inkml:traceGroup>
        <inkml:traceGroup>
          <inkml:annotationXML>
            <emma:emma xmlns:emma="http://www.w3.org/2003/04/emma" version="1.0">
              <emma:interpretation id="{47E932A9-3F1E-434D-98A3-A4D32956C6B7}" emma:medium="tactile" emma:mode="ink">
                <msink:context xmlns:msink="http://schemas.microsoft.com/ink/2010/main" type="inkWord" rotatedBoundingBox="9674,17890 10205,17700 10379,18189 9848,18378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98891.4597">8551 15557 488 0,'9'-4'180'0,"0"4"-140"0,10 0-12 15,-1 0 84-15,14 0-68 16,-5-8 24-16,14 8-36 0,4-4-12 16,1-1-12-16,4-3 12 0,-18 0-12 15,0 0 16-15,-5-8-16 16,-9 8-4-16,-4-4 0 16,0 0 28-16,-5-5-16 15,0 1 20-15,-5-4-20 16,1 4 0-16,-5 0-8 15,0 3 4-15,0 1-8 16,0 4-20-16,0 0 8 16,-5-4-4-16,1 8 4 15,4-4 24-15,-9 0-8 0,0 8-20 16,4-4 4-16,-9 0 4 16,1 0 4-16,-1-4 0 15,0 8 0-15,-4 0 0 16,0 0 0-16,0 0-12 15,4 0 8-15,5 0 4 16,-14 0 0-16,10 0 8 16,-1 0-4-16,0 8-12 15,1-4 4-15,-1-4 4 16,5 8 0-16,-5 0-12 16,1 0 8-16,-1-4 20 15,0 4-8-15,1 0 16 16,-1-4-16-16,0 8-28 15,5-8 8-15,5 5-4 16,-10-1 8-16,5 0 8 0,0 0 0 16,0 0 0-1,0 0 0-15,4-4 0 0,-9 8 0 16,10-4-20-16,-1 0 12 16,5 0 4-16,-9-3 4 15,5 7-20-15,-1-4 12 16,0 8 20-16,1-12-4 15,-1 12-12-15,1-4 0 16,-1-4 4-16,1 5 0 16,-1-1 16-16,5-4-8 0,0 0-20 15,0 0 4-15,0-4 20 16,0-4-4-16,0 12 4 16,0-4-4-16,0 0 12 15,0-8-12 1,5 8-20-16,-5-4 4 0,4 9 20 15,1-9-4-15,-1 0 24 16,1 8-20-16,4-8 4 16,0 0-8-16,0 4-16 15,0 0 4-15,5-4 20 16,0 4-8-16,-1-8 4 16,1 8-4-16,0-8-8 15,4 4 4-15,0-4-4 16,9 0 0-16,1 0 16 15,8 0-8-15,5 0-12 16,5 4 0-16,-5 1 28 0,-5-5-12 16,-4 8-20-16,0-4 0 15,-10 0 32-15,-3 0-16 16,-6-4-28-16,-4 0 12 16,1 0 20-16,-10 0-8 15,0 0-16-15,0 0 4 16,0 0-4-16,0 0 4 15,9-4-160-15,-9 4 92 16,0-4-356 0,0 4 240-16,0 8-64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8:25.0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1BADA9-2774-443E-8491-8C96F9FCCD7E}" emma:medium="tactile" emma:mode="ink">
          <msink:context xmlns:msink="http://schemas.microsoft.com/ink/2010/main" type="writingRegion" rotatedBoundingBox="18192,6472 22815,6363 22850,7827 18226,7936"/>
        </emma:interpretation>
      </emma:emma>
    </inkml:annotationXML>
    <inkml:traceGroup>
      <inkml:annotationXML>
        <emma:emma xmlns:emma="http://www.w3.org/2003/04/emma" version="1.0">
          <emma:interpretation id="{ACCD955C-EC82-49B6-8959-D96A5C6B0224}" emma:medium="tactile" emma:mode="ink">
            <msink:context xmlns:msink="http://schemas.microsoft.com/ink/2010/main" type="paragraph" rotatedBoundingBox="18192,6472 22815,6363 22850,7827 18226,7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B1274-24F1-494B-85E1-0715BDCD3F06}" emma:medium="tactile" emma:mode="ink">
              <msink:context xmlns:msink="http://schemas.microsoft.com/ink/2010/main" type="line" rotatedBoundingBox="18192,6472 22815,6363 22850,7827 18226,7936"/>
            </emma:interpretation>
          </emma:emma>
        </inkml:annotationXML>
        <inkml:traceGroup>
          <inkml:annotationXML>
            <emma:emma xmlns:emma="http://www.w3.org/2003/04/emma" version="1.0">
              <emma:interpretation id="{A3E78C2B-0CC6-402C-8806-5F60FFE6858D}" emma:medium="tactile" emma:mode="ink">
                <msink:context xmlns:msink="http://schemas.microsoft.com/ink/2010/main" type="inkWord" rotatedBoundingBox="18215,7441 18314,7438 18318,7607 18218,7610">
                  <msink:destinationLink direction="with" ref="{017C3F63-0501-49E1-BA8D-3C9E3BBC35C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 12 696 0,'0'-12'256'0,"14"12"-196"0,4 0-20 16,-9 8 100 0,1 4-84-16,-15 8-4 15,5 9-32-15,-18-1-84 0,4 0 32 0,-18-4-296 16,5-3 184-16</inkml:trace>
        </inkml:traceGroup>
        <inkml:traceGroup>
          <inkml:annotationXML>
            <emma:emma xmlns:emma="http://www.w3.org/2003/04/emma" version="1.0">
              <emma:interpretation id="{017D7725-31CA-48DF-844A-54CDE26D015E}" emma:medium="tactile" emma:mode="ink">
                <msink:context xmlns:msink="http://schemas.microsoft.com/ink/2010/main" type="inkWord" rotatedBoundingBox="19998,6430 21271,6400 21303,7769 20030,7799">
                  <msink:destinationLink direction="with" ref="{BA0D4CF4-86A0-4297-A619-06B189034D9C}"/>
                  <msink:destinationLink direction="with" ref="{167F95BA-865A-4898-8247-EB3881077F3E}"/>
                  <msink:destinationLink direction="with" ref="{9A7EAD5A-E0D8-4BA8-BA96-03E5BC1C6E67}"/>
                  <msink:destinationLink direction="to" ref="{1E0DB34E-EB82-4978-B1E8-3F3192D5524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80.3791">2149-267 736 0,'-23'12'272'0,"23"-12"-208"0,9 12-20 15,-9-4 80-15,14 0-76 16,4 4 8-16,9 0-36 0,14-12 24 15,-4 13-28-15,13-13-40 16,-9 0 12-16,-5 0-32 16,-8-9 24-16,-6 1 20 15,-13-4 0-15,1-4-8 16,-10 8 4-16,-14-4 4 16,0 4 0-16,-13-8 0 15,4 11 0-15,-9-7 0 16,10 12 0-16,-6 0 8 15,5 0-4-15,-4 0-12 16,4 12 4-16,1-3 4 16,3 7 0-16,6-4 24 15,-1 4-12-15,-4 8 32 16,4 1-28-16,-4 11 4 16,13 5-12-16,-13 15 36 15,5-3-20-15,3 3-24 16,1-3 0-16,-4 0 24 15,4-9-12-15,0-3 40 16,4-9-28-16,-4-8-56 16,-5 1 16-16,-9-13-52 15,5 0 40-15,-18-16-12 16,13 4 24-16,-13-12-36 16,4 0 32-16</inkml:trace>
          <inkml:trace contextRef="#ctx0" brushRef="#br0" timeOffset="614.1348">1876-1012 756 0,'9'4'280'0,"-9"-4"-216"0,-9 24-20 16,4-3 100-1,5-1-88-15,-9 24 32 16,5 9-52-16,-6 20 12 16,6 0-28-16,-5-1-8 15,9-7-8-15,-14-12 40 16,14-9-24-16,-14-11 44 16,14-9-36-16,-13-12 72 15,13-4-52-15,0-20-44 16,13 0-4-16,-3-29-100 0,12 1 52 0,1-17-136 15,0 5 104-15,9-1-16 16,-5 13 56-16,0 7 8 16,-4 17 20-16,-9 12 0 15,-5 12 4-15,-14 12 44 16,1 5-24-16,-14 3 0 16,4 0-8-16,-18 1 12 15,9-5-8-15,-13-4-12 16,18 0 0-16,-10 1-4 15,10-5 0-15,4 4 52 16,10 0-24-16,8 1 36 16,10-1-32-16,9-4 20 15,0 4-24-15,-5-4 16 16,9 1-20-16,-13-5 20 16,9 0-24-16,-1-4 4 15,1 4-8-15,-5-8-272 16,5 4 148-16</inkml:trace>
          <inkml:trace contextRef="#ctx0" brushRef="#br0" timeOffset="1500.031">2718-336 892 0,'-27'8'332'0,"27"-8"-260"0,13 0-20 16,-8-4 72 0,13 4-80-16,14-4 8 15,9 0-32-15,23-4-216 16,-5 8 108-16,14 0-532 15,0 4 348-15</inkml:trace>
          <inkml:trace contextRef="#ctx0" brushRef="#br0" timeOffset="1322.4906">2736-494 892 0,'9'-4'332'0,"-9"4"-260"0,19 0-20 0,-6-4 124 16,5 4-108-16,14-4-20 15,-4 4-28-15,3 0-28 16,1 4 4-16</inkml:trace>
        </inkml:traceGroup>
        <inkml:traceGroup>
          <inkml:annotationXML>
            <emma:emma xmlns:emma="http://www.w3.org/2003/04/emma" version="1.0">
              <emma:interpretation id="{480FA9D4-31D7-4E16-8D75-0D2E2D70CC3F}" emma:medium="tactile" emma:mode="ink">
                <msink:context xmlns:msink="http://schemas.microsoft.com/ink/2010/main" type="inkWord" rotatedBoundingBox="21824,6446 22817,6423 22850,7827 21857,7851">
                  <msink:destinationLink direction="with" ref="{167F95BA-865A-4898-8247-EB3881077F3E}"/>
                  <msink:destinationLink direction="with" ref="{51012E0D-255E-4386-956A-C0F4BCA64B48}"/>
                  <msink:destinationLink direction="to" ref="{1E0DB34E-EB82-4978-B1E8-3F3192D55240}"/>
                  <msink:destinationLink direction="with" ref="{BA0D4CF4-86A0-4297-A619-06B189034D9C}"/>
                  <msink:destinationLink direction="with" ref="{801CD400-B984-476C-943C-D4C69429A9F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71.8952">3761-607 664 0,'-19'-4'244'0,"19"4"-188"0,-13 0-16 15,13 0 180 1,0 0-128-16,0 0 52 16,0 0-84-16,9 0 16 15,4 4-44-15,10-4-8 0,9 4-16 16,14-4 12-16,-1 0-12 0,28-4 16 16,-5 4-16-16,32-4 16 15,-13 4-16 1,4-4 4-16,-14 8-4 0,-13-4 36 15,-9 0-20-15,-19-4 40 16,-8 4-36-16,-15-13 4 16,1 13-20-16,-14-16-104 15,4 16 48-15,-8-8-280 16,4 8 180-16</inkml:trace>
          <inkml:trace contextRef="#ctx0" brushRef="#br0" timeOffset="3166.944">4225-988 488 0,'0'-8'180'0,"0"8"-140"0,0-8-12 16,0 4 144 0,0 8-100-16,0-4 60 0,0 0-76 0,0 0 20 15,0 0-44-15,0 0 36 16,0 8-40 0,0 4 56-16,-5 9-48 0,-8 3 36 15,13 4-40-15,-14 9-44 16,10-1 4-16,-10 0 44 15,9-3-16-15,-4-5 0 16,9-4-12-16,0-7-280 16,0-1 148-16</inkml:trace>
          <inkml:trace contextRef="#ctx0" brushRef="#br0" timeOffset="4516.742">3874-266 548 0,'-9'4'204'0,"9"-4"-156"0,0 12-16 0,0-4 148 16,5 0-104-16,4 8 40 15,5 0-68-15,4 1-36 16,0 3-12-16,5-4 24 16,0 0-12-16,8-8 4 15,1 4-8-15,0-12 4 16,0 4-8-16,-5-8 8 16,1 4-8-16,-6-4 24 15,1 4-16-15,-5-8 40 16,1 4-28-16,-1-8 12 15,-4 4-20-15,-14-4 20 16,9 4-24-16,-18-4-12 16,9 4-4-16,-14-9-4 15,-4 9 0-15,-1-4 24 16,6 8-8-16,-10-8 4 16,9 4-4-16,-8 0-40 15,3 4 16-15,-3-4-12 16,-1 8 16-16,5-8 36 15,-1 8-16-15,-3-5-8 16,3 10-4-16,1-5-4 16,5 0 0-16,-6 0 0 15,10 0 0-15,-9 0-20 0,18 4 16 16,-14 0 24-16,10 0-8 0,-10 0 8 16,14 4-4-16,-13 4 4 15,13 0-8-15,-10 4 24 16,6 5-16-16,-5 3-12 15,0 0-4-15,9 8 4 16,0 1 0-16,0 11 8 16,0-3-4-16,0-5 16 15,0-3-12-15,0-1-12 16,9 0 0-16,-9 1 4 16,0-5 0-16,0 4 8 15,0-7-4-15,0-1 8 16,0 0-8-16,-9-3 8 15,9-5-8-15,0 0-4 16,-5 0 4-16,-9-8-16 16,1 4 8-16,-15-8 28 15,10 4-12-15,-5-8 84 16,1 4-52-16,4-8-4 16,-1 4-24-16,1-4 32 15,4 0-24-15,1 0 4 16,8-4-16-16,1-4-220 15,8 8 116-15,-4-4-704 16,5 8 440-16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07:23.2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83ED39-8DA2-4FB3-9EB5-9D891B74249D}" emma:medium="tactile" emma:mode="ink">
          <msink:context xmlns:msink="http://schemas.microsoft.com/ink/2010/main" type="writingRegion" rotatedBoundingBox="15636,4161 23983,4364 23944,5984 15596,5781"/>
        </emma:interpretation>
      </emma:emma>
    </inkml:annotationXML>
    <inkml:traceGroup>
      <inkml:annotationXML>
        <emma:emma xmlns:emma="http://www.w3.org/2003/04/emma" version="1.0">
          <emma:interpretation id="{59292060-7A83-40AF-ABD0-7763D89BC1A2}" emma:medium="tactile" emma:mode="ink">
            <msink:context xmlns:msink="http://schemas.microsoft.com/ink/2010/main" type="paragraph" rotatedBoundingBox="15636,4161 23983,4364 23944,5984 15596,5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3A89C8-39B6-4A20-BF10-CF788554B03C}" emma:medium="tactile" emma:mode="ink">
              <msink:context xmlns:msink="http://schemas.microsoft.com/ink/2010/main" type="line" rotatedBoundingBox="15636,4161 23983,4364 23944,5984 15596,5781"/>
            </emma:interpretation>
          </emma:emma>
        </inkml:annotationXML>
        <inkml:traceGroup>
          <inkml:annotationXML>
            <emma:emma xmlns:emma="http://www.w3.org/2003/04/emma" version="1.0">
              <emma:interpretation id="{989E7811-D418-4DAC-9A2C-0F50B215B9F8}" emma:medium="tactile" emma:mode="ink">
                <msink:context xmlns:msink="http://schemas.microsoft.com/ink/2010/main" type="inkWord" rotatedBoundingBox="15630,4393 17429,4436 17410,5227 15611,51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14415 2262 572 0,'-9'-20'208'0,"9"12"-160"0,0-4-12 0,0 8 144 15,9 4-104-15,-4-4 32 16,17 8-64-16,-3 8 36 16,3 0-48-16,15 25 20 15,-1 7-32-15,10 9 8 16,-19-9-16-16,5-3 20 16,4-1-20-16,-13-11 12 15,0-1-12-15,-9-8 44 16,4-4-28-16,-9-4 20 15,0-3-28-15,-9-9-264 16,0 0 132-16,0-5-512 16,5 5 348-16</inkml:trace>
          <inkml:trace contextRef="#ctx0" brushRef="#br0" timeOffset="224.0947">14820 2190 716 0,'5'-37'264'0,"-5"37"-204"0,-5-12-16 16,1 12 152-16,4 8-116 0,-5 4 28 16,-8 4-64-16,-6 25-20 15,1-1-12-15,-18 1 8 16,8 3-12-16,-22 1 16 16,9-9-16-16,-22-3 4 15,17-1-4-15,1-12 4 16,13 1-8-16,9-5-80 15,5-4 40-15</inkml:trace>
          <inkml:trace contextRef="#ctx0" brushRef="#br0" timeOffset="8779.6161">15362 1975 664 0,'5'-4'244'0,"-1"0"-188"0,5 0-16 0,-4 0 112 31,4 4-92-31,-4-4 20 0,4 4-48 0,-5-4 56 15,1 0-48-15,-5 0 28 16,4 4-40-16,-8-4 36 16,-1 8-36-16,-4-4-16 15,0 8-4-15,-9 0 0 16,0 8-4-16,-14 4-4 16,4 1 4-16,-13 19-16 15,10 5 8-15,-10 15 4 16,9 1 0-16,-5 8 24 31,15-13-12-31,3 1-40 0,10-8 16 0,18-9-8 16,14-3 12-16,14-13 0 15,8 0 0-15,5-8-240 16,-4-4 136-16</inkml:trace>
          <inkml:trace contextRef="#ctx0" brushRef="#br0" timeOffset="9456.4162">15467 2287 560 0,'-9'-16'208'0,"9"16"-164"0,0-5-8 0,0 5 100 16,0 0-80-16,0-8 60 15,0 8-72-15,-5 8 16 16,5-3-40-16,-9 7 28 16,5 8-32-16,-6 12 32 15,1-3-32-15,-9 3 4 16,9 0-12-16,0-7-16 16,9-1 4-16,0-4 4 15,4-4 0-15,6-8 32 16,3 1-16-16,1-14-48 15,4 1 16-15,-4-4-84 16,4 0 56-16,-9-4-36 16,5 0 48-16,-10 4 0 15,5 0 20-15,-9 0 24 16,5 8-4-16,-5 8 84 16,0 0-48-16,0 12 12 15,9-4-32-15,0-4 4 16,9 1-16-16,10-9 20 0,4 4-20 15,9-12 32-15,0 4-28 0,-1-12 32 16,-3 3-32-16,-14-7 12 16,-5 4-16-16,-18-8 12 15,0 4-16-15,-18-9 16 16,4 5-16-16,-9-4-40 16,5 0 20-16,4-1-112 15,5 9 68-15,14 4-344 16,4-4 220-16</inkml:trace>
          <inkml:trace contextRef="#ctx0" brushRef="#br0" timeOffset="9695.5521">15995 2056 612 0,'-9'-8'228'16,"9"8"-180"-16,18 0-12 0,-9 0 176 15,5 8-124-15,9 12 52 16,4 1-80-16,0 23 8 16,1 9-40-16,-10 7 28 15,0 5-32-15,-9 0 32 16,-4-4-32-16,-19-5 32 16,0-11-32-16,-22 11-56 15,-1-7 16-15,-22 0-200 16,9-5 120-16</inkml:trace>
        </inkml:traceGroup>
        <inkml:traceGroup>
          <inkml:annotationXML>
            <emma:emma xmlns:emma="http://www.w3.org/2003/04/emma" version="1.0">
              <emma:interpretation id="{9FB5D39C-9565-4B5A-B01E-29D66E18F72A}" emma:medium="tactile" emma:mode="ink">
                <msink:context xmlns:msink="http://schemas.microsoft.com/ink/2010/main" type="inkWord" rotatedBoundingBox="17881,4830 18105,4836 18100,5033 17876,5028"/>
              </emma:interpretation>
            </emma:emma>
          </inkml:annotationXML>
          <inkml:trace contextRef="#ctx0" brushRef="#br0" timeOffset="10097.8408">16641 2530 840 0,'5'-5'312'16,"-5"5"-244"-16,23 9-16 0,-5-5-4 15,0 0-36-15,14 0 24 16,-5 0-24-16,5-4-240 15,0 4 120-15</inkml:trace>
          <inkml:trace contextRef="#ctx0" brushRef="#br0" timeOffset="9939.9212">16682 2396 704 0,'55'-24'264'0,"-55"24"-208"0,41-8-12 0,-27 4 8 16,4 4-36-16,-4-4-24 16,4 8 4-16,-5 0-440 15,1 8 244-15</inkml:trace>
        </inkml:traceGroup>
        <inkml:traceGroup>
          <inkml:annotationXML>
            <emma:emma xmlns:emma="http://www.w3.org/2003/04/emma" version="1.0">
              <emma:interpretation id="{7318A54A-7E62-4097-94FF-4CA0E4A4D0C1}" emma:medium="tactile" emma:mode="ink">
                <msink:context xmlns:msink="http://schemas.microsoft.com/ink/2010/main" type="inkWord" rotatedBoundingBox="18833,4927 19525,4944 19502,5876 18811,5859"/>
              </emma:interpretation>
            </emma:emma>
          </inkml:annotationXML>
          <inkml:trace contextRef="#ctx0" brushRef="#br0" timeOffset="12804.5379">18217 3396 976 0,'-9'-13'360'0,"9"13"-280"0,13-8-20 15,-8 4-120 1,-1 8 20-16,10-4-452 0,9 4 272 0</inkml:trace>
          <inkml:trace contextRef="#ctx0" brushRef="#br0" timeOffset="11679.5464">17598 2457 748 0,'0'-8'276'0,"0"8"-216"0,0 0-16 16,0 0 156-1,0 0-120-15,0 0 12 16,4 8-56-16,14 0 28 15,5-8-36-15,9 0 20 16,4 8-28-16,5-8 0 0,14 0-12 16,0-8 28-16,-10 8-20 0,-13 0 4 15,0 0-12-15,-18 0-68 16,-1 0 32-16,-4 0-236 16,0 0 148-16</inkml:trace>
        </inkml:traceGroup>
        <inkml:traceGroup>
          <inkml:annotationXML>
            <emma:emma xmlns:emma="http://www.w3.org/2003/04/emma" version="1.0">
              <emma:interpretation id="{52CD50DC-8CC6-4A5C-A96B-6A444AA2B865}" emma:medium="tactile" emma:mode="ink">
                <msink:context xmlns:msink="http://schemas.microsoft.com/ink/2010/main" type="inkWord" rotatedBoundingBox="20230,4273 21300,4299 21264,5780 20194,5754">
                  <msink:destinationLink direction="with" ref="{859696C2-C96B-4744-AE16-F16DA837E9A2}"/>
                </msink:context>
              </emma:interpretation>
            </emma:emma>
          </inkml:annotationXML>
          <inkml:trace contextRef="#ctx0" brushRef="#br0" timeOffset="12098.6609">18991 1939 840 0,'4'0'312'0,"-4"0"-244"0,19 8-16 0,-10-8 24 16,13 4-52-16,24-4 32 16,4 4-28-16,23-8 0 15,0 4-16-15,0-8 12 16,-5 8-16-16,-14-8 16 16,-8 8-16-16,-19-13-12 15,-4 5 0-15,-23-8 48 16,0 12-24-16,-27-16-28 15,4 12 4-15,-27-12 44 16,4 7-20-16,-13-3 44 16,9 8-36-16,-9 0 28 0,9 8-28 15,-5 16-44-15,19 0 8 16,-1 13 0-16,15-1 8 0,-1 9-36 16,14 3 20-16,22 0 24 15,10 1-4-15,27-5-16 16,9-3 4-16,10-5-312 15,-6 0 172-15</inkml:trace>
          <inkml:trace contextRef="#ctx0" brushRef="#br0" timeOffset="12897.2845">19159 3270 8 0,'50'-8'4'0,"-50"8"-4"0</inkml:trace>
          <inkml:trace contextRef="#ctx0" brushRef="#br0" timeOffset="13046.1801">19856 3250 932 0,'13'4'348'0,"-13"-4"-272"0,23 0-20 0,-9 0-84 16,13 0 4-16,19 0-492 16,4 8 284-16</inkml:trace>
        </inkml:traceGroup>
        <inkml:traceGroup>
          <inkml:annotationXML>
            <emma:emma xmlns:emma="http://www.w3.org/2003/04/emma" version="1.0">
              <emma:interpretation id="{9CC807EE-C862-4D88-A56E-875D08C324EE}" emma:medium="tactile" emma:mode="ink">
                <msink:context xmlns:msink="http://schemas.microsoft.com/ink/2010/main" type="inkWord" rotatedBoundingBox="22098,5655 22180,5657 22179,5672 22097,5670">
                  <msink:destinationLink direction="with" ref="{859696C2-C96B-4744-AE16-F16DA837E9A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164.9976">20862 3185 1204 0,'5'-8'448'0,"-5"8"-348"0,27 8-32 15,-14-4 116 1,-8 0-116-16,13-4-72 0,-4 0 0 16</inkml:trace>
        </inkml:traceGroup>
        <inkml:traceGroup>
          <inkml:annotationXML>
            <emma:emma xmlns:emma="http://www.w3.org/2003/04/emma" version="1.0">
              <emma:interpretation id="{C04C562C-433B-44D2-8FC0-1F69B449358A}" emma:medium="tactile" emma:mode="ink">
                <msink:context xmlns:msink="http://schemas.microsoft.com/ink/2010/main" type="inkWord" rotatedBoundingBox="23439,4503 23979,4516 23954,5562 23414,5549"/>
              </emma:interpretation>
              <emma:one-of disjunction-type="recognition" id="oneOf2">
                <emma:interpretation id="interp2" emma:lang="" emma:confidence="1">
                  <emma:literal>f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%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3913.9881">22720 2198 892 0,'-10'-37'332'0,"10"37"-260"0,23-28-20 0,-18 12 88 15,-1 8-88-15,-4-13 32 16,-9 13-48-16,-23-4-40 15,-4 8 0-15,-14-8-80 16,13 12 48-16,-17-8-20 16,17 8 32-16,-8-8 12 15,13 8 12-15,0-4 0 16,9 4 0-16,14-4 8 16,9 8-4-16,0 0 24 15,9 4-16-15,-9 24 32 16,9 5-28-16,-18 23 20 15,9 1-20-15,-9 12-16 16,0-8-4-16,-9 3 28 16,4-3-12-16,-4 8-4 15,4-16-4-15,-4 8 28 16,4-5-16-16,-4-7-12 16,9-9-8-16,-9-11-4 15,13-5 0-15,10-4 0 16,4 1 0-16,14-5 44 15,-5 0-24-15,9-4 24 16,1-4-20-16,-6 5 8 16,10-1-12-16,-4-16-132 15,3 8 68-15,-17-12-192 16,0 4 136-16,-10-8-196 16,10 4 172-16</inkml:trace>
          <inkml:trace contextRef="#ctx0" brushRef="#br0" timeOffset="14172.1743">22223 2550 1164 0,'-32'-12'428'0,"32"12"-332"0,5 0-24 0,-1 0 48 15,6 4-80-15,8-4 60 16,14 4-56-16,13-4-4 15,1 4-24-15,4-4-20 16,-5 4 0-16,1-4-136 16,-1 0 72-16,1 0-196 15,-14 0 144-15,-5-4-152 16,-9 0 156-16,-13-4-416 16,-5 8 296-16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0:28.2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56641F-B1A5-4213-A98E-6AC68965BDDB}" emma:medium="tactile" emma:mode="ink">
          <msink:context xmlns:msink="http://schemas.microsoft.com/ink/2010/main" type="inkDrawing" rotatedBoundingBox="618,3665 8380,3677 8379,3784 617,3772" semanticType="underline" shapeName="Other">
            <msink:sourceLink direction="with" ref="{F4B7E327-8047-433D-83CB-CE36EDA53582}"/>
            <msink:sourceLink direction="with" ref="{9AB3D17F-8CE3-4477-A487-DB8E0AC3F590}"/>
            <msink:sourceLink direction="with" ref="{256B17EA-0DC3-4053-97F3-FAEF0E583F57}"/>
          </msink:context>
        </emma:interpretation>
      </emma:emma>
    </inkml:annotationXML>
    <inkml:trace contextRef="#ctx0" brushRef="#br0">0 73 236 0,'9'-12'88'0,"-5"4"-68"0,1 4-4 0,4 0 60 15,-9 4-44-15,9-4 32 16,-9 4-36-16,5 4 28 16,-5-4-32-16,4 8-4 15,5 0-12-15,5-4 48 16,-5 0-32-16,-4-4 16 15,13 0-24-15,-9-4 8 16,14 0-12-16,0 0 20 16,-1 0-20-16,10 0-20 0,-5 0 0 15,5 4 12-15,0 4 0 16,0 0-28-16,4 0 12 0,5 4 24 16,-4-4-8-16,8 4 28 15,1 0-20-15,4-4-12 16,-4 0-4-16,-1-4-4 15,-4 0 0-15,5 0 8 16,8-8 0-16,1 8 16 16,-1-4-8-16,-8 4 16 15,9 0-16-15,-10 0-12 16,1 4 0-16,-1 0 28 16,5 0-12-16,0-8 4 15,0 12-8-15,-4-8-60 16,0 0 28-16,-1-8 36 15,5 8-4-15,14-4-8 16,0 0-4-16,-1-4 20 16,6 8-8-16,-1 0-4 0,0 0 0 15,-9 0 4-15,5 8-4 16,-5-8 32-16,5-8-20 16,-9 8-24-1,13 0 4-15,9 0 8 16,1 0 0-16,-1 0-4 15,1 0 4-15,-10 4 12 16,-4 0-8-16,-1-12-12 0,10 8 0 16,5-4 12-16,8-4-4 15,1 8-12-15,-5 0 4 0,-10 0 40 16,-12 0-24-16,-6 0-8 16,-4 0-8-16,0 0 12 15,-4 0-4-15,9 0-12 16,8-4 4-16,6 4 28 15,3 0-12-15,1 4-32 16,5 0 12-16,-15-4 8 16,-8 12 4-16,0-8-12 15,4 0 4-15,-18 0 4 16,9-8 0-16,0 4 24 16,14 0-12-16,0 0-4 15,4 0-4-15,0 4-4 16,0-4 0-16,-4 4-12 15,4 0 8-15,-4-4 20 16,4 0-8-16,5-4-20 16,9 0 4-16,5 4 12 0,-1 4 0 15,-13 0-28-15,-5-4 12 16,-4 0 32-16,0 0-12 16,4 0-8-16,10 0-4 15,8 0-4-15,14-4 0 16,0 8 0-16,1 0 0 15,-6 0 8-15,5-4 0 16,14-4 0-16,9 4 0 16,0 0 32-16,-14 0-16 15,-18 4 12-15,-9-4-16 16,0-4 20-16,5 0-20 0,-1 0 12 16,5 0-12-16,-4 0 0 15,-5 4-4-15,-9 0-8 16,-1 0 4-16,-12 0 12 15,-10 0-8-15,-5 0 16 16,-13-4-16-16,-5 0 76 16,-8-4-48-16,-6 4-4 15,-13 0-20-15,-4-4 16 16,-1-4-16-16,-8-1 4 16,-6 1-8-16,1 4-164 15,-5 0 84-15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0:55.6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24DF94-0CAD-4314-B44A-1F4DF8F07B9F}" emma:medium="tactile" emma:mode="ink">
          <msink:context xmlns:msink="http://schemas.microsoft.com/ink/2010/main" type="inkDrawing" rotatedBoundingBox="1738,13255 11968,13296 11967,13494 1737,13454" semanticType="underline" shapeName="Other">
            <msink:sourceLink direction="with" ref="{BB92F10A-24BA-4581-A2E3-2E96F76AD27A}"/>
            <msink:sourceLink direction="with" ref="{9E9F7BB9-F0E8-4178-B0B6-9F3B5EB70D63}"/>
            <msink:sourceLink direction="with" ref="{30B43268-DDAF-4040-BC56-A03F9DC21214}"/>
            <msink:sourceLink direction="with" ref="{35BAF0B4-B151-4EF9-8C80-DFF4956913A3}"/>
            <msink:sourceLink direction="with" ref="{C6E52B59-EBD8-4A1F-83E4-6D908F90219B}"/>
          </msink:context>
        </emma:interpretation>
      </emma:emma>
    </inkml:annotationXML>
    <inkml:trace contextRef="#ctx0" brushRef="#br0">-7-3 560 0,'-5'0'208'0,"1"0"-164"0,4 0-8 16,0 0 100-16,0 0-80 0,4 4-4 16,5-4-32-16,5 8 4 15,0-4-16-15,4 5 60 0,0-5-40 16,0 4 76-16,5 0-56 16,0-4 28-16,0-4-44 15,-1 4-8-15,1 0-16 16,4 0 28-16,1-4-20 15,-1 0-24-15,10-4 4 16,17 4 0-16,10-4 4 16,9 0 8-16,9 0-4 15,-9 4-12-15,-1 4 4 0,-3-4 12 16,-1 4-4-16,-4 0-4 16,9-4 4-16,8 0 4 15,11 4-4-15,-1 0-4 16,0 0 4-16,-5 0-4 15,-8 4 0-15,-1-8 0 16,14-4 0-16,9 4-28 16,0 0 16-16,-9 4 24 15,-9 8-8-15,-4-4 8 16,-10-4-4-16,-4 1-16 16,4-1 4-16,19 0-4 15,-5-4 0-15,13 4 16 16,-8 0-4-16,-5 0-12 15,-5 0 4-15,-4 0 4 0,-5-4 0 16,10 0-36-16,-1 0 20 16,9 0 24-16,1 4-4 15,4 0 0-15,-14 0 0 16,-8 0-4-16,-6 0 0 16,1 0 0-16,14 0 0 15,-1 0 8-15,5 0-4 16,4 4-12-16,1 4 4 15,-10 1 12-15,-8-5-4 16,-6-8-12-16,15 0 4 16,-10 0 40-16,19-8-24 15,-1 8 8-15,-4-8-12 0,0 3-24 16,-9 1 8-16,-9 4-12 16,-1 0 8-16,-8-4 16 15,-10 0 0-15,10 0 8 16,0 0-8-16,4 0 8 15,14 0-8-15,4 4-12 16,1 0 4-16,-10 0 4 16,-4 0 0-16,-5 0-12 15,4-4 8-15,-8 0-4 16,13-4 0-16,19 0 16 16,13 4-4-16,-13-4 16 15,-1 8-12-15,-9 0-12 16,-8-4 0-16,-1 0-4 15,-4 0 0-15,4-4 24 16,14 3-8-16,-5 1-12 0,10 0 0 16,-10 4 4-16,-8 0 0 15,-6 4 8-15,-8 0-4 16,0 1-20-16,-1-10 8 16,-8 1 32-16,8 4-16 15,15-8 0-15,4 12-4 16,-5-12-4-16,0 8 0 15,5 0 0-15,-14 0 0 16,5 0 0-16,-9 0 0 16,-10 0-12-16,10-4 8 15,-1 0-4-15,15 0 0 0,8 0 16 16,-9 4-4-16,1 0 8 16,-6-4-8-16,1 4 16 15,-9 4-12 1,-5-8-4-16,-5 4 0 0,5-4-4 15,5 4 0-15,9 0-12 16,13 0 8-16,5 4 12 16,0-4-4-16,-9 8-12 15,-5 0 4-15,-4 0 20 16,-5-8-8-16,5 0 24 16,13 0-20-1,10 0 32-15,8 4-28 0,-4-4-4 16,-9 8-8-16,-18 1 12 15,4-5-8-15,-17 4-4 16,3-12 0-16,-4 4 28 16,-9 0-16-16,0 4-12 0,-4-12-8 15,-19 4-128-15,9 4 72 16,-9 0-128-16,-4 0 108 16,-5 0-232-16,0 0 172 15,5 4-392 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1:45.91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6:09:27.444"/>
    </inkml:context>
  </inkml:definitions>
  <inkml:traceGroup>
    <inkml:annotationXML>
      <emma:emma xmlns:emma="http://www.w3.org/2003/04/emma" version="1.0">
        <emma:interpretation id="{5C97BD73-A864-4989-8F1B-19852E92B525}" emma:medium="tactile" emma:mode="ink">
          <msink:context xmlns:msink="http://schemas.microsoft.com/ink/2010/main" type="writingRegion" rotatedBoundingBox="16104,13953 24643,14195 24580,16428 16041,16185"/>
        </emma:interpretation>
      </emma:emma>
    </inkml:annotationXML>
    <inkml:traceGroup>
      <inkml:annotationXML>
        <emma:emma xmlns:emma="http://www.w3.org/2003/04/emma" version="1.0">
          <emma:interpretation id="{86FBAED3-DCAD-4342-B556-63134C4643FD}" emma:medium="tactile" emma:mode="ink">
            <msink:context xmlns:msink="http://schemas.microsoft.com/ink/2010/main" type="paragraph" rotatedBoundingBox="16104,13953 24643,14195 24580,16428 16041,16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14121-9263-47FE-ACB7-A46C0A250FDD}" emma:medium="tactile" emma:mode="ink">
              <msink:context xmlns:msink="http://schemas.microsoft.com/ink/2010/main" type="line" rotatedBoundingBox="16104,13953 24643,14195 24580,16428 16041,16185"/>
            </emma:interpretation>
          </emma:emma>
        </inkml:annotationXML>
        <inkml:traceGroup>
          <inkml:annotationXML>
            <emma:emma xmlns:emma="http://www.w3.org/2003/04/emma" version="1.0">
              <emma:interpretation id="{45997700-36D6-414E-9082-D926CF75260F}" emma:medium="tactile" emma:mode="ink">
                <msink:context xmlns:msink="http://schemas.microsoft.com/ink/2010/main" type="inkWord" rotatedBoundingBox="16089,14500 16784,14520 16771,14993 16075,14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15124 12169 352 0,'-18'-8'132'15,"9"12"-104"-15,-14-8-8 0,14 4 104 16,-4 4-72-16,-1-4-12 0,-4 0-24 15,-1 4 108-15,-3 4-68 16,3 4 68-16,1 4-72 16,-4 4 60-16,3 5-64 15,1 7 20-15,4 0-40 0,1 4-8 16,4 1-12-16,4-5 4 16,5-4-8-16,5-8 24 15,4-3-16-15,9-9 12 16,0-4-12-16,10-8-24 15,3-4 4-15,1-5-68 16,5-3 44-16,-5 0 4 16,-1 0 16-16,1-4 20 0,-4-4-4 15,-1 4-4-15,0-1 4 16,1 5-16-16,-6 0 8 16,1 4-16-16,-5 4 12 15,1 4 12-15,-6 4 0 16,1 4-4-16,-1 8 4 15,1 4 28-15,-5 4-16 16,5 5-4-16,0 3-8 16,-1-4 40-16,-4-4-24 15,5-8 0-15,4-4-12 0,-4-4 20 16,0-4-16-16,-1-4 12 16,1-4-12-16,-5 0-8 15,-5 0 0-15,1 0 12 16,0-4-8-16,-5-4-4 15,0-4 0-15,4-1-4 16,-4-3 0-16,5 0 16 16,-5-4-8-16,4 0-4 15,-4-1 0-15,-4-3-4 16,-1-4 0-16,-4 3-12 16,0 1 8-16,0 16-68 15,0 4 40-15,4 4-136 16,1 0 92-16,4 8-184 15,9 8 148-15,0-8-380 16</inkml:trace>
        </inkml:traceGroup>
        <inkml:traceGroup>
          <inkml:annotationXML>
            <emma:emma xmlns:emma="http://www.w3.org/2003/04/emma" version="1.0">
              <emma:interpretation id="{4B79DFE6-D528-409F-8158-07661A9F4AF8}" emma:medium="tactile" emma:mode="ink">
                <msink:context xmlns:msink="http://schemas.microsoft.com/ink/2010/main" type="inkWord" rotatedBoundingBox="17247,13985 20911,14089 20862,15832 17197,157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86.5847">18381 11704 852 0,'-9'-8'316'0,"9"8"-248"0,9 4-16 16,-9 4-100-16,0 4 16 16,0 17-620-16</inkml:trace>
          <inkml:trace contextRef="#ctx0" brushRef="#br0" timeOffset="1111.6989">15989 12290 476 0,'0'-4'176'0,"5"4"-136"0,4 0-12 16,-9 0 120-16,0 0-88 15,0 0 72-15,0 0-76 16,0 0 24-16,9 0-48 16,-9 0 8-16,5 0-24 0,-5 0 44 15,0 0-32-15,0 0 12 0,18 0-24 16,-9 0 36-16,5 0-28 16,-1 0-4-16,10 0-12 15,4 0-8-15,-4 0 4 16,5 0 12-16,-1 0-8 31,-4 0 4-31,-10 0-4 0,5 0-8 0,-13 0 4 16,-5 0-60-16,0 0 32 15,0 0-228-15,-5 0 140 16</inkml:trace>
          <inkml:trace contextRef="#ctx0" brushRef="#br0" timeOffset="322.6005">16071 12169 704 0,'0'-4'264'0,"0"4"-208"0,-4 0-12 15,4 0 160 1,4 0-104-16,5-4-40 15,5 0-12-15,9 0-36 16,4 4-4-16,10-8-4 0,8 0 12 16,5 0-8-16,0-5 4 15,-9 9-4-15,-9 0-68 0,-9 0 32 16,-9 8-48-16,-5-4 40 16,-9 0-112-16,-9 0 84 15,0 0-500 1</inkml:trace>
          <inkml:trace contextRef="#ctx0" brushRef="#br0" timeOffset="3681.1198">16905 12064 384 0,'0'-4'140'0,"0"-4"-108"16,9 4-8-16,-9 4 12 0,0-4-24 16,0 4 24-16,-9 0-24 15,9 0 32-15,-10-8-28 16,1 8 56-16,5 12-40 15,-5-8 20-15,0 4-32 16,-5-4 52-16,5 4-40 16,-14 8 56-16,5 0-52 0,-5 0 20 15,9-3-36-15,-8 11 16 16,-1-8-20-16,0 0 8 16,5 8-12-16,9-4-16 15,0 5 0-15,4-5 20 16,5-4-8-16,9 0 16 0,0-4-16 15,5-12-20-15,-5 0 4 16,14-4-40-16,-9-4 28 16,8 0-80-16,1-4 56 15,9 4-44 1,-14-8 52-16,0 0-8 0,-9 3 28 16,1-3 36-16,-1 8-12 15,-5 4 36-15,5 0-28 16,-9 4 4-16,0 0-12 15,0 16 28-15,0 0-20 16,9-3 12-16,5 11-16 0,4-4-8 16,14 0 0-16,-4 4 4 15,12-8-4-15,6-7 24 16,-10-9-16-16,1 0 24 16,-5 0-24-16,-5-13 4 15,-9 1-8-15,-4-4 12 16,-5 0-12-16,-4 0 4 15,4-4-4-15,-9 0-8 16,0-1 4-16,0 1 84 16,0 0-48-16,0 0-8 15,0 0-20-15,0 4 8 16,0 3-12-16,0 1-116 16,0 0 56-16,9 4-464 15</inkml:trace>
          <inkml:trace contextRef="#ctx0" brushRef="#br0" timeOffset="3868.1158">17534 11615 788 0,'0'-8'292'0,"9"8"-228"0,-9 4-16 0,0 0 8 16,0 16-40-16,0 4 12 15,-9 13-16-15,-5 7-156 16,5 13 76-16,-9 0-536 0</inkml:trace>
          <inkml:trace contextRef="#ctx0" brushRef="#br0" timeOffset="4158.3889">17615 12217 904 0,'-14'-20'332'0,"14"20"-256"0,9-8-24 16,5 8 80-16,-5-4-84 0,5 0 32 16,18 0-44-16,4 4-76 15,14 0 20-15,5 4-432 16</inkml:trace>
          <inkml:trace contextRef="#ctx0" brushRef="#br0" timeOffset="4612.5988">18225 12153 528 0,'0'4'196'0,"14"-4"-152"0,-14 8-12 16,0-8 124-16,0 8-92 15,0 8 72-15,0 16-80 16,-10 17 4-16,6 19-36 0,-1 17-32 0,-4 0 4 16,0-13 28-16,-9-11-16 15,-5-13 28-15,-4-11-24 16,-10-1 92-16,-4-16-56 16,-4-4 32-16,-1-8-48 15,5-8 8-15,0-4-24 16,5-8 0-16,4-4-8 15,9-12-324-15,5-12 172 16,18 3-556 0</inkml:trace>
          <inkml:trace contextRef="#ctx0" brushRef="#br0" timeOffset="5565.2905">18689 12116 424 0,'5'-8'156'0,"-1"8"-120"0,10 0-8 0,-14 0 116 0,0-4-84 16,0 0 44-16,0 0-60 15,-9 0 48-15,0-4-56 16,4 0 20-16,-13 8-36 0,4 0 28 15,-8 8-32-15,-1 0 12 16,0-4-16-16,-4 8 28 16,4 1-24-16,0 7 20 15,0 4-20-15,10-8 20 16,-5 4-24-16,13 4-4 16,-4-3-4-16,9-5 12 15,9 0-8-15,-4-4 32 16,13-4-24-16,-9-4-48 15,9 0 16-15,9-8-68 16,-4 0 48-16,0-4-52 0,9 0 48 16,-9-4-24-16,-1-4 40 15,1 8 20-15,0-9 4 16,-14 9 0-16,14 4 4 16,-14 4 28-16,5 0-16 15,-5 0 40-15,-9 12-32 16,9 13 12-16,4-1-20 15,-3 8 0-15,8 0-8 16,0 1 12-16,5-1-12 16,-1-8 32-16,1-8-24 15,0-4 20-15,-5-8-20 16,0-8-16-16,-4-8-4 0,0-8 12 16,-5-8-4-16,-9-4 16 15,-5-5-12-15,10 1-12 16,-5 0 0-16,0 7 72 15,0 1-36-15,0 4-12 16,0 4-12-16,9 4-8 16,-4-4 0-16,4 11-100 15,0 5 56-15,-9 4-220 16,0 0 148-16,0 0-344 16,0 8 260-1,0 13-84-15</inkml:trace>
          <inkml:trace contextRef="#ctx0" brushRef="#br0" timeOffset="5907.756">19401 11627 488 0,'0'-20'180'0,"9"20"-140"0,-9-4-12 0,0 4 232 0,0 0-148 15,0 0 28-15,9 12-88 16,0 12-4-16,-5 1-32 15,-4 7 20-15,0 8-24 0,0-3 12 16,9-1-12-16,-9-12-52 16,0 9 24-16,0-13-260 15,-9-4 152-15,5 0-432 16</inkml:trace>
          <inkml:trace contextRef="#ctx0" brushRef="#br0" timeOffset="11776.3932">19632 12984 756 0,'4'8'280'0,"-4"16"-216"0,-9 13-20 16,0-5 24-16,-5 8-48 16,-8 5-36-16,-6-1 8 15,-13 0-360-15,-13 5 200 0,-5-9-220 16</inkml:trace>
          <inkml:trace contextRef="#ctx0" brushRef="#br0" timeOffset="6147.3936">19574 11684 560 0,'0'-20'208'0,"9"15"-164"0,-9 1-8 0,0 4 164 15,4 9-116-15,-4 3 44 16,0 16-76-16,0 8-12 15,9 9-24-15,-9-5 16 0,0 1-20 16,0-1-260-16,0 1 136 16</inkml:trace>
        </inkml:traceGroup>
        <inkml:traceGroup>
          <inkml:annotationXML>
            <emma:emma xmlns:emma="http://www.w3.org/2003/04/emma" version="1.0">
              <emma:interpretation id="{F5D349AB-5F8E-4BC6-AEAD-A71D01D7DBA2}" emma:medium="tactile" emma:mode="ink">
                <msink:context xmlns:msink="http://schemas.microsoft.com/ink/2010/main" type="inkWord" rotatedBoundingBox="21707,14252 24639,14335 24580,16428 21647,163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496.4802">21099 11931 572 0,'0'-4'208'0,"9"8"-160"0,-18 12-12 16,9 0 48-16,0 8-52 16,0 1-12-16,0-1-12 15,-5 0 16-15,5 0-12 16,0-7-172-16,0-5 88 16,-9 0-380-16</inkml:trace>
          <inkml:trace contextRef="#ctx0" brushRef="#br0" timeOffset="13501.0271">21217 11959 560 0,'-14'-8'208'0,"14"8"-164"0,0 4-8 0,0-4 40 15,5 8-48-15,4 4 32 0,-4 8-32 16,8 1-16-16,1-1-8 15,-14 0 4-15,0 4-4 0,0-12-268 16</inkml:trace>
          <inkml:trace contextRef="#ctx0" brushRef="#br0" timeOffset="14040.9165">21640 12206 476 0,'10'-4'176'0,"-1"4"-136"0,-9 0-12 0,0 0 152 16,9 0-104-16,-9 0 16 16,0 0-56-16,0 8-8 15,0 4-16-15,0 4 20 0,-18 0-20 16,-5 5 24-16,-9-1-24 16,-4 0 24-16,-10 0-24 15,0 1 4-15,-4-1-8 16,5 0 48-16,4 0-32 15,18-4 8-15,0 1-20 0,10-5-16 16,4 0 0-16,0 0 40 16,18-4-24-16,0 4 0 15,4 0-8-15,1 1 20 16,13-1-12-16,-4 4 4 16,-9 4-8-16,18 0 4 15,0 5-8-15,-10-1 8 16,1-4-8-16,0-4-12 15,0 1 4-15,-10-5 40 16,1-4-24-16,-10 4 8 16,-4-12-12-16,0 0-164 15,10 0 84-15,-6-8-272 16,-4 0 196-16,14 8-376 16</inkml:trace>
          <inkml:trace contextRef="#ctx0" brushRef="#br0" timeOffset="13020.1998">20661 12250 312 0,'-14'-8'112'0,"9"12"-84"0,-4-8-12 0,5 8 56 15,-5 0-44 1,0 4 96-16,-5 4-72 0,-4 8 72 15,4 4-68-15,-9 13 68 16,5 7-72-16,4 8 8 16,-8-7-36-16,3-5 4 0,15 0-16 15,-5-7 12-15,0-9-16 16,9 0 4-16,9-8-4 16,0-4 20-16,0-4-16 15,5-8-76-15,8-4 36 16,-8-4-80-16,13-4 64 0,-8-4 28 15,8-8 12-15,-4-4 4 16,-1-9 4-16,-8 5-4 16,9-4 0-16,-5 12 24 15,-18 3-12-15,14 5 4 16,-5 16-8-16,-9 0 28 16,0 20-20-16,0 5 48 15,0 11-36-15,4 4-16 16,10-7-4-16,13-1 36 15,-4-8-24-15,0-4 0 16,0-4-12-16,4-4 20 16,0-3-16-16,-4-14 32 15,-5-3-28-15,-4-4-4 16,-5-4-8-16,-4-8-16 0,-5-4 8 16,0-9 4-16,0 1 0 15,0 0 0-15,0-1 0 16,0 5 0-16,0 4 0 15,0 4-12-15,0 0 8 16,0 7-48-16,0-3 24 16,0 12-180-16,0 0 116 15,-5 0-504 1</inkml:trace>
          <inkml:trace contextRef="#ctx0" brushRef="#br0" timeOffset="14541.7451">21886 12368 624 0,'-13'-12'228'0,"26"3"-176"0,-13 1-16 0,0 8 88 16,0 0-76-16,0 0-12 0,-13 8-20 16,13 1 4-1,-14 3-12-15,-4 4 24 0,0 4-20 0,-1 4 24 16,-3-3-24-16,-10 3 24 16,0 4-24-16,0-3 12 15,14-5-12-15,-10-4 12 16,10-4-16-16,5 0-20 15,13 0 4-15,0 1 40 16,13-1-20-16,-8 0 8 16,8-4-12-16,6 4 12 15,3 4-12-15,1-4 4 16,0 0-4-16,-5 1 36 16,0-5-20-16,1 0-4 15,-10 0-12-15,-9-8-60 16,0 0 28-16,0 0-140 0,0 0 92 15,0 0-304 1,4 0 212-16,5 4-260 16</inkml:trace>
          <inkml:trace contextRef="#ctx0" brushRef="#br0" timeOffset="15213.0584">22319 12343 332 0,'4'-20'120'0,"6"16"-92"0,-20-4-8 16,10 4 68-16,0 0-52 16,-4 0 92-16,4 0-72 15,-14 0 80-15,14 0-80 16,0 4 16-16,-13 0-40 16,8 4-4-16,-4 4-16 0,4 4 36 15,-8 4-24-15,-1 13 12 16,9 7-20-16,-8 4 28 0,8 1-28 15,-4-1-4 1,9-3-8-16,0-5 12 0,0-3-8 16,9-13 16-16,-4 0-16 15,8-4 16-15,-8-8-16 16,9-4-4-16,4-4 0 16,-4-12 4-16,13 0-4 15,-13-5-56-15,4-15 28 16,-14 4 28-16,10-1 0 15,0 9-16-15,-14 4 4 16,0 12 32-16,0 8-16 16,13 8 28-16,-8 16-24 0,8 4 24 15,6 1-24 1,22-1 40-16,4 0-28 0,5-11 20 16,9 3-24-16,-8-12 16 15,-6-12-20-15,1-4 20 16,-28-13-24-16,-5-3 24 15,-13-12-24-15,-13-9-12 16,-5-7-4-16,-10 3 4 16,-4 5 0-16,14 7 0 15,-9 5 0-15,9 7-20 16,36 9-84 0,9 4 56-16,5 4-228 15,14 0 156-15,-15 8-360 16,-3 0 268-1</inkml:trace>
          <inkml:trace contextRef="#ctx0" brushRef="#br0" timeOffset="15530.8995">23157 11914 508 0,'0'-24'188'0,"13"12"-148"0,-8 0-8 15,-5 4 236-15,0 4-152 16,0 0 140-16,0 4-148 16,0 0-40-16,0 20-44 15,0 8 0-15,0 5-16 0,0 7-128 16,0-3 68-16</inkml:trace>
          <inkml:trace contextRef="#ctx1" brushRef="#br0">23330 13934 0,'0'0'16,"0"0"0,0 0-1,0 0 1,0 0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2:53.1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C2642C-B59D-4EED-9B4D-08F29ED7045D}" emma:medium="tactile" emma:mode="ink">
          <msink:context xmlns:msink="http://schemas.microsoft.com/ink/2010/main" type="inkDrawing" rotatedBoundingBox="2533,16828 7419,16701 7420,16728 2534,16855" semanticType="underline" shapeName="Other">
            <msink:sourceLink direction="with" ref="{BB973778-AD4E-4D95-939D-366510E5A005}"/>
            <msink:sourceLink direction="with" ref="{4785DB16-059A-4649-84FB-4008E471DB9A}"/>
          </msink:context>
        </emma:interpretation>
      </emma:emma>
    </inkml:annotationXML>
    <inkml:trace contextRef="#ctx0" brushRef="#br0">0 127 144 0,'19'-8'52'0,"-6"8"-40"0,6-4 0 16,-6 4 24-16,1-4-20 16,4 4 136-16,-4 0-84 15,8 4 100-15,-8-4-92 16,0 4 56-16,4 0-76 16,0 4 24-16,-4-8-48 15,9 0-20-15,9-8-4 16,13 4 8-16,19 4-8 0,27 0 32 15,4 4-24-15,6-4 4 16,35-8-12-16,42 4 20 16,13 0-16-16,55-9 32 0,13 9-28 15,46-8-24-15,0 4 4 32,37-8 16-32,-19 4-4 0,-4 0-4 0,-14 4 0 15,-59 8 20-15,-5-8-12 31,-13 3-4-31,-46 5-4 0,-37 0-16 0,-40 0 8 16,-27 0-136-16,-24 0 72 16,-26-8-144-16,-19 8 120 15,-18 0-352 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2:53.9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766BEB-6A68-49EA-B380-539D479E56AC}" emma:medium="tactile" emma:mode="ink">
          <msink:context xmlns:msink="http://schemas.microsoft.com/ink/2010/main" type="inkDrawing" rotatedBoundingBox="9836,16761 15528,16704 15528,16748 9837,16806" semanticType="underline" shapeName="Other">
            <msink:sourceLink direction="with" ref="{7041C7DD-F6AB-4F60-9EFD-225889632938}"/>
            <msink:sourceLink direction="with" ref="{9DAB55EB-C0A3-480B-9214-1110DFA5763E}"/>
          </msink:context>
        </emma:interpretation>
      </emma:emma>
    </inkml:annotationXML>
    <inkml:trace contextRef="#ctx0" brushRef="#br0">0 81 444 0,'18'-8'164'0,"-4"8"-124"0,9-8-16 0,-10 8 0 15,10 0-20-15,0 0 52 16,4 0-32-16,5 0 32 16,5 8-28-16,4-8 0 15,0 12-16-15,0-8 20 16,9 0-20-16,4 0 4 0,15-4-8 16,35-8-8-16,28 0 4 15,9 4 40-15,28-4-24 0,40 4-8 16,-4 0-8-16,27 0-16 15,19 8 8-15,13-4 28 16,45 0-12-16,10 0-48 16,23 0 20-16,17-4 48 15,-8 0-16-15,-5-4 56 16,-32 8-40-16,-50 0-8 16,-23-12-12-16,-27-1 8 15,-32 5-12-15,-45 4-216 16,-37-4 116-16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2:50.5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40E3BE-941D-4245-990E-5EC8FBA4F24A}" emma:medium="tactile" emma:mode="ink">
          <msink:context xmlns:msink="http://schemas.microsoft.com/ink/2010/main" type="writingRegion" rotatedBoundingBox="10107,17319 14908,14898 15343,15760 10541,18182"/>
        </emma:interpretation>
      </emma:emma>
    </inkml:annotationXML>
    <inkml:traceGroup>
      <inkml:annotationXML>
        <emma:emma xmlns:emma="http://www.w3.org/2003/04/emma" version="1.0">
          <emma:interpretation id="{F39F4AF4-C235-4976-B21C-E327EF63F783}" emma:medium="tactile" emma:mode="ink">
            <msink:context xmlns:msink="http://schemas.microsoft.com/ink/2010/main" type="paragraph" rotatedBoundingBox="10107,17319 14908,14898 15343,15760 10541,18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BBD55-50BB-46DF-9BF6-CCB8C3A1F659}" emma:medium="tactile" emma:mode="ink">
              <msink:context xmlns:msink="http://schemas.microsoft.com/ink/2010/main" type="line" rotatedBoundingBox="10107,17319 14908,14898 15343,15760 10541,18182"/>
            </emma:interpretation>
          </emma:emma>
        </inkml:annotationXML>
        <inkml:traceGroup>
          <inkml:annotationXML>
            <emma:emma xmlns:emma="http://www.w3.org/2003/04/emma" version="1.0">
              <emma:interpretation id="{739F10E2-D88E-461A-AAAC-15B9D9952C5B}" emma:medium="tactile" emma:mode="ink">
                <msink:context xmlns:msink="http://schemas.microsoft.com/ink/2010/main" type="inkWord" rotatedBoundingBox="10107,17319 11577,16578 12012,17440 10541,18182"/>
              </emma:interpretation>
            </emma:emma>
          </inkml:annotationXML>
          <inkml:trace contextRef="#ctx0" brushRef="#br0">9972 14557 384 0,'-10'0'140'0,"10"8"-108"0,-4 0-8 0,8-4 196 0,-4 13-124 16,5-1 8-16,0 4-64 15,-1 4-4-15,1 1-20 16,-1-5 0-16,-4-4-8 0,0-4 12 16,0 8-12-16,-4-8-268 15,-5 1 144-15,-1-5-320 16</inkml:trace>
          <inkml:trace contextRef="#ctx0" brushRef="#br0" timeOffset="181.4953">10195 14537 548 0,'-9'-8'204'0,"4"8"-156"0,0 4-16 0,5 0 36 15,0 12-44-15,-4 4 32 16,13 5-28-16,-9 3-8 16,0 0-12-1,0 1 4-15,-5-5-8 0,1 4-92 0,-5-8 52 16</inkml:trace>
          <inkml:trace contextRef="#ctx0" brushRef="#br0" timeOffset="-1128.5033">9603 14836 288 0,'-5'0'108'0,"1"0"-84"0,-1 0-4 0,5 0 64 15,-4 0-48-15,-1 0 48 16,0 8-48-16,1-4 0 16,-5 1-24-16,0-1 100 15,4 4-64-15,-4 4 32 16,-5 0-44-16,5 4 20 0,-4 0-28 15,4 1 16-15,-1-1-24 0,1 4 8 16,5-8-16-16,-1 8 12 16,5-8-16-16,0-3 4 15,5 3-4-15,4-4 28 16,0-8-20-16,0 8-12 16,0-4-8-16,5 0-16 15,4-4 12-15,0 0 32 16,0-4-16-16,5 0 0 15,0-4-4-15,0 0-4 16,-5-4 0-16,5-1 8 16,-5 1-4-1,0-4-4-15,0 8 4 0,-4-4 12 16,-5 0-8-16,0 4-12 16,-4 0 0-16,4 3-16 15,-5-3 12-15,-4 8-32 0,0 0 24 16,0 0-4-16,5 8 12 15,4 5-12-15,-4-1 12 16,4 4 40-16,-5-4-20 16,10 8 36-16,0 1-32 15,-1-5-4-15,1-4-8 16,0-8 56 0,-5 4-32-16,4-12-12 15,6 4-8-15,-1-8 8 16,0 0-8-16,-4-12 4 15,-1 15-4-15,-4-11-8 16,1-4 4-16,-10 0-24 16,4 16 12-16,-8-16 12 15,-6 11 0-15,1-7-12 0,0 8 4 16,-4 0 20-16,-1 4-8 16,9 4-12-16,1-8 0 15,-1 8-24-15,1 0 16 0,4 0-144 16,0 0 84-16,0 0-380 15</inkml:trace>
          <inkml:trace contextRef="#ctx0" brushRef="#br0" timeOffset="-436.6636">8947 14808 340 0,'9'-8'128'0,"0"8"-100"0,10-16-8 16,-6 16 24-16,5 0-28 16,5 0 100-16,0 0-64 15,0 16 56-15,0-8-64 0,-1 0 4 16,-3 12-28-16,-6-3 32 15,-4-1-28-15,-4 0 20 0,-5 0-24 16,-5 0 16-16,-8 0-20 16,-6 1 0-16,-3-1-8 15,-6 4-24-15,1-8 8 16,0-4-12-16,-1 0 8 16,10 0 0-16,5-3 4 15,3-5 16-15,10 0-4 16,10 8 60-16,8-8-36 0,0 0 24 15,0 0-32-15,5 8-8 16,0-8-8-16,-1 0 12 16,-3 4-8-1,-1-4-84-15,0 12 44 0,0-4-316 16</inkml:trace>
          <inkml:trace contextRef="#ctx0" brushRef="#br0" timeOffset="1103.9491">10559 14589 488 0,'-5'21'180'0,"5"-9"-140"0,-4 12-12 16,-1-12 100-16,1 13-76 16,4-5 60-16,0 12-68 15,0-4 16-15,-5-7-40 16,1 3 16-16,-1 0-20 0,0-3 20 15,-4-5-24-15,0 4 12 16,-4-8-12-16,-1 4-8 0,-4 0 0 16,0-3 4-16,4 3-4 15,5 0 8-15,4-8-8 16,5 12 24-16,0-12-16 16,9 0 24-16,0-3-24 15,10-5 24-15,-1 0-24 16,0 0-12-16,5 0-4 15,0-5-32-15,-1 10 20 16,1-5-444 0,-5 0 252-16,10 12-220 0</inkml:trace>
          <inkml:trace contextRef="#ctx0" brushRef="#br0" timeOffset="955.0548">10427 14816 520 0,'-9'-8'192'0,"13"0"-152"0,-4-4-8 15,0 12 124-15,0 0-92 16,19-8 60-16,3 8-68 15,6-8-32-15,-1-1 0 16,0 5-16-16,1 0 4 0,-1-4-4 16,0 8-8-16,-9 0 4 15,-4 0-128-15,-5 0 68 16,-9 0-244 0,0 0 172-16,-4 4-244 15</inkml:trace>
        </inkml:traceGroup>
        <inkml:traceGroup>
          <inkml:annotationXML>
            <emma:emma xmlns:emma="http://www.w3.org/2003/04/emma" version="1.0">
              <emma:interpretation id="{6196596E-DC32-49D7-AE0F-F75F20C3808E}" emma:medium="tactile" emma:mode="ink">
                <msink:context xmlns:msink="http://schemas.microsoft.com/ink/2010/main" type="inkWord" rotatedBoundingBox="12941,15897 14911,14903 15337,15748 13367,16742"/>
              </emma:interpretation>
            </emma:emma>
          </inkml:annotationXML>
          <inkml:trace contextRef="#ctx0" brushRef="#br0" timeOffset="-27416.5557">12034 13825 652 0,'0'4'244'0,"0"0"-192"15,0 8-12-15,0-4 128 0,5 4-100 16,8 0 0-16,10 0-44 16,9-4 28-16,13-8-28 15,5-4 12-15,10-4-20 0,-6-4-60 16,-8-8 20-16,-14-4 4 15,-10-1 8-15,-12-7 28 16,-20 8-8-16,-3-9-28 16,-19 5 8-16,-14 8-4 15,-8 4 8-15,-1 3 0 16,1 22 0-16,-1-1 68 16,18 12-32-16,6 12 24 15,-1 21-32-15,13 8 36 16,15 3-32-16,8 1 40 15,10-8-36-15,13-13 28 0,19-7-28 16,4-17-16-16,5 4-8 16,-1-12-104-16,1-4 56 15,-9-8-156-15,-10-12 112 16,0-4-480 0,-13-4 316-16,-9-21-40 15</inkml:trace>
          <inkml:trace contextRef="#ctx0" brushRef="#br0" timeOffset="-26796.8989">12749 13064 520 0,'13'-53'192'0,"-3"41"-152"0,3 0-8 16,-4 12 148-16,-4 12-104 15,-1 4 96-15,-4 29-104 16,0 19 4-16,-4 17-48 16,-1-4 4-16,-8-8-16 0,-1-12 36 15,-4-9-24-15,4-7 40 16,1-9-36-16,-10-8 72 15,-5-7-52-15,6-9-168 16,-10-8 64-16,0-8-296 0,-5-9 192 16,6 1-428-1</inkml:trace>
          <inkml:trace contextRef="#ctx0" brushRef="#br0" timeOffset="-26790.8792">12899 12837 832 0,'14'-28'308'0,"-10"28"-240"0,1 0-20 0,-5 0-16 16,-5 0-28-16,1 8-196 0,4 4 104 15,9 12-476-15</inkml:trace>
          <inkml:trace contextRef="#ctx0" brushRef="#br0" timeOffset="-26089.4531">13108 12922 60 0,'-22'0'24'0,"13"4"-20"0,0 0 0 15,9-4 272-15,0 0-152 16,4 8 72-16,1 0-116 16,4-4 36-16,0 13-72 15,0-1 76-15,-9 4-68 16,0 4 16-16,-5 5-36 0,-4-1 32 15,-4 0-36-15,-6 1 20 16,1-1-28-16,5-4 0 0,3-3-12 16,6-5 20-16,4-4-16 15,14-8-12-15,4-4-4 16,9-8-112-16,5-4 64 16,0-9-4-16,0-3 32 15,-10 0-28-15,-3 0 32 16,-1 3 8-16,-4 5 8 15,-10 4 4-15,-4 8 0 16,0 4 76-16,-4 8-40 16,4 4 12-16,4 8-28 0,5 5 48 15,5 3-36-15,9-4 28 16,4-3-32-16,0-9 16 16,5-4-24-16,5-12 16 15,-1-8-20-15,-9-9 8 16,-9 1-12-16,-4-4-8 15,-14-4 0-15,-9 3-24 16,-9-3 12-16,0 8 4 16,-5-5 4-16,5 5 0 15,-1 4 0-15,6-4 8 16,-1 12-4-16,10 0-36 16,4-1 16-16,0 5 16 15,9 0 0-15,4 0-8 16,10 0 4-16,4 4-24 15,5-4 16-15,0 4-92 16,-5 0 56-16,-8 0-84 0,-1 0 76 16,-9 0-8-16,-9 0 40 15,0 0-20-15,0 0 24 16,0 0 20-16,9-4 0 16,9 0 36-16,10-4-20 15,3 4 92-15,10-4-60 16,0 4 4-16,0 4-32 15,0-4 16-15,-9 0-24 16,-9 4-56-16,-9 0 20 16,-5 0-140-16,-9 0 92 15,0 4-144-15,-9 0 124 0,0 0-308 32</inkml:trace>
          <inkml:trace contextRef="#ctx0" brushRef="#br0" timeOffset="-25864.4193">13646 12833 488 0,'-5'-4'180'0,"10"8"-140"0,4-4-12 15,0 4 108-15,0 0-80 16,-4 8 104-16,-1 0-96 0,-4 5 24 16,-4 3-52-16,-6 8 4 0,-3 5-24 15,-5 3 36-15,-1 0-28 16,1-3 12-16,5-9-20 16,3-4 8-1,6-3-12-15,13-9-8 16,14-4 0-16,13-4-332 15,5 8 180-15,-9 8-432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5:07.6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4C93B9-E9D6-4E9D-9F49-D68714E2A368}" emma:medium="tactile" emma:mode="ink">
          <msink:context xmlns:msink="http://schemas.microsoft.com/ink/2010/main" type="inkDrawing" rotatedBoundingBox="8967,5764 19493,5698 19494,5773 8968,5839" semanticType="underline" shapeName="Other">
            <msink:sourceLink direction="with" ref="{3E10C3DC-2EB8-4D9E-A833-E85B2261A913}"/>
          </msink:context>
        </emma:interpretation>
      </emma:emma>
    </inkml:annotationXML>
    <inkml:trace contextRef="#ctx0" brushRef="#br0">0 69 416 0,'0'0'152'0,"0"0"-116"0,13 0-12 16,-13 0 128 0,0 0-88-16,0 0 28 15,0 0-56-15,0 0 48 16,9 8-48-16,0-8 0 15,5 8-20-15,9-8-4 16,-5 0-4-16,19 0 20 16,17 0-16-16,1 0-12 15,9 0-4-15,8 0-16 16,6 4 12-16,4-4 48 0,-5 4-20 0,23-4-8 16,-9 0-8-16,23 0-4 15,-5-4 0-15,23 4 0 16,-18 0 0-1,32-12 16-15,-9 12-8 0,22 0 16 16,-13-8-16-16,13 0 4 16,-9 4-4-16,14 0 20 15,-32-4-16-15,18 4 12 16,-27-5-12-16,14 1 28 16,-19 8-24-16,1-12-12 15,-15 12-8-15,1-4 4 16,-14 8 0-16,23-8-20 15,-9 4 12-15,18-8 20 16,-10 12-4-16,10-4-4 16,-13 4 0-16,31-4-16 15,-18 4 8-15,22-8 20 16,-13 8-8-16,37-8 4 16,-10 4-4-16,19 0 12 15,-33 4-12-15,33-4 4 16,-23 4-4-16,18-4 12 15,-18 4-12-15,27 0 4 16,-23-4-4-16,19 4 12 16,-24 0-12-16,38 0 24 15,-19 1-20-15,36-5-12 0,-31 0-4 16,40-5-4-16,-18 10 0 16,55-5 16-16,-31 0-4 15,40-9-12-15,-41 9 4 0,32-4 28 16,-28 8-12-16,19-4-20 15,-23 0 0 1,-13-8-12-16,-33 8 8 0,-27-4 36 16,-31 0-16-1,-24-4-564-15,-26 8 304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5:29.5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400952-E185-4443-B4D5-A83B8FB0E134}" emma:medium="tactile" emma:mode="ink">
          <msink:context xmlns:msink="http://schemas.microsoft.com/ink/2010/main" type="inkDrawing" rotatedBoundingBox="11389,3789 11933,3834 11930,3869 11387,3825" semanticType="underline" shapeName="Other">
            <msink:sourceLink direction="with" ref="{0D1C21BB-07C0-4E85-A730-B5BE78C89DFB}"/>
          </msink:context>
        </emma:interpretation>
      </emma:emma>
    </inkml:annotationXML>
    <inkml:trace contextRef="#ctx0" brushRef="#br0">10210 3090 236 0,'0'4'88'0,"0"-4"-68"0,4 4-4 0,-4-4 132 15,0 0-84-15,0 0 96 16,0 0-92-16,0 0 80 16,0 0-84-16,0 0 20 15,0 0-48-15,0 5 48 16,5-1-48-16,-5 0 28 16,0 0-36-16,0-4 36 15,0 0-36-15,0 0-24 16,0 0-4-16,4 0 44 15,10 12-24-15,9-12 0 16,4 4-12-16,19 0-8 16,-1 0 4-16,10 0 12 0,-10 0-8 15,10-8 16-15,-10 4-16 0,-13-4-4 16,9 8 0-16,-18-4-4 16,0 0 0-16,-14 0 24 15,-4 0-12-15,-5 4 24 16,0 0-24-16,9-4-108 15,-9 4 48-15,13 4-404 16,5-4 252-16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4:24.7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25EC77-6F27-4592-BA9A-617332615CAF}" emma:medium="tactile" emma:mode="ink">
          <msink:context xmlns:msink="http://schemas.microsoft.com/ink/2010/main" type="writingRegion" rotatedBoundingBox="1884,3715 4219,3738 4213,4359 1878,4336"/>
        </emma:interpretation>
      </emma:emma>
    </inkml:annotationXML>
    <inkml:traceGroup>
      <inkml:annotationXML>
        <emma:emma xmlns:emma="http://www.w3.org/2003/04/emma" version="1.0">
          <emma:interpretation id="{680F185E-CD5A-495E-AF4D-9E70815EE6A7}" emma:medium="tactile" emma:mode="ink">
            <msink:context xmlns:msink="http://schemas.microsoft.com/ink/2010/main" type="paragraph" rotatedBoundingBox="1884,3715 4219,3738 4213,4359 1878,4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0706B-6D6C-43FF-83DA-DB41E9019F4D}" emma:medium="tactile" emma:mode="ink">
              <msink:context xmlns:msink="http://schemas.microsoft.com/ink/2010/main" type="line" rotatedBoundingBox="1884,3715 4219,3738 4213,4359 1878,4336"/>
            </emma:interpretation>
          </emma:emma>
        </inkml:annotationXML>
        <inkml:traceGroup>
          <inkml:annotationXML>
            <emma:emma xmlns:emma="http://www.w3.org/2003/04/emma" version="1.0">
              <emma:interpretation id="{7A68F744-6F43-477D-884A-C02D5603468D}" emma:medium="tactile" emma:mode="ink">
                <msink:context xmlns:msink="http://schemas.microsoft.com/ink/2010/main" type="inkWord" rotatedBoundingBox="1884,3715 4219,3738 4213,4359 1878,4336"/>
              </emma:interpretation>
              <emma:one-of disjunction-type="recognition" id="oneOf0">
                <emma:interpretation id="interp0" emma:lang="" emma:confidence="0">
                  <emma:literal>**</emma:literal>
                </emma:interpretation>
                <emma:interpretation id="interp1" emma:lang="" emma:confidence="0">
                  <emma:literal>of *</emma:literal>
                </emma:interpretation>
                <emma:interpretation id="interp2" emma:lang="" emma:confidence="0">
                  <emma:literal>* *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@ *</emma:literal>
                </emma:interpretation>
              </emma:one-of>
            </emma:emma>
          </inkml:annotationXML>
          <inkml:trace contextRef="#ctx0" brushRef="#br0">703 3167 508 0,'10'-20'188'0,"-10"20"-148"0,18 0-8 0,-14 0 60 15,5 8-56-15,5-8 32 16,4 12-40-16,-4 4 28 16,-5 13-32-16,0 7-4 15,5 9-12-15,-10-1 20 16,1 9-16-16,-10-9 12 16,5 1-12-16,-4-9 12 15,-1-7-16-15,-4-5 48 16,9-12-28-16,0-12 4 15,5 0-20-15,4-28-8 16,4 12 0-16,6-29-4 16,-1 5 0-16,9-21-12 15,0 20 8-15,1-3-24 16,8 16 16-16,-13 7 4 16,0 13 8-16,-14 16 44 15,-5 17-24-15,-13 23 24 16,5 5-24-16,-10 3 8 15,10-3-16-15,-10-8 0 16,9-9-4-16,5-4 36 16,0-11-20-16,0-13 64 15,5-4-48-15,-1-12-8 16,6 4-20-16,3-25-72 16,-4 5 32-16,5-12-76 0,4-1 60 15,-4-11-60-15,9 7 60 0,-14 1 12 16,4 7 20-16,-4 13 56 15,1 4-24-15,-10 24 96 16,4 8-64-16,-8 21 28 16,8-1-44-16,-8 17-12 15,-6-13-16-15,10 5 12 16,5-13-12-16,4-12-108 16,0 9 52-16,9-13-288 15,-4-8 188-15</inkml:trace>
          <inkml:trace contextRef="#ctx0" brushRef="#br0" timeOffset="735.4557">1391 3398 684 0,'14'-32'252'0,"-14"32"-192"0,41-21-20 0,-23 13 128 16,0 0-100-16,5-4-8 16,4 12-40-16,-4-16-8 15,4 8-4-15,-4 0 28 16,0-4-20-16,-14 3 4 15,4 1-12-15,-17 0-8 16,4 8 4-16,-14-4-4 16,5 4 0-16,-14-8 68 15,5 16-36-15,-9-4 40 16,9 4-40-16,-5 9-52 16,9 3 8-16,5 16-8 15,9 1 12-15,5 7 16 16,4-3-4-16,18-5 40 0,0-8-20 15,19-16-56-15,4-3 16 0,23-18-172 16,4 5 104-16,-4-20-80 16,4 4 96-16,-13-4 36 15,-14-5 24-15,-18 1 52 16,-9 4-24-16,-23-5 80 16,-5 1-56-16,-22 0 56 15,0 7-56-15,-19 9 48 16,10 12-52-16,-10 8-28 15,10 9-12-15,13 11-20 16,9 8 12-16,5 1 20 16,14-1-4-16,8-7 24 15,6-5-20-15,13-16-128 16,9 0 64-16,0-16-160 16,4-8 124-16,-9-9-60 15,-4 5 88-15,-9-16 36 16,0 7 16-16,-9-7 76 15,-1 8-36-15,-13-13 120 16,5 5-84-16,-10-9 108 16,5 17-100-16,-4-17 84 15,4 17-92-15,-5 8-52 16,10 4-12-16,-5 24-44 16,0 4 24-16,-5 12 32 15,5 13-8-15,-9 19 8 16,0-3-8-16,-5 12 20 0,5-5-16 15,-5 1-4-15,5-12-4 0,-4-5-148 16,4-7 80-16,-5-13-112 16,5-4 96-16,0-4-72 15,4-4 88-15,5-12-48 16,5 0 68-16,17-20-288 16,1 4 188-16</inkml:trace>
          <inkml:trace contextRef="#ctx0" brushRef="#br0" timeOffset="1397.7939">2456 3074 528 0,'-32'0'196'0,"32"0"-152"0,0 20-12 0,0-11 116 15,9 7-88-15,-4-4 44 16,9 4-60-16,-5 0 4 15,4 4-32-15,-8 5 0 16,4 3-8-16,-13 0 48 16,-1 9-32-16,-13-1-44 15,4 1 8-15,-9-1-112 16,10-12 68-16,-6-3 60 16,6-5 0-16,-1-8 24 15,10-8-16-15,4-8 28 16,4 0-24-16,5 0 4 15,9 8-12-15,5-4-8 0,0 8 4 16,4-4 12-16,1 16-8 0,-1-8-4 16,0 0 0-16,-4-4 12 15,0-4-8-15,-5 0-48 16,0-4 24-16,-9-4-16 16,5 8 20-16,-9-16-8 15,-1 8 8-15,-8-13 8 16,4 13 4-16,-5-8 60 15,10 4-32-15,-1 4 8 16,-4 8-24-16,9 8 20 16,5 4-20-16,4 12 24 15,5 5-24-15,0-1 4 16,-1-4-8-16,1-3 36 16,9-13-20-16,-9-8-12 15,9 0-8-15,-10-8-68 16,-3 4 36-16,-15-9-68 15,14 9 56-15,-13-8 28 16,4 4 8-16,-9-8-4 16,0 8 4-16,0 0 108 15,0 8-56-15,0 8 76 16,5 4-68-16,-1 4 24 16,10 0-48-16,-5 5 44 15,5-5-44-15,-1-8-192 16,5 4 88-16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4:19.2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3D32F3-1E02-4DC1-AB8B-5F0B946C0863}" emma:medium="tactile" emma:mode="ink">
          <msink:context xmlns:msink="http://schemas.microsoft.com/ink/2010/main" type="writingRegion" rotatedBoundingBox="8452,1803 24168,1622 24184,3026 8468,3207"/>
        </emma:interpretation>
      </emma:emma>
    </inkml:annotationXML>
    <inkml:traceGroup>
      <inkml:annotationXML>
        <emma:emma xmlns:emma="http://www.w3.org/2003/04/emma" version="1.0">
          <emma:interpretation id="{20144758-778E-4DEA-9DDA-F9BB3FABA512}" emma:medium="tactile" emma:mode="ink">
            <msink:context xmlns:msink="http://schemas.microsoft.com/ink/2010/main" type="paragraph" rotatedBoundingBox="8452,1803 24168,1622 24184,3026 8468,3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D559CB-9B5B-4C64-A8A5-D10D2C8BB2CF}" emma:medium="tactile" emma:mode="ink">
              <msink:context xmlns:msink="http://schemas.microsoft.com/ink/2010/main" type="inkBullet" rotatedBoundingBox="8454,1950 9776,1935 9785,2650 8462,2665"/>
            </emma:interpretation>
          </emma:emma>
        </inkml:annotationXML>
        <inkml:trace contextRef="#ctx0" brushRef="#br0">264-2 424 0,'-4'-4'156'0,"4"4"-120"0,4 8-8 16,-4-8 44 0,0 0-44-16,0 0-4 15,0 0-12-15,5-4 44 16,-5 4-32-16,-5-4 0 16,5 8-16-16,-9 0 56 15,-5 0-36-15,5 0 40 0,-4 0-36 0,-6 5 60 16,6-1-52-16,-19 0 36 15,9 4-44-15,-9-4 52 16,9 4-48-16,-8 4 44 16,8 0-44-16,9 4 0 15,5 1-24-15,9 3-8 16,9 4 0-16,5 0 20 16,9-3-12-16,8-9-20 15,1 0 0-15,0-8 12 16,-9 0 0-16,0-8-124 15,0 4 64-15,-14-8-252 16,4 4 172-16</inkml:trace>
        <inkml:trace contextRef="#ctx0" brushRef="#br0" timeOffset="-359.4554">-77-38 424 0,'-14'-4'156'0,"14"4"-120"0,-9 0-8 15,9-4 96 1,0 4-72-16,0-4 68 16,0 4-68-16,0-4 60 0,0 8-64 0,9-4 44 15,-5 0-52-15,15 0 8 16,-6 4-32-16,6-4 0 15,-6 8-8-15,10 0 36 16,4 4-20-16,-8 0-24 16,-1 4 0-16,-9 1 24 15,-5-1-12-15,-13 0 56 16,5 4-36-16,-19-4-8 16,0 4-12-16,-27 5 8 15,5-1-12-15,-19 0 4 16,14 0-4-16,-5-3-60 15,10-1 28-15,8-12-148 16,19-8 96-16,13-8-432 16,14 0 280-16</inkml:trace>
        <inkml:trace contextRef="#ctx0" brushRef="#br0" timeOffset="500.4765">-32-119 820 0,'0'0'304'0,"0"0"-236"0,0-4-20 0,9 0 124 15,5 0-104-15,4-12 0 16,-4 0-44-16,9-13-32 15,-1 9 0-15,-3-12 12 16,12 4 0-16,-12-9-12 16,-1 13 4-16,-4-4 4 15,-1 12 0-15,-4-4 60 16,0 11-32-16,-9 1 68 16,5 8-56-16,-5 4 36 15,9 4-44-15,0 9 16 16,5 3-28-16,-1 0 0 15,6 0-12-15,8-4-156 16,0 5 80-16</inkml:trace>
        <inkml:trace contextRef="#ctx0" brushRef="#br0" timeOffset="1111.1003">683 216 944 0,'9'8'352'0,"-9"-8"-276"0,37 9-20 0,-15-5 76 16,1 0-84-16,5-4-20 15,-1 0-16-15,0-4-48 16,5 4 20-16,-9-4-196 15,-5 8 116-15</inkml:trace>
        <inkml:trace contextRef="#ctx0" brushRef="#br0" timeOffset="889.0093">815 35 892 0,'-13'-4'332'0,"13"4"-260"0,0 0-20 0,4 0 96 15,5 0-92-15,5-4 32 16,4 4-52-16,5-4-24 15,0 4-4-15,-1-5-28 16,1 5 12-16,-9-4-232 16,4 4 128-16</inkml:trace>
      </inkml:traceGroup>
      <inkml:traceGroup>
        <inkml:annotationXML>
          <emma:emma xmlns:emma="http://www.w3.org/2003/04/emma" version="1.0">
            <emma:interpretation id="{3F22E5FA-6DFE-47E8-990D-B081591C3FC9}" emma:medium="tactile" emma:mode="ink">
              <msink:context xmlns:msink="http://schemas.microsoft.com/ink/2010/main" type="line" rotatedBoundingBox="10279,1782 24168,1622 24184,3026 10295,3186"/>
            </emma:interpretation>
          </emma:emma>
        </inkml:annotationXML>
        <inkml:traceGroup>
          <inkml:annotationXML>
            <emma:emma xmlns:emma="http://www.w3.org/2003/04/emma" version="1.0">
              <emma:interpretation id="{C6BF09FF-EF07-4782-8E9A-EB59DE39C6B4}" emma:medium="tactile" emma:mode="ink">
                <msink:context xmlns:msink="http://schemas.microsoft.com/ink/2010/main" type="inkWord" rotatedBoundingBox="10281,1905 10916,1898 10928,2926 10292,29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272.3663">1644 51 748 0,'-23'-4'276'0,"19"8"-216"0,-14-4-16 0,8 0 180 16,10 4-132-16,-13 4 60 15,13 0-88-15,-5 8 4 16,5-4-36-16,9 4-12 15,10 1-12-15,3-13 12 16,6 12-12-16,8-16 4 16,1 0-4-16,4-8 4 15,0 0-8-15,-5-13-12 16,-4 13 4-16,-9-8 4 16,-5 4 0-16,-18-8 8 15,0 8-4-15,-14-4-4 16,0 3 4-16,-13-7-4 15,4 12 0-15,-4-8-28 16,9 12 16-16,-5-4-12 16,5 8 12-16,0 4-20 15,4 4 20-15,-4 8-12 16,0 0 12-16,-5 5 8 16,9-1 4-16,-18 12 0 15,14 4 0-15,-9 17-20 16,-1 3 12-16,6 9 4 15,8 0 4-15,0-13 0 16,5-3 0-16,9-9-64 16,5-8 36-16,-5-7-148 0,18-1 100 0</inkml:trace>
          <inkml:trace contextRef="#ctx0" brushRef="#br0" timeOffset="3633.8279">1708-183 560 0,'4'-25'208'0,"-4"25"-164"0,14-32-8 0,-5 16 144 15,0 4-104-15,10-17 40 16,8 9-68-16,0-12-28 16,0 8-12-16,1-5-20 15,4 9 8-15,-5-4 56 16,-4 16-28-16,-10 4 88 16,1 4-64-16,-9 4 120 15,4 12-96-15,-5 8 44 16,5 9-68-16,1 3 0 15,3 4-28-15,5-3-40 16,1-5 12-16,-1-8-360 16,5-4 200-16</inkml:trace>
        </inkml:traceGroup>
        <inkml:traceGroup>
          <inkml:annotationXML>
            <emma:emma xmlns:emma="http://www.w3.org/2003/04/emma" version="1.0">
              <emma:interpretation id="{4E20F885-74E0-4002-82E8-F27F45A8EF2B}" emma:medium="tactile" emma:mode="ink">
                <msink:context xmlns:msink="http://schemas.microsoft.com/ink/2010/main" type="inkWord" rotatedBoundingBox="11384,2042 13014,2023 13023,2876 11394,28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79.6186">2869-6 496 0,'-4'-8'184'0,"4"8"-140"0,9-4-16 0,0 0 120 15,0 4-88-15,-9-12 64 16,5 12-72-16,-10-16-20 16,5 16-20-16,-9-4 8 15,0 0-12-15,-19 4 84 16,10 4-48-16,-27 4 92 16,-1 8-76-16,-4 0 76 15,14 0-76-15,-5 13 12 16,18-1-40-16,14 0-4 15,13-4-16-15,19-7 0 16,9-1-4-16,13-12-32 16,1 0 12-16,9-8-120 15,-10 0 76-15,-4-4-48 0,5 0 60 16,-19-9 0-16,0 1 24 0,-8-4 20 16,-6 12 4-16,-8-4-12 15,4 4 4-15,-9 0 92 16,0 8-48-16,-5 0 116 15,5 8-88-15,-4 0-16 16,8 4-32-16,-4 8-24 16,10 0 0-16,-1-4 12 15,9 5-4-15,5-5-136 16,-1-8 76-16,15-8-148 16,-5 0 116-16,9-12-108 15,-5 0 112-15,-9-13-44 16,1 17 76-16,-19-8 36 15,5 4 12-15,-28-4 16 16,5 4-8-16,-14-4 24 16,9 4-16-16,1-1 24 15,-1 1-24-15,5 4-4 16,9 8-4-16,-5-8 4 16,5 8-4-16,0-4-12 15,0 4 4-15,0-4 12 16,0 8-4-16,0-8 24 15,14 4-16-15,-5-12-12 16,0 12-4-16,5-8 4 16,13 8 0-16,5-8 0 15,-5 8 0-15,14-8 0 0,-4 8 0 16,-1 0 0-16,1 8 0 0,-5-4 32 16,-5 12-16-1,-4 0 48-15,-5 0-36 0,-9 5 92 16,-4-5-68-16,-5-8 28 15,0 12-44-15,-5-12 20 16,0 8-28-16,-13-12 8 16,5 4-20-16,-24-8-8 15,14 4-4-15,-18-8-32 16,5 4 16 0,0-8-92-16,8 4 56 0,19-12-188 15,5 16 132-15</inkml:trace>
          <inkml:trace contextRef="#ctx0" brushRef="#br0" timeOffset="4894.9592">4108-58 644 0,'32'4'236'0,"-32"-4"-180"0,-9-4-20 0,-5 0 148 16,5 8-108-16,-27-4 84 15,4 12-92-15,-14-4 44 16,5 4-68-16,0 4-20 15,9 0-16-15,0 9-28 16,14-1 12-16,5-4 4 16,13 12 4-16,9-11-12 15,9-1 8-15,18-4 12 16,10-4-4-16,8-16-100 16,1 4 52-16,-5-8-68 0,-4 0 64 15,-14-12 32-15,-5 12 12 0,-18-17-20 16,0 9 12-16,-22-8-4 15,-1 8 8-15,-13-8 8 16,4 7 0-16,5 5-80 16,13-4 44-16</inkml:trace>
          <inkml:trace contextRef="#ctx0" brushRef="#br0" timeOffset="5179.2139">4131-284 632 0,'-18'-33'236'0,"18"33"-184"0,-5-12-16 0,0 8 160 16,5 8-116-16,-9 0 80 16,0 4-92-16,-4 8 68 15,3 5-76-15,-3 3-4 16,8 4-36-16,-13 8 68 15,9 9-52-15,-18 20 68 16,8-5-64-16,-13 25 8 16,10 0-28-16,-6 4-4 15,10-17-8-15,0 5-244 16,9-16 128-16,-5-17-440 0,5-12 308 16</inkml:trace>
        </inkml:traceGroup>
        <inkml:traceGroup>
          <inkml:annotationXML>
            <emma:emma xmlns:emma="http://www.w3.org/2003/04/emma" version="1.0">
              <emma:interpretation id="{0ACED326-D8E4-489E-A356-07A8C9B22382}" emma:medium="tactile" emma:mode="ink">
                <msink:context xmlns:msink="http://schemas.microsoft.com/ink/2010/main" type="inkWord" rotatedBoundingBox="13595,1865 15556,1843 15567,2808 13606,2830"/>
              </emma:interpretation>
            </emma:emma>
          </inkml:annotationXML>
          <inkml:trace contextRef="#ctx0" brushRef="#br0" timeOffset="7133.4075">4800 75 872 0,'-4'-4'324'16,"4"4"-252"-16,-5 0-20 0,5 0 200 15,0 0-148-15,5-4 88 16,-1 4-108-16,19-4 28 16,0 4-64-16,9-4 0 15,0 8-28-15,9-4-12 16,-5 0-4-16,9 0 12 16,-13 0-8-16,0 0-4 15,5 0 0-15,-19 0 4 16,5 0-4-16,-23 0-36 15,9 4 16-15,-18-4-216 16,9 0 132-16,9-4-332 0,-5 4 244 0</inkml:trace>
          <inkml:trace contextRef="#ctx0" brushRef="#br0" timeOffset="7521.9411">5743 10 800 0,'9'-4'296'0,"-9"4"-232"0,5-4-16 0,-5 0 64 16,0 8-72-16,0-8 36 15,4 4-44-15,-8-4 0 16,4 4-20-16,-9-4 12 16,4 8-16-16,-18 0 48 15,0 4-28-15,-13 4 100 16,0 9-72-16,-5 7 56 15,9 0-68-15,9 5-40 16,18 3-4-16,19-16-4 16,13 0 4-16,19-12 0 15,4-4 0-15,5-12-196 16,-5 0 108-16,-5-8-80 16,-4 0 100-16,-13-4 56 15,-10 4 8-15,-18-5 8 16,-5 9 0-16,-13-4 28 15,0 4-16-15,-10 0 12 0,10 4-16 16,-4-4-24-16,8 8 4 0,14-8-376 16,9 3 212-16</inkml:trace>
          <inkml:trace contextRef="#ctx0" brushRef="#br0" timeOffset="7777.1197">5816-208 924 0,'-14'0'340'0,"14"0"-260"0,-9 21-28 0,5-9 44 15,4 4-64-15,-10 8-4 16,20 0-16-16,-20 13-20 16,6-1 4-16,-5 12 12 15,4 1-4-15,-8 11 24 16,8-3-16-16,-13 8 4 15,9-9-8-15,-10-3 12 16,10-9-12-16,-4-12-108 16,4-7 52-16,4-17-236 15,5-4 160-15</inkml:trace>
          <inkml:trace contextRef="#ctx0" brushRef="#br0" timeOffset="8110.7795">5825-280 580 0,'9'-33'216'0,"-9"33"-168"0,14-28-12 0,4 8 100 15,-4 8-80-15,4-12-4 16,5 3-32-16,4-3 36 15,0 4-28-15,-4 4 40 16,0 4-40-16,-10 0 84 16,6 7-64-16,-6 5 56 15,1 9-60-15,-5 7 48 16,5 8-52-16,4 8-4 16,-4 1-20-16,8-1-72 15,10 0 28-15,-9-8-524 16,0-3 300-16</inkml:trace>
          <inkml:trace contextRef="#ctx0" brushRef="#br0" timeOffset="10273.5195">6745 47 624 0,'4'0'228'0,"-4"4"-176"0,0-8-16 0,0 0 124 16,0 8-96-16,0-8 52 16,5 4-68-16,-5-4 28 15,0 0-44-15,-5-4 16 16,1 8-28-16,-10-9-28 16,1 9 4-16,-15 0-88 15,5 5 52-15,-8-1-20 16,8 4 36-16,-4-4 4 15,8 8 12-15,6-12-20 16,4 8 16-16,-1-4-12 16,10 4 12-16,10 0 24 15,3 0-4-15,5 4-12 16,10 4 0-16,4 1 28 0,-1 3-12 0,-8-4 24 16,0 4-24-1,-18-4 100-15,-5 4-60 0,-19-3 40 16,1-1-56-16,-14-8 16 15,5 4-32-15,-5-8-8 16,5 0-8-16,-1-16 4 16,15 4-4-16</inkml:trace>
        </inkml:traceGroup>
        <inkml:traceGroup>
          <inkml:annotationXML>
            <emma:emma xmlns:emma="http://www.w3.org/2003/04/emma" version="1.0">
              <emma:interpretation id="{0B1B188F-DFB7-4EB8-847A-CE4B6B0BBB4A}" emma:medium="tactile" emma:mode="ink">
                <msink:context xmlns:msink="http://schemas.microsoft.com/ink/2010/main" type="inkWord" rotatedBoundingBox="15889,2130 17517,2111 17526,2892 15898,29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421.9207">7082-62 932 0,'4'-8'348'0,"-4"8"-272"0,5-8-20 0,-5 4 200 15,0 8-152-15,-5-4-32 16,5 0-48-16</inkml:trace>
          <inkml:trace contextRef="#ctx0" brushRef="#br0" timeOffset="10633.9764">7178 18 976 0,'-28'29'360'0,"28"-29"-280"0,-9 28-20 16,5-12 44 0,8 0-68-16,-4 9 4 15,5-1-24-15,-5-4 8 0,9 4-16 0,0-4-72 16,0-3 32-16,-9-9-172 15,5-4 112-15,-5-8-152 16,0 4 140-16</inkml:trace>
          <inkml:trace contextRef="#ctx0" brushRef="#br0" timeOffset="11020.0033">7260 27 808 0,'18'-9'300'0,"-18"9"-232"0,9 5-20 0,-9-5 196 16,0 0-144-16,0 4 36 15,4 8-80-15,-4 4 4 16,5 0-40-16,-5 0 0 16,5 0-12-16,-1 0 4 15,5 1-8-15,0-9 16 16,5 4-12-16,0-12-136 15,4 0 72-15,0-8-96 16,0 0 88-16,-4-4-92 16,0 7 92-16,-5-7-68 15,4 4 76-15,-13 0 12 16,0 4 28-16,-4 0 28 0,4 8-4 16,-9 0 128-16,9 8-72 0,0 0 4 15,9 1-40-15,0-1-8 16,9 4-12-16,9-4-52 15,5 0 28-15,9-8-216 16,0 0 128-16,5-4-264 16,-1 0 208-16</inkml:trace>
          <inkml:trace contextRef="#ctx0" brushRef="#br0" timeOffset="11367.4267">8029 67 528 0,'0'-24'196'0,"0"24"-152"0,14-8-12 0,-14 4 192 15,4 4-128-15,-4-4 104 16,5 4-116-16,-10 0 8 16,5 4-56-16,-9 0-4 15,5 4-20-15,-10 4-8 16,5 4 0-16,-5 0-4 16,5 4 0-16,0 1 0 15,5-1 0-15,4-4 8 16,9 0-4-16,9-8-20 15,9 0 8-15,19-12-112 16,-1 0 68-16,10-8-24 16,-10 0 48-16,-4-8 4 15,-9 8 16-15,-18-13 24 16,-14 5-8-16,-23-4 76 16,0 4-48-16,-22 8 100 0,13-1-76 15,-9 1-20-15,9 8-24 16,5 0-48-16,13 4 16 0,10 0-152 15,8 4 92-15</inkml:trace>
          <inkml:trace contextRef="#ctx0" brushRef="#br0" timeOffset="11696.3009">8175-224 572 0,'0'-16'208'0,"0"16"-160"0,-5 0-12 0,-4 0 156 16,9 0-112-16,-9 0 88 15,0 0-96-15,-5 0 24 16,14 8-56-16,-13 0 48 15,4 4-52-15,0 13 36 16,9-5-40-16,-5 12 36 16,5 4-40-16,-9 13 28 15,4 3-28-15,1 17 0 16,-5-4-16-16,4 3 12 16,-4-3-16-16,-5-5-152 15,10-11 76-15</inkml:trace>
          <inkml:trace contextRef="#ctx0" brushRef="#br0" timeOffset="21816.6101">8699 402 520 0,'9'-12'192'0,"-9"8"-152"0,9 0-8 0,-9 4 184 16,0 8-124-16,0 4 44 15,0 8-84-15,-9 5-28 16,0 3-16-16,-14 0-212 16,0 4 112-16</inkml:trace>
        </inkml:traceGroup>
        <inkml:traceGroup>
          <inkml:annotationXML>
            <emma:emma xmlns:emma="http://www.w3.org/2003/04/emma" version="1.0">
              <emma:interpretation id="{772765BC-E97A-4BDD-902D-F527FA6D24E1}" emma:medium="tactile" emma:mode="ink">
                <msink:context xmlns:msink="http://schemas.microsoft.com/ink/2010/main" type="inkWord" rotatedBoundingBox="18097,1812 19844,1792 19859,3076 18112,30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764.1298">9300-66 592 0,'-5'-4'220'0,"5"4"-172"0,5-17-12 0,-1 5 188 15,1 4-128-15,4-12 44 16,9 4-88-16,5-12-12 16,4 7-24-16,10-11-12 15,-10 4 0-15,5-4 4 16,4 11-4-16,-8 1 40 16,-5 8-20-16,-5 4 92 15,-5 4-64-15,-8 4 84 16,4 8-80-16,0 0-8 15,5 8-32-15,4-4-20 16,0 1 0-16,-4-5-288 16,13 0 160-16</inkml:trace>
          <inkml:trace contextRef="#ctx0" brushRef="#br0" timeOffset="22386.125">9345-14 384 0,'10'-4'140'0,"-10"4"-108"0,18 4-8 16,-18 0 172-1,0 4-112-15,-5 4 72 16,5 9-92-16,-9 7 28 16,5 0-56-16,-1 4-20 0,5-3-8 0,5-5-20 15,4-4 8-15,13-12 12 16,6 0-4-16,8-16-56 15,1 0 28-15,4-12-60 16,-10 4 48-16,-3-4 16 16,-5-1 16-16,-10 1-8 15,1 8 8-15,-14 8 84 16,4 4-48-16,-8 16 88 16,4 12-68-16,0 29 0 15,-5 4-32-15,5 15-20 16,5-3-4-16,-5 0-112 15,0-17 64-15,-9-3-24 16,0-9 48-16,-19-7-40 16,6-5 40-16,-19-12-72 15,4 0 56-15,-8-12 8 16,13-4 24-16,0-12 64 16,9 0-28-16,0-12 96 15,14 4-68-15,5-8 92 16,8 7-84-16,14-7-28 15,5 8-20-15,14-8-100 16,4 4 48-16,0-9-108 16,-5 9 84-16</inkml:trace>
          <inkml:trace contextRef="#ctx0" brushRef="#br0" timeOffset="23159.1794">10092 18 580 0,'-13'0'216'16,"13"0"-168"-16,-19 9-12 0,15-9 244 16,4 0-160-16,-9 0 116 15,9 0-136-15,0 0 0 16,9 0-60-16,5-9 0 15,13 9-24-15,5-8-36 16,0 8 12-16,4-12-60 16,0 12 36-16,-4-4-220 15,-4 4 136-15</inkml:trace>
          <inkml:trace contextRef="#ctx0" brushRef="#br0" timeOffset="23466.2886">10056 164 780 0,'0'0'288'0,"0"0"-224"0,0 0-20 0,0 0 180 16,0 0-132-16,4 0 124 15,6 0-128-15,8 0 28 16,9 0-72-16,10-4-32 16,-1-4-12-16,5 0-36 15,0 4 20-15,-14-4-408 16,1 4 232-16</inkml:trace>
          <inkml:trace contextRef="#ctx0" brushRef="#br0" timeOffset="26107.9335">10734 18 684 0,'-27'9'252'16,"23"-5"-192"-16,-6 4-20 0,6-4 120 15,8 0-96-15,-4 0 36 16,10 4-60-16,3-4-24 16,5 4-8-16,10-8 0 15,4 0-4-15,9-8-12 16,4 4 4-16,-4-8 28 15,0 4-12-15,-9-8-12 16,0 7-4-16,-23-7 12 16,0 4-4-16,-23-8-4 15,5 8 4-15,-18-8 12 0,4 8-8 0,-13-1-12 16,9 5 0-16,-10 4-4 16,14 4 0-16,-4 0-20 15,9 8 16-15,-5 5 12 16,9 3 4-16,-8 4-4 15,8 0 4-15,-9 12-24 16,5 1 12-16,-9 15 4 16,8 5 4-16,-3 15-20 15,3 1 12-15,-3 4 20 16,8-9-4-16,0-7-100 16,1-5 48-16,4-11-60 15,9-9 60-15,0-12-56 16,4 0 56-16,1-12-156 15,8-3 116-15</inkml:trace>
          <inkml:trace contextRef="#ctx0" brushRef="#br0" timeOffset="26468.8934">10671-284 476 0,'9'-33'176'0,"-9"33"-136"0,13-36-12 15,-3 16 152-15,-1 8-104 16,0-13 84-16,0 5-92 0,0-8 16 16,0 4-48-16,0 4 32 15,0 3-40-15,-4 1 12 16,-1 4-24-16,6 4 44 15,-6 0-32-15,1 8 56 16,4 0-48-16,-9 8 56 16,9 4-56-16,5 4 36 15,-1 13-40-15,1-1-8 16,0 4-16-16,-5-4-8 16,9 9 4-16,-9-13-128 15,0-4 68-15,-4-4-340 16,4-4 220-16</inkml:trace>
        </inkml:traceGroup>
        <inkml:traceGroup>
          <inkml:annotationXML>
            <emma:emma xmlns:emma="http://www.w3.org/2003/04/emma" version="1.0">
              <emma:interpretation id="{77BC79A4-AED2-45CA-AF1A-24524E59B4E0}" emma:medium="tactile" emma:mode="ink">
                <msink:context xmlns:msink="http://schemas.microsoft.com/ink/2010/main" type="inkWord" rotatedBoundingBox="20219,1822 22540,1796 22550,2706 20229,27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889.0113">11559-187 644 0,'23'-9'236'0,"-23"9"-180"0,22-8-20 15,-22 4 52 1,0 4-56-16,0-4 48 0,-9 0-44 0,-14 0-20 16,14 4-8-16,-18 0-20 15,9 8 8-15,-5 0 4 16,9 4 0-16,5-3-12 15,0-1 8-15,9 4-16 16,9 0 12-16,0 0-4 16,5 4 4-16,9 0 8 15,9 0 0-15,-19-3 0 16,6 3 0-16,-6-4 68 16,-13 0-36-16,-23 0 40 15,14 4-40-15,-18-8 36 16,4 4-40-16,-9-12 20 15,14 4-28-15,-5-12-16 16,10 4-8-16,4-12-392 16,9 0 216-16</inkml:trace>
          <inkml:trace contextRef="#ctx0" brushRef="#br0" timeOffset="27235.4317">11782-268 860 0,'-59'52'320'0,"59"-52"-248"0,-41 41-20 0,18-21 172 16,14 0-132-16,-14 0-20 15,9 4-44-15,5-3-16 16,0-5-4-16,9-4-172 16,0-4 88-16,9-8-244 15,-9 0 180-15,0-4-312 16,23 0 256-16</inkml:trace>
          <inkml:trace contextRef="#ctx0" brushRef="#br0" timeOffset="27044.9255">11859-535 904 0,'-45'-4'332'0,"45"4"-256"0,-41 0-24 16,36 0-68-1,-4 0-4-15,9 0-488 16,9 8 280-16</inkml:trace>
          <inkml:trace contextRef="#ctx0" brushRef="#br0" timeOffset="27925.7674">11878-248 208 0,'4'8'76'0,"-4"-8"-60"0,18 12-4 0,-18-8 144 15,0 4-88-15,-9 4 88 16,9 13-92-16,0-5 28 16,-9 4-52-16,5-4 40 15,-6 0-48-15,-3-3 12 16,4-1-28-16,9-4 0 16,0-4-8-16,0-12-40 0,13 4 16 0,10-4-144 15,0 0 88 1,9-8-136-16,-9 0 120 0,-1-5 16 15,6 5 44-15,-15-4 56 16,1 8-16-16,-5 4 192 16,0 4-112-16,-18 0 112 15,9 4-120-15,-9 12 108 16,4 0-112-16,-13-4 68 16,5 9-88-16,-6-5 12 15,6 4-40-15,13-4-32 16,9 0 0-16,4-8-28 15,-3 5 16-15,12-13-108 16,10 4 64-16,0-13-188 16,5 5 140-16,-1-8-52 15,5 4 92-15,4-12-32 16,-8 12 56-16,-10-8 12 16,1 4 16-16,-19-4 36 15,-5-1-12-15,-17 13 232 16,-1 4-132-16,-9 0 112 15,0 4-132-15,1 13 32 16,-6 3-76-16,10-4-32 16,9 0-16-16,9-4-8 15,9 4 0-15,14-8-124 16,13 5 72-16,14-13-152 16,0 4 120-16,14-13-204 0,-9 1 168 15,-5 0-132-15,-9-8 148 16,-18 0 8-16,-5 4 60 0,-18-12 120 15,-9 3-40-15,-28 1 284 16,6-4-176-16,-10 8 132 16,4 4-160-16,5-4-44 15,9 12-48-15,14-4-80 16,9-1 28-16</inkml:trace>
          <inkml:trace contextRef="#ctx0" brushRef="#br0" timeOffset="28201.5015">12497-527 548 0,'-5'-4'204'0,"5"4"-156"0,-4 8-16 16,4 0 96-1,0 9-76-15,-9 19 96 16,-5 0-88-16,-13 29 132 16,-1 4-112-16,-13 11 112 15,14-3-108-15,-9 16-36 16,8 0-28-16,-4 0-28 16,19-8 4-16,-5-9-288 15,13-15 160-15</inkml:trace>
          <inkml:trace contextRef="#ctx0" brushRef="#br0" timeOffset="30479.9658">12875-30 520 0,'-14'-4'192'0,"10"-4"-152"0,-1 8-8 0,1 0 160 16,8 0-112-16,-4 0 108 15,5 0-108-15,4-8 88 16,9 8-92-16,9 0 56 16,5 0-76-16,9-4 12 15,5 4-36-15,-10-4-4 16,5 0-16-16,-18-4-16 16,9 8 0-16,-18-4 4 15,-1 8 0-15,-13-8-188 16,0 4 104-16,0-4-308 15,0 4 220-15</inkml:trace>
          <inkml:trace contextRef="#ctx0" brushRef="#br0" timeOffset="30822.8772">13590-212 404 0,'0'-8'148'0,"0"8"-112"0,5-4-12 0,-10 0 120 16,5 8-84-16,-5-4 28 16,1 8-52-16,-5 0 64 15,0 4-52-15,-10 9 64 16,6-1-64-16,-1 4 36 16,5 4-48-16,0-3 8 15,-5-1-28-15,23-4-8 16,10-4-4-16,-1-8-16 15,14-4 8-15,0-4-40 16,9-8 24-16,-10 0-80 16,1 4 56-16,-13-8 0 15,3 8 28-15,-22-12-4 16,-4 8 8-16,-14-13 8 16,4 9 4-16,-9-8-20 15,9 8 12-15</inkml:trace>
        </inkml:traceGroup>
        <inkml:traceGroup>
          <inkml:annotationXML>
            <emma:emma xmlns:emma="http://www.w3.org/2003/04/emma" version="1.0">
              <emma:interpretation id="{50EC3F01-4667-4EB3-A0F9-1C05EE25AA58}" emma:medium="tactile" emma:mode="ink">
                <msink:context xmlns:msink="http://schemas.microsoft.com/ink/2010/main" type="inkWord" rotatedBoundingBox="21677,1650 24168,1622 24179,2636 21689,26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918.2897">12907-123 496 0,'0'-12'184'0,"0"12"-140"0,0-16-16 0,0 12 180 16,4 4-120-16,-4-8 44 16,10 8-80-16,-10-4 60 15,0 8-64-15,0-4 80 16,0 8-72-16,-10 8 80 15,10 0-80-15,-4 8-36 16,4 1-16-16,-14-1-12 16,10 4 0-16,-5-4-276 15,9 1 156-15,4-1-636 16,5 0 428-16</inkml:trace>
          <inkml:trace contextRef="#ctx0" brushRef="#br0" timeOffset="31093.0958">13667-490 832 0,'-18'12'308'0,"18"-12"-240"0,-9 24-20 0,5-8 88 15,8 0-84-15,-4 13-4 16,0-1-28-16,0 16-16 15,0-7 0-15,-4 7 20 16,-6 0-12-16,1 1 12 16,0-1-12-16,-9 13-16 15,9-5 0-15,-14 1-4 16,9-1 0-16,-4-3 0 16,5-13 0-16,3-4-88 15,1-7 48-15,0-17-144 16,9-4 108-16</inkml:trace>
          <inkml:trace contextRef="#ctx0" brushRef="#br0" timeOffset="31491.6564">13563-490 572 0,'0'-17'208'0,"0"17"-160"0,13-20-12 0,-4 0 92 16,1 12-76-16,12-8 8 15,-3-4-40-15,-1-5 24 16,0 5-28-16,0 4 32 15,-4-4-32-15,0 4 48 16,-1 8-36-16,-8-4 48 16,-1 8-44-16,-4-1 56 15,5 5-52-15,-5 5 20 16,4 3-36-16,10 8-8 16,4 4-8-16,-4 0-244 15,9 4 132-15</inkml:trace>
          <inkml:trace contextRef="#ctx0" brushRef="#br0" timeOffset="34546.0626">14223-143 416 0,'-9'-12'152'0,"9"12"-116"0,9 0-12 16,-9-4 48 0,0 0-44-16,0-4 24 15,0 8-32-15,-9-4 28 16,9 4-32-16,0-4 4 16,0 8-12-16,-14-4 48 15,14 0-32-15,-18 0 32 0,13 4-28 0,-22 0 72 16,14 8-56-16,-10 0 92 15,0 4-76-15,5 4 32 16,4 5-52-16,10-5-24 16,4 4-8-16,4-4 16 15,10 4-12-15,13-7-40 16,-4-5 16-16,4-12-44 16,0 4 36-16,-4-8-72 15,5 0 52-15,-1-9 0 16,-4 1 24-16,-10-4 20 15,6 4 0-15,-15-4 16 16,5 4-12-16,-9-4-4 16,0 8 0-16,0-5 20 15,0 9-12-15,0 0 32 16,9 4-28-16,-9 0 40 16,5 8-32-16,-5 1-32 15,0 3 4-15,0-4-8 16,9 4 4-16,-9-4 24 15,0 4-8-15,0-8-12 16,5 0 0-16,-1-4-32 16,-4 4 20-16,0-4-72 15,14 0 48-15,-14 0-8 16,13 4 28-16,1-4-4 16,0 4 12-16,4-8-20 0,0 4 20 15,5-4-20-15,0 4 16 0,-5-4 0 16,-4 0 8-16,4-4 8 15,-5 4 0-15,1-4 0 16,0 8 0-16,-10-8 24 16,-4 4-12-16,0-8-12 15,0 8-4-15,0-4 4 16,0 4 0-16,0-5 24 16,-4 5-12-16,-1-4 12 15,5 8-12-15,-9-4-8 16,18 8 0-16,-18-4-24 15,9 0 12-15,0 0 4 16,0 4 4-16,-14-4 8 16,10 4-4-16,-10-8-4 15,1 4 4-15,-1 0 4 16,5 4-4-16,0-4 8 16,4 0-8-16,5 0-12 15,5 0 4-15,8-4-4 16,1 4 0-16,13-4 8 15,-4 4 0-15,9-4-28 16,0 4 16-16,0-4 12 16,-5 0 4-16,-9-4-20 15,-4 4 8-15,-5-4 32 16,0 4-16-16,-13-4 8 16,4 8-8-16,-5-8 36 15,-4 12-20-15,4-4 4 0,5 4-16 16,-9-4-16-16,9 4 0 15,0 0 4-15,14 4 0 0,-14 0 0 16,14-4 0-16,-10 12-20 16,10-4 12-16,-5-3 12 15,0 7 0-15,-9 0-12 16,23-4 4-16,-19 4 4 16,10-4 0-16,-9-4 8 15,-5 0-4-15,-5 0 24 16,1 5-16-16,-19-13-4 15,9 4-4-15,-9-4 12 16,5 0-8-16,-14-4-4 16,19 4 0-16,-1-4-172 15,5-1 92-15,22-3-236 16,10 4 180-16</inkml:trace>
          <inkml:trace contextRef="#ctx0" brushRef="#br0" timeOffset="34846.8616">15184-139 496 0,'23'-12'184'0,"-23"12"-140"0,-5-4-16 16,1 0 232 0,-5 8-148-16,-5 0 124 15,0 4-140-15,-9 4-12 16,5 0-56-16,-5 0-8 16,19 4-12-16,4 1-16 15,4-1 4-15,10 0-24 16,13 0 16-16,5-8-92 0,0 4 56 0,5-12-40 15,-1 4 52-15,-13-8-8 16,9 0 28 0,-19-8 0-16,6 4 8 0,-19-12 8 15,9 8 0-15,-18-8 16 16,-1 7-8-16,-3-7 4 16,4 8-4-16,4-4-104 15,10 8 52-15,-5-8-376 16,13 8 232-16</inkml:trace>
          <inkml:trace contextRef="#ctx0" brushRef="#br0" timeOffset="35176.7396">15252-446 728 0,'-18'-4'268'16,"18"4"-208"-16,-14 0-16 0,10 0 88 15,8 0-80-15,-4 0-28 16,0 0-20-16,0 0 32 16,0 0-24-16,0 0 68 15,0 0-44-15,-4 4 80 16,4 8-64-16,-9 4 36 16,9 5-52-16,-9 11 68 15,0 0-56-15,4 13 0 16,5-1-28-16,-9 4 4 0,9 1-12 15,-5 3-8-15,5-3 0 16,-9 7-32-16,18-3 16 16,-9-1-136-16,0-3 80 0,-9-9-180 15,9-7 140-15,0-9-152 16,-4-4 148-16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6:54.9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71BDF4C-2BFE-4742-874F-ACA36AD3D73F}" emma:medium="tactile" emma:mode="ink">
          <msink:context xmlns:msink="http://schemas.microsoft.com/ink/2010/main" type="inkDrawing" rotatedBoundingBox="19383,9819 22453,9738 22454,9784 19384,9864" semanticType="underline" shapeName="Other">
            <msink:sourceLink direction="with" ref="{4039CC8A-5BC5-4964-B7C0-5F759EC6CA0E}"/>
            <msink:sourceLink direction="with" ref="{BA825E73-7989-4307-ABEF-5B88551F1C17}"/>
          </msink:context>
        </emma:interpretation>
      </emma:emma>
    </inkml:annotationXML>
    <inkml:trace contextRef="#ctx0" brushRef="#br0">7 98 392 0,'-14'4'148'0,"14"-4"-116"0,14-4-8 16,-14 0 208-1,0 8-132-15,5-4 48 16,8 0-88-16,1 0 60 16,0 4-68-16,-5-8 44 0,4 4-56 15,-3-4 60-15,3 8-60 0,-4-4 28 16,0 4-40-16,-4-4-8 15,4 0-12-15,5 0 20 16,8 4-16-16,10-4-20 16,5 4 0-16,27-4 12 15,8 4 0-15,33-8 32 16,-5 0-20-16,69 4 20 16,-5-8-20-16,68-1-8 15,-9 5-4-15,27-4 28 16,-27 4-16-16,14-4-32 15,-37 4 8-15,-4-4-16 16,-32 4 12-16,-27-8 24 16,-33 8-4-16,-26-8 60 15,-24 12-40-15,-26-8-28 16,-10-1-4-16,-9 5-148 16,-9 4 80-16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4:13.5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6585EC-7D2A-4E02-8119-D3B31081F77A}" emma:medium="tactile" emma:mode="ink">
          <msink:context xmlns:msink="http://schemas.microsoft.com/ink/2010/main" type="writingRegion" rotatedBoundingBox="9050,2435 23493,2048 23585,5454 9141,5841"/>
        </emma:interpretation>
      </emma:emma>
    </inkml:annotationXML>
    <inkml:traceGroup>
      <inkml:annotationXML>
        <emma:emma xmlns:emma="http://www.w3.org/2003/04/emma" version="1.0">
          <emma:interpretation id="{41B94099-8293-42C3-AE81-7983D7C79E0F}" emma:medium="tactile" emma:mode="ink">
            <msink:context xmlns:msink="http://schemas.microsoft.com/ink/2010/main" type="paragraph" rotatedBoundingBox="9050,2435 23493,2048 23585,5454 9141,5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25FD40-0A4B-4ED7-B2F4-7634B7FC2794}" emma:medium="tactile" emma:mode="ink">
              <msink:context xmlns:msink="http://schemas.microsoft.com/ink/2010/main" type="line" rotatedBoundingBox="9974,2410 23493,2048 23540,3794 10021,4156"/>
            </emma:interpretation>
          </emma:emma>
        </inkml:annotationXML>
        <inkml:traceGroup>
          <inkml:annotationXML>
            <emma:emma xmlns:emma="http://www.w3.org/2003/04/emma" version="1.0">
              <emma:interpretation id="{D873C950-FEFB-4400-8E36-C5AF17FCB19E}" emma:medium="tactile" emma:mode="ink">
                <msink:context xmlns:msink="http://schemas.microsoft.com/ink/2010/main" type="inkWord" rotatedBoundingBox="9987,2906 10354,2896 10360,3105 9993,31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8830 2364 540 0,'-18'0'200'0,"18"0"-156"0,0 4-12 16,5-4 160 0,8 4-112-16,5 0 64 15,1 0-84-15,17-4-8 0,0 4-32 0,-8 0-12 16,4 0-4-16,-5 0 28 15,5 0-16-15,-19-4-24 16,6 4 4-16,-15-4-88 16,5 4 52-16,-13-4-320 15,4 0 200-15</inkml:trace>
          <inkml:trace contextRef="#ctx0" brushRef="#br0" timeOffset="-273.7296">8821 2210 528 0,'-4'-4'196'0,"4"4"-152"0,4 4-12 0,-4-4 204 15,0 0-136-15,0 0 72 16,0 0-100-16,5 0 12 16,4 0-48-16,14 0-12 15,4 0-16-15,9 0-8 16,5 4 4-16,9 0 20 15,-13 0-12-15,8 0-4 16,-13 4-4-16,-5-4-112 16,-4 0 60-16</inkml:trace>
        </inkml:traceGroup>
        <inkml:traceGroup>
          <inkml:annotationXML>
            <emma:emma xmlns:emma="http://www.w3.org/2003/04/emma" version="1.0">
              <emma:interpretation id="{0D1C21BB-07C0-4E85-A730-B5BE78C89DFB}" emma:medium="tactile" emma:mode="ink">
                <msink:context xmlns:msink="http://schemas.microsoft.com/ink/2010/main" type="inkWord" rotatedBoundingBox="11053,2448 12130,2419 12159,3511 11082,3540">
                  <msink:destinationLink direction="with" ref="{BF400952-E185-4443-B4D5-A83B8FB0E13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6.7232">9900 2408 684 0,'-9'-8'252'0,"9"8"-192"0,5 0-20 0,-5 0 144 16,0 0-108-16,4 0 60 16,5 8-80-16,0-4 0 15,10 0-32-15,-6-4 4 16,5 0-16-16,5 0 20 16,0 0-20-16,-5-4-64 15,5 4 24-15,-5-8-148 16,0 8 100-16</inkml:trace>
          <inkml:trace contextRef="#ctx0" brushRef="#br0" timeOffset="1484.9511">10533 2073 696 0,'-9'-9'256'0,"9"9"-196"0,9 4-20 16,-9 1 40-1,0 7-52-15,0 12 60 16,0 4-52-16,-5 9 12 16,1 3-32-16,-5 5 28 15,0-1-28-15,-10 13 20 16,6-5-20-16,-10 9 8 15,9-1-12-15,-4-7 12 16,4-8-16-16,5-13-12 0,5-8 0 16,8-20-260-16,5-4 144 15</inkml:trace>
          <inkml:trace contextRef="#ctx0" brushRef="#br0" timeOffset="1936.1473">10601 2465 832 0,'-18'-12'308'0,"18"12"-240"0,5-8-20 0,-5 3 140 16,9 10-112-16,0-14-4 15,9 9-44-15,9-4 16 16,1 0-28-16,13-4 32 16,4 0-32-16,5-4-200 15,0 8 100-15,-4-8-400 16,-1 4 272-16</inkml:trace>
          <inkml:trace contextRef="#ctx0" brushRef="#br0" timeOffset="2204.8618">10574 1741 704 0,'-18'-8'264'0,"18"8"-208"0,-9 0-12 15,9 0 160 1,9 0-120-16,0 0 28 16,9 0-68-16,5 0 0 15,4 0-28-15,5 0 36 16,4 0-28-16,10-8-100 15,-1 8 40-15,6 0-316 16,3 0 196-16</inkml:trace>
          <inkml:trace contextRef="#ctx0" brushRef="#br0" timeOffset="1721.653">10956 1931 800 0,'-13'-4'296'0,"13"4"-232"0,-9 20-16 0,9-4 8 15,0 9-40-15,0 15 40 16,9 0-32-16,-9 9-4 16,9 0-12-16,-9 7-16 15,4 1 4-15,-17 16 64 16,4-1-32-16,-19 13-12 15,10-4-8-15,-9-4-36 16,4-12 16-16,-4-17-108 16,8-11 64-16</inkml:trace>
        </inkml:traceGroup>
        <inkml:traceGroup>
          <inkml:annotationXML>
            <emma:emma xmlns:emma="http://www.w3.org/2003/04/emma" version="1.0">
              <emma:interpretation id="{640554CB-B764-4D09-BAEB-2F647CDD10C6}" emma:medium="tactile" emma:mode="ink">
                <msink:context xmlns:msink="http://schemas.microsoft.com/ink/2010/main" type="inkWord" rotatedBoundingBox="12433,2344 17017,2221 17058,3766 12475,38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19.9362">11275 1644 704 0,'0'0'264'0,"0"0"-208"0,9 8-12 0,-9 0 36 15,5 4-52-15,-1 4 16 16,1 9-28-16,-1 3 8 16,5 0-12-16,-4 9-68 15,0 7 28-15</inkml:trace>
          <inkml:trace contextRef="#ctx0" brushRef="#br0" timeOffset="2741.877">11457 1696 612 0,'-27'-8'228'0,"27"8"-180"0,-23 25-12 0,9-13 96 15,10 4-80-15,-14 8-20 16,9 5-20-16,-5 7-136 0,5 0 68 16,-5-7-100-16,5-1 88 15,-5-12 32-15,10 4 28 0,-10-20 128 16,5 0-64-16,5-12 180 16,-1-4-132-16,0 0 76 15,5-4-108-15,0 3 32 16,5 5-60-16,4-4-16 15,5 8-16-15,-1 8 16 16,6 0-16-16,-1 0-136 16,0 0 68-16,-4 8-280 15,4-8 188-15</inkml:trace>
          <inkml:trace contextRef="#ctx0" brushRef="#br0" timeOffset="15219.3865">11653 2339 1048 0,'-32'13'388'0,"32"-13"-300"0,-9 4-28 16,0 0 16-1,9 0-56-15,0-4 8 16,0 4-16-16,9-4-316 16,14 4 168-16</inkml:trace>
          <inkml:trace contextRef="#ctx0" brushRef="#br0" timeOffset="15623.498">12231 2283 340 0,'0'-4'128'0,"0"4"-100"0,0 4-8 0,0-4 192 15,0 8-120-15,0 8 68 16,0-4-92-16,-4 12 4 16,4 5-40-16,-5 31 40 15,1 5-40-15,-10 24 12 16,5-4-28-16,-9 0 52 16,-1-12-36-16,-8-5 56 15,9-11-52-15,-14-13 56 16,9 1-56-16,-18-17 20 15,9 1-36-15,-13-13 44 16,-1 0-36-16,-4-16-16 16,14 0-4-16,4-16-184 15,23 0 96-15,18-29-508 16,9 5 328-16</inkml:trace>
          <inkml:trace contextRef="#ctx0" brushRef="#br0" timeOffset="15746.2868">12286 1895 904 0,'0'-13'332'0,"0"13"-256"0,0 9-24 0,9-5 0 15,0 4-40-15</inkml:trace>
          <inkml:trace contextRef="#ctx0" brushRef="#br0" timeOffset="16404.538">12750 2291 580 0,'-13'-8'216'0,"13"8"-168"0,0-4-12 16,0 0 100 0,0 8-80-16,-10-4 32 0,10 0-52 15,0 0 12-15,0 4-28 0,-9 12 44 16,-4 0-36-16,-10-4 48 15,14 13-44-15,-14-5 12 16,0 12-28-16,0 0-24 16,5 5 0-16,5 3 40 15,4-3-20-15,13-9 24 16,5 0-20-16,9-16 0 16,5-4-8-16,0-16-120 15,0 4 60-15,-1-12-32 16,6 0 48-16,-5-8 4 15,-10 4 20-15,-4-5 24 16,-4 5-4-16,-5 0-12 16,4 4 0-16,-8 8 64 15,4 8-32-15,0 8 16 16,4 8-28-16,10 12 36 16,-5 4-28-16,18 1 12 15,5-5-20-15,14-12 28 16,9 0-28-16,-1-24 32 15,1 0-32-15,-10-16 32 16,-4 0-32-16,-18-9 12 16,-9 1-16-16,-10 4 12 15,1-1-16-15,-10-7 4 16,5 12-4-16,-9-13-76 16,5 21 36-16,4-4-260 0,4 12 160 15</inkml:trace>
          <inkml:trace contextRef="#ctx0" brushRef="#br0" timeOffset="17124.4746">12855 3108 684 0,'-27'28'252'0,"27"-28"-192"0,-5 12-20 0,0-12 100 16,10 0-84-16,0-4 16 15,8 0-48-15,5-12 24 16,10 4-32-16,22-17 12 16,-5 1-16-16,19-24 36 15,-14 7-24-15,9-36-24 16,-13 0 0-16,-1-8-44 15,-8 8 24-15,-5 5-12 16,-5 15 20-16,-4-4 24 16,-5 29-4-16,-4-9 68 15,-1 25-44-15,-4-4 24 16,1 8-36-16,-6 4-44 16,1 12 12-16,-5 0 20 15,4 8-4-15,1-4-16 16,-1 12 4-16,-4 4-4 0,0 4 4 0,-9 13 8 15,5 7 0-15,-10 13 0 16,9 4 0-16,-4-1 16 16,0 1-8-16,5-17 4 15,8-7-4-15,5-9 28 16,0-12-20-16,5-16 4 16,4 0-12-16,1-28-60 15,-1 0 28-15,5-21-68 16,-1 5 52-16,-4-17 0 15,1 16 24-15,-6 1 4 16,6 0 4-16,-10 3 8 16,4 9 0-16,-8-5 96 15,4 17-52-15,-4 0 52 16,-1 8-56-16,-4 4-28 16,0 4-12-16,0 12 8 15,0 8-4-15,-4 8 16 16,4 0-12-16,-5 5 16 15,0 7-16-15,1-8 40 16,8-3-24-16,1-1 4 16,4-4-16-16,0-12-164 15,5 0 80-15,9-12-252 16,-1 0 180-16</inkml:trace>
          <inkml:trace contextRef="#ctx0" brushRef="#br0" timeOffset="17800.0279">14207 1905 508 0,'0'-17'188'0,"0"17"-148"0,0-8-8 0,-4 0 148 16,8 8-104-16,-4 0 76 15,0 0-88-15,-4 8-28 16,-1 4-20-16,0 21 40 15,5 3-32-15,-4 25 16 16,-1 0-24-16,-4 8 28 16,5-5-28-16,-10 5 20 15,9-8-20-15,-8-1 0 16,8-3-8-16,-4-4 28 16,9-9-20-16,-4-15 20 15,4-1-20-15,-5-20-148 16,5 0 68-16</inkml:trace>
          <inkml:trace contextRef="#ctx0" brushRef="#br0" timeOffset="18343.217">14171 2366 924 0,'-23'-12'340'0,"23"12"-260"0,4 0-28 16,-4-8 96 0,10 8-92-16,3-8 16 15,10 8-48-15,9-4 12 16,9 4-20-16,9-4 20 15,5 0-24-15,-5-1-152 0,0 1 72 16,-14 0-324-16,-4 4 220 0</inkml:trace>
          <inkml:trace contextRef="#ctx0" brushRef="#br0" timeOffset="18836.6031">14294 1666 520 0,'4'-8'192'0,"-4"8"-152"0,0 0-8 16,0 0 228-1,0 0-148-15,0 0 80 16,0 0-116-16,9 0 40 0,-4 0-72 0,18 0 48 16,4 0-52-16,18 0-12 15,5 0-16-15,10 0 32 16,-1 8-20-16,-9-8 4 16,-5 4-16-16,-13-4-104 15,-4 4 48-15,-19-4-44 16,0 4 52-16,-14-4-128 15,1 0 88-15,-10 4-456 16,10 4 292-16</inkml:trace>
          <inkml:trace contextRef="#ctx0" brushRef="#br0" timeOffset="18101.1363">14653 1880 728 0,'-4'-16'268'0,"4"16"-208"0,13 0-16 0,-8 0 96 16,-1 0-84-16,6 4 24 15,-1 4-48-15,-5 13 4 16,5 7-20-16,-9 20 36 16,0 9-28-16,-9 8-4 15,5-4-12-15,-19 3 12 16,9-3-12-16,-8 8 24 15,-1-8-20-15,5-1-12 16,4-7-4-16,-4-13-104 16,9-3 60-16</inkml:trace>
          <inkml:trace contextRef="#ctx0" brushRef="#br0" timeOffset="22650.1917">15455 2386 476 0,'-5'-4'176'0,"10"8"-136"0,-5 0-12 0,0-4 152 16,0 0-104-16,0 0 84 15,0 0-92-15,0 0 8 16,0 0-44-16,0 0-12 16,0 0-12-16,0 0 4 15,0 0-8-15,-5 0 32 16,5 0-20-16,-5 0 32 16,10 0-32-16,-5 0 32 15,0 0-32-15,0 0 64 16,0 0-44-16,0 0 12 15,0 0-32-15,0 0-8 16,0 0-4-16,0 0-24 16,0 0 12-16,5 0-12 15,8 4 8-15,10-8 24 16,4 0-4-16,10 0-4 16,4 4 0-16,4 0 4 15,-4 0-4-15,-4-8-4 0,-1 12 4 16,-9-4-4-16,-4 0 0 0,-14 0 52 15,-4 0-28 1,-10 0 24-16,5 0-28 0,-4-4-8 16,-1 4-8-16,5-4-120 15,0 8 64-15,0-8-208 16,14 4 144-16,4-4-412 16,5 4 296-16</inkml:trace>
        </inkml:traceGroup>
        <inkml:traceGroup>
          <inkml:annotationXML>
            <emma:emma xmlns:emma="http://www.w3.org/2003/04/emma" version="1.0">
              <emma:interpretation id="{43F11B97-495A-47FF-AC5B-94D1054F1BA1}" emma:medium="tactile" emma:mode="ink">
                <msink:context xmlns:msink="http://schemas.microsoft.com/ink/2010/main" type="inkWord" rotatedBoundingBox="17606,2635 18186,2620 18208,3415 17627,34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580.9384">16984 2002 600 0,'5'-20'224'0,"-5"20"-176"0,9-17-12 0,-9 9 184 16,5 8-128-16,-5-16 68 16,4 12-92-16,-4-4-4 15,0 4-40-15,-9 0-20 16,0 4-8-16,-9 0 4 15,9 8 0-15,-14-8 8 16,9 4-4-16,-13-4-20 16,4 4 8-16,-9-8 20 15,9 4-4-15,-13 0-28 16,4 8 8-16,-4-4-4 16,8 8 8-16,-3 0-12 15,8 5 12-15,0 3-40 16,9 0 28-16,5 16-4 15,5 1 16-15,-10 7 8 0,14 1 0 0,-14 16 8 16,5-9-4 0,0 9 16-16,-5 0-12 0,5-1-4 15,5-3 0-15,-14-12 4 16,18-5-4-16,-19-8 60 16,15-7-36-16,-5-13 32 15,9 0-32-15,-9-12 0 16,9 4-16-16,-5-8-16 15,5 0 0-15,0 0-40 16,9 8 24-16,0-4 16 16,10 4 4-16,12 0 12 15,10 0-8-15,5 0 40 16,-5 0-20-16,0-4-24 16,-5 0 0-16,-8 0-96 15,3 0 48-15,-12-8-72 16,-6 8 64-16,-4-8-120 15,-4 4 100-15,-5-4-244 16,9 4 176-16</inkml:trace>
        </inkml:traceGroup>
        <inkml:traceGroup>
          <inkml:annotationXML>
            <emma:emma xmlns:emma="http://www.w3.org/2003/04/emma" version="1.0">
              <emma:interpretation id="{7D2A57FF-86F4-4908-B5DD-679EAD6211E4}" emma:medium="tactile" emma:mode="ink">
                <msink:context xmlns:msink="http://schemas.microsoft.com/ink/2010/main" type="inkWord" rotatedBoundingBox="17677,2394 18814,2363 18834,3126 17697,31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854.1625">16556 2370 736 0,'-32'-20'272'0,"32"20"-208"0,-9 0-20 0,9-4 152 16,0 4-116-16,9-4 56 15,5 8-80-15,18-4 28 16,0 4-48-16,9 0 16 16,4 0-32-16,-4 0 36 15,-4 4-32-15,-1-12 12 16,-4 8-20-16,-9-4 8 15,0 4-12-15,-5-8-200 16,-5 4 100-16,-3-4-316 16,3 4 228-16</inkml:trace>
          <inkml:trace contextRef="#ctx0" brushRef="#br0" timeOffset="24492.915">16675 1698 392 0,'-14'-8'148'15,"14"8"-116"-15,-4 0-8 0,-1 0 216 16,10 0-136-16,-5 0 64 16,9 0-100-16,0 0 40 15,13 4-64-15,-8-4 32 16,9 4-44-16,9 0 8 16,0 0-24-16,0-4 20 15,-5 8-24-15,0-8 12 16,5-4-12-16,-14 4 12 15,-4 0-16-15,-5 0 24 16,0 0-20-16,-9 0-76 0,5 0 36 16,-10-4-192-16,5 4 120 15</inkml:trace>
          <inkml:trace contextRef="#ctx0" brushRef="#br0" timeOffset="26183.8719">17654 2394 728 0,'-14'-8'268'0,"14"8"-208"0,-5-4-16 0,1 4 228 15,-1 4-156-15,-4 0 44 16,9 4-96-16,-4-4-52 16,4 5-8-16,0-5 32 15,9 0-24-15,0 0-176 16,4 0 88-16</inkml:trace>
        </inkml:traceGroup>
        <inkml:traceGroup>
          <inkml:annotationXML>
            <emma:emma xmlns:emma="http://www.w3.org/2003/04/emma" version="1.0">
              <emma:interpretation id="{4F6C1A64-62F8-4B59-A589-073A1867A6BE}" emma:medium="tactile" emma:mode="ink">
                <msink:context xmlns:msink="http://schemas.microsoft.com/ink/2010/main" type="inkWord" rotatedBoundingBox="19003,2544 21659,2473 21696,3844 19040,39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524.2767">18337 2334 684 0,'-10'0'252'0,"10"0"-192"0,0 12-20 0,-4 0 56 32,4 4-60-32,-9 37-4 0,4 7-20 0,-8 33 32 15,13 1-20-15,-10 3 20 16,6-8-24-16,-19-16 88 15,0-1-60-15,-18-11 64 16,10-12-60-16,-15-1 32 16,0-19-48-16,1-13 32 15,4-12-36-15,-14-16-52 16,23-5 8-16,5-11-396 16,13 0 228-16</inkml:trace>
          <inkml:trace contextRef="#ctx0" brushRef="#br0" timeOffset="26677.6819">18286 2002 892 0,'5'0'332'0,"-5"0"-260"0,14 16-20 0</inkml:trace>
          <inkml:trace contextRef="#ctx0" brushRef="#br0" timeOffset="27289.8505">18901 2236 572 0,'-9'0'208'0,"9"0"-160"0,0-12-12 0,0 8 40 16,0 8-48-16,-14-4 68 15,5 12-56-15,-4-3 44 16,3-1-48-16,-12 12 32 15,-1-4-36-15,-18 12 16 16,14 5-28-16,-5-1 36 16,0 5-32-16,18-1-4 15,-4 0-12-15,18-7 12 16,0-5-12-16,23-12 40 16,0-4-24-16,-1-16-32 15,10 4 4-15,0-12-28 16,0 0 20-16,-9-9 24 15,-1 5-8-15,-12-4-8 16,3 8 0-16,5 0-4 16,-13 8 0-16,4 8 16 15,-9 4-4-15,9 16 16 16,5 4-12-16,4 12 24 16,5 5-20-16,0-5 40 0,13-3-28 15,5-17 20-15,-5-4-24 0,5-20 28 16,5-4-32-16,-23-16 12 15,9 3-16-15,-23-11 0 16,4 3-4-16,-22-11 12 16,5 12-12-16,-5-5-4 15,9 5 0-15,-10-9-40 16,10 17 20-16,0 4-260 16,19 4 156-16,-6 3-360 15,19 13 272-15</inkml:trace>
          <inkml:trace contextRef="#ctx0" brushRef="#br0" timeOffset="28341.6687">20408 2018 424 0,'0'0'156'0,"0"0"-120"0,18 0-8 0,-9 0 96 15,0 0-72-15,-4-4 32 16,0 4-48-16,-5-4 32 16,4 4-40-16,-4-4 28 15,0 8-28-15,0-8 8 16,0 4-20-16,0-4 44 15,0 0-32-15,-4-4 12 16,4 8-24-16,-10-4 28 16,6 8-28-16,-10-8 20 15,14 4-20-15,-13-4 20 16,8 8-24-16,-9-4 4 16,1 0-8-16,-5 0-8 15,4 8 4-15,-9 0 20 16,0 8-12-16,1 4 24 15,-1 0-24-15,-14 5 4 16,10 3-8-16,-9 8-8 16,13 1 4-16,0 3-16 15,9-3 8-15,1-5 28 16,22 1-12-16,0 3 32 16,14-16-28-16,4 4 32 15,5 5-32-15,4-9 12 0,-8-4-16 16,-6-8-52-16,10 4 24 0,-9-8-60 15,-5 5 44-15,-13-9-64 16,13 0 56-16</inkml:trace>
          <inkml:trace contextRef="#ctx0" brushRef="#br0" timeOffset="28880.1009">20035 2346 384 0,'-9'4'140'0,"9"-4"-108"15,13-4-8-15,-13 0 188 16,9 8-120-16,-9-4 68 15,0 0-92-15,0 0 56 16,0 0-68-16,-9 0 4 16,9 0-36-16,0 0-12 15,-4 0-8-15,-5 0 12 16,9 0-8-16,0 0 4 16,0 0-4-16,0 0 20 15,0 0-16-15,0 0 40 16,0 0-28-16,0 0-40 0,0 0 8 0,0 0 8 15,0 0 4-15,0 0 32 16,0 0-20-16,9 0 32 16,-5 0-32-16,14 0 40 15,5 8-32-15,23-8 32 16,-10 0-32-16,23 0-12 16,-13 0-8-1,4-8 12-15,5 8-8 0,-14-4 24 16,-10 8-20-16,-8-4-32 15,-5 0 12-15,-13 0 20 16,0 0-8-16,-10 0 0 16,0 0 0-16,-8 0-172 15,13 4 92-15,0-4-376 16,0 4 252-16</inkml:trace>
          <inkml:trace contextRef="#ctx0" brushRef="#br0" timeOffset="31272.0347">19520 1803 436 0,'0'-4'160'0,"0"4"-124"0,-13 4-8 0,13-4 104 15,0 0-76-15,0 5 76 16,13 3-76-16,-13 4 56 16,9 4-60-16,-9 4 48 15,14 4-56-15,-5 5 32 16,0-1-44-16,5 9 16 15,-14-9-28-15,9-4 0 16,14 0-12-16,-23-3 48 16,0-5-32-16,0-4-44 15,4 0 8-15,-4-4-120 16,0 0 72-16,-4-4-160 16,-1 4 124-16</inkml:trace>
          <inkml:trace contextRef="#ctx0" brushRef="#br0" timeOffset="31780.8037">19306 2071 540 0,'-9'-9'200'0,"9"9"-156"0,0 5-12 16,0-5 176-1,0 0-120-15,0 0 60 16,9 4-84-16,-4-4 60 15,4 4-72-15,14-4 36 16,-1 4-52-16,1-4 0 16,9 0-24-16,0-4 20 15,0 0-20-15,4-9-20 0,-13 9 0 16,9-4-268-16,-9 4 148 16,-1-4-404-16,-3 4 300 0</inkml:trace>
        </inkml:traceGroup>
        <inkml:traceGroup>
          <inkml:annotationXML>
            <emma:emma xmlns:emma="http://www.w3.org/2003/04/emma" version="1.0">
              <emma:interpretation id="{607696F3-6E6A-4DA8-BB9C-8ECF1AD5C206}" emma:medium="tactile" emma:mode="ink">
                <msink:context xmlns:msink="http://schemas.microsoft.com/ink/2010/main" type="inkWord" rotatedBoundingBox="20725,2415 23031,2353 23057,3334 20751,339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552.7398">19630 1783 352 0,'9'-8'132'0,"-9"8"-104"0,0-4-8 0,0 0 140 15,0 8-92-15,0-4 36 16,0 8-64-16,0 0 12 16,-9 8-32-16,-5 5 44 15,5-1-36-15,-5 4-4 16,5 5-16-16,-14-1 20 16,14 0-16-16</inkml:trace>
          <inkml:trace contextRef="#ctx0" brushRef="#br0" timeOffset="34795.1086">20668 1710 488 0,'-10'-4'180'0,"10"4"-140"0,0 4-12 0,0-4 92 15,0 0-72-15,0 0 24 16,0 0-40-16,10 0 40 16,-10 0-40-16,9 0 28 15,-5 8-32-15,5-3 44 16,0 7-40-16,-4 4 12 15,4 0-28-15,-9 4 28 16,9 1-28-16,-9-1 12 16,0 4-16-16,-4-4 20 15,4-4-20-15,0-3 24 16,0-1-24-16,-5-4-40 16,5 0 16-16,-9-4-148 15,18 0 88-15,-9-4-248 16,0 0 176-16</inkml:trace>
          <inkml:trace contextRef="#ctx0" brushRef="#br0" timeOffset="35203.6955">20572 1929 756 0,'9'-16'280'0,"-9"16"-216"0,32-12-20 16,-5 3 128-1,1 9-104-15,8-8-20 16,5 8-28-16,-5 0-64 15,5 4 28-15,-9-4-500 0,5 9 284 0</inkml:trace>
          <inkml:trace contextRef="#ctx0" brushRef="#br0" timeOffset="35057.8461">20809 1686 476 0,'-9'-4'176'0,"9"4"-136"0,0 8-12 0,-10 0 136 15,10 4-96-15,-9 5 8 16,5 11-48-16,-5-4 8 16,4 13-20-16,-4-5-148 15,5-4 68-15</inkml:trace>
          <inkml:trace contextRef="#ctx0" brushRef="#br0" timeOffset="36311.2171">21833 1998 600 0,'5'-12'224'0,"-5"12"-176"0,13-9-12 0,-13 5 116 16,9 4-92-16,-9-4 28 31,0 4-52-31,-9-4-40 0,9 4 0 0,-13-4 16 15,13 8-4-15,-9-8-4 16,-1 0 0-16,6-8 28 16,4 8-16-16,-9-4-24 15,9 0 4-15,0 0 16 16,0 4-4-16,0-4-12 16,9 8 0-16,-9-8 4 15,4 8 0-15,-4-9-36 16,0 18 20-16,0-9 4 15,0 0 12-15,0 0 16 16,0 0-8-16,0 0-4 16,0 0 0-16,0 0 12 15,0 0-8-15,0 0 4 16,0 0-4-16,0 0-8 16,0 0 4-16,0 0 4 15,0 0-4-15,-4-9-4 16,4 9 4-16,-9 0 4 15,0 0-4-15,-14 0-12 16,9 0 4-16,-4 0 12 16,0 0-4-16,-10 0-4 0,15 9 4 0,-5-9-24 15,4 8 12-15,-4-8 12 16,4 0 0-16,5 0-4 16,0 0 4-16,-18 0-24 15,27 4 12 1,-19 4 32-16,6 4-16 0,-1 16 8 15,-4 1-8-15,0 15 20 16,13 5-16-16,-18 7 12 16,23-3-12-16,-13 0 0 15,13-5-4-15,-19 1-8 16,19-1 4-16,-13 1 20 16,4-5-12-16,-5-7 24 15,5-9-24-15,-9-4 24 16,18-7-24-16,-14-5 24 15,14-4-24-15,0-4-4 16,9 4-4-16,-4-4-48 16,13 0 24-16,14 4 52 15,-5-8-16-15,14 0-4 16,-5 0-8-16,1 0-32 16,-10 8 16-16,5-8-108 15,-5 0 64-15,-8-8-108 16,-1 8 96-16,-5-12-216 15,-13 4 160-15</inkml:trace>
        </inkml:traceGroup>
        <inkml:traceGroup>
          <inkml:annotationXML>
            <emma:emma xmlns:emma="http://www.w3.org/2003/04/emma" version="1.0">
              <emma:interpretation id="{711549C9-1F75-47FC-946B-11209462A25A}" emma:medium="tactile" emma:mode="ink">
                <msink:context xmlns:msink="http://schemas.microsoft.com/ink/2010/main" type="inkWord" rotatedBoundingBox="15090,2526 23500,2301 23533,3532 15123,375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571.4085">21410 2313 852 0,'-14'0'316'0,"14"0"-248"0,9-4-16 0,5 0 60 16,-1 8-72-16,19-4 88 16,14 4-72-16,4-8-8 15,-9 8-32-15,4-4 52 16,1 4-40-16,-14-4-92 16,-14 4 36-16,9-8-232 15,-8 4 144-15,-6-8-372 16,1 4 276-16</inkml:trace>
          <inkml:trace contextRef="#ctx0" brushRef="#br0" timeOffset="36856.1859">21619 1710 580 0,'-9'-12'216'0,"9"12"-168"0,9-8-12 0,-9 8 216 16,14 0-144-16,-1 0 96 15,6 0-116-15,-1 0-8 16,5 0-44-16,-1 0 0 15,1 0-20-15,-5 0 52 16,1 4-36-16,-1 0-200 16,-5 0 88-16</inkml:trace>
          <inkml:trace contextRef="#ctx0" brushRef="#br0" timeOffset="37092.523">22029 1613 624 0,'0'-4'228'0,"0"4"-176"0,9 0-16 0,0 0 36 15,-4 8-48-15,13 0 8 16,-5 9-20-16,1-1 20 15,0 4-20-15,-1 4 4 16,1 1-8-16,-5-1-16 16,5 0 4-16</inkml:trace>
          <inkml:trace contextRef="#ctx0" brushRef="#br0" timeOffset="37442.9569">22293 1654 664 0,'0'0'244'0,"0"0"-188"0,9 8-16 0,-9-4 48 16,0 4-56-16,-5 4 24 16,1 0-36-16,-5 0 0 15,-5 5-12-15,0-5 12 16,5 0-12-16,-13-4 32 15,3 0-24-15,1-4-4 16,0 0-8-16,-5-8 4 16,5 4-4-16,0-4 8 15,9 0-8-15,-10-8 68 16,19 8-40-16,10-4 48 16,3 4-44-16,10 0 16 15,9 4-32-15,13 0 28 16,-4 8-32-16,-4 0-56 15,4 4 16-15</inkml:trace>
          <inkml:trace contextRef="#ctx0" brushRef="#br0" timeOffset="76599.3991">13943 3054 652 0,'0'0'244'0,"0"0"-192"0,9 0-12 16,0 0 48 0,9 0-56-16,10 0 68 15,-1 0-60-15,5 0 20 16,4 0-40-16,19-4 0 15,0 4-12-15,8-4 28 16,1 4-20-16,-5-4 32 16,-9 4-32-16</inkml:trace>
        </inkml:traceGroup>
      </inkml:traceGroup>
      <inkml:traceGroup>
        <inkml:annotationXML>
          <emma:emma xmlns:emma="http://www.w3.org/2003/04/emma" version="1.0">
            <emma:interpretation id="{3E10C3DC-2EB8-4D9E-A833-E85B2261A913}" emma:medium="tactile" emma:mode="ink">
              <msink:context xmlns:msink="http://schemas.microsoft.com/ink/2010/main" type="line" rotatedBoundingBox="9105,4419 18771,4205 18802,5604 9136,5818">
                <msink:destinationLink direction="with" ref="{334C93B9-E9D6-4E9D-9F49-D68714E2A3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2597CFA-FEB7-4F88-93C3-C520182E62C9}" emma:medium="tactile" emma:mode="ink">
                <msink:context xmlns:msink="http://schemas.microsoft.com/ink/2010/main" type="inkWord" rotatedBoundingBox="9108,4557 10370,4529 10386,5259 9124,528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374.5914">8061 3859 612 0,'-28'-4'228'0,"24"4"-180"0,-5 4-12 15,4-4 148 1,5 4-108-16,0-4-20 16,9 4-36-16,10 0 0 15,8 5-12-15,18-5 16 16,10 4-16-16,9-4-4 16,0 4 0-16,-1-4 12 15,-8 0-8-15,-5-4-12 16,-9 4 0-16,-9 0-4 0,-5 0 0 0,-13 0 24 15,-5 0-8-15,-14-4 32 16,5 4-24-16,-9 0 20 16,5 0-20-16,-10 4-8 15,9 0-4-15,-8 13-32 16,8 3 16-16,-13 21 4 16,9 3 8-16,-14 9 0 15,0-1 0-15,1 1-36 16,-1-8 20-16,-9-5 16 15,9-3 0-15,-9-9 44 16,10-8-20-16,-1-8 100 16,9-3-68-16,-4-13 28 15,4 0-48-15,1-13 4 16,-6 1-24-16,-3-12 8 16,13 8-12-16,-19-21 0 15,6 9-4-15,-10-16 4 16,4 7-8-16,-4-7-28 15,10 11 12-15,-1 1-12 16,9 8 12-16,1-1 0 16,4 9 4-16,-1 0-20 15,10 8 16-15,-9 0-76 16,9 8 52-16</inkml:trace>
          <inkml:trace contextRef="#ctx0" brushRef="#br0" timeOffset="39812.2552">9153 4106 808 0,'-18'-12'300'0,"18"12"-232"0,-18 24-20 16,0-3 96 0,9 3-88-16,-23 16 40 15,5 5-56-15,-19 3 28 16,5 1-36-16,0 4 0 16,5-9-20-16,4-3 12 15,18-5-16-15,-4-12-56 16,13-4 24-16,10-15-252 15,4-5 152-15</inkml:trace>
          <inkml:trace contextRef="#ctx0" brushRef="#br0" timeOffset="39618.741">8639 4041 652 0,'14'-4'244'0,"-14"4"-192"0,36 33-12 0,-9-9 164 16,1 4-120-16,26 13 20 15,1 3-64-15,4 5 8 16,-4-9-28-16,-1 1 16 15,-8-9-20-15,-1-3 28 16,-13-9-28-16,-13-4-112 16,-1 0 52-16,-5-12-264 15,-3 0 168-15</inkml:trace>
        </inkml:traceGroup>
        <inkml:traceGroup>
          <inkml:annotationXML>
            <emma:emma xmlns:emma="http://www.w3.org/2003/04/emma" version="1.0">
              <emma:interpretation id="{258483F7-600D-43D6-BBBD-FAAF4C2F1903}" emma:medium="tactile" emma:mode="ink">
                <msink:context xmlns:msink="http://schemas.microsoft.com/ink/2010/main" type="inkWord" rotatedBoundingBox="10805,4404 11380,4391 11400,5297 10825,531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054.4594">9741 3851 872 0,'0'-4'324'0,"0"4"-252"0,0 16-20 0,-5 5 24 16,10 3-52-16,-19 33 24 16,14 7-28-16,-9 13 28 15,9-4-32-15,-18 0 20 16,13-8-20-16,-8-5 20 16,8-7-24-16,-9-4 24 15,14-9-24-15,-13-8-144 16,8-7 68-16</inkml:trace>
          <inkml:trace contextRef="#ctx0" brushRef="#br0" timeOffset="40262.9537">10191 3876 780 0,'-22'8'288'0,"22"-8"-224"0,-23 68-20 15,9-23 40-15,14-1-56 0,-4 21 8 16,4 4-24-16,-9 12 36 16,13-16-24-16,-8 16-100 15,4-9 40-15,-9-3-32 16,-1-12 40-16</inkml:trace>
          <inkml:trace contextRef="#ctx0" brushRef="#br0" timeOffset="40442.9327">9718 4361 880 0,'-32'-16'328'0,"32"16"-256"0,14-4-16 0,-5 0 88 15,9 8-88-15,14-12 40 16,9 4-56-16,9-4 20 15,-4 4-32-15</inkml:trace>
          <inkml:trace contextRef="#ctx0" brushRef="#br0" timeOffset="40716.6635">9905 3754 852 0,'-23'-12'316'0,"23"12"-248"0,0-8-16 0,0 0 112 31,9 8-100-31,0 0 28 0,14-8-56 0,4 4-4 16,5 0-20-16,18-9-68 15,0 13 28-15,5-4-420 16,9 8 248-16</inkml:trace>
        </inkml:traceGroup>
        <inkml:traceGroup>
          <inkml:annotationXML>
            <emma:emma xmlns:emma="http://www.w3.org/2003/04/emma" version="1.0">
              <emma:interpretation id="{AF4F80A1-0694-46A4-9360-811B6BA91EB5}" emma:medium="tactile" emma:mode="ink">
                <msink:context xmlns:msink="http://schemas.microsoft.com/ink/2010/main" type="inkWord" rotatedBoundingBox="11845,4358 12100,4353 12109,4751 11853,475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371.4029">10833 3665 664 0,'-4'12'244'0,"4"-12"-188"15,-14 20-16-15,5-7 12 16,9 3-36-16,-9 4 32 16,4 0-32-16,-4 5 20 15,5 3-20-15,-10-4 0 16,5 0-8-16,-9-7 20 16,9-5-16-16,-9-8 4 15,8 0-8-15,-3-12 144 16,4 4-84-16,0-8 96 15,9 3-96-15,4-7-40 16,10 8-24-16,9-4-12 16,8 8 0-16,10 0-88 0,5 8 48 0,-1 8-592 31,6 4 352-31</inkml:trace>
          <inkml:trace contextRef="#ctx0" brushRef="#br0" timeOffset="41067.5942">10751 3669 540 0,'0'-12'200'0,"0"12"-156"0,0 8-12 0,0-4 124 32,10 8-92-32,-6 4 28 0,-4 9-56 0,5 7 4 15,4 0-24-15,0 9 36 16,0 3-28-16,-4-3-4 16,4-1-12-16,-5-7-104 15,1-5 52-15,-5-8-412 16,0 1 252-16</inkml:trace>
        </inkml:traceGroup>
        <inkml:traceGroup>
          <inkml:annotationXML>
            <emma:emma xmlns:emma="http://www.w3.org/2003/04/emma" version="1.0">
              <emma:interpretation id="{11B68C02-97DF-445F-8E50-49A285BA68DC}" emma:medium="tactile" emma:mode="ink">
                <msink:context xmlns:msink="http://schemas.microsoft.com/ink/2010/main" type="inkWord" rotatedBoundingBox="12848,5061 13164,5054 13168,5226 12852,523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303.3803">11671 4479 912 0,'0'4'340'0,"0"-4"-264"0,14 4-24 0,-1-4 96 15,10 4-92-15,9 0-4 16,5 0-32-16,-1-4-24 16,-4 4 0-16,0 0-224 15,0 4 120-15,-10-4-472 16,-3 4 324-16</inkml:trace>
          <inkml:trace contextRef="#ctx0" brushRef="#br0" timeOffset="42099.3369">11708 4369 840 0,'-5'-8'312'0,"5"8"-244"16,5 0-16-16,-1 0 128 16,1 0-108-16,4 0 44 15,4 0-72-15,10 0-16 16,9 0-16-16,0 0 24 15,0 4-20-15,0-4-32 16,9 4 8-16,-14 0-272 16,0 0 152-16</inkml:trace>
        </inkml:traceGroup>
        <inkml:traceGroup>
          <inkml:annotationXML>
            <emma:emma xmlns:emma="http://www.w3.org/2003/04/emma" version="1.0">
              <emma:interpretation id="{5568CAFB-D565-4703-8BD4-F6691F4A6683}" emma:medium="tactile" emma:mode="ink">
                <msink:context xmlns:msink="http://schemas.microsoft.com/ink/2010/main" type="inkWord" rotatedBoundingBox="13952,4393 16701,4332 16730,5650 13981,5711"/>
              </emma:interpretation>
            </emma:emma>
          </inkml:annotationXML>
          <inkml:trace contextRef="#ctx0" brushRef="#br0" timeOffset="44344.5816">13237 4252 372 0,'-4'-8'140'0,"4"8"-112"0,-5-4-4 0,1 0 128 15,8 8-88-15,-4-4-8 16,0 0-36-16,0 8 80 15,9 8-52-15,0 8 20 16,1 9-36-16,-6 11 32 16,5 1-36-16,-22 28 12 15,8-1-24-15,-13 13 8 16,4-8-12-16,-22-8 36 16,17-8-24-16,-21-13 76 15,8-11-56-15,-14-9 12 16,5-4-32-16,-4-11 40 15,4-1-36-15,0-16-76 16,13-4 24-16,-4-21-212 16,14-7 132-16</inkml:trace>
          <inkml:trace contextRef="#ctx0" brushRef="#br0" timeOffset="44496.9089">13196 3904 852 0,'28'0'316'0,"-28"0"-248"0,22 12-16 0,-8 0-4 16,0-4-36-16,-1 8-172 15,6 1 88-15</inkml:trace>
          <inkml:trace contextRef="#ctx0" brushRef="#br0" timeOffset="45275.03">13948 4207 560 0,'-5'-20'208'0,"5"20"-164"0,0-8-8 0,-5 0 100 16,5 8-80-16,-4-8 76 15,4 8-76-15,-9-8 48 16,0 8-60-16,-5-8-4 16,0 16-24-16,-4 0 8 15,-5 12-16-15,-4 0 4 16,-5 5-4-16,0 11 4 15,5-8-8-15,0 5-4 16,13 3 4-16,5-12 28 16,9 1-16-16,14-17 40 15,4 8-32-15,14-16-4 16,4 8-12-16,5-8-60 16,5 0 28-16,-1-8-40 15,-8 8 32-15,-6-12 12 16,-3 4 8-16,-5-4 36 15,-10 8-12-15,-13 0-48 16,9 4 20-16,-9 4 20 16,5 8 0-16,-1 4 36 15,10 4-24-15,4-4 48 16,5 5-36-16,9-9 12 16,4 0-24-16,10-12 28 15,4-4-28-15,-5-8 56 0,6 4-40 16,-20-13-8-16,-3 9-12 0,-19-12 0 15,0 8-8-15,-18-13-4 16,4 5 4-16,-13-16-4 16,4 7 0-16,-8-7 16 15,13 7-8-15,-10 1-180 16,15 8 96-16,4-5-308 16,4 9 216-16</inkml:trace>
          <inkml:trace contextRef="#ctx0" brushRef="#br0" timeOffset="45548.7054">14781 3665 520 0,'-5'-12'192'0,"5"12"-152"0,0-4-8 16,-4 12 124 0,-1 4-92-16,-4 8 80 15,9 5-84-15,-5 7-4 16,10 4-36-16,-5 9 4 16,0-5-12-16,0 1 12 15,9-1-16-15,-4-11 32 16,-1-1-24-16</inkml:trace>
          <inkml:trace contextRef="#ctx0" brushRef="#br0" timeOffset="46102.6793">14813 3803 860 0,'-9'-12'320'0,"9"12"-248"0,9 4-20 0,-9 4 24 16,4 0-52-16,-4 0 8 15,0 4-20-15,0 4 20 16,0 8-20-16,0-3 12 16,0-1-12-16,-4 0 0 15,4 0-4-15,-14-3 4 16,14 3-8-16,-9-4-4 16,4 4 4-16,-4-8-16 15,5 1 8-15,-1-9 4 16,5 4 0-16,-4-8-28 15,4 4 16-15,-5-4-48 16,5 4 32-16,-5-4-92 16,1 0 68-16,-5 0 8 15,9 0 24-15,-9-8 8 16,0 8 4-16,-5-8 0 16,5 4 0-16,-9-1 8 15,8-3 0-15,-3 0 52 16,-5 4-28-16,-1-4 76 15,6 8-52-15,-1-8 72 0,5 8-68 0,9-8 16 16,5 8-36-16,8-4 32 16,10 4-36-16,9-8-4 15,0 4-16-15,0-4 56 16,-1 8-36-16,-3-8-152 16,-1 8 64-16,-9-4-224 15,-4 4 160-15</inkml:trace>
          <inkml:trace contextRef="#ctx0" brushRef="#br0" timeOffset="47874.4012">15272 4365 716 0,'-4'0'264'0,"4"0"-204"0,9 0-16 16,0 0 96-1,5 0-84-15,9 0 84 16,-1 0-80-16,10-4 4 16,0 4-40-16,4-8 4 15,-4 4-16-15,0-4-52 16,-4 8 24-16</inkml:trace>
        </inkml:traceGroup>
        <inkml:traceGroup>
          <inkml:annotationXML>
            <emma:emma xmlns:emma="http://www.w3.org/2003/04/emma" version="1.0">
              <emma:interpretation id="{F8A81EAA-8A1B-4DA4-BFF2-CB44B4107478}" emma:medium="tactile" emma:mode="ink">
                <msink:context xmlns:msink="http://schemas.microsoft.com/ink/2010/main" type="inkWord" rotatedBoundingBox="16005,4387 18773,4326 18793,5228 16025,529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7647.8282">15637 4025 676 0,'9'-16'248'0,"-9"16"-192"0,4-12-16 16,1 4 84 0,-1 8-76-16,1-8 32 15,0 4-44-15,-5-4-12 16,0 4-16-16,-5-5-8 15,0 9 4-15,-8-4 4 16,4 4-4-16,-14 0 8 16,9 4-8-16,-9 0-12 0,10 1 4 0,-14 3 4 15,8 0 0-15,-13 4-12 16,10 4 8-16,-10 8 12 16,4 1-4-16,-3 11-12 15,8 9 4-15,-4-5 28 16,13 9-12-16,5-5-4 15,13-3-4-15,10-5 12 16,4-4-8-16,5-7 48 16,0-1-28-16,-1-8-40 15,1 0 4-15,-5-8-156 16,5 1 88-16,-9-5-292 16,0 0 204-16</inkml:trace>
          <inkml:trace contextRef="#ctx0" brushRef="#br0" timeOffset="49261.0883">15914 3701 456 0,'5'-8'168'0,"-5"8"-128"0,0 0-16 0,0 0 192 16,0 0-124-16,0 8 24 16,0-8-68-16,0 9 32 15,9 3-48-15,0 12 12 16,0 4-28-16,5-3 8 15,0 11-12-15,4-8 20 16,5 1-20-16,-14-5 32 16,4-4-28-16,-4-4-164 15,5-3 80-15,-9-5-616 16,-1 8 376-16</inkml:trace>
          <inkml:trace contextRef="#ctx0" brushRef="#br0" timeOffset="49583.5591">15928 3916 644 0,'-4'-24'236'0,"4"24"-180"0,0-37-20 0,0 21 176 32,9 12-124-32,0-12 80 0,9 8-100 0,5-4 16 15,4 8-48-15,0 0-4 16,5 8-20-16,0 0-164 15,-5 8 80-15,5 4-712 16,-4 4 436-16</inkml:trace>
          <inkml:trace contextRef="#ctx0" brushRef="#br0" timeOffset="49422.5175">16069 3673 320 0,'-9'-8'120'0,"9"8"-96"0,-9 12-4 16,4-4 124 0,5 0-84-16,-4 9-16 0,-1 11-28 0,-4 0-4 15,9-3-8-15</inkml:trace>
          <inkml:trace contextRef="#ctx0" brushRef="#br0" timeOffset="50199.6126">17144 3863 756 0,'36'-32'280'0,"-36"32"-216"0,14-12-20 0,-19 4 144 16,5 4-112-16,-23 0 8 15,5 4-56-15,-23 0-8 16,5 4-12-16,-19 0-16 16,5 0 4-16,-18-4 12 15,9 4-4-15,-1-4-20 16,15 0 8-16,-1 0-12 15,24 0 8-15,3 0 16 16,10 4 0-16,5 0 8 16,4 8-8-16,0 4-4 15,4 9 4-15,-8 19 12 16,4 5-8-16,-9 15 16 16,-5 1-16-16,-9 4 16 15,10-16-16-15,-6-1 24 16,6-3-20-16,-6-9-12 15,10-7-4-15,-4-9 28 16,4 0-12-16,0-8 12 16,9-4-12-16,0-3-8 15,4-1 0-15,10-4-4 16,8 4 0-16,6-4-12 16,4 4 8-16,4 0 4 15,5 0 0-15,-5-4 16 0,-4 4-8 0,0-8-108 16,0 4 52-1,-9-8-128-15,-9 4 96 0</inkml:trace>
          <inkml:trace contextRef="#ctx0" brushRef="#br0" timeOffset="50412.68">16543 4321 976 0,'-19'-4'360'0,"19"4"-280"0,0-8-20 0,10 8 72 16,3 4-84-16,15-4 60 15,8 0-64-15,10 0 4 16,4 4-28-16,-5-4 16 16,5 4-24-16,-13-8-260 15,-1 0 136-15</inkml:trace>
          <inkml:trace contextRef="#ctx0" brushRef="#br0" timeOffset="50846.8337">16657 3677 652 0,'-23'-4'244'0,"23"4"-192"0,-5-4-12 0,1 0 216 16,8 8-148-16,5-4 64 16,5 8-104-16,18-8 24 15,4 4-56-15,5-4 16 16,-4 0-32-16,-1 0 28 15,0 0-32-15,5 0-224 16,-9 0 112-16,-4 0-352 16,-6 4 252-16</inkml:trace>
          <inkml:trace contextRef="#ctx0" brushRef="#br0" timeOffset="51279.8723">17590 3673 748 0,'-14'8'276'0,"14"-8"-216"0,-18 16-16 0,13-7 68 15,-4 3-72-15,0 8 36 16,-4 0-44-16,-10 0-8 15,14 5-16-15,0-9 36 16,4 0-20-16,-4-8 64 16,9-4-48-16,9-8 52 15,5 4-52-15,-1-8 24 16,6 0-36-16,3 0-36 16,1 4 4-16,-14 8-484 15,5 4 268-15</inkml:trace>
          <inkml:trace contextRef="#ctx0" brushRef="#br0" timeOffset="51102.7207">17471 3645 560 0,'5'-8'208'0,"-5"8"-164"0,0-8-8 0,0 12 188 31,0 4-128-31,0 4 8 0,5 0-64 0,-1 8 24 16,5 1-36-16,-4 3 20 16,8 0-28-16,-3-4 16 15,12 5-20-15,-8-5 28 16,-5-4-28-16,0-8-224 16,5 4 112-16,-14-8-512 15,9 0 340-15</inkml:trace>
          <inkml:trace contextRef="#ctx0" brushRef="#br0" timeOffset="52889.6341">14908 3843 404 0,'-9'0'148'0,"9"0"-112"0,-9-4-12 16,9 0 136-1,0 8-92-15,0-4 80 16,0 0-88-16,0-4 76 15,9 4-80-15,-9-4 60 16,0 8-64-16,0-4 4 16,0 0-32-16,-9 4 12 0,9 4-20 0,-18 8 36 15,13-3-28-15,-18 11 12 16,10-4-20-16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3:40.20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6:16:13.286"/>
    </inkml:context>
  </inkml:definitions>
  <inkml:traceGroup>
    <inkml:annotationXML>
      <emma:emma xmlns:emma="http://www.w3.org/2003/04/emma" version="1.0">
        <emma:interpretation id="{2E248FA1-BAEE-471E-8D97-34C2A6BC52C9}" emma:medium="tactile" emma:mode="ink">
          <msink:context xmlns:msink="http://schemas.microsoft.com/ink/2010/main" type="writingRegion" rotatedBoundingBox="1175,395 24375,273 24475,19202 1275,19325"/>
        </emma:interpretation>
      </emma:emma>
    </inkml:annotationXML>
    <inkml:traceGroup>
      <inkml:annotationXML>
        <emma:emma xmlns:emma="http://www.w3.org/2003/04/emma" version="1.0">
          <emma:interpretation id="{457883C0-AC3A-4D85-BDC9-038863E58853}" emma:medium="tactile" emma:mode="ink">
            <msink:context xmlns:msink="http://schemas.microsoft.com/ink/2010/main" type="paragraph" rotatedBoundingBox="1173,471 24371,207 24405,3205 1207,3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61025-3421-4D1A-B627-CF407542E53A}" emma:medium="tactile" emma:mode="ink">
              <msink:context xmlns:msink="http://schemas.microsoft.com/ink/2010/main" type="line" rotatedBoundingBox="1173,471 24371,207 24390,1901 1192,2164"/>
            </emma:interpretation>
          </emma:emma>
        </inkml:annotationXML>
        <inkml:traceGroup>
          <inkml:annotationXML>
            <emma:emma xmlns:emma="http://www.w3.org/2003/04/emma" version="1.0">
              <emma:interpretation id="{FF18FBE9-B1D4-4F17-9A06-2692F1544F52}" emma:medium="tactile" emma:mode="ink">
                <msink:context xmlns:msink="http://schemas.microsoft.com/ink/2010/main" type="inkWord" rotatedBoundingBox="1174,544 4757,503 4772,1814 1189,18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 39 392 0,'-23'-13'148'0,"27"9"-116"0,5-4-8 0,-4 4 56 16,0 4-48-16,4-4 48 16,0 0-44-16,-5 0 68 15,5 4-56-15,-4 0 44 16,0 4-52-16,-1-4 52 15,1 8-56-15,4 0-16 16,0 5-12-16,5-5 0 16,4 4-4-16,14-12-4 15,4 0 4-15,32-8 12 16,5 0-8-16,27-5-4 16,-18 5 0-16,9-4-4 0,-13 8 0 15,-15 4 0-15,-8 8 0 0,-9 0-20 16,-14 0 12-16,4 1 20 15,-9 3-4-15,-4-4 16 16,-9 0-16-16,-14-8 32 16,13 0-24-16,-13 0 12 15,0 0-16-15,0-8-8 16,0 8 0-16,-4-8-4 16,4 8 0-16,-9-12 0 15,0 12 0-15,-5 0 8 16,5 0-4-16,4 0-20 15,-4 8 8-15,0-4 4 16,9 4 4-16,-14 8-20 16,5 4 12-16,-4 12-4 15,4-3 4-15,-23 7 0 16,18 9 0-16,-27 11 8 16,9 5 0-16,-13 28-28 15,-5-4 16-15,-10-4 24 16,10 0-8-16,-4-13-8 15,13-15 0-15,0-13 28 16,13-15-12-16,-4-5 24 16,10-8-24-16,-1-24-4 15,5 0-4-15,-10-37-32 16,10 1 16-16,-14-29-4 16,10 12 8-16,-10-8 16 0,9 13-4 15,-9-9 24-15,9 16-16 0,-9-3 56 16,10 15-36-16,8 1 12 15,5 12-28-15,0-1-16 16,4 13-4-16,1 4-40 16,8 12 24-16,1 4-28 15,4 4 28-15,5 4-212 16,4 0 132-16</inkml:trace>
          <inkml:trace contextRef="#ctx0" brushRef="#br0" timeOffset="213.9909">908 447 892 0,'9'8'332'0,"-9"-8"-260"0,23 8-20 15,-18 0-16 1,4 4-32-16,-5-4-124 16,10 1 64-16</inkml:trace>
          <inkml:trace contextRef="#ctx0" brushRef="#br0" timeOffset="721.3982">1837-172 548 0,'-23'-4'204'0,"23"4"-156"0,-36 4-16 16,18 0 96 0,4 9-76-16,-18 3 32 15,9 0-48-15,-9 24 40 16,10 5-44-16,-24 24 36 16,10-5-36-16,-14 25 16 15,13 0-28-15,-4 36 0 16,9 5-12-16,10-5-8 0,13-16 4 15,9-12 20-15,13-16-12 0,5-12-100 16,14-12 44-16,-4-17-184 16,-1-8 128-16</inkml:trace>
          <inkml:trace contextRef="#ctx0" brushRef="#br0" timeOffset="1261.2758">2880 212 652 0,'13'-28'244'0,"-13"28"-192"0,0-16-12 0,0 8 32 16,0 4-48-16,-9 0 24 15,0 0-28-15,-23-4 0 16,5 4-12-16,-28-4-8 15,10 4 4-15,-19-5-16 16,9 5 8-16,-4-8-32 16,14 8 20-16,-1-4-4 15,10 4 12-15,4-4 24 16,9 8-8-16,0-4 48 16,10 4-28-16,-1 8-4 15,5 4-16-15,0 8-16 16,4 9 4-16,-8 7 4 0,8 0 0 15,-4 13 44-15,4 0-24 0,-4 19-8 16,0-3-8-16,-9 20-4 16,9-12 0-16,-9-5 32 15,4-7-16-15,-4-12-12 16,9-9-8-16,0-8 4 16,4-7 0-16,5-9 8 15,0-4-4-15,18-4 32 16,5 0-20-16,4-4-4 15,1 0-8-15,-1 0 4 16,5 0-4-16,0 0-4 16,0 4 4-16,-1-4-60 15,-3 5 32-15,-1-9-84 16,-4 4 56-16,-5-8-192 16,0 4 136-16</inkml:trace>
          <inkml:trace contextRef="#ctx0" brushRef="#br0" timeOffset="1504.9224">2224 613 832 0,'0'-8'308'0,"0"8"-240"0,14-8-20 16,-5 0 64-16,4 8-72 15,10-9 16-15,9 5-32 0,18-4 4 16,5 4-16-16,13-4-8 16,0 8 0-16,-4 0-156 15,-5 4 84-15,-18-4-192 16,-4 4 148-16</inkml:trace>
          <inkml:trace contextRef="#ctx0" brushRef="#br0" timeOffset="1865.3912">2320-119 924 0,'-9'-8'340'0,"9"8"-260"0,13 0-28 0,-4-4 80 31,0 0-84-31,19-4 8 0,8 4-36 0,19 0-12 16,-1 4-4-16,10 0-164 15,0 8 88-15</inkml:trace>
          <inkml:trace contextRef="#ctx0" brushRef="#br0" timeOffset="2462.9778">3285 103 456 0,'-27'0'168'0,"27"0"-128"0,-37 12-16 0,10 1 88 16,13-1-68-16,-9 8 68 15,-4 8-60-15,-5 9 32 16,5-1-48-16,0 17 68 16,8 7-56-16,-13 21 0 15,23 8-28-15,-4 4 16 16,8-12-24-16,10-8 24 15,-1-13-24-15,14-11-84 16,5-9 40-16,5-11-176 16,-1-9 116-16</inkml:trace>
          <inkml:trace contextRef="#ctx0" brushRef="#br0" timeOffset="2704.1191">3299 415 788 0,'-32'-8'292'0,"32"8"-228"0,0 0-16 0,0 0 52 16,13 0-64-16,6 0 24 15,8 4-40-15,18 0 16 16,1 0-20-16,-1 0 28 15,1 0-28-15,-5-4-188 16,-5 4 88-16</inkml:trace>
          <inkml:trace contextRef="#ctx0" brushRef="#br0" timeOffset="3036.0045">3549 301 528 0,'-9'4'196'0,"9"-4"-152"0,-23 13-12 15,14-5 116 1,4 4-88-16,-8 4 64 16,8 8-72-16,-8 9 16 15,8 3-40-15,0 13 8 16,5-5-20-16,-4 5 8 15,4-5-12-15,-18 0 44 16,9-3-28-16,-5-9-32 16,5 1 0-16,0-5-16 15,4-4 8-15,5 0 0 0,9-3 4 16,9-5 8-16,5-4 0 0,9-8-88 16,4 4 48-16,5-12-400 15,-4 0 244-15</inkml:trace>
        </inkml:traceGroup>
        <inkml:traceGroup>
          <inkml:annotationXML>
            <emma:emma xmlns:emma="http://www.w3.org/2003/04/emma" version="1.0">
              <emma:interpretation id="{AF70CEA3-7787-43E5-BA5F-C5E6E7EBC7C2}" emma:medium="tactile" emma:mode="ink">
                <msink:context xmlns:msink="http://schemas.microsoft.com/ink/2010/main" type="inkWord" rotatedBoundingBox="5051,451 9688,398 9707,2068 5070,21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1.1022">3877 245 788 0,'27'-4'292'0,"-27"4"-228"0,59 16-16 0,-31-8 108 16,-1 12-96-16,5 17 52 16,4 11-64-16,-22 29 28 15,4 4-44-15,-23 12 24 16,-4-8-28-16,-32-8-104 16,5-13 40-16</inkml:trace>
          <inkml:trace contextRef="#ctx0" brushRef="#br0" timeOffset="4204.6104">4318 301 320 0,'5'-8'120'0,"-5"8"-96"15,0 0-4-15,0 0 168 16,0 0-108-16,0 4 80 16,0 0-92-16,0 0 0 15,0 5-44-15,0 3 40 16,9 4-36-16,5 8 4 15,4 0-20-15,5 25 20 16,4 3-20-16,23 9 4 16,-4 0-8-16,8 3-8 15,-8-7 4-15,8-4 28 16,-8-9-16-16,-10-7 20 0,-4-9-20 0,-9-8 8 16,-9 0-12-16,-5-4 36 15,0-3-24-15,-9-5-4 16,0 0-12-16,-9-8-156 15,9 4 80-15,-9-8-516 16,18 0 320-16</inkml:trace>
          <inkml:trace contextRef="#ctx0" brushRef="#br0" timeOffset="4488.3641">4924 342 444 0,'-9'-8'164'0,"18"4"-124"0,-5-4-16 0,-8 4 132 16,4 8-92-16,-14-4 72 15,5 4-80-15,-18 4-32 16,-1 4-12-16,-22 16 12 16,5 9-12-16,-19 35 4 15,9 1-8-15,-13 12 20 16,23-8-16-16,4-8 12 15,4-9-12-15,5-11 12 16,14-13-16-16,5-7-12 16,-1-5 0-16,14-16-68 15,0-4 40-15,14-8-444 16,-5-4 260-16</inkml:trace>
          <inkml:trace contextRef="#ctx0" brushRef="#br0" timeOffset="4910.4866">5539 221 444 0,'-5'-13'164'0,"5"13"-124"0,-5 0-16 0,1 0 140 15,4 9-96-15,-9-1 36 16,4 8-64-16,-4 0 20 16,5 4-32-16,-10 13 8 15,5-1-20-15,-5 33 28 16,5 7-28-16,-14 13 20 15,14-4-20-15,-14-4 20 16,10-4-24-16,-10-21 40 16,5-3-28-16,-5-13 32 15,9-3-32-15,-8-9 4 16,12-4-16-16,1-8-52 16,9 4 24-16,-9-16-164 0,18 0 100 0,0-8-336 15,5 0 232-15</inkml:trace>
          <inkml:trace contextRef="#ctx0" brushRef="#br0" timeOffset="5195.2446">5989 265 624 0,'14'-8'228'0,"-14"8"-176"0,0 4-16 0,0 0 28 15,9 0-44-15,-9 0 60 16,0 8-44-16,0 4 12 16,5 9-32-16,-10 15 20 15,5 9-24-15,-9 32 4 16,9-1-8-16,-18 9 28 16,9-8-20-16,-5-4 20 15,0-8-20-15,-13-9-16 16,13-11-4-16,1-5-104 15,4-7 60-15,-5-13-272 16,5-8 180-16</inkml:trace>
          <inkml:trace contextRef="#ctx0" brushRef="#br0" timeOffset="5454.968">5584 839 716 0,'-14'-12'264'0,"14"12"-204"0,0-8-16 0,5 4 72 15,4 4-72-15,5-4 8 16,4 4-32-16,5-8 16 16,9 8-24-16,-1-16 32 15,6 8-28-15,4-5 12 16,-9 9-16-16,4-4-132 15,-4 4 68-15,-9 0-168 16,-1 4 124-16</inkml:trace>
          <inkml:trace contextRef="#ctx0" brushRef="#br0" timeOffset="6020.6133">5566-99 496 0,'0'-4'184'0,"0"4"-140"0,0 0-16 0,0 0 76 15,0 0-64-15,0 4 36 16,0 4-44-16,0 4 16 16,9 0-28-16,-5 1 8 15,10 3-16-15,4-8 12 16,5 4-16-16,0-8 4 15,0 0-4-15,-1-8-8 16,6 0 4-16,-1-4 12 16,-4 4-8-16,-5-8 4 15,0 8-4-15,-4-8 12 16,0 8-12-16,-5-9-72 16,4 9 32-16,1-4-288 15,4 4 180-15</inkml:trace>
          <inkml:trace contextRef="#ctx0" brushRef="#br0" timeOffset="6681.8721">6513-240 652 0,'-14'8'244'0,"14"-8"-192"0,-14 28-12 0,5-12 4 16,9 4-32-16,-13 17 12 16,8-1-12-16,-13 9-132 15,9-9 68-15,-14-4-160 16,14-3 124-16,-9-9-24 15,13-4 68-15,-18-8 36 16,14-8 8-16,0-16 232 16,5 4-128-16,4-12 116 15,0 3-128-15,0-3 24 16,13 4-72-16,10 4 20 16,-5 16-36-16,5 0 0 15,4 0-16-15,-4 8-156 16,4 0 76-16,1 4-412 15,4 4 268-15</inkml:trace>
          <inkml:trace contextRef="#ctx0" brushRef="#br0" timeOffset="6367.5366">6376-269 392 0,'0'-8'148'0,"0"8"-116"0,5 8-8 0,-5-8 120 16,0 0-84-16,0 8 80 15,4 5-80-15,1 3 32 16,-1 12-56-16,1 16 16 15,4 1-32-15,-4-1 8 16,-5 1-16-16,9-1 20 16,-9-7-20-16,9-9-48 15,-9 0 20-15,0-11-316 16,4-9 184-16</inkml:trace>
          <inkml:trace contextRef="#ctx0" brushRef="#br0" timeOffset="6954.096">7077 35 548 0,'-22'8'204'0,"22"-8"-156"0,-28 24-16 0,10-8 72 15,4 4-64-15,-22 13 28 16,-5 3-40-16,-14 21 28 16,5-1-32-16,-9 29-4 15,9 12-12-15,0 4-16 16,18-12 4-16,9-8 20 15,10-8-8-15,8-16 32 16,10-13-24-16</inkml:trace>
          <inkml:trace contextRef="#ctx0" brushRef="#br0" timeOffset="7238.3515">6923 475 736 0,'-19'-12'272'0,"19"12"-208"0,0 0-20 16,5 0 116-1,9 0-96-15,13 0 8 16,0 0-44-16,10-4 8 15,8 4-20-15,19-4 20 0,9-8-24 0,-14 4 12 32,5 4-12-32,-19-4-156 0,-4 8 76 0,-23-4-192 15,-9 4 148-15</inkml:trace>
          <inkml:trace contextRef="#ctx0" brushRef="#br0" timeOffset="7521.6363">7214 314 520 0,'-18'0'192'0,"18"0"-152"0,-5 16-8 0,1-12 80 16,4 4-68-16,-5 8 24 15,1 4-36-15,-6 13 24 16,6-1-32-16,-5 21 40 15,9-1-36-15,-9 9-4 16,4-5-16-16,-4-3 36 16,9-5-20-16,-5-7-4 15,5-5-12-15,0-7 20 16,10-5-16-16,-1-8 24 16,4 0-24-16,10-12-128 15,4 4 64-15</inkml:trace>
          <inkml:trace contextRef="#ctx0" brushRef="#br0" timeOffset="7779.8224">7687 281 676 0,'14'0'248'0,"-14"0"-192"0,46 12-16 0,-28-4 144 15,5 1-108-15,-5 11-4 16,5 8-44-16,-10 25 16 16,-8 15-28-16,-5 21 32 15,0-4-32-15,-18-4 32 16,-1-8-32-16,-17-12-12 16,4-13-8-16,-9-16-200 15,5-3 112-15</inkml:trace>
          <inkml:trace contextRef="#ctx0" brushRef="#br0" timeOffset="8416.5738">8320-135 392 0,'14'-8'148'0,"-14"8"-116"0,18-4-8 16,-9 0 100-1,5 8-72-15,0-4 68 16,-1 8-68-16,1 8 48 15,0 8-56-15,-1 21 24 16,5 7-40-16,1 21 44 16,-1 4-40-16,-9 40 20 15,0 4-32-15,-13 29 28 16,-1-17-32-16,-22 1 32 0,4-17-32 0,-50 12-56 16,0-15 16-16,-32-1-368 15,10-16 216-15</inkml:trace>
        </inkml:traceGroup>
        <inkml:traceGroup>
          <inkml:annotationXML>
            <emma:emma xmlns:emma="http://www.w3.org/2003/04/emma" version="1.0">
              <emma:interpretation id="{1A999C79-C143-4C93-867A-561C044B3F29}" emma:medium="tactile" emma:mode="ink">
                <msink:context xmlns:msink="http://schemas.microsoft.com/ink/2010/main" type="inkWord" rotatedBoundingBox="10156,369 13171,334 13186,1714 10172,17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175.9712">9053 795 788 0,'-41'8'292'0,"41"-8"-228"0,-13 4-16 16,4-4 52 0,9 8-64-16,9-8-4 15,4 8-20-15,19 0 24 0,0 0-20 0,0-8-48 16,4 4 16-16,-4-4-76 16,0 8 52-16,-5-8-116 15,-4 8 92-15,0-8-124 16,-5 0 108-16</inkml:trace>
          <inkml:trace contextRef="#ctx0" brushRef="#br0" timeOffset="13947.863">9112 552 508 0,'0'-8'188'0,"5"8"-148"0,-10-4-8 0,1 0 132 15,8 8-96-15,-4-4 80 16,0 0-88-16,0 0 4 15,0 0-40-15,0 4 32 16,5 4-32-16,0-4 4 16,8 0-16-16,5-8 20 15,1 8-20-15,3-8 12 16,6 4-12-16,-1-8 0 16,0 4-4-16,-4-4 12 15,4 8-12-15,-8-4-64 16,-1 4 28-16,-9 0-172 15,-4 8 108-15,-10 4-476 16,5 4 316-16</inkml:trace>
          <inkml:trace contextRef="#ctx0" brushRef="#br0" timeOffset="14518.3948">10000 277 600 0,'9'-24'224'0,"-9"24"-176"0,0-8-12 0,0 4 148 16,5 4-108-16,-5-4 8 15,4 0-56-15,-4 8 20 16,5 4-32-16,-10 12 32 15,5 8-32-15,-9 25 20 16,0 8-20-16,-4 23 8 16,4-3-12-16,-5 4 0 15,5-12-4-15,-5-8 4 0,5-13-8 0,-9-11 8 16,9-9-8-16,0-12-152 16,4-4 80-16</inkml:trace>
          <inkml:trace contextRef="#ctx0" brushRef="#br0" timeOffset="14986.64">9978 827 904 0,'-5'-16'332'0,"5"16"-256"0,0 0-24 0,0-4 96 16,5 4-92-16,-1-4-4 15,10 0-32-15,8-8-8 16,10 4-4-16,14-13-40 16,-1 5 16-16,5-4-260 15,1 4 156-15</inkml:trace>
          <inkml:trace contextRef="#ctx0" brushRef="#br0" timeOffset="14775.0778">10551 176 808 0,'0'-4'300'0,"0"4"-232"0,0 12-20 0,0-4 20 16,0 8-48-16,0 9 16 15,0 3-20-15,0 21 8 16,-4 3-12-16,-5 37 20 16,-1-4-20-16,1 8-4 15,0-12-4-15,-14-4 20 16,5-5-12-16,-9-19-20 16,9-4 0-16,-5-9-120 15,9-8 72-15</inkml:trace>
          <inkml:trace contextRef="#ctx0" brushRef="#br0" timeOffset="15584.2721">10069-155 580 0,'-5'-9'216'0,"5"9"-168"0,0-8-12 0,0 4 224 16,0 8-148-16,5-4 8 15,-1 0-72-15,5 0 28 16,5 4-44-16,18 0 12 16,4 5-28-16,10-9 20 15,4 4-24-15,0-8 24 16,5 4-24-16,-10-5-100 15,-13 1 44-15,0-4-192 16,0 4 132-16,-10-4-560 16,1 8 368-16</inkml:trace>
          <inkml:trace contextRef="#ctx0" brushRef="#br0" timeOffset="16127.7181">10783-321 600 0,'-13'0'224'0,"13"0"-176"0,-19 36-12 16,10-12 72 0,5 1-68-16,-10 11-16 15,10 4-16-15,-10-3-52 16,9-1 24-16,-4-11-12 16,5-1 20-16,-10-12 8 0,10-4 4 0,-6-12 68 15,6 0-36-15,-5-12 112 16,4 0-84-16,-8-5 44 15,13 5-60-15,0 0 4 16,0 4-32-16,9 0 8 16,0 4-12-16,4 4 12 15,6 8-16-15,-1-4-160 16,0 4 80-16</inkml:trace>
          <inkml:trace contextRef="#ctx0" brushRef="#br0" timeOffset="15827.4712">10665-337 684 0,'0'-13'252'0,"0"13"-192"0,0 0-20 0,0 0 76 15,0 0-72-15,0 4 44 16,5 13-52-16,-5-1 0 16,4 12-24-16,-4 4-8 15,5 5 0-15,-1 3-4 16,1-3 0-16,-10-1-160 15,14-4 88-15,-4-3-524 16,-1-1 328-16</inkml:trace>
          <inkml:trace contextRef="#ctx0" brushRef="#br0" timeOffset="16576.4133">11380-143 612 0,'0'-17'228'0,"0"17"-180"0,-9-16-12 0,4 16 204 15,5 0-140-15,-9 0 28 16,0 8-76-16,-5 17-24 16,-9 11-16-16,-13 13 8 15,9 3-12-15,-23 21 32 16,9 0-24-16,-14 24 12 16,14 0-16-16,0 20-16 15,14-16 0-15,4-12 4 16,18-12 0-16,15-16-64 15,3-17 36-15,19-16-164 16,0-3 108-16</inkml:trace>
          <inkml:trace contextRef="#ctx0" brushRef="#br0" timeOffset="16850.6409">11316 350 924 0,'-14'-8'340'0,"14"8"-260"0,0 0-28 16,5 0 36-1,4 0-60-15,5 8 24 16,8-8-32-16,15 0 8 0,-1 4-16 0,14-4 28 15,0 0-24-15,-4 0-128 16,0 0 60-16,-15 0-212 16,1 0 148-16</inkml:trace>
          <inkml:trace contextRef="#ctx0" brushRef="#br0" timeOffset="17150.9394">11484 180 768 0,'-27'8'284'0,"27"-8"-220"0,-13 33-20 0,3-21 32 16,6 0-52-16,-5 8 52 15,4 0-44-15,-4 13 20 16,5 3-32-16,-10 8 8 15,9 13-16-15,-8-8-16 16,13 3 0-16,0 1 12 16,0-9-4-16,0-7-4 15,0-9 4-15,4-4-4 16,14-4 0-16,-4-12-28 16,9 1 16-16,18-13-128 15,-5-1 80-15</inkml:trace>
          <inkml:trace contextRef="#ctx0" brushRef="#br0" timeOffset="17460.7625">11835 119 508 0,'-9'-24'188'0,"9"24"-148"0,14-8-8 0,-14 4 176 16,9 4-120-16,9 0 96 15,-4 0-104-15,4 12 52 16,9 12-76-16,-4 5 68 16,0 7-72-16,-14 25 44 15,9 4-56-15,-18 28 16 16,0 4-36-16,-18-4 44 15,9-9-36-15,-37-7-128 16,5-16 52-16,-27-8-272 16,4-9 176-16</inkml:trace>
        </inkml:traceGroup>
        <inkml:traceGroup>
          <inkml:annotationXML>
            <emma:emma xmlns:emma="http://www.w3.org/2003/04/emma" version="1.0">
              <emma:interpretation id="{D67994C5-3B62-4962-9EFC-9A2DF3870FD2}" emma:medium="tactile" emma:mode="ink">
                <msink:context xmlns:msink="http://schemas.microsoft.com/ink/2010/main" type="inkWord" rotatedBoundingBox="13593,362 17678,315 17691,1528 13607,15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610.4785">12441 390 880 0,'-10'0'328'0,"10"0"-256"0,-4 8-16 0,-1-8 0 16,10 9-40-16,-5-1 12 16,4 12-16-16,1-12-16 15,4 0 0-15,5 0 40 16,-1 4-24-16,-3-12 24 15,3 0-20-15,-8 0-36 16,-1 0 12-16,-8-8-96 16,-1 8 56-16,-8 0-196 15,3 8 136-15</inkml:trace>
          <inkml:trace contextRef="#ctx0" brushRef="#br0" timeOffset="20208.5681">12932 172 788 0,'-27'-4'292'0,"27"4"-228"0,-18 4-16 16,9-4 176 0,9 4-132-16,-5-4 24 15,5 0-68-15,14 0-76 0,4 0 16 0,32 0 44 16,0 0-16-16,23 0-40 16,-5 0 12-16,-4 0-44 15,-5 4 36-15,-9-4 8 16,-13 4 8-16,-15-4-8 15,1 8 8-15,-14 0 48 16,-4 4-24-16,-19 1 36 16,14-1-32-16,-13 4-32 15,-1 4 4-15,-9 12 0 16,5 1 4-16,-14 23 16 16,14 9-8-16,-9 4-28 15,8-4 8-15,-8-9 12 16,4-7 4-16,-4-9 24 15,4-8-16-15,-9-7 40 16,10-9-28-16,-10-12-12 16,9-4-8-16,-9-20 20 15,9-5-12-15,-4-23 12 16,9-5-12-16,-10-19-16 16,15 11 0-16,-5-4-48 15,4 17 24-15,0-9-64 16,5 21 52-16,-5-1 0 15,10 9 24-15,-1 4-32 16,5 8 28-16,-4 3-28 16,8 13 28-16</inkml:trace>
          <inkml:trace contextRef="#ctx0" brushRef="#br0" timeOffset="20692.3562">13929 212 924 0,'-22'5'340'0,"22"-5"-260"0,-41 16-28 16,9-4 108-1,9 8-100-15,-32 20 8 0,5 5-40 16,-18 32-8-16,9 4-12 0,-9-5-16 16,8-3 4-16,1-16-40 15,18-13 24-15,9-15-152 16,14-13 96-16,23-16-364 15,13-8 248-15</inkml:trace>
          <inkml:trace contextRef="#ctx0" brushRef="#br0" timeOffset="20504.8568">13451 245 780 0,'9'4'288'0,"-9"-4"-224"0,19 0-20 0,-6 4 76 16,1 8-76-16,9 12 16 15,-1 5-36-15,15 19-12 16,4 1-8-16,4 19-4 15,1-7 0-15,4-8 32 16,-14-5-16-16,-4-16-24 16,0-3 4-16,-18-17-256 15,-1-4 144-15</inkml:trace>
          <inkml:trace contextRef="#ctx0" brushRef="#br0" timeOffset="21141.7513">14690 124 872 0,'22'-37'324'0,"-22"37"-252"0,0-20-20 0,0 4 60 16,0 8-72-16,0-9 16 16,0 5-32-16,-22-8-40 15,13 4 8-15,-28-4-24 16,5 4 16-16,-22-1 0 16,-1 13 8-16,9 0 52 15,1 8-24-15,13 0-8 16,0 4-8-16,9 9-24 15,10 3 12-15,-5 8 20 16,13 5-4-16,-13 11 32 16,9 0-24-16,-9 17-32 15,8-4 8-15,-8 20 0 16,14-5 8-16,-15 17 8 16,19-12-4-16,-9-12 8 15,9-9-8-15,-13-11 16 0,13-9-12 0,0-3 16 16,0-17-16-16,0-4 24 15,0 4-20-15,0-8-20 16,9-4 0-16,-9 0 12 16,9 0 0-16,5-4 8 15,-1 4-8-15,19-8 24 16,-9 4-16-16,13-4-128 16,5 0 64-16</inkml:trace>
          <inkml:trace contextRef="#ctx0" brushRef="#br0" timeOffset="21368.8975">14184 500 1008 0,'-13'-4'372'0,"13"4"-288"0,9-5-24 16,-5 1 44-1,5 4-68-15,23-8 68 16,9 0-64-16,18-4-8 16,-4 4-20-16,13-4-28 15,-8 8 8-15,-6-8-260 16,-4 0 148-16</inkml:trace>
          <inkml:trace contextRef="#ctx0" brushRef="#br0" timeOffset="21726.8091">14307-313 780 0,'0'-16'288'16,"0"16"-224"-16,0-4-20 0,0 0 216 16,0 8-152-16,0-8 88 15,9 4-112-15,14-4 4 16,0-1-52-16,9-3 4 15,13 8-24-15,1-4-44 16,-1 0 16-16,5 4-236 16,5 0 136-16,0 0-364 15,-5 8 264-15</inkml:trace>
          <inkml:trace contextRef="#ctx0" brushRef="#br0" timeOffset="22010.576">15350-297 644 0,'-23'4'236'0,"23"-4"-180"0,-14 4-20 0,1 4 132 16,-1 4-100-16,-22 17 36 15,-1 3-64-15,-17 29 28 16,4 3-36-16,-10 21 0 15,15-4-20-15,-5 12 0 16,13 4-4-16,-4 8 12 16,28-4-12-16,4-12-12 15,4-16 0-15,10-12-76 16,8-9 44-16,5-15-276 16,19-5 172-16</inkml:trace>
          <inkml:trace contextRef="#ctx0" brushRef="#br0" timeOffset="22301.919">15154 342 704 0,'-23'-20'264'0,"23"20"-208"0,-9-4-12 0,5 0 220 15,8 8-152-15,1-8 44 16,4 4-92-16,9-4 4 16,9 8-40-16,14-4-8 15,0 4-12-15,9 0 28 16,-4-4-20-16,-10 8-84 16,1-8 36-16,-14 8-256 15,-5-4 164-15,-9-4-512 16,0 4 356-16</inkml:trace>
          <inkml:trace contextRef="#ctx0" brushRef="#br0" timeOffset="22581.114">15364 212 716 0,'-14'-8'264'0,"14"8"-204"15,-18-4-16-15,9 4 152 16,4 4-116-16,-9 4 44 15,10 13-72-15,-10-5-20 16,5 4-20-16,-9 4 0 16,9 5-8-16,-14 11 8 15,9 1-8-15,-13 7 8 16,18-3-8-16,-5-1-12 16,5-4 4-16,5 1 20 15,4-13-8-15,13 0-4 0,5-7 0 16,10-5-16-16,-1-8 8 0,0-4-128 15,14 0 72-15,-4-12-224 16,-1 4 160-16</inkml:trace>
          <inkml:trace contextRef="#ctx0" brushRef="#br0" timeOffset="22851.3042">15605 51 664 0,'-14'-20'244'0,"14"20"-188"0,14-13-16 0,-14 9 144 16,4 4-108-16,5 4 84 16,10 4-92-16,-1 13 104 15,9 7-96-15,-13 12 60 16,4 5-80-16,-13 20-12 15,-5 3-28-15,-23 21 60 16,5 0-44-16,-19 4 24 16,10-8-36-16,-19-12-148 15,5-16 64-15</inkml:trace>
          <inkml:trace contextRef="#ctx0" brushRef="#br0" timeOffset="24264.5554">16192 334 716 0,'-14'-4'264'0,"24"8"-204"0,-6-4-16 0,-4 0 160 16,0 0-120-16,5 0 80 15,8-4-96-15,6 0 16 16,-1 4-48-16,9-4-24 16,0 4-4-16,5-4 24 15,5 4-16-15,-1-4-112 16,1 8 52-16,-6-4-176 16,1 0 120-16</inkml:trace>
        </inkml:traceGroup>
        <inkml:traceGroup>
          <inkml:annotationXML>
            <emma:emma xmlns:emma="http://www.w3.org/2003/04/emma" version="1.0">
              <emma:interpretation id="{18E92DB9-A79F-485B-A2BF-29C90F8215D6}" emma:medium="tactile" emma:mode="ink">
                <msink:context xmlns:msink="http://schemas.microsoft.com/ink/2010/main" type="inkWord" rotatedBoundingBox="18257,330 20546,304 20559,1480 18270,15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757.8663">17649 75 676 0,'9'-20'248'0,"-9"20"-192"0,9-12-16 16,-4 4 128-1,-1 4-100-15,-8-9 44 16,-1 5-68-16,-4-4-16 0,0 4-16 0,-14-8-20 16,10 8 4-16,-28-8-4 15,9 8 0-15,-14-1 32 16,14 5-12-16,-9 0-4 16,10 4-4-16,-1 0-16 15,9 4 8-15,-4 5-16 16,8 7 12-16,6 12 32 15,4 4-16-15,-10 9-16 16,1 3 0-16,-5 17 32 16,10-9-16-16,-15 13 8 15,19 0-8-15,-9 8-8 16,0-9 4-16,4-7 4 16,5-4-4-16,0-13 16 15,9-8-12-15,0-7 16 16,9-1-16-16,0-12-4 15,9 0 0-15,10-4-16 16,-1 4 8-16,10-4 12 16,3 0-4-16,1 1 32 15,-4-5-20-15,-5 4-112 16,-5-4 52-16,-4-4-232 16,0 8 156-16</inkml:trace>
          <inkml:trace contextRef="#ctx0" brushRef="#br0" timeOffset="24970.562">17180 342 904 0,'-4'-4'332'0,"4"4"-256"0,18 0-24 0,-14 0 72 15,15 0-80-15,12 0 44 16,6 0-52-16,8-4-20 15,5 12-8-15,0-8-20 16,-9 0 8-16,-4 0-224 16,-5 0 120-16</inkml:trace>
          <inkml:trace contextRef="#ctx0" brushRef="#br0" timeOffset="25210.0692">17435-358 852 0,'5'-16'316'0,"-5"16"-248"0,13 0-16 15,-4 0 104 1,0 8-96-16,10-8 0 15,-1 8-36-15,0-8 0 16,5 4-12-16,4 4-88 0,1 1 44 0</inkml:trace>
          <inkml:trace contextRef="#ctx0" brushRef="#br0" timeOffset="25449.7102">18186-325 768 0,'-32'12'284'0,"32"-12"-220"0,-68 32-20 0,32 9 48 16,4-5-60-16,-18 45 4 16,4 0-20-16,-13 24-12 15,18-4 0-15,9 20-4 16,14-12 0-16,4 9 8 15,10-21-4-15,8-16 32 16,5-21-20-16</inkml:trace>
          <inkml:trace contextRef="#ctx0" brushRef="#br0" timeOffset="25691.8504">18036 200 892 0,'14'-8'332'0,"-14"8"-260"0,45 4-20 0,-22-4 72 16,0 4-80-16,9-4 8 16,-1 8-32-16,6-4 4 15,-5 5-12-15,-5-5 12 16,0 0-16-16,-4-4-204 15,0 4 104-15</inkml:trace>
          <inkml:trace contextRef="#ctx0" brushRef="#br0" timeOffset="25991.1458">18291 67 756 0,'-14'8'280'0,"14"-8"-216"0,-22 8-20 0,12-4 76 16,10 12-76-16,-9 9 8 15,0-1-32-15,0 4 32 16,5 4-28-16,-6 1-12 16,6 3-8-16,-1 5 20 15,5 3-12-15,-4 9 12 16,4-5-12-16,0-3 0 15,4-1-4-15,-4-7 4 16,5-5-8-16,-5-12-56 16,18 0 28-16,-4-16-140 15,-1 0 92-15,15-16-312 16,-5 0 216-16</inkml:trace>
          <inkml:trace contextRef="#ctx0" brushRef="#br0" timeOffset="26244.8487">18541-240 716 0,'23'-13'264'0,"-23"13"-204"0,59 9-16 0,-27 7 132 15,0 8-104-15,0 29 32 16,13 7-60-16,-22 17 60 15,0-4-56-15,-23 16 8 16,-5-12-32-16,-31 20 48 16,4-4-40-16,-27 0 28 15,9-8-32-15,-9-9-132 16,9-19 56-16</inkml:trace>
          <inkml:trace contextRef="#ctx0" brushRef="#br0" timeOffset="27510.2976">19375 346 496 0,'-19'-16'184'0,"10"12"-140"0,-4 0-16 0,3 0 188 16,6 8-124-16,-10-4 44 16,5 8-84-16,-9 0 8 15,0 8-40-15,9 4-8 16,4 4-8-16,10-7-16 15,4-1 8-15,4-8 64 16,6-4-32-16,-6-8 8 16,5 0-24-16,-4-4 36 15,0 0-24-15,-10-4-68 16,1 8 24-16,-10-1-284 16,5 5 168-16</inkml:trace>
        </inkml:traceGroup>
        <inkml:traceGroup>
          <inkml:annotationXML>
            <emma:emma xmlns:emma="http://www.w3.org/2003/04/emma" version="1.0">
              <emma:interpretation id="{815EECF4-7686-42C3-98A0-E629F6F35978}" emma:medium="tactile" emma:mode="ink">
                <msink:context xmlns:msink="http://schemas.microsoft.com/ink/2010/main" type="inkWord" rotatedBoundingBox="20922,306 24372,267 24385,1474 20935,151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094.9103">19752 132 676 0,'-4'-8'248'0,"4"8"-192"0,4-13-16 0,-4 5 200 16,10 8-140-16,-10-8 28 16,9 8-76-16,4-8-24 15,10 4-16-15,32-8-12 16,8 8 4-16,19-4 12 16,-4 8-8-16,8-8 16 15,-17 8-16-15,3-4-12 16,-26 4 0-16,-10-4-4 15,-8 8 0-15,-6-4 44 16,-8 4-24-16,-14 0 8 16,-4 4-12-16,-6 4 12 15,1 8-12-15,-13 9-20 16,17 3 4-16,-22 8 4 16,13 5 4-16,-9 15 8 0,5 5-4 15,-9 12-12-15,-1-4 4 16,-8-5 20-16,13-11-8 15,-18-12 16 1,14-13-16-16,-14-12 40 0,9-4-24 0,-4-20 20 16,8-4-24-16,1-28 0 15,4-5-12-15,-9-23 12 16,23 7-12-16,-13-8-12 16,-1 13 0-16,0-9-4 15,14 21 0-15,-14-13 0 16,14 25 0-16,-5-5-80 15,5 13 48-15,-4 4-128 16,13 12 96-16,-9-4-192 16,9 8 144-16</inkml:trace>
          <inkml:trace contextRef="#ctx0" brushRef="#br0" timeOffset="28319.5428">20504 176 860 0,'27'4'320'0,"-27"-4"-248"0,36 28-20 16,-13-15 32 0,0 3-56-16,22 4 8 15,-4 4-24-15,5 5 12 0,-10-1-16 0,-4-4 16 16,9 4-16-16,-18-11-128 15,4-1 68-15</inkml:trace>
          <inkml:trace contextRef="#ctx0" brushRef="#br0" timeOffset="28531.1116">20923 144 840 0,'-32'8'312'0,"32"-8"-244"0,-50 36-16 0,22-20 76 16,19 5-80-16,-32 11 8 16,14 4-36-16,-23 17 16 15,13 8-24-15,1-1 12 16,4-3-12-16,9-9-88 16,10-7 44-16</inkml:trace>
          <inkml:trace contextRef="#ctx0" brushRef="#br0" timeOffset="28756.3344">21332-10 788 0,'-9'12'292'0,"9"-12"-228"0,-23 53-16 16,14-25 8-1,5 4-40-15,-10 13 20 16,0-1-20-16,-4 29 20 0,9 4-24 0,-9 20 24 16,4-12-24-16,-4-8-4 15,13-13-4-15,-8-11-92 16,4-13 48-16</inkml:trace>
          <inkml:trace contextRef="#ctx0" brushRef="#br0" timeOffset="29006.2765">21847-83 800 0,'0'8'296'0,"0"-8"-232"0,0 61-16 0,0-33 36 16,0 9-56-16,-9 19 32 15,9-3-32-15,-5 20 8 16,5-5-20-16,-14 25 20 16,14-8-24-16,-13-4-56 15,4-8 20-15,-5-16-84 16,5-9 56-16,-9-20-236 16,4-3 160-16</inkml:trace>
          <inkml:trace contextRef="#ctx0" brushRef="#br0" timeOffset="29222.349">21323 386 956 0,'-4'-16'352'0,"4"16"-272"0,31-4-24 0,-3 0 76 15,8 4-84-15,14-4 16 16,9 4-40-16,1-4 12 15,-1 8-20-15,-18-4 8 16,4 0-12-16,-13 0-164 16,-4 0 80-16</inkml:trace>
          <inkml:trace contextRef="#ctx0" brushRef="#br0" timeOffset="29598.1331">21528-305 788 0,'5'-16'292'0,"-5"16"-228"0,9-12-16 0,4 8 184 16,-4 4-136-16,10-4 52 15,3-1-88-15,6 1-28 16,-1 8-20-16,5-8 24 31,4 13-20-31,-4-1-180 0,0-4 88 0,5-4-264 16,-1 4 192-16</inkml:trace>
          <inkml:trace contextRef="#ctx0" brushRef="#br0" timeOffset="29835.3851">22252-414 488 0,'0'-8'180'0,"0"8"-140"0,18 0-12 16,-18 4 144 0,0 4-100-16,0 8 16 15,0 8-52-15,-9 21-8 16,9 7-16-16,0 13 28 15,9-4-24-15,-9-5-92 16,14-7 40-16,-14-17-220 0,13-4 144 16</inkml:trace>
          <inkml:trace contextRef="#ctx0" brushRef="#br0" timeOffset="30077.4092">22389-337 716 0,'0'-9'264'0,"0"9"-204"0,-14 9-16 0,0-1 88 16,1 4-80-16,-19 4 16 16,9 8-44-16,-9 5-12 15,9-1-8-15,1-4 20 16,8-4-12-16,0-8 68 16,10 1-48-16,-1-17 60 15,10 4-56-15,-1-13 12 16,10 5-32-16,9-8 0 15,4 4-8-15,5 0-52 16,9 4 28-16</inkml:trace>
          <inkml:trace contextRef="#ctx0" brushRef="#br0" timeOffset="30387.7332">22798-168 540 0,'-9'-12'200'0,"9"12"-156"0,-13-8-12 0,-6 4 168 16,10 8-116-16,-9 0 36 16,-9 4-72-16,-5 17 52 15,4 3-60-15,-3 20-24 16,8 5-16-16,-9 12 8 15,5-5-4-15,-14 17 16 16,32-4-12-16,-14 16 4 16,18-4-4-16,-8-4-24 15,13-13 8-15,0-11-128 16,0-13 76-16,0-11-472 16,13-5 296-16</inkml:trace>
          <inkml:trace contextRef="#ctx0" brushRef="#br0" timeOffset="30615.3368">22607 257 924 0,'-14'-4'340'0,"14"4"-260"0,10-4-28 15,-1-4 72 1,18 12-80-16,14 0 36 15,14 0-48-15,8-4 16 16,-4 8-28-16,-13-4-104 0,0 4 40 16,-15-8-164-16,1 4 112 0,-14-4-236 15,5 0 188-15</inkml:trace>
          <inkml:trace contextRef="#ctx0" brushRef="#br0" timeOffset="30853.0581">22871 136 716 0,'-18'8'264'0,"18"-8"-204"0,-41 16-16 0,23-4 116 15,4 0-96-15,-18 12 80 16,14 5-84-16,-9 3-12 16,4 4-32-16,0 9 24 15,19-1-24-15,4-3 4 16,13-5-12-16,1-7 56 15,18-5-36-15,0-16-136 16,0 0 60-16,4-16-208 16,-9 0 148-16,10-8-404 15,-10-1 288-15</inkml:trace>
          <inkml:trace contextRef="#ctx0" brushRef="#br0" timeOffset="31127.7833">23071 6 748 0,'-18'-32'276'0,"18"32"-216"0,55 0-16 0,-32 8 56 16,-14 4-64-16,4 16 84 16,10 9-68-16,-14 11 44 15,5 5-56-15,-14 8 16 16,-14-5-36-16,-18 17 36 15,1 0-32-15,-38-5 48 16,6-3-40-16,-29-8-184 16,6-13 84-16,9-11-728 15,13-5 444-15</inkml:trace>
        </inkml:traceGroup>
      </inkml:traceGroup>
      <inkml:traceGroup>
        <inkml:annotationXML>
          <emma:emma xmlns:emma="http://www.w3.org/2003/04/emma" version="1.0">
            <emma:interpretation id="{06FA2086-B67C-43FA-B315-E7B39C027217}" emma:medium="tactile" emma:mode="ink">
              <msink:context xmlns:msink="http://schemas.microsoft.com/ink/2010/main" type="line" rotatedBoundingBox="1571,2470 4638,2548 4614,3468 1548,3390"/>
            </emma:interpretation>
          </emma:emma>
        </inkml:annotationXML>
        <inkml:traceGroup>
          <inkml:annotationXML>
            <emma:emma xmlns:emma="http://www.w3.org/2003/04/emma" version="1.0">
              <emma:interpretation id="{A7438E6F-242B-4B93-ACBE-069EF6BDE77C}" emma:medium="tactile" emma:mode="ink">
                <msink:context xmlns:msink="http://schemas.microsoft.com/ink/2010/main" type="inkWord" rotatedBoundingBox="1571,2470 4638,2548 4614,3468 1548,339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924.5342">1710 1844 436 0,'-5'-20'160'0,"5"20"-124"0,5 0-8 0,-5-8 132 15,0 16-92-15,-5 0 96 16,5 12-96-16,-5 16 20 16,1 9-52-16,-5 16 4 15,0 12-24-15,-5-9-8 16,5-3-4-16,-9-4-16 16,9-5 8-16,-5-7-128 15,5-9 72-15</inkml:trace>
          <inkml:trace contextRef="#ctx0" brushRef="#br0" timeOffset="41662.3345">1168 2212 892 0,'-5'-12'332'0,"5"12"-260"0,-27 0-20 0,13 0 96 15,5 8-92-15,-14 4-4 16,5 13-32-16,0-5-32 16,4 4 4-16,10 0 4 15,4 1 4-15,13-9 16 16,10-4-8-16,14-4-12 15,-1 0 0-15,10-8-48 16,-5 8 24-16,-5-16-12 16,0 8 24-16,-17-16 28 15,-1 12-8-15,-27-20 0 16,0 16 0-16,-23-21-4 16,0 13 0-16,-5-4-20 15,15 4 12-15,13 3-172 16,13 5 100-16</inkml:trace>
          <inkml:trace contextRef="#ctx0" brushRef="#br0" timeOffset="41386.6006">899 2095 704 0,'-9'-8'264'0,"9"8"-208"0,-9-4-12 0,0-4 80 16,9 16-76-16,-14-8 0 15,5 4-32-15,-14 4-12 16,10 8 0-16,-6 4-40 16,10-4 20-16,0 13-12 15,5-5 16-15,-1-4 0 16,10 9 4-16,-1 3 8 16,10-12 0-16,0 9-20 15,4-13 12-15,-9 0 32 16,5 4-16-16,-10-12-8 15,1 8-4-15,-14-3 48 16,-1-5-24-16,-12 0 8 0,-1 0-16 16,-9-8 12-16,9 4-16 0,5-8-40 15,9-4 20-15</inkml:trace>
          <inkml:trace contextRef="#ctx0" brushRef="#br0" timeOffset="41032.6617">403 2115 756 0,'-5'37'280'0,"5"-37"-216"0,5 44-20 0,-5-24 56 16,0 0-64-1,0 5 4-15,0-1-24 0,-5 0-12 16,10-3 0-16,-14-1-148 16,4-4 80-16,-4-4-264 15,5 0 184-15</inkml:trace>
          <inkml:trace contextRef="#ctx0" brushRef="#br0" timeOffset="40839.1463">535 1787 984 0,'-5'-8'368'0,"5"8"-288"0,-9 0-20 0,5 0 108 15,4 0-104-15,-5 0 36 16,10 0-60-16,-5 0-60 16,0 0 12-16</inkml:trace>
          <inkml:trace contextRef="#ctx0" brushRef="#br0" timeOffset="43106.6769">3112 1876 820 0,'9'-36'304'0,"-9"36"-236"0,5 0-20 0,-15 0 152 16,6 8-120-16,-14 4-32 16,4 8-32-16,5 9-256 15,-5-1 132-15</inkml:trace>
          <inkml:trace contextRef="#ctx0" brushRef="#br0" timeOffset="43229.053">2975 2362 996 0,'-27'20'368'0,"27"-20"-284"0,-14 8-24 16,10-4 0 0,4 0-44-16,0 0-92 15,9 5 40-15</inkml:trace>
          <inkml:trace contextRef="#ctx0" brushRef="#br0" timeOffset="42963.7973">1509 2192 652 0,'0'-36'244'0,"0"36"-192"0,-4-25-12 15,8 17 68 1,5-4-68-16,10 4-8 15,3 0-20-15,6 8 0 16,-1 8-8-16,9 8 8 16,5 4-8-16,-4 1-4 0,-1 7 4 0,-13-4-4 15,0 9 0-15,-14-13 60 16,-5 8-32-16,-13-12 40 16,0 5-36-16,-4-5 0 15,3-4-20-15,-3-8 36 16,13 4-24-16,-9-12 12 15,9 0-20-15,9-16 0 16,4 4-8-16,15-17-40 16,4 5 16-16,9-9-48 15,0 1 36-15,13 0 8 16,-4 11 8-16,-18 5-8 16,5 8 12-16,-6 0-24 15,-3 12 20-15,-5 0-4 16,-5 8 8-16,-5 0 32 15,-4 4-12-15,5 12 56 16,-5-7-36-16,-9 11 20 16,0 0-32-16,-9-4 0 15,9 13-12-15,-14-9 4 16,5-8-8-16,9 5-4 16,-9 3 4-16,5-12 12 15,8-8-8-15,5 5-20 16,-9-5 4-16,0-8-40 15,9 0 28-15,-4-8 8 16,4-5 8-16,0-3 20 16,-9 0-8-16,5-12-20 15,4 7 4-15,0-11-12 0,-9 12 8 16,23-4-20-16,-14 11 20 0,14-3-20 16,-10 8 16-16,10 0 16 15,0 4 4-15,4 0 24 16,0 4-16-16,-4-4-32 15,5 4 12-15,-6-4 20 16,10 4-8-16,-18-4 20 16,9 4-16-16,-1 0-12 15,-3 4 0-15,3 0 4 16,1 8 0-16,-9 8 0 16,-5 9 0-16,-9 3-20 15,4 4 12-15,-17 9 20 16,-1-1-4-16,-18 13-12 15,9 0 0-15,-13-1 20 16,4-3-8-16,-4-8 24 16,8-9-20-16,-3-16 24 15,12-4-24-15,1-16-92 16,4-8 44-16,5-20-164 16,5 0 112-16,4-25-164 15,9 17 144-15,0-25-8 16,14 12 68-16,13-3 32 15,-4 3 12-15,9-3 116 16,5 11-60-16,8-3 172 16,-8 11-124-16,-5 9 76 15,4 16-104-15,-8 16-12 0,-5 8-36 16,-14 12 28 0,5 5-28-16,-23-1 12 0,4 1-20 0,-8-5 28 15,-1-4-28-15,-9-4 20 16,5-3-20-16,-18-5-24 15,4-4 0-15,-9-8-172 16,10 0 100-16</inkml:trace>
          <inkml:trace contextRef="#ctx0" brushRef="#br0" timeOffset="43440.2755">3449 2208 944 0,'-37'-44'352'0,"37"44"-276"0,-36 12-20 0,9-4 224 16,8 4-164-16,-12 8-36 15,3 0-52-15,10 5-36 16,9 3 4-16,27-4 20 16,9-3-8-16,23-5-276 15,5 0 144-15</inkml:trace>
        </inkml:traceGroup>
      </inkml:traceGroup>
    </inkml:traceGroup>
    <inkml:traceGroup>
      <inkml:annotationXML>
        <emma:emma xmlns:emma="http://www.w3.org/2003/04/emma" version="1.0">
          <emma:interpretation id="{E3C68BAE-3AC3-4F31-BF85-9034DC944584}" emma:medium="tactile" emma:mode="ink">
            <msink:context xmlns:msink="http://schemas.microsoft.com/ink/2010/main" type="paragraph" rotatedBoundingBox="1657,6529 20714,6380 20727,7985 1670,8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BEC18D-3D21-4041-AC1B-E4C7DD089C22}" emma:medium="tactile" emma:mode="ink">
              <msink:context xmlns:msink="http://schemas.microsoft.com/ink/2010/main" type="line" rotatedBoundingBox="1657,6529 20714,6380 20727,7985 1670,8134"/>
            </emma:interpretation>
          </emma:emma>
        </inkml:annotationXML>
        <inkml:traceGroup>
          <inkml:annotationXML>
            <emma:emma xmlns:emma="http://www.w3.org/2003/04/emma" version="1.0">
              <emma:interpretation id="{CD02F684-C849-4C89-98ED-45FD1E000B66}" emma:medium="tactile" emma:mode="ink">
                <msink:context xmlns:msink="http://schemas.microsoft.com/ink/2010/main" type="inkWord" rotatedBoundingBox="1658,6709 3078,6697 3085,7594 1666,7605">
                  <msink:destinationLink direction="with" ref="{6AB6AD52-55F8-4BE1-BDFA-BCCA07FA5CCC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8848.7767">635 6028 488 0,'-9'-12'180'0,"9"12"-140"0,-5-4-12 0,1 0 144 15,8 8-100-15,-8-4 52 16,-1 0-76-16,-4 0 72 15,0 8-68-15,-5 0 52 16,1 0-60-16,-5 1 40 16,8-1-48-16,6-4-20 15,-5 0-8-15,18-4 0 16,-5 4-4-16,28-8-4 16,9 4 4-16,19-8-16 15,3 4 8-15,28-5 4 16,5 1 0-16,13 0 16 15,-9 4-8-15,-9 0-4 16,-4 8 0-16,-19-4-16 16,-13 4 8-16,-23 0 20 0,-10 4-8 15,-8-4 60-15,4 5-40 16,-18-1-20-16,0 0-8 0,0-4-8 31,-9 4 0-31,9 4 0 0,0 0 0 0,-4 8 16 16,-1 1-4-16,-9 11-12 15,1 4 4-15,-19 13-4 16,9-1 0-16,-27 9 0 16,9-4 0-16,-23 19 24 15,14-7-8-15,-9 4-4 16,9-4 0-16,0 3-4 16,14-19 0-16,-1-13 8 15,10-3-4-15,4-17 68 16,9-4-40-16,-4-28-4 15,5-4-16-15,-10-29 32 16,14 5-20-16,-19-25-12 16,10 12-8-16,-23-12-4 15,9 13 0-15,-9-13 44 16,5 16-24-16,-5-7-20 16,4 11 0-16,1 1 24 15,18 11-12-15,-5 5-12 16,5 12-4-16,13 4-68 15,5 7 40-15,5 5-76 16,13 4 64-16,5 4-256 16,9 9 168-16,4 3-344 15,-4 0 264-15</inkml:trace>
          <inkml:trace contextRef="#ctx0" brushRef="#br0" timeOffset="99241.764">1541 6425 652 0,'-14'-4'244'16,"14"4"-192"-16,5 0-12 0,-5 0 136 15,9 4-104-15,0 0 88 16,9 8-96-16,1 0 28 16,3 4-52-16,6 0 4 15,4 5-28-15,-1-1 44 16,1 0-32-16,-4-4-4 15,-1 4-16-15,-4-7 56 16,-10-1-36-16,6-8 52 16,-15 4-48-16,-4-8 28 15,0 0-32-15,0 0-248 16,0 0 120-16</inkml:trace>
          <inkml:trace contextRef="#ctx0" brushRef="#br0" timeOffset="99479.8964">1901 6376 820 0,'-18'-8'304'0,"18"8"-236"0,-10-8-20 0,6 4 196 16,4 8-144-16,-14 0 64 16,5 8-96-16,-18 4-32 15,4 5-20-15,-13 3 4 16,4 4-12-16,-9 0 4 15,9 5-4-15,-9-5-112 16,9-4 56-16,5-3-244 16,4-1 164-16,0-4-484 15,14 4 344-15</inkml:trace>
        </inkml:traceGroup>
        <inkml:traceGroup>
          <inkml:annotationXML>
            <emma:emma xmlns:emma="http://www.w3.org/2003/04/emma" version="1.0">
              <emma:interpretation id="{193173AC-9AF1-40A3-BFD3-55A56655313D}" emma:medium="tactile" emma:mode="ink">
                <msink:context xmlns:msink="http://schemas.microsoft.com/ink/2010/main" type="inkWord" rotatedBoundingBox="3328,6516 6177,6494 6189,8099 3340,812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3160.3441">4614 6514 664 0,'0'-21'244'0,"0"21"-188"0,9 17-16 15,-4-9 172 1,9 4-124-16,8 16 36 16,10 5-76-16,9 7 8 0,5 9-36 0,4 3 28 15,-5-7-32-15,-8-5 32 16,-1-12-32-16,-13-7-128 16,-5-1 60-16,-9-16-336 15,-4 0 220-15</inkml:trace>
          <inkml:trace contextRef="#ctx0" brushRef="#br0" timeOffset="103340.3207">4960 6514 932 0,'-9'0'348'0,"9"0"-272"0,5 12-20 0,-14 0 112 16,-5 8-104-16,-13 25 36 15,4 3-60-15,-23 21 28 16,10-8-36-16,-19 3-28 15,10-7-4-15,-1-8-256 16,10-9 140-16,9-16-508 16,8-4 348-16</inkml:trace>
          <inkml:trace contextRef="#ctx0" brushRef="#br0" timeOffset="100820.6245">2934 5911 560 0,'-4'-8'208'0,"4"4"-164"0,-5-4-8 0,1 4 120 16,4 4-92-16,-5-4 44 15,1 0-64-15,-15-4 4 16,6 4-32-16,-19-9 0 16,4 9-8-16,-17-8 4 15,4 8-8-15,-14-4 24 16,14 4-16-16,-9-4-12 16,14 8-4-16,-1 0-4 15,10 4 0-15,-5 0 8 16,14 8 0-16,-5 0-20 15,5 0 12-15,0 21 12 16,9 3 0-16,-5 37 24 16,5 4-16-16,-5 24 12 15,5 0-12-15,-4 29 20 16,3-13-20-16,-8 12 32 16,0-11-28-16,4-9 4 15,-4-24-12-15,0-8-8 16,4-17 4-16,1-7 12 15,4-13-8-15,-1-7 4 16,6-5-4-16,-1-8-8 16,5 0 4-16,0-7-16 15,9-1 8-15,1-4-4 16,3 0 0-16,1 0 24 16,-1 4-8-16,1 0-12 15,0 0 0-15,4 0 20 16,5 1-8-16,4-9-172 0,5 4 92 15,9-16-380-15,4 8 252 16</inkml:trace>
          <inkml:trace contextRef="#ctx0" brushRef="#br0" timeOffset="101490.9019">3458 6384 684 0,'-5'0'252'0,"5"0"-192"16,-9-8-20-16,5 4 84 15,4 4-76-15,-19-4 16 16,10 0-40-16,-18 4-4 16,0 0-12-16,-10-4 4 15,-4 4-8-15,-4-4 16 16,13 4-12-16,-14-4 4 16,15 0-4-16,-6-8-16 15,5 8 4-15,0-4 12 16,0 4-4-16,1-5 16 15,3 9-12-15,1-4 40 0,9 8-24 0,-10-4-32 16,15 5 4-16,4-1 28 16,-5 8-16-16,5 0-8 15,4 4-4-15,-4 8 4 16,9 5 0-16,-9 11 8 16,9 5-4-16,-9 15-12 15,4 1 4-15,-4 12 28 16,0-5-12-16,0-7 4 15,5-4-8-15,-5-13 12 16,9-7-12-16,-5-9 4 16,5-8-4-16,-5-4 20 15,10-4-16-15,0-3-4 16,4 3-4-16,4-4-4 16,5 0 0-16,10 0-12 15,-1 0 8-15,5-4 4 16,0 0 0-16,-5-4 52 15,5 4-28-15,-9-8-36 16,0 4 4-16,-10-4-124 16,-4 8 76-16,-4-12-180 15,-1 0 132-15,-4-8-540 16,0 4 356-16</inkml:trace>
          <inkml:trace contextRef="#ctx0" brushRef="#br0" timeOffset="101719.5127">2739 6704 696 0,'-10'-33'256'0,"10"33"-196"0,5-4-20 0,0 0 136 15,4 4-104-15,4 0 112 16,19 4-104-16,-9 0 0 16,9 5-44-16,4-1-8 15,-4 0-16-15,-5 0 64 16,1 0-44-16,4-8-100 15,-10 4 36-15,-3-12-188 16,3 4 124-16,-8-12-308 16,9 4 228-16</inkml:trace>
          <inkml:trace contextRef="#ctx0" brushRef="#br0" timeOffset="101958.1444">2975 6243 548 0,'-13'-12'204'0,"13"12"-156"0,0-9-16 16,0 5 256 0,0 4-164-16,4-4 80 15,1 8-116-15,-1-4 44 16,5 0-76-16,5 0-12 15,4 4-28-15,10 1 16 16,3 3-20-16,20-8-392 0,-1 4 208 16</inkml:trace>
          <inkml:trace contextRef="#ctx0" brushRef="#br0" timeOffset="102214.3256">3886 6129 748 0,'-37'13'276'0,"37"-13"-216"0,-45 36-16 0,27-12 84 16,4 1-80-16,-18 15 24 16,9 4-40-16,-8 17 48 15,8 0-44-15,-9 24 36 16,14-4-40-16,9 12-8 15,-1-4-16-15,20-17 36 16,-1-3-20-16,0-20-128 16,4-5 56-16</inkml:trace>
          <inkml:trace contextRef="#ctx0" brushRef="#br0" timeOffset="102454.4646">3731 6502 832 0,'-9'0'308'0,"9"0"-240"0,9 12-20 0,0-8 80 16,14 0-80-16,18 0 32 16,4 4-44-16,15-4-12 15,12 0-16-15,-3-4 48 16,-10 4-32-16,-9-8-220 15,-9 4 104-15,-14-4-264 16,-4 4 200-16</inkml:trace>
          <inkml:trace contextRef="#ctx0" brushRef="#br0" timeOffset="102692.5978">4150 6384 664 0,'-14'12'244'0,"14"-12"-188"0,-27 13-16 15,13-5 164 1,5 8-120-16,-18 8 72 16,9 4-92-16,-10 17 28 15,10-1-56-15,9 13 16 16,0-4-32-16,4 3 16 16,10-11-20-16,13-9 0 15,5-8-8-15,4-15-60 16,0-1 28-16,5-16-208 15,0-4 128-15,-4-13-344 16,-1 1 252-16</inkml:trace>
          <inkml:trace contextRef="#ctx0" brushRef="#br0" timeOffset="102931.232">4305 6421 508 0,'-9'-12'188'0,"9"12"-148"0,-10 4-8 0,6 0 176 16,8 0-120-16,-4 4 80 15,10 4-100-15,-1 12 36 16,4 4-64-16,-4 25 68 16,1 8-60-16,-15 20 8 15,5 4-32-15,-18 0 32 16,0-9-32-16,-19-11-32 16,5-12 4-16,-13-13-132 15,4-8 76-15</inkml:trace>
        </inkml:traceGroup>
        <inkml:traceGroup>
          <inkml:annotationXML>
            <emma:emma xmlns:emma="http://www.w3.org/2003/04/emma" version="1.0">
              <emma:interpretation id="{22C8ADC3-2B6E-42B1-B705-8782819E7FA4}" emma:medium="tactile" emma:mode="ink">
                <msink:context xmlns:msink="http://schemas.microsoft.com/ink/2010/main" type="inkWord" rotatedBoundingBox="6413,6534 8803,6515 8814,7889 6424,79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3972">5452 6595 1008 0,'0'-21'372'0,"0"21"-288"0,18 0-24 0,-4 0 72 15,4 4-84-15,9-4 44 16,5 4-56-16,0-4-64 16,5 5 16-16</inkml:trace>
          <inkml:trace contextRef="#ctx0" brushRef="#br0" timeOffset="104168.0204">5548 6138 892 0,'-9'-33'332'0,"9"33"-260"0,9-32-20 0,0 16 116 16,4 4-104-16,10-5 52 15,0 9-68-15,4-4-24 16,5 8-16-16</inkml:trace>
          <inkml:trace contextRef="#ctx0" brushRef="#br0" timeOffset="103807.0614">5825 6259 840 0,'-18'28'312'0,"18"-28"-244"0,-9 61-16 0,4-33 60 16,10 5-72-16,-5 15 8 16,0 5-28-16,-5 24 16 15,5-5-24-15,-4 9-108 16,-1-8 48-16,-4-12-148 15,5-13 112-15</inkml:trace>
          <inkml:trace contextRef="#ctx0" brushRef="#br0" timeOffset="104616.2126">6153 5939 984 0,'-41'0'368'0,"41"0"-288"0,-41 29-20 16,23-9 44 0,4 0-68-16,-8 8-4 15,8 5-20-15,0-1-20 16,5-4 4-16,5-7 20 15,4-5-8-15,4-12 24 16,5 0-20-16,5-16-4 16,4 4-4-16,5-13 28 15,4 1-16-15,10-4-164 16,-1 8 80-16</inkml:trace>
          <inkml:trace contextRef="#ctx0" brushRef="#br0" timeOffset="104408.6611">6067 5838 600 0,'-5'12'224'0,"5"-12"-176"0,0 53-12 0,0-17 16 16,9 1-36-16,-4 15 20 15,4 1-20-15,0-1-288 16,5-7 144-16</inkml:trace>
          <inkml:trace contextRef="#ctx0" brushRef="#br0" timeOffset="104975.1705">6622 6178 676 0,'-23'0'248'0,"23"0"-192"0,-22 0-16 0,8 0 172 15,5 8-124-15,-14 4 36 16,9 4-76-16,-13 13-28 16,9 3-12-16,-14 13 24 15,9 3-16-15,-4 21 48 16,4 0-36-16,0 20-24 15,14-4-4-15,5-1 44 16,4-11-24-16,4-16 44 16,10-13-36-16,0-15-252 15,4-9 120-15</inkml:trace>
          <inkml:trace contextRef="#ctx0" brushRef="#br0" timeOffset="105172.6924">6495 6473 904 0,'-14'-12'332'0,"14"12"-256"0,0-8-24 0,4 4 204 15,1 8-152-15,9-4-16 16,4 0-56-16,18 0-24 16,14 8-4-16,5-4-76 15,-9 4 40-15,4-4-364 16,-5 4 216-16</inkml:trace>
          <inkml:trace contextRef="#ctx0" brushRef="#br0" timeOffset="105395.7853">6736 6340 652 0,'-18'-29'244'0,"18"29"-192"15,-9 9-12-15,4-1 112 16,0 4-92-16,-8 8 64 15,4 8-72-15,-10 9 76 16,15-1-72-16,-19 13 24 16,14-1-44-16,0 5 4 15,9-1-24-15,5-3 36 16,4-9-28-16,9-15-112 16,5-9 48-16</inkml:trace>
          <inkml:trace contextRef="#ctx0" brushRef="#br0" timeOffset="105622.3882">6982 6328 832 0,'-5'4'308'0,"5"-4"-240"0,9 24-20 0,0-8 64 16,1 4-72-16,-1 17 72 15,4-1-64-15,-13 25 0 16,5 0-28-16,-14 15 24 16,-5 1-28-16,-22-8-84 15,8-12 36-15,-22-13-168 16,5-12 116-16</inkml:trace>
          <inkml:trace contextRef="#ctx0" brushRef="#br0" timeOffset="103596.0006">5347 6360 612 0,'5'-16'228'0,"-5"16"-180"0,13 8-12 0,-8 0 72 15,0 4-68-15,-1 4 104 16,1 9-80-16,-5 11 52 16,0 4-72-16,-9 25 32 15,4 0-44-15,-9 8 16 16,1-1-28-16,-10-7 36 15,9-12-32-15,-8-9-68 16,8-7 24-16,-4-21-336 16,9-4 196-16</inkml:trace>
          <inkml:trace contextRef="#ctx0" brushRef="#br0" timeOffset="106144.276">7323 5826 728 0,'0'-8'268'0,"0"8"-208"0,32 0-16 0,-9 0 72 15,0 0-72-15,8 0-20 16,15 4-12-16,-14 0-12 15,4 4 0-15,-4 0-12 16,-9 0 8-16,-14 0 100 16,5 1-52-16,-19-5 68 15,5 4-60-15,-9 8 16 16,9 4-40-16,0 21-8 16,0 7-12-16,-9 29-8 15,9 4 4-15,-14 28 20 16,5-8-12-16,-14 29 12 15,10-9-12-15,-19 4 28 16,14-24-24-16,-19-12 76 16,14-20-56-16,-13-12 48 15,13-9-48-15,1-15 76 16,3-9-60-16,-8-12-52 16,9-4-4-16,-14-8-348 15,9 4 196-15</inkml:trace>
        </inkml:traceGroup>
        <inkml:traceGroup>
          <inkml:annotationXML>
            <emma:emma xmlns:emma="http://www.w3.org/2003/04/emma" version="1.0">
              <emma:interpretation id="{6F3FCD61-493C-40FE-AF03-63064AC600E5}" emma:medium="tactile" emma:mode="ink">
                <msink:context xmlns:msink="http://schemas.microsoft.com/ink/2010/main" type="inkWord" rotatedBoundingBox="9239,7246 9631,7243 9633,7508 9241,751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2441.4537">8070 6760 780 0,'-9'0'288'0,"9"0"-224"0,0 4-20 15,0 1 128 1,9-1-104-16,-5 0 52 0,1 0-72 0,18 4 64 15,4 0-64-15,0-4 20 16,5 0-40-16,0-4-16 16,0 0-8-16,-5 0 20 15,1 0-12-15,-10 0 4 16,0 0-8-16,-9 0-24 16,-9 0 8-16,0 0-208 31,-9 4 120-31</inkml:trace>
          <inkml:trace contextRef="#ctx0" brushRef="#br0" timeOffset="112123.8941">8120 6562 580 0,'-5'-8'216'0,"5"8"-168"0,0-4-12 16,0 0 144-1,0 8-104-15,0-4 76 0,0 0-88 16,0 0 52-16,0 0-64 0,0 0 4 15,0 0-32-15,5 0-4 16,4 4-12-16,0-4 28 16,14 4-20-16,9-4 20 15,0 4-20-15,4 0-8 16,5 4-4-16,-5-8 12 16,-8 8-8-16,-1 1-4 15,-4-9 0-15,-9 8-4 16,-1-8 0-16,-8 0 60 15,-1 0-32-15,-4 0 16 16,0 0-28-16,0 0 8 16,0 0-12-16,0-8-244 15,0 8 124-15,0 0-300 16,0-9 232-16</inkml:trace>
        </inkml:traceGroup>
        <inkml:traceGroup>
          <inkml:annotationXML>
            <emma:emma xmlns:emma="http://www.w3.org/2003/04/emma" version="1.0">
              <emma:interpretation id="{46991D11-916E-48DC-9FA4-324CE25D198E}" emma:medium="tactile" emma:mode="ink">
                <msink:context xmlns:msink="http://schemas.microsoft.com/ink/2010/main" type="inkWord" rotatedBoundingBox="10244,7022 12081,7008 12088,7904 10251,791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5813.6144">9823 6518 572 0,'9'-4'208'0,"-9"4"-160"0,-5 0-12 0,1-4 48 16,4 4-52-16,-5-4 92 15,5 8-68-15,-13-4 24 16,8 0-44-16,-9 0 12 15,10 4-28-15,-10-4 16 16,10 12-20-16,-19-4 28 16,9 8-28-16,-4 8 32 15,4 9-32-15,-4 3-4 16,4-3-8-16,1 7-4 16,8-8 0-16,5-3 0 15,9-1 0-15,5-16-12 16,4-4 8-16,9-12-84 15,1 0 48-15,-1-16-56 16,5 4 56-16,-5-9 12 16,-4 9 16-16,-5-8 20 15,-4 0-4-15,-10 3 52 16,6 9-32-16,-10 4 52 16,0 12-44-16,0 8 20 15,0 9-32-15,4 11-28 16,14-4 4-16,-4 1 0 15,4-1 4-15,5-12 16 0,4 0-8 16,1-12 24-16,-1 0-20 16,0-16 4-16,-4 4-8 0,-9-16 36 15,-1 4-20-15,-13-17-4 16,0 9-12-16,-9-17 12 16,5 13-12-16,-5-4-20 15,9 7 4-15,4 5-164 16,5 8 96-16,5 4-376 15,9 8 252-15</inkml:trace>
          <inkml:trace contextRef="#ctx0" brushRef="#br0" timeOffset="136513.8057">10196 7104 852 0,'-14'12'316'0,"14"-12"-248"0,5 13-16 15,-1-9 60 1,6 0-72-16,3-4 28 16,10 4-40-16,9-8 16 15,4 4-24-15,5-8 8 16,0-1-16-16,0-15-8 15,-4 0 0-15,-5-21-40 16,-1 5 20-16,-8-29-12 0,0 4 16 16,-14-11-20-16,5 7 20 15,-5 4 12-15,0 21 4 0,5-1 32 32,-10 13-20-32,1 3 76 0,4 9-56 0,-5 4-20 15,5 8-16-15,-4 0 0 16,0 8 0-16,-1 4 8 15,5 8-4-15,-9 12 8 16,0 5-8-16,-13 27-4 16,8-3 4-16,-9 20 12 15,1-5-8-15,4-7-20 16,-1-8 4-16,6-13 4 16,8-7 4-16,-4-13 32 15,10-4-16-15,-1-16 20 16,0 0-20-16,4-20-80 15,1-1 36-15,4-23-44 16,1-1 40-16,-1-19-16 16,0 3 28-16,-4-4 8 15,8 21 12-15,-13-5 8 16,5 17-4-16,-5-4 104 16,0 19-60-16,-4-3 60 15,4 12-64-15,-4 0 16 16,-1 8-40-16,-8 16 8 15,8 4-16-15,1 21 20 16,4 7-20-16,-9 13 24 0,0-4-24 16,9-1 24-16,-9 1-24 0,4-17-136 15,6-7 68-15,-1-13-288 16,4 0 192-16</inkml:trace>
          <inkml:trace contextRef="#ctx0" brushRef="#br0" timeOffset="134889.8651">9336 6534 508 0,'0'-12'188'0,"0"8"-148"0,0 4-8 0,0 0 148 16,0 0-104-16,9 4 68 15,-9 0-84-15,4 8 36 16,1 8-56-16,-1 25 8 16,5 7-32-16,-4 21 8 15,0-4-12-15,-5 0 0 16,0-5-4-16,-14-7 48 15,5-9-32-15,-14-3 52 16,5-5-44-16,-14-7-8 16,5-5-12-16,-14-8 8 15,9-3-12-15,-9-17-56 16,13 0 24-16,1-21-260 16,13 5 152-16</inkml:trace>
          <inkml:trace contextRef="#ctx0" brushRef="#br0" timeOffset="113579.6867">9099 6615 560 0,'-14'-4'208'0,"14"0"-164"0,-9 4-8 0,4 0 244 16,5 0-160-16,-4 0 64 16,8 0-108-16,6 0 16 15,3 0-52-15,10 0-4 16,0 0-24-16,4-4 36 15,0 4-24-15,1-4-92 16,-1 8 36-16</inkml:trace>
          <inkml:trace contextRef="#ctx0" brushRef="#br0" timeOffset="135035.3694">9331 6376 912 0,'14'-20'340'0,"-14"20"-264"0,27-20-24 0,-13 12 36 16,4 4-60-16,0 0-36 15,0 4 0-15</inkml:trace>
        </inkml:traceGroup>
        <inkml:traceGroup>
          <inkml:annotationXML>
            <emma:emma xmlns:emma="http://www.w3.org/2003/04/emma" version="1.0">
              <emma:interpretation id="{EEAEBC85-3E87-4BC5-A7C0-8B3A564EABDB}" emma:medium="tactile" emma:mode="ink">
                <msink:context xmlns:msink="http://schemas.microsoft.com/ink/2010/main" type="inkWord" rotatedBoundingBox="12549,6482 15998,6455 16009,7927 12561,795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7075.8125">11630 5992 424 0,'-4'-4'156'0,"4"4"-120"0,0 0-8 15,0 0 148 1,0 0-100-16,0 0-20 16,0 0-36-16,0 0 16 15,0 8-20-15,-5 0 40 0,5 8-32 0,-9 9 12 16,0-1-20-16,-5 12 28 15,5 5-28-15,-5 7 4 16,5 5-12-16,-4 7 12 16,8-3-12-16,-13 20 32 15,9 0-24-15,-14 20-4 16,5-4-8-16,0-4-4 16,4-8 0-16,-4-17 16 15,9-11-8-15,-10-13 48 16,15-3-28-16,-5-17-180 15,9 0 80-15,9-16-360 16,-5 0 240-16</inkml:trace>
          <inkml:trace contextRef="#ctx0" brushRef="#br0" timeOffset="117586.1979">12828 6032 580 0,'0'-8'216'0,"0"8"-168"0,4 0-12 0,-4 0 100 16,0 0-80-16,5 0 68 16,-1 4-72-16,1 0 60 15,-1 4-64-15,1 9 8 16,-1 7-32-16,1 12 12 15,0 5-20-15,-5 7 8 16,4 5-12-16,-8 12 0 16,4-1-4-16,-10 29 28 15,6-4-20-15,-10 21 20 16,1-9-20-16,-6-8 20 16,6-16-24-16,-5-13 24 15,8-15-24-15,1-13 24 16,9-7-24-16,0-13-56 15,0-4 20-15,9-12-140 16,-4 0 92-16,-5-12-216 16,9 4 164-16</inkml:trace>
          <inkml:trace contextRef="#ctx0" brushRef="#br0" timeOffset="118068.9821">13101 5802 676 0,'4'-20'248'0,"-4"20"-192"0,14-8-16 0,-5 3 156 16,0 5-116-16,9 0 12 15,5 5-56-15,0-1 0 16,0 8-20-16,-5 0 0 15,5 4-8-15,-10 0 20 16,1 4-16-16,-14 1 12 16,9-1-12-16,-27 0 20 15,9 0-20-15,-19-4 12 16,10 1-12-16,0-9-8 16,4 4 0-16,14-8 40 15,14 0-24-15,13-4 16 16,5 0-20-16,5 0-16 15,-1 4-4-15,-9 4-356 0,1 4 192 0</inkml:trace>
          <inkml:trace contextRef="#ctx0" brushRef="#br0" timeOffset="119990.592">13633 6587 612 0,'-4'-5'228'0,"4"5"-180"0,4 5-12 16,6-5 104 0,-10 4-84-16,9-4 104 15,4 0-96-15,10 0 52 16,9 0-72-16,13 0 32 16,-4 0-44-16,5 0 0 15,-1 0-20-15,-4 0 0 16,-9 0-4-16,-9 0 12 15,0 0-12-15,-9 0 16 16,-5 4-16-16,-9-4 16 16,0 0-16-16,-9 0-92 0,9 4 48 15,-14 0-448-15,14 4 268 0</inkml:trace>
          <inkml:trace contextRef="#ctx0" brushRef="#br0" timeOffset="121465.0131">14658 6489 456 0,'9'-8'168'0,"-9"8"-128"0,14 0-16 0,-14 0 140 15,9 8-96-15,-9 1 60 16,13 11-72-16,-4 24 20 16,1 9-44-16,-10 28 44 15,0 0-44-15,-10 8 36 16,10-17-36-16,-13-3 24 16,-5-16-28-16,-10-5 52 15,6-3-44-15,-19-17 44 16,9-4-44-16,-14-7 8 15,10-9-28-15,-10-12-88 16,10 0 40-16,-1-13-228 16,10 1 144-16</inkml:trace>
          <inkml:trace contextRef="#ctx0" brushRef="#br0" timeOffset="121657.0229">14735 6247 944 0,'18'-20'352'0,"-18"20"-276"0,14-9-20 0,0 5 92 16,4 8-92-16,-18-4 4 16,14 9-36-16,-14-1-324 15,9 8 164-15</inkml:trace>
          <inkml:trace contextRef="#ctx0" brushRef="#br0" timeOffset="115845.0688">11840 6372 416 0,'0'-8'152'0,"9"4"-116"0,-5 4-12 16,-4 0 76-1,0 0-60-15,0 0 72 16,0 0-64-16,0 0 28 15,0 0-44-15,0 0 16 16,5 8-28-16,-5 4 36 16,0 4-32-16,-5 5 40 15,5 3-36-15,-4 8 4 16,-1 5-20-16,-4 7 12 0,5 5-16 16,-10 3 40-16,9 5-24 0,-8-13 12 15,8-3-20-15,-9-9 28 16,10-8-28-16,-1-11 40 15,5-5-32-15,0-12-56 16,9 0 16-16,1-9-288 16,3 1 168-16</inkml:trace>
          <inkml:trace contextRef="#ctx0" brushRef="#br0" timeOffset="116342.3617">11990 6611 728 0,'-23'-24'268'0,"23"24"-208"0,5-17-16 0,-5 9 132 16,9 4-104-16,4-8 68 16,6 8-80-16,3-4-24 15,6 8-24-15,-1-8 8 16,5 8-12-16,0-8-4 15,4 8 0-15,-4-8-244 16,0 8 132-16,-5-4-580 16,1 4 380-16</inkml:trace>
          <inkml:trace contextRef="#ctx0" brushRef="#br0" timeOffset="116583.5452">12145 6085 716 0,'-19'-16'264'0,"19"16"-204"0,-4 0-16 0,-1 0 152 31,10 0-116-31,4 0 12 0,5 0-56 0,13 0 8 15,5 0-24-15,4 0-44 16,5 4 12-16</inkml:trace>
          <inkml:trace contextRef="#ctx0" brushRef="#br0" timeOffset="116129.796">12441 6251 612 0,'-5'-12'228'0,"5"12"-180"0,9 0-12 0,-9 4 72 16,5 4-68-16,-1 4 44 16,1 8-48-16,-5 8 0 15,4 1-24-15,-4 7 44 16,0 5-28-16,-4 11-16 15,4 1-4-15,-5 7 16 16,1 1-12-16,-10 0 48 16,5-9-32-16,-9-7 4 15,9-5-20-15,-10-19-228 16,10-5 120-16,-4-4-548 16,4-4 360-16</inkml:trace>
        </inkml:traceGroup>
        <inkml:traceGroup>
          <inkml:annotationXML>
            <emma:emma xmlns:emma="http://www.w3.org/2003/04/emma" version="1.0">
              <emma:interpretation id="{9DB7378A-393B-4741-B330-D07119D6CF91}" emma:medium="tactile" emma:mode="ink">
                <msink:context xmlns:msink="http://schemas.microsoft.com/ink/2010/main" type="inkWord" rotatedBoundingBox="16383,6740 17494,6731 17501,7533 16389,7541"/>
              </emma:interpretation>
            </emma:emma>
          </inkml:annotationXML>
          <inkml:trace contextRef="#ctx0" brushRef="#br0" timeOffset="124011.4671">15482 6481 268 0,'0'0'100'0,"0"0"-76"0,0 0-8 15,0 0 112 1,0 0-72-16,0 0 76 15,0 0-76-15,4 0 56 16,6 0-60-16,-10 0 24 16,0 0-44-16,0 0 16 15,0 0-28-15,0 0-16 16,0 0-8-16,0 0 20 16,0 0-8-16,0 0-4 15,0 0 0-15,0 0-4 16,0 0 0-16,0 0 8 0,0 0-4 15,0 0-4-15,0 0 4 16,0 0-4-16,0 0 0 0,0 0 16 16,0 0-8-16,0 0 24 15,0 0-20-15,0 0 4 16,0 0-8-16,0 0 20 16,0 0-16-16,0 0-4 15,0 0-4-15,0 0 12 16,0 0-8-16,-10 0-4 15,10 0 0-15,-4 0 4 16,8 0-4-16,-4 0-12 16,0 0 4-16,0 0 12 15,0 0-4-15,-4 0 16 16,4 0-12-16,-9 0-12 16,9 4 0-16,0-4 4 15,0 0 0-15,0 0 24 16,0 0-12-16,-9 0-4 15,18 0-4-15,-18 0-4 16,9 0 0-16,-5 0 8 16,10 0-4-16,-10 0 8 15,5 0-8-15,-9 0-20 16,9 0 8-16,0 0 32 16,0 0-16-16,0 0-16 15,0 0 0-15,0 0 4 16,0 0 4-16,-9 0 8 0,9 0-4 0,-14 0-12 15,14 4 4-15,0-4 4 16,-9 4 0-16,9 1 16 16,0-1-8-16,-14 0-4 15,5 0 0-15,9-4-16 16,-9 4 8-16,-4 0-4 16,13 0 0-16,-9 0 16 15,-5 0-4-15,5 0-12 16,-5 4 4-16,-4 0 4 15,4 0 0-15,1 4-12 16,3 0 8-16,-3 5 20 16,4-1-8-16,-5 4 4 15,9 4-4-15,-8 5 4 16,8-5-8-16,1 0 16 16,4-4-12-16,0-3 4 15,9-1-4-15,-9 0 4 16,18-4-8-16,0-4 24 15,0 4-16-15,14-12 4 16,-4 4-8-16,-1-12-24 16,5 4 8-16,-5-12 4 15,0 4 4-15,1-8 24 16,-1 3-12-16,-4-15-32 16,-5 12 12-16,-4-8 0 15,4-1 8-15,-4 13 8 16,-1 4-4-16,-4-4 16 0,0 8-12 15,-4-4 16-15,4 8-16 0,-9-1-20 16,5 5 4-16,-5 5 4 16,0 7 4-16,0 0 0 15,4 16 0-15,1 0 8 16,8 1-4-16,10-5 24 16,5-4-16-16,8-8 24 15,0 0-24-15,5-7 4 16,-4-5-8-16,4-17-8 15,-9 13 4-15,-10-16 12 16,-8 0-8-16,0-17 32 16,-10 9-24-16,-13-8 40 15,5 3-32-15,-10-3-4 16,0 12-12-16,1-5-24 16,4 9 8-16</inkml:trace>
          <inkml:trace contextRef="#ctx0" brushRef="#br0" timeOffset="128624.0851">16046 6340 652 0,'-9'-4'244'0,"9"4"-192"0,-4-4-12 0,-1 0 136 16,10 8-104-16,-1-4 8 16,1 4-52-16,-1-4 64 15,6 8-56-15,3-4 48 16,5 4-48-16,1-4 16 16,3 0-32-16,6-4 0 15,-1 0-12-15,0 0 20 16,-4 0-16-16,-5 0-12 15,1 0-4-15,-10-4 48 16,4 4-24-16,-13-4 8 16,5 0-16-16,-10-4 12 15,5 4-16-15,-4 0-188 16,4 4 96-16</inkml:trace>
          <inkml:trace contextRef="#ctx0" brushRef="#br0" timeOffset="128080.6399">16133 6142 384 0,'4'-13'140'0,"-4"5"-108"0,5-4-8 16,0 4 144-1,4 8-96-15,0-12 24 16,0 8-56-16,-9-4 28 16,4 8-40-16,-4 0 56 15,5 8-48-15,-5 4 56 16,5 8-56-16,-5 5 36 16,4 3-40-16,1 4 36 15,4 1-40-15,-5-1 4 0,5 0-20 16,-4-7 12-1,0-1-16-15,-1-8 48 0,1 0-28 0,-5-4-4 16,4-4-16-16</inkml:trace>
          <inkml:trace contextRef="#ctx0" brushRef="#br0" timeOffset="128322.2829">16315 6049 392 0,'-9'-17'148'0,"9"17"-116"0,0 0-8 0,0 4 84 15,0 0-64-15,-5 1 36 16,5 7-48-16,-9 8 36 16,5 4-40-16,-10 8 28 15,5 5-28-15,-9-1 16 16,9 1-24-16,-10-5 16 15,6 0-20-15,-5-7-8 16,8-1-4-16</inkml:trace>
        </inkml:traceGroup>
        <inkml:traceGroup>
          <inkml:annotationXML>
            <emma:emma xmlns:emma="http://www.w3.org/2003/04/emma" version="1.0">
              <emma:interpretation id="{384D9928-4D89-44A0-9E32-8AC1BB87D1FC}" emma:medium="tactile" emma:mode="ink">
                <msink:context xmlns:msink="http://schemas.microsoft.com/ink/2010/main" type="inkWord" rotatedBoundingBox="17993,6454 20715,6433 20727,7973 18005,799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3995.6562">19019 5774 912 0,'10'-13'340'0,"-10"13"-264"0,36-16-24 0,-13 8 160 15,4 8-128-15,9 0 28 16,1 0-68-16,-1 8 8 16,-4 8-32-16,-14 13 44 15,1 3-36-15,-24 13 48 16,0-1-44-16,-17 5 4 16,4-5-24-16,-10-8 36 15,10-7-24-15,-5-9 12 16,19-4-20-16,8-16 0 15,14 0-8-15,23-16-40 16,5 12 16-16,13-12 16 16,0 12 0-16,-9 4-32 15,-9 8 16-15,-9 4-260 16,-14 4 156-16</inkml:trace>
          <inkml:trace contextRef="#ctx0" brushRef="#br0" timeOffset="210444.2488">17030 6109 332 0,'-9'4'120'0,"9"-12"-92"0,9 8-8 16,-9 0 60-1,0 0-48-15,0 0 4 16,0 0-20-16,0 0 40 15,0 0-28-15,0 0 40 16,9 0-40-16,-9 0 4 16,0 0-20-16,0 0 20 15,9 0-20-15,-9 0 24 0,0 0-24 16,0 0 4-16,5 4-8 0,4-4-16 16,-9 4 4-16,9-4 12 15,-9 5-4-15,4-5 16 16,5 4-12-16,-9 0 16 15,0 0-16-15,10-4 16 16,-10 4-16-16,4 0 32 16,5 0-24-16,0 0-12 15,5 4-8-15,-5 0 12 16,5 0-4-16,-5 0 8 16,0 4-8-16,-4-4-4 15,4 5 4-15,-5-5-4 16,10 4 0-16,-14-4 16 15,14 4-8-15,-14-4-4 16,9 0 0-16,4-4 4 16,-4 0-4-16,-9-4 16 15,0 4-12-15,0 0 4 16,9 0-4-16,-9-4-8 16,0 0 4-16,0 5-24 15,0-1 12-15,0-4-24 16,0 0 20-16,0 0-84 15,0 0 56-15,5 0-180 16,4 0 124-16</inkml:trace>
          <inkml:trace contextRef="#ctx0" brushRef="#br0" timeOffset="211483.0107">17098 6271 352 0,'0'-4'132'0,"0"4"-104"15,5 0-8-15,-5 0 124 16,0 0-84-16,4 0 108 15,5 0-96-15,-9 0 32 16,9 0-60-16,-4-4 56 16,13 4-60-16,-4-8 8 15,9 4-28-15,-1-8-48 16,10 8 16-16,0-8 0 16,0 8 12-16,0-8 0 0,-5 8 0 0,1-5-12 15,-6 5 8-15,-8-4 12 16,0 8-4-16,-5-4 16 15,-9 8-12-15,0-4 16 16,0 0-16-16,0 0-56 16,0 0 24-16,0 0-104 15,0 0 72-15,-5-4-160 16,10 4 120-16,-5-4-268 16,0 0 200-16</inkml:trace>
          <inkml:trace contextRef="#ctx0" brushRef="#br0" timeOffset="210947.6115">17203 6097 436 0,'0'-4'160'0,"0"4"-124"15,0 0-8-15,0 4 72 16,0 0-60-16,0 0 28 16,0 4-40-16,-9 5 28 15,9 3-32-15,-14 0 20 16,14 0-24-16,-9 0-8 15,9 1-8-15,-5-5 4 16,10 4-4-16,-5-4 8 16,0 0-8-16,0-4 16 15,5 4-12-15,-1-8-40 16,1 9 20-16,4-13-60 16,-9 0 40-16,9 0-64 0,5 4 56 0,-5-8-96 15,4 4 76-15</inkml:trace>
          <inkml:trace contextRef="#ctx0" brushRef="#br0" timeOffset="211993.0658">17317 6065 340 0,'9'-4'128'0,"-9"4"-100"0,0 0-8 0,0 0 112 16,0 0-76-16,0 0 60 16,0 4-72-16,-9 0 40 15,9 4-48-15,-9 4 24 16,4 4-32-16,5 5 28 16,0-1-32-16,0 4 12 15,5 0-20-15,4 1 20 16,0-5-24-16,0-4 40 15,5 4-28-15,-5-3-32 16,4 3 4-16,-4-12 0 16,1 4 4-16,-10-8-36 15,4 0 20-15,-8-4-100 16,4 4 64-16,-5-8-72 16,0 4 68-16,5-8-48 15,0 4 60-15,-9-4-144 16,9 4 104-16,0-8-84 15,0 8 96-15</inkml:trace>
          <inkml:trace contextRef="#ctx0" brushRef="#br0" timeOffset="212260.2776">17326 6186 288 0,'0'-12'108'0,"0"12"-84"0,9-4-4 15,-9 0 120-15,4 4-80 0,6-4 44 31,-10 8-60-31,9-4 12 0,4 0-36 0,-13 4 16 16,9 0-20-16,-9 0 20 16,5 4-24-16,0 4 32 15,-1 1-28-15,-4-1 4 16,9 4-12-16,-9-4-8 16,0 0 4-16,0-4 12 15,9 0-8-15,-9-8 24 16,0 0-20-16,0 0-12 15,0 0-4-15,0-4 4 16,0 4 0-16,-9-8 0 16,9 4 0-16,0-4-20 15,0 8 12-15,0 0 4 16,-9 4 4-16,5 0-12 16,4 0 8-16</inkml:trace>
          <inkml:trace contextRef="#ctx0" brushRef="#br0" timeOffset="129493.8997">17280 6417 320 0,'0'-8'120'0,"0"8"-96"0,0-9-4 0,0 5 132 31,0 4-88-31,0-4 72 0,0 0-80 0,-9-4 12 16,0 8-36-16,-5-8 40 16,5 4-40-16,-13-4 4 15,8 4-24-15,-13 0 20 16,4 4-20-16,-5 0 40 16,1 4-28-16,0 0 20 15,-5 8-24-15,0 0 16 16,5 4-20-16,-1 5-8 15,6-5-4-15,-10 4 40 16,9 4-24-16,-4 13 0 16,13-5-12-16,5 13 48 15,4-9-32-15,10 17 24 16,4-9-28-16,5-8 16 16,13 5-20-16,-4-13 36 15,4-3-28-15,0-9 4 16,5 0-16-16,0-8-96 15,-4-4 48-15,-6-4-52 16,1 8 52-16,-5-8-68 16,-4 0 60-16,-10-8-156 15,1 8 112-15,-10-12-280 16,5 4 208-16</inkml:trace>
          <inkml:trace contextRef="#ctx0" brushRef="#br0" timeOffset="129821.9077">16893 6607 624 0,'-9'4'228'0,"9"-4"-176"0,-4 0-16 0,-1 0 88 15,10 0-76-15,-5 0 88 16,0 0-80-16,4 0 52 16,10 0-64-16,4-4 68 15,5 4-64-15,9 0 20 16,4-8-40-16,5 4 16 16,0 8-24-16,-5-8 16 15,1 8-20-15,-10-4-24 16,-4 0 0-16,-5-4-56 15,-4 4 32-15,-10-4-144 16,5 4 100-16</inkml:trace>
          <inkml:trace contextRef="#ctx0" brushRef="#br0" timeOffset="143228.6973">17503 5931 572 0,'-13'-8'208'0,"17"8"-160"0,-13-4-12 15,9 0 120 1,9 8-92-16,-4-8 72 15,4 4-80-15,-5-4 40 16,1 8-56-16,4-4 52 16,0 4-56-16,-9-4 28 15,5 8-36-15,-1 4 16 0,-4 5-24 16,0 7 0-16,0 0-12 0,0 12 12 16,9 1-12-16,-4 11 4 15,0-3-4-15,-10 7-8 16,14-3 4-16,-18 4-4 15,9-1 0-15,-9 17 8 16,0-4-4-16,-14 24 8 16,9-8-8-16,-8 3 24 15,8-11-16-15,-4 0-4 16,4-12-4-16,0-5 4 16,5-3-4-16,0-4-12 15,9-5 4-15,-4-8 4 16,4-3 0-16,-9-13 24 15,18 0-12-15,-9-16-84 16,4 0 40-16,1-16-200 16,-1 0 128-16,1-12-316 15,4 4 236-15</inkml:trace>
          <inkml:trace contextRef="#ctx0" brushRef="#br0" timeOffset="138814.4259">18300 6324 540 0,'14'-4'200'0,"-14"0"-156"0,4 4-12 0,-4 0 132 16,0 0-96-16,-4-5 96 16,4 5-96-16,-9-4-8 15,0 4-36-15,-10-8 12 16,10 4-24-16,-18-4-4 16,0 4-4-16,-14-8-32 15,4 4 16-15,-13 0-4 16,5 8 8-16,4-4 0 15,4 8 0-15,-4-4 16 16,18 8-4-16,-18-4 8 16,28 8-8-16,-10 4 24 15,14 5-16-15,0 3 4 16,4 0-8-16,-4 12-8 16,9 1 4-16,-13 15 12 15,13 5-8-15,-19 8 24 16,15-5-20-16,-14 1-12 15,13-12-4-15,-9-9 20 16,10-8-8-16,-5-7-12 16,4-5 0-16,1-8 12 15,4 0-4-15,4-4 16 16,5 0-12-16,14-8 24 0,4 4-20 16,14-4 24-16,0 0-24 15,14 0 12-15,-10 0-12 0,-4 0-16 16,-4 0 0-16,-14 0-112 15,8 0 64-15</inkml:trace>
          <inkml:trace contextRef="#ctx0" brushRef="#br0" timeOffset="139026.9973">17722 6574 1008 0,'-9'-16'372'0,"9"16"-288"0,9-12-24 0,-9 8 108 16,9 4-104-16,18-12 16 15,5 12-44-15,14-4 0 16,8 8-20-16,10-4 0 16,-9 0-8-16,-10 0-192 15,1 0 100-15</inkml:trace>
          <inkml:trace contextRef="#ctx0" brushRef="#br0" timeOffset="139282.1701">17918 6016 728 0,'-14'-44'268'0,"14"44"-208"0,18-8-16 0,-4 4 140 15,9 8-108-15,13-4 52 16,5 4-80-16,5 0-8 16,-1 8-24-16,-4 0-12 15,-5 0 0-15,-4-4-172 16,-4 4 92-16,-10-4-392 16,0 5 260-16</inkml:trace>
          <inkml:trace contextRef="#ctx0" brushRef="#br0" timeOffset="143618.7956">18746 5964 780 0,'-4'-8'288'0,"4"8"-224"0,4 4-20 16,1 0 120-16,-1 4-100 0,1 8 80 16,4 8-84-16,0 13 20 15,0 7-44-15,-9 17 40 16,0-1-44-16,-18 21 64 16,9 0-56-16,-23 24 44 15,5 5-48-15,-5 7-12 16,0-16-12-16,-9-12 8 15,14-16-12-15,4-13 4 16,14-7-4-16,-5-17 20 16,5-7-16-16,5-17-92 15,4-4 44-15,0-16-184 16,9-4 124-16</inkml:trace>
        </inkml:traceGroup>
      </inkml:traceGroup>
    </inkml:traceGroup>
    <inkml:traceGroup>
      <inkml:annotationXML>
        <emma:emma xmlns:emma="http://www.w3.org/2003/04/emma" version="1.0">
          <emma:interpretation id="{B527BA01-8FBB-4544-86FC-74A147AC8A3B}" emma:medium="tactile" emma:mode="ink">
            <msink:context xmlns:msink="http://schemas.microsoft.com/ink/2010/main" type="paragraph" rotatedBoundingBox="3460,8849 22267,8682 22284,10592 3477,10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A74104-E683-44EA-B1D9-CA52D33E6DB9}" emma:medium="tactile" emma:mode="ink">
              <msink:context xmlns:msink="http://schemas.microsoft.com/ink/2010/main" type="line" rotatedBoundingBox="3460,8849 22267,8682 22283,10443 3476,10610"/>
            </emma:interpretation>
          </emma:emma>
        </inkml:annotationXML>
        <inkml:traceGroup>
          <inkml:annotationXML>
            <emma:emma xmlns:emma="http://www.w3.org/2003/04/emma" version="1.0">
              <emma:interpretation id="{4E5D6388-0474-4E10-8297-5AE8126DA7A7}" emma:medium="tactile" emma:mode="ink">
                <msink:context xmlns:msink="http://schemas.microsoft.com/ink/2010/main" type="inkWord" rotatedBoundingBox="3460,8849 6318,8824 6326,9719 3468,974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4203.323">4218 8192 800 0,'18'-36'296'0,"-18"36"-232"0,5-16-16 15,-5 8 64 1,0 8-72-16,-14 4 16 16,5 8-32-16,-27 12 32 15,4 4-32-15,-27 17 48 0,9-1-40 0,-14 13 36 16,5-4-36-16,4 11 44 16,19-3-44-16,4 12 4 15,14-4-24-15,8-1-8 16,15-7 0-16,9-12-32 15,4-13 16-15,9-12-312 16,5-4 176-16</inkml:trace>
          <inkml:trace contextRef="#ctx0" brushRef="#br0" timeOffset="154864.5908">4378 8471 580 0,'0'-8'216'0,"0"8"-168"0,9 8-12 16,-9-8 40-1,0 0-48-15,-5 0 24 0,5 8-32 16,-4 1 52-16,4 3-40 0,-10-8 48 16,6 4-48-16,-10 4 20 15,10 4-32-15,-10 4 52 16,5 1-40-16,-5 7 20 15,5 4-32-15,0-3 0 16,9 7-12-16,-5-12 12 16,10-4-12-16,0-3 4 15,4-5-4-15,0-12-16 16,4 0 4-16,1-20 4 16,0 11 0-16,-1-11-20 15,1 4 12-15,-9-8-12 16,4 12 8-16,-5-4 0 15,1 7 4-15,-10 5 8 16,5 4 0-16,-4 8 32 16,4 13-16-16,0-1 40 15,4 4-32-15,5-4-12 16,10 5-8-16,8-13 12 16,5 0-8-16,9-12-12 15,4 0 0-15,-4-12-32 16,0 0 20-16,-13-9-4 15,-6 5 12-15,-13-8 24 16,1 4-8-16,-20-9-12 16,6 9 0-16,-10-4 12 15,5 8-4-15,0 0-72 16,4 3 36-16</inkml:trace>
          <inkml:trace contextRef="#ctx0" brushRef="#br0" timeOffset="155136.3314">5024 8302 748 0,'14'-9'276'0,"-14"9"-216"0,27 21-16 0,-13-5 224 16,4 12-156-16,-4 13 52 15,4-1-96-15,-14 13 44 16,5 7-60-16,-13 13 4 16,-1 0-32-16,-8 8 56 15,-1-12-44-15,-18-13-192 16,5-7 84-16,-10-13-416 16,10-4 272-16</inkml:trace>
          <inkml:trace contextRef="#ctx0" brushRef="#br0" timeOffset="153907.5368">2297 8993 352 0,'-9'8'132'0,"18"-4"-104"0,5-4-8 0,-5-4 124 32,0 4-84-32,14-8 20 0,8 0-48 0,15-16 68 15,-1 4-56-15,15-17 32 16,-1 5-44-16,9-13-8 15,-4 9-16-15,0-13-8 16,-10 13 4-16,-4-8 4 16,-4 11-4-16,4-19 68 15,-9 15-40-15,0-11 40 16,0 7-40-16,-5-3 36 16,-8 11-40-16,-6 1 12 15,6 8-24-15,-19-1-8 16,0 13-4-16,-5-4-4 15,6 12 0-15,-10 8 8 16,0 4-4-16,-5 8-4 16,0 5 4-16,-8 11 12 15,4 0-8-15,-10 9 4 16,6-1-4-16,-5 1 28 16,8-1-20-16,1-8 4 15,9 1-12-15,5-17 4 16,9 0-8-16,13-20 16 15,9 0-12-15,10-16-152 16,4 0 76-16,0-13-88 16,0 9 92-16,-4-12-36 0,-10 3 56 0,-13-7 16 15,0 12 16 1,-14-5 72-16,0 13-32 0,-9 4 96 16,0 12-72-16,-9 8 48 15,4 4-60-15,-9 12 84 16,5 4-68-16,-9 5-8 15,9 3-32-15,-14 4 8 16,10 1-16-16,-10 7 16 16,9-3-16-16,-9 11-4 15,5-3 0-15,-5-1 28 16,10-7-16-16,-1-9-12 16,10-8-8-16,8-15-172 15,10-5 96-15</inkml:trace>
        </inkml:traceGroup>
        <inkml:traceGroup>
          <inkml:annotationXML>
            <emma:emma xmlns:emma="http://www.w3.org/2003/04/emma" version="1.0">
              <emma:interpretation id="{1D792E39-E716-46B3-9B40-BAAA0074D35C}" emma:medium="tactile" emma:mode="ink">
                <msink:context xmlns:msink="http://schemas.microsoft.com/ink/2010/main" type="inkWord" rotatedBoundingBox="6983,9233 8894,9216 8901,10025 6991,1004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56170.5632">5839 8625 684 0,'0'-8'252'0,"0"8"-192"0,-5 0-20 16,1 0 136 0,8 0-104-16,-4 0 76 15,0 0-84-15,0 0 16 0,0 0-44 0,5 0 20 16,4 4-28-16,5 0 0 15,9 4-16-15,4-4 28 16,5 0-24-16,0-4 4 16,4 0-12-16,0-4 4 15,1 4-8-15,-5-4 16 16,4 4-12-16,-18-4 4 16,5 8-4-16,-14-8-8 15,5 4 4-15,-14-4-172 16,9 4 92-16</inkml:trace>
          <inkml:trace contextRef="#ctx0" brushRef="#br0" timeOffset="156501.9444">5816 8856 676 0,'-9'4'248'0,"9"-4"-192"0,0 4-16 16,0 0 128 0,0 0-100-16,0 0 44 15,9 4-68-15,5 0-16 16,4 4-16-16,5-8-12 0,9 4 4 0,4-8 20 15,5 4-12-15,0-8 12 16,-4 4-12-16,-15-4-16 16,10 8 0-16,-18-8-24 15,4 0 16-15,-4-4-196 16,-1 0 112-16</inkml:trace>
          <inkml:trace contextRef="#ctx0" brushRef="#br0" timeOffset="157882.3947">6435 9329 664 0,'0'4'244'0,"0"-4"-188"0,10 4-16 0,-10-4 56 15,0 0-60-15,9-4 40 16,4 4-44-16,5-8 16 15,5 0-28-15,14-12 0 16,4 7-12-16,18-11-8 16,5 4 4-16,4-8 4 15,5 3-4-15,-14-19-4 16,5 7 4-16,-10-23 12 16,-8 3-8-16,-5-20 4 15,-5 13-4-15,-4-5 28 16,0 12-20-16,-9 5 32 15,4 11-32-15,-9 5 32 16,-4 11-32-16,0 5-4 16,-5 8-8-16,-9 0-32 15,9 8 16-15,-18 4 32 16,9 4-12-16,-9 4-28 16,9 4 12-16,-14 8 20 15,5 9-8-15,0 15 8 16,0 1-4-16,-1 11-16 15,10-3 4-15,-9 0 28 0,9-9-12 16,0-4-12-16,9-7-4 0,-9-9 20 16,14-4-8-16,-5-12 4 15,14-4-4-15,0-16-60 16,9 4 28-16,0-20-40 16,-1 0 32-16,15-17-44 15,-1 5 44-15,-13-13-12 16,14 9 28-16,-23-5 0 15,8 17 8-15,-17-1 24 16,9 9-8-16,-14 0 60 16,5 12-40-16,-14 0 32 15,9 3-32-15,-18 5 36 16,9 4-36-16,-5 4 4 16,1 5-20-16,-10 7 28 15,14 4-24-15,-14 12 4 16,-9 9-12-16,1 11 64 15,13 1-40-15,-14 4 4 16,9-9-20-16,5-3-4 16,-5-9-4-16,5-8 4 15,18-3-8-15,-9-9-100 16,14-4 52-16,9-8-308 16,-14-4 196-16</inkml:trace>
        </inkml:traceGroup>
        <inkml:traceGroup>
          <inkml:annotationXML>
            <emma:emma xmlns:emma="http://www.w3.org/2003/04/emma" version="1.0">
              <emma:interpretation id="{67228B09-ABE3-4197-8EE0-868D6844C5B0}" emma:medium="tactile" emma:mode="ink">
                <msink:context xmlns:msink="http://schemas.microsoft.com/ink/2010/main" type="inkWord" rotatedBoundingBox="9347,8937 13423,8901 13435,10201 9359,1023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8332.5923">8725 8310 580 0,'-22'8'216'0,"22"-8"-168"0,-28 8-12 0,15-4 120 15,4 4-92-15,-10 4 36 16,6 8-60-16,-10 1 12 15,0-1-32-15,-4 0 36 16,-5 0-32-16,-4 4 20 16,-5 1-24-16,-14 19 72 15,23 1-56-15,-22 28 68 16,17 3-64-16,-4 13 36 16,18-8-44-16,10 0-44 15,4-12 4-15,31 0 28 16,1-9-12-16,9 1-28 15,14-8 12-15,-6-9-236 16,-3-3 132-16,-5-13-508 0,0-4 348 16</inkml:trace>
          <inkml:trace contextRef="#ctx0" brushRef="#br0" timeOffset="162415.6851">8739 8759 540 0,'0'-17'200'0,"0"17"-156"0,18-12-12 16,-18 4 72-1,9 8-64-15,-4-8 44 16,4 8-48-16,0-8 16 16,5 4-32-16,-5-4 16 15,-4 8-20-15,4-8 28 16,-9 8-28-16,9-8 40 16,-9 8-32-16,0-4-4 15,0 4-12-15,0-4 4 0,0 8-8 0,0-4 24 16,0 0-16-16,0 0-4 15,0 0-4-15,0 0-4 16,0 0 0-16,-9 0 16 16,9 4-8-16,-14 0-20 15,5 4 4-15,-5 0-4 16,5 0 4-16,-5 8 32 16,-4 0-12-16,-5 5-32 15,14 3 12-15,-13 4 28 16,-1 0-12-16,9 5 36 15,-4-1-28-15,4 1 4 16,10-5-12-16,-5 0-16 16,9 0 4-16,0-7 4 15,4-5 0-15,5-8 8 16,5-4-4-16,9-4-12 16,4 0 4-16,0-8-40 15,5 0 24-15,0-8-28 16,5 8 28-16,-10-9 20 15,0 9 0-15,-4-8-16 16,0 8 8-16,-10-4 40 16,1 4-20-16,-9-8-8 15,4 16-8-15,-9-8 28 16,4 8-12-16,-4 0-20 16,0 8 0-16,0 8 32 15,0 0-16-15,-4 4 8 16,13 4-8-16,4 1-8 0,-3 3 4 0,12-4 4 15,1-3-4-15,4-5 8 16,1 0-8-16,-1 0-4 16,5-8 4-16,-5-8 4 15,1 4-4-15,-6-8-4 16,1-4 4-16,-9-8 28 16,-1 8-16-16,-8-20 40 15,4 7-32-15,-9-19 32 16,5 3-32-16,-10-7-4 15,5 8-12-15,-5-9 4 16,5 13-8-16,-9-1-12 16,9 9 4-16,0 0-4 15,0 8 0-15,0-1-12 16,0 9 12-16,9-4-24 16,-9 4 20-16,0-4-144 15,0 8 84-15,0-4-240 16,0 8 172-16</inkml:trace>
          <inkml:trace contextRef="#ctx0" brushRef="#br0" timeOffset="162749.5742">9618 8435 624 0,'-9'-16'228'0,"9"16"-176"0,9-12-16 0,-9 8 212 15,0 4-144-15,0-4 144 16,9 4-144-16,-18 4 0 16,9 8-64-16,-9 4-16 15,9 4-16-15,-14 0-84 16,14 1 40-16</inkml:trace>
          <inkml:trace contextRef="#ctx0" brushRef="#br0" timeOffset="163078.4471">9786 9005 860 0,'-9'0'320'0,"9"0"-248"0,0 0-20 0,5 0 84 16,4 8-84-16,5-12 60 15,4 8-68-15,4-8-12 16,6 4-20-16</inkml:trace>
          <inkml:trace contextRef="#ctx0" brushRef="#br0" timeOffset="163472.495">10506 8763 684 0,'-5'0'252'0,"5"0"-192"0,-9 28-20 16,4-4 40-1,10-4-52-15,-10 21 68 16,5 3-56-16,-9 13-8 15,5 0-20-15,-10-5 24 16,5 5-20-16,-14 8 84 0,0-13-56 0,-8 5 40 16,3-9-48-16,-8-3 52 15,4-9-52-15,-9-12 12 16,5-3-32-16,-5-17-24 16,13 0 0-16,-4-20-144 15,10-1 80-15</inkml:trace>
          <inkml:trace contextRef="#ctx0" brushRef="#br0" timeOffset="163547.7126">10542 8504 808 0,'14'-8'300'0,"-14"8"-232"16,4 4-20-16</inkml:trace>
          <inkml:trace contextRef="#ctx0" brushRef="#br0" timeOffset="164353.0505">10861 8779 488 0,'4'-8'180'0,"-4"8"-140"0,-4-4-12 0,-1 0 128 15,10 8-92-15,-10-4 36 16,5 0-60-16,-9 0 48 16,5 8-52-16,-10-4 44 15,5 4-44-15,-5 4-12 16,5 4-12-16,-9 13 60 15,9-9-40-15,-10 12 24 16,6 5-36-16,-5-9 28 16,9 8-32-16,-5-7-4 15,9 3-8-15,1-12-16 16,4 0 8-16,0 1 4 16,9-9 0-16,0-8-64 15,9 4 36-15,0-8-32 16,5 0 36-16,-5-4 0 15,5 0 16-15,-5-8 8 16,5 4 0-16,-5-13 16 0,5 5-8 16,-5-8 16-16,1 4-16 15,-6-9 4-15,1 13-4 0,-5 4-24 16,0 4 8-16,0 8 20 16,0 8-4-16,-4 4 24 15,4 12-20-15,0-3-4 16,5 7-4-16,4-4 4 15,0 0-4-15,9-7-4 16,1-1 4-16,-6-8 4 16,6 0-4-16,-5-8 8 15,-1 8-8-15,-8-16 40 16,4 4-20-16,-9-16-24 16,5 4 0-16,-9-21 36 15,4 1-24-15,-5-17 16 16,1 5-16-16,-5-9 28 15,4 13-24-15,-4-1-4 16,0 17-8-16,-4-5-24 16,4 13 12-16,-5 4-276 15,1 4 152-15</inkml:trace>
          <inkml:trace contextRef="#ctx0" brushRef="#br0" timeOffset="164642.7456">11425 8435 880 0,'-4'0'328'0,"4"0"-256"0,-9 16-16 0,0-8 80 16,9 0-84-16,-10 13-4 15,6-5-28-15,-1 0 20 16,5 0-24-16,-4-4-112 16,8-4 52-16</inkml:trace>
          <inkml:trace contextRef="#ctx0" brushRef="#br0" timeOffset="164834.7627">11621 8435 904 0,'-4'4'332'0,"4"-4"-256"0,-5 8-24 16,0 0 36-1,10 4-60-15,-5 5 8 16,0 3-24-16,0-4-96 16,5 4 48-16</inkml:trace>
          <inkml:trace contextRef="#ctx0" brushRef="#br0" timeOffset="165473.455">11926 8233 684 0,'0'-16'252'0,"0"16"-192"0,14-9-20 0,-5 5 128 15,5 8-100-15,4 1 96 16,5 3-96-16,4 16 28 16,0 8-56-16,14 13 56 15,0 7-56-15,0 29 52 16,0 0-52-16,-23 36 40 16,-9 1-44-16,-31-1 44 15,-1-16-48-15,-32 8-40 16,1-16 0-16,-47 9-212 15,10-18 124-15,-32-11-208 16,19-16 172-16</inkml:trace>
          <inkml:trace contextRef="#ctx0" brushRef="#br0" timeOffset="168602.2393">9522 9048 332 0,'0'-5'120'0,"5"1"-92"0,-1 0-8 16,1 0 80-1,-1 4-60-15,1-4 80 16,4 0-68-16,-4-4 88 16,-1 8-80-16,-4-4 68 15,5 4-72-15,-5-4 32 16,0 8-52-16,0-4 0 0,0 0-24 15,0 0 20-15,0 0-20 0,0 0 32 16,9 0-28-16,0 0 12 16,5 0-16-16,4-4 12 15,0 4-16-15,0-8 16 16,0 8-16-16,1 0 4 16,3 4-4-16,1 0-16 15,0-4 4-15,0 8 20 16,4-8-8-16,-4 0-4 15,4 4 0-15,-4-8 4 16,9 4-4-16,-14-4 8 16,5 0-8-16,-5-4 8 15,5 8-8-15,-5-8-4 16,5 8 4-16,-10-12 12 16,1 12-8-16,-5-8-12 15,0 8 0-15,-9 0 28 16,5 0-12-16,-5 0-4 15,4 0-4-15,-4-8-24 16,0 8 12-16,0 0-12 16,5 0 8-16,-1 0-168 15,6 0 100-15</inkml:trace>
        </inkml:traceGroup>
        <inkml:traceGroup>
          <inkml:annotationXML>
            <emma:emma xmlns:emma="http://www.w3.org/2003/04/emma" version="1.0">
              <emma:interpretation id="{BB672239-A469-4E5B-8B27-AF01F29938EA}" emma:medium="tactile" emma:mode="ink">
                <msink:context xmlns:msink="http://schemas.microsoft.com/ink/2010/main" type="inkWord" rotatedBoundingBox="13755,9179 16880,9152 16892,10491 13767,1051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79217.5129">12737 8813 312 0,'-5'0'112'0,"0"0"-84"0,5 0-12 15,0 0 116 1,0 0-76-16,0 0 68 16,0 0-72-16,0 0 60 15,0 0-64-15,-4 0 36 0,4 8-48 16,-9-8 32-16,9 0-36 0,-5 0 44 15,10 0-44 1,-10 0 28-16,5 0-32 0,-4 0-8 16,4 0-12-16,-5 0 20 15,10 0-16-15,-5 0 4 16,0 0-8-16,0-8 48 16,0 8-32-16,0 0 16 15,0 0-24-15,0 0 0 16,0 0-8-16,0 0-8 15,0 0 4-15,0 0 12 16,0 0-8-16,0 0 4 16,0 0-4-16,0 0 12 15,0 0-12-15,0 0 16 16,4 0-16-16,1-12-4 16,-1 8 0-16,1-4 12 15,-1 3-8-15,1-3 24 16,0 8-20-16,-1-16-4 15,1 8-4-15,4-4-24 16,0 4 12-16,0-12 4 16,0 7 4-16,5 1-20 15,-5 0 12-15,4 0-4 16,1 8 4-16,-5-8 16 16,5 12-4-16,-5-8 8 15,0 8-8-15,-9 0 24 16,0 0-16-16,0 8 24 0,0 4-24 0,0 12-4 15,0-3-4 1,0 7 4-16,9-8-4 0,5 4-12 16,0-7 4-16,4-5 20 15,0 0-8-15,5-12 16 16,-1 4-16-16,1-12 24 16,0 4-20-16,-5-8 12 15,5 4-12-15,-5-9-8 16,0 9 0-16,-8-4-84 15,3 4 44-15,-4-4-100 16,5 8 76-16,-14-4-236 16,0 4 168-16</inkml:trace>
          <inkml:trace contextRef="#ctx0" brushRef="#br0" timeOffset="179831.2632">12582 9197 612 0,'0'-4'228'0,"0"4"-180"0,4-4-12 0,1 0 36 16,-1 4-48-16,1-4 32 15,-1 0-28-15,1-4 60 16,4 8-48-16,-4-4 20 16,-1 4-40-16,5-8 28 15,0 4-32-15,-4-4 12 16,0 8-16-16,-1-4 0 15,5 4-4-15,0-4-8 16,0 0 4-16,-4-1 40 16,0 5-24-16,-1-4 8 15,5 8-16-15,0-4-8 16,0 0 0-16,-4 0 20 16,0 0-12-16,-1 0-4 15,5 5-4-15,0-1-16 16,0 4 8-16,-9-4 28 15,5 4-12-15,0-4-4 16,4 4-4-16,-9-4 12 16,4 0-8-16,1 0 4 15,-1 4-4-15,1-8 20 16,4 0-16-16,0-8 12 16,5 8-12-16,-1-8-8 15,1 8 0-15,0-12 4 16,8 4-4-16,-12-8 32 15,3 7-20-15,-4-3-4 0,0 8-8 16,-4-8-164-16,4 12 88 0</inkml:trace>
          <inkml:trace contextRef="#ctx0" brushRef="#br0" timeOffset="181053.0121">13001 9800 520 0,'-19'8'192'0,"19"-8"-152"0,-4 8-8 0,-1-8 184 16,10 0-124-16,-5 0 36 16,0 0-80-16,4 0 8 15,5 0-36-15,1-4 8 16,12 0-16-16,10-8-16 16,-9 0 0-16,23-24 20 15,-6 7-8-15,6-27-4 16,0 7 0-16,-5-28-4 15,-5 12 0-15,-4-7-44 16,0 11 24-16,-10-4 24 16,1 13 0-16,-9-5-8 15,4 12 0-15,-4-3 40 16,4 11-24-16,-4-3 8 16,-1 12-12-16,1-5 4 15,4 13-8-15,-4-4-4 16,-1 8 4-16,-3-5-4 15,3 5 0-15,-4-4 8 16,5 4-4-16,-9-1 32 16,8 9-20-16,-17-4-32 0,8 8 8 15,-8 0 0-15,4 4 8 0,-9 4 8 16,4 8-4-16,0 9 32 16,-4 3-20-16,0 12 32 15,5 1-32-15,-5 3 32 16,4-3-32-16,0-1 12 15,5 0-16-15,-4-3-16 16,8-5 0-16,-4-8 28 16,5-3-12-16,0-5-12 15,-1 0-4-15,5-12 28 16,0 4-12-16,5-12-20 16,0 4 0-16,13-12-56 15,-4 3 32-15,4-15-80 16,5 4 60-16,0-17-24 15,-5 5 40-15,0-13 16 16,-4 13 8-16,4-13 12 16,-13 13 0-16,-5 0 16 15,5 7-8-15,-10 1 92 16,1 12-52-16,-5-1-4 16,0 13-28-16,-9 8 24 15,9-4-24-15,-9 9 20 16,4 11-20-16,-8 4 20 15,8 4-24-15,-9 9 84 16,1 3-52-16,-5 5 4 16,8-5-28-16,-8 5-4 15,5-5-8-15,-6-3-16 0,10-1 4 16,-4-8 4-16,8 1 0 0,5-13 16 16,5 0-8-16,-1-8-100 15,1 4 48-15,8-12-272 16,1 0 176-16</inkml:trace>
          <inkml:trace contextRef="#ctx0" brushRef="#br0" timeOffset="181483.6568">14717 8481 612 0,'0'-12'228'0,"0"12"-180"0,-9-8-12 15,4 8 132 1,5 4-100-16,-13 0 24 15,-6 4-52-15,-17 4 8 16,4 0-28-16,-22 17 52 16,8 3-40-16,-9 29 72 15,1 7-56-15,4 13 8 0,13 0-32 0,1 0 4 16,13-8-16 0,0 4 12-16,10-12-16 0,4 3-12 15,4 1 0-15,5-8-136 16,5-8 72-16,4-9-260 15,4-12 184-15</inkml:trace>
          <inkml:trace contextRef="#ctx0" brushRef="#br0" timeOffset="182338.461">14717 8926 456 0,'5'4'168'0,"-5"-4"-128"0,-5 0-16 15,0 0 68-15,10 0-56 0,-5 0 100 16,0 0-76-16,0 0 24 16,0 4-48-16,0 0 40 15,0 0-44-15,-5 0-8 16,1 0-12-16,-5 4 32 15,9 9-20-15,-9-1-12 16,4 0-8-16,-9 4 12 16,5 1-8-16,-4-1-4 15,8 4 0-15,-8-8-4 16,3 4 0-16,6-3 16 16,-1 3-8-16,5-8 4 15,5 0-4-15,-1-4-8 16,6 0 4-16,-1-4 12 15,9 0-8-15,-9-8-28 16,9 4 8-16,-4-4-32 16,9 0 28-16,-5-8 4 15,5 4 12-15,-10-8-12 16,10 8 8-16,-9-8 4 16,-1 3 0-16,-8-3 8 15,8 4-4-15,-8 0 40 16,0 8-20-16,-5 0-4 15,0 4-12-15,-5 4 4 16,5 4-8-16,-5 0 40 16,10 4-20-16,-5 4-24 15,5 1 0-15,-5-5 24 0,13 4-12 16,-8-4 4-16,13 4-8 0,-4-8 12 16,-1 5-12-16,1-13 4 15,4 4-4-15,-4-8-8 16,4 4 4-16,0-9 4 15,-9 5-4-15,5-8-4 16,0 4 4-16,-10-12 20 16,10 8-12-16,-10-12-4 15,6 3-4-15,-15-11-4 16,5 8 0-16,-5-9 76 16,1 5-40-16,-10-4-32 15,14 11-4-15,-13-7-20 16,8 12 8-16,-4-4-8 15,9 11 8-15,0 1-108 16,9 4 68-16,-9-4-288 16,9 8 192-16</inkml:trace>
          <inkml:trace contextRef="#ctx0" brushRef="#br0" timeOffset="182750.0559">15323 8627 716 0,'-10'-4'264'0,"10"4"-204"0,0 0-16 0,0 0 108 16,0 4-92-16,0 12 36 15,0 0-56-15,0 4-24 16,5 5-8-16,-10 3 16 15,10 0-12-15,-5-12-84 16,5 1 40-16,-10-5-388 16,5 4 236-16</inkml:trace>
          <inkml:trace contextRef="#ctx0" brushRef="#br0" timeOffset="183230.0401">15532 8461 592 0,'5'0'220'0,"-5"0"-172"0,9 4-12 0,-5-4 92 16,1 0-76-16,4 0 76 16,4 4-72-16,1 0 40 15,0 4-56-15,-5 8 52 16,14 8-56-16,-5 17 56 15,-4 3-56-15,4 25 12 16,-14 0-32-16,-4 16 36 16,14-8-28-16,-32 0 12 15,0-8-20-15,-10 12 28 16,1-1-28-16,-23 5-32 16,9 0 8-16,-27-12-80 15,4-8 52-15,-14-4-188 16,10-21 124-16,9-7-668 15,13-9 424-15</inkml:trace>
        </inkml:traceGroup>
        <inkml:traceGroup>
          <inkml:annotationXML>
            <emma:emma xmlns:emma="http://www.w3.org/2003/04/emma" version="1.0">
              <emma:interpretation id="{7C2A1301-00E0-4434-9C9B-ACA76BE80494}" emma:medium="tactile" emma:mode="ink">
                <msink:context xmlns:msink="http://schemas.microsoft.com/ink/2010/main" type="inkWord" rotatedBoundingBox="17230,9091 19229,9073 19241,10364 17241,1038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85783.3014">16078 9027 704 0,'-18'0'264'0,"14"4"-208"0,4-4-12 0,0 0 152 15,0 0-116-15,13 0 44 16,-4 0-72-16,14-4 40 15,9 4-52-15,0-4 40 16,9 0-44-16,-5-4-12 16,10 8-12-16,-1-8 16 15,-13 8-16-15,0-4 12 16,-5 8-12-16,-8-4-76 16,-1 4 32-16,-14-4-232 15,1 0 144-15</inkml:trace>
          <inkml:trace contextRef="#ctx0" brushRef="#br0" timeOffset="186092.123">16834 8841 496 0,'14'0'184'0,"-14"0"-140"0,0 8-16 15,0 4 108 1,9 9-80-16,-14 15 60 16,10 4-72-16,-14 13 68 0,9 0-64 0,-5 16 52 15,-4-5-56-15,-18 17 40 16,13-8-48-16,-27 0 60 16,9-4-56-16,-18-13 72 15,9-11-64-15,-23-9-16 16,14-7-20-16,-9-21-20 15,14 4 4-15,-1-28-224 16,14-5 120-16,9-31-664 16,14-1 424-16</inkml:trace>
          <inkml:trace contextRef="#ctx0" brushRef="#br0" timeOffset="186202.4167">16939 8440 208 0,'4'-12'76'0,"-4"12"-60"0</inkml:trace>
          <inkml:trace contextRef="#ctx0" brushRef="#br0" timeOffset="187265.2429">17198 8809 540 0,'5'-8'200'0,"-5"8"-156"0,4-8-12 16,-4 4 60-16,0 4-56 15,0-5 68-15,0 5-64 0,-4-4 52 16,4 0-52-16,-5-4 16 16,5 8-36-16,-9-8 16 15,5 8-20-15,-5-4 0 16,4 4-8-16,-9 0 20 15,5 4-16-15,-4 0 68 16,3 8-48-16,-8 5 4 16,9 7-20-16,-9 4 8 15,4 5-16-15,-4 3 16 16,9 0-16-16,-5-3-4 16,14-1 0-16,-9-8-4 15,18-3 0-15,-9-5 8 16,9-4-4-16,14-8-12 15,0 0 4-15,0-8-32 16,9 4 20-16,-5-12-56 16,14 4 40-16,-9-8 8 15,-5 3 12-15,-4-3 12 16,-5 4 0-16,-4 0 8 16,-5 4-4-16,-9-4 32 15,4 12-20-15,-8 0 48 16,-1 16-36-16,1 0-4 15,4 4-16-15,4 1 20 16,10 3-16-16,4-4-20 16,9 0 0-16,1-7 20 15,4 3-4-15,-5-8-4 0,5 0 0 0,-5-12-24 16,-4 0 12-16,-5-4 32 16,-4 0-16-16,-10-17 0 15,5 9-4-15,-9-20 4 16,5 7-4-16,-5-23 8 15,0 11-8-15,0-15-4 16,0 3 4-16,0-4-4 16,0 21 0-16,0-9 16 15,5 13-8-15,-10 4-92 16,5 16 48-16,-5-13-208 16,5 17 136-16</inkml:trace>
          <inkml:trace contextRef="#ctx0" brushRef="#br0" timeOffset="187955.6152">17772 8384 684 0,'0'-8'252'0,"0"8"-192"0,5 4-20 16,-5 0 100-1,0 4-84-15,0 4 40 16,0 0-56-16,0 0 40 16,0 5-48-16,-5-1-16 15,5-4-8-15,-5 4 16 0,5-8-12 16,-4 0 4-16,4 4-8 0,-9-4-52 16,9 1 28-16,-5-9-252 15,10 0 148-15,-5 8-408 16,0-8 296-16</inkml:trace>
          <inkml:trace contextRef="#ctx0" brushRef="#br0" timeOffset="188344.4265">18041 8396 476 0,'0'-4'176'0,"0"4"-136"0,0 4-12 15,0-4 100 1,0 0-76-16,0 4 52 16,9 0-64-16,-9-4 52 15,0 4-56-15,-9-4 88 16,9 4-68-16,0-4 60 0,-5 8-64 0,-9 0 24 16,5 0-44-16,0 1 24 15,5 3-28-15,-10 0 16 16,9 4-24-16,-4-4 8 15,9 4-16-15,-9-8 12 16,9 5-16-16,-9-5-232 16,9 0 120-16</inkml:trace>
        </inkml:traceGroup>
        <inkml:traceGroup>
          <inkml:annotationXML>
            <emma:emma xmlns:emma="http://www.w3.org/2003/04/emma" version="1.0">
              <emma:interpretation id="{BA825E73-7989-4307-ABEF-5B88551F1C17}" emma:medium="tactile" emma:mode="ink">
                <msink:context xmlns:msink="http://schemas.microsoft.com/ink/2010/main" type="inkWord" rotatedBoundingBox="19633,8793 22268,8770 22276,9663 19641,9687">
                  <msink:destinationLink direction="with" ref="{371BDF4C-2BFE-4742-874F-ACA36AD3D73F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90252.4241">18464 8230 528 0,'-9'-16'196'0,"9"12"-152"0,4-8-12 0,-8 4 148 15,8 4-104-15,-4-9 24 16,14 1-60-16,-5-8 0 16,14 8-24-16,9-4 36 15,9 4-28-15,4 3-4 16,-4 9-12-16,14 17 12 16,-10 11-12-16,6 21 16 15,-10 7-16-15,-14 1 16 16,-4-1-16-16,-10 1-12 15,1-4 0-15,-23-1 64 16,9-3-32-16,-23-1 8 16,5-7-24-16,-28-9 36 15,10 5-24-15,-19-21-4 16,5 0-12-16,-4-20 4 16,13 0-8-16,4-24-12 15,19 3 4-15,13-15 28 0,10 8-12 16,13 3-20-16,9 1 0 15,10 4 4-15,4 7 4 0,-5 5-12 16,-4 0 8-16,-9 8-136 16,0 0 72-16,-5 0-224 15,0 4 164-15,-4 0-232 16,9 0 204-16</inkml:trace>
          <inkml:trace contextRef="#ctx0" brushRef="#br0" timeOffset="191152.3175">19215 8323 372 0,'0'-8'140'0,"0"8"-112"0,5-8-4 16,-5 4 100-16,0 0-72 0,0-4 84 15,0 4-76-15,0-4 40 16,0 4-60-16,0-5 24 16,0 9-36-16,-5-4 0 15,5 4-16-15,-4 0-8 16,4 9 0-16,-5-1 12 16,5 4-8-16,-9 8 16 15,4 4-16-15,-4 5 84 16,5-1-48-16,-10 0-12 15,5 5-20-15,4 7-12 16,5-8 4-16,-4 1 4 16,8-1-4-16,-4-8 16 15,5 1-12-15,9-13 4 16,-1-4-4-16,1 0 4 16,4-4-8-16,-4-8-12 15,4-4 4-15,0 0-24 16,0 0 16-16,5-12-4 15,5 16 8-15,-1-13 8 16,0 5 0-16,1-8-20 16,3 12 12-16,-12-12-40 15,8 12 28-15,-9-9 8 16,-4 5 8-16,-5-4 4 16,0 8 0-16,5-4 0 15,4 4 0-15,-18-8-12 16,18 11 8-16,-13-3-16 15,-1 8 12-15,5-8 12 0,-4 8 0 16,-5-8-20-16,4 8 8 0,-4-8 12 16,0 8 0-16,0-4 8 15,0 4-8-15,0-4-12 16,0 4 4-16,0-4-4 16,0 4 0-16,0-4 24 15,0 8-8-15,0-8-12 16,0 4 0-16,0-4 12 15,0 4-4-15,0-4-4 16,0 8 4-16,0-4-16 16,0 0 8-16,0 0 4 15,0 0 0-15,0 0 0 16,0 4 0-16,-4 0-80 16,4 4 44-16,-5-4-260 15,5 0 164-15</inkml:trace>
          <inkml:trace contextRef="#ctx0" brushRef="#br0" timeOffset="191620.5757">19074 8453 456 0,'5'0'168'0,"-5"0"-128"0,0 16-16 0,0-8 140 16,0 0-96-16,-5 8 52 15,5 4-72-15,-9 13 20 16,4-1-40-16,-8 21 28 16,-1-1-32-16,-4 5 20 15,4 0-24-15,-4-13 28 16,4 1-32-16,1-13 12 15,4-4-16-15,4-11 12 16,5-5-16-16,0-12-20 16,9-4 4-16,-4-8-188 15,4-1 104-15,4-15-524 16,1 8 344-16</inkml:trace>
          <inkml:trace contextRef="#ctx0" brushRef="#br0" timeOffset="192233.835">19620 8376 236 0,'-4'-4'88'0,"4"4"-68"0,4-4-4 0,-4 0 104 15,10 4-68-15,-6-4 52 16,-4 4-64-16,9-5 96 16,-4 5-80-16,-1-4 48 15,-4 0-64-15,0-4 40 16,0 8-44-16,0-8 32 16,14 8-36-16,-14-4 16 15,0 4-28-15,0-4 52 16,4 4-40-16,-4-4 56 15,5 4-52-15,-5-4 20 16,0 8-36-16,-5-4 16 16,5 8-20-16,-18 0 20 15,18 8-24-15,-9 1 68 0,0-1-48 0,-5 4-12 16,10 4-12-16,-10 1 16 16,1 3-12-16,-1 4 12 15,5-3-12-15,0 7-16 16,4-4 0-16,5-3 20 15,5-1-8-15,-1-8 4 16,1-3-4-16,4-9-112 16,0 0 56-16,-4-8-216 15,-1 4 144-15</inkml:trace>
          <inkml:trace contextRef="#ctx0" brushRef="#br0" timeOffset="192655.3577">20085 8105 768 0,'-9'-13'284'0,"9"13"-220"0,-9 0-20 0,4 0 92 32,5 13-84-32,-9-5 32 15,-5 0-48-15,-4 12 20 0,-5 4-28 0,-13 13 44 16,18 7-40-16,-14 9 20 15,4-5-32-15,-3 5 44 16,3 8-36-16,6 12-4 16,8-9-16-16,0 5-16 15,14-8 4-15,9-9-16 16,0-7 12-16,5-17-208 31,13-3 120-31,5-17-228 0,0 0 188 0</inkml:trace>
          <inkml:trace contextRef="#ctx0" brushRef="#br0" timeOffset="193463.7692">20203 8436 416 0,'0'-4'152'0,"0"4"-116"0,0 4-12 0,-9-4 128 15,9 0-88-15,0-4 52 16,-9 4-68-16,0-4 80 15,9 4-72-15,-5-4 16 16,5 8-40-16,-9-4 12 16,9 0-24-16,-9 0 28 15,9 0-32-15,0 0 20 16,-4 8-20-16,-6 1 28 16,1 3-28-16,-13 0 48 15,12 4-36-15,-8 4 12 16,5 5-24-16,-6-5 0 15,10 8-8-15,0 4 12 16,5-3-12-16,-1-9-20 16,10 4 4-16,-1-3 12 15,5-5 0-15,9-8 32 16,-4 0-20-16,0-8-32 16,9 0 8-16,-5-12 0 15,0 4 8-15,-4-13-20 16,4 5 12-16,-4-8 20 15,4 8-4-15,-9-4 24 16,0 7-20-16,5 1-48 16,-5 4 20-16,-5 0-32 15,1 8 28-15,-1 8 20 0,5 4 0 16,1 4-8-16,-1 5 4 0,4-1 12 16,1 0-4-16,0-4 8 15,4 5-8-15,-4-9 16 16,-1-4-12-16,1-8 4 15,-1 0-4-15,1-8 20 16,-5 0-16-16,5-9 24 16,-5 1-24-16,0-12-4 15,0 8-4-15,-4-13 12 16,-5 9-8-16,0-4 16 16,9 3-16-16,-18 1 16 15,9 8-16-15,0 0 16 16,-5 8-16-16,-4-4-12 15,9 8 0-15,-9-1-104 16,9 5 60-16,-9-4-348 16,18 8 216-16</inkml:trace>
          <inkml:trace contextRef="#ctx0" brushRef="#br0" timeOffset="193850.2056">20627 8262 852 0,'0'-8'316'0,"0"8"-248"0,0 0-16 15,0 0 76 1,0 0-80-16,0 8-20 0,13 5-16 0,-8 7 12 16,-1 4-12-16,-4-4-164 15,0 9 84-15,0-9-328 16,0 0 224-16</inkml:trace>
          <inkml:trace contextRef="#ctx0" brushRef="#br0" timeOffset="193979.4584">21009 8076 984 0,'18'16'368'0,"-18"-16"-288"0,28 69-20 0,-19-32 80 15,-5 3-88-15,5 13 8 16,5 3-40-16,-14 1 32 16,0 0-28-16,-14 3-32 15,1 1 4-15,-28 4-256 16,9-4 144-16,-36-5-676 15,4-7 440-15</inkml:trace>
        </inkml:traceGroup>
      </inkml:traceGroup>
      <inkml:traceGroup>
        <inkml:annotationXML>
          <emma:emma xmlns:emma="http://www.w3.org/2003/04/emma" version="1.0">
            <emma:interpretation id="{A31862D8-896B-4E8D-8FEC-7766597099FF}" emma:medium="tactile" emma:mode="ink">
              <msink:context xmlns:msink="http://schemas.microsoft.com/ink/2010/main" type="line" rotatedBoundingBox="20107,9974 21828,9955 21835,10595 20114,10615"/>
            </emma:interpretation>
          </emma:emma>
        </inkml:annotationXML>
        <inkml:traceGroup>
          <inkml:annotationXML>
            <emma:emma xmlns:emma="http://www.w3.org/2003/04/emma" version="1.0">
              <emma:interpretation id="{D8583A74-A6C8-4E5F-BDEB-D8AE4ECBA755}" emma:medium="tactile" emma:mode="ink">
                <msink:context xmlns:msink="http://schemas.microsoft.com/ink/2010/main" type="inkWord" rotatedBoundingBox="20107,9974 21828,9955 21835,10595 20114,10615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95145.0596">18947 9335 892 0,'4'-33'332'0,"-4"33"-260"0,14-16-20 0,-10 8-24 16,15 8-28-16,-6-4 8 15,15 8-4-15,17 0-20 16,-4 8 8-16,14 25 4 16,-1 3 4-16,1 21 0 15,-5 8 0-15,-18-4 32 16,-5-5-16-16,-27-3 4 16,0-13-12-16,-27-3 20 15,-5-9-16-15,-23-3 12 16,5-5-12-16,-18-16 20 15,22 0-20-15,-13-16 48 16,9 0-32-16,14-12 28 16,13 3-28-16,14-15-60 15,13 12 16-15,19-8-16 16,14 3 20-16,13 5 24 16,9 4-4-16,18 8-180 0,-4-4 96 15</inkml:trace>
          <inkml:trace contextRef="#ctx0" brushRef="#br0" timeOffset="195850.4505">19825 9541 560 0,'0'-12'208'0,"0"12"-164"0,0-8-8 0,0 0 100 16,0 16-80-16,0-16 60 15,0 8-72-15,0 0 4 16,0 8-28-16,-9-8 16 16,0 8-24-16,5 4 84 15,4 4-52-15,-14 9 40 16,0-1-48-16,1 4-12 16,3 5-12-16,-12-1 16 15,17 0-16-15,-9-3-12 16,1-1-4-16,8-4 4 15,5-7 0-15,-4-5 8 0,4 4-4 16,0-8-56-16,9 0 28 16,0-8-76-16,5 4 56 0,-5-12-44 15,13 4 52-15,1-12 4 16,0 4 16-16,0-9 28 16,9 1-4-16,-10 0 40 15,1 8-24-15,-5 0 32 16,-4 8-32-16,4 4 40 15,-4 4-36-15,-5 4 12 16,5 4-24-16,-1 4-8 16,-4 8-4-16,19-3-4 15,4 3 0-15,-1-8 24 16,6 0-12-16,-1-8-4 16,-4-4-4-16,-9-12 20 15,9 4-12-15,-19-8 12 16,6 0-12-16,-10-16 0 15,-9-1-4-15,-5-19-16 16,1 11 4-16,-5-7 20 16,9 11-8-16,-10 5-160 15,10 8 80-15</inkml:trace>
          <inkml:trace contextRef="#ctx0" brushRef="#br0" timeOffset="197160.4742">20649 9315 736 0,'0'-13'272'0,"0"13"-208"0,-4-8-20 0,-1 8 220 15,5 8-152-15,-13-3 88 16,13 11-116-16,-14 12-32 16,9 4-32-16,-8 9 20 15,8 3-24-15</inkml:trace>
        </inkml:traceGroup>
      </inkml:traceGroup>
    </inkml:traceGroup>
    <inkml:traceGroup>
      <inkml:annotationXML>
        <emma:emma xmlns:emma="http://www.w3.org/2003/04/emma" version="1.0">
          <emma:interpretation id="{25A7DEBD-CC69-4E2A-A27C-6340563B59BB}" emma:medium="tactile" emma:mode="ink">
            <msink:context xmlns:msink="http://schemas.microsoft.com/ink/2010/main" type="paragraph" rotatedBoundingBox="4011,10152 22755,10774 22711,12099 3967,114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639D77-221A-4D54-9079-312545260B3B}" emma:medium="tactile" emma:mode="ink">
              <msink:context xmlns:msink="http://schemas.microsoft.com/ink/2010/main" type="line" rotatedBoundingBox="4011,10152 22755,10774 22711,12099 3967,11477"/>
            </emma:interpretation>
          </emma:emma>
        </inkml:annotationXML>
        <inkml:traceGroup>
          <inkml:annotationXML>
            <emma:emma xmlns:emma="http://www.w3.org/2003/04/emma" version="1.0">
              <emma:interpretation id="{01E1F6D2-0736-410A-AA93-665A5E3B8093}" emma:medium="tactile" emma:mode="ink">
                <msink:context xmlns:msink="http://schemas.microsoft.com/ink/2010/main" type="inkWord" rotatedBoundingBox="4005,10340 6103,10410 6076,11237 3977,1116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15922.9124">3390 9829 444 0,'0'-4'164'0,"9"-5"-124"0,4 1-16 15,-4 0 132-15,1 8-92 16,-6-8 36-16,5 4-60 0,0-4 48 16,-4 8-52-16,-5-4 28 15,9 4-36-15,-18-4 8 16,9 8-20-16,-14-8 20 15,14 4-24-15,-13-4 32 16,3 4-28-16,-8-4 12 16,5 8-16-16,-10-4 0 15,0 0-4-15,-9 0-8 16,9 12 4-16,-18-4 4 16,14 0-4-16,-14 0 8 15,9 0-8-15,-4-4-4 16,13 13 4-16,-13-1-16 15,13-4 8-15,-4 0 4 16,4 0 0-16,0-4 8 16,14 4-4-16,-9-3 8 15,13 3-8-15,-8 0 8 16,8 4-8-16,-4 4 8 16,4 5-8-16,-4 3 16 15,5 0-12-15,-5 9-12 16,4-1 0-16,0 0-16 15,5 1 12-15,5-9 12 16,9 1 0-16,-5-9-4 16,4 0 4-16,6-8 20 15,3 0-12-15,-3-4-12 0,-1 1-4 16,-5-5-40-16,6 0 24 16,-6 0-48-16,1 0 40 0,-5-4-56 15,5 8 48-15,-5-8-64 16,0 4 60-16</inkml:trace>
          <inkml:trace contextRef="#ctx0" brushRef="#br0" timeOffset="217307.0961">4164 9748 416 0,'0'-12'152'0,"0"12"-116"0,0-5-12 0,-5 1 128 15,5 8-88-15,-9-8 44 16,0 4-64-16,4-4 36 16,-4 0-44-16,-9 0 24 15,4 8-32-15,-9-4 28 16,1 8-32-16,-10 1-12 15,9 3-8-15,-22 4 12 16,13 0-8-16,-14 8 32 16,14 1-24-16,-13 23 56 15,13-3-40-15,0 19-8 16,9 9-12-16,5 4-20 16,9-8 4-16,14-4 28 15,-5-9-12-15,13-11-108 16,5-9 48-16,19-11-244 15,-5-5 164-15</inkml:trace>
          <inkml:trace contextRef="#ctx0" brushRef="#br0" timeOffset="216783.7026">2816 10079 456 0,'-5'-8'168'0,"5"8"-128"0,0-4-16 16,0 0 140 0,0 8-96-16,0-4 44 15,5 4-68-15,-1-4 56 16,6 4-60-16,3-4 64 16,1 4-64-16,4-8 28 0,5 4-40 0,4-4 0 15,10 0-16-15,4-4 0 16,0 0-4-16,9 0 4 15,0 4-8-15,-5 4-4 16,-4 4 4-16,-9 4 12 16,-5 0-8-16,-8-4 32 15,-6 4-24-15,-8-4 12 16,-1 0-16-16,-4-4-112 16,0 0 52-16,0-4-200 15,9 4 140-15</inkml:trace>
          <inkml:trace contextRef="#ctx0" brushRef="#br0" timeOffset="218040.5431">4173 9930 392 0,'-9'0'148'0,"9"0"-116"0,0 4-8 16,-5 0 76-1,5 0-60-15,-9 0 52 16,0 4-52-16,-5 0 68 15,5 8-60-15,-14 9 36 16,5 3-48-16,0 8 16 16,0 1-32-16,9-1-28 15,-5 1 4-15,14-9 16 16,0 0-4-16,14-7-20 16,4-5 4-16,4-8-56 15,1 0 32-15,0-16-28 0,9 4 36 0,-9-12-32 16,-1 3 32-1,-12-11 0-15,12 4 16 0,-8-8 0 16,-5 7 0-16,0 1 88 16,5 8-48-16,-14 8 0 15,9 8-20-15,-9 4 24 16,14 8-20-16,-5 4-12 16,4 5-8-16,6-5 12 15,3-4-4-15,-8-4-4 16,9-4 4-16,-14-8-16 15,9 4 8-15,-13-12 12 16,4 0-4-16,-9-12 32 16,0 4-20-16,0-12 56 15,0 7-40-15,0-11 12 16,0 4-28-16,9-1 8 16,-5 5-12-16,5-4-68 15,10 11 28-15,-6-3-412 16,1 12 244-16</inkml:trace>
          <inkml:trace contextRef="#ctx0" brushRef="#br0" timeOffset="218296.2239">4692 9715 548 0,'9'-12'204'0,"-9"12"-156"0,32 12-16 0,-19 0 212 15,10 5-140-15,9 11 80 16,4 8-108-16,-8 29 12 16,-6 0-52-16,-12 24-4 15,3 0-20-15,-22-4 28 16,9-8-24-16,-32-12-4 16,5-13-8-16,-23-7-136 15,4-1 72-15,-8-24-188 16,8 5 140-16</inkml:trace>
        </inkml:traceGroup>
        <inkml:traceGroup>
          <inkml:annotationXML>
            <emma:emma xmlns:emma="http://www.w3.org/2003/04/emma" version="1.0">
              <emma:interpretation id="{D67D3577-CB0D-463A-8F8C-F6A18E73FF89}" emma:medium="tactile" emma:mode="ink">
                <msink:context xmlns:msink="http://schemas.microsoft.com/ink/2010/main" type="inkWord" rotatedBoundingBox="6897,10659 7206,10670 7195,10999 6886,10989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18760.9584">5725 10286 820 0,'-18'0'304'0,"18"0"-236"0,23 4-20 0,-14-8 108 16,14 0-96-16,-1-4 8 15,10 8-40-15,9-8 0 16,-4 8-16-16,8 0-192 16,-13 4 96-16</inkml:trace>
          <inkml:trace contextRef="#ctx0" brushRef="#br0" timeOffset="218566.9429">5739 10011 860 0,'9'-16'320'0,"-9"16"-248"0,23-13-20 16,-10 13 48-1,6 0-64-15,3-8 4 16,15 4-24-16,4 0-12 0,4 8 0 15,-4-4-180-15,-4 8 96 0</inkml:trace>
        </inkml:traceGroup>
        <inkml:traceGroup>
          <inkml:annotationXML>
            <emma:emma xmlns:emma="http://www.w3.org/2003/04/emma" version="1.0">
              <emma:interpretation id="{80C7B750-CAB3-4361-A6A3-E7B02022E0CB}" emma:medium="tactile" emma:mode="ink">
                <msink:context xmlns:msink="http://schemas.microsoft.com/ink/2010/main" type="inkWord" rotatedBoundingBox="8278,10495 8829,10514 8810,11090 8259,1107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0233.6007">7546 9861 352 0,'0'-8'132'0,"0"8"-104"0,0-8-8 0,0 4 96 16,0 4-68-16,0-4 68 16,0-4-64-16,-9-1 40 15,-4 9-52-15,-1-8 16 16,-4 8-36-16,-5-4 28 16,0 4-32-16,-9 0 20 15,10 4-20-15,-15 0-16 16,10 5-4-16,-10 3 20 15,15 0-8-15,-10 0 4 16,9 0-4-16,-9 4 4 16,18 5-8-16,-8-5 52 0,3 4-32 15,-3 4 32-15,13 5-28 0,4 7-8 16,5 8-12-16,5 1 12 16,4-9-12-16,13 1-4 15,1-1 0-15,0-7 20 16,9 3-12-16,9-12-40 15,-5-4 16-15,-4-7-104 16,0 11 64-16,-9-12-80 16,0 0 72-16,-14-8-108 15,4 8 92-15</inkml:trace>
          <inkml:trace contextRef="#ctx0" brushRef="#br0" timeOffset="220652.211">7118 10059 456 0,'-22'-8'168'0,"22"8"-128"0,9 0-16 16,-9 0 140-1,0 0-96-15,0 0 36 16,0 0-64-16,0 0 28 0,0 0-36 0,0 0 60 16,9 0-52-16,-5 0 28 15,5 0-40-15,1-8 36 16,-1 8-36-16,4 0 56 15,1 0-48-15,18 0 28 16,-9-4-36-16,22 0-16 16,-4 4-8-16,14 0 4 15,-1 8-4-15,-8-8-116 16,9 4 60-16,-14-4-172 16,-14 0 124-16,-4 0-436 15,4 4 300-15</inkml:trace>
        </inkml:traceGroup>
        <inkml:traceGroup>
          <inkml:annotationXML>
            <emma:emma xmlns:emma="http://www.w3.org/2003/04/emma" version="1.0">
              <emma:interpretation id="{CACF5338-85FE-446F-B97B-F00C4C7C6FF2}" emma:medium="tactile" emma:mode="ink">
                <msink:context xmlns:msink="http://schemas.microsoft.com/ink/2010/main" type="inkWord" rotatedBoundingBox="9388,10460 10506,10497 10486,11109 9368,11071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0982.6174">8580 9792 560 0,'-9'-12'208'0,"9"12"-164"0,-14-8-8 0,5 8 112 16,9 0-88-16,-18 8 52 15,13 4-64-15,-27-4 28 16,10 8-44-16,-24 5 68 15,5 3-52-15,-23 25 0 16,19 11-28-16,-1 29 68 16,14-8-52-16,28 12-32 15,8-20-4-15</inkml:trace>
          <inkml:trace contextRef="#ctx0" brushRef="#br0" timeOffset="222472.5807">9003 10003 444 0,'18'-8'164'0,"-18"8"-124"0,14-9-16 16,-14 5 140-1,9 4-96-15,-9-4 16 16,9 0-48-16,-9-4 36 15,5 8-40-15,-10-4 20 16,5 4-32-16,-9-4 8 16,0 4-16-16,-14-4 12 15,14 4-16-15,-4-4-4 16,-1 8 0-16,-13-4 28 16,13 4-16-16,-9 0 12 0,0 4-16 0,-8 4 28 15,8 5-24 1,0-1 4-16,0 12-12 0,0 4-16 15,5 5 4-15,5 3 4 16,3-3 0-16,1-5 8 16,9 1-4-16,0-9-4 15,19 0 4-15,-6-12 12 16,10 0-8-16,-5-8-40 16,19 5 20-16,-15-14-60 15,10 5 40-15,0-4 16 16,0 0 12-16,-9-4-24 15,0 4 16-15,-1-4 32 16,-13 4-12-16,5-4 0 16,-5 8-4-16,0-4-24 15,-4 4 12-15,-5 0 40 16,9 8-20-16,0 0 8 16,5 8-12-16,4-4-8 15,-4 5 4-15,8-5-4 16,1 4 0-16,-5-8 0 15,5 4 0-15,-9-8 24 16,9 0-12-16,-5-8-4 16,-5 4-4-16,-4-8 12 15,5 0-8-15,-14-8 16 16,9 0-16-16,-9-13 4 16,0 5-4-16,0-16 28 15,0 3-20-15,0-3 12 0,0 3-16 0,0 1 20 16,0 16-20-16,0-5-32 15,0 13 12 1,0-4-132-16,0 8 80 0,0 0-196 16,0 8 144-16</inkml:trace>
        </inkml:traceGroup>
        <inkml:traceGroup>
          <inkml:annotationXML>
            <emma:emma xmlns:emma="http://www.w3.org/2003/04/emma" version="1.0">
              <emma:interpretation id="{5BCD0B44-0D87-423A-8991-FD365AFE3EDB}" emma:medium="tactile" emma:mode="ink">
                <msink:context xmlns:msink="http://schemas.microsoft.com/ink/2010/main" type="inkWord" rotatedBoundingBox="10821,10486 13102,10562 13071,11510 10790,11434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22759.8401">9709 9804 756 0,'-23'-16'280'0,"23"16"-216"0,-14 0-20 16,14 0 208-1,-9 0-148-15,0 4 0 16,5 4-60-16,-5 4-60 16,9 1 8-16</inkml:trace>
          <inkml:trace contextRef="#ctx0" brushRef="#br0" timeOffset="223046.1013">9663 10298 832 0,'-13'-8'308'0,"13"8"-240"0,22-8-20 0,-8 0 20 16,4 8-48-16,19-16 0 15,4 12-12-15</inkml:trace>
          <inkml:trace contextRef="#ctx0" brushRef="#br0" timeOffset="223449.6753">10346 10173 600 0,'-13'36'224'0,"13"-36"-176"0,-19 73-12 0,15-37 88 15,-5 1-76-15,0 7 44 16,-5 1-56-16,5 3 24 16,0 1-32-16,-19-5 36 15,15 1-36-15,-28-9 40 16,18 1-40-16,-22-13 20 16,13-4-28-16,-14-20-8 15,5 0-8-15,-4-20-128 16,13 0 68-16,-14-17-304 15,14 9 200-15</inkml:trace>
          <inkml:trace contextRef="#ctx0" brushRef="#br0" timeOffset="223557.4611">10487 9881 820 0,'-22'0'304'0,"22"0"-236"0,-9 0-20 0</inkml:trace>
          <inkml:trace contextRef="#ctx0" brushRef="#br0" timeOffset="224316.4823">10665 10173 456 0,'-9'-13'168'0,"9"13"-128"0,0-12-16 15,0 8 124-15,0 4-88 16,-5 0 28-16,10 0-52 0,-10 4 48 16,5 4-48-16,-9 9 64 15,9 7-60-15,-9 12 36 16,-5 5-44-16,5-1 16 16,9 1-28-16,-9-5-28 15,9-4 4-15,0-3 16 16,9-5-4-16,0-8 32 15,5-4-24-15,-5-8-100 16,5 1 40-16,-5-14-52 16,5 5 56-16,4-12-16 15,-4 0 36-15,-14-4 0 16,9 4 12-16,0-1 52 16,-5 5-24-16,-4 8 44 15,9 4-36-15,-9 8 12 16,9 4-24-16,14 9 28 15,0-1-28-15,9-4-12 16,4-4-8-16,19-4 40 16,-10 4-24-16,-4-12 36 15,5 5-32-15,-19-14 4 16,-4 1-12-16,-14-12 28 16,-4 4-20-16,-10-12 12 15,1 3-16-15,-5-19 20 16,-5 7-20-16,5-11 24 15,9 11-24-15,4 1-64 0,5 12 24 0</inkml:trace>
          <inkml:trace contextRef="#ctx0" brushRef="#br0" timeOffset="224620.7891">11325 9877 728 0,'0'-16'268'0,"0"16"-208"0,-4 0-16 0,-1 0 168 16,10 8-124-16,-10 0 0 15,5 4-56-15,-5 0-12 16,5 5-12-16,0-1-8 16,10 0 4-16,-6-4-208 15,5 0 112-15,0-4-288 16,5 0 212-16</inkml:trace>
          <inkml:trace contextRef="#ctx0" brushRef="#br0" timeOffset="224739.6071">11448 9914 780 0,'-14'-4'288'0,"14"4"-224"0,5 4-20 0,-5 0 40 16,0 8-56-16,0 4-12 15,9 0-8-15</inkml:trace>
          <inkml:trace contextRef="#ctx0" brushRef="#br0" timeOffset="225193.9248">11689 9865 560 0,'9'-4'208'0,"-9"4"-164"0,19 0-8 0,-6 0 172 31,1 4-120-31,13 0 88 0,1 12-104 0,-6 13 104 16,10 15-100-16,-9 29 68 16,0 16-84-16,-14 8 32 15,-9-8-56-15,-46 4-36 16,10-12-4-16,-46 12-184 15,0-8 100-15</inkml:trace>
        </inkml:traceGroup>
        <inkml:traceGroup>
          <inkml:annotationXML>
            <emma:emma xmlns:emma="http://www.w3.org/2003/04/emma" version="1.0">
              <emma:interpretation id="{CFF0D949-336F-4DE2-95E4-AA6195753D5F}" emma:medium="tactile" emma:mode="ink">
                <msink:context xmlns:msink="http://schemas.microsoft.com/ink/2010/main" type="inkWord" rotatedBoundingBox="13653,10937 14225,10956 14210,11401 13639,11382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26523.4558">12468 10415 580 0,'23'-25'216'0,"-10"17"-168"0,10-8-12 0,-9 0 92 16,4 8-76-16,-4-12 32 16,4 3-48-16,5-3 12 15,-1 4-28-15,-3 0 16 16,3 8-20-16,-8 8 0 16,4 4-8-16,-4 16 48 15,0 0-32-15,-5 17 32 16,0-1-28-16,4-8 28 31,-3 1-32-31,3-5 20 0,5-4-24 0,1-12 16 16,-1-4-20-16,0-12 20 15,9 0-24-15,-8-8 24 16,3 0-24-16,-8-13-108 16,13 9 48-16,-13-16-148 15,4 7 112-15</inkml:trace>
          <inkml:trace contextRef="#ctx0" brushRef="#br0" timeOffset="226868.8759">12536 10645 840 0,'-32'0'312'0,"32"0"-244"0,0 4-16 0,0-8 40 16,9 4-60-16,14-4-12 16,0 0-12-16,0-4-8 15,9 4 0-15,-1-8-20 16,1 8 12-16,-9 0 4 16,0 4 4-16,-9 0-20 15,-5 8 12-15,0 0 56 16,0 4-24-16,-9 0 68 15,4 5-52-15,-4-5 20 16,10 0-40-16,3-8 0 16,14 0-12-16,10-12-120 15,18 4 60-15,8-8-356 16,-4 4 224-16</inkml:trace>
        </inkml:traceGroup>
        <inkml:traceGroup>
          <inkml:annotationXML>
            <emma:emma xmlns:emma="http://www.w3.org/2003/04/emma" version="1.0">
              <emma:interpretation id="{260DEE92-8A48-4C4D-B90E-E16EAB9A5A16}" emma:medium="tactile" emma:mode="ink">
                <msink:context xmlns:msink="http://schemas.microsoft.com/ink/2010/main" type="inkWord" rotatedBoundingBox="14739,10696 17230,10779 17193,11874 14702,11792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27521.3606">13556 10516 956 0,'-14'0'352'0,"14"0"-272"0,19 12-24 0,-1-12 76 16,9 0-84-16,28 0 8 15,8 0-36-15,15 0 16 16,-1 0-24-16,1-4-180 15,-5 4 92-15</inkml:trace>
          <inkml:trace contextRef="#ctx0" brushRef="#br0" timeOffset="227244.3728">14125 10212 748 0,'-4'-32'276'0,"4"32"-216"0,-19-24-16 0,6 11 100 15,8 5-88-15,-13-4 68 16,4 4-72-16,-22 4 32 16,-1 8-48-16,-17 16 24 15,-1 13-32-15,-9 19 28 16,14 9-32-16,0 8-32 15,14-4 4-15,22-1-8 16,14-3 4-16,23 0 24 16,13-5-8-16,19-7-116 15,9-4 56-15,4-17-376 16,-13-4 240-16</inkml:trace>
          <inkml:trace contextRef="#ctx0" brushRef="#br0" timeOffset="227846.2577">14858 10091 808 0,'-18'-24'300'0,"18"24"-232"0,-23-21-20 16,5 13 64 0,9 8-72-16,-28 4 60 0,6 4-56 15,-29 29 60-15,10 7-64 0,-18 33 8 16,13 8-28-16,-4 8-12 15,27-12-4-15,0 24-4 16,28-11 0-16,18-1-132 16,8-12 72-16</inkml:trace>
          <inkml:trace contextRef="#ctx0" brushRef="#br0" timeOffset="229225.8887">15049 10467 260 0,'5'-4'96'0,"-5"4"-76"0,4-4-4 16,-4 0-8-1,10 8-8-15,-6-4 52 0,5 0-28 16,-9-4 96-16,5 4-68 0,-5-4 72 15,4 4-68-15,-4-4-64 16,0 8 0 0,0-4-20-16,0 0 16 0,0 0-160 15,0 0 96-15,-4 0-32 16,4 0 64-16,-9 0 0 16,4 4 28-16,-4-4 140 15,4 0-64-15,-4 0 116 16,9 0-100-16,-9-4 4 15,9 4-44-15,-4-4 20 16,8 4-32-16,-4-4-40 16,0 8 8-16,0-4 20 15,0 0-8-15,-4 4 20 16,4 0-16-16,-5-4 84 16,10 0-48-16,-10 0 56 15,5 4-56-15,-4-4 4 16,4 0-28-16,-5 0-20 15,10 0-4-15,-10 0 4 16,5 4 0-16,-5-4 16 16,5 0-8-16,-4 0 16 15,-1 4-16-15,-4 0 60 16,5 4-40-16,-10 0 8 16,10 5-24-16,-15 3 20 15,10 0-20-15,-9 4 4 16,4 5-8-16,5-1 12 0,5 4-12 15,-5 0-12-15,9-3 0 16,0-5 4-16,13-4 0 0,-4-8 24 16,14-4-12-16,0-8-4 15,4-4-4-15,-4 0-48 16,4-8 24-16,-9-4-20 16,5 12 24-16,-14-13 8 15,-4 13 8-15,-5 0 8 16,0 0-4-16,0 8-12 15,0 8 4-15,0 0 28 16,0 8-12-16,23 13 4 16,-5-9-8-16,27 4 12 15,-4 5-12-15,5-21 24 16,-1-4-20-16,-4-8 32 16,-4 0-28-16,-14-17 4 15,-1 5-12-15,-13-12 28 16,-9 16-20-16,-9-21 12 15,9 13-16-15,-13-8-24 16,4 4 4-16,4 3-24 16,0 5 20-16,5 4-312 15,10 4 176-15</inkml:trace>
          <inkml:trace contextRef="#ctx0" brushRef="#br0" timeOffset="229691.1808">15582 10212 852 0,'-5'-4'316'0,"5"4"-248"0,-4 25-16 0,-1-5 136 15,10 4-112-15,-10 12-4 16,5 5-44-16,-4-1-48 15,8-3 12-15</inkml:trace>
          <inkml:trace contextRef="#ctx0" brushRef="#br0" timeOffset="229708.7275">15787 10152 788 0,'14'8'292'0,"-14"-8"-228"0,50 56-16 0,-18-15 140 16,-1-1-112-16,6 29 128 16,-1-4-116-16,-13 16 28 15,0 8-72-15,-28 8 48 16,-4-4-56-16,-36 0-16 15,4-12-12-15,-37-12-212 0,5-13 112 16,1-15-316-16,17-9 232 16</inkml:trace>
        </inkml:traceGroup>
        <inkml:traceGroup>
          <inkml:annotationXML>
            <emma:emma xmlns:emma="http://www.w3.org/2003/04/emma" version="1.0">
              <emma:interpretation id="{ED8B0E1E-F292-4301-AB30-7C885EB68214}" emma:medium="tactile" emma:mode="ink">
                <msink:context xmlns:msink="http://schemas.microsoft.com/ink/2010/main" type="inkWord" rotatedBoundingBox="17663,10605 19587,10669 19543,11994 17619,11930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31808.4013">17613 10532 456 0,'0'-16'168'0,"0"16"-128"0,0-12-16 0,-5 4 124 15,5 8-88-15,-4-9 80 16,8 9-80-16,-4-4 4 15,0 4-40-15,0 0-4 16,0 4-12-16,-4 5 72 16,-1 7-44-16,-9 4 68 15,5 4-64-15,-14 5 20 16,10-1-40-16,-10 4 0 16,14-3-12-16,0-5-16 15,9 0 4-15,9-8 20 16,0 1-8-16,14-17-20 15,-10 0 4-15,10-13-100 16,5 5 56-16,-15-12-28 16,10 8 44-1,-14-4 16-15,5 4 8 0,-14 0 20 16,0 3-4-16,0 5 40 0,-5 4-20 0,1 8 20 16,4 5-24-16,4 7 16 15,10 8-20-15,9-4 20 16,18 5-24-16,9-13 12 15,4 0-12-15,10-16 12 16,-9-4-16-16,-10-12-4 16,-8 0 0-16,-19-9 28 15,0 5-16-15,-23-12 20 16,-8 8-20-16,-5-9-8 16,4 5-4-16,-9-5-4 15,14 9 0-15,4 0-44 16,10 8 24-16,13 0-312 15,5 3 184-15</inkml:trace>
          <inkml:trace contextRef="#ctx0" brushRef="#br0" timeOffset="230354.9455">16461 10581 924 0,'0'0'340'0,"9"0"-260"0,5-9-28 0,4 5 88 16,-5 8-88-16,19-4-20 15,14 0-20-15,-1 0-24 16,5 0 8-16,0 0-260 16,-9 0 144-16,14-4-568 15,0 4 384-15</inkml:trace>
          <inkml:trace contextRef="#ctx0" brushRef="#br0" timeOffset="230652.2356">17198 10427 580 0,'0'0'216'0,"0"0"-168"0,5 28-12 0,-10-12 76 16,5 5-68-16,-4 19 24 15,-1 5-36-15,-18 31 48 16,14 5-44-16,-13 16-44 15,8-3 4-15,-18-14 76 16,5-11-40-16,-10-16 72 16,10-9-64-16,-14-11 20 15,9-9-40-15,-13-16-8 16,8 0-8-16,-4-16-156 16,14-4 84-16,4-28-560 15,14-1 344-15</inkml:trace>
          <inkml:trace contextRef="#ctx0" brushRef="#br0" timeOffset="230793.1225">17435 9953 924 0,'-5'-16'340'0,"5"16"-260"0,-9 16-28 16,9-8-36-1,5-4-20-15</inkml:trace>
          <inkml:trace contextRef="#ctx0" brushRef="#br0" timeOffset="232187.4206">18241 10180 768 0,'-9'-24'284'0,"9"24"-220"0,0 8-20 16,0 0 76 0,0 4-76-16,0 20 0 15,4-3-28-15,1 15 16 16,4-7-20-16,-4-1-144 0,4 0 68 0,0-7-544 16,4-5 336-16</inkml:trace>
          <inkml:trace contextRef="#ctx0" brushRef="#br0" timeOffset="232192.9353">18400 10192 1028 0,'-18'-4'380'0,"18"4"-296"0,-5 24-20 0,5-8-28 16,10 5-32-16</inkml:trace>
        </inkml:traceGroup>
        <inkml:traceGroup>
          <inkml:annotationXML>
            <emma:emma xmlns:emma="http://www.w3.org/2003/04/emma" version="1.0">
              <emma:interpretation id="{6A324001-0D58-4DB2-B27B-4761FCE74E94}" emma:medium="tactile" emma:mode="ink">
                <msink:context xmlns:msink="http://schemas.microsoft.com/ink/2010/main" type="inkWord" rotatedBoundingBox="20220,10786 22752,10870 22727,11621 20195,11537">
                  <msink:destinationLink direction="with" ref="{E8919004-2C38-4A58-9752-2D1097D7FFDB}"/>
                </msink:context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35503.4135">20622 10403 540 0,'-9'-5'200'0,"9"5"-156"0,-9 0-12 0,4 0 60 15,1 9-56-15,-10 7 48 16,0 4-48-16,-4 4 60 16,5-4-56-16,-1 13 20 15,5-5-40-15,0 1-28 16,9-5 4-16,0-4 28 15,13-4-16-15,1-4 8 16,4-4-8-16,5-8-8 16,9 0 4-16,-9-12-76 15,-1 12 40-15,1-8-68 16,-14 0 60-16,0-4 0 16,-9 4 24-16,0 0 40 15,0 8-16-15,-9-8 96 16,9 8-56-16,0 8-4 15,0 0-28-15,23 0 32 16,0 4-24-16,9 4 32 16,13-8-32-16,10 1 12 15,-10-5-20-15,-13-8 0 16,9 4-8-16,-18-9 20 16,0 1-16-16,-14-4-4 15,-9 4-4-15,0-8 12 16,-9 4-8-16,0-13-20 15,9 5 4-15,-14 0 4 16,14 4 4-16,-5 0-36 0,10 3 20 16,4-3-172-16,5 4 108 15</inkml:trace>
          <inkml:trace contextRef="#ctx0" brushRef="#br0" timeOffset="235672.6586">21136 10184 800 0,'-13'-28'296'0,"13"28"-232"0,0 12-16 0,0 0 80 16,9 8-80-16,-5 13 8 16,1 11-36-16,0-3-40 15,4-1 12-15,-9-4-288 16,13-3 160-16</inkml:trace>
          <inkml:trace contextRef="#ctx0" brushRef="#br0" timeOffset="235896.3848">21528 10180 1008 0,'23'53'372'0,"-23"-53"-288"0,9 105-24 16,-9-61 160-16,4-3-132 0,-13 11 0 16,-4-3-56-16,-19 16 24 15,0-1-32-15,-27 9-252 16,18-8 124-16,-27 0-480 16,22-9 328-16</inkml:trace>
          <inkml:trace contextRef="#ctx0" brushRef="#br0" timeOffset="233718.8407">19689 10560 832 0,'0'-8'308'0,"0"8"-240"0,4-8-20 0,-4 4 64 15,5 8-72-15,18-12 60 16,4 4-56-16,14-4 16 15,4 4-40-15,19-4 8 16,-5 4-16-16,1 4-208 16,-10 12 104-16</inkml:trace>
          <inkml:trace contextRef="#ctx0" brushRef="#br0" timeOffset="233545.6094">20176 10338 496 0,'4'-4'184'0,"-4"4"-140"0,5-12-16 15,-5 8 164-15,0 4-112 0,-5-9 44 16,5 5-72-16,-9-4 52 15,0 8-64-15,-9-4 8 16,0 4-28-16,-23-4-40 16,18 8 12-16,-22-4 28 15,4 8-12-15,-10 0 44 16,10 9-28-16,-4 3 64 16,13 4-48-16,0 9 8 15,14-1-28-15,-9 4 4 16,22-3-12-16,1-1-8 15,8 0 0-15,1-3 12 16,22-5-8-16,14-12-20 16,-5 0 4-16,10-8-172 15,-5-4 100-15,-9 0-180 16,-9 0 148-16,-1-4-132 16,-13 4 140-16,5-4-316 15,-14 4 236-15</inkml:trace>
          <inkml:trace contextRef="#ctx0" brushRef="#br0" timeOffset="234723.8409">20627 10156 592 0,'-14'-8'220'0,"14"8"-172"0,-14 0-12 16,-4 0 112-1,9 8-88-15,-18 12 44 16,4 4-60-16,-14 21 80 15,6 7-68-15,-10 5-28 0,4 4-16 0,1 7-12 16,8-11 0-16,15 8-64 16,17-13 36-16</inkml:trace>
          <inkml:trace contextRef="#ctx0" brushRef="#br0" timeOffset="233019.1733">19042 10370 600 0,'-9'-24'224'0,"9"24"-176"0,0-33-12 15,5 13 96 1,4 4-80-16,4-16-4 16,6 7-28-16,8-3 28 15,9 8-24-15,10 12 4 16,-1 12-16-16,10 24-24 0,-5 9 4 16,-9 23 20-16,-4 1-4 0,-19 4 24 15,-9-9-20-15,-18-3 24 16,-9-9-24-16,-14-3 40 15,-5-9-28-15,-17-11-12 16,13-5-8-16,-5-12 4 16,14-8-4-16,9-21 24 15,1 9-16-15,22-20-4 16,0 8-4-16,27-13-48 16,5 13 24-16,13-1-72 15,5 13 52-15,10 0-160 16,-6 12 116-16,1 4-360 15,-10 8 248-15</inkml:trace>
        </inkml:traceGroup>
      </inkml:traceGroup>
    </inkml:traceGroup>
    <inkml:traceGroup>
      <inkml:annotationXML>
        <emma:emma xmlns:emma="http://www.w3.org/2003/04/emma" version="1.0">
          <emma:interpretation id="{99A9F841-16CA-4CB2-86A5-AF2946DDD3C3}" emma:medium="tactile" emma:mode="ink">
            <msink:context xmlns:msink="http://schemas.microsoft.com/ink/2010/main" type="paragraph" rotatedBoundingBox="1922,12023 22356,11915 22367,13999 1933,14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05D55-42C6-432E-BB32-23A9817BF26F}" emma:medium="tactile" emma:mode="ink">
              <msink:context xmlns:msink="http://schemas.microsoft.com/ink/2010/main" type="line" rotatedBoundingBox="1922,12023 22356,11915 22367,13999 1933,14107"/>
            </emma:interpretation>
          </emma:emma>
        </inkml:annotationXML>
        <inkml:traceGroup>
          <inkml:annotationXML>
            <emma:emma xmlns:emma="http://www.w3.org/2003/04/emma" version="1.0">
              <emma:interpretation id="{FC46B739-B32C-40A1-866F-A4CC264F7BF1}" emma:medium="tactile" emma:mode="ink">
                <msink:context xmlns:msink="http://schemas.microsoft.com/ink/2010/main" type="inkWord" rotatedBoundingBox="1926,12832 2461,12829 2464,13283 1929,13286">
                  <msink:destinationLink direction="with" ref="{6AB6AD52-55F8-4BE1-BDFA-BCCA07FA5CCC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63621.1095">804 12179 612 0,'-19'-16'228'0,"10"12"-180"0,-4-4-12 0,13 4 104 16,0 4-84-16,-5 0 76 16,5 0-76-16,9 0-12 15,5 0-28-15,4 0 40 0,9-4-28 16,10 0-24-16,8 0-4 15,14 0 52-15,1 4-28 16,-6 4-28-16,1 0 0 16,-10 4 8-16,-8 0 0 0,-5 0-4 15,-14 0 4-15,-4 4-192 16,-19 0 104-16</inkml:trace>
          <inkml:trace contextRef="#ctx0" brushRef="#br0" timeOffset="263979.0757">763 12531 652 0,'-14'-12'244'0,"18"20"-192"0,-4-4-12 15,10 4 92-15,-6-4-80 16,5 0 84 0,14 4-40-16,9 5-52 0,4-9-16 0,14-4-20 15,14 0 12-15,-5 0-12 16,5 0-64-16,-14 0 28 16,-9 0-76-16,-18 0 60 15,-14 0-264-15,-9 4 172 16,-14 4-336-1</inkml:trace>
        </inkml:traceGroup>
        <inkml:traceGroup>
          <inkml:annotationXML>
            <emma:emma xmlns:emma="http://www.w3.org/2003/04/emma" version="1.0">
              <emma:interpretation id="{BA51ECE6-4DF9-498A-8362-6373BA3C8DC0}" emma:medium="tactile" emma:mode="ink">
                <msink:context xmlns:msink="http://schemas.microsoft.com/ink/2010/main" type="inkWord" rotatedBoundingBox="3587,12206 5902,12194 5908,13381 3593,13393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67254.5984">3553 12046 280 0,'-18'4'104'0,"18"0"-84"0,5 4 0 16,-5 8 224-16,4 12-136 15,1 21 52-15,-1 20-92 16,1 12-32-16,0-5-24 15,-5-7 24-15,0-12-20 0,-10-4 48 16,-8-13-36-16,-9-8 28 16,-14-7-28-16,-9-9 36 15,-5-4-36-15,-4-8 20 16,0-8-28-16,9-8-80 16,13-12 32-16</inkml:trace>
          <inkml:trace contextRef="#ctx0" brushRef="#br0" timeOffset="268079.3144">4214 12005 132 0,'-5'-4'52'0,"1"4"-44"0,-10 0 4 0,9 0 156 16,-8 4-92-16,-10 4 16 15,-9 4-56-15,0 5 132 16,-4 7-92-16,-5 8 56 16,4 13-76-16,5 7 44 15,1 5-56-15,12 4-12 0,6-9-20 16,8-11 8-16,10-5-12 15,8-8 16-15,10-11-16 16,14-9 24-16,4-8-20 0,4-4-64 16,-4-12 24-16,-5-9-68 15,-4 5 56-15,-9 0 0 16,-5 8 24-16,-4 12 40 16,-9 16-16-16,-1 8 52 15,1 8-32-15,8 9 20 16,15-1-28-16,3-7 16 15,10-9-20-15,10-4 8 16,12-12-12-16,10-4 12 16,-5-8-16-16,-13-4 24 15,-9-12-20-15,-15-8 24 16,-17-13-24-16,-23-15 12 16,-14-9-12-16,-9-4-8 15,-4 8 0-15,0 9-4 16,8 11 0-16,5 13-188 0,28 8-456 31,13 4 336-31,23 16 84 16</inkml:trace>
          <inkml:trace contextRef="#ctx0" brushRef="#br0" timeOffset="267591.0137">3909 11515 696 0,'4'-16'256'0,"-8"28"-196"0,-10 9-20 0,5-5-268 15,0 4 116-15,13 12-288 16</inkml:trace>
          <inkml:trace contextRef="#ctx0" brushRef="#br0" timeOffset="265890.9325">2411 12127 280 0,'0'-5'104'0,"4"5"-84"0,1-4 0 16,-5 4 188-16,0 0-116 0,0 0 52 15,13 0-84-15,6 4 32 16,3-4-52-16,10 5 52 15,9-1-56-15,5 0-8 0,-1-4-16 16,5 4 8-16,-4-4-12 16,-10 4 24-16,-4 4-20 15,-9-8 12-15,-5 0-12 16,-9 0-32-16,-4-8 8 16,-5 4-260-16,-5 0 152 15</inkml:trace>
        </inkml:traceGroup>
        <inkml:traceGroup>
          <inkml:annotationXML>
            <emma:emma xmlns:emma="http://www.w3.org/2003/04/emma" version="1.0">
              <emma:interpretation id="{9B6BC470-8B44-42E9-B683-BC91A4C937B0}" emma:medium="tactile" emma:mode="ink">
                <msink:context xmlns:msink="http://schemas.microsoft.com/ink/2010/main" type="inkWord" rotatedBoundingBox="6194,12130 12029,12100 12039,13933 6204,13964"/>
              </emma:interpretation>
            </emma:emma>
          </inkml:annotationXML>
          <inkml:trace contextRef="#ctx0" brushRef="#br0" timeOffset="271683.0766">7619 11957 716 0,'9'-17'264'0,"14"5"-204"0,13 4-16 0,-17 16 72 16,3 12-72-16,10-3 36 16,5 15-48-16,-15 25 16 15,6 36-28-15,-15 8-8 0,-3 0-8 16,-29-8 64-16,-3-12-36 16,-15-12 16-16,-17 0-32 15,-19-5-140-15,-14-15 68 16,1-4-308-16,8-9 204 0,24-12-352 15</inkml:trace>
          <inkml:trace contextRef="#ctx0" brushRef="#br0" timeOffset="276051.5372">8325 11803 404 0,'9'-8'148'0,"-18"12"-112"0,9 4-12 0,0-4 56 0,0 8-48 15,-9 0 40-15,0 12-40 16,0 1 88-16,4 3-68 15,0 8 40-15,-4 17-56 16,-4 28 8-16,-15 28-28 0,6 9-8 16,-10-13-4-16,-5 0 12 15,-4 8-8-15,9 1-4 16,1-5 0-16,12-12 40 16,-3-16-24-16,8-16-28 15,5-13 4-15,9-23-204 16,0-5 116-16,18-4-456 15</inkml:trace>
          <inkml:trace contextRef="#ctx0" brushRef="#br0" timeOffset="273319.3857">8534 12066 384 0,'-9'-4'140'0,"18"4"-108"0,-9-4-8 0,0 4 32 15,0 0-36-15,0 0 52 16,0 12-40-16,0 4 100 15,-9 16-76-15,9 21 72 16,-4 16-72-16,-5 16 12 0,-10 0-36 16,6-8-12-16,8-13-12 0,-9-7 12 15,10-8-12-15,-5-13 24 16,9-8-20-16,-9-7 32 16,9-9-28-16,0-12 32 15,0 0-32-15,4-4-200 16,-4-4 100-16,14-4-576 15,4 3 368 1,9-7 124-16</inkml:trace>
          <inkml:trace contextRef="#ctx0" brushRef="#br0" timeOffset="273927.7811">8448 12576 768 0,'0'-12'284'0,"9"20"-220"0,0-12-20 16,5 0 76-16,18-9-76 16,8 1 16-16,20 4-36 15,13 0 24-15,8 4-32 16,-8 0 4-16,-4 0-12 0,-15 4-120 16,-8 0 60-16,-14-4-192 15,-10 0 140-15</inkml:trace>
          <inkml:trace contextRef="#ctx0" brushRef="#br0" timeOffset="274430.6213">8621 11823 476 0,'-9'4'176'0,"18"-12"-136"0,0 0-12 0,-5 4 136 15,6 4-96-15,3-4 36 16,5 0-64-16,14 0 56 16,-4-4-56-16,13 4 28 0,13-1-40 0,1 5 8 15,4 0-20-15,-4 0-80 16,-14 9 36-16,-5-5-212 16,-4-4 136-16,-9 4-424 15</inkml:trace>
          <inkml:trace contextRef="#ctx0" brushRef="#br0" timeOffset="273579.1599">9231 11973 416 0,'-14'8'152'0,"5"0"-116"0,-14 8-12 0,19 0 128 16,-5 9-88-16,0 19 28 15,-5 25-56-15,5 20 48 16,9 4-48-16,-5-8 20 0,10-12-36 16,-14-4 8-16,4-9-16 15,1-3 20-15,-6-4-20 16,-3-9-100-16,-5-7 44 15,-5-13-352 1,0-4 220-16,-9-12-144 0</inkml:trace>
          <inkml:trace contextRef="#ctx0" brushRef="#br0" timeOffset="274730.4259">9759 11847 332 0,'-32'12'120'0,"14"-3"-92"0,-19 11-8 0,15-8 176 15,-15 8-112-15,-4 8 64 16,-4 9-88-16,-1 20 64 16,-8 32-72-16,17 16 16 0,10-4-36 15,9-8 32-15,9-8-36 16,9-8-4-16,9-4-16 15,4-4 36-15,15-5-20 16,-6-7-188-16,1-13 88 16,0-15-388-16,9-13 260 15,4-12-120-15</inkml:trace>
          <inkml:trace contextRef="#ctx0" brushRef="#br0" timeOffset="275156.0578">9504 12288 716 0,'-14'-16'264'0,"19"12"-204"0,9 0-16 16,4 4 28-16,9-4-48 16,14 4 8-16,9 4-20 15,9-4 0-15,1 0-4 16,-1-4 28-16,0 0-20 0,5 0-68 15,-14 0 28-15,-14-4-124 0,-13 8 84 16,-9 0-256 0</inkml:trace>
          <inkml:trace contextRef="#ctx0" brushRef="#br0" timeOffset="275269.3603">9950 12037 392 0,'-9'0'148'0,"0"5"-116"0,-9-1-8 0,13 4 188 0,-4 4-120 15,-5 8 24-15,1 8-68 16,4 13 20-16,-5 15-36 16,0 5 44-16,1 0-44 0,-1 4 20 15,0-9-32-15,1-3-16 16,-1-13-8-16,5-3 20 15,4-9-8-15,10 0 24 16,4-7-20-16,5-5 4 16,9-4-8-16,8-4-104 15,10-4 52-15,9-8-440 16,-4 0 268 0,18 4-136-16</inkml:trace>
          <inkml:trace contextRef="#ctx0" brushRef="#br0" timeOffset="275469.8927">10137 12033 684 0,'18'-20'252'0,"9"24"-192"0,19 0-20 0,-14 8 128 16,13 17-100-16,1 19 44 15,-1 29-68-15,-8 16 28 16,-10 0-40-16,-13-12 36 0,-10-8-40 15,-17-12-76-15,-24-4 24 16,-17-9-176-16,-19-3 108 16,9-21-360-1</inkml:trace>
          <inkml:trace contextRef="#ctx0" brushRef="#br0" timeOffset="276756.8144">10797 11912 444 0,'18'-20'164'0,"-9"8"-124"0,5 0-16 0,-9 7 104 16,-1 1-76-16,-4 4 16 15,5 9-44-15,-5 7 48 16,-5 12-40-16,1 8 72 0,-6 21-56 16,-3 40 20-16,-10 33-40 15,0-5 16-15,0 9-24 0,1 3-8 16,4 5-8-1,-5-17 20-15,14-19-12 0,-5-17-32 16,14-29 12-16,-9-15 108 16,0-17-56-16,9-16-140 15,0-20 52-15,0-16-332 16,0-21 208-16,9-15-312 16</inkml:trace>
          <inkml:trace contextRef="#ctx0" brushRef="#br0" timeOffset="270391.5859">5038 13243 228 0,'-14'-8'84'0,"14"0"-64"0,5 0-8 15,-5 0 172-15,4 0-104 16,5-4 28-16,-4-8-64 16,13-9-8-16,-4-11-24 15,18-13 12-15,4-7-16 16,19 3 4-16,8-4-4 15,1 0 28-15,4-7-20 0,-4-9 20 16,-9-12-20-16,-10 4 20 16,-4-4-24-16,-9 20 12 0,-9 4-12 15,0 13 44-15,-5 7-28 16,-14 9-32-16,6 15 0 16,-1-3 28-16,-5 12-16 15,-4 4-8-15,5 0-4 16,-10 8-4-16,5 0 0 15,-4 0 8-15,4 8 0 16,-5 8 32-16,-9 4-16 16,10 9 20-16,-5 23-20 15,-5 5 28-15,0 4-28 0,1-5-4 16,-1-7-8-16,0-9 12 16,10-11-8-16,8-9 40 15,6-12-24-15,8-12-4 16,0-12-12-16,5-13-32 15,0-15 12-15,8-5-4 16,-3-11 8-16,-1 7-28 16,-4 4 20-16,0 13-12 15,-10 12 16-15,-4 3 8 16,0 13 4-16,-18 0 60 16,0 16-32-16,9 13 16 15,-13 15-28-15,13 9 28 16,-10 7-28-16,10 1-12 15,-4-9-8-15,4-3 28 16,0-9-12-16,0-8 32 16,-5 1-28-16,1-9-76 0,-1-4 32 15,1-4-204-15,4-20-308 32,0 4 280-17</inkml:trace>
          <inkml:trace contextRef="#ctx0" brushRef="#br0" timeOffset="268401.6958">5179 11455 820 0,'4'-25'304'0,"-4"29"-236"16,0 1-20-16,0 7 36 0,0 20-56 16,-4 4 32-16,4 9-32 15,0 8-132-15,0 3 56 16,-9-3-652-16</inkml:trace>
          <inkml:trace contextRef="#ctx0" brushRef="#br0" timeOffset="270633.8824">6595 11948 384 0,'-37'-8'140'0,"15"4"-108"15,-29 4-8-15,29 8 108 0,-6 5-76 16,-13 3 48-16,-13 4-60 15,-1 0 36-15,-13 25-44 16,4 19 76-16,10 21-60 0,13 9-8 16,13-5-28-16,15-9 16 15,13-11-20-15,13-4 24 16,15-8-24-16,13-5-180 16,4-11 92-16</inkml:trace>
          <inkml:trace contextRef="#ctx0" brushRef="#br0" timeOffset="271202.2694">6595 12211 464 0,'0'-12'176'0,"0"12"-140"0,0 0-8 0,0 8 100 15,-14 5-76-15,5 7 76 16,-5 8-72-16,1 13 4 16,-6 7-36-16,10 1 48 0,0-1-40 0,0-3-16 15,0-9-8-15,9-3 16 16,5-9-12-16,-5-4 4 15,9-4-8-15,13 1-32 16,1-13 12-16,0-4-56 16,9-4 36-16,4-9-20 15,-8 1 32-15,-1 0-52 16,-9-8 40-16,-4 4 24 16,-5 4 8-16,-9 3 12 15,-9 5-8-15,9 12 68 16,-5 5-40-16,10 3 16 15,4-4-32-15,14 4 0 16,9 0-8-16,4-4 12 16,14-3-12-16,-4-1 24 15,-15-8-20-15,-3 0 4 0,4-4-8 16,-14-9 12-16,-14-7-12 16,-4-4 24-16,-4 0-20 15,-14-5 4-15,4-3-8 16,-4 4-8-16,4 3 4 15,5 5-112-15,9 8 60 16,9 0-368 0</inkml:trace>
          <inkml:trace contextRef="#ctx0" brushRef="#br0" timeOffset="271408.3034">7168 12054 676 0,'-4'-12'248'0,"8"7"-192"0,-4 5-16 16,0 0 92-16,0 9-80 15,0 3-4-15,0 4-28 16,5 8 12-16,-10 5-20 16,15-1-180-16,-10 4 92 0,0-3-520 15</inkml:trace>
        </inkml:traceGroup>
        <inkml:traceGroup>
          <inkml:annotationXML>
            <emma:emma xmlns:emma="http://www.w3.org/2003/04/emma" version="1.0">
              <emma:interpretation id="{57053084-7B04-4624-A48D-C559D792FCD9}" emma:medium="tactile" emma:mode="ink">
                <msink:context xmlns:msink="http://schemas.microsoft.com/ink/2010/main" type="inkWord" rotatedBoundingBox="12313,12236 15339,12220 15349,13978 12322,13994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9117.6385">11899 12292 248 0,'4'0'92'0,"-4"-4"-72"0,0-4-4 0,0 8 184 16,0 0-112-16,0 0 36 16,0 0-76-16,-4 12 24 15,-1 9-40-15,-8 7 68 16,3 12-52-16,-3 13 64 0,-1 0-64 15,1-1 20-15,3-3-40 16,1-1-8-16,5-3-12 0,-1-1-8 16,-4-3 4-16,9-9 56 15,0-7-32-15,0-5-20 16,-4-8-8-16,4-8-284 16,-10-8 156-16,1-4-468 15</inkml:trace>
          <inkml:trace contextRef="#ctx0" brushRef="#br0" timeOffset="279369.7926">12723 12369 560 0,'-9'-8'208'0,"9"28"-164"0,-14-3-8 0,10 7 128 16,-6 12-96-16,6 13 44 16,-1 12-68-16,-4 3 20 15,0 25-36-15,0 21 8 0,0-9-20 16,-5-8 44-16,-4-20-32 15,-14-13-4-15,-4-11-16 16,-19-13 36-16,-13-11-20 16,4-13 48-16,0-4-40 15,10-16-84-15,8-16 24 0,10-21-380 16,13-20 228-16</inkml:trace>
          <inkml:trace contextRef="#ctx0" brushRef="#br0" timeOffset="279527.7142">12755 12029 748 0,'9'-16'276'0,"0"24"-216"0,-4 0-16 16,-1 0-12-16,-4 5-28 16,0-1-28-16,-4 4 12 15,4 4-604-15</inkml:trace>
          <inkml:trace contextRef="#ctx0" brushRef="#br0" timeOffset="277179.9396">11134 11617 528 0,'23'-37'196'0,"-23"29"-152"0,13-12-12 0,-4 12 184 16,10 0-124-16,3 8 68 15,-3 0-92-15,-1 12-64 0,0 12-8 16,-13-4 24-16,-1 13-12 0,-4 3 28 15,-9 1-24-15,0-1 24 16,-14-8-24-16,0-3-4 16,1 3-4-16,-1-16 12 15,5 0-8-15,13 0-4 16,14-12 0-16,14-8 20 16,9 8-12-16,4-8-4 15,1 4-4-15,-1 4-296 16,-4 4 160-16,-9 12-500 15</inkml:trace>
          <inkml:trace contextRef="#ctx0" brushRef="#br0" timeOffset="278727.054">11466 12588 424 0,'-18'-12'156'0,"9"16"-120"0,0-4-8 0,9 0 176 16,0-4-116-16,9 4 36 0,14-12-76 16,9 8-12-16,22-1-20 15,15 1 52-15,8-4-40 0,0 8-4 16,-4 0-12-16,0-4 0 16,-5 0-8-16,-9 0 16 15,-13 4-12-15,-14 0-4 16,-23 0 16-1,-14 4-12-15,-8-4-152 16,-5-4 76-16,-5 0-404 16,0 0 264-1,5 0-76-15</inkml:trace>
          <inkml:trace contextRef="#ctx0" brushRef="#br0" timeOffset="281516.5557">13319 12418 236 0,'5'-20'88'0,"4"16"-68"0,0-4-4 15,-9 3 80-15,0-3-56 16,5 4 16-16,-5 0-32 0,0 0 48 16,-5 4-40-16,1 0 12 15,-6 0-28-15,1 0 52 16,-4 0-36-16,-1 0 28 16,-4 4-32-16,-5 4 36 15,0 5-36-15,0 3 12 0,1 8-24 16,-1 12 36-16,0 1-28 15,5-1 12-15,4-3-20 16,10-1-16-16,13-4-4 16,5-3 28-16,8-5-12 15,6-4 12-15,3-4-12 16,6 0-16-16,4-8 0 0,-5-4-92 16,-4-8 48-16,-5-4-28 31,5 4 40-31,-9-8 4 0,-5 0 20 15,-4 4 8-15,-9 3 4 16,-5 5 32-16,-5 4-16 16,0 8 76-16,5 1-56 0,5 3-48 15,13-4 4-15,14 0 68 16,18-4-32-16,14-4 8 16,9 0-20-16,0-4-28 15,-10-4 4-15,-8-4 4 16,-19-5 4-16,-8-3 52 15,-10-4-28-15,-18-8 60 16,-14-9-48-16,-4-7 28 16,-9 7-36-16,-5 1-16 0,0 11-8 15,9 5-76-15,14 4 40 16,14 4-296-16,8-1 184 16,6 5-400-1</inkml:trace>
          <inkml:trace contextRef="#ctx0" brushRef="#br0" timeOffset="281718.0924">14143 11884 872 0,'5'-21'324'0,"4"26"-252"0,-9 15-20 0,0-8 16 0,5 8-48 16,-5 4 36-16,-5 1-32 15,0 3-180-15,1 0 84 16,-5 1-608-16,13 7 376 16,-4-8 116-16</inkml:trace>
        </inkml:traceGroup>
        <inkml:traceGroup>
          <inkml:annotationXML>
            <emma:emma xmlns:emma="http://www.w3.org/2003/04/emma" version="1.0">
              <emma:interpretation id="{C0E31C4F-B016-46FB-A734-1BE8DBA6B6F3}" emma:medium="tactile" emma:mode="ink">
                <msink:context xmlns:msink="http://schemas.microsoft.com/ink/2010/main" type="inkWord" rotatedBoundingBox="15783,12446 18490,12432 18498,13901 15790,13915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84860.0443">15559 11884 488 0,'-9'4'180'0,"9"-4"-140"0,-18 32-12 0,9-16 56 15,9 0-52-15,-9 5 24 16,0 3-36-16,0-4-8 16,-1 0-8-16,1-3-92 15,0-1 48-15,-4-4-28 16,-1-8 40-16,0-8 4 15,1 4 16-15,-6-8 68 16,-3-4-32-16,3 0 120 16,10 4-80-16,-4-5 72 15,4 1-80-15,9 8 32 16,4 0-56-16,10 0 44 16,9 8-48-16,4-4 20 15,5 8-32-15,0-8-88 16,4 8 36-16,14-4-244 0</inkml:trace>
          <inkml:trace contextRef="#ctx0" brushRef="#br0" timeOffset="284709.7338">15459 11754 528 0,'0'-12'196'16,"-9"16"-152"-16,14 4-12 0,-10 8 104 0,5 17-80 16,0 3 60-16,5 5-72 15,-1-5 24-15,1 0-40 16,-1 1-16-16,1-9-8 0,-1 9 28 15,1-5-16-15,-5-4-48 16,0-3 16-16,0-5-420 16,0-4 240-1,4 0-176-15</inkml:trace>
          <inkml:trace contextRef="#ctx0" brushRef="#br0" timeOffset="285329.864">16060 12066 392 0,'-41'-4'148'0,"41"4"-116"0,-82 8-8 16,32 4 136 0,5 4-92-16,-24 25 60 15,10 7-72-15,-9 41 72 0,9 8-72 16,13-4 16-16,19-4-40 15,18 9 4-15,9 15-20 16,22-4 20-16,15-12-24 0,17-8-452 16</inkml:trace>
          <inkml:trace contextRef="#ctx0" brushRef="#br0" timeOffset="284147.6094">14621 12669 664 0,'-13'-4'244'0,"13"4"-188"0,0-8-16 16,0 8 136-16,9-4-104 15,9 4 32-15,9 0-60 16,10 0 0-16,4-4-28 15,9 0 28-15,9-5-28 0,9 5 20 16,1 0-20-16,-10 0-124 16,-5 0 60-16,-13 0-108 15,-18 0 92-15,-5-8-84 16,-4 12 84-16,-5-8-372 16,-9 0 240-1,9 0-20-15</inkml:trace>
          <inkml:trace contextRef="#ctx0" brushRef="#br0" timeOffset="283858.3422">15154 12216 404 0,'14'-17'148'0,"-5"13"-112"0,5-12-12 0,-1 16 100 16,1-8-72-16,-1 0 84 0,-3 0-76 16,-1-4 4-16,0 12-40 15,-9-8 32-15,0 8-32 0,-9-4-4 16,-10 4-12-16,-3 0-16 16,-10 0 4-16,-5 4-16 15,-4-4 12-15,0 8-4 16,0-4 4-16,5 8-12 15,4 0 12-15,0 4 20 16,5 4-4-16,-5 5 4 16,5 3-4-16,0 17 28 15,-1-1-20-15,5 13 40 16,5-5-32-16,5 1-4 16,-1-9-12-16,9 5 12 0,1-8-12 15,13-1 16-15,0 0-16 16,-4 1-4-16,8-5 0 15,1-3-4-15,4-9 0 16,-4-8 16-16,4-4-8 16,5-8-48-16,-1 0 24 15,10-4-228-15,-18-4 136 16</inkml:trace>
          <inkml:trace contextRef="#ctx0" brushRef="#br0" timeOffset="287237.3673">15978 12503 392 0,'5'-8'148'0,"-5"8"-116"0,0-4-8 0,-5 4 108 15,5 4-76-15,-14 4 60 16,5 4-72-16,-13 4 16 16,3 4-40-16,-3 5 52 15,-1 3-40-15,0 0 4 16,9-3-24-16,5-5-8 15,9 0 0-15,9-4 40 16,5-4-24-16,13-12 0 16,5 5-12-16,0-10-60 15,5 1 28-15,-6-4-60 16,-3 0 48-16,-10-4 16 16,0 4 16-16,-13 0-16 15,-1 4 12-15,-13 4 56 16,0 4-24-16,-5 4 68 15,5 8-52-15,9 0-8 16,5 1-20-16,9 3 8 16,8-4-12-16,15-16 32 15,4 4-24-15,4-8 32 16,1-4-32-16,-1-8-4 16,1 4-8-16,-19-5-4 15,-9-3 0-15,-18-4 0 16,-4 4 0-16,-14-5 60 15,-1 5-32-15,1 0 8 16,4 4-24-16,1 4-24 16,4 3 4-16,9 5-164 15,4 4 96-15,10 0-464 0,9 4 300 0</inkml:trace>
          <inkml:trace contextRef="#ctx0" brushRef="#br0" timeOffset="287739.87">16515 12207 624 0,'19'-40'228'0,"-19"40"-176"0,13-8-16 0,-8 8 116 16,4 8-92-16,-5 8 20 16,6 4-48-16,-6 17 4 15,1-1-20-15,-5 5-60 16,4-5 20-16</inkml:trace>
          <inkml:trace contextRef="#ctx0" brushRef="#br0" timeOffset="287744.4247">16834 12135 600 0,'-9'-8'224'0,"9"8"-176"0,32 12-12 15,-23 4 140 1,5 8-104-16,4 29 52 0,0 7-76 16,-9 17 20-16,9 0-40 0,-13 4 44 15,-19 4-40-15,1 4 28 16,-15 0-32-16,-26-16-8 15,8 0-12-15,-27-12-252 16,5-5 132-16</inkml:trace>
          <inkml:trace contextRef="#ctx0" brushRef="#br0" timeOffset="291801.7482">17312 11977 364 0,'0'-4'132'0,"0"0"-100"0,-4 0-12 16,-1 4 192-16,0 0-120 16,1 0 0-16,-1 8-60 15,1 0 76 1,-1 8-60-16,1 16 20 0,-1 17-36 16,1 28 32-16,-6 24-36 15,-8 0 28-15,-4-12-28 16,-6 4-16-16,-8 4-8 0,4 9 28 15,-5-5-16-15,15-8 4 0,-1-4-12 16,5-24-40-16,13-17 16 16,5-11-292-16,14-9 168 15</inkml:trace>
        </inkml:traceGroup>
        <inkml:traceGroup>
          <inkml:annotationXML>
            <emma:emma xmlns:emma="http://www.w3.org/2003/04/emma" version="1.0">
              <emma:interpretation id="{93122AAF-BC30-43E2-A1BB-36CF4AAEE18B}" emma:medium="tactile" emma:mode="ink">
                <msink:context xmlns:msink="http://schemas.microsoft.com/ink/2010/main" type="inkWord" rotatedBoundingBox="18738,11934 22356,11915 22367,13999 18749,14018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90226.0581">17736 12042 464 0,'-5'0'176'0,"5"-9"-140"0,0 9-8 16,0 0 188-16,0 0-124 15,9-8 80-15,0 4-104 16,5 0 8-16,9 0-44 16,8 4-12-16,20 0-12 0,3 4 20 15,5 4-16-15,-4 9-56 16,-5-9 20-16,-4 4-272 0,-5 4 164 15,-10-4-392 1</inkml:trace>
          <inkml:trace contextRef="#ctx0" brushRef="#br0" timeOffset="290269.6749">18573 12171 320 0,'-45'12'120'0,"27"0"-96"0,-14 21-4 16,13-5 200-16,-3 17-124 15,-6 19 60-15,6 5-92 16,-1 0 16-16,5-4-48 16,4 3 24-16,0 9-28 0,1 8-8 15,4 0-12-15,9-8-8 16,0 0 4-16,0-20-16 16,9-17 8-16,4 1-224 15,-4-17 120-15</inkml:trace>
          <inkml:trace contextRef="#ctx0" brushRef="#br0" timeOffset="290527.3589">18450 12649 600 0,'-27'-9'224'0,"18"5"-176"0,9 4-12 0,0 0 116 16,14-4-92-16,13 0 52 16,18 0-64-16,15 0-24 0,8 4-16 15,0 8-8-15,-9-4 0 0,-9 4-124 16,-9 1 68-16,-4-1-232 16,-14-8 160-1,-10 0-276-15</inkml:trace>
          <inkml:trace contextRef="#ctx0" brushRef="#br0" timeOffset="290932.4365">18805 12369 464 0,'-18'-8'176'0,"9"8"-140"0,-9 16-8 15,4-7 144-15,-4 3-100 16,-5 20 60-16,-4-4-76 15,0 17-16-15,-1-9-24 0,1 5 40 0,4-5-28 16,5 1-16-16,4 3-4 16,5-3 0-16,5-1-4 15,4-4 24-15,9-3-16 16,0-5-20-16,5-4 0 16,8-8-68-16,1-8 44 15,9-8-172-15,4-4 112 16</inkml:trace>
          <inkml:trace contextRef="#ctx0" brushRef="#br0" timeOffset="291126.4524">19051 12438 288 0,'-9'-24'108'0,"14"20"-84"0,4-4-4 16,0 8 216-16,5 12-132 15,27 8 80-15,9 16-108 16,4 5 20-16,-4 3-56 16,-13 5-24-16,-1 8-8 0,-22 12 24 15,-23-9-16-15,-14 5 4 16,-18 4-12-16,-14-13-228 16,1-7 124-16,8-5-440 15</inkml:trace>
          <inkml:trace contextRef="#ctx0" brushRef="#br0" timeOffset="289323.613">18150 12377 416 0,'27'-12'152'0,"-18"8"-116"0,5-4-12 0,-5 8 84 15,0-4-64-15,0 4 36 0,-4-4-48 16,-1 0 16-16,1 0-28 16,-10 0 16-16,1 0-20 0,-19 4 0 15,-4 0-8-15,-19 0-16 16,-4-4 4-16,-5-4 4 16,5-4 0-16,0-1 8 15,9-3-4-15,9-4-4 16,1 12 4-1,8-8-24-15,5 16 12 0,4 0-12 16,5 0 8-16,0 16 8 16,0 0 4-16,0 12 24 15,-5 13-12-15,0 12 32 16,1 3-28-16,-1 1 32 16,-4 4-32-16,4-9 4 15,0-3-12-15,1-1 20 0,4-7-16 16,-5-1 12-16,5-11-12 15,0-9 36-15,4 0-24 16,1-12-4-16,-1-4-12 16,5-4-8-16,9-4 4 15,5-4-32-15,0 0 16 16,13 4 12-16,9 4 4 16,1 4 24-16,13 4-16 15,-5 0-32-15,-8 0 12 16,4 4-88-16,-9 0 56 15,-10-3-116-15,-13-1 88 16,-9-8-320-16</inkml:trace>
          <inkml:trace contextRef="#ctx0" brushRef="#br0" timeOffset="289685.0705">17631 12669 624 0,'-14'-4'228'0,"10"8"-176"0,-1-4-16 16,5 0 132-16,0 0-100 15,14 0 16-15,8 0-48 16,6 0 8-16,13 0-24 16,9 0 0-16,9 4-12 0,5 0 4 0,-10 0-8 15,-4 0-160-15,-4-4 84 16,-14 0-84-16,-5 0 88 15,-9-4-252 1</inkml:trace>
          <inkml:trace contextRef="#ctx0" brushRef="#br0" timeOffset="237047.339">19388 11293 684 0,'-36'-20'252'0,"36"20"-192"0,0-17-20 0,4 9 68 16,10 8-68-16,13-8 44 15,5 4-48-15,14-4 0 16,4 4-24-16,0 8 28 16,5 4-24-16,-5 12 4 15,-5 9-12-15,-8 23-8 16,-10 5 4-16,-23 24-24 16,-4-16 12-16,-22 8-4 15,-1-13 4-15,-27-15 24 16,13-1-8-16,-22-23 24 15,0-5-20-15,4-16 84 16,14-4-52-16,10-29 48 16,17 9-52-16,23-25-56 15,18 9 8-15,19-9-48 0,8 13 36 16,6 0 24-16,-6 7 0 16,24 5-140-16,-5 8 72 0,18 4-212 15,-14 12 156-15,0-8-368 16,-13 8 276-16</inkml:trace>
          <inkml:trace contextRef="#ctx0" brushRef="#br0" timeOffset="292027.9118">19798 12211 508 0,'5'-24'188'0,"-5"16"-148"0,-10 0-8 15,10 8 132-15,-4 0-96 16,-1 8 16-16,-4 4-48 15,5 8 20-15,-1 21-32 16,1 16 84-16,-1 11-60 0,0 9 4 16,-4 0-32-16,5 12 32 0,-5 29-28 15,0-5 20-15,4-8-24 16,-4-8-8-16,-5-20-8 16,5-20 48-16,-9-13-28 15,4-11 60-15,5-9-48 16,9-8-200-16,-4-12 84 15,4-12-252-15,0-12 188 16</inkml:trace>
          <inkml:trace contextRef="#ctx0" brushRef="#br0" timeOffset="292361.8788">19912 12102 736 0,'13'-16'272'0,"6"8"-208"0,17 0-20 16,-18 8 88-16,10 0-80 16,-1 4 16-16,-4 4-44 15,-1 8 12-15,-3 8-20 16,-6 5 36-16,-8 3-28 0,-14 5 20 15,-5-5-24-15,-13-4 28 16,-1 1-32-16,6-13 12 0,4-4-16 16,36-16 20-1,18-4-44-15,19-4 4 16,-1 8-320-16,-8 0 176 16</inkml:trace>
          <inkml:trace contextRef="#ctx0" brushRef="#br0" timeOffset="237452.4962">20381 11402 652 0,'9'-20'244'0,"-9"20"-192"0,0-8-12 0,0 4 100 16,0 4-84-16,-9-4 84 16,9 8-80-16,-5 0 20 15,-4 8-44-15,-14 16-4 16,5 13-20-16,-5-1-8 15,5 9 0-15,4 3-16 16,10-7 8-16,8-9 4 16,6-7 0-16,8-13-44 15,0-4 24-15,14-8-100 16,-5-4 68-16,-9-8-56 16,10 4 64-16,-15-4 20 15,-4 4 20-15,-9 8 56 16,0 4-28-16,0 4 96 15,5 8-68-15,4 5 72 16,5-1-68-16,18 0 4 16,9 0-36-16,4-11 24 0,5-1-32 15,-4-12 40-15,-5-4-32 0,-14-13 40 16,-13 1-36-16,-14-12-16 16,-5 4-4-1,-13-21 8-15,0 5-8 0,4-9-40 16,5 9 20-16,18 3-104 15,0 9 64-15,14 4-188 16,9 7 136-16</inkml:trace>
          <inkml:trace contextRef="#ctx0" brushRef="#br0" timeOffset="237636.2188">21123 11248 984 0,'0'0'368'0,"0"0"-288"0,18 0-20 15,-13 4 44 1,4 9-68-16,0 7 40 16,4 4-44-16</inkml:trace>
        </inkml:traceGroup>
      </inkml:traceGroup>
    </inkml:traceGroup>
    <inkml:traceGroup>
      <inkml:annotationXML>
        <emma:emma xmlns:emma="http://www.w3.org/2003/04/emma" version="1.0">
          <emma:interpretation id="{6965F4B8-581A-40BC-B213-1404C193A918}" emma:medium="tactile" emma:mode="ink">
            <msink:context xmlns:msink="http://schemas.microsoft.com/ink/2010/main" type="paragraph" rotatedBoundingBox="4259,13964 21872,14291 21845,15769 4231,15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BEE68C-57F0-4197-9566-4C188C806F8B}" emma:medium="tactile" emma:mode="ink">
              <msink:context xmlns:msink="http://schemas.microsoft.com/ink/2010/main" type="inkBullet" rotatedBoundingBox="4246,14626 4765,14636 4764,14688 4245,14678"/>
            </emma:interpretation>
            <emma:one-of disjunction-type="recognition" id="oneOf35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298431.1424">3075 13968 632 0,'-9'0'236'0,"9"0"-184"0,5 0-16 15,4 0 60-15,14 0-60 16,9-8 68-16,13 8-64 16,10-8-44-16,-1 4 0 15,10 0 24-15,-18 0-12 0,8 4 16 0,-13-5-12 16,-4 5 12-16,-15 5-16 16,1-1-64-16,-14 4 28 15,-9 0-216-15,-9 4 132 16,5 4-380-1</inkml:trace>
      </inkml:traceGroup>
      <inkml:traceGroup>
        <inkml:annotationXML>
          <emma:emma xmlns:emma="http://www.w3.org/2003/04/emma" version="1.0">
            <emma:interpretation id="{366873E5-5CDC-4233-90BF-36F2665AB73B}" emma:medium="tactile" emma:mode="ink">
              <msink:context xmlns:msink="http://schemas.microsoft.com/ink/2010/main" type="line" rotatedBoundingBox="5089,13979 21872,14291 21845,15769 5061,15458"/>
            </emma:interpretation>
          </emma:emma>
        </inkml:annotationXML>
        <inkml:traceGroup>
          <inkml:annotationXML>
            <emma:emma xmlns:emma="http://www.w3.org/2003/04/emma" version="1.0">
              <emma:interpretation id="{905D29C6-16F2-4440-9089-990DF99DAB45}" emma:medium="tactile" emma:mode="ink">
                <msink:context xmlns:msink="http://schemas.microsoft.com/ink/2010/main" type="inkWord" rotatedBoundingBox="5087,14109 8914,14180 8891,15432 5063,15361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99217.2352">4245 13851 260 0,'5'-17'96'0,"4"17"-76"0,-9-16-4 0,5 12 68 16,-5-4-48-16,0 0 56 15,0-8-52-15,-5 8 60 16,1 4-60-16,-6 4 8 15,-3-9-28-15,-1 9 24 16,-4 9-28-16,-5-5 40 16,5 4-32-16,-9 16 40 15,-5-12-36-15,0 12 48 16,0 5-44-16,0 3 4 16,0 0-24-16,10 1 0 0,-10-5-4 0,18 1-16 15,5 3 4-15,9-12 20 16,9 0-8-16,18-3 32 15,5-1-24-15,14-16 4 16,4 0-12-16,0-4-52 16,-5 0 28-16,-4-13-60 15,-4 9 44-15,-14-4 24 16,-5 4 8-16,-5-8 0 16,-13 12 4-16,-4 4-4 15,-5 0 0-15,-5 4 44 16,5 20-24-16,4-12 36 15,5 13-32-15,14-5-24 16,9 12 0-16,9-11 16 16,4-13-8-16,14-8 24 15,9-4-20-15,-4-5 32 0,0-3-28 16,-1-4 4-16,-13-4-12 16,-13 0 4-16,-15-5-8 15,-13 1 16-15,-4-4-12 16,-10-1 4-16,-4-3-4 15,0 4-16-15,4 7 4 16,5 1-120-16,9 4 68 16,9 4-480-1</inkml:trace>
          <inkml:trace contextRef="#ctx0" brushRef="#br0" timeOffset="299562.2221">5010 13446 580 0,'-18'-16'216'0,"23"16"-168"0,-10 8-12 16,-4 0 156-1,0 0-112-15,-5 8 0 0,5 8-48 16,0 5-20-16,9 3-8 16,0-4 20-16,0 1-12 0,5-1 24 15,-1-4-24-15,1-3-136 16,-1-5 68-16,-4-4-448 16,9-4 132-1</inkml:trace>
          <inkml:trace contextRef="#ctx0" brushRef="#br0" timeOffset="301740.1494">4910 14672 632 0,'-13'4'236'0,"8"-4"-184"0,10 0-16 0,-5 0 44 0,9 4-52 16,-9-4 76-1,22-4-32-15,1-4-36 16,0-8-4-16,4-13-20 0,10-7 0 16,8-17-4-16,14-15 12 15,19-9-12-15,8 4-64 16,1 4 28-16,-19 8-32 15,5 1 36-15,-18-13 0 16,-5 0 16-16,-14 4 8 16,-9 13 0-16,-4 3 44 15,-5 8-24-15,-9 25 16 16,-9 4-20-16,0 16-16 16,-4 16-4-16,-5 13 12 15,0 7-4-15,0 8-28 16,4 1 12-16,-4-1 40 0,4-3-16 15,1-1 16 1,-1-3-16-16,-4-1 12 0,0-7-16 16,0-1 16-16,0-4-16 15,0-12 4-15,9 5-4 16,0-17 20-16,13-9-16 16,6-3-4-16,13-4-4 15,4-12-84-15,14-1 44 16,9-3-40-16,5-4 44 15,-9-1 36-15,-10 1 0 16,-13-1-16-16,-9 5 4 0,-14 4 40 16,-9 7-20-16,-14 13 24 15,-9 8-20-15,-4 13 20 16,0 7-24-16,-5 4 24 16,5 8-24-16,-1-3 4 15,6-1-8-15,3 4-16 16,6-3 4-16,-1-1 20 15,0 0-8-15,5-3 16 16,-4 3-16-16,13-4 40 16,-10-3-24-16,-3-13-144 15,13 0 64-15,0-4-360 16,0-4 232-16</inkml:trace>
          <inkml:trace contextRef="#ctx0" brushRef="#br0" timeOffset="299705.532">5179 13442 860 0,'0'-8'320'0,"0"8"-248"0,-9 0-20 0,4 4 24 16,1 8-52-16,-5 4-12 15,4 8-4-15,0 1-96 16,1 3 48-16,4 4-336 0,-5 9 208 15,14-9-264-15</inkml:trace>
          <inkml:trace contextRef="#ctx0" brushRef="#br0" timeOffset="302970.9227">6709 13705 496 0,'9'-29'184'0,"-9"21"-140"0,-9-4-16 16,9 8 40-16,-19 4-44 15,-3 8-12-15,-6 13-4 16,-13 11 8-16,5 16-8 16,-5 5 68-16,0 4-44 0,-5-5 32 15,1 5-36-15,8 0 0 16,10 3-16-16,9 5 0 15,9-4-4-15,9-9-40 16,18-7 16-16,-4-13-240 16,8-7 140-16,10-5-296 15</inkml:trace>
          <inkml:trace contextRef="#ctx0" brushRef="#br0" timeOffset="303847.4462">6645 13976 352 0,'-18'0'132'0,"13"4"-104"0,1 0-8 0,4 4 140 16,0 0-92-16,0 4 36 0,0 5-64 16,4-5 40-16,1 4-48 15,-1 0 12-15,1 0-28 0,-1 0-8 16,1-3-4-16,4-1 28 15,5-8-16-15,4 4 4 16,-9-8-12-16,14 0-52 16,-1 0 28-16,6-8-16 15,-19 8 20-15,9-4 8 16,-9 0 4-16,-4 0 0 16,-5 4 0-16,0 0 32 15,9 4-16-15,5 4 20 16,4 0-20-16,18 4 28 15,5-4-28-15,-4-8 12 16,-6 0-16-16,1-4 20 0,0-4-20 16,5 0 12-16,-24 0-12 15,1-4-8-15,-14 0 0 16,0 3 20-16,-5-3-12 16,-4 0 12-16,-4 4-12 15,3 0 0-15,6 0-4 16,4 0-16-16,4 0 16 15,6 0-8 1,3-1-184-16,5 1 100 16,-4 4-248-1,-5 0 188-15,-9 4-248 0</inkml:trace>
          <inkml:trace contextRef="#ctx0" brushRef="#br0" timeOffset="304850.3668">6709 14142 312 0,'13'-8'112'0,"-4"8"-84"0,5-4-12 0,-5 0 116 0,0 0-76 16,-4 4 32-16,-1-4-52 15,-4 4 12-15,5 0-28 16,-5 0 36-16,0-4-32 16,0-5 32-16,0 9-32 15,4-8 20-15,-4 8-24 0,5-4 28 16,0-4-32-16,-1 4 20 16,-4 0-20-16,0 0 0 15,0 0-8-15,0-4-8 16,0 8 4-16,-4-4-4 15,-1 4 0-15,5 0-56 16,0 0 32-16,0 0-536 16,5 12 308-1,-5 8 44-15</inkml:trace>
          <inkml:trace contextRef="#ctx0" brushRef="#br0" timeOffset="303851.9607">7346 13721 852 0,'5'-20'316'0,"-5"16"-248"0,-14 0-16 15,14 4 60-15,-9 8-72 0,0 8-16 16,-5 4-16-16,5 4-28 16,9 1 12-1,-5-5-312-15,5 4 172 0</inkml:trace>
          <inkml:trace contextRef="#ctx0" brushRef="#br0" timeOffset="304082.6051">7646 13766 612 0,'14'-25'228'0,"-5"25"-180"0,9 8-12 16,-13 4 88-16,4 13-76 16,5 15 68-16,-10 9-64 15,1-5 4-15,-5 5-32 16,0-1 32-16,0 1-32 0,-23 4 40 15,-9 3-36-15,-13-3 12 16,-10-1-24-16,-13-3-212 16,-5-8 108-16</inkml:trace>
        </inkml:traceGroup>
        <inkml:traceGroup>
          <inkml:annotationXML>
            <emma:emma xmlns:emma="http://www.w3.org/2003/04/emma" version="1.0">
              <emma:interpretation id="{1AB9B7DD-D5CD-4AC2-9C86-CEB9DF2C0498}" emma:medium="tactile" emma:mode="ink">
                <msink:context xmlns:msink="http://schemas.microsoft.com/ink/2010/main" type="inkWord" rotatedBoundingBox="9372,14089 13093,14159 13069,15423 9349,15354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07587.2309">9668 13620 652 0,'-27'-12'244'0,"27"12"-192"0,-41 28-12 16,13-4 56 0,10 5-60-16,-18 15 56 15,4 1-52-15,-9 23 16 16,9-7-36-16,-4 8 0 0,13 8-12 0,0 16-8 15,9-4 4-15,5-12 4 16,5-16-4-16,8-13 24 16,10-15-16-16,9-13-144 0,13-12 68 15,1-4-608 1</inkml:trace>
          <inkml:trace contextRef="#ctx0" brushRef="#br0" timeOffset="307591.7433">9581 14008 880 0,'-22'0'328'15,"22"0"-256"-15,9-8-16 0,9 8 0 0,18 0-40 16,10 4 4-16,9 0-12 16,-1-4-16-16,5 0 4 15,-9-4-260 1,10 4 144-16</inkml:trace>
          <inkml:trace contextRef="#ctx0" brushRef="#br0" timeOffset="307819.8495">9859 13842 540 0,'5'-20'200'0,"-5"20"-156"0,9-8-12 15,-5 12 60 1,1 4-56-16,-1 8 84 0,-4 9-68 0,0 3 52 15,-9 4-60-15,-4 1 4 16,-6-1-28-16,-3 1 32 0,-6-1-28 16,1 0-12-16,9-3-8 15,9-5 28-15,9-4-16 16,13-4-4-16,15-4-8 16,4-3-104-16,4-5 56 15,10-4-368 1</inkml:trace>
          <inkml:trace contextRef="#ctx0" brushRef="#br0" timeOffset="307838.3984">10173 13915 644 0,'18'-32'236'0,"5"24"-180"0,18 0-20 16,-13 12 140-16,-1 8-104 15,5 12-20-15,-5 9-32 16,-4 7 16-16,-10 13-20 15,-3 11 40-15,-10 13-32 0,-14 0-56 16,-9-8 16-16,-13-12-192 16,-14-13 116-16</inkml:trace>
          <inkml:trace contextRef="#ctx0" brushRef="#br0" timeOffset="308705.397">8334 13498 436 0,'-14'0'160'0,"5"9"-124"0,-4 19-8 16,13 0 160-1,-10 13-108-15,-3 40 56 0,4 4-80 16,-5-4 28-16,-9 8-48 16,5 12 32-16,0 8-36 15,9 0-8-15,0-12-16 0,9-12-40 16,9-16 16-16,4-16-364 15,19-5 208 1,14-3-272-16</inkml:trace>
          <inkml:trace contextRef="#ctx0" brushRef="#br0" timeOffset="306574.026">8707 13592 364 0,'0'-5'132'0,"0"5"-100"0,0 0-12 0,0 0 60 15,0 13-48-15,-9 7 120 16,0 16-84-16,0 13 56 16,0 7-72-16,0 5-12 15,0 0-24-15,-5-4-4 0,-4 3-4 16,4 5 12-16,0 0-12 16,1-9-4-16,-1-3 0 15,5-8 40-15,0-17-24 16,4-4-8-16,5-12-8 15,0-20-268-15,5-12 144 0,9-4-368 16</inkml:trace>
          <inkml:trace contextRef="#ctx0" brushRef="#br0" timeOffset="306969.5774">8607 14053 600 0,'-14'-16'224'0,"19"20"-176"0,4-8-12 0,-9 4 132 16,14 0-100-16,9 0 52 15,4 0-72-15,18 0-16 16,10 4-20-16,18 4-72 0,0-8 32 16</inkml:trace>
          <inkml:trace contextRef="#ctx0" brushRef="#br0" timeOffset="308356.4757">8826 13450 664 0,'-14'-4'244'0,"9"0"-188"0,5-4-16 16,10 4 112-16,3 0-92 15,5 0-8-15,14-5-32 16,9 5-8-16,0 0-4 0,0 4-32 16,0 4 12-16,0-4-472 15</inkml:trace>
          <inkml:trace contextRef="#ctx0" brushRef="#br0" timeOffset="306790.6023">9185 13535 476 0,'-9'-4'176'0,"9"12"-136"0,-13 16-12 16,8 5 120-16,-4 15-88 16,0 9 28-16,0 19-52 15,0-7-4-15,-1 0-20 16,1 4 12-16,5-9-16 0,-5-3 4 31,4-4-4-31,-9-1-148 0,5-3 76 0</inkml:trace>
          <inkml:trace contextRef="#ctx0" brushRef="#br0" timeOffset="309489.7151">10601 13648 676 0,'0'-12'248'0,"0"16"-192"15,0 12-16-15,9 4 68 0,0 17-68 16,-4 16 60-16,-5 11-56 15,0-3 32-15,-5 12-44 16,-4 0 24-16,0 16-28 0,-4 12 0 16,-6-12-16-16,1-4 28 15,0-24-24-15,-5-13 48 16,0-7-36-16,1-9-172 16,3-4 76-16,1-11-132 15,0-9 112-15,18-4-316 16,0-4 224-1,14-8-172-15</inkml:trace>
          <inkml:trace contextRef="#ctx0" brushRef="#br0" timeOffset="309495.1858">10802 13515 768 0,'-5'-37'284'0,"19"33"-220"0,-1 0-20 0,-4 4 24 15,1 8-48-15,-1 4 16 16,0 13-20-16,-9 11 36 0,-5 9-28 16,1-1-32-16,-5-3 4 0,-5-5 36 15,-4-4-20-15,4-7 24 16,5-13-20-16,9-4-8 15,14-8-4-15,13-12-4 16,18-4 0-16,15-1-28 16,-6 9 16-16,-8 4-496 15,-5 12 276 1,-14-8-176-16</inkml:trace>
          <inkml:trace contextRef="#ctx0" brushRef="#br0" timeOffset="310916.5686">11357 14239 520 0,'-9'-16'192'0,"13"16"-152"0,-4 0-8 0,0 0 116 16,10 0-88-16,3 0 64 15,10 8-72-15,9-4 24 16,18 0-44-16,9 0 0 0,9-4-20 16,-4 0 20-16,-5 0-20 15,-9 0 32-15,-4 0-28 0,-14-4-4 16,-5 0-8-16,-13 0-40 15,-14 0 20-15,0 4-172 16,0 0 108-16</inkml:trace>
        </inkml:traceGroup>
        <inkml:traceGroup>
          <inkml:annotationXML>
            <emma:emma xmlns:emma="http://www.w3.org/2003/04/emma" version="1.0">
              <emma:interpretation id="{9545B079-4AB5-43BE-BFAF-634E82E5BD0D}" emma:medium="tactile" emma:mode="ink">
                <msink:context xmlns:msink="http://schemas.microsoft.com/ink/2010/main" type="inkWord" rotatedBoundingBox="13930,14143 17935,14218 17908,15696 13903,15622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13547.0648">14020 14085 540 0,'10'-20'200'0,"-1"12"-156"0,0 0-12 0,-5 8 148 16,-4 0-104-16,0 0 24 15,-9 0-44-15,-4 8-32 16,-6 4 4-16,1 8-20 0,0 5 32 16,4 3-24-16,5 4-24 15,0 5 4-15,9-1 0 16,5-4 4-16,4-7 16 15,4-5-8-15,1-8 4 16,9-4-4-16,0-8-60 16,-1-8 28-16,1-4-16 15,0-4 24-15,-10-4 0 16,-3-1 8-16,-1 5 24 16,-5 0-8-16,-4 8 40 15,-4 4-24-15,4 4-4 16,0 12-12-16,4 8-8 15,10 4 4-15,13-3 40 0,14-1-24 16,14-8-8-16,4-4-8 16,-4-8 28-16,-10-8-16 15,-8-4 4-15,-10-4-12 16,-18-13 12 0,5 13-12-16,-19-20-4 15,5 8 0-15,-9-5 4 16,0 5-4-16,-5-1-12 15,10 1 4-15,-5 4 12 16,4 4-4-16,5 3-72 16,9 5 36-16,0 4-304 0</inkml:trace>
          <inkml:trace contextRef="#ctx0" brushRef="#br0" timeOffset="313773.6674">14676 13608 624 0,'0'-33'228'0,"0"29"-176"0,5-12-16 16,-5 16 160-16,0 0-116 15,0 8 12-15,-5 4-56 16,0 13-36-16,1 3 0 15,4 8 16-15,9-3-8 0,0-5-128 16,5 0 68-16,-5-7-556 16</inkml:trace>
          <inkml:trace contextRef="#ctx0" brushRef="#br0" timeOffset="313980.7196">14854 13519 872 0,'0'-21'324'0,"0"21"-252"0,0 4-20 0,0 5 4 16,0 7-40-16,0 16 48 15,0 1-36-15,13 11-148 0</inkml:trace>
          <inkml:trace contextRef="#ctx0" brushRef="#br0" timeOffset="312709.8376">12969 13992 436 0,'0'-4'160'0,"0"4"-124"0,0-4-8 0,4 0 124 15,-4 4-88-15,5-4 52 16,-5-4-68-16,0 0 20 16,0 8-40-16,0-8 36 0,0 0-36 15,-5 4-4-15,1-5-16 16,-5 9-8-16,0 0 4 15,-5 0-48-15,0 0 24 16,-4 9 24-16,-5 3 0 0,-4 4 36 16,4 0-24-16,0 8-24 15,1 5 4-15,3-1 8 16,10 4 0-16,-9 5-12 16,14-1 4-16,4-7 20 15,9-5-8-15,9-12 24 16,9-8-20-16,14-8-4 15,14-8-4-15,-5-4-24 16,0-1 12-16,-9-3 4 16,-14 4 4-16,-4 0-12 15,-14 0 8-15,-9 16-24 16,-9 0 16-16,0 8-4 16,4 4 8-16,5 4 44 15,14 0-24-15,13 5 16 16,10-5-16-16,4-4 12 0,-5-8-16 15,5-8 24-15,-4-8-20 16,-6 4 40-16,-8-9-28 16,-5-3 20-16,-9 0-24 15,1 4 36-15,-6-9-32 16,-8 5-4-16,-1 4-12 16,0 0 12-16,1 0-12 15,4 4-248-15,0 3 128 16</inkml:trace>
          <inkml:trace contextRef="#ctx0" brushRef="#br0" timeOffset="312862.7475">13670 13587 904 0,'-5'-28'332'0,"5"24"-256"0,-4 4-24 16,4 8 28-16,-5 16-56 15,-4 17 24-15,9 7-28 16,0 1-148-16</inkml:trace>
          <inkml:trace contextRef="#ctx0" brushRef="#br0" timeOffset="319163.8403">14890 14445 644 0,'9'-12'236'0,"9"8"-180"0,1-4-20 16,-1 4 60-16,5 0-60 16,4 4 32-16,5 0-40 15,9 4 8-15,13 4-20 16,10 0 20-16,9 0-24 0,13-8 12 16,37-20-12-16,32 8 36 15,0-12-24-15,4-1-4 16,5-3-12-16,-14 8-8 15,-18 0 4-15,-22-1 20 16,-33 5-12-16,-22 0 24 0,-10 4-24 16,-13 0 32-16,-9 4-28 15,-14 4-112-15,-9 0 52 16,0 4-276-16,0 0 180 16</inkml:trace>
          <inkml:trace contextRef="#ctx0" brushRef="#br0" timeOffset="319981.5134">15268 14656 652 0,'-14'-4'244'0,"14"0"-192"0,0-8-12 16,9 12 56-16,5-8-60 15,9 8 12-15,9 8-28 16,4 0-28-16,5 4 0 16,-5 4 4-16,5 8 4 0,-4 1 0 15,-5 3 0-15,-14 4 8 16,-14 5-4-16,-8-1 52 15,-19 5-32-15,-4-9 24 16,-14-8-28-16,0-8 44 0,-9-11-36 16,0-14 48-16,9-7-44 15,18-8 4-15,14 0-24 16,27-5-44-16,9 13 20 16,24 0 0-16,-6 0 12 15,23 0-20-15,19 7 12 16,-1 1-112-16,5 4 68 15,-22 4-120-15,4-4 96 16,-28 4 32-16,-9-4 24 16,-8 0 28-16,-5-4-4 0,-10 0 68 15,1 0-40-15,-5 0 60 16,0 0-56-16,-4 0 0 16,-1 0-20-16,-4 8-20 15,9 0 0-15,-9 0 12 16,0 8-4-16,-4 8 32 15,-5 0-20-15,-5 8 32 16,0 1-32-16,5 3 12 16,-4-4-16-16,-1 0-8 15,5-3 0-15,4-1 4 16,14-8-4-16,5-4-4 16,9-4 4-16,0-8-128 15,4-4 68-15,0 0-24 16,-4 0 52-16,0 0-4 15,-10 4 20-15,1 4 68 16,-5 4-28-16,0 4 40 0,5 0-36 16,0-4 24-1,8-4-28-15,6-4 16 0,8-8-24 16,-4-4 16-16,-5-5-20 16,-4 1 36-16,-9 0-28 15,-14 0-4-15,-5-1-12 16,-9 5 4-16,-4-4-8 15,0 4-56-15,0 0 28 16,4 4-120-16,5 3 80 16,14 5-204-1,4 0-340-15</inkml:trace>
          <inkml:trace contextRef="#ctx0" brushRef="#br0" timeOffset="315627.4061">15527 13668 456 0,'0'-36'168'0,"0"20"-128"0,5-13-16 0,0 17 80 15,8-4-64-15,1 0 28 16,18-4-40-16,0 4 44 15,4 7-40-15,5 13-8 0,14 17-12 16,-10 19 16-16,-4 21-16 16,0 8 12-16,-9-1-12 15,-9-7 12-15,-10-12-16 16,-17-9 60-16,-19-3-40 16,-18-5-12-16,-18-4-8 0,0-7 16 15,4-9-12-15,5 0 24 16,14-20-24-16,8 0 12 15,10 0-12-15,18-13-32 16,18 5 8-16,23-8-4 16,18 4 8-16,5 7 8 15,0 9 0-15,-9 8-64 16,-10 5 36-16,-13-1-216 16,-9 0 132-16,-10 0-336 31,-26 12 188-31</inkml:trace>
          <inkml:trace contextRef="#ctx0" brushRef="#br0" timeOffset="318477.0123">16024 14041 372 0,'4'-8'140'0,"-4"8"-112"16,0 0-4-16,0 0 136 0,0 0-92 15,5 8 44-15,-10 0-68 16,-8 4 56-16,-6 4-60 15,-3 4 0-15,-1 9-24 0,0-5-12 16,9 0 0-16,-4-8 12 16,14 1-8-16,-5-9 4 15,9-8-4-15,0 0-16 16,13-8 4-16,5-4-324 16,5 3 180-1,9 1-256-15</inkml:trace>
          <inkml:trace contextRef="#ctx0" brushRef="#br0" timeOffset="317864.3725">16210 13741 340 0,'5'-16'128'0,"-5"8"-100"0,0-4-8 16,0 8 132-16,0 0-88 16,0 0-8-16,0 0-36 15,0 4-8-15,0 0-4 16,0 0 48-16,0 12-32 16,-5 8 76-16,1 8-52 0,-1 13 20 15,-4-1-40-15,0 5 28 0,0-9-32 16,0 1 4-16,0-5-16 15,0-4 12 1,4-3-16-16,0-9 4 0,5-4-4 16,0-4 48-16,10-8-32 15,-1-4 16-15,9-4-24 16,0-8-36-16,5 0 12 16,4-1-60-16,5-11 36 15,4 8-44-15,-4-9 40 16,0 5 12-16,-4 4 12 0,-6 4 12 15,-3 0 0-15,-6-1 24 16,-4 5-12-16,-4 0-12 16,-1 4-4-16,1 0 12 15,4 4-4-15,0 0-28 16,0 4 12-16,0-8 4 16,0 8 8-16,1-8-12 15,-10 8 8-15,0 0 20 16,0 0-8-16,0 8-4 15,-5-8 0-15,0 8 12 16,1-8-8-16,-5 12-92 16,0-4 48-16,-5-4-572 15,5 12 336 1,0-8 116-16</inkml:trace>
          <inkml:trace contextRef="#ctx0" brushRef="#br0" timeOffset="318631.4241">16502 13766 528 0,'-9'-13'196'0,"9"13"-152"0,-5-4-12 0,5 4 8 0,0 0-28 16,5 12 32-16,-1-3-28 15,5-5 32-15,-4 4-32 16,-5 8 32-16,-5-4-32 0,-4 4 40 16,0-4-32-16,-14 9 20 15,10 3-24-15,-10 0 8 16,0 0-16-16,5 5 44 15,4-9-28-15,5 0 4 16,5-4-20-16,4-7-8 16,9-1 0-16,4 4 56 15,10-4-32-15,4-4-276 16,1-4 136-16,8 0-500 16</inkml:trace>
          <inkml:trace contextRef="#ctx0" brushRef="#br0" timeOffset="320226.6653">16716 14474 716 0,'4'-25'264'0,"1"17"-204"0,-10 4-16 16,1 4 108-1,4 8-92-15,-5 1-24 16,1 7-24-16,-6 4 12 16,10 0-12-16</inkml:trace>
        </inkml:traceGroup>
        <inkml:traceGroup>
          <inkml:annotationXML>
            <emma:emma xmlns:emma="http://www.w3.org/2003/04/emma" version="1.0">
              <emma:interpretation id="{463139F2-78A5-4C20-B24A-091E7328171E}" emma:medium="tactile" emma:mode="ink">
                <msink:context xmlns:msink="http://schemas.microsoft.com/ink/2010/main" type="inkWord" rotatedBoundingBox="18312,14246 21872,14312 21849,15579 18289,15513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22852.7196">18696 13911 612 0,'-36'20'228'0,"13"-7"-180"0,-32 11-12 0,33-4 60 15,-19 8-60-15,4 25 4 16,-8 32-24-16,8 12-28 16,14-8 4-16,5-4 12 0,9-16 0 15,5-12 16-15,8-13-12 16,10-11 24-16,4-13-20 0,5-4-120 15,0-4 60 1,-1-4-512-16</inkml:trace>
          <inkml:trace contextRef="#ctx0" brushRef="#br0" timeOffset="323050.7446">18605 14138 728 0,'9'-16'268'0,"23"12"-208"0,14 4-16 16,-15 0 20-16,6 4-44 15,18 4 24-15,-1 0-24 16,-8 0-60-16,4-4 16 16,-5 0-192-16,-8-4 120 15,-14 0-392-15</inkml:trace>
          <inkml:trace contextRef="#ctx0" brushRef="#br0" timeOffset="323262.8077">18901 14004 496 0,'0'-4'184'0,"5"8"-140"0,-5 0-16 0,-5 4 152 15,-4 1-104-15,-5 7 8 16,5 4-56-16,-14 8 28 15,1 13-32-15,-6 7 48 0,10 9-40 0,0 0-16 16,9-5-8-16,9-11 16 16,9-5-12-16,9-8 76 15,9-7-52-15,5-9-240 16,-4-4 104-16,4-8-560 16</inkml:trace>
          <inkml:trace contextRef="#ctx0" brushRef="#br0" timeOffset="323486.6098">19384 13996 728 0,'13'-8'268'0,"-4"16"-208"0,14 4-16 16,-18 5 36-16,4 11-52 16,5 24 60-16,4 29-52 15,-9 0 56-15,-5 8-56 16,-4-8-120-16,-4-16 40 0,-19-12-188 0,-27-5 132 15,-23-7-456 1</inkml:trace>
          <inkml:trace contextRef="#ctx0" brushRef="#br0" timeOffset="324124.804">20026 13834 748 0,'-9'-28'276'0,"18"28"-216"0,4 8-16 15,-4 0-12-15,0 8-28 16,5 17 52-16,-14 3-32 16,0 9 52-16,0 19-44 15,-23 34 28-15,-8 19-32 0,8-12-28 16,-9-12 0-16,0-16 44 15,0-8-24-15,-13-8 16 0,8-9-20 16,10-11 20-16,0-5-24 16,4-8-188-16,5-11 92 15,4-9-300-15,0 0 216 16</inkml:trace>
          <inkml:trace contextRef="#ctx0" brushRef="#br0" timeOffset="323775.9919">17362 13608 436 0,'0'-33'160'0,"5"29"-124"0,-10-8-8 16,5 8 96-16,-4 0-72 15,-5 4 16-15,9 0-44 16,-14 0 32-16,5 8-32 16,0 8 32-16,4 21-32 0,-4 15 40 15,9 21-36-15,0 4 40 16,-18-4-40-16,4 16 28 0,-9 28-28 15,-8 9 8-15,-1-9-20 16,4-20 20-16,6-12-24 16,8-8 32-16,5-12-28 15,9-8-144-15,18-5 64 16,9-7-668 0</inkml:trace>
          <inkml:trace contextRef="#ctx0" brushRef="#br0" timeOffset="321753.8622">17635 13960 436 0,'-9'-4'160'0,"18"-4"-124"0,-18 4-8 16,9 4 140-16,0 0-96 15,-9 16 16 1,5 8-20-16,-5 4-40 16,9 9 56-16,-14 11-48 0,9 17-8 15,-4 12-16-15,0 0 8 16,-5-8-12-16,5 0 24 15,-4-21-20-15,-1-7 12 16,5-5-12-16,0-8 12 16,0-12-16-16,4 1-160 15,5-9 80-15,9-8-524 16,14-8 328-16,13-17 72 16</inkml:trace>
          <inkml:trace contextRef="#ctx0" brushRef="#br0" timeOffset="322191.8067">17544 14312 788 0,'-4'-33'292'0,"8"25"-228"0,5-4-16 15,5 4 64-15,4-4-72 16,14 0 8-16,18 0-28 0,9 4 4 16,10 0-12-16,4-1-32 0,-14 1 8 15,-9 4-232-15,-14 0 132 16,-8-12-384-1,-15 12 280-15,-8 0 0 16</inkml:trace>
          <inkml:trace contextRef="#ctx0" brushRef="#br0" timeOffset="322540.8884">17722 13794 676 0,'0'-4'248'0,"0"0"-192"0,14-4-16 15,-5 4 68-15,13-4-68 16,10-1 28-16,27 1-40 16,-4 4 0-16,0 4-16 15,-1 8-132-15,1 0 68 0</inkml:trace>
          <inkml:trace contextRef="#ctx0" brushRef="#br0" timeOffset="321966.4853">18173 14016 528 0,'-5'-8'196'0,"1"8"-152"0,-6 4-12 0,6 0 88 16,-1 9-72-16,-8 7 24 16,13 12-40-16,-14 17-12 15,14 20-12-15,-5 3 4 0,1 1-8 16,-1-4-12-16,-4-12 4 0,0-9 48 15,-5-11-24-15,-8-1-80 16,-10-8 32-16,0-7-368 16</inkml:trace>
          <inkml:trace contextRef="#ctx0" brushRef="#br0" timeOffset="324857.1483">20326 13830 892 0,'32'-36'332'0,"-18"28"-260"0,8 0-20 15,-3 12 36-15,3 8-60 16,-3 4 32-16,-1 8-32 15,0 1 8-15,-18-1-20 16,0-4 20-16,0-4-24 0,0 0 56 16,-9-3-36-16,0-5 20 15,9-8-32-15,18 0-44 16,14 0 12-16,23 0-244 16,-5-4 140-16,9 20-672 15</inkml:trace>
        </inkml:traceGroup>
      </inkml:traceGroup>
    </inkml:traceGroup>
    <inkml:traceGroup>
      <inkml:annotationXML>
        <emma:emma xmlns:emma="http://www.w3.org/2003/04/emma" version="1.0">
          <emma:interpretation id="{83715D98-EFB9-48E2-9790-A2DA2804D99C}" emma:medium="tactile" emma:mode="ink">
            <msink:context xmlns:msink="http://schemas.microsoft.com/ink/2010/main" type="paragraph" rotatedBoundingBox="3950,15520 21587,16108 21479,19346 3841,18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4B78E4-A2B4-44F5-9D1F-9AB332B935B9}" emma:medium="tactile" emma:mode="ink">
              <msink:context xmlns:msink="http://schemas.microsoft.com/ink/2010/main" type="inkBullet" rotatedBoundingBox="3924,16292 4360,16307 4357,16383 3921,16369"/>
            </emma:interpretation>
            <emma:one-of disjunction-type="recognition" id="oneOf40">
              <emma:interpretation id="interp40" emma:lang="" emma:confidence="0">
                <emma:literal>-</emma:literal>
              </emma:interpretation>
            </emma:one-of>
          </emma:emma>
        </inkml:annotationXML>
        <inkml:trace contextRef="#ctx0" brushRef="#br0" timeOffset="327123.6996">2752 15643 340 0,'-9'-12'128'0,"14"8"-100"0,-5 0-8 0,0 4 96 16,4-4-68-16,1 0 76 16,-1 0-68-16,-4 4 32 15,0 0-52-15,9 0 44 16,0 0-48-16,-9 0 4 0,5 8-24 16,-5 0 28-16,0-4-24 0,5 8 12 15,-1-4-16-15,5 1 12 16,0-1-16-16,10-4 40 15,3-4-24-15,6 0 12 16,-1-4-20-16,14 0 0 16,0 0-8-16,0-1 4 15,0 1-8-15,-5 0 16 16,-4-4-12-16,-9 0 32 16,-9 0-24-16,-10 0 12 15,-8 4-16-15,-6 0 0 16,1 4-4-16,0 4-84 15,0 0 40-15,5 4-240 16,4 0 152-16,9 12-476 16</inkml:trace>
      </inkml:traceGroup>
      <inkml:traceGroup>
        <inkml:annotationXML>
          <emma:emma xmlns:emma="http://www.w3.org/2003/04/emma" version="1.0">
            <emma:interpretation id="{E6B92019-7746-437C-9D8D-7E3E96598E8A}" emma:medium="tactile" emma:mode="ink">
              <msink:context xmlns:msink="http://schemas.microsoft.com/ink/2010/main" type="line" rotatedBoundingBox="4879,15551 21587,16108 21479,19346 4771,18788"/>
            </emma:interpretation>
          </emma:emma>
        </inkml:annotationXML>
        <inkml:traceGroup>
          <inkml:annotationXML>
            <emma:emma xmlns:emma="http://www.w3.org/2003/04/emma" version="1.0">
              <emma:interpretation id="{D5045A6E-8C35-4FCB-9276-A61864B99243}" emma:medium="tactile" emma:mode="ink">
                <msink:context xmlns:msink="http://schemas.microsoft.com/ink/2010/main" type="inkWord" rotatedBoundingBox="4869,15851 6073,15891 6046,16688 4842,16648"/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29530.1795">3781 15481 320 0,'0'-8'120'0,"-4"0"-96"0,-1 8-4 0,5 0 104 16,0 0-72-16,-5 0 24 16,1 0-44-16,-1 0 32 15,1 0-36-15,-1 0-4 16,1 8-16-16,-5 0 28 15,-1 1-20-15,1 11 32 0,0 8-32 16,0 17 32-16,0 15-32 16,-5-7-24-1,10 4 4-15,-1 7 16 0,5-19-4 16,5-9 24-16,9-7-20 16,4-17 40-16,9 0-28 15,19-24 4-15,-5-4-16 0,18-5 12 16,-5-11-16-16,-13-4-12 15,-4-5 0-15,-24 9-24 32,6 7 16-32,-19 9-20 15,-5 8 16-15,-13 16-16 16,4 8 16-16,-9 17 8 16,5-1 8-16,14 13 8 15,8-9-4-15,19-8 16 16,9 1-12-16,18-17 32 0,9 0-24 15,-9-16 32-15,-4-8-32 0,-5-8 20 16,-5-9-20-16,-9-7 0 0,-8-5-8 16,-10 1 36-1,0 8-20-15,-18-9-12 16,0 13-8-16,0-1-4 16,4 5 0-16,0 8-64 15,5 8 36-15,5 0-376 16</inkml:trace>
          <inkml:trace contextRef="#ctx0" brushRef="#br0" timeOffset="329776.837">4532 15291 528 0,'-18'-20'196'0,"9"16"-152"0,4 4-12 16,1 0 88-1,8 0-72-15,-4 0-20 0,14 12-16 16,-9 4 4-16,4 5-8 16,9-5 16-16,-9 0-16 15,5 0 24-15,-14 0-20 0,0-4-32 16,0 1 12-16,-9-5-508 16,9 4 280-1,9 8 28-15</inkml:trace>
          <inkml:trace contextRef="#ctx0" brushRef="#br0" timeOffset="329939.2681">4846 15190 704 0,'-13'12'264'0,"13"-12"-208"0,-9 16-12 0,9 5-24 15,9-1-20-15,-9 4 68 16,13 0-36-16,6 1-196 15,-6-5 84-15,-4 16-444 16</inkml:trace>
        </inkml:traceGroup>
        <inkml:traceGroup>
          <inkml:annotationXML>
            <emma:emma xmlns:emma="http://www.w3.org/2003/04/emma" version="1.0">
              <emma:interpretation id="{921CF1C8-F93A-46EB-9FE9-E13B5B46B003}" emma:medium="tactile" emma:mode="ink">
                <msink:context xmlns:msink="http://schemas.microsoft.com/ink/2010/main" type="inkWord" rotatedBoundingBox="6431,15786 9057,15874 9011,17262 6385,17174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33919.8527">6599 15700 540 0,'-18'-8'200'0,"14"12"-156"0,-6 8-12 0,6 4 60 15,-5 9-56-15,-5 7 48 16,0 4-48-16,1 5 24 0,-1-1-32 15,5-7-28-15,0-13 0 0,4 4 24 16,10-8-12-16,4-8 40 16,14-4-28-16,9-8 4 15,9-8-16-15,4-4-120 16,1-4 56-16,-10 0-68 16,-13 3 72-16,-9 1-12 15,-14 8 36-15,-10 8 92 16,-8 8-36-16,0 4 88 15,9 5-68-15,9 3 0 16,18-4-32-16,19 0 40 16,13-8-32-16,4 0 20 15,5-4-28-15,-8-12 44 16,-15-8-36-16,-9-8 28 16,1 4-28-16,-15-13 0 0,-8-3-16 15,-5-5-16-15,-5-3 0 16,-4-1-128-16,0 9 72 15,4 8-188 1,5 11 140-16,0 17-480 16</inkml:trace>
          <inkml:trace contextRef="#ctx0" brushRef="#br0" timeOffset="331249.7533">5233 15923 684 0,'-9'-9'252'16,"14"1"-192"-16,22-8-20 0,-4 12 76 0,13 4-72 15,14-8 24-15,14-4-36 16,0 8-32-16,0 0 0 16,-1 4 36-16,6-4-24 0,-1-4-96 15,-4 0 40-15,-10-1-192 16,-8 1 132-16</inkml:trace>
          <inkml:trace contextRef="#ctx0" brushRef="#br0" timeOffset="331068.7712">5848 15469 592 0,'-4'-12'220'0,"-1"12"-172"0,0-8-12 16,1 4 56-16,-1 0-56 15,-4 4-4-15,0 0-20 16,-5-4 8-16,1 4-12 16,-5 4-12-16,-1 0 0 0,-12 0-16 15,-1 4 12-15,-9 4-4 16,-5 0 4-16,-4 9 16 16,0 11-4-16,4 9 60 15,10 11-36-15,9 13-4 16,13 4-12-16,9-9-12 15,15-7 4-15,8-4 20 16,14-9-12-16,4-8 4 0,1-7-8 16,-1-5 48-16,5-8-32 15,-5-8-108-15,-4-4 44 16,-4 0-204-16,-10 0 136 16,-5 0-368-1</inkml:trace>
          <inkml:trace contextRef="#ctx0" brushRef="#br0" timeOffset="332850.5083">6262 15178 372 0,'0'12'140'0,"-4"0"-112"0,-1 4-4 0,5 1 64 15,-4 7-52-15,-1-4 4 16,1 0-24-16,-5 1-12 16,-1-5 0-16,-3-4 28 15,-1-4-16-15,-4 0-4 16,0 0-8-16,-1 0 12 16,-3-8-8-16,-1 0-12 0,0-4 0 15,5 0 128-15,9 0-72 0,4-4 64 16,14-4-72-16,14 4 24 15,9-4-40-15,9 12 16 16,0-8-24-16,0 16 44 16,5-8-36-16,-6 8-224 15,-3-8 104-15,-5 0-504 16,-5 4 332 0</inkml:trace>
          <inkml:trace contextRef="#ctx0" brushRef="#br0" timeOffset="332432.3973">6167 15129 372 0,'0'-8'140'0,"0"4"-112"0,0 4-4 16,0 0 56-16,0 8-48 16,0 8 104-16,-5 9-80 15,5 3 20-15,0 4-44 16,0 1-4-16,5-1-16 16,-1-12 20-16,1 5-20 0,4-9 40 15,0-4-28-15,-4 4-224 16,-1-12 108-16,-4-4-380 15</inkml:trace>
          <inkml:trace contextRef="#ctx0" brushRef="#br0" timeOffset="333162.8397">6854 15303 528 0,'-22'-16'196'0,"8"16"-152"0,-9-4-12 0,9 0 116 0,-8 4-88 16,-6 4 0-1,-13 8-36-15,-4 9 20 0,-10 7-28 16,-4 4-12-16,0 17-8 0,-5 24 4 16,-4 28 0-16,4 4 8 15,14-16-4-15,18-16 16 16,18-8-12-16,19-13-20 16,13-11 4-16,10-9-164 15,3-8 96-15,1-3-436 16</inkml:trace>
          <inkml:trace contextRef="#ctx0" brushRef="#br0" timeOffset="336877.2197">7023 15712 456 0,'-9'-8'168'0,"9"8"-128"0,4-4-16 0,1 0 156 16,-1 4-104-16,-4-4-4 15,9 4-44-15,5 4-28 16,-5 8-4-16</inkml:trace>
          <inkml:trace contextRef="#ctx0" brushRef="#br0" timeOffset="334095.8207">7209 15498 600 0,'-9'-13'224'0,"9"9"-176"0,0 0-12 15,0 4 132-15,0 0-100 16,14 4-44-16,-5 9-20 16,5 15 64-1,8 4-40-15,-3 29 28 16,3 8-36-16,1 4 16 16,-14-5-20-16,-13 1 44 15,-10-16-32-15,-22-5 40 0,4-3-40 0,-18-9-236 16,9-11 116-1,-18 3-604-15,8-8 388 0</inkml:trace>
          <inkml:trace contextRef="#ctx1" brushRef="#br0">7410 15753 0,'0'0'16,"0"0"0,41-101-1</inkml:trace>
          <inkml:trace contextRef="#ctx0" brushRef="#br0" timeOffset="347306.9562">7851 15275 592 0,'14'-16'220'0,"-14"12"-172"0,9 12-12 0,-9 12 156 0,-9 8-112 0,9 17 132 15,-14 24-120-15,5 44-20 0,-4 25-44 16,3-13-4-16,-3-7-12 0,4-1-24 16,4 8 4-16,10-15-216 15,-5-21 124-15,0-4-420 16,4-21 292-1,10-11-80-15</inkml:trace>
        </inkml:traceGroup>
        <inkml:traceGroup>
          <inkml:annotationXML>
            <emma:emma xmlns:emma="http://www.w3.org/2003/04/emma" version="1.0">
              <emma:interpretation id="{B95F01BD-9D98-4B31-9D07-E6EAD88DE09E}" emma:medium="tactile" emma:mode="ink">
                <msink:context xmlns:msink="http://schemas.microsoft.com/ink/2010/main" type="inkWord" rotatedBoundingBox="9574,15835 12937,15947 12894,17230 9531,17118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45675.4906">8493 15829 612 0,'-13'-12'228'0,"13"12"-180"0,0 8-12 16,0-8 204-16,9 4-140 16,9 1 64-16,5-1-96 15,9-4-32-15,18 0-20 16,4-9-16-16,1 5 4 0,-5 4-156 15,-9 0 84-15,-9 0-272 16,-9 0 192-16</inkml:trace>
          <inkml:trace contextRef="#ctx0" brushRef="#br0" timeOffset="345853.9631">8580 15360 436 0,'-5'-8'160'0,"5"8"-124"0,5 0-8 0,-5 0 184 16,0 0-120-16,0 0 88 15,0 0-108-15,4 0 60 16,5 8-76-16,5-8 12 15,4 0-36-15,14-8-12 16,0 4-12-16,9-4-16 16,5 4 4-16,-1 0-280 15,1 4 156-15,-1-4-492 0</inkml:trace>
          <inkml:trace contextRef="#ctx0" brushRef="#br0" timeOffset="346238.5595">9431 15368 476 0,'-50'12'176'15,"27"-4"-136"-15,-13 17-12 0,22-5 120 0,-9 12-88 16,5 25 88-16,0 20-84 16,0 12-40-16,4 0-20 15,5-12 12-15,5-12-8 0,4-9 4 16,9-11-4-16,0-9-32 15,0-4 12-15,0-19-128 16,0 11 80-16,5-16-400 16,8-4 256-1,10 0 8-15</inkml:trace>
          <inkml:trace contextRef="#ctx0" brushRef="#br0" timeOffset="346439.0927">9386 15660 780 0,'-14'-5'288'0,"23"5"-224"0,14 9-20 0,0 3 100 16,13-4-88-16,14 0-12 16,9-4-28-16,0 0 12 15,1-4-16-15,-10 0-136 0,-14 0 68 16,-8 0-272-16,-6 0 184 15,-22 0-324 1</inkml:trace>
          <inkml:trace contextRef="#ctx0" brushRef="#br0" timeOffset="346675.2206">9727 15437 436 0,'-14'-8'160'0,"10"16"-124"0,-1 8-8 16,1 0 204-16,-5 17-132 15,4 15 108-15,-4 13-120 16,4 4 24-16,1-9-68 16,4-7 20-16,0 4-36 0,9-17-16 15,0 0-8-15,0-11-4 16,5-5 0-16,4-8-108 16,0 0 60-16,1-8-236 15,8-4 160-15,0-8-368 16,5 0 276-16,14-16 40 15</inkml:trace>
          <inkml:trace contextRef="#ctx0" brushRef="#br0" timeOffset="346875.2542">10014 15477 664 0,'0'21'244'0,"14"3"-188"0,4 33-16 0,0-13 164 16,5 21-120-16,0 8-8 16,-10-5-48-16,-4-7 16 0,-13-8-28 15,-14-1-208-15,-19-3 104 0,-8 0-416 16</inkml:trace>
          <inkml:trace contextRef="#ctx0" brushRef="#br0" timeOffset="345218.7757">8844 15433 436 0,'23'-8'160'0,"-23"8"-124"0,18 0-8 0,-5-4 176 15,-3 4-116-15,-1-4 16 16,0 8-60-16,0-4-4 16,0 0-24-16,-4 0 0 15,-1 0-8-15,-8-4 4 16,-1 4-8-16,-18-4-28 15,5 8 12-15,-27-4-76 16,4 8 52-16,-19-4-20 0,6 0 32 16,4 4 12-16,4-8 12 15,10 0-20-15,8 8 12 16,10-8-4 0,5 4 4-16,13 8 16 0,0 0-4 15,4 9 8-15,5 7-8 16,-4 8 40-16,-10 13-20 15,1 8 4-15,-5-1-16 0,-5-3-8 16,-4-5 0-16,-5-3 20 16,-4-9-12-16,-1-11 12 15,10 3-12-15,4-12 36 16,10 4 8 0,13-3-28-16,9-5 40 0,9 0-40 15,5 0 4-15,0 0-20 16,0-4-24-16,4 0 4 15,-4-4-188-15,0 4 104 16,-4-8-164 0,-10 9 148-16,-5-9-212 15</inkml:trace>
          <inkml:trace contextRef="#ctx0" brushRef="#br0" timeOffset="347714.5509">10442 15356 508 0,'23'-28'188'0,"-5"24"-148"0,-14 8-8 0,1 4 176 16,-10 12-120-16,1 12 160 16,-5 29-144-16,-5 40-8 15,-13 21-56-15,4-13-4 0,0 0-20 0,1 0 28 16,-1 5-28-16,-5-9 4 16,15-20-12-16,-1-20-112 15,-4-13 56-15,0-15-208 16,4-17 140-16,0-16-288 15,5-16 228 1,9-12-164 0</inkml:trace>
          <inkml:trace contextRef="#ctx0" brushRef="#br0" timeOffset="348014.5099">10729 15235 860 0,'13'-21'320'0,"-4"29"-248"0,-9 5-20 0,0 3 136 16,0 4-112-16,10 4 24 15,-6 1-60-15,-4-5-16 16,5 0-16 0,-10-4 28-16,1 0-20 0,8-3 12 0,-4-5-16 15,27-4-8 1,10-4-44-16,27 0 20 15,4 0-460-15,5 8 264 16,0 12-404 0</inkml:trace>
          <inkml:trace contextRef="#ctx0" brushRef="#br0" timeOffset="348361.2901">11421 15858 1100 0,'4'-8'408'0,"5"0"-316"0,28-5-28 0,-10 9 88 16,23-4-96-16,9 0 24 15,10 8-48-15,-6 0-540 0</inkml:trace>
        </inkml:traceGroup>
        <inkml:traceGroup>
          <inkml:annotationXML>
            <emma:emma xmlns:emma="http://www.w3.org/2003/04/emma" version="1.0">
              <emma:interpretation id="{7C017624-0A70-4E86-A1CC-419A1291C036}" emma:medium="tactile" emma:mode="ink">
                <msink:context xmlns:msink="http://schemas.microsoft.com/ink/2010/main" type="inkWord" rotatedBoundingBox="31,14941 14125,-2701 24506,5591 10412,23234"/>
              </emma:interpretation>
              <emma:one-of disjunction-type="recognition" id="oneOf4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50234.2169">12673 15740 216 0,'0'-16'80'0,"0"16"-60"0,0 0-8 0,-5 0 48 15,5 8-36-15,-9 0 32 16,0 5-28-16,4-1 72 15,1 4-56-15,-10 0 92 16,5 4-76-16,-5 1 24 16,5-1-48-16,-4 4 12 15,8 0-28-15,-4 1 0 16,9 3-12-16,0-12-8 16,9 4 4-16,0-7-68 15,9-1 36-15,1-12-60 16,3 4 52-16,-3-8-64 15,3 0 60-15,-8-4 0 16,4 3 24-16,-9-3 20 16,1 8 0-16,-10 0 84 15,4 0-44-15,-4 8 24 16,0 5-40-16,5-5 28 0,8 4-32 16,6-8 4-16,8 0-16 0,5-8 36 15,4 0-24-15,-4-4 20 16,0 0-24-16,-9-4 36 15,-1-1-32-15,-13-11 4 16,-4 4-16-16,-10-4 12 16,1 3-16-16,-5-7-180 15,9 8 96-15</inkml:trace>
          <inkml:trace contextRef="#ctx0" brushRef="#br0" timeOffset="350400.6858">13306 15400 632 0,'-19'-8'236'0,"19"12"-184"0,-9 9-16 16,9-5 28-16,0 4-44 16,0 8-80-16,9 4 32 15,1 5-456-15</inkml:trace>
          <inkml:trace contextRef="#ctx0" brushRef="#br0" timeOffset="351030.3758">13665 15821 384 0,'-13'-20'140'0,"13"20"-108"0,-9 12-8 0,-14 0 76 15,23 5-60-15,-23 7 44 16,14 8-48-16,-14 1 24 15,0-1-32-15,14 0 28 16,-4-3-32-16,-1-5-4 16,14-4-12-16,5-12 12 15,13 9-12-15,-5-17-56 16,19 4 24-16,0-13-120 16,5 1 80-16,-6 0 28 15,1-8 24-15,0 0 12 16,-5 4 0-16,-17-4 60 15,-1 3-32-15,-9 5 112 16,0 8-80-16,0 8 56 16,0 5-72-16,18 3-12 15,-4 4-20-15,22-4 16 16,5 0-16-16,4-16-20 16,1 17 0-16,-14-17-68 0,9 0 44 15,-14-9-24-15,-4 1 36 0,-14-8 8 16,9 4 12-16,-18-12 16 15,0 4-8-15,-9-13-28 16,9 5 8-16,-9-9-216 16,9 9 128-16</inkml:trace>
          <inkml:trace contextRef="#ctx1" brushRef="#br0" timeOffset="14730.3016">13793 16826 0,'0'0'15,"0"0"1,-32-85 0</inkml:trace>
          <inkml:trace contextRef="#ctx0" brushRef="#br0" timeOffset="351217.3398">14262 15421 684 0,'-18'8'252'0,"18"-8"-192"0,-5 28-20 16,5-12 32 0,5 5-48-16,-1 3 16 15,10 0-24-15,-5-4-272 16,14 5 140-16</inkml:trace>
          <inkml:trace contextRef="#ctx0" brushRef="#br0" timeOffset="351369.7172">14590 15396 696 0,'-5'4'256'0,"5"-4"-196"0,-18 25-20 0,18-9 24 16,0 0-44-16,-9 8-132 15,9 1 60-15</inkml:trace>
        </inkml:traceGroup>
        <inkml:traceGroup>
          <inkml:annotationXML>
            <emma:emma xmlns:emma="http://www.w3.org/2003/04/emma" version="1.0">
              <emma:interpretation id="{08839D9C-656D-43A0-869A-3BCBD461901F}" emma:medium="tactile" emma:mode="ink">
                <msink:context xmlns:msink="http://schemas.microsoft.com/ink/2010/main" type="inkWord" rotatedBoundingBox="16027,15943 18449,16024 18341,19241 15919,19160"/>
              </emma:interpretation>
              <emma:one-of disjunction-type="recognition" id="oneOf4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1" brushRef="#br0" timeOffset="73046.5677">16980 18521 0,'0'0'0</inkml:trace>
          <inkml:trace contextRef="#ctx0" brushRef="#br0" timeOffset="354875.2271">14817 16149 372 0,'0'0'140'0,"0"0"-112"0,0 4-4 16,0-4 64-16,0 0-52 15,0 0 68-15,0 8-64 16,0-8 44-16,5 12-48 15,-5-3 52-15,9-5-52 16,0 0 20-16,18-4-36 0,14 0 16 16,50 0-20-16,19 4 8 15,31-4-12-15,45 0 0 16,15 12-4-16,-6-4-128 0,15 0 64 16,-19 0-76-1,-27 12 76-15,-32-12-48 0,-32 1 60 16,-22-9 20-16,-24 0 20 15,-22-9 36-15,-9 1-16 16,0-4-76-16,-19 4 32 16</inkml:trace>
          <inkml:trace contextRef="#ctx0" brushRef="#br0" timeOffset="352981.5015">15086 15409 364 0,'18'-25'132'0,"5"21"-100"0,18-8-12 16,-18 8 112-16,-1 4-76 16,10 4 40-1,-5 8-56-15,5 13 4 0,-4 7-28 16,-6 12 8-1,6 5-12-15,-6 12 20 16,-3-1-20-16,-15-7-4 16,-4-4-4-16,-4-9-24 0,-1 1 12 0,-18-25-4 15,10-4 4-15,-19-16 32 16,18-4-12-16,-4-21-12 16,4-3-4-16,5-8 20 15,9 3-8-15,14 1-40 16,4 11 20-16,5 5-24 15,9 12 20-15,9 4-104 16,-5 8 64-16,10 4-284 16,-1 4 192-16</inkml:trace>
          <inkml:trace contextRef="#ctx0" brushRef="#br0" timeOffset="355516.7432">15172 16493 444 0,'-54'-32'164'0,"35"24"-124"0,-3-8-16 16,22 16 156-16,0-9-104 15,9 1-4-15,23 4-44 16,13 4-20-16,1 12-4 16,17 17 28-16,-8 11-16 0,-9 9-4 0,-15 3-8 15,-8-3-40-15,0-5 20 16,-23-3-64-16,-5-1 44 15,-17-3 16-15,-10-5 16 16,-14-16 12-16,-4-3-4 16,0-18 24-16,9-11-16 15,9 4 128-15,19-16-76 16,22 8-12-16,23-5-32 16,18 5-52-16,4-4 20 15,10 12 0-15,-5 4 12 0,-4 4-72 16,9 4 40-1,-10 4-208-15,-8 4 136 0,-10-4-276 16,-4 0 216 0,0 0 44-16</inkml:trace>
          <inkml:trace contextRef="#ctx0" brushRef="#br0" timeOffset="355818.0452">15887 16619 416 0,'-18'8'152'0,"18"-8"-116"0,-14 28-12 0,-4-16 100 15,4 0-72-15,-4 9 68 16,4 7-68-16,-13-8 40 15,14 8-52-15,-1-7-4 16,5 3-20-16,4-16 8 16,10 12-16-16,4-20-20 15,5 12 4-15,4-16-100 16,4-4 56-16,1 0-108 16,9-4 92-16,-14 0 20 15,1 0 32-15,-10 4 60 16,9 0-24-16,-14 0 132 15,1 8-84-15,0 0 92 16,4 8-92-16,4 8 4 16,15-4-48-16,-1-4 24 15,5 8-32-15,4-16 32 16,-4 4-32-16,-5-12 40 16,-4 0-32-16,-9 0-12 15,-1-4-8-15,-13 0-16 16,5-4 8-16,-14 3-216 15,0 5 120-15,0-8-236 16,9 12 192-16</inkml:trace>
          <inkml:trace contextRef="#ctx0" brushRef="#br0" timeOffset="353550.0137">15828 15736 728 0,'-18'-28'268'0,"18"28"-208"0,9-8-16 16,0 4 96 0,14 4-84-16,13-4 24 15,5 4-48-15,9-8-20 16,5 16-8-16</inkml:trace>
          <inkml:trace contextRef="#ctx0" brushRef="#br0" timeOffset="353296.8421">16265 15502 580 0,'-18'-21'216'0,"18"21"-168"0,-14-8-12 16,5 4 56-1,4 4-56-15,-8-4-12 16,-1 8-16-16,-13-4 0 15,4 4-4-15,-13 0-20 16,8 4 8-16,-13 13 56 0,5 3-24 0,-10 12 68 16,15 9-52-16,-6 12-8 15,10-1-20-15,4-3 8 16,9-5-12-16,28-7 16 16,9-5-16-16,18-11-172 15,-5-1 92-15,5-12-160 16,-4 0 132-16</inkml:trace>
          <inkml:trace contextRef="#ctx0" brushRef="#br0" timeOffset="356018.5809">16351 16489 956 0,'-9'-8'352'0,"9"8"-272"0,0 0-24 0,0 8-4 15,0 0-40-15,9 12-4 16,5 5-4-16,-5-5-480 16,5 0 260-16</inkml:trace>
          <inkml:trace contextRef="#ctx0" brushRef="#br0" timeOffset="354092.9579">16629 15307 600 0,'-23'17'224'0,"23"-17"-176"0,-18 28-12 0,5-16 16 31,3 4-36-31,-3 0 12 0,-1 5-16 16,-9-5 0-16,5 0-4 0,-5-4-60 16,5 0 28-16,-5-8-16 15,10 4 24-15,-1-12-8 16,10 4 12-16,4-8 8 15,4 0 4-15,14-8-12 16,5 8 8-16,18-4 28 16,0 8-12-16</inkml:trace>
          <inkml:trace contextRef="#ctx0" brushRef="#br0" timeOffset="353830.2602">16502 15299 404 0,'4'12'148'0,"-4"-12"-112"0,-4 29-12 0,-1-13 120 16,10 0-84-16,-5 8-24 15,9 5-24-15,-5-1-24 16,1 4 8-16</inkml:trace>
          <inkml:trace contextRef="#ctx0" brushRef="#br0" timeOffset="360049.3961">17235 15566 364 0,'0'-28'132'0,"4"20"-100"0,1-4-12 0,-1 4 140 16,-4 8-92-16,0-4 36 15,9 4-64-15,-9 12 84 16,5 8-72-16,-10 37 56 16,1 16-64-16,-5 36 24 15,-5 12-40-15,-9 37 36 0,-4 12-36 16,-5-24 12-16,9-17-24 15,10-11-8-15,4-9-4 0,18-12-224 16,0-12 120-16,18-20-420 16</inkml:trace>
        </inkml:traceGroup>
        <inkml:traceGroup>
          <inkml:annotationXML>
            <emma:emma xmlns:emma="http://www.w3.org/2003/04/emma" version="1.0">
              <emma:interpretation id="{AAB2B2A1-3527-4D19-A012-5CD53092FA91}" emma:medium="tactile" emma:mode="ink">
                <msink:context xmlns:msink="http://schemas.microsoft.com/ink/2010/main" type="inkWord" rotatedBoundingBox="18767,16129 20899,16200 20851,17616 18720,17545"/>
              </emma:interpretation>
              <emma:one-of disjunction-type="recognition" id="oneOf4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58923.3534">18655 15615 624 0,'-9'-16'228'0,"9"12"-176"0,-14 0-16 0,5 4 72 0,-9 4-68 15,-9 8 0-15,-19 28-24 16,-8 9 16-1,4 32-20-15,-1-12 48 16,11-1-32-16,-6 9-16 16,14-4-4-16,5 16 8 15,13-12-8-15,14 8-4 0,5-12 0 16,4-20-40-16,4-13 20 16,6-4-304-16</inkml:trace>
          <inkml:trace contextRef="#ctx0" brushRef="#br0" timeOffset="359111.3562">18469 16044 632 0,'9'-4'236'0,"-9"4"-184"0,36 4-16 0,-9 0 60 15,1 4-60-15,17-8 4 16,5 8-24-16,5-4-28 16,-5 0 4-16,-9-4-260 15,-5 8 148-15</inkml:trace>
          <inkml:trace contextRef="#ctx0" brushRef="#br0" timeOffset="359356.0039">18692 15886 508 0,'4'-8'188'0,"-4"8"-148"0,5 12-8 16,-5 0 124-1,0 9-92-15,-9 7 88 16,4 8-88-16,-9 5 40 16,1-5-64-16,-1 1 32 15,5 11-40-15,9-11-20 16,5 3-4-16,4-16 36 15,13-3-24-15,-8-5-220 16,9-8 108-16,4 0-248 0,0-4 192 16</inkml:trace>
          <inkml:trace contextRef="#ctx0" brushRef="#br0" timeOffset="359614.5917">19243 15825 756 0,'9'25'280'0,"-9"-25"-216"0,27 73-20 0,-4-45 156 15,-14 0-120-15,18 17 20 16,-18 7-60-16,-18 9-160 0,-23 16 68 16,-18-4-424-1</inkml:trace>
          <inkml:trace contextRef="#ctx0" brushRef="#br0" timeOffset="360398.568">19716 15595 464 0,'-9'-4'176'0,"9"16"-140"0,-9 32-8 0,9-3 108 16,0 32-80-16,-9 8 40 0,4 8-56 15,-4 28-4-15,-14 29-24 16,5-5 28-16,-9-19-24 0,4-17 4 16,0-8-12-16,0-24-8 15,5-8 4-15,-5-13-16 16,14-19 8-16,-4-13-224 16,4-12 120-16,9-12-348 15</inkml:trace>
          <inkml:trace contextRef="#ctx0" brushRef="#br0" timeOffset="357650.947">18277 15834 488 0,'-27'-9'180'0,"27"9"-140"0,-41-4-12 15,18 0-24 1,5 8-8-16,-32-8-32 16,14 0 20-16,-28-8 4 15,9 4 12-15,-9-12 104 16,14 8-56-16,-4-9 60 0,22 5-64 0,5 0 24 15,8 8-40-15,6 8-16 16,8 8-8-16,1 24 20 16,4 1-12-16,-5 23 12 15,0-3-12-15,-8 4 20 16,4 3-20-16,-10-3-12 16,6-4-4-16,-5 7 4 15,4-19 0-15,-4-1 16 16,9-11-8-16,0-9-12 15,4 4 0-15,5-16 20 16,9 0-8-16,5-4-20 16,9 5 4-16,8-1-4 15,6 0 4-15,8-4 0 16,5 12 0-16,5-8-204 16,0-4 116-16,-10-4-244 15,-8 8 192-15</inkml:trace>
          <inkml:trace contextRef="#ctx0" brushRef="#br0" timeOffset="357895.1143">17717 16109 736 0,'-9'-12'272'0,"9"12"-208"0,9-4-20 15,5-1 132 1,4 10-104-16,23-5-12 0,9 0-36 15,9 0 8-15,1 4-20 16,-1 0-224 0,-9-4 116-16,-9 0-432 0,-5 8 296 0</inkml:trace>
          <inkml:trace contextRef="#ctx0" brushRef="#br0" timeOffset="358132.8233">17772 15490 728 0,'5'-29'268'0,"13"21"-208"15,14-4-16-15,-5 12 124 0,9 0-100 16,14 0 16-16,0 4-48 15,1 8-8-15,3-4-16 16,-13 8-272-16,-4 1 144 0,-10-5-300 16</inkml:trace>
        </inkml:traceGroup>
        <inkml:traceGroup>
          <inkml:annotationXML>
            <emma:emma xmlns:emma="http://www.w3.org/2003/04/emma" version="1.0">
              <emma:interpretation id="{584B65E2-BAF9-4064-916E-8E985C0B7308}" emma:medium="tactile" emma:mode="ink">
                <msink:context xmlns:msink="http://schemas.microsoft.com/ink/2010/main" type="inkWord" rotatedBoundingBox="21207,16096 21587,16108 21573,16520 21193,16507"/>
              </emma:interpretation>
              <emma:one-of disjunction-type="recognition" id="oneOf47">
                <emma:interpretation id="interp47" emma:lang="" emma:confidence="0">
                  <emma:literal>2</emma:literal>
                </emma:interpretation>
                <emma:interpretation id="interp48" emma:lang="" emma:confidence="0">
                  <emma:literal>1</emma:literal>
                </emma:interpretation>
                <emma:interpretation id="interp49" emma:lang="" emma:confidence="0">
                  <emma:literal>Z</emma:literal>
                </emma:interpretation>
                <emma:interpretation id="interp50" emma:lang="" emma:confidence="0">
                  <emma:literal>|</emma:literal>
                </emma:interpretation>
                <emma:interpretation id="interp5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61231.2797">20026 15437 872 0,'45'-28'324'0,"-45"28"-252"0,68-9-20 0,-45 14 148 16,5 7-120-16,-1-4 12 16,-4 16-56-16,-1 8-24 15,-13 5-8-15,1 7 20 16,-10 5-12-16,-10 0 32 16,-3-5-28-16,4-8 4 15,0-3-12-15,9-13-24 16,9-4 8-16,13-12-252 15,1 0 144-15,23-8-572 16,8 4 388-16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7:36.7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919004-2C38-4A58-9752-2D1097D7FFDB}" emma:medium="tactile" emma:mode="ink">
          <msink:context xmlns:msink="http://schemas.microsoft.com/ink/2010/main" type="inkDrawing" rotatedBoundingBox="19975,11735 23108,11680 23109,11720 19976,11775" semanticType="underline" shapeName="Other">
            <msink:sourceLink direction="with" ref="{6A324001-0D58-4DB2-B27B-4761FCE74E94}"/>
          </msink:context>
        </emma:interpretation>
      </emma:emma>
    </inkml:annotationXML>
    <inkml:trace contextRef="#ctx0" brushRef="#br0">-3 62 444 0,'-9'-8'164'0,"9"8"-124"0,9 0-16 0,-9 0 168 31,5 4-112-31,4-4 44 0,5 0-72 0,-5 0 52 16,-5 0-64-16,10 0 72 15,-9 0-64-15,-5 0 64 16,9 4-64-16,-9-4 64 15,9 0-64-15,-5 0-8 16,6 0-24-16,3 0 16 16,-4 8-20-16,14-4-4 15,4 4-4-15,46-8-4 16,9 4 0-16,73-8 0 16,0 0 0-16,100-8 0 15,-14 0 0-15,82 0 16 16,-40 4-8-16,17 4 24 15,-45 0-20-15,-23 4 4 0,-36 0-8 16,-50 0-8-16,-51 0 4 16,-36-5 84-1,-4 5-48-15,-32 0 16 16,-5-8-32-16,-18 0-120 16,14 8 52-16,-14-8-160 15,0 8 116-15,-14 0-412 16,14 8 280-16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18:03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B6AD52-55F8-4BE1-BDFA-BCCA07FA5CCC}" emma:medium="tactile" emma:mode="ink">
          <msink:context xmlns:msink="http://schemas.microsoft.com/ink/2010/main" type="inkDrawing" rotatedBoundingBox="538,12638 1675,8555 2466,8775 1329,12858" semanticType="callout" shapeName="Other">
            <msink:sourceLink direction="with" ref="{CD02F684-C849-4C89-98ED-45FD1E000B66}"/>
            <msink:sourceLink direction="with" ref="{FC46B739-B32C-40A1-866F-A4CC264F7BF1}"/>
          </msink:context>
        </emma:interpretation>
      </emma:emma>
    </inkml:annotationXML>
    <inkml:trace contextRef="#ctx0" brushRef="#br0">1501-3 320 0,'-9'0'120'0,"-5"8"-96"0,-23 13-4 16,10-5 0-16,-18 12-16 0,-5 9-4 15,-5 3 4-15,-13 9 56 16,-1 7-32-16,-8 9 112 16,-19 0-80-16,-8 12 20 15,-6 44-48-15,19 33 4 16,-4 12-20-16,-1 48 28 0,-4 21-28 16,4 36 40-16,1 12-32 15,26-3 20-15,24 3-24 16,13-40 72-16,14 8-56 15,13-17 12-15,28-39-28 16,4-33 60-16,19-33-48 0,-1-16 16 16,5-20-32-16,-4-20 8 15,-10-20-12-15,-4-17-112 16,-4-15 52-16,-6-13-544 16,10-4 328-1,-4-4-84-15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20:35.8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38A52F-80B1-4315-A10B-0BDBC0B29429}" emma:medium="tactile" emma:mode="ink">
          <msink:context xmlns:msink="http://schemas.microsoft.com/ink/2010/main" type="writingRegion" rotatedBoundingBox="2707,280 25138,428 25018,18527 2587,18378"/>
        </emma:interpretation>
      </emma:emma>
    </inkml:annotationXML>
    <inkml:traceGroup>
      <inkml:annotationXML>
        <emma:emma xmlns:emma="http://www.w3.org/2003/04/emma" version="1.0">
          <emma:interpretation id="{D39E5772-9C01-41E2-AD34-7E4C0DB6275E}" emma:medium="tactile" emma:mode="ink">
            <msink:context xmlns:msink="http://schemas.microsoft.com/ink/2010/main" type="paragraph" rotatedBoundingBox="2738,213 23765,420 23741,2809 2714,2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3DA317-730B-476E-A2BB-B8EE8B1A2A0A}" emma:medium="tactile" emma:mode="ink">
              <msink:context xmlns:msink="http://schemas.microsoft.com/ink/2010/main" type="inkBullet" rotatedBoundingBox="2732,803 3932,815 3925,1568 2725,1556"/>
            </emma:interpretation>
          </emma:emma>
        </inkml:annotationXML>
        <inkml:trace contextRef="#ctx0" brushRef="#br0">37 75 572 0,'-14'-8'208'0,"14"8"-160"0,-5-4-12 0,1 0 92 15,4 8-76-15,-5-8 84 16,10 4-76-16,-5-5 12 15,0 1-40-15,0-4 4 16,9 8-20-16,0-8 8 16,0 4-12-16,14-8-16 15,9 12 0-15,36-12 28 16,0 12-12-16,19-4-12 16,-1 4-4-16,5 0 4 15,-18 4 0-15,-4-4 0 16,-15 0 0-16,-4 0 0 15,-9 0 0-15,-9-4 16 16,-5 4-8-16,-13-4 76 16,0 8-48-16,-10-4-4 0,1 0-20 15,-10 0-20-15,5 4 4 0,-4 0-4 16,-1 8 0-16,-4 0 8 16,5 0 0-16,-6 9 0 15,1-1 0-15,-9 12-20 16,5 1 12-16,-15 19 4 15,10 1 4-15,-14 20 24 16,5 4-12-16,-10-5-12 16,10-3-4-16,-9-12 4 15,8-5 0-15,-4-15 16 16,10-13-8-16,-10-4 48 16,9-11-28-16,-13-18-24 15,-1-7-4-15,-13-28 8 16,9 3-4-16,-13-23 16 15,13 11-12-15,-5-8-12 16,14 17 0-16,-4 3 56 16,13 9-28-16,-4 3 8 15,13 9-20-15,0 0-32 16,14 8 8-16,-9 0-20 16,18 4 16-16,-9 0-132 15,9 4 80-15,5 4-232 16,-9 4 168-16</inkml:trace>
        <inkml:trace contextRef="#ctx0" brushRef="#br0" timeOffset="212.5649">1161 394 1008 0,'14'25'372'0,"-14"-25"-288"0,4 16-24 0,-4-12 0 15,5 0-44-15,0 4-112 16,4 0 52-16</inkml:trace>
      </inkml:traceGroup>
      <inkml:traceGroup>
        <inkml:annotationXML>
          <emma:emma xmlns:emma="http://www.w3.org/2003/04/emma" version="1.0">
            <emma:interpretation id="{7B162567-7DF8-402A-81D1-05CCD8CC4DC7}" emma:medium="tactile" emma:mode="ink">
              <msink:context xmlns:msink="http://schemas.microsoft.com/ink/2010/main" type="line" rotatedBoundingBox="4655,232 23765,420 23746,2360 4636,2172"/>
            </emma:interpretation>
          </emma:emma>
        </inkml:annotationXML>
        <inkml:traceGroup>
          <inkml:annotationXML>
            <emma:emma xmlns:emma="http://www.w3.org/2003/04/emma" version="1.0">
              <emma:interpretation id="{85EB6C1F-566E-4CD0-8B55-5DE5B8899804}" emma:medium="tactile" emma:mode="ink">
                <msink:context xmlns:msink="http://schemas.microsoft.com/ink/2010/main" type="inkWord" rotatedBoundingBox="4650,727 6793,748 6783,1763 4640,17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61.6924">1935 293 924 0,'-18'-12'340'0,"18"12"-260"0,14 4-28 0,-5-8 108 16,9 4-100-16,9-4 36 16,5 4-56-16,14-8-4 15,8 4-24-15,10-4-8 16,9 4 0-16,4-4-136 16,-4 0 72-16,-14 4-152 15,-13 4 120-15,-19 0-320 16,-9 4 232-16</inkml:trace>
          <inkml:trace contextRef="#ctx0" brushRef="#br0" timeOffset="2132.1764">2108 488 572 0,'-4'-9'208'0,"4"9"-160"0,22 9-12 16,-8-5 136-1,4 8-100-15,5 8 24 16,0 8-56-16,4 9-16 16,5 3-16-16,-9 1 28 15,0-1-20-15,-23-3 4 16,0-5-12-16,-23 0 20 16,5-3-16-16,-19-5 12 0,5 0-12 15,-18-12-8-15,9-4 0 0,-13-8 20 16,8 0-12-16,5-8-12 15,14 0-4-15,13-4 20 16,14 4-8-16,14 0 32 16,13 8-24-16,5 0 32 15,4 8-32-15,5 0 32 16,0 0-32-16,5 0-24 16,-1 4 4-16,5-4-212 15,1 1 120-15,3-5-404 16,5 0 284-16</inkml:trace>
          <inkml:trace contextRef="#ctx0" brushRef="#br0" timeOffset="1504.0897">2186-26 652 0,'-5'-21'244'0,"5"21"-192"0,-5-8-12 0,1 4 120 16,8 8-96-16,-4 0 16 16,0 8-44-16,0 9 20 15,0 7-32-15,0 8 12 16,5 1-20-16,0-1-8 16,-1 1-4-16,1-5 20 15,-1 0-12-15,-4-3-40 16,5-1 16-16</inkml:trace>
          <inkml:trace contextRef="#ctx0" brushRef="#br0" timeOffset="2404.4003">2996 6 860 0,'-27'-20'320'0,"27"20"-248"0,0-25-20 15,4 13 92 1,5 8-88-16,14-8-4 16,-5 8-32-16,19 0-32 15,8 8 4-15,10 0 12 16,9 8 0-16,-10-4-12 16,10 0 4-16,-14 1-24 15,-4-5 16-15,-15-4 24 0,-3 4-8 0,-10-4-88 16,-4 0 48-16,-14-4-220 15,-5 4 144-15</inkml:trace>
          <inkml:trace contextRef="#ctx0" brushRef="#br0" timeOffset="2732.291">3301-55 624 0,'-9'41'228'0,"9"-41"-176"0,0 56-16 0,0-27 52 15,0 3-56-15,-14 9 24 16,5 3-36-16,-5 9 8 15,-4-5-16-15,-14 13 12 16,14-13-16-16,-14-7 16 16,5-9-16-16,0-15 16 15,4-5-16-15,-9-24-4 16,9-5 0-16,5-11-4 16,4 4 0-16,-4-5 60 15,14 13-32-15,4 4-12 16,4 8-8-16,14 12 44 15,5 12-28-15,9 9 0 16,4 7-16-16,5 5 20 16,0-5-16-16,-4-4 12 15,8-3-12-15,-8-5-176 16,-5-4 92-16,-10-8-264 16,1-8 188-16,-9-16-308 15,4 0 256-15</inkml:trace>
          <inkml:trace contextRef="#ctx0" brushRef="#br0" timeOffset="3166.9284">3538 293 852 0,'23'-16'316'0,"-23"16"-248"0,9 8-16 0,-9-8 76 16,4 8-80-16,1 4 112 15,-1 13-88-15,-8 3-20 16,4 4-32-16,-9 5 12 16,9-5-20-16,-5-3 24 15,10-5-24-15,-5-16-40 16,0 0 16-16,4-20-52 15,5 0 36-15,5-17-56 16,0 1 48-16,4-8-80 16,0-1 64-16,-4 1-8 15,-1 20 36-15,-4-5 32 16,5 17-4-16,-14 8 124 16,0 17-72-16,-4 11 84 15,-1 4-80-15,5 9 12 16,9 3-40-16,0-11 12 15,0-1-24-15,14-15 8 16,9-5-16-16,9-24 28 16,-5 0-24-16,10-21-128 15,-5-3 60-15,-9-1-60 16,4 5 64-16,-18 4-20 16,-4 8 44-16,-14 16-8 15,-9 8 20-15,4 16 52 0,-4 8-20 0,0 5 24 16,9-1-24-16,0-7-28 15,9-1 4-15,14-16-448 16,0-4 244-16</inkml:trace>
        </inkml:traceGroup>
        <inkml:traceGroup>
          <inkml:annotationXML>
            <emma:emma xmlns:emma="http://www.w3.org/2003/04/emma" version="1.0">
              <emma:interpretation id="{931E7D5C-CBC1-43D1-AFB4-2317520DA196}" emma:medium="tactile" emma:mode="ink">
                <msink:context xmlns:msink="http://schemas.microsoft.com/ink/2010/main" type="inkWord" rotatedBoundingBox="7312,355 9141,373 9128,1679 7299,16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75.3543">5013-358 496 0,'-9'-33'184'0,"9"33"-140"0,-18-24-16 0,8 16 144 15,6 4-100-15,-10-8 76 16,1 8-84-16,-6-8 16 16,6 12-44-16,-10 0-4 15,5 0-20-15,-10 20 12 16,10 8-16-16,-14 41 24 16,5 12-20-16,-14 28 24 15,18-8-24-15,-18 29 24 16,19-9-24-16,-10 5 24 15,18-9-24-15,-4-20 24 16,18-16-24-16,-5-20-4 16,10-13-4-16,-1-11 48 15,5-9-28-15,1-8-20 16,-1-3-4-16,-9-9-80 16,4-4 44-16,-4-4-108 15,0 0 80-15,0-4-180 16,0 4 136-16</inkml:trace>
          <inkml:trace contextRef="#ctx0" brushRef="#br0" timeOffset="4429.8378">5623 59 436 0,'0'-29'160'0,"0"29"-124"0,5-20-8 0,-10 8 124 15,5 8-88-15,-9-8 44 16,0 4-64-16,-9-5-24 15,-1 5-12-15,-17-4-52 16,9 8 24-16,-14-4 32 16,4 4-4-16,-13 0 8 15,18 4-8-15,0 0-8 16,10 4 4-16,-1 4 4 16,5 4-4-16,4 8 52 15,5 1-32-15,4 11 0 16,-4 4-16-16,-4 9 12 15,-1 4-12-15,-9 15-4 0,9 1 0 16,-4 16 12-16,5-4-8 16,-6-12 60-16,10-13-40 0,0-11 24 15,9-1-32-15,0-20 52 16,9 1-40-16,5-21 12 16,9 8-28-16,4-8-16 15,5 0-4-15,9-4-24 16,0 12 16-16,0 0 32 15,0 4-12-15,-5-8-80 16,1 4 40-16,-15-8-156 16,1 0 104-16</inkml:trace>
          <inkml:trace contextRef="#ctx0" brushRef="#br0" timeOffset="5963.9336">5204-330 424 0,'-23'0'156'0,"23"0"-120"0,-9 0-8 0,5 0 160 16,8 0-108-16,5 0 116 16,0 0-112-16,14-4 52 15,0-4-76-15,9 4-8 16,0 4-32-16,4 0 16 15,-4 4-24-15,9 0 12 16,-18 0-12-16,13 0-68 16,-13 0 28-16,0-4-136 15,-5 4 88-15,-4-4-264 16,4 4 192-16</inkml:trace>
          <inkml:trace contextRef="#ctx0" brushRef="#br0" timeOffset="4670.9794">5222 322 904 0,'-18'-9'332'0,"18"9"-256"0,9 0-24 15,0-4 80 1,10 4-84-16,12-4 60 16,6 4-64-16,8-4-12 15,5 4-20-15,-9-4 24 16,0 4-20-16,-9-4-84 15,-4 4 36-15,-10-4-192 16,-5 8 124-16,-8-4-184 16,4 0 160-16</inkml:trace>
          <inkml:trace contextRef="#ctx0" brushRef="#br0" timeOffset="6233.1495">5942 6 548 0,'13'12'204'0,"-13"-12"-156"0,32 36-16 15,-14-11 132 1,-4-5-96-16,18 16 44 15,4-3-68-15,1 3 12 16,-1 1-36-16,1 3 0 16,-6-3-12-16,-8-5 4 15,9 4-8-15,-9-7 32 0,-5-5-20 0,5-4-76 16,-5-4 32-16,-4-8-256 16,9-3 160-16</inkml:trace>
          <inkml:trace contextRef="#ctx0" brushRef="#br0" timeOffset="6432.6801">6374 160 780 0,'-27'8'288'0,"27"-8"-224"0,-18 32-20 0,4-16 56 16,5 9-64-16,-14 15 4 15,0 5-24-15,-4 23 16 16,4-3-20-16,-18-4 4 15,0-4-8-15,-4-13-112 16,13-3 56-16,-14-17-236 16,24-4 160-16</inkml:trace>
        </inkml:traceGroup>
        <inkml:traceGroup>
          <inkml:annotationXML>
            <emma:emma xmlns:emma="http://www.w3.org/2003/04/emma" version="1.0">
              <emma:interpretation id="{CD1AB3D9-B2E3-4F7F-8BE4-7A33897C97E8}" emma:medium="tactile" emma:mode="ink">
                <msink:context xmlns:msink="http://schemas.microsoft.com/ink/2010/main" type="inkWord" rotatedBoundingBox="9506,394 11217,411 11204,1724 9493,1707"/>
              </emma:interpretation>
            </emma:emma>
          </inkml:annotationXML>
          <inkml:trace contextRef="#ctx0" brushRef="#br0" timeOffset="6638.8355">6861-18 748 0,'-9'0'276'0,"9"0"-216"0,-13 44-16 15,8-24 68 1,5 13-72-16,-14 15 0 0,14-3-24 16,-9 36 16-16,9 0-20 0,-9 8-20 15,-5-4 0-15,5-8-100 16,-4-13 56-16</inkml:trace>
          <inkml:trace contextRef="#ctx0" brushRef="#br0" timeOffset="7035.7838">6798 370 872 0,'-10'-36'324'0,"10"36"-252"0,32 0-20 0,-9 0 92 31,-5 0-88-31,14 0 48 0,-4 0-60 0,13 0 4 16,-5 0-32-16,-4 0-344 15,9 0 180-15</inkml:trace>
          <inkml:trace contextRef="#ctx0" brushRef="#br0" timeOffset="7227.2976">6984-140 944 0,'-4'-40'352'0,"4"40"-276"0,13-25-20 0,-4 9 76 16,10 4-84-16,8-4 8 15,5 8-36-15,13-4-20 16,1 4-4-16,9 8-340 16,-1 4 188-16</inkml:trace>
          <inkml:trace contextRef="#ctx0" brushRef="#br0" timeOffset="6864.3578">7308 2 716 0,'0'24'264'0,"0"-24"-204"0,-23 57-16 0,14-29 88 16,4 5-80-16,-9 31-4 15,-4 13-28-15,5 16-52 16,3 4 20-16,1-12-44 16,0-16 36-16,-4-8-152 15,13-13 96-15</inkml:trace>
          <inkml:trace contextRef="#ctx0" brushRef="#br0" timeOffset="7435.3873">7681-391 728 0,'0'0'268'0,"0"0"-208"0,9 21-16 0,-4-1-8 15,-1 8-28-15,1 17 32 16,4 7-24-16,0 9-232 16,4-4 112-16</inkml:trace>
          <inkml:trace contextRef="#ctx0" brushRef="#br0" timeOffset="7688.0584">7781-342 780 0,'-5'4'288'0,"5"-4"-224"0,-9 48-20 0,0-19 56 16,9 3-64-16,-9 5-4 16,9 3-20-16,-14-8 8 15,14 1-12-15,0-13 24 16,0 0-20-16,-4-16 48 15,8 0-32-15,-4-20-4 16,14 0-16-16,-5-16-104 16,9-1 52-16,19-7-236 15,-1 11 156-15</inkml:trace>
          <inkml:trace contextRef="#ctx0" brushRef="#br0" timeOffset="8798.0091">8364-379 392 0,'-5'0'148'0,"5"0"-116"0,0 0-8 16,0 0 84 0,0 0-64-16,5 0 8 15,-1 0-32-15,1 0 32 16,9 0-28-16,-1-8 12 0,5 8-20 0,-4 0 0 15,4 0-8-15,-9-8 12 16,5 8-12-16,-9-4 40 16,4 4-24-16,-9-4 56 15,0 8-44-15,-5-4-8 16,5 4-16-16,-4 4 0 16,8 0-8-16,-8 5-20 15,4 11 8-15,-5 20 20 16,10 9-4-16,-10 28 40 15,5-4-24-15,-9 16-4 16,4-4-12-16,-8 20 4 16,8-4-8-16,-8 13-4 15,8-17 4-15,-4-16 4 16,9-12-4-16,-5-17 40 16,5-11-20-16,-4-13 32 15,4-7-32-15,-5-9 48 16,1 0-40-16,-10-8 12 15,-4 0-28-15,-5-8-52 16,5 4 20-16,-14 0-288 16,9 4 168-16</inkml:trace>
        </inkml:traceGroup>
        <inkml:traceGroup>
          <inkml:annotationXML>
            <emma:emma xmlns:emma="http://www.w3.org/2003/04/emma" version="1.0">
              <emma:interpretation id="{A9FEB3B8-2224-4BB7-BD8C-9B29C4A95EF4}" emma:medium="tactile" emma:mode="ink">
                <msink:context xmlns:msink="http://schemas.microsoft.com/ink/2010/main" type="inkWord" rotatedBoundingBox="11761,454 14390,480 14381,1386 11752,13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435.3631">9024 415 852 0,'0'-4'316'0,"0"4"-248"0,41 0-16 16,-27 0 68-1,8 0-76-15,10-4 8 16,14 4-32-16,13-9-48 0,0 9 16 16,5-4-296-1,4 4 168-15</inkml:trace>
          <inkml:trace contextRef="#ctx0" brushRef="#br0" timeOffset="10241.3468">9056 216 852 0,'0'-12'316'0,"9"12"-248"0,-9-4-16 0,4 0 92 15,6 4-88-15,3-4 4 16,10 0-36-16,4 0 0 16,5 4-12-16,9-4-24 15,0 8 4-15</inkml:trace>
          <inkml:trace contextRef="#ctx0" brushRef="#br0" timeOffset="10617.3758">9857 269 904 0,'-4'-8'332'0,"4"8"-256"0,22 0-24 0,-3-4 52 15,-1 4-68-15,27-4 24 16,1 4-40-16,18-4-140 16,4 8 64-16,5-4-448 15,-5 4 280-15</inkml:trace>
          <inkml:trace contextRef="#ctx0" brushRef="#br0" timeOffset="11080.1481">10973 131 496 0,'-23'-8'184'0,"23"8"-140"0,-28 0-16 16,6 0 152-1,8 8-104-15,-22 5 24 16,-1 11-60-16,-8 4 28 16,4 0-40-16,4 25 12 0,15 0-24 0,8-5-8 15,9 1-4-15,19-1 20 16,9-11-12-16,13-17 32 16,14-8-28-16,5-16-92 15,-5-4 40-15,-5-12-104 16,-4-4 80-16,-13-9-40 15,-5 9 56-15,-19-13-12 16,1 17 36-16,-14 4 124 16,-1 8-56-16,-8 16 100 15,9 0-88-15,5 20 8 16,8 1-44-16,10 7 32 16,9 1-32-16,13-13 32 15,0 4-32-15,10-20 32 16,-5 4-32-16,0-24 32 15,0 4-32-15,-14-20 20 16,-4 0-24-16,-19-9 16 16,1 9-20-16,-19-9-112 15,5 13 48-15,-9-8-96 16,9 11 84-16</inkml:trace>
          <inkml:trace contextRef="#ctx0" brushRef="#br0" timeOffset="11308.21">11642-326 996 0,'13'-8'368'0,"-13"8"-284"0,0 8-24 0,0 0 0 16,5 4-44-16,-5 13 20 16,0 3-20-16</inkml:trace>
        </inkml:traceGroup>
        <inkml:traceGroup>
          <inkml:annotationXML>
            <emma:emma xmlns:emma="http://www.w3.org/2003/04/emma" version="1.0">
              <emma:interpretation id="{81DC9DD9-34C8-4B53-91B4-4B6B8240AF22}" emma:medium="tactile" emma:mode="ink">
                <msink:context xmlns:msink="http://schemas.microsoft.com/ink/2010/main" type="inkWord" rotatedBoundingBox="14779,430 19543,477 19525,2319 14761,22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971.6755">12648-217 372 0,'5'-32'140'0,"-10"20"-112"0,0-4-4 15,-4 3 64 1,9 9-52-16,-18-16 32 15,4 16-40-15,-8-8 8 16,8 0-20-16,-9 4 8 16,5 0-12-16,-5-4 12 15,5 3-16-15,-5 9-4 16,10 0 0-16,-10 0-24 0,5 9 12 0,-19-1 4 16,5 4 4-16,-9 12-20 15,10-4 12-15,-10 21 64 16,13 7-28-16,-4 21 24 15,10 4-32-15,-1 28-16 16,5 4-8-16,-5 29 20 16,5-5-8-16,9-3 24 15,4-21-20-15,5-20 100 16,-9-16-60-16,9-12 48 16,9-13-60-16,-9-8 40 15,14-3-44-15,-5-9-12 16,0-4-12-16,5-3-12 15,4 3 4-15,-5-4 12 16,10 4-8-16,0-4-12 16,4 1 0-16,1-5-48 15,-6-4 24-15,10 0-100 16,-4-4 72-16,3-16-256 16,10 12 172-16</inkml:trace>
          <inkml:trace contextRef="#ctx0" brushRef="#br0" timeOffset="13423.3759">12689 265 1040 0,'-23'-4'384'0,"23"4"-300"0,18 0-20 0,10-4 8 16,4 0-52-16,45-4 16 15,5 8-20-15,9-8 0 16,0 8-8-16,9-8 28 15,-13 3-20-15,8-3-136 16,-22 8 64-16,-14 4-156 16,-13 0 120-16</inkml:trace>
          <inkml:trace contextRef="#ctx0" brushRef="#br0" timeOffset="13731.4405">13012 407 684 0,'-41'8'252'0,"41"-8"-192"0,-13 28-20 0,13-8 12 16,9 0-36-16,13 17 32 15,6-1-32-15,-1 9 32 16,5-1-32-16,-9-3-4 16,-1-5-8-16,-12-3 4 15,-6-5-4-15,-27-4 8 16,-4-4-8-16,-28-3 16 15,1-5-12-15,-10-4 24 16,9 0-20-16,10-8 76 16,18 4-52-16,27-8-32 15,13 4-4-15,33-4 12 16,13 4-4-16,14 0-48 16,-5 8 24-16</inkml:trace>
          <inkml:trace contextRef="#ctx0" brushRef="#br0" timeOffset="13202.3212">13340-261 632 0,'-5'0'236'0,"5"0"-184"0,-9 28-16 0,5 5 44 15,4 3-52-15,-5 8 8 16,5 1-24-16,-4 4 28 16,8-5-24-16,-4-3-244 15,-4 3 124-15</inkml:trace>
          <inkml:trace contextRef="#ctx0" brushRef="#br0" timeOffset="14368.5755">13326 1443 748 0,'-18'24'276'0,"18"-24"-216"0,0 4-16 0,0-8 48 16,5 4-60-16,-1-8 76 16,5 4-60-16,10-25-8 15,12-3-24-15,20-33 8 16,3-4-16-16,19-24-100 16,0 12 48-16,0-36-68 15,-5 16 64-15,-13-29 32 16,-5 21 12-16,-5 0 92 15,-8 28-44-15,-5 8 68 16,-5 25-64-16,-4-1 52 16,-5 17-56-16,-9 3-72 15,5 25 8-15,-10 4 24 16,1 4 0-16,-10 29-8 16,1 3 0-16,-6 29 12 15,6 0-4-15,-5 3 16 16,4-3-12-16,1-8 16 15,4-9-16-15,0-15 16 16,9-9-16-16,0-16 60 16,9-4-40-16,9-24-48 15,1-4 12-15,8-33-48 16,1 0 36-16,-1-16-56 16,-4 13 44-16,-5-1 0 15,-4 12 16-15,-9 1 20 0,-1 24 0 16,-13 12 16-16,0 7-12 0,-13 18 32 15,4 11-24-15,-1 28 12 16,6 1-16-16,4 8 28 16,4-5-24-16,6-7 32 15,12-4-32-15,-3-9-40 16,-1-12 12-16,-5-8-176 16,6-3 108-16,-6-13-208 15,1-4 164-15</inkml:trace>
          <inkml:trace contextRef="#ctx0" brushRef="#br0" timeOffset="15599.8143">14779-71 384 0,'-19'4'140'0,"19"-4"-108"0,-9 28-8 0,5-3 164 15,8-1-108-15,-4 20 64 16,0 5-84-16,-4 40 28 15,-5 4-52-15,0 33 0 16,0-13-24-16,-5-16 36 16,5-8-24-16,-5-16 12 15,5-12-20-15,0-13 44 16,4-11-32-16,5-17-136 16,5-4 56-16</inkml:trace>
          <inkml:trace contextRef="#ctx0" brushRef="#br0" timeOffset="14683.7474">14974 156 508 0,'10'-12'188'0,"-10"12"-148"0,9-5-8 15,-5 1 168 1,1 8-116-16,-5 1 64 16,0 3-88-16,-5 12 20 15,5 8-48-15,-9 29 16 16,0 16-28-16,-5 12 0 0,5-4-12 0,-9-9 48 15,9-3-32-15,-5-16 24 16,5-9-28-16,-4-11-96 16,8-9 40-16</inkml:trace>
          <inkml:trace contextRef="#ctx0" brushRef="#br0" timeOffset="15061.2513">15025 532 800 0,'13'-40'296'0,"-13"40"-232"0,46-17-16 16,-19 9 44-1,5 8-60-15,9 0 4 0,4 8-20 0,-4 5-100 16,-4-5 48-16,-5 0-492 16,4 0 292-16</inkml:trace>
          <inkml:trace contextRef="#ctx0" brushRef="#br0" timeOffset="15287.3525">15147 26 780 0,'-22'-28'288'0,"22"28"-224"0,4-8-20 0,1 0 68 15,8 4-72-15,6-9 36 16,3 9-44-16,6 0-8 15,4 4-16-15,-5-4 20 16,0 8-16-16</inkml:trace>
          <inkml:trace contextRef="#ctx0" brushRef="#br0" timeOffset="14895.8191">15430 71 820 0,'-9'4'304'0,"9"-4"-236"0,-14 48-20 0,5-23 0 16,9 3-36-16,-9 29 32 16,4 11-28-16,-4 25 48 15,9-4-36-15,-14-4-60 16,14-8 20-16,-4-20-132 15,4-4 80-15</inkml:trace>
          <inkml:trace contextRef="#ctx0" brushRef="#br0" timeOffset="15888.0813">15830-67 632 0,'-4'-44'236'0,"4"44"-184"0,18-4-16 16,-18 8 72-1,0 8-68-15,0 16 52 16,0 4-52-16,-4 17 8 0,4 4-32 16,-10 40 20-16,1 4-24 0,-13 28 40 15,-10-15-28-15,-9 7 20 16,4-20-24-16,-4 0 16 16,9-20-20-16,-4-8 0 15,9-13-8-15,-1-19-128 16,19-9 64-16</inkml:trace>
          <inkml:trace contextRef="#ctx0" brushRef="#br0" timeOffset="16183.979">16013-10 852 0,'22'-37'316'0,"-22"37"-248"16,32-20-16-16,-9 12 84 16,-5 8-84-16,0 0 16 15,5 8-44-15,0 0-12 16,0 8-8-16,-10 1 28 16,1-1-16-16,-14 4 20 15,-5 0-20-15,-13-4 20 16,5 5-24-16,-6-9 12 15,6 4-12-15,13-8-32 16,18 0 8-16,18-8-100 0,10 0 60 16,27-4-312-16,4 8 204 15</inkml:trace>
          <inkml:trace contextRef="#ctx0" brushRef="#br0" timeOffset="17809.6973">16359 573 684 0,'-5'-9'252'0,"10"9"-192"0,4 0-20 0,0-4 128 16,9 4-100 0,14-4 36-16,13 0-64 15,1-4 20-15,4 0-32 0,0-4-28 16,-4 8 0-16,-15 0 24 15,1 4-12-15,-9-4-84 16,0 8 40-16,-5-4-192 16,-4 4 124-16</inkml:trace>
        </inkml:traceGroup>
        <inkml:traceGroup>
          <inkml:annotationXML>
            <emma:emma xmlns:emma="http://www.w3.org/2003/04/emma" version="1.0">
              <emma:interpretation id="{950741CD-5695-494C-8D51-5BE4AD93B4C4}" emma:medium="tactile" emma:mode="ink">
                <msink:context xmlns:msink="http://schemas.microsoft.com/ink/2010/main" type="inkWord" rotatedBoundingBox="20017,844 20454,849 20443,1925 20006,19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287.3">17287 504 852 0,'-4'-12'316'0,"4"12"-248"0,32-4-16 0,-5-1 76 16,-4 1-80-16,18-4 8 15,0 0-36-15,13 0-12 16,1 4-4-16,-5 4-192 15,9 4 104-15,-27 8-520 16,-9 4 336-16</inkml:trace>
          <inkml:trace contextRef="#ctx0" brushRef="#br0" timeOffset="18591.1661">17292 799 632 0,'14'4'236'0,"-14"-4"-184"0,45 8-16 16,-27 0 52 0,5 0-56-16,0 5-4 15,0-1-16-15,-10 4-20 16,5 0 4-16,-13 4 4 16,0 1 0-16,-19-1 16 0,0 4-8 0,-18-4-28 15,0 1 8 1,1-1 84-16,-1 0-40 0,4 0 28 15,10-4-40-15,18-11 28 16,0 11-32-16,18-24 40 16,10 16-32-16,13-16-56 15,-5 0 16-15,5-5-200 16,5 1 120-16</inkml:trace>
          <inkml:trace contextRef="#ctx0" brushRef="#br0" timeOffset="18087.474">17606 42 572 0,'0'-8'208'0,"0"8"-160"0,-5 16-12 15,-4-3 76 1,9 3-68-16,-4 12 36 16,-5-8-48-16,4 13-20 15,-4-5-4-15,9 8-8 16,0-3 0-16</inkml:trace>
        </inkml:traceGroup>
        <inkml:traceGroup>
          <inkml:annotationXML>
            <emma:emma xmlns:emma="http://www.w3.org/2003/04/emma" version="1.0">
              <emma:interpretation id="{5363B4DF-BCF1-46AC-A04B-B534D25C38A6}" emma:medium="tactile" emma:mode="ink">
                <msink:context xmlns:msink="http://schemas.microsoft.com/ink/2010/main" type="inkWord" rotatedBoundingBox="20888,391 23765,420 23749,2011 20872,19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134.2424">18908 135 580 0,'-4'17'216'0,"4"-17"-168"0,-5 48-12 0,-4-3 40 16,9 7-48 0,-14 45 40-16,14-8-36 15,-9 17 24-15,0-17-28 16,-9-4-16-16,9-8-8 0,-5-9 28 16,10-11-16-16,-10-16-40 15,9-9 12-15,10-20-492 16,13-8 276-16</inkml:trace>
          <inkml:trace contextRef="#ctx0" brushRef="#br0" timeOffset="19631.3507">19077 706 728 0,'-5'-20'268'0,"5"20"-208"0,36 4-16 16,-8-4 52 0,4 0-60-16,18 0-20 15,-5 4-16-15,14 0-88 16,-8 0 48-16</inkml:trace>
          <inkml:trace contextRef="#ctx0" brushRef="#br0" timeOffset="19480.0536">19559 196 932 0,'-18'-12'348'0,"18"12"-272"0,14-8-20 15,-19 0 16 1,-4 8-52-16,-5-8 0 16,1 8-12-16,-19-4-24 15,14 8 8-15,-19-4 4 16,10 0 4-16,-10 0-28 0,10 8 16 0,-14-8-12 15,27 4 12-15,-8 0-36 32,13 4 28-32,-10 8-12 0,19 4 20 0,-22 25 0 15,17 8 4-15,-18 23 52 16,-4 5-24-16,9 0 0 16,0-8-12-16,-1-12-8 15,10-13 4-15,-4-7-24 16,13-9 12-16,0-7 40 15,0-5-20-15,13-4 0 16,5-4-8-16,5 0 28 16,0 0-16-16,9-4-32 15,0 5 8-15,0-9-104 16,-1 4 60-16,-3-8-196 16,4 4 140-16</inkml:trace>
          <inkml:trace contextRef="#ctx0" brushRef="#br0" timeOffset="19824.8801">19250-22 892 0,'-19'-37'332'0,"19"37"-260"0,23-8-20 0,-5-4 96 16,1 12-92-16,12 0-12 16,10 4-28-16,0 4 4 15,-4 4-12-15</inkml:trace>
          <inkml:trace contextRef="#ctx0" brushRef="#br0" timeOffset="20419.5006">19983 38 756 0,'4'0'280'0,"-4"0"-216"16,5 21-20-16,-10-5 48 16,5 8-60-16,-14 29 24 15,1 7-36-15,-1 46 36 16,-4-5-32-16,-14 12 48 16,0-8-40-16,-4 5-8 15,-1-13-12-15,6 4 32 16,8-24-20-16,-9-13-4 15,9-7-12-15,5-33-192 0,4-7 100 16,1-21-324-16,8-17 224 16</inkml:trace>
          <inkml:trace contextRef="#ctx0" brushRef="#br0" timeOffset="20668.1614">20174 87 932 0,'13'-8'348'0,"-13"8"-272"0,64 12-20 0,-50-4 4 15,4 4-44-15,-4 4 20 16,4 1-20-16,-18-1 8 16,5 4-12-16,-24-4 28 15,19 4-24-15,-13-7 40 16,8-1-32-16,5-12-100 15,5 4 40-15,22-12-132 16,5 0 96-16</inkml:trace>
          <inkml:trace contextRef="#ctx0" brushRef="#br0" timeOffset="19026.8378">18166 641 788 0,'-18'-20'292'0,"18"20"-228"0,9-4-16 0,-9 0 52 16,18 8-64-16,5-4 24 15,4 8-40-15,23 0 8 16,5 0-16-16,22 0-236 15,1 5 120-15</inkml:trace>
          <inkml:trace contextRef="#ctx0" brushRef="#br0" timeOffset="18874.9203">18507 249 704 0,'-31'-20'264'0,"31"20"-208"0,-46-5-12 16,23 5 80-1,5 9-76-15,-18 7 16 16,4 12-40-16,0 17-32 16,9 15 4-16,-9 13 28 15,19-4-16-15,4-4 36 16,9-5-28-16,0-3 20 16,9-12-20-16,13-9-60 15,1-8 20-15,0-7-244 0,0-9 148 16</inkml:trace>
          <inkml:trace contextRef="#ctx0" brushRef="#br0" timeOffset="21282.2941">20798-334 436 0,'0'-16'160'0,"0"16"-124"0,54-12-8 16,-45 4 148 0,14 4-100-16,-18-5 104 15,13 9-104-15,-18-8-8 16,13 8-40-16,-13-4 0 15,0 4-16-15,10 4-8 16,-1 4 0-16,-9 9 4 16,22 7-4-16,-8 24 32 0,-5 9-20 0,5 24 76 31,4-4-56-31,-9 36 12 0,-4-3-28 0,-10 31 48 16,-4-11-36-16,-23-5 20 15,0-20-32-15,-36 5-36 16,-5-17 8-16,-32 4-288 15,10-12 160-15</inkml:trace>
        </inkml:traceGroup>
      </inkml:traceGroup>
      <inkml:traceGroup>
        <inkml:annotationXML>
          <emma:emma xmlns:emma="http://www.w3.org/2003/04/emma" version="1.0">
            <emma:interpretation id="{FEFF1B94-BD40-4410-B37B-1D12A291A75B}" emma:medium="tactile" emma:mode="ink">
              <msink:context xmlns:msink="http://schemas.microsoft.com/ink/2010/main" type="line" rotatedBoundingBox="8603,1934 11504,1939 11503,2669 8602,2664"/>
            </emma:interpretation>
          </emma:emma>
        </inkml:annotationXML>
        <inkml:traceGroup>
          <inkml:annotationXML>
            <emma:emma xmlns:emma="http://www.w3.org/2003/04/emma" version="1.0">
              <emma:interpretation id="{A3C5C937-7B7D-45B1-8940-6B8C79CBB5D9}" emma:medium="tactile" emma:mode="ink">
                <msink:context xmlns:msink="http://schemas.microsoft.com/ink/2010/main" type="inkWord" rotatedBoundingBox="8603,1934 11504,1939 11503,2669 8602,26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833.0114">6015 1560 600 0,'0'-8'224'0,"0"8"-176"0,9-4-12 0,-9 0 96 16,0 8-80-16,-9-4 24 15,9 0-44-15,-23 4-12 16,14 4-12-16,-19 8 20 15,1 4-16-15,4 5-4 16,10 7-4-16,-6-8 12 16,19 5-8-16,9-9 24 15,10-4-20-15,8-16 32 16,5 0-28-16,13-12 4 16,-4 0-12-16,5-4-32 15,-1 3 12-15,-4-7-12 16,-9 8 12-16,-9 0 8 15,-5 4 4-15,-13 4-44 16,-1 8 24-16,-8 8 52 16,4 4-16-16,-5 17 28 15,5 7-24-15,9-4 16 16,0 1-20-16,28-13 28 0,-1-8-28 16,24-20 48-16,-1-4-36 0,4-16 20 15,-3 0-28-15,-15-9 16 16,-8 5-20-16,-19-4 28 15,-9 11-28-15,-18-7-32 16,-5 12 8-16,-9-13-112 16,5 21 64-16,4-8-232 15,5 8 164-15</inkml:trace>
          <inkml:trace contextRef="#ctx0" brushRef="#br0" timeOffset="23049.5881">6934 1260 832 0,'-4'-24'308'0,"4"24"-240"0,0-4-20 16,0 8 0-1,4 8-36-15,1 9 48 16,-1 3-32-16,1 4 12 15,-1 5-24-15,-4-5 8 16,0 0-12-16,0-3-236 16,5-5 120-16</inkml:trace>
          <inkml:trace contextRef="#ctx0" brushRef="#br0" timeOffset="23197.0141">7139 1135 832 0,'0'-12'308'0,"0"12"-240"0,-9 28-20 0,4-8 20 16,5 9-48-16,-4 11 24 16,4 1-24-16,0 3-360 15,9-3 184-15</inkml:trace>
          <inkml:trace contextRef="#ctx0" brushRef="#br0" timeOffset="23485.8964">7244 1649 808 0,'-5'0'300'0,"5"0"-232"0,0 0-20 15,5 0 36 1,13 0-56-16,14 0 24 15,13 0-32-15,24 0 8 16,-1 4-16-16,5-8-16 16,-9 4 0-16,4-4-32 15,-9-4 20-15,-13 4-48 16,-5 4 36-16,-28-4-108 16,-4 4 76-16,-13-4-196 0,-5 8 148 15</inkml:trace>
          <inkml:trace contextRef="#ctx0" brushRef="#br0" timeOffset="23738.5015">7704 1564 592 0,'-9'-8'220'0,"9"8"-172"0,-5 0-12 0,0 0 172 15,5 0-120-15,0 0 8 16,10 8-56-16,-1-8 16 16,4 0-32-16,28 8 56 15,-4 0-44-15,17-8 0 16,5 12-20-16,-8-12-12 15,-10 8 0-15,-23 5 12 16,-9-1-8-16,-32 4 40 16,0 4-24-16,-22 4 20 15,8 5-24-15,-4-9 0 16,10 8-12-16,8 1-32 16,5-13 12-16,8 4-172 15,10-4 104-15</inkml:trace>
          <inkml:trace contextRef="#ctx0" brushRef="#br0" timeOffset="24041.3941">8500 1580 860 0,'-13'4'320'0,"13"-4"-248"0,-28 16-20 0,15-3 84 15,8-1-84-15,-4 8-12 16,0 4-24-16,9 1-16 16,9-1 4-16,14-12 48 15,9 0-28-15,22-20 44 16,1 0-40-16,4-12 20 16,-4 3-28-16,-19-7 0 15,-8 4-12-15,-28-12-60 16,-10 11 28-16,-21 1-40 15,8 8 32-15,-18 0-192 16,13 12 124-16</inkml:trace>
        </inkml:traceGroup>
      </inkml:traceGroup>
    </inkml:traceGroup>
    <inkml:traceGroup>
      <inkml:annotationXML>
        <emma:emma xmlns:emma="http://www.w3.org/2003/04/emma" version="1.0">
          <emma:interpretation id="{B080429D-09C6-4F48-B954-1757BB25E5C4}" emma:medium="tactile" emma:mode="ink">
            <msink:context xmlns:msink="http://schemas.microsoft.com/ink/2010/main" type="paragraph" rotatedBoundingBox="2689,2998 25120,3147 25103,5735 2672,5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09F317-A989-451E-AF02-D8D68891C0F1}" emma:medium="tactile" emma:mode="ink">
              <msink:context xmlns:msink="http://schemas.microsoft.com/ink/2010/main" type="line" rotatedBoundingBox="2689,2998 25120,3147 25103,5735 2672,5587"/>
            </emma:interpretation>
          </emma:emma>
        </inkml:annotationXML>
        <inkml:traceGroup>
          <inkml:annotationXML>
            <emma:emma xmlns:emma="http://www.w3.org/2003/04/emma" version="1.0">
              <emma:interpretation id="{810EE808-BD7E-4D47-8D63-381CA71BF590}" emma:medium="tactile" emma:mode="ink">
                <msink:context xmlns:msink="http://schemas.microsoft.com/ink/2010/main" type="inkWord" rotatedBoundingBox="2685,3655 3595,3661 3589,4498 2679,449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857.1258">-23 2916 476 0,'-13'-16'176'0,"13"7"-136"0,0-11-12 16,0 20 172-1,0 0-116-15,-9 0 20 16,9 0-64-16,0 0-16 16,9 8-16-16,14-8 12 15,4 12-12-15,37-12 24 0,4 0-20 0,37-4 12 16,-10 4-12-16,10-8-16 15,-14 0 0-15,-4 0-16 16,-15 8 12-16,-12-8 12 16,-10 8 0-16,-19-8 16 15,-8 16-12-15,-23 0-20 16,-4 8 4-16,-15 5 4 16,1 3 4-16,-14 12-20 15,10 9 12-15,-15 19-32 16,10 9 24-16,-10 16 24 15,6-8-4-15,-6 0-16 16,10-8 4-16,-10-4 20 16,15-21-4-16,-1-11 68 15,5-5-44-15,-10-20 84 16,10 5-64-16,-14-17 28 16,10-9-48-16,-10-19-8 15,4 4-16-15,-8-41 4 16,4 13-8-16,-9-29-4 15,9 8 4-15,0 8-16 16,14 12 8-16,-5 1 12 16,10 15-4-16,4 1-20 15,4 8 8-15,5 3-24 16,9 5 20-16,-4 4-152 16,17 4 88-16,1 12-364 15,5 0 248-15</inkml:trace>
        </inkml:traceGroup>
        <inkml:traceGroup>
          <inkml:annotationXML>
            <emma:emma xmlns:emma="http://www.w3.org/2003/04/emma" version="1.0">
              <emma:interpretation id="{BF17BADC-D92C-4C0A-B017-9511D66C8A7F}" emma:medium="tactile" emma:mode="ink">
                <msink:context xmlns:msink="http://schemas.microsoft.com/ink/2010/main" type="inkWord" rotatedBoundingBox="4082,4125 4123,4126 4123,4163 4081,4162"/>
              </emma:interpretation>
            </emma:emma>
          </inkml:annotationXML>
          <inkml:trace contextRef="#ctx0" brushRef="#br0" timeOffset="42025.5742">1352 3312 912 0,'19'0'340'0,"-19"0"-264"0,4 16-24 15,5-7-16-15,0 3-32 0</inkml:trace>
        </inkml:traceGroup>
        <inkml:traceGroup>
          <inkml:annotationXML>
            <emma:emma xmlns:emma="http://www.w3.org/2003/04/emma" version="1.0">
              <emma:interpretation id="{27F9F938-2F28-4226-B8C8-5ED88E717AB0}" emma:medium="tactile" emma:mode="ink">
                <msink:context xmlns:msink="http://schemas.microsoft.com/ink/2010/main" type="inkWord" rotatedBoundingBox="4641,3515 5111,3519 5103,4718 4633,471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3001.301">2022 3519 488 0,'9'12'180'0,"-9"-12"-140"0,32 32-12 0,-14-20 56 16,0-4-52-16,-4 9 24 16,9 3-36-16,-1 4 28 15,-4-4-32-15,-13 5-24 16,0 3 4-16,-19-8 8 15,0 5 0-15,-18-5 16 16,5-4-12-16,-14-8 148 16,9 4-88-16,5-8 104 15,9 4-96-15,18-4 4 16,13 0-48-16,15 9 12 16,4-1-24-16,4-4 8 15,5 0-16-15,0 8-208 16,-5-8 104-16</inkml:trace>
          <inkml:trace contextRef="#ctx0" brushRef="#br0" timeOffset="42475.8238">2368 2717 612 0,'0'-12'228'0,"0"12"-180"0,13 8-12 0,-26 4 36 16,22 9-48-16,-18 15 24 16,4 5-28-16,-13 11 28 15,13-3-32-15,-8 11 4 16,4 1-12-16,-10 4-76 16,1-12 36-16</inkml:trace>
          <inkml:trace contextRef="#ctx0" brushRef="#br0" timeOffset="42701.4225">1917 3243 664 0,'-9'-24'244'0,"9"24"-188"0,0 0-16 15,9 0 100 1,0 0-84-16,14 0 60 15,9 4-72-15,9 0-4 0,4 0-24 0,10-4-64 16,-1 4 24-16,10-4-192 16,-5 4 120-16,-18 0-372 15,-9 9 260-15</inkml:trace>
        </inkml:traceGroup>
        <inkml:traceGroup>
          <inkml:annotationXML>
            <emma:emma xmlns:emma="http://www.w3.org/2003/04/emma" version="1.0">
              <emma:interpretation id="{3A4B6C83-2F68-46F5-8AA1-7D064DD34ABC}" emma:medium="tactile" emma:mode="ink">
                <msink:context xmlns:msink="http://schemas.microsoft.com/ink/2010/main" type="inkWord" rotatedBoundingBox="5621,3710 6627,3717 6621,4533 5616,4526"/>
              </emma:interpretation>
            </emma:emma>
          </inkml:annotationXML>
          <inkml:trace contextRef="#ctx0" brushRef="#br0" timeOffset="43841.0245">3028 2964 444 0,'0'-12'164'0,"0"12"-124"0,0 0-16 16,0 4-8-16,0 8-16 16,-5 17 76-16,5 7-40 0,-9 33 84 15,0 8-68-15,-9 16 16 16,9-8-36-16,-9-4-32 16,4-12 0-16,-4-21 68 15,9-11-36-15,-5-13 68 16,9-4-60-16,-4-20 8 15,5-4-28-15,4-28-12 16,4-1-4-16,5-40 4 16,10 1-4-16,17-26-108 15,5 17 56-15,18-3-84 16,5 15 72-16,4 0 76 16,0 12-4-16,-8 17 60 15,-10 24-40-15,-5 8 12 16,-13 16-28-16,-14 4 0 15,-4 8-8-15,-19 4 28 16,1 5-20-16,-19 3 32 16,0-4-32-16,-27 9-32 15,9-9 8-15,-18-4-96 16,14-3 56-16,-10-5-4 16,14-4 32-16,0 0-24 15,18 4 28-15,5 13 68 16,14 3-28-16,8 16 168 15,14 1-104-15,10 4 80 16,3-1-96-16,6-7-28 16,-1-5-28-16,-4-7 20 0,0-1-20 15,-14-8-76-15,0-3 32 0,-4-5-352 16,0-4 208-16</inkml:trace>
          <inkml:trace contextRef="#ctx0" brushRef="#br0" timeOffset="44126.2843">3551 3523 880 0,'5'16'328'0,"-5"-16"-256"0,18 16-16 0,-4-8 64 16,4-4-76-16,14-4 8 16,0 8-32-16,9-16 4 15,9 8-12-15,-5-12-104 16,-4 4 48-16,-13-12 12 15,-10 4 16-15,-27-13 24 16,0 5-4-16,-32 0 16 16,4 8-12-16,-17 11 40 15,8 10-24-15,-4 23 48 16,9 0-40-16,5 17 20 16,13-9-32-16,14 9 28 15,9-1-32-15,18-7-32 16,9-1 8-16</inkml:trace>
        </inkml:traceGroup>
        <inkml:traceGroup>
          <inkml:annotationXML>
            <emma:emma xmlns:emma="http://www.w3.org/2003/04/emma" version="1.0">
              <emma:interpretation id="{2CE15452-8D2D-4A19-95DD-17A1DC213814}" emma:medium="tactile" emma:mode="ink">
                <msink:context xmlns:msink="http://schemas.microsoft.com/ink/2010/main" type="inkWord" rotatedBoundingBox="7028,3617 9916,3636 9906,5151 7018,513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7250.6288">5664 3203 652 0,'14'-20'244'0,"-14"20"-192"0,0-8-12 0,0 4 76 15,0 4-72 1,-10-4 8-16,6 8-32 0,-14-4-12 16,4 0-4-16,-18-4 4 15,9 0-4-15,-18-9 16 16,10 5-12-16,-10-12-4 16,4 8 0-16,-8-8-4 15,17 8 0-15,1-1 0 16,9 5 0-16,0 4-20 15,9 8 12-15,-5 13-12 16,9 3 8-16,-8 28 8 16,8 5 4-16,-9 24 24 15,5-4-12-15,-9 4 24 16,4-9-24-16,-8-7 24 16,13-4-24-16,-14-5 32 15,14-7-28-15,-5-9 32 16,5-3-32-16,9-9 20 15,0-4-20-15,4-4 0 16,10-4-8-16,4-3 4 16,5 3-8-16,4-4-4 15,5 4 4-15,0 0-16 16,5 0 8-16,-1 0-76 16,-4 5 44-16,4-9-144 0,-8 0 100 15,-6-8-228 1,-3 0 176-16</inkml:trace>
          <inkml:trace contextRef="#ctx0" brushRef="#br0" timeOffset="47415.0653">5222 3660 684 0,'-9'-12'252'0,"9"12"-192"0,14-4-20 0,-5 0 172 15,0 4-124-15,14-4 44 16,9 4-80-16,4-4 8 15,1 8-40-15,13-4-104 16,-14 0 40-16</inkml:trace>
          <inkml:trace contextRef="#ctx0" brushRef="#br0" timeOffset="47657.5046">5436 2989 780 0,'9'-21'288'0,"-9"21"-224"0,23-8-20 16,-9 0 164 0,4 8-124-16,5-8 28 15,4 4-68-15,5-8-20 16,0 8-12-16,13 0-196 15,1 0 100-15,-5 12-440 0,4-4 292 0</inkml:trace>
          <inkml:trace contextRef="#ctx0" brushRef="#br0" timeOffset="48091.3645">6361 3256 632 0,'-10'-13'236'0,"10"13"-184"0,-13 17-16 16,4 3 104-1,0 4-84-15,-14 21 24 0,0-1-48 16,-18 13 4-16,9 0-20 0,-13-1 44 16,-1-7-32-16,10-5-136 15,4 1 56-15,0-17-204 16,23-4 148-16</inkml:trace>
          <inkml:trace contextRef="#ctx0" brushRef="#br0" timeOffset="47879.8011">6096 3215 704 0,'32'49'264'0,"-32"-49"-208"0,28 81-12 0,-10-45 36 16,5 1-52-16,-1 11 32 16,6-7-32-16,-6-5 8 15,-3-4-20-15,-1-7-36 16,0-1 12-16</inkml:trace>
          <inkml:trace contextRef="#ctx0" brushRef="#br0" timeOffset="46646.5097">4885 2916 560 0,'10'-16'208'0,"-10"16"-164"0,0-13-8 0,0 5 4 15,0 4-28-15,-10-4 12 16,6 4-12-16,-19-4-8 16,0 4 0-16,-13-8-4 15,4 4 0-15,-9-4 0 16,9 8 0-16,-4-5 16 15,8 9-8-15,1 0-12 16,13 4 0-16,-4 9 12 16,9 11-4-16,-9 4-28 15,9 5 12-15,-14 31 40 16,9 9-16-16,-13 36 0 16,9 1-8-16,-9 11 12 0,8-3-8 15,-13 3 4-15,19-16-4 16,-5-4 80-16,9-16-44 0,-5-12 32 15,14-16-44-15,-14-9-8 16,10-7-16-16,-1-9 12 16,5-8-12-16,-9-3 24 15,9-1-20-15,0-4-20 16,9 0 0-16,-4-4-4 16,13 1 4-16,-4-5 24 15,13 0-8-15,9-4 16 16,1 0-16-16,-1 0-180 15,-4 0 96-15</inkml:trace>
          <inkml:trace contextRef="#ctx0" brushRef="#br0" timeOffset="48375.62">6784 3078 600 0,'4'-17'224'0,"-4"17"-176"0,28-8-12 0,-19 12 72 15,5 4-68-15,-10 21 52 16,5 3-52-16,-9 29 32 16,0 8-40-16,-18 12 44 15,4-5-44-15,-13 5 20 16,4-16-32-16,-9 0 16 16,5-8-20-16,0-9-8 15,4-3-4-15,0-17-280 16,10-8 152-16</inkml:trace>
          <inkml:trace contextRef="#ctx0" brushRef="#br0" timeOffset="49041.3534">6820 2936 780 0,'-4'-28'288'0,"4"28"-224"0,27-13-20 0,-9 1 128 15,10 0-104-15,-1-8 24 16,14 4-52-16,-5 8 0 15,14 4-24-15,-4 4-272 16,-5 8 140-16</inkml:trace>
          <inkml:trace contextRef="#ctx0" brushRef="#br0" timeOffset="48796.7029">6866 3628 644 0,'-18'-28'236'0,"18"28"-180"0,-9-8-20 15,13 3 160 1,10 5-116-16,9-4 64 15,4 0-84-15,14-4-8 16,0 4-32-16,4 0-240 0,-4 4 116 0</inkml:trace>
          <inkml:trace contextRef="#ctx0" brushRef="#br0" timeOffset="48616.7272">7185 3029 624 0,'-10'-4'228'0,"10"4"-176"0,-18 24-16 0,9 5 60 15,9-5-60-15,-4 37 40 16,4 3-44-16,0 21 8 16,4-4-24-16,1 8 8 15,-1-8-12-15,-4 8 28 16,0-8-24-16,-9 0 12 16,0-12-16-16,-9-12-156 15,9-13 76-15</inkml:trace>
        </inkml:traceGroup>
        <inkml:traceGroup>
          <inkml:annotationXML>
            <emma:emma xmlns:emma="http://www.w3.org/2003/04/emma" version="1.0">
              <emma:interpretation id="{8116E7CC-3F35-4689-AC05-32392390C945}" emma:medium="tactile" emma:mode="ink">
                <msink:context xmlns:msink="http://schemas.microsoft.com/ink/2010/main" type="inkWord" rotatedBoundingBox="10385,3614 12720,3630 12710,5110 10375,509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9620.3932">7808 2871 716 0,'-13'-8'264'0,"13"8"-204"0,-9 24-16 0,-1-11 36 16,-3 3-52-16,-5 4 16 15,8 4-28-15,-8 0 0 16,9 9-8-16,0-13-112 15,-5 0 56-15,5-12 20 16,5-4 20-16,-5-12 8 0,4 0 0 16,1-8 140-16,4 4-76 15,0-4 72-15,0 0-80 16,4 3-48-16,14 5-8 0,-4 4-32 16,9 4 20-16,4 0-532 15,0 12 296-15</inkml:trace>
          <inkml:trace contextRef="#ctx0" brushRef="#br0" timeOffset="49322.6358">7663 2863 580 0,'13'8'216'0,"-13"-8"-168"0,5 33-12 0,-5-17 56 16,4 4-56-16,-4 8-4 16,5 1-20-16,-5 7 24 15,0-4-20-15</inkml:trace>
          <inkml:trace contextRef="#ctx0" brushRef="#br0" timeOffset="50627.0767">8209 2823 508 0,'0'0'188'0,"0"0"-148"0,0-8-8 15,5 8 88 1,4 0-72-16,9 0 24 16,5 0-40-16,4 0-20 0,0 0-8 0,1 0-4 31,8 0 0-31,-13 0-44 0,0 0 24 0,-10-9-4 16,-4 9 16-16,-9 0 8 15,5 0 0-15,-10 0 52 16,5 9-28-16,-4-5 8 15,4 8-20-15,-5 0 0 16,10 4-4-16,-5 0 4 16,0 4-8-16,-5 5 24 15,5-1-16-15,-9 16 40 16,5 5-28-16,-10 28 32 16,5 0-32-16,-5 28 20 15,5-12-24-15,-9 12 16 16,9-20-20-16,-5 20-8 15,5-12-4-15,0 8 12 16,4-12-8-16,-4-16-12 16,9-4 0-16,-9-4 40 15,0-17-24-15,0-12 52 16,9-3-36-16,-14-13 28 16,5 0-28-16,-14-8 0 15,10 4-16-15,-19-8 0 16,0 5-4-16</inkml:trace>
          <inkml:trace contextRef="#ctx0" brushRef="#br0" timeOffset="59048.2174">8901 3644 664 0,'-23'0'244'0,"23"0"-188"0,18 4-16 0,-8-4 112 16,8 4-92-16,9 0 8 15,10 0-40-15,-1-4 0 16,5 0-16-16,0 0-76 15,0 4 32-15,-5-4-156 16,1 4 108-16,-10-4-212 16,0 4 164-16</inkml:trace>
          <inkml:trace contextRef="#ctx0" brushRef="#br0" timeOffset="58825.6584">8992 3462 780 0,'-14'-20'288'0,"19"20"-224"0,-5-4-20 16,0 0 84-1,9 8-80-15,-9-8 68 16,14 4-64-16,-5-4 4 0,14 4-32 0,-1-8 4 15,1 16-16-15,9-12-8 16,0 4 0-16,0-4 20 16,0 4-12-16,-5-4-152 15,0 8 72-15</inkml:trace>
          <inkml:trace contextRef="#ctx0" brushRef="#br0" timeOffset="59291.364">9711 3600 780 0,'-22'0'288'0,"22"0"-224"0,13 0-20 0,-4 0 128 16,5 8-104-16,9-8 52 15,4 4-72-15,19-8-16 16,-1 4-20-16,14-4-188 15,1 0 100-15</inkml:trace>
        </inkml:traceGroup>
        <inkml:traceGroup>
          <inkml:annotationXML>
            <emma:emma xmlns:emma="http://www.w3.org/2003/04/emma" version="1.0">
              <emma:interpretation id="{68378B07-95E6-4AD1-B57E-5991A9AE9E1A}" emma:medium="tactile" emma:mode="ink">
                <msink:context xmlns:msink="http://schemas.microsoft.com/ink/2010/main" type="inkWord" rotatedBoundingBox="13159,3403 14153,3410 14142,5032 13148,502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0355.1925">10677 2960 436 0,'0'0'160'0,"0"0"-124"0,-5 0-8 16,1-4 104 0,8 4-76-16,-4-4 40 15,0 4-56-15,0-4 12 16,0 8-32-16,0-8 8 15,0 4-16-15,0-4 36 0,0 4-24 0,-4-4 4 16,4 4-16-16,-10 0 12 16,1 8-16-1,-9 0 32-15,9 4-24 0,-9 9 12 16,4-5-16-16,-4 16 44 16,4-4-28-16,1 1-24 15,3 7-4-15,1 1 8 16,5-1-4-16,4-12 32 15,4 5-20-15,-4-17 20 16,5 0-20-16,-1-8-8 16,10 4-4-16,0-20-48 15,-1 8 24-15,-3-8-4 16,3-4 16-16,-4 3 8 16,0 1 0-16,-4 0 8 15,4 4-4-15,-9 8-36 16,0 0 16-16,0 20 68 15,0 5-28-15,5 3 0 16,4 4-12-16,4-3 16 16,10-1-16-16,4-8 24 15,5-4-24-15,9-8 32 16,5 1-28-16,-5-18 4 16,-5 9-12-16,-4-20 4 15,-5 8-8-15,-4-16 32 16,-5 7-20-16,-8-19 4 15,-1 8-12-15,-5-17-8 0,1 13 4 16,-5-5-16-16,4 13 8 16,-8 0-4-16,-1 11 0 0,-4-3 0 15,5 8 0-15,-6 0-108 16,6 4 64-16,-10 0-208 16,5 8 144-16</inkml:trace>
          <inkml:trace contextRef="#ctx0" brushRef="#br0" timeOffset="61016.953">11214 2717 456 0,'0'-16'168'0,"0"16"-128"0,4-8-16 0,-4 4 184 16,0 8-120-16,0-4 72 16,0 0-96-16,0 0 36 15,5 8-60-15,-5 8 24 16,0 5-36-16,0-1 0 16,0 4-16-16,0-8 28 15,0 5-24-15,0-5 12 16,0 0-16-16,0-8-184 15,0 0 96-15</inkml:trace>
          <inkml:trace contextRef="#ctx0" brushRef="#br0" timeOffset="61195.9286">11423 2608 728 0,'-4'-12'268'0,"4"12"-208"0,0 0-16 0,-9 4 184 16,9 4-132-16,-9 8 24 15,4 9-72-15,-4 3-12 16,9 4-24-16,0 1-96 16,0 3 48-16,-9 1-456 15,13-5 272-15</inkml:trace>
          <inkml:trace contextRef="#ctx0" brushRef="#br0" timeOffset="61721.3253">10426 3685 572 0,'-4'-4'208'0,"4"4"-160"0,13-9-12 0,-13 5 112 16,9 4-88-16,-4-4 96 16,4 4-88-16,-9-4 36 15,9 8-60-15,-4-4 64 16,4 4-60-16,4-4 28 16,6 0-44-16,17-4 52 15,5 4-48-15,32-12 20 16,4 12-36-16,14-8-8 15,-9 8-8-15,-9-12-32 16,-9 12 16-16,-14-4-100 16,-14 8 60-16,-13-8-12 15,-5 4 40-15,-13 0-136 16,0 4 88-16,-19-4-380 16,0 8 248-16</inkml:trace>
          <inkml:trace contextRef="#ctx0" brushRef="#br0" timeOffset="62186.1095">10581 3867 444 0,'0'-8'164'0,"0"8"-124"0,18-13-16 0,-4 5 140 15,0 8-96-15,4-4 24 16,5 4-52-16,-1 4 16 15,1 9-28-15,9 3 0 16,-9 4-16-16,-1 4 20 16,6 1-20-16,-15 3 24 15,1 4-24-15,-18-3 4 16,-1-1-8-16,-22 0 20 16,4-4-16-16,-18 1-56 15,9-1 20-15,-13-8-16 16,13 0 24-16,0-12 16 15,9 5 4-15,-4-9 32 16,8 0-20-16,10 0 64 16,9 0-44-16,5 0 56 15,9 0-56-15,13 0 56 16,5 0-56-16,9-4 116 16,13 4-84-16,1-5 0 15,0 5-40-15,-10-4 8 16,-4 8-20-16,-14-4-36 15,-8 0 12-15,-10 0-168 16,-5 0 100-16,-13 0-208 16,5 5 160-16,-15 3-520 15,10 4 356-15</inkml:trace>
        </inkml:traceGroup>
        <inkml:traceGroup>
          <inkml:annotationXML>
            <emma:emma xmlns:emma="http://www.w3.org/2003/04/emma" version="1.0">
              <emma:interpretation id="{639408E6-8887-4681-8228-D21AEE43484E}" emma:medium="tactile" emma:mode="ink">
                <msink:context xmlns:msink="http://schemas.microsoft.com/ink/2010/main" type="inkWord" rotatedBoundingBox="14549,3268 20257,3306 20241,5703 14533,5665">
                  <msink:destinationLink direction="with" ref="{F174BE81-D2E2-4318-9D0A-7498218E328C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8475.5083">15248 2997 384 0,'-5'0'140'0,"5"8"-108"0,-4 0-8 0,-1-4 164 16,10 12-108-16,-5 20 72 16,0 9-88-16,-5 32 104 15,5 0-92-15,-5 8 60 16,1 0-80-16,-5 4 12 15,0-8-36-15,-5 8 48 16,5-8-44-16,-5-8 12 16,5-13-32-16,-5-11 28 15,5-13-28-15,5-11-84 16,4-5 36-16,-9-12-228 16,13-8 144-16</inkml:trace>
          <inkml:trace contextRef="#ctx0" brushRef="#br0" timeOffset="89474.6944">15630 3069 932 0,'-9'-8'348'0,"9"8"-272"0,23-8-20 16,-5 4 120 0,9 4-108-16,14-8 24 15,0 0-52-15,5 0-248 0,-1 8 116 16</inkml:trace>
          <inkml:trace contextRef="#ctx0" brushRef="#br0" timeOffset="88991.3801">15949 3345 852 0,'-14'24'316'0,"14"-24"-248"0,5 44-16 16,-1-11 32-1,1-5-56-15,-1 13-28 16,-4 3-4-16,9 9-36 16,-9-5 24-16,10 5-56 15,-10-9 40-15</inkml:trace>
          <inkml:trace contextRef="#ctx0" brushRef="#br0" timeOffset="89777.4992">16427 2875 664 0,'-14'-4'244'0,"14"4"-188"0,-9 4-16 0,5 0 112 16,-1 8-92-16,-9 17 52 15,5 3-64-15,-4 45-8 16,13 4-24-16,-10 32 8 15,10-8-16-15,-13 21 24 16,13-13-20-16,-23 5 32 16,23-17-28-16,-18-8 20 15,13-20-20-15,-13-13 8 16,13-15-12-16,-13-9-200 16,18-15 100-16,-13-13-236 15,4 0 180-15</inkml:trace>
          <inkml:trace contextRef="#ctx0" brushRef="#br0" timeOffset="90054.2412">16700 2754 832 0,'23'-33'308'0,"-23"33"-240"0,32-12-20 0,-19 12 184 16,-4 4-136-16,5-4 68 16,9 8-96-16,-14 5-20 15,9 3-32-15,-18 4 8 16,5 0-16-16,-19 0 16 16,5 5-16-16,-14-5 4 15,10-4-4-15,3-4-24 16,1 5 8-16,9-17 12 15,9 4 0-15,14-8-28 16,0 4 12-16,9-9-364 16,13 5 204-16</inkml:trace>
          <inkml:trace contextRef="#ctx0" brushRef="#br0" timeOffset="92004.5317">16923 3596 476 0,'-23'-9'176'0,"32"18"-136"0,-9-9-12 0,0 0 136 16,0 0-96-16,14 0 60 15,-5 0-72-15,14 0 72 16,9 0-72-16,13-4 52 15,10 8-64-15,18-4 24 16,-14 4-40-16,5 0 0 16,-5 0-16-16,-14-4-8 15,-4 4 0-15,-18-8 12 16,9 4-8-16,-18-4 32 16,-1 0-24-16,-8 0-164 15,0 4 80-15,-10-4-364 16,0 8 244-16</inkml:trace>
          <inkml:trace contextRef="#ctx0" brushRef="#br0" timeOffset="92250.0773">17356 3413 624 0,'-9'17'228'0,"9"-17"-176"0,-5 28-16 0,0-8 80 16,10 0-72-16,-5 17 8 15,0-1-32-15,0 13 4 16,0-1-12-16,0 9 12 16,0-4-16-16,-5-5-4 15,-4-3 0-15,0-9-32 16,0-7 16-16,5-13-356 16,4-4 200-16</inkml:trace>
          <inkml:trace contextRef="#ctx0" brushRef="#br0" timeOffset="88805.8877">15471 3316 496 0,'0'-24'184'0,"0"24"-140"0,4-16-16 16,-4 12 108 0,5 4-80-16,-1 0 68 0,1 4-72 0,-5 24 104 15,0 5-88-15,0 11 56 16,0 13-72-16,-5-1 48 16,1 1-56-16,-5 4-4 15,0-1-24-15,-5 1 8 16,9-8-16-16,-4-9 16 15,9-7-16-15,-9-13-232 16,9-8 120-16,0-20-448 16,14-4 304-16</inkml:trace>
          <inkml:trace contextRef="#ctx0" brushRef="#br0" timeOffset="89183.4264">15557 3624 684 0,'-4'-12'252'0,"4"12"-192"0,32-4-20 0,-10-4 252 16,1 8-168-16,18 0 28 15,5 0-92-15,4-8-36 16,-5 12-16-16,-4-4-372 16,0 0 200-16</inkml:trace>
          <inkml:trace contextRef="#ctx0" brushRef="#br0" timeOffset="63913.2025">12616 2624 736 0,'18'-32'272'0,"-9"16"-208"0,-4-4-20 0,-5 11 64 16,5 1-68-16,-10 0 28 16,0 0-40-16,-13-4-8 15,5 4-12-15,-19 0 12 16,0 8-12-16,-18-12-20 15,9 4 4-15,-18-1 4 16,4 1 4-16,5 8-20 16,9 0 12-16,0 0 4 15,14 0 4-15,-1 0-12 16,10 8 8-16,0 1-16 16,4 11 12-16,5-4 4 15,5 12 4-15,-1 13 8 16,5-1-4-16,-5 21 16 15,10 0-12-15,-14 32-12 16,13 4 0-16,-17 36 48 16,-1-7-24-16,-4 16 0 15,-5-5-12-15,-4 17 12 16,4-12-12-16,-9-9-12 16,9-16 0-16,-13 1 12 15,13-21-4-15,0 4-12 0,10-12 4 16,4-4 28-16,9-16-12 15,0-12 40-15,9-13-28 0,0-12 48 16,5-7-40-16,-1-9 4 16,-8-4-24-16,-1-8 20 15,5 0-20-15,1 0-20 16,-1 0 0-16,4 0 4 16,1 4 4-16,9 1-20 15,0 3 12-15,4 0 4 16,5 0 4-16,0-8-160 15,-1 4 88-15,-8-4-272 16,0 0 196-16</inkml:trace>
          <inkml:trace contextRef="#ctx0" brushRef="#br0" timeOffset="85968.6712">12575 3713 372 0,'-14'-4'140'0,"14"4"-112"0,-4 0-4 0,-5 0 164 16,18 0-108-16,-9 0 88 16,0 0-96-16,-9 0 60 15,9 0-76-15,-5 0 40 16,10 0-56-16,-5 0 16 15,13 8-36-15,-3-4 28 16,3 0-32-16,19-4 48 16,0 8-36-16,41-8 28 15,4 0-28-15,46 0-8 16,-9-8-12-16,59 8 20 16,-5 8-16-16,42-8 4 15,-14 4-8-15,9-4-8 16,-32 0 4-16,-5-8-4 15,-27 0 0-15,-9-8 0 16,-27-4 0-16,-14-1 60 16,-23 5-32-16,-22-4 52 15,-10 8-48-15,-18 0-24 16,-4 4-8-16,-14-1-204 16,0 9 112-16</inkml:trace>
          <inkml:trace contextRef="#ctx0" brushRef="#br0" timeOffset="82214.5858">12593 3004 300 0,'-4'-29'112'0,"4"21"-88"0,4-4-8 0,1 4 116 15,-1 4-76-15,6-8 48 16,-1 4-60-16,4-4 64 16,6 4-60-16,12-4 44 15,1 8-52-15,18-4 52 16,0 8-56-16,14 8-24 15,-5 4-12-15,1 12 16 16,-10 4-8-16,-9 21 24 16,-10 3-20-16,-17 13 4 15,-9-1-8-15,-14-7 4 16,-14 3-8-16,-18-15 16 16,0-9-12-16,-18-16-4 15,13 5 0-15,-13-25-4 16,23 0 0-16,4-21 52 15,9 1-28-15,18-16 0 0,5 4-16 16,19-5 28 0,8 9-20-16,18 4-4 0,-4 12-8 15,14 0-84-15,0 12 44 0,-5-4-196 16,-9 8 128-16</inkml:trace>
          <inkml:trace contextRef="#ctx0" brushRef="#br0" timeOffset="86457.9822">12948 4195 612 0,'-59'-13'228'0,"59"13"-180"0,-9-16-12 0,9 8 148 16,5 4-108-16,13-4 68 16,14 4-84-16,13-4 44 15,1 8-60-15,9 4 4 16,-10 4-28-16,10 8-20 15,-10 4-4-15,-8 5 12 16,-10 11-4-16,-9-4-4 16,-4 1 4-16,-14-1 12 15,0-3-8-15,-18 3 40 16,4-8-24-16,-9-16-4 16,0 0-12-16,-8-16 48 15,8 0-32-15,0-12 8 0,5 4-20 16,13-4-44-16,19 3 20 0,4 1 0 15,9 4 12-15,14 0-20 16,0 4 12-16,9-8-156 16,5 16 92-16,4-8-200 15,0 8 152-15</inkml:trace>
          <inkml:trace contextRef="#ctx0" brushRef="#br0" timeOffset="82784.7041">13367 2935 364 0,'-13'-8'132'0,"13"8"-100"0,-5 8-12 0,-4-8 148 15,18 0-96-15,-9 0 44 16,0 0-72-16,0 4 80 16,0 4-68-16,-9 4 16 15,9 4-40-15,0 9 32 16,0-1-36-16,-14 12 40 16,10 1-40-16,-1 3 4 15,5 0-20-15,0-7-8 16,9-1 0-16,5-12-16 15,4 0 8-15,0-12-68 16,1-4 40-16,-1-12-56 16,5 4 48-16,-10-16 4 0,10 0 20 0,-23-4 4 15,9 8 4 1,-9-1 44-16,0 13-24 0,-4 12 88 16,4 9-56-16,0 11 56 15,4 4-56-15,10 4 16 16,9-3-40-16,13-5-16 15,0-4-8-15,10-8 20 16,-1-3-8-16,-8-13 24 16,-1 0-20-16,-8-17-4 15,-6 1-4-15,-3-16-4 16,-6 0 0-16,-8-21 0 16,-1 9 0-16,-13-17-116 15,5 13 64-15,-10-1-32 16,14 13 48-16,-14 4-188 15,14 15 124-15,-4 1-468 16,8 8 316-16</inkml:trace>
          <inkml:trace contextRef="#ctx0" brushRef="#br0" timeOffset="83760.2984">13845 3672 676 0,'0'5'248'0,"0"-5"-192"16,0 0-16-1,0 0 128-15,0 0-100 0,0-5 36 16,9 5-64-16,1-8-24 15,8 0-8-15,0-8-20 16,0 0 8-16,5-16 12 16,4 3-4-16,5-27-108 15,5 7 56-15,4-28-40 0,-5 12 48 0,0-3 8 32,-4 15 16-32,-9-4 100 0,-5 21-44 0,0-1 104 15,-4 21-80-15,-9-4 52 16,4 4-72-16,-9 8 32 15,0 8-44-15,-5 8-8 16,1 0-16-16,-5 12 4 16,-1 13-8-16,-8 3-4 15,18 8 4-15,-13 1-16 16,8-5 8-16,1 1 4 16,-1-5 0-16,5-7 0 15,9-1 0-15,0-12-44 16,0-8 24-16,0-4-80 15,5-4 56-15,0-12-60 16,-1 4 60-16,1-20-68 16,4-5 68-16,5-15-52 15,4 3 56-15,-8-7 20 16,3 15 16-16,-8-7 36 16,0 24-16-16,-5-5 108 15,4 5-68-15,-8 12 116 16,-1 0-96-16,-8 8 48 15,4 8-68-15,-5 8 28 16,1 4-48-16,-5 17 0 16,9-9-24-16,-5 9 36 0,10 3-24 15,-5-4-24 1,0-7 0-16,9-1 36 0,0-4-24 16,-9-12-132-16,4 5 64 0,-4-17-200 15,5 0 144-15,-5-8-196 16,0-1 176-16</inkml:trace>
          <inkml:trace contextRef="#ctx0" brushRef="#br0" timeOffset="86897.655">13895 4195 548 0,'5'-9'204'0,"-5"9"-156"0,0-8-16 0,-5 12 220 15,5 4-144-15,-9 9 64 16,5-1-104-16,-10 4 40 16,5 0-64-16,0 5 4 15,4-1-28-15,5 0-12 16,5-4-4-16,4-7-4 15,5-1 0-15,-1-12 24 16,6 4-12-16,-1-12-120 16,0 0 60-16,0-9-108 15,0 5 92-15,-8-8-76 16,3 8 80-16,-8-4 40 16,-1 8 16-16,-8 8 136 15,4 4-68-15,0 4 120 16,4 4-104-16,5 4 56 15,5 0-76-15,18-4 8 16,9 1-36-16,9-9-4 16,5 0-16-16,4-12 12 0,0 3-16 15,-9-11-92-15,-9 0 48 16,-23-8-52-16,-4 4 52 0,-23-9-40 16,-5 5 40-16,-13-4-16 15,4 7 32-15,0-3-124 16,1 16 84-16,8 4-648 15,9 4 392-15</inkml:trace>
          <inkml:trace contextRef="#ctx0" brushRef="#br0" timeOffset="82982.2306">13991 2592 780 0,'5'-16'288'0,"-5"16"-224"0,9 16-20 0,-5-4 144 16,1 8-112-16,-5 8-12 15,9 1-40-15,-9-1-100 16,4 4 44-16,-8 1-280 16,4-5 172-16</inkml:trace>
        </inkml:traceGroup>
        <inkml:traceGroup>
          <inkml:annotationXML>
            <emma:emma xmlns:emma="http://www.w3.org/2003/04/emma" version="1.0">
              <emma:interpretation id="{585B9F68-65A8-4620-98A3-CF322AA681F5}" emma:medium="tactile" emma:mode="ink">
                <msink:context xmlns:msink="http://schemas.microsoft.com/ink/2010/main" type="inkWord" rotatedBoundingBox="20598,3405 22509,3417 22497,5240 20586,5228"/>
              </emma:interpretation>
            </emma:emma>
          </inkml:annotationXML>
          <inkml:trace contextRef="#ctx0" brushRef="#br0" timeOffset="96102.6958">18080 3685 520 0,'-23'-4'192'0,"23"4"-152"0,-5 4-8 0,1-4 148 15,8 0-104-15,-4-4 96 16,5 0-104-16,-5-1 64 15,4 5-76-15,-8-4 48 16,4 4-60-16,-14 0 24 16,5 0-40-16,-14-4 0 15,5 8-16-15,-9-4 44 16,8 0-28-16,-3 0 28 16,8 4-28-16,-4-4 28 15,9 5-32-15,0-5 56 16,4 4-44-16,-4-4 28 15,9 0-36-15,0 0 28 16,9 0-32-16,5 0-4 16,9 0-12-16,13 0 36 15,5 4-20-15,27-8 4 16,5 0-16-16,50-1 0 16,9 10-4-16,23-10-8 0,-14 5 4 0,14-4-16 15,-10 0 8-15,-13 0 4 16,-22 4 0-16,-24-8-12 15,-17 8 8-15,-24-8 28 16,1 4-12-16,-19-8 4 16,-4 4-8-16,-10 0-16 15,1 4 4-15,0-4-296 16,-1 8 164-16,-13-8-316 16,0 16 256-16</inkml:trace>
          <inkml:trace contextRef="#ctx0" brushRef="#br0" timeOffset="96852.7213">18180 3968 728 0,'-14'-24'268'0,"14"24"-208"0,9-25-16 15,-4 9 124 1,17 12-100-16,10 4 96 16,9 4-96-16,18 20-32 15,5 9-24-15,-5 11-32 16,-9 5 12-16,-22 3 20 16,4-3-4-16,-32 8 4 0,-9-13-4 0,-37-3 12 15,10-1-12 1,-10-16 32-16,-4 5-24 0,4-13 84 15,10-4-56-15,4-20 56 16,9-4-56-16,14-12-20 16,9-1-16-16,9-11-64 15,23 8 32-15,27-9-60 16,1 13 48-16,3 4-220 16,10 7 140-16,-9 5-184 15,-14 4 168-15,-4 0-108 16,-1 8 140-16,-18-4 24 15,1 4 48-15,-10-8 128 16,-4 4-56-16,-10-4 152 16,1 4-112-16,-5 0 96 15,0 8-104-15,0 0 36 16,0 5-64-16,-5 7 20 16,1 4-40-16,-1-4-8 15,10 5-12-15,-1-5-8 16,1 4 4-16,8-8 12 15,1-3-8-15,4-5-64 16,0-8 28-16,5-13-104 16,5 5 76-16,-6-8-20 15,6 4 48-15,-10-8 24 16,-4 8 4-16,-10 0 232 16,-4 3-128-16,0 9 188 0,14 4-168 15,-5 1 96-15,9 7-128 16,18 0-20-16,10 4-48 0,18-8 12 15,-1 4-24-15,6-16 4 16,-19 4-8-16,0-8-96 16,-9-4 52-16,-18-12-96 15,-10 7 76-15,-13-11-140 16,0 0 112-16,-9-1-164 16,5 1 140-16</inkml:trace>
          <inkml:trace contextRef="#ctx0" brushRef="#br0" timeOffset="92648.6406">17975 2871 676 0,'41'0'248'0,"-41"0"-192"0,54 29-16 16,-31-13 120-1,4 4-96-15,1 16-28 16,-5 9-20-16,4 12 0 0,-9-5-8 15,-13 1-48-15,-1-1 24 16,-22-7-52-16,13-9 40 0,-17-7 24 16,-10-1 4-16,9-24 44 15,-9 0-20-15,9-24 56 16,1 4-44-16,13-21-8 16,9 1-16-16,13-9-36 15,5 17 12-15,14-8-4 16,-4 15 8-16,-1 1-204 15,9 12 116-15</inkml:trace>
          <inkml:trace contextRef="#ctx0" brushRef="#br0" timeOffset="93268.7897">18690 2908 664 0,'-5'-8'244'0,"5"8"-188"0,-9 0-16 15,9 0 92 1,0 0-80-16,0 0-4 0,-5 4-28 0,-4 4 20 16,0 4-24-16,-4 8 76 15,3 4-56-15,-8 17 56 16,9-1-52-16,-5 9-36 16,10-1-8-16,4-3 44 15,4-5-20-15,6-7 0 16,-1-5-12-16,9-16-24 15,9 8 8-15,-4-16-84 16,0-4 52-16,-5-16-64 16,5 4 60-16,-10-12-12 15,1 0 32-15,0-9-4 16,-5 5 16-16,-5 0 0 16,1 11 4-16,-5 9 120 15,0 12-60-15,0 17 104 16,14 3-92-16,-5 8-4 15,9 1-36-15,0-5 0 16,0-4-12-16,5-12 28 16,0 5-24-16,0-26 32 15,4 5-32-15,-13-16 12 16,-1 4-16-16,-4-20 12 16,0 3-16-16,-13-11-20 15,4 7 4-15,-14-7-144 16,14 7 80-16,-13 9-172 15,13 4 140-15</inkml:trace>
          <inkml:trace contextRef="#ctx0" brushRef="#br0" timeOffset="93548.1934">19213 2600 1204 0,'-18'0'448'0,"18"0"-348"0,-14 16-32 0,14-4 36 16,0 9-72-16,-4 3-84 15,8 0 28-15,-4 4-560 16,0 5 324-16</inkml:trace>
          <inkml:trace contextRef="#ctx0" brushRef="#br0" timeOffset="95186.0463">19760 2835 404 0,'13'-4'148'0,"-8"0"-112"0,-10 4-12 0,-8 0 172 16,26 0-112-16,-26-4 8 15,13 4-52-15,-5-4-12 16,0 4-16-16,-17-4 0 15,17 8-4-15,-22-4 12 16,13 8-12-16,-4-4 68 16,0 4-44-16,-10 4 40 15,15 0-40-15,-6 8 44 16,1 5-44-16,-23 11 80 16,28 4-60-16,-19 13 52 15,14 0-60-15,4 3 16 16,14-3-40-16,0-9 0 15,14-7-12-15,13-9 20 16,0-8-16-16,-4-7-296 16,9-1 156-16,-9-12-328 15,-14 0 256-15</inkml:trace>
          <inkml:trace contextRef="#ctx0" brushRef="#br0" timeOffset="95370.1599">19464 3086 944 0,'0'-12'352'0,"0"12"-276"0,31-9-20 0,-12 5 200 15,-6 8-152-15,19-8-16 16,-5 4-56-16,14 0-148 16,-4 4 64-16,8 5-544 15,-13 7 328-15</inkml:trace>
        </inkml:traceGroup>
        <inkml:traceGroup>
          <inkml:annotationXML>
            <emma:emma xmlns:emma="http://www.w3.org/2003/04/emma" version="1.0">
              <emma:interpretation id="{34319FBE-4645-4E18-A840-658C3EE184D3}" emma:medium="tactile" emma:mode="ink">
                <msink:context xmlns:msink="http://schemas.microsoft.com/ink/2010/main" type="inkWord" rotatedBoundingBox="23024,3133 25120,3147 25103,5704 23007,5690">
                  <msink:destinationLink direction="with" ref="{F174BE81-D2E2-4318-9D0A-7498218E328C}"/>
                </msink:context>
              </emma:interpretation>
            </emma:emma>
          </inkml:annotationXML>
          <inkml:trace contextRef="#ctx0" brushRef="#br0" timeOffset="98549.4037">20870 3276 508 0,'14'-8'188'0,"9"4"-148"0,0-4-8 15,-14 0 168 1,0 8-116-16,4-9 88 16,1 9-100-16,-5-8-12 15,5 8-36-15,-14-4 12 16,0 4-24-16,-14 0-20 15,10 8 0-15,-24 0-156 0,-4 1 92 0,-13-1-24 16,-1 0 56-16,-17-4 28 16,13 0 8-1,-10-4 36-15,24 0-16 0,-5 0 56 16,27 8-40-16,-8 4 48 16,22 4-48-16,0 13 48 15,0 3-48-15,13 13 20 16,-4 3-32-16,5-3 0 15,-14 7-12-15,9 5-8 16,0-5 4-16,-9 1 12 16,0-4-8-16,0-13 4 15,0-4-4-15,-4-7 28 16,-1-5-20-16,5-12-12 16,5 0-8-16,8-8 28 15,10 8-12-15,4-8 12 16,5 0-12-16,0 0 12 15,9 8-16-15,-4-8-152 16,-6 4 76-16,1-4-288 16,-4 0 196-16</inkml:trace>
          <inkml:trace contextRef="#ctx0" brushRef="#br0" timeOffset="99289.9318">20365 2989 840 0,'-5'8'312'0,"5"-8"-244"0,-13 52-16 0,-1-7 48 15,14 11-64-15,-4 29 68 16,-1 0-64-16,-4 33 0 15,-5-9-24-15,1 12-12 16,13-11 0-16,0-9 40 16,0-20-24-16,-5-16-8 15,10-13-8-15,-5-15-200 16,13-13 108-16,10-24-580 16,0-8 372-16</inkml:trace>
          <inkml:trace contextRef="#ctx0" brushRef="#br0" timeOffset="98831.6108">20720 3608 1008 0,'32'-21'372'0,"-32"21"-288"0,46 0-24 0,-19 0 56 15,-9 5-76-15,14-5-88 32,-5 8 24-32</inkml:trace>
          <inkml:trace contextRef="#ctx0" brushRef="#br0" timeOffset="98956.5445">20729 3017 852 0,'-27'-33'316'0,"27"33"-248"0,18-12-16 0,5 4 148 16,-5 4-120-16,5-4 64 15,4 4-84-15,5-4-52 16,0 8-8-16,-5-4-392 16,1 8 216-16</inkml:trace>
          <inkml:trace contextRef="#ctx0" brushRef="#br0" timeOffset="99464.8967">21262 2952 996 0,'9'8'368'0,"-9"-8"-284"0,-14 57-24 15,5-9 56 1,18 5-76-16,-18 32 44 15,9 0-48-15,-4 36 0 16,-10-3-24-16,0 11-8 0,10-11 0 16,-10-13 4-16,14-20-4 0,-4-16-64 15,-5-17 32-15,-5-15-216 16,14-13 132-16</inkml:trace>
          <inkml:trace contextRef="#ctx0" brushRef="#br0" timeOffset="99921.1303">21635 2762 1080 0,'32'-37'400'0,"-32"37"-312"16,14 0-24-16,-5 0 132 16,-5 9-120-16,-4-1 24 15,0 12-60-15,-4 4 0 16,-5 5-24-16,-9-1-8 16,13-4-4-16,-4-4 4 15,-5 5-4-15,14-17-20 16,14-4 8-16,0-8-4 15,13 0 4-15,5-4-328 16,13-5 184-16,1 5-504 16,-1 8 372-16</inkml:trace>
          <inkml:trace contextRef="#ctx0" brushRef="#br0" timeOffset="100440.5139">22177 2568 612 0,'-4'-49'228'0,"4"49"-180"0,13-44-12 16,-8 27 204-1,8 5-140-15,1-8 64 16,0 4-96-16,4-4 4 16,0 3-40-16,0 5 12 0,10 4-24 15,-15-4-16-15,6 8-8 16,-19 0 40-16,13 4-24 0,-13 0 44 16,5 8-32-16,-5 0 20 15,0 4-24-15,0 21 36 16,0 3-32-16,0 29-12 15,9 0-8-15,-9 32 12 16,4-4-8-16,-4 48-4 16,9-3 0-16,-18 32 20 15,9-12-12-15,-13 24 4 16,8-20-8-16,-8 4 4 16,13-25-8-16,-19 9 16 15,6-20-12-15,-19-5 24 16,4-20-20-16,-22-8 48 15,14-24-32-15,-23-8 4 16,0-16-20-16,-1-13 20 16,-3-12-20-16,3-8-84 15,15-7 40-15</inkml:trace>
        </inkml:traceGroup>
      </inkml:traceGroup>
    </inkml:traceGroup>
    <inkml:traceGroup>
      <inkml:annotationXML>
        <emma:emma xmlns:emma="http://www.w3.org/2003/04/emma" version="1.0">
          <emma:interpretation id="{BC8F566D-25DB-4401-A5D0-BB0B0E018C28}" emma:medium="tactile" emma:mode="ink">
            <msink:context xmlns:msink="http://schemas.microsoft.com/ink/2010/main" type="paragraph" rotatedBoundingBox="3618,8815 21880,5279 22469,8320 4206,118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D44387-ECC4-44AD-9571-76BE2FE5E40A}" emma:medium="tactile" emma:mode="ink">
              <msink:context xmlns:msink="http://schemas.microsoft.com/ink/2010/main" type="line" rotatedBoundingBox="3618,8815 21880,5279 22469,8320 4206,11856"/>
            </emma:interpretation>
          </emma:emma>
        </inkml:annotationXML>
        <inkml:traceGroup>
          <inkml:annotationXML>
            <emma:emma xmlns:emma="http://www.w3.org/2003/04/emma" version="1.0">
              <emma:interpretation id="{83BCDC23-A8D4-4AD9-955D-67B900B1CDF9}" emma:medium="tactile" emma:mode="ink">
                <msink:context xmlns:msink="http://schemas.microsoft.com/ink/2010/main" type="inkWord" rotatedBoundingBox="3618,8815 4982,8551 5198,9666 3833,9930"/>
              </emma:interpretation>
            </emma:emma>
          </inkml:annotationXML>
          <inkml:trace contextRef="#ctx0" brushRef="#br0" timeOffset="171513.1719">970 8213 632 0,'-32'-8'236'0,"32"8"-184"0,-4 8-16 16,-1-8-8-1,10 0-24-15,-1 0 104 16,5 0-60-16,5 0 76 16,0 0-68-16,8 0 68 15,6 0-72-15,17 0-16 16,10 0-24-16,4 0 8 15,5 0-12-15,22-4-12 16,-4 4 0-16,23 0 4 0,0 4 0 16,-1 0-12-16,-4 8 8 0,-22-8 20 15,-10 4-8-15,-18-8 16 16,-9 0-16-16,-13-4 40 16,-6 4-24-16,-17 0 4 15,-1 4-16-15,-13 5-16 16,-9 7 0-16,-9 8-4 15,-1 4 0-15,-13 17 32 16,5 3-12-16,-14 29-12 16,14 4-4-16,-10 8 20 15,14 0-8-15,-9-20 40 16,14-8-24-16,-5-13 20 16,9-7-24-16,-4-13 44 15,9-8-36-15,-10-15 4 16,10-1-20-16,-9-33 0 15,4 1-4-15,-4-49 28 16,4 4-20-16,-9-32-24 16,5 16 4-16,-23-24 8 15,13 20 0-15,-13-9 52 16,14 13-32-16,-19 4 0 16,14 25-16-16,9 7-24 15,5 17 8-15,4 19-48 16,14 9 28-16,14 20-196 15,13 9 124-15</inkml:trace>
          <inkml:trace contextRef="#ctx0" brushRef="#br0" timeOffset="171713.1562">2431 8699 1300 0,'-22'-12'480'0,"22"12"-372"0,18 44-32 0,-9-28-148 15,0 1 24-15,-4 3-236 16,4 0 160-16</inkml:trace>
        </inkml:traceGroup>
        <inkml:traceGroup>
          <inkml:annotationXML>
            <emma:emma xmlns:emma="http://www.w3.org/2003/04/emma" version="1.0">
              <emma:interpretation id="{46CC91D1-91B2-4AC1-8842-98A14EBE0B16}" emma:medium="tactile" emma:mode="ink">
                <msink:context xmlns:msink="http://schemas.microsoft.com/ink/2010/main" type="inkWord" rotatedBoundingBox="5507,8728 6707,8496 7011,10065 5811,1029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2447.1539">3542 7788 1008 0,'5'-12'372'0,"-5"12"-288"0,27-12-24 0,-4 4 64 16,0 8-80-1,27-12-8-15,9 12-24 0,23-4-64 16,-5 4 28-16</inkml:trace>
          <inkml:trace contextRef="#ctx0" brushRef="#br0" timeOffset="172338.3662">3328 8217 1068 0,'-41'-20'396'0,"41"20"-308"0,14 0-24 0,-5 0-32 16,9 8-32-16,19 0 8 15,13 8-4-15,27-4 24 16,1 5-16-16,22-1-64 16,-5 0 24-16,1 0-120 15,-9 0 84-15,-19-3-104 16,-18 3 96-16,-23-8 0 15,-9 4 44-15,-27-12 28 16,-4 0 0-16,-28-8 100 16,0 12-56-16,-18 4 44 15,4 8-52-15,-9 37-12 16,14 8-12-16,0 40 60 16,14 8-40-16,4 0-12 15,13 1-12-15,-8-5 80 16,18-16-48-16,-5-4 96 15,5-16-76-15,-4-21 88 16,-6-7-88-16,-8-21 8 16,4-8-44-16,-27-28 12 15,5-4-20-15,-33-21 44 16,15 1-32-16,-15-13-40 16,19 13 4-16,4-13-104 15,10 8 60-15,13-31-424 16,14 7 260-16</inkml:trace>
        </inkml:traceGroup>
        <inkml:traceGroup>
          <inkml:annotationXML>
            <emma:emma xmlns:emma="http://www.w3.org/2003/04/emma" version="1.0">
              <emma:interpretation id="{25C9D1A8-5374-46F0-A6B4-C45249A1C10A}" emma:medium="tactile" emma:mode="ink">
                <msink:context xmlns:msink="http://schemas.microsoft.com/ink/2010/main" type="inkWord" rotatedBoundingBox="7548,9674 7840,9617 7898,9913 7605,996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2883.6953">4895 8853 904 0,'9'-9'332'0,"-9"9"-256"0,22 5-24 0,-8 3-8 15,18 0-36-15,9-4-100 16,4 4 48-16</inkml:trace>
          <inkml:trace contextRef="#ctx0" brushRef="#br0" timeOffset="173109.5393">4863 9091 1080 0,'9'-4'400'0,"-9"4"-312"0,45 4-24 16,-13-4-44-1,23 4-24-15,22-4-412 16,10 4 228-16</inkml:trace>
        </inkml:traceGroup>
        <inkml:traceGroup>
          <inkml:annotationXML>
            <emma:emma xmlns:emma="http://www.w3.org/2003/04/emma" version="1.0">
              <emma:interpretation id="{4B875E35-01C3-4FC4-B9EE-E65FA4B31F57}" emma:medium="tactile" emma:mode="ink">
                <msink:context xmlns:msink="http://schemas.microsoft.com/ink/2010/main" type="inkWord" rotatedBoundingBox="8507,9828 8691,9792 8694,9811 8510,9846"/>
              </emma:interpretation>
            </emma:emma>
          </inkml:annotationXML>
          <inkml:trace contextRef="#ctx0" brushRef="#br0" timeOffset="173455.0825">5810 9027 996 0,'-23'-4'368'0,"23"4"-284"0,-9-4-24 16,18-1 80 0,0 5-88-16,14-8-20 15,13 4-20-15,19-4-12 16,-1 8 0-16</inkml:trace>
        </inkml:traceGroup>
        <inkml:traceGroup>
          <inkml:annotationXML>
            <emma:emma xmlns:emma="http://www.w3.org/2003/04/emma" version="1.0">
              <emma:interpretation id="{A14806D0-69C6-43CC-880C-8E65BA8FE38A}" emma:medium="tactile" emma:mode="ink">
                <msink:context xmlns:msink="http://schemas.microsoft.com/ink/2010/main" type="inkWord" rotatedBoundingBox="9016,8951 10858,8595 11106,9877 9264,10233"/>
              </emma:interpretation>
            </emma:emma>
          </inkml:annotationXML>
          <inkml:trace contextRef="#ctx0" brushRef="#br0" timeOffset="174533.9571">6534 9063 684 0,'-64'-20'252'0,"64"20"-192"0,-9-4-20 0,9 0 144 16,9 0-108-16,0-4 96 15,5 4-104-15,31-5 20 16,-4 5-52-16,36-4 32 16,1 8-40-16,68-4-4 15,4 4-16-15,41 0 12 16,-4 4-12-16,13 0-92 16,-22 0 48-16,-15 4-68 15,-26 5 60-15,-28-1-32 16,-27-4 44-16,-27-8 20 15,-14 8 8-15,-37 0-184 16,-4-8 104-16</inkml:trace>
          <inkml:trace contextRef="#ctx0" brushRef="#br0" timeOffset="174156.9534">6597 8161 644 0,'-13'-53'236'0,"13"53"-180"0,45-28-20 0,-13 15 52 16,0 5-56-16,13 8 32 16,5 8-36-16,5 25 16 15,-5 7-24-15,-4 25 28 16,-1 0-32-16,-17 24 4 16,3 0-12-16,-17 8-8 15,-5-12 4-15,-18-8 12 16,-5-12-8-16,-17-21 32 15,3-7-24-15,-26-29 12 16,8-8-16-16,-13-37 36 16,22 1-24-16,6-29-40 15,8 8 8-15,37-7-124 16,4 15 76-16,18 5-128 0,-4 15 104 0,23 5-196 16,13 8 152-16,5 4-80 15,-5 4 116-15,9-1 220 16,1 9-72-16,-14 0 296 15,-5 5-200-15,-18 7 60 16,-5-4-128-16,5 8 8 16,-4 4-56-16,4 4 4 15,-5-3-28-15,14-9 8 16,-4-4-12-16,8-12 12 16,1-4-16-16,-10-8 4 15,-13-1-4-15,-18-7 28 16,-5 8-20-16,-32-8 4 15,5 7-12-15,-27-11-8 16,13 8 4-16,-23-8-16 16,10 7 8-16,-15 5 12 15,10 8-4-15,-9 12-36 16,9 12 16-16,14 0 4 16,13 13 12-16,5 15 8 15,18 1-4-15,27 16 24 16,-4-5-16-16,13 9-120 15,-4-4 60-15,0-5-152 16,-5-3 116-16</inkml:trace>
        </inkml:traceGroup>
        <inkml:traceGroup>
          <inkml:annotationXML>
            <emma:emma xmlns:emma="http://www.w3.org/2003/04/emma" version="1.0">
              <emma:interpretation id="{F9B261E3-542A-4F7A-8CB5-F0CCDE9F08BD}" emma:medium="tactile" emma:mode="ink">
                <msink:context xmlns:msink="http://schemas.microsoft.com/ink/2010/main" type="inkWord" rotatedBoundingBox="11432,7923 12666,7684 12724,7983 11490,8221"/>
              </emma:interpretation>
            </emma:emma>
          </inkml:annotationXML>
          <inkml:trace contextRef="#ctx0" brushRef="#br0" timeOffset="148169.1044">8746 7238 964 0,'-9'8'360'0,"9"-8"-280"0,18 4-24 15,-4-4 112 1,4 0-104-16,14 0 8 15,0 4-44-15,4-4-60 0,5 4 16 0,-4-4-304 16,-5 0 176-16</inkml:trace>
          <inkml:trace contextRef="#ctx0" brushRef="#br0" timeOffset="147990.6536">8728 7129 612 0,'-23'-9'228'0,"23"9"-180"0,5-4-12 0,-1 0 96 15,10 0-80-15,9-4 40 16,4 8-52-16,19-12 64 16,-10 8-56-16,14-4 0 15,-4 4-28-15,-1-4-4 16,-8 8-8-16,-6 0-8 16,1 0 4-16,-9 0-216 15,-5 4 116-15</inkml:trace>
          <inkml:trace contextRef="#ctx0" brushRef="#br0" timeOffset="148455.8681">9652 7165 676 0,'-13'0'248'0,"13"0"-192"15,13 12-16-15,-13-8 200 16,14 0-140-16,4 0 124 15,9 0-128-15,5-8-24 16,0 4-44-16,9-4-20 16,-9 0-4-16,14-4-24 15,-10 8 12-15,-4-4-208 16,0 4 120-16</inkml:trace>
        </inkml:traceGroup>
        <inkml:traceGroup>
          <inkml:annotationXML>
            <emma:emma xmlns:emma="http://www.w3.org/2003/04/emma" version="1.0">
              <emma:interpretation id="{18743D0C-F426-4047-BD8D-242A9DFFD218}" emma:medium="tactile" emma:mode="ink">
                <msink:context xmlns:msink="http://schemas.microsoft.com/ink/2010/main" type="inkWord" rotatedBoundingBox="13064,7578 15093,7185 15465,9107 13436,9500"/>
              </emma:interpretation>
            </emma:emma>
          </inkml:annotationXML>
          <inkml:trace contextRef="#ctx0" brushRef="#br0" timeOffset="150645.4471">11355 7545 832 0,'-23'4'308'0,"23"-4"-240"0,0 5-20 0,23-5 124 15,-5 4-104-15,41-4 52 16,5 0-72-16,27-13 0 16,5 5-28-16,40-8 48 15,1 4-36-15,4 0-24 16,-18 0-8-16,-14 8-160 16,-13 4 88-16,-28 4-84 15,-18 4 88-15,-22 0-16 16,-15 0 48-16,-17 0-172 15,-1 0 116-15</inkml:trace>
          <inkml:trace contextRef="#ctx0" brushRef="#br0" timeOffset="151011.1627">11355 7679 572 0,'-9'0'208'0,"9"0"-160"0,55-4-12 16,-19 8-32-1,5 4-8-15,23 4 28 0,-5 8-12 0,0 9-12 16,-4 3-4-16,-10 25 4 16,-8-1 0-16,-19 13 8 15,-9 0-4-15,-27-8 8 16,-5 4-8-16,-32-21 40 15,1-8-20-15,-28-7 84 16,13-5-60-16,1-24 56 16,18 0-60-16,14-16 112 15,13 4-88-15,32-25 12 16,14 13-48-16,31-20-4 16,10 7-16-16,18-7-16 15,5 11 0-15,-5 1-464 16,-5 12 256-16</inkml:trace>
          <inkml:trace contextRef="#ctx0" brushRef="#br0" timeOffset="151235.3817">12088 7897 612 0,'-5'0'228'0,"5"0"-180"0,5 9-12 16,4-1 160 0,9 0-116-16,23-4-16 15,5 12-40-15,8-8-108 0,6 0 48 0,-1-8-192 16,-14 0 128-16</inkml:trace>
          <inkml:trace contextRef="#ctx0" brushRef="#br0" timeOffset="151427.3927">12375 7800 424 0,'-46'-28'156'0,"46"28"-120"0,-32-12-8 0,19 8 236 15,4 8-148-15,-5 4 140 16,9 4-148-16,-8 29 20 16,4 3-76-16,-10 25 84 15,6 0-76-15,-5 4 0 16,4-5-40-16,5-3-20 15,9-20-4-15,18-1-112 16,5-3 64-16,22-21-412 16,1 0 260-16</inkml:trace>
          <inkml:trace contextRef="#ctx0" brushRef="#br0" timeOffset="149253.9901">11109 6675 508 0,'5'-20'188'0,"-5"20"-148"0,27-28-8 0,-18 16 184 15,5 4-124-15,-5 3 80 16,5 5-104-16,-5 21 24 16,0 3-52-16,-9 21-16 15,0 3-12-15,-5 9 0 16,5-5-8-16,-9 1-80 16,-5-9 40-16,1 1-180 15,-5-1 120-15</inkml:trace>
          <inkml:trace contextRef="#ctx0" brushRef="#br0" timeOffset="150345.1474">11883 6554 612 0,'9'-37'228'0,"-9"37"-180"0,23-4-12 0,0 13 236 15,0 11-156-15,8 20 140 16,1 9-148-16,0 24-40 16,-5-9-44-16,-8 1 0 15,-6-8-16-15,-13-5-4 16,-9-7 0-16,-18-1 12 16,-5-7-8-16,-9-13-4 15,5-4 0-15,-5-12 4 16,4-8-4-16,-4-16-4 15,5 8 4-15,18-12-32 16,13 4 16-16,10-4-32 16,13 3 28-16,18 9-4 15,-4-4 12-15,14 8-44 16,8 4 24-16,-13 4-372 16,5 4 220-16</inkml:trace>
          <inkml:trace contextRef="#ctx0" brushRef="#br0" timeOffset="149524.2127">10581 7307 592 0,'-9'-4'220'0,"9"4"-172"0,0 0-12 0,0 0 208 16,9 0-140-16,14 0 168 15,0 0-156-15,22-8 68 16,10 3-112-16,22-11-28 15,10 8-28-15,-10-4-16 16,0 4 4-16,-13 0-40 16,-9 4 20-16,-19 4-216 15,-4 8 132-15,-23 0-216 16,5 8 180-16</inkml:trace>
          <inkml:trace contextRef="#ctx0" brushRef="#br0" timeOffset="149995.7151">11014 7307 540 0,'-23'12'200'0,"23"-12"-156"0,-14 40-12 15,-4-15 104 1,18 7-80-16,-27 4 92 16,-1 1-84-16,-8 7 12 15,4-3-44-15,-14-5 12 16,5-3-24-16,-4-5 52 15,9 0-40-15,-5-8 28 16,9 1-32-16,9-9-8 0,9-4-12 16,-4-4 28-16,18 0-20 0,9-4 40 15,5 4-32-15,18 0 32 16,0 0-32-16,22 0-4 16,1 0-12-16,-1 0-140 15,6 0 76-15,-10 0-256 16,-14 9 176-16,-4-22-228 15,0 9 208-15,-18-8-144 16,-5 4 176-16,-9-8-16 16,0 0 84-16,-9-12 176 15,9 12-64-15,-14-17 140 16,5 13-112-16,0 0 164 16,9 8-144-16,-14 8 164 15,5 12-156-15,-14 24 60 16,0 9-100-16,-13 28 48 15,0 4-68-15,-1 12-4 16,5-12-28-16,-13-5-20 16,17-15-4-16,1-17-200 15,9-7 112-15,0-17-332 16,13-8 236-16</inkml:trace>
        </inkml:traceGroup>
        <inkml:traceGroup>
          <inkml:annotationXML>
            <emma:emma xmlns:emma="http://www.w3.org/2003/04/emma" version="1.0">
              <emma:interpretation id="{0D7678BE-1DB1-41F2-B620-ADAB9562E063}" emma:medium="tactile" emma:mode="ink">
                <msink:context xmlns:msink="http://schemas.microsoft.com/ink/2010/main" type="inkWord" rotatedBoundingBox="15799,7790 17004,7557 17344,9312 16139,9546"/>
              </emma:interpretation>
            </emma:emma>
          </inkml:annotationXML>
          <inkml:trace contextRef="#ctx0" brushRef="#br0" timeOffset="152131.2636">14305 6926 548 0,'5'0'204'0,"-10"4"-156"0,-18 0-16 15,5-4 60 1,9 0-56-16,-27-4 40 15,13 0-44-15,-18-8 8 16,5 4-24-16,-5-12 20 16,9 8-24-16,-14-5 32 15,23 5-28-15,-18 0 56 16,14 4-40-16,-5 4 12 16,9 8-28-16,-4 12 36 15,9 4-28-15,0 17 84 0,9 3-60 0,-5 53 32 16,-4 5-48-16,-5 35-28 15,5-7-4-15,-19 31 8 16,6-11-4-16,-20 12 24 16,10-33-16-16,-9-3-4 15,14-25-4-15,-5-16 20 16,14-8-12-16,-1-9 40 16,24-7-28-16,13 12 76 15,14-8-56-15,40-1 32 16,19-11-44-16</inkml:trace>
        </inkml:traceGroup>
        <inkml:traceGroup>
          <inkml:annotationXML>
            <emma:emma xmlns:emma="http://www.w3.org/2003/04/emma" version="1.0">
              <emma:interpretation id="{E11A99E3-C82B-418A-94C9-B58828881BB3}" emma:medium="tactile" emma:mode="ink">
                <msink:context xmlns:msink="http://schemas.microsoft.com/ink/2010/main" type="inkWord" rotatedBoundingBox="18933,6454 21993,5862 22229,7081 19169,7673">
                  <msink:destinationLink direction="to" ref="{675861D4-5798-4414-BD7F-A49A502E4197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3082.8328">17670 5494 476 0,'32'-25'176'0,"-32"25"-136"0,36-8-12 0,-22 8 84 16,4 8-68-16,0 9 52 15,-4-5-56-15,4 12 40 16,-4 1-44-16,-14-1 24 16,4 4-32-16,-8 1-8 15,-1-1-12-15,-22 1 28 16,4 3-20-16,-18-4 20 15,9 1-20-15,-13-5 0 16,13-12-8-16,-5-4-8 16,10 1 4-16,0-18-4 15,9-3 0-15,-1-4 0 16,15 8 0-16,-1-12-36 16,5 12 20-16,5-1-12 15,8 9 16-15,6 0 96 16,3 0-44-16,1 17 28 15,4-5-40-15,-4 12-8 16,5-4-12-16,-6-3 20 16,1 3-16-16,-5-4-120 15,5 0 60-15,0-16-204 16,-5 13 144-16</inkml:trace>
          <inkml:trace contextRef="#ctx0" brushRef="#br0" timeOffset="132293.2309">17551 5551 208 0,'5'-9'76'0,"-5"9"-60"0,-5 0-4 0,1 0 56 15,8 0-40-15,-4 0-4 16,0 0-12-16,0 0-56 16,0 9 28-16</inkml:trace>
          <inkml:trace contextRef="#ctx0" brushRef="#br0" timeOffset="133770.6623">18180 5591 384 0,'0'0'140'0,"0"0"-108"0,9-12-8 0,-9 8 56 16,0 8-48-16,0-4 68 16,0 0-60-16,-9 0 36 15,9 4-44-15,0 0 60 16,0 4-52-16,-9 4 72 15,-1 8-64-15,-12 0 28 16,3 5-44-16,1-1 16 16,9 4-28-16,0 1-8 15,-5-5-8-15,10-4 4 16,4 0-4-16,4-7 16 16,10-1-12-16,-5-12-92 15,0 0 48-15,5-8-52 16,0-1 52-16,-5-7-24 15,9 4 36-15,-9-8 0 16,0 8 16-16,-4 0-28 16,4 4 20-16,-9-1 76 15,0 9-32-15,0 0 96 0,0 9-68 16,0-1 16-16,4 8-40 0,1 4-4 16,4 0-16-16,9-4 12 15,10 1-16-15,3-9 4 16,10 0-4-1,-4-8-40-15,-5 0 16 0,-5-8-12 16,0 0 16-16,-8-9 44 16,-6 1-20-16,-8-12-36 15,-1 8 12-15,-4-9 12 16,0 5 0-16,0 0-8 16,0 8 4-16,0-5 4 15,0 9 0-15,0-4 16 16,0 8-8-16,-4-4-56 15,4 8 24-15</inkml:trace>
          <inkml:trace contextRef="#ctx0" brushRef="#br0" timeOffset="134073.8006">18685 5328 600 0,'5'-8'224'0,"-5"8"-176"0,0 0-12 0,0 0 116 15,0 16-92-15,0-4 52 16,0 12-64-16,-14-4-8 15,14 5-24-15,-14-5-4 16,10 4-4-16,-10-4-32 16,14 1 12-16,-4-9-252 15,4 0 148-15</inkml:trace>
          <inkml:trace contextRef="#ctx0" brushRef="#br0" timeOffset="134281.3525">18808 5320 632 0,'0'-17'236'0,"0"17"-184"0,5 0-16 0,-10 0 236 15,5 17-156-15,-9-1 16 16,9 4-80-16,-5 8-28 16,5-3-12-16,0 11-20 15,5-8 4-15,-5 1-104 16,9-5 60-16,-9-8-148 15,5 0 112-15,-5-8-228 16,0 1 180-16</inkml:trace>
          <inkml:trace contextRef="#ctx0" brushRef="#br0" timeOffset="134634.8572">18954 5603 652 0,'0'-8'244'0,"0"8"-192"0,0 4-12 0,0-8 156 16,18 4-116-16,-9-4 36 15,9 4-68-15,5-4-12 16,4 0-20-16,1 0-4 16,3 4-4-16,15-4 12 15,-14 8-12-15,9-4-40 16,-9 0 20-16,-5 0-104 16,-4 0 64-16,0-4-136 15,-5 4 108-15,-9-9-368 16,-5 5 248-16</inkml:trace>
          <inkml:trace contextRef="#ctx0" brushRef="#br0" timeOffset="135046.953">19209 5401 352 0,'-5'8'132'0,"5"-8"-104"0,0 12-8 0,0-4 140 16,5 0-92-16,-5 0 88 15,4 4-92-15,-8 4 56 16,4 9-68-16,-5-1 48 15,1 0-56-15,-10 0-4 16,9 1-24-16,-13-1 52 16,9 0-40-16,-9 5 16 15,4-1-28-15,0 0 0 16,5 1-8-16,0-1 20 16,9-4-16-16,9 1-12 15,0-1-4-15,19-4 20 16,4 0-8-16,0-8-72 15,-5 1 32-15,5-9-172 16,4 4 112-16,1-8-404 16,-10 4 272-16</inkml:trace>
          <inkml:trace contextRef="#ctx0" brushRef="#br0" timeOffset="131026.8669">16450 6407 312 0,'0'-4'112'0,"13"4"-84"0,15 0-12 16,-15 0 28 0,10 0-28-16,0 0 92 15,9 4-60-15,0-8 20 16,4 4-36-16,5-4 4 16,-9 4-20-16,0-8-24 0,4 4 0 15,-4-8 32 1,-9 3-16-16,-1-3 44 15,1 4-28-15,-5-8 48 0,5 4-40 0,-14-4 4 16,5 3-24-16,-9-3 12 16,4 4-16-16,-9-8 16 15,4 7-16-15,-8-7 4 16,4 8-4-16,-9-4-8 16,4 8 4-16,-9-9 28 15,5 9-16-15,-9-4-4 16,9 8-8-16,-9-8 4 15,4 8-4-15,-4-4-20 16,4 4 8-16,-4 0 20 16,4 4-4-16,-8-4 16 15,8 8-16-15,-9-4 16 16,9 0-16-16,-8 0-12 16,3 4 0-16,-8 0 4 15,9 4 0-15,-9 0 16 16,4 4-8-16,-9-4-20 15,9 4 4-15,-9 1 20 16,10 3-4-16,-10-4-28 16,9 4 8-16,-9 0 24 15,14 1-8-15,4-1 20 16,1 4-16-16,3 1 16 16,1-1-16-16,9 4 32 15,9 1-24-15,1 7 32 0,3 0-32 16,-4 5 4-16,14 0-12 0,-9 7-8 15,8 1 4-15,1-9-4 16,0 1 0-16,4-9-12 16,5 1 8-16,5-9 28 15,-1-4-12-15,5-4 12 16,0-3-12-16,5-9 12 16,-10-4-16-16,14-5-28 31,-18 5 8-31,13-4-164 0,-13 8 100 0,5-8-260 15,-19 8 188-15</inkml:trace>
          <inkml:trace contextRef="#ctx0" brushRef="#br0" timeOffset="131745.7765">16891 5701 392 0,'-9'-8'148'0,"9"8"-116"0,9-4-8 16,-9 0 120-1,5 8-84-15,-5-8 88 16,9 4-84-16,0-5 48 16,0 1-68-16,-4-4 40 15,4 8-48-15,0-4 16 16,5 4-32-16,4-4 44 0,0 4-36 0,14-4 20 15,0 8-28-15,4-4 8 16,5 0-16-16,-5 0-16 31,-4 4 0-31,-4-4 28 0,-1 4-12 16,-4-4 12 0,0 0-12-16,-10 0-8 0,-4 0 0 0,-4-4-164 15,-1 4 88-15</inkml:trace>
          <inkml:trace contextRef="#ctx0" brushRef="#br0" timeOffset="132602.5549">17146 5486 520 0,'-13'-8'192'0,"13"8"-152"0,0-9-8 0,0 1 192 16,0 16-128-16,0-8 44 15,0 0-88-15,-5 0-12 16,5 9-24-16,-5 7-12 15,5 0 0-15,-9 4 20 16,9 5-12-16,-4-1 12 16,4 0-12-16,-5-3-16 15,1-1 0-15,-5-4 28 16,9 0-12-16,-5-7-100 16,5 3 44-16</inkml:trace>
        </inkml:traceGroup>
      </inkml:traceGroup>
    </inkml:traceGroup>
    <inkml:traceGroup>
      <inkml:annotationXML>
        <emma:emma xmlns:emma="http://www.w3.org/2003/04/emma" version="1.0">
          <emma:interpretation id="{D46F833A-B6D6-4DC3-8D7E-ED756327C575}" emma:medium="tactile" emma:mode="ink">
            <msink:context xmlns:msink="http://schemas.microsoft.com/ink/2010/main" type="paragraph" rotatedBoundingBox="9556,9922 10718,10084 10624,10752 9463,105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66A4F0-A975-44D9-9411-3FB7B981DE81}" emma:medium="tactile" emma:mode="ink">
              <msink:context xmlns:msink="http://schemas.microsoft.com/ink/2010/main" type="line" rotatedBoundingBox="9556,9922 10718,10084 10624,10752 9463,10589"/>
            </emma:interpretation>
          </emma:emma>
        </inkml:annotationXML>
        <inkml:traceGroup>
          <inkml:annotationXML>
            <emma:emma xmlns:emma="http://www.w3.org/2003/04/emma" version="1.0">
              <emma:interpretation id="{4396C7A1-6D1F-4750-B446-DAEC27EA10EB}" emma:medium="tactile" emma:mode="ink">
                <msink:context xmlns:msink="http://schemas.microsoft.com/ink/2010/main" type="inkWord" rotatedBoundingBox="9556,9922 10718,10084 10624,10752 9463,10589"/>
              </emma:interpretation>
              <emma:one-of disjunction-type="recognition" id="oneOf16">
                <emma:interpretation id="interp16" emma:lang="" emma:confidence="0">
                  <emma:literal>21</emma:literal>
                </emma:interpretation>
                <emma:interpretation id="interp17" emma:lang="" emma:confidence="0">
                  <emma:literal>2</emma:literal>
                </emma:interpretation>
                <emma:interpretation id="interp18" emma:lang="" emma:confidence="0">
                  <emma:literal>H</emma:literal>
                </emma:interpretation>
                <emma:interpretation id="interp19" emma:lang="" emma:confidence="0">
                  <emma:literal>2¢</emma:literal>
                </emma:interpretation>
                <emma:interpretation id="interp20" emma:lang="" emma:confidence="0">
                  <emma:literal>26</emma:literal>
                </emma:interpretation>
              </emma:one-of>
            </emma:emma>
          </inkml:annotationXML>
          <inkml:trace contextRef="#ctx0" brushRef="#br0" timeOffset="175135.4047">6880 9306 528 0,'-46'-24'196'0,"46"24"-152"0,-23-25-12 0,23 13 132 15,0 4-96-15,0-8 68 16,14 8-76-16,9 4 28 16,4 4-52-16,0 16-20 15,14 8-8-15,5 29 16 16,8 7-12-16,1 13 40 15,0-4-28-15,-19-4-24 16,-4-12 0-16,-37-9 24 16,-4 5-12-16,-32-13 4 15,5-4-8-15,-28-11 12 16,10-13-12-16,-15-16 32 16,6 0-24-16,-6-5 40 15,28-3-32-15,19-12-40 16,22 12 8-16,31-13-16 15,15 13 12-15,27-4 8 16,-5 12 4-16,50 0-12 16,-4 0 8-16,5 8 20 15,-6 0-8-15,-17-4-12 16,-14 4 0-16,-14-4 48 16,-9-5-24-16,-18-3 8 0,-13 12-16 15,-19-16-60-15,-5 16 24 16,-13-12-200-16,0 12 124 0</inkml:trace>
          <inkml:trace contextRef="#ctx0" brushRef="#br0" timeOffset="175258.3938">7690 9229 860 0,'-18'0'320'0,"18"0"-248"0,-14 40-20 0,10-19 60 15,4 7-72-15,-10 16 16 16,1 9-32-16,-9 12 4 16,9-4-16-16,4-13 12 15,5 1-16-15,0-9 16 16,5-3-16-16,13-1-20 16,5-8 4-16,23-7-12 15,4-5 8-15,32-4-160 16,-1 4 96-16</inkml:trace>
        </inkml:traceGroup>
      </inkml:traceGroup>
    </inkml:traceGroup>
    <inkml:traceGroup>
      <inkml:annotationXML>
        <emma:emma xmlns:emma="http://www.w3.org/2003/04/emma" version="1.0">
          <emma:interpretation id="{BB9587AE-333B-419E-98EE-9DA030D9F928}" emma:medium="tactile" emma:mode="ink">
            <msink:context xmlns:msink="http://schemas.microsoft.com/ink/2010/main" type="paragraph" rotatedBoundingBox="4956,11148 11833,11459 11748,13341 4871,130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56CCC1-79F1-4585-8144-BF76C82CBA5E}" emma:medium="tactile" emma:mode="ink">
              <msink:context xmlns:msink="http://schemas.microsoft.com/ink/2010/main" type="line" rotatedBoundingBox="4956,11148 11833,11459 11748,13341 4871,13030"/>
            </emma:interpretation>
          </emma:emma>
        </inkml:annotationXML>
        <inkml:traceGroup>
          <inkml:annotationXML>
            <emma:emma xmlns:emma="http://www.w3.org/2003/04/emma" version="1.0">
              <emma:interpretation id="{A486A59D-6805-45C0-A195-09010DC8E163}" emma:medium="tactile" emma:mode="ink">
                <msink:context xmlns:msink="http://schemas.microsoft.com/ink/2010/main" type="inkWord" rotatedBoundingBox="4953,11206 8760,11377 8686,13005 4880,1283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93117.7514">3010 10467 476 0,'18'-20'176'0,"5"16"-136"0,-10 0-12 0,-4 0-12 16,5 4-16-16,-14-4 148 16,0 8-80-16,-14 8 8 15,-8 4-48-15,-10 13 8 0,-14 19-20 16,14 21-36-16,-13 12 12 16,-10 0-16-16,-9-4 12 0,-27-8 0 15,-9-13 4-15,14-7 8 16,8-9 0-16,1-7 52 15,27-13-28-15,9-4 76 16,4-8-52-16,19-4 0 16,9-4-28-16,9 0-12 15,9 4-4-15,9 4-16 16,10 8 8-16,4 9 12 16,9 15-4-16,-5 9 8 31,5 12-8-31,-5-1 40 15,-4-3-20-15,0-5 48 0,-5-3-40 0,-8-8 4 16,-1-9-24-16,-9-8 36 16,5-4-24-16,-10-3 12 15,-4-1-20-15,0-4-24 16,9 0 0-16,-4-4-112 16,9 0 68-16,4-8-304 15,0 4 196-15</inkml:trace>
          <inkml:trace contextRef="#ctx0" brushRef="#br0" timeOffset="193829.8901">3164 10864 560 0,'-22'-61'208'0,"22"61"-164"0,0-24-8 16,0 16 76-1,0 8-68-15,0 4 68 16,9 8-60-16,-9 20 4 16,9 5-32-16,-5 7 48 15,10 9-40-15,-9 20 20 16,4-8-32-16,-9 24 0 16,0 4-12-16,0 0-8 15,0-16 4-15,0-13 4 16,9-15-4-16,-9-17 32 15,9-7-20-15,0-29 64 16,5-5-44-16,-1-39-16 0,1-5-12 16,4-24-80-16,-4 13 40 0,4-9-48 15,-4 12 44-15,4 17-8 16,-4 7 28-16,-1 9-8 16,6 20 12-16,-15 8 60 15,5 4-24-15,0 28 16 16,5 13-24-16,4 19-8 15,-4 9-4-15,4 8 4 16,-4-12-4-16,8-4 32 16,-3-21-20-16,-1-7 12 15,0-9-16-15,0-20 44 16,1-16-28-16,-6-20 84 0,5-41-64 16,-9-16-12-16,14 0-24 0,-9 8-20 15,4 0 4-15,-4 16-4 31,9 5 0-31,-14 3 24 16,4 13-8-16,-8 3-20 16,-1 17 4-16,-4 4-120 15,10 12 72-15,-10 12-232 16,9 8 160-16</inkml:trace>
          <inkml:trace contextRef="#ctx0" brushRef="#br0" timeOffset="194124.4234">3747 11661 684 0,'-23'-4'252'0,"19"4"-192"0,8 8-20 0,-4-8 120 15,14 0-96-15,4-4 96 16,10 8-92-16,13-12-52 15,4-4-12-15,10 0 8 16,-5 8-4-16,-5-8-56 16,-4 8 24-16,-9 4-148 15,-4 0 96-15,-15 8-204 16,1 0 156-16,-14-8-28 16,-5 12 92-16,-8-12 52 15,-1 8 8-15,-9 0 172 16,10 0-96-16,-15 0 156 15,15 4-132-15,-6 5 56 16,6 3-92-16,-1 4 16 16,5 4-44-16,-5 9-12 15,10-9-16-15,-5 5-8 16,9-5 4-16,-5 0 40 16,10-12-24-16,-5-7-80 15,0-5 32-15,0-17-256 16,9-3 160-16</inkml:trace>
          <inkml:trace contextRef="#ctx0" brushRef="#br0" timeOffset="194874.3931">4307 10779 216 0,'-18'-32'80'0,"18"32"-60"0,0-21-8 0,-5 9 248 15,10 4-144-15,-10 0 112 16,5 0-132-16,-9-4 64 16,9 4-96-16,0 8-16 15,0 0-28-15,-9 8 48 16,18 4-40-16,-9 4-12 16,9 16-8-16,5 9 24 15,9-1-16-15,18 9 4 16,0-5-12-16,27 1 12 15,-4-9-12-15,4 1 32 16,-4 3-24-16,-5-11-24 16,-9-1 4-16,-4-4 28 0,-10-4-16 15,-4-3 8-15,0-5-8 16,-19-12 20-16,6 12-16 0,-10-12 40 16,-5 4-28-16,-8-4-12 15,4 0-8-15,-9 0-4 16,9 4 0-16,-9 0-28 15,-1 4 16-15,-3 12 4 16,13 1 8-16,-14 31 0 16,5-7 0-16,-14 28 16 15,5-5-8-15,-18 5 32 16,4-8-24-16,-36 4 4 16,4 0-12-16,-14-1 12 15,15 5-12-15,-6-8-12 16,24-8 0-16,-1-17-156 15,19-12 88-15</inkml:trace>
          <inkml:trace contextRef="#ctx0" brushRef="#br0" timeOffset="196423.8874">5550 11507 632 0,'-9'0'236'0,"9"0"-184"0,-5 4-16 0,5-4 168 16,5 9-120-16,4-1 64 15,5 0-88-15,4-4-8 16,5 4-32-16,13-8 16 16,5 4-24-16,14-12-172 15,13 8 88-15,5-8-228 16,-5 4 168-16</inkml:trace>
          <inkml:trace contextRef="#ctx0" brushRef="#br0" timeOffset="196157.6217">5591 11224 676 0,'-9'-4'248'0,"9"4"-192"0,0 0-16 15,0 0 100-15,0 0-84 16,14 0 32-16,4 0-52 16,9 0 12-16,14-8-28 0,5 8 0 15,8 0-12-15,10-8-8 16,-5 8 4-16,-4 0-76 15,-14 4 40-15</inkml:trace>
        </inkml:traceGroup>
        <inkml:traceGroup>
          <inkml:annotationXML>
            <emma:emma xmlns:emma="http://www.w3.org/2003/04/emma" version="1.0">
              <emma:interpretation id="{3715A741-216C-407D-BB29-DA2DA0BDC63E}" emma:medium="tactile" emma:mode="ink">
                <msink:context xmlns:msink="http://schemas.microsoft.com/ink/2010/main" type="inkWord" rotatedBoundingBox="9483,11353 11833,11459 11748,13341 9398,1323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6710.1807">7476 10880 488 0,'-9'-12'180'0,"9"12"-140"0,-18-4-12 0,4 4 188 16,5 8-124-16,-5 4 60 16,-4 8-88-16,4 9-40 15,5-1-12-15,-4 4-40 16,-1 1 16-16</inkml:trace>
          <inkml:trace contextRef="#ctx0" brushRef="#br0" timeOffset="197291.9425">6738 11293 780 0,'-18'-8'288'0,"18"8"-224"0,23 0-20 16,-5 0 68-16,5 0-72 15,22 0 36 1,1 4-44-16,27-4-8 0,4 0-16 0,14-4-32 15,-4 8 12-15,4 0-12 16,-14 4 12-16,-22 0-8 16,-14 0 8-16,-18-4 68 15,-10 4-28-15,-17 0-12 16,-5 5-8-16,-32 3 16 16,13 0-12-16,-26 8 4 15,4 5-8-15,-19 3 20 16,24 4-16-16,-10 1-4 15,14 3-4-15,-9-7 4 16,9-5-4-16,-4-4 24 16,4 1-16-16,-5-9 40 15,10 0-28-15,-5-4-24 16,18 0 0-16,-9-4 0 16,18 4 0-16,-4-8-36 15,18 0 20-15,9 1 32 16,5-1-8-16,4 0 0 15,5 4-4-15,13-4 4 16,-4 0-4-16,14-8 24 16,8 4-16-16,19-4-4 15,-4 0-4-15,22 0 4 16,-14 0-4-16,-4 8-12 16,-5 0 4-16,-22-4 28 15,4 4-12-15,-23-4 12 0,0 0-12 16,-22-4-148-16,4 0 72 0,-18 0-212 15,9-5 156-15,-5-7-464 16,-4 8 328-16</inkml:trace>
          <inkml:trace contextRef="#ctx0" brushRef="#br0" timeOffset="197629.32">7326 11524 436 0,'-9'-9'160'0,"9"9"-124"0,-14 0-8 0,5-8 184 16,9 8-120-16,0-4 68 16,-5 8-92-16,-4-4 56 15,9 8-68-15,0 5 12 16,-9 7-36-16,0 8 24 16,-5 5-32-16,-8 11 32 15,-1 1-32-15,-9 15 12 16,9 5-20-16,0 20-16 15,1-4-4-15,-1 0 40 16,5-8-24-16,4-17 16 16,5-7-16-16,0-13-52 15,4-3 24-15,-4-17-200 16,0-8 120-16,9-20-664 16,9 0 424-16</inkml:trace>
          <inkml:trace contextRef="#ctx0" brushRef="#br0" timeOffset="199708.7173">9101 10702 416 0,'0'-32'152'0,"0"32"-116"0,0-8-12 0,0-1 120 15,0 9-84-15,-4-8 64 16,-5 8-72-16,-10 0-20 15,6 0-20-15,-24 4-12 16,-4 0 4-16,-13 1 48 16,8-1-28-16,-8 0 24 15,8 4-28-15,-9-4 0 16,14 4-12-16,-4 0-16 16,13 0 4-16,0 4-4 15,19 0 0-15,-10 9-12 16,5 7 12-16,-5 16 32 15,9 5-16-15,0 28 28 16,-4-8-24-16,5 56 4 0,-6-3-8 16,6 23 20-16,-5-19-16 15,-5 7-4-15,0-24-4 0,-9 13 4 16,5-25-4-16,-10-12 8 16,10-12-8-16,-5-16 60 15,14-9-36-15,4-12 52 16,14-3-48-16,14-5 48 15,4-4-48-15,19-3 12 16,4-1-28-16,13-8-8 16,5 4-4-16,14-4-236 15,-4-3 128-15,8 11-660 16,-9 4 424-16</inkml:trace>
        </inkml:traceGroup>
      </inkml:traceGroup>
    </inkml:traceGroup>
    <inkml:traceGroup>
      <inkml:annotationXML>
        <emma:emma xmlns:emma="http://www.w3.org/2003/04/emma" version="1.0">
          <emma:interpretation id="{8C0AC096-F0E3-4FFA-9E90-5F0911D6A835}" emma:medium="tactile" emma:mode="ink">
            <msink:context xmlns:msink="http://schemas.microsoft.com/ink/2010/main" type="paragraph" rotatedBoundingBox="4430,13945 6932,14099 6856,15326 4355,151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A10C38-5AFF-4E67-9D0A-E2075960C06A}" emma:medium="tactile" emma:mode="ink">
              <msink:context xmlns:msink="http://schemas.microsoft.com/ink/2010/main" type="line" rotatedBoundingBox="4430,13945 6932,14099 6856,15326 4355,15172">
                <msink:destinationLink direction="with" ref="{9F51FC39-452B-4669-88A7-FD479DE2795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677AC7-A1BE-4287-9C2B-0DA74A27EFE7}" emma:medium="tactile" emma:mode="ink">
                <msink:context xmlns:msink="http://schemas.microsoft.com/ink/2010/main" type="inkWord" rotatedBoundingBox="4430,13945 6932,14099 6856,15326 4355,1517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5952.6803">1698 13179 216 0,'23'-20'80'0,"-5"20"-60"0,23-9-8 0,-13 9 128 16,8 0-80-16,5-4 88 16,9 4-84-16,0 4 28 15,5 5-52-15,4-1 48 16,9 0-52-16,5 8 64 16,-9 4-60-16,0 13-8 0,-1 11-20 15,-17 13 8-15,-14 7-12 16,-14 1 32-16,-23 0-24 15,-17-4 4-15,-19-9-12 16,-14-7-24-16,-13-5 8 0,9-7 32 16,-5-13-16-16,5-4-16 15,4-8 0-15,5-4 40 16,18-8-20-16,9 0 36 16,10 0-32-16,22-8 4 15,4-4-12-15,19-5-8 16,0 1 4-16,9-4 20 15,5 0-12-15,8-1-12 16,-8 9-4-16,4 4-192 16,-9 8 108-16,-5 4-448 15,-13 12 300 1,0 0-12-16</inkml:trace>
          <inkml:trace contextRef="#ctx0" brushRef="#br0" timeOffset="226732.755">3114 13377 352 0,'0'-16'132'0,"0"16"-104"0,0-4-8 15,0-4 112-15,-4 8-76 16,-1-8 32-16,-4 8-52 16,-5-8 64-16,-4 8-52 15,0 0 20-15,-5 8-40 16,1 8 72-16,-6 4-56 0,1 8 32 16,4 17-44-16,0 8 52 15,5-1-48-15,0 5 0 16,4-5-20-16,1-7-4 15,4-9-4-15,4-7 4 16,10-5-8-16,4-4 52 0,9-12-32 16,5-4 0-1,8-4-16-15,10-8-112 0,0-4 56 16,5-8-68-16,-5-4 68 16,-5-5 48-16,-4 1 4 15,-4 12 4-15,-6 0-4 16,-8 7-16-16,-5 9 8 15,-4 13 92-15,-1 7-48 16,1 4 16-16,4 0-32 16,9 5-4-16,5-5-12 15,4 0 12-15,10-8-12 0,4-3 4 16,-5-9-4-16,0-4-8 16,1 0 4-16,-1-8-4 15,1-9 0-15,-5-3-20 16,-5-8 12-16,-4-13 4 15,-5-3 4-15,-9-5-20 16,-5 5 12-16,-4 7-24 16,-4 9 20-16,-1 4-32 15,1 8 28-15,-1 3-128 16,5 5 84-16,5 8-252 16,4 4 176-16,0 8-324 15</inkml:trace>
          <inkml:trace contextRef="#ctx0" brushRef="#br0" timeOffset="227585.8102">3205 14421 664 0,'-31'33'244'0,"31"-33"-188"0,0-4-16 0,0 4 128 16,9-5-100-16,13-3 16 16,10-8-48-16,5-12-16 0,-5-9-12 15,9-7-16-15,4-9 4 0,-4-7 12 16,-5-5-4-16,10 4-28 16,0 5 12-16,-5 3-76 15,-1-8 52-15,-3-4 4 16,-5 1 20-16,-5-1 28 15,0 0-8-15,-4 9 68 16,0 3-44-16,0 4 24 16,-1 9-36-16,1 8 8 15,-5 7-16-15,-4 5 0 16,0 4-4-16,-5 0-24 16,0 16 8-16,-4-8-4 15,-5 8 4-15,0 8-12 16,-5 8 12-16,0 8 12 15,1 17 0-15,-1 11 52 16,1 9-32-16,4 0 52 0,-5-5-44 16,10-3-16-16,4-9-8 15,0-7 0-15,0-5-4 16,9-8 32-16,1-11-20 16,-1 3 20-16,0-8-20 15,5-16-16-15,-1-8-4 16,1-5-128-16,-5-15 72 15,-4-17-84-15,0-20 84 16,-5 1-40-16,0-1 60 16,0 12 28-16,0 17 12 15,-4 7 64-15,-5 9-36 16,0 4 76-16,0 11-56 0,0 9 8 16,0 12-32-16,-5 13-12 15,1 11-8-15,4 13 4 16,0 7-4-16,0 1 16 15,0 3-12-15,4-3 24 16,-4-8-20-16,0-9 24 16,-4 0-24-16,4-7-4 15,0-13-4-15,-9-4-200 16,4-4 108-16,5-8-256 16,0 0 196-16</inkml:trace>
        </inkml:traceGroup>
      </inkml:traceGroup>
    </inkml:traceGroup>
    <inkml:traceGroup>
      <inkml:annotationXML>
        <emma:emma xmlns:emma="http://www.w3.org/2003/04/emma" version="1.0">
          <emma:interpretation id="{9E1F6410-1569-4508-9750-E2436523B49F}" emma:medium="tactile" emma:mode="ink">
            <msink:context xmlns:msink="http://schemas.microsoft.com/ink/2010/main" type="paragraph" rotatedBoundingBox="4860,14939 21173,12600 21403,14205 5090,16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C03E94-EA82-48E8-90CF-8EED734C274F}" emma:medium="tactile" emma:mode="ink">
              <msink:context xmlns:msink="http://schemas.microsoft.com/ink/2010/main" type="line" rotatedBoundingBox="4860,14939 21173,12600 21403,14205 5090,16544"/>
            </emma:interpretation>
          </emma:emma>
        </inkml:annotationXML>
        <inkml:traceGroup>
          <inkml:annotationXML>
            <emma:emma xmlns:emma="http://www.w3.org/2003/04/emma" version="1.0">
              <emma:interpretation id="{4EB0ACA5-F571-433C-B817-4261B18B0581}" emma:medium="tactile" emma:mode="ink">
                <msink:context xmlns:msink="http://schemas.microsoft.com/ink/2010/main" type="inkWord" rotatedBoundingBox="4919,15353 6874,15073 6989,15870 5033,16151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9894.5281">3415 14745 424 0,'-5'-16'156'0,"10"8"-120"0,4-4-8 15,-4 7 160-15,-5 1-108 16,0 0 36-16,0 0-68 0,-5 4-28 16,5 0-12-16,-5 8 24 0,1 5-16 15,-5 7 84-15,0 12-56 16,-5 13 12-16,-9-1-32 15,5 5 12-15,4-1-20 16,1-7-8-16,8-5-4 16,5-7 28-16,5-1-16 15,8-12 12-15,-4-4-16 16,14-8-8-16,0-12 0 16,-5 0-92-16,0-8 48 15,1-8-56-15,-6-9 56 16,-4-7-40-16,0 3 44 0,1 5 4 15,3 4 16-15,-4 7 92 16,0 9-44-16,1 12 60 16,-1 16-52-16,0 13 40 15,4-1-44-15,-3 9 0 16,3-1-24-16,5-4 12 16,5 1-16-16,4-9 16 15,5-4-16-15,0-8 16 16,5-8-16-16,4-8-20 15,-5-4 4-15,0-8 12 16,-8-12 0-16,-10-13-4 16,-4-15 4-16,-14-5 12 15,-9 4-8-15,-1 9-28 16,1 7 8-16,0 13 12 16,5 8 4-16,-1 12-72 0,1 8 36 15,8 8-252-15,5 8 160 16,0 4-488-1</inkml:trace>
          <inkml:trace contextRef="#ctx0" brushRef="#br0" timeOffset="230114.825">4171 14555 860 0,'0'-4'320'0,"9"4"-248"0,-5 4-20 16,-4-4 4-16,5 12-40 16,-5 4-120-16,-5 8 56 15,-4 9-624-15</inkml:trace>
          <inkml:trace contextRef="#ctx0" brushRef="#br0" timeOffset="228839.886">2213 14551 444 0,'-23'-8'164'0,"37"8"-124"0,4-8-16 16,5 8 184-16,22-5-120 15,14 14 44-15,23-1-80 16,-4 12-20-16,-5 16-20 15,0 9 16-15,-14 16-16 0,-5 3-20 16,-13 1 0-16,-18-8-12 16,-23-1 8-16,-14-7 36 15,-13-9-16-15,-18-11 36 16,-24-9-28-16,-17-8 64 16,4-16-44-16,14 0 12 0,13-16-32 15,14-5 0-15,32-3-8 16,32-8 20-16,54-5-16 15,9-3 48-15,6-1-32 16,17 5 4-16,14 7-20 16,-5 9-140-16,-13 8 72 15,-14 4-396-15,-18 12 252 16,-28 12-272 0</inkml:trace>
        </inkml:traceGroup>
        <inkml:traceGroup>
          <inkml:annotationXML>
            <emma:emma xmlns:emma="http://www.w3.org/2003/04/emma" version="1.0">
              <emma:interpretation id="{85B3C37F-F566-4F65-BF6B-0C5F465DAF65}" emma:medium="tactile" emma:mode="ink">
                <msink:context xmlns:msink="http://schemas.microsoft.com/ink/2010/main" type="inkWord" rotatedBoundingBox="8012,14948 10119,14646 10284,15799 8177,16102"/>
              </emma:interpretation>
            </emma:emma>
          </inkml:annotationXML>
          <inkml:trace contextRef="#ctx0" brushRef="#br0" timeOffset="232739.7421">5336 14510 300 0,'9'-4'112'0,"-9"8"-88"0,9 0-8 16,-9-4 144-16,0 0-92 16,14 4 24-16,-14-4-52 15,0 0 8-15,9 0-28 16,-9 0 44-16,14 4-36 16,-14-4 40-16,9 0-40 0,-9 8 12 15,0-8-24-15,14 5 28 16,-5-5-28-16,0 4 12 15,4-4-16-15,-3 0 44 16,12-4-28-16,-13 4-40 0,14 0 4 16,0 0 0-16,-9 4 8 15,4 0 0 1,5-4 0-16,-1-4 16 0,10 0-8 16,5-5-12-16,-6 5 0 15,1 4-4-15,0-4 0 16,5 4 8-16,-15 0 0 15,-3 0 24-15,3 0-12 16,-8 4-40-16,-14-4 16 16,9 4 20-16,-9-4-4 15,0 9-140-15,0-9 72 0,0 8-344 16,-9 0 228 0,-5 8-112-16</inkml:trace>
          <inkml:trace contextRef="#ctx0" brushRef="#br0" timeOffset="232003.2484">5409 14142 320 0,'-9'-8'120'0,"4"8"-96"0,5-8-4 16,5 8 156-16,-5-8-100 15,0 8 40-15,0 0-68 16,0 0 8-16,0 0-36 0,0 0 80 16,0 0-56-16,0 0 40 0,14 0-48 15,-14 0 8-15,9 8-28 16,-9-8 28-16,9 0-28 16,0 4 20-16,0 0-20 15,9-4-8-15,-9 0-4 16,14 0 4-16,4 0-4 15,-4-4-12-15,0 4 4 16,4 0 12-16,1 0-4 0,-1 0-4 16,-4 0 4-16,-1 0 12 15,1 4-8-15,-5-4-4 16,-4 0 0-16,0 0-24 16,-5 0 12-16,9 0-100 15,-13-4 56-15,4 4-204 16,4 0 140-16</inkml:trace>
          <inkml:trace contextRef="#ctx0" brushRef="#br0" timeOffset="235290.331">6178 15158 508 0,'-18'0'188'0,"27"8"-148"0,-9 4-8 15,0-12 132-15,14 0-96 16,-5 0 24-16,14 0-52 16,0-12 8-16,-1 4-28 15,6-8 16-15,-1-13-20 0,23-3 0 16,5-9-8-16,-1-19 4 15,19-5-8-15,-9-4-12 16,-9 4 4-16,-1 1 12 16,-8-13-4-16,-1 0-4 15,-13-12 4-15,5-8 20 16,-19 4-12-16,5 16 4 0,4 12-8 16,-9 8-32-16,0 9 12 15,-4 15 24 1,4 9-8-16,-4-4-16 15,4 20 4-15,-9-9-12 16,0 9 8-16,-9 4-8 16,0 4 8-16,0 4 8 15,0 4 4-15,-4 17-12 16,4 3 8-16,-9 25 12 16,-1 11-4-16,-3 17 24 15,-1-8-16-15,5-4 24 16,0-4-24-16,9-9 40 0,0-19-28 0,0-9 32 15,9-12-32-15,5-3 12 16,4-5-20-16,9-21 8 16,5-7-12-16,9-16-96 15,5-13 48-15,-1-20-68 16,-4-3 60-16,-4 3-68 16,-10 4 68-16,0 12 20 15,-9 9 16-15,-9 8 32 31,5 15-12-31,-14-3-12 16,5 16-4-16,-5 8 28 16,0 8-12-16,-5 20 32 0,5 25-28 15,-4 0 12 1,4 7-16-16,-14 5 28 0,14 0-24 16,-9-5-4-16,-5-7-8 0,0-4 20 15,-4-13-12-15,5-4 48 16,-1-7-32-16,-4-9 4 0,9-8-20 15,-5-8-112-15,5-8 52 16,9 0-192-16,0-8 136 16</inkml:trace>
        </inkml:traceGroup>
        <inkml:traceGroup>
          <inkml:annotationXML>
            <emma:emma xmlns:emma="http://www.w3.org/2003/04/emma" version="1.0">
              <emma:interpretation id="{F2F6B1AB-9625-4E75-8DC9-953C34D45961}" emma:medium="tactile" emma:mode="ink">
                <msink:context xmlns:msink="http://schemas.microsoft.com/ink/2010/main" type="inkWord" rotatedBoundingBox="10808,14425 13888,13983 14055,15154 10976,15595"/>
              </emma:interpretation>
              <emma:one-of disjunction-type="recognition" id="oneOf21">
                <emma:interpretation id="interp25" emma:lang="" emma:confidence="1">
                  <emma:literal>less</emma:literal>
                </emma:interpretation>
                <emma:interpretation id="interp26" emma:lang="" emma:confidence="0">
                  <emma:literal>leas</emma:literal>
                </emma:interpretation>
                <emma:interpretation id="interp27" emma:lang="" emma:confidence="0">
                  <emma:literal>lees</emma:literal>
                </emma:interpretation>
                <emma:interpretation id="interp28" emma:lang="" emma:confidence="0">
                  <emma:literal>lens</emma:literal>
                </emma:interpretation>
                <emma:interpretation id="interp29" emma:lang="" emma:confidence="0">
                  <emma:literal>leis</emma:literal>
                </emma:interpretation>
              </emma:one-of>
            </emma:emma>
          </inkml:annotationXML>
          <inkml:trace contextRef="#ctx0" brushRef="#br0" timeOffset="240290.4401">10936 13673 392 0,'-14'-13'148'0,"5"13"-116"0,-4-4-8 0,4 12 128 0,-5 1-88 15,-4 3 52-15,-10 8-68 16,15 8 0-16,-5 1-28 15,-1 3 48-15,6 0-36 0,4 1 4 16,-1-1-24-16,6 0 36 16,-5-3-24-16,4-5 12 15,5-4-20-15,0-4 0 16,0-7-8-16,0-9 28 16,9 0-20-16,0-4 4 15,1-5-12-15,-1-3-60 16,0 0 28-16,0 0-16 15,0 0 24-15,-4 4 0 16,-1 0 8-16,1 0 16 16,-5-1-4-16,0 1-20 15,-5 4 8-15,1 0-4 0,-1 0 4 16,0 0 16-16,1 4-4 16,-1 0-4-16,-4 4 4 15,0 0-192-15,0-4 104 16,0 4-388-1,-5 4 264-15,1 9 24 16</inkml:trace>
          <inkml:trace contextRef="#ctx0" brushRef="#br0" timeOffset="241442.5426">9821 14462 684 0,'-23'-12'252'0,"23"7"-192"0,-5 5-20 16,5 0 144-16,14-4-108 16,4 0 120-16,14-4-112 15,18 4-36-15,28 4-28 16,17 4 24-16,10-8-20 0,9 0-12 15,45-4-8-15,0-4 4 16,-8 8-4-16,-19-4-56 16,-9-4 28-16,-14 0-8 15,-27 3 20-15,-23 1-8 16,-23-8 8-16,-22 4-168 16,-28 8 100-16,-8 0-436 15,-15 12 288-15,-4 0-120 16</inkml:trace>
          <inkml:trace contextRef="#ctx0" brushRef="#br0" timeOffset="240995.8552">10349 14320 384 0,'-18'24'140'0,"4"-8"-108"0,14-3-8 15,0-13 196-15,0 0-124 16,0 0 32-16,18 0-76 16,-4-8 12-16,-1-5-36 15,6-11 36-15,8-16-36 0,0-17 4 16,14-4-20-16,0 1-8 15,0-1 0-15,0 8 20 16,-4 1-12-16,-1 3-20 16,-9 1 0-16,-4 3 4 15,-5 5 4-15,1 3 32 16,-10 5-16-16,4 12 12 16,-4 3-16-16,1 1-8 0,-6 12 0 15,1 0-16-15,-5 4 8 16,9 4-4-16,-5 4 0 15,1 0 8-15,-5 4 0 16,-5 9 0-16,1 7 0 16,-10 4 24-16,-4 1-12 15,-5 3 24-15,0 9-24 16,1 3-4-16,-1 1-4 16,9-1 28-16,5-15-16 15,9-5 40-15,14-8-32 0,8-20 32 16,10-8-32-16,9-8-4 15,19-8-12-15,-10-5-52 16,0-3 28-16,-5-4-52 16,1-9 40-16,-24-8-4 15,-3 1 20-15,-6-1 0 16,-4 9 4-16,1 7-20 16,-10 13 16-16,-5 8 32 15,0 16-12-15,1 12 36 16,-1 12-28-16,-8 13 48 15,8-1-36-15,1-4-16 16,-1 1-4-16,0-1 8 16,5-3-8-16,-4-1 24 15,8-4-20-15,-4 0 32 16,-4-3-28-16,4-1-200 16,0 0 100-16,-9-4-424 15,-9 13-52 1</inkml:trace>
          <inkml:trace contextRef="#ctx0" brushRef="#br0" timeOffset="238579.2441">8200 14458 436 0,'0'-4'160'0,"0"0"-124"0,9 8-8 0,-9-4 124 16,5-4-88-16,4 4 36 0,0 0-60 16,14 0 48-16,-1 0-52 15,10 0 56-15,14-13-56 0,4 5-8 16,9-4-16-16,0-4-20 15,0 4 4-15,-4 4 12 16,-10 4-4-16,-13 0-4 16,-9 0 4-16,-14 4-4 15,-13 0 0-15,-10 8-292 16,-9 0 160-16</inkml:trace>
          <inkml:trace contextRef="#ctx0" brushRef="#br0" timeOffset="238892.5753">8532 14122 456 0,'-18'8'168'0,"18"0"-128"0,-9 8-16 16,4 0 112-16,1 9-80 0,-5 11 76 15,-5 9-76-15,5 7 12 16,-5 1-36-16,1-5 24 0,-1-7-32 16,0-5 12-16,10-3-20 15,-5-5 0-15,0-4-8 16,9-4-40-16,-10-3 16 0,10-5-260 16,0-4 156-16,0-8-376 15</inkml:trace>
          <inkml:trace contextRef="#ctx0" brushRef="#br0" timeOffset="239449.0915">9238 14012 228 0,'-9'-20'84'0,"9"20"-64"0,-9 0-8 15,9 0 100 1,-14 8 40-16,0 4-72 0,-4 5 72 16,0 19-92-16,4 9 88 15,-4 11-88-15,4 5 8 16,-4-8-44-16,9 7-4 0,0-15-12 15,4-9-8-15,-4 1 4 16,9-17 48-16,9 0-28 16,5-8 8-16,-5-4-20 15,14-8-60-15,9-12 24 16,-9-8-84-16,8 0 56 16,1-9-8-16,-9 1 36 0,-5 8-4 15,-9 4 16-15,-4 3 0 16,-5 13 4-16,0 13 32 15,0 11-12-15,5 8 68 16,4-11-48-16,13 3 24 16,24-4-36-16,4-4 0 15,9-8-12-15,-4-4-24 16,9-4 8-16,-10-8-12 16,-8-8 8-16,-10-4 16 15,-9-8 0-15,-8-9 24 16,-15-11-16-16,-4-1 40 15,-9 0-28-15,-5 5-12 16,-4 12-8-16,5 3-40 16,4 17 20-16,4 4-424 15,5 8 240-15,18 0-164 16</inkml:trace>
          <inkml:trace contextRef="#ctx0" brushRef="#br0" timeOffset="239900.1638">10376 13296 476 0,'23'-16'176'0,"-5"12"-136"0,9 0-12 16,-13 8 76-16,4 12-64 16,5 12 28-16,4 29-40 15,10 8 0-15,-5 12-16 16,-10-4 56-16,-12-5-40 0,-10-7 16 16,-14-8-28-16,-9-5 20 15,-13-3-24-15,-5-9 32 16,-5-7-28-16,-8-13 12 15,-1-8-16-15,5-16 12 16,4-4-16-16,14-9 16 16,14 1-16-16,18-4-4 15,18 0 0-15,10-1-16 16,13-3 8-16,9 0-40 0,-5 7 24 16,1 9-36-16,-1 0 32 15,5 16-164-15,1-8 104 16,-1 4-220-1,4-4 172-15,-4 4-160 16</inkml:trace>
        </inkml:traceGroup>
        <inkml:traceGroup>
          <inkml:annotationXML>
            <emma:emma xmlns:emma="http://www.w3.org/2003/04/emma" version="1.0">
              <emma:interpretation id="{96B5C3D9-2BE4-4B04-8DDD-0FD6C7E023B9}" emma:medium="tactile" emma:mode="ink">
                <msink:context xmlns:msink="http://schemas.microsoft.com/ink/2010/main" type="inkWord" rotatedBoundingBox="15036,13826 16024,13685 16141,14505 15153,14646"/>
              </emma:interpretation>
              <emma:one-of disjunction-type="recognition" id="oneOf22">
                <emma:interpretation id="interp30" emma:lang="" emma:confidence="0">
                  <emma:literal>a</emma:literal>
                </emma:interpretation>
                <emma:interpretation id="interp31" emma:lang="" emma:confidence="0">
                  <emma:literal>i</emma:literal>
                </emma:interpretation>
                <emma:interpretation id="interp32" emma:lang="" emma:confidence="0">
                  <emma:literal>A</emma:literal>
                </emma:interpretation>
                <emma:interpretation id="interp33" emma:lang="" emma:confidence="0">
                  <emma:literal>u</emma:literal>
                </emma:interpretation>
                <emma:interpretation id="interp3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59387.4157">12452 13296 600 0,'-9'-8'224'0,"0"16"-176"0,0 4-12 16,4 0 132-16,1 17-100 15,-1 15 140-15,1 17-120 16,-1 4 20-16,5-5-64 16,-4-3 80-16,8-16-72 0,1-1 20 15,-1-12-40-15,1-3 4 16,4-5-20-16,5-8 52 16,8-4-36-16,6-8-60 15,4-4 16-15,8 0-88 16,20-4 56-16,13-4-264 0,13 4 172 15</inkml:trace>
          <inkml:trace contextRef="#ctx0" brushRef="#br0" timeOffset="259162.3159">13276 12980 488 0,'-4'-20'180'0,"8"12"-140"0,1-12-12 16,-1 8 144-16,5 0-100 15,-9-5 52-15,0 5-76 16,0 4-24-16,0 8-16 0,0 8 36 15,-13 13-24-15,-5 11-8 0,-19 16-8 16,-17 1-24-16,-19 8 12 16,-14 16 4-16,-4 16 4 15,9 8 32-15,9 4-16 16,14-20 64-16,14-8-44 16,13-9 0-16,9-11-20 15,9-13-28-15,5-11 4 16,9-13-100-16,0-8 56 15,5-12-276-15,-1-12 184 0,-4-4-308 16</inkml:trace>
        </inkml:traceGroup>
        <inkml:traceGroup>
          <inkml:annotationXML>
            <emma:emma xmlns:emma="http://www.w3.org/2003/04/emma" version="1.0">
              <emma:interpretation id="{088DA8B9-816A-4728-ADF1-7E05A044F97F}" emma:medium="tactile" emma:mode="ink">
                <msink:context xmlns:msink="http://schemas.microsoft.com/ink/2010/main" type="inkWord" rotatedBoundingBox="16283,13302 21173,12600 21368,13959 16478,14660">
                  <msink:destinationLink direction="to" ref="{675861D4-5798-4414-BD7F-A49A502E4197}"/>
                </msink:context>
              </emma:interpretation>
            </emma:emma>
          </inkml:annotationXML>
          <inkml:trace contextRef="#ctx0" brushRef="#br0" timeOffset="260054.2203">13909 12855 560 0,'18'-44'208'0,"-13"31"-164"0,-1-11-8 0,6 12 112 0,-10-4-88 16,0 0 80-16,0-1-80 15,-10 1-24-15,1 4-20 16,-13 4-24-16,-6 8 4 0,-4 8-16 15,1 16 12-15,-15 17 108 16,0 3-52-16,5-7 32 31,10 3-44-31,8-3-40 0,14-9 0 16,13 0 36-16,15-12-20 16,8-7 0-16,5-18-8 15,4 1-112-15,5-4 60 0,-4-12-84 16,-6-12 72-16,1-9-108 15,-9-20 92-15,4 9-128 16,-8-1 116-16,-6 0-28 16,-4 5 68-16,-4 3 224 15,-1 13-96-15,-8 11 184 16,-1 5-152-16,1 12 60 16,-1 8-100-16,1 16-4 15,4 5-44-15,-9 23 40 16,9 5-36-16,-10 19-16 15,6 5-4-15,-1 4 8 16,5 0-8-16,-4-24 16 16,-5-9-16-16,-5 1-92 0,5-25 48 15,-5 0-288-15,5-12 180 0,18-4-468 16</inkml:trace>
          <inkml:trace contextRef="#ctx0" brushRef="#br0" timeOffset="260233.1954">14123 12956 756 0,'-23'29'280'0,"1"-5"-216"0,-1 8-20 0,5-12 164 16,4 1-124-16,5 3 160 15,4 0-140-15,-4-4-52 16,9 1-32-16,9-9-152 0,14 0 72 16,0-16-356-16,9-4 232 15</inkml:trace>
          <inkml:trace contextRef="#ctx0" brushRef="#br0" timeOffset="260204.6203">14465 12483 860 0,'-23'-16'320'0,"0"24"-248"0,-9 4-20 16,9 0-72-16,-4 8 0 16,0 8-152-16,-10 17 96 15,19 12-488-15</inkml:trace>
          <inkml:trace contextRef="#ctx0" brushRef="#br0" timeOffset="260543.5735">14651 12831 904 0,'0'-25'332'0,"0"30"-256"16,-9-14-24-16,5 13 0 0,-6 9-40 15,-3-5-20-15,-5 8 0 16,-5 0-128-16,5 0 76 15,-10 4 24-15,19 1 24 0,-4-1-8 16,3 0 12-16,20 0-12 16,3 1 8-16,1-1 16 15,9 8 0-15,4-8 8 16,-13 1-8-16,-1-1 8 16,5-4-8-16,-18 0 60 15,-13-8-36-15,-5 1 16 16,-5-1-28-16,-18-8-88 15,4-4 40-15,6 0-288 16,8-1 176 0,0 1-272-16</inkml:trace>
          <inkml:trace contextRef="#ctx0" brushRef="#br0" timeOffset="261684.7924">14792 12831 780 0,'-9'12'288'0,"-4"16"-224"0,-6 17-20 0,10-13 68 16,5 9-72-16,-14 7 28 15,4 5-40-15,5 7 0 0,0 5-16 16,-5 0 12-16,0 0-16 0,5-13-12 16,0-7 0-16,-5-9-32 15,5-16 20-15,5-20-84 16,4-12 60-16,-5-20-84 15,10-13 72-15,8-3-176 16,-3-1 128-16,-6 1-96 16,5-5 112-1,14 1 136-15,-5 7-24 16,19 5 196-16,-6 7-124 16,1 13 88-16,-4 12-108 15,-1 8 16-15,0 12-56 16,-4 4-4-16,-5 4-24 0,-9-3 0 15,-4 3-4-15,-10-4-8 16,-4-4 4-16,-13 0-68 16,-10-4 36-16,-5-4-24 0,5-4 32 15,0 0 28-15,1-4-4 16,8 0 0-16,5-4 0 16,13 4-24-16,10-4 12 15,13 0-12-15,27 0 8 16,19 0-20-16,18-4 20 15,0 0-92-15,-5-1 56 16,-8 5 16-16,-15-8 16 16,-17 4 84-16,-5-4-36 15,-14 0 128-15,-4-1-88 16,-14 1 36-16,-14 0-64 0,-4 0 20 16,4 4-36-1,-9 8-8-15,-4 4-12 0,0 8 4 16,8 8-8-16,6 12-12 15,-1 1 4-15,14 3 4 16,14-4 0-16,-1 1 24 31,6-1-12-31,3-4-56 0,10-3 20 0,-9-9-84 16,9 0 56-16,4-8-44 16,-4-4 56-16,0-8-60 15,4-4 60-15,5-5 44 16,-13 1 0-16,-1-8 32 15,-4-4-24-15,-10-1 100 16,6 9-60-16,-15 0 84 16,5 8-80-16,-9 8 0 0,-9 12-36 15,5 4-28-15,4 4 0 16,-9 0 12-16,9 0 0 16,-14-3-12-16,5-1 4 15,9-4 4-15,-9-4 0 16,9 0-28-16,0-4 16 15,0-8-12-15,9-4 12 16,14-9-8-16,-1-3 8 16,15-8-52-16,13-1 32 15,4 1-36-15,1 4 36 16,-9 3 28-16,-1 5 4 0,-13 8 12 16,0 4-8-16,-18 4 140 15,-1 0-80-15,-13 4 52 16,-4 0-24-1,4 0-48-15,-9 8-44 16,9 0-4-16,0 4-16 16,9 8 8-16,0 5 0 15,14 3 4-15,-1 0-72 16,6 1 44-16,-1-5-40 16,-13-4 44-16,-1-4 44 15,-13 1-4-15,-13-5 60 16,-10-4-36-16,-18 4 36 15,-9-16-36-15,-9 0 36 16,9 0-40-16,-5-4-32 16,23 0 0-16,18-5-336 0,28-3 188 15</inkml:trace>
          <inkml:trace contextRef="#ctx0" brushRef="#br0" timeOffset="262360.1939">16413 12681 1028 0,'-23'-65'380'0,"14"61"-296"0,-9-4-20 16,4 8 112-16,1 0-108 0,-15 4 60 15,6 8-72-15,8 17-88 16,0 7 16-16,5 13-216 0,0 11 128 16,18-11-240-1,0-5 196-15,5-7-24 0,-5-9 100 16,-9-4 108-16,0-7-16 15,-9-5 112-15,-14-4-76 16,5 0 108-16,4-8-92 0,-8 0 24 16,8 12-56-16,5-12 64 15,-5 0-56-15,14 0-44 16,14 4-4-16,0 0 4 16,17-4 0-16,10 0-144 15,14 0 76-15,0-4-44 16,4 0 64-16,-18-4-28 15,-9 0 40-15,-10 0 64 16,1 0-16-16,-23 0 72 16,0 4-48-16,-18 0-24 15,4-1-16-15,1-3 52 0,4 8-28 16,-1 8 0-16,1 1-16 16,18-1 12-16,1-4-12 15,21 4 16-15,6 4-16 16,-5-8-48-16,0-4 24 15,4-4-60-15,-4 0 44 16,-9 4-20-16,-5-8 32 16,-4 8 0-16,-5 0 12 15,4 0 0-15,-13 0 0 16,0 0 0-16,0 0 0 16,9 0 24-16,-4 0-8 15,4 0 68-15,5 0-44 0,4 0 4 16,14 0-20-16,0-8-4 15,4 0-4-15,5 0-16 16,5-5 4-16,-1-3-136 16,1 8 72-16,-14 0-84 15,-1-4 88-15,-17 4 8 16,4 4 32-16,-18 4 8 16,0 0 8-16,-9 0-212 15</inkml:trace>
          <inkml:trace contextRef="#ctx0" brushRef="#br0" timeOffset="263056.5034">17401 12471 624 0,'-14'-9'228'16,"14"18"-176"-16,-4-1-16 0,4 8 148 0,0 12-108 15,0 21 68-15,-9 36-84 16,9 4-16-16,-9 0-28 16,0-12 32-16,4-13-24 0,-4-7-24 15,-5-8 0-15,5-13 44 16,-14-8-24-16,1-7-140 15,3-9 64-15,6-4-412 16,4-4 260 0,9 4-228-16</inkml:trace>
          <inkml:trace contextRef="#ctx0" brushRef="#br0" timeOffset="263943.3166">17515 12989 880 0,'0'0'328'0,"14"0"-256"0,8 8-16 0,-13-8 36 16,14 8-60-16,0 0 4 15,9-4-20-15,0-4-36 16,0 0 8-16,4-4-76 0,-13-8 52 16,0 4-20-16,-5-5 32 15,-18 1 12-15,-9 0 12 0,0 0-28 16,-14 4 16-16,0 4 4 15,-13 8 8-15,4 4 52 16,0 8-28-16,9 0 76 16,0 13-52-16,14-9 20 15,0 4-40-15,18 5-8 16,0-9-12-16,14 4-16 16,14-8 4-16,4-8-92 15,-10 1 48-15,6-1-64 16,-5 0 64-16,4-4-76 15,-13-4 72-15,9 0-24 16,-9-4 40-16,-5 0-4 16,4-4 24-16,-8-9 44 15,4-3-16-15,-4-4 44 16,9-9-32-16,0 5 64 0,8 4-48 16,1-4 0-16,0 3-24 15,5 1-4-15,4 4-4 16,-10 4 20-16,-21 3-16 15,-10 9 32-15,-10 4-28 16,-8 8 40-16,5 5-32 16,-10-1 56-16,0 4-44 15,5 4 20-15,4 0-36 16,14 1 16-16,0 3-20 16,14-4 8-16,-5 0-12 15,14-3-76-15,9-5 32 16,-1-4-68-16,-3 0 60 15,-1-4-16-15,-13 0 32 0,-14-4-4 16,-9 4 16-16,-14 4 8 16,0 0 4-16,0 0 16 15,-9 0-8-15,19 1 76 16,-5 3-48-16,4-4 40 16,5 0-44-16,9-8-8 15,9 4-16-15,5-4 12 16,8 0-12-16,6 0-56 15,-1-12 24-15,14 8-140 16,-5 0 92-16,-4-4-28 16,0-1 56-16,-9 5 0 15,0 0 28-15,-5-4-8 16,-4 0 12-16,8-4 16 16,-4 4 0-16,-4-8 52 15,0 4-32-15,-5-1 140 0,5 1-92 16,4 4 108-16,-5 4-100 15,-3 4-8-15,-1 4-44 16,-5 8-8-16,5 1-12 16,0 3 20-16,-9-4-16 15,0 4-4-15,0-8-4 16,-9 0-16-16,0 0 8 16,-4 4-48-16,-1-12 24 15,-4 5-248-15,-5-1 152 16</inkml:trace>
        </inkml:traceGroup>
      </inkml:traceGroup>
    </inkml:traceGroup>
    <inkml:traceGroup>
      <inkml:annotationXML>
        <emma:emma xmlns:emma="http://www.w3.org/2003/04/emma" version="1.0">
          <emma:interpretation id="{ED991C35-1C30-4621-B036-E11AEFAFD3CA}" emma:medium="tactile" emma:mode="ink">
            <msink:context xmlns:msink="http://schemas.microsoft.com/ink/2010/main" type="paragraph" rotatedBoundingBox="12569,15252 17359,14843 17460,16038 12670,1644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14C6C00-9817-4825-8C7C-F6A56C33D62D}" emma:medium="tactile" emma:mode="ink">
              <msink:context xmlns:msink="http://schemas.microsoft.com/ink/2010/main" type="line" rotatedBoundingBox="12569,15252 17359,14843 17460,16038 12670,16446"/>
            </emma:interpretation>
          </emma:emma>
        </inkml:annotationXML>
        <inkml:traceGroup>
          <inkml:annotationXML>
            <emma:emma xmlns:emma="http://www.w3.org/2003/04/emma" version="1.0">
              <emma:interpretation id="{C5698FF2-6369-4B84-9EFF-ECE97C1D8918}" emma:medium="tactile" emma:mode="ink">
                <msink:context xmlns:msink="http://schemas.microsoft.com/ink/2010/main" type="inkWord" rotatedBoundingBox="12578,15359 13924,15244 13978,15883 12632,15998"/>
              </emma:interpretation>
            </emma:emma>
          </inkml:annotationXML>
          <inkml:trace contextRef="#ctx0" brushRef="#br0" timeOffset="242095.8896">9998 14539 664 0,'-32'-4'244'0,"32"8"-188"0,5-4-16 0,4 0 84 0,9 4-76 16,14 4 16-16,9 8-40 16,5 8-12-16,8 21-8 15,-13 11-4-15,-4 17 0 0,-15-4 16 16,-3-4-8-16,-19-9 16 16,-9-7-16-16,-14-13 60 15,-18-7-40-15,-14-9 16 16,-9-4-28-16,5-12 36 15,5-12-28-15,8-4 32 16,14-12-32-16,14-17-24 16,18-3 0-16,18-1-20 15,23 1 12-15,14-1-12 16,13 9 8-16,0 11 16 16,10 9 0-16,-10 0 8 15,-4 4-8-15,4 4-80 16,-13 4 40-16,-1 4-232 0,-13 4 148 15,-9 0-396 1,-9 8 288-16,-9 8 0 16</inkml:trace>
          <inkml:trace contextRef="#ctx0" brushRef="#br0" timeOffset="242332.6957">10713 14745 352 0,'-5'-12'132'0,"5"12"-104"0,0-12-8 16,0 12 168-16,0 0-108 15,-4 0 12-15,-10 12-56 16,5 4 52-16,-14 16-48 15,10 1 64-15,-5 3-64 0,4 5-24 16,5-5-16-16,0-4 36 16,4-3-24-16,5-13 16 15,9-4-16-15,5-4 0 16,9-8-4-16,-1 0-120 16,10-20 60-16,5 12-92 15,-5-8 80-15,-5-5-12 0,-4 13 48 16,-10 0 48-16,1 12 100 15,-5 12-64 1,9 5 64-16,5 3-68 16,9 0-12-16,4-3-24 15,1-1 32-15,4-8-24 16,-5-12 4-16,-4-4-16 16,0-8-16-16,-14-4 0 15,-13-9 28-15,4-11-12 16,-18-9 4-16,9-7-8 15,-5-1-16-15,1 0 4 16,-1 13 4-16,5 4 0 0,5 11-28 16,-1 5 16-16,10 8-452 15,9 12 252 1,4 8-204-16</inkml:trace>
        </inkml:traceGroup>
        <inkml:traceGroup>
          <inkml:annotationXML>
            <emma:emma xmlns:emma="http://www.w3.org/2003/04/emma" version="1.0">
              <emma:interpretation id="{31865E62-DBF9-47DE-96F0-01391D48D5D6}" emma:medium="tactile" emma:mode="ink">
                <msink:context xmlns:msink="http://schemas.microsoft.com/ink/2010/main" type="inkWord" rotatedBoundingBox="14888,15054 17359,14843 17460,16038 14990,16248"/>
              </emma:interpretation>
            </emma:emma>
          </inkml:annotationXML>
          <inkml:trace contextRef="#ctx0" brushRef="#br0" timeOffset="242921.8335">12197 14482 540 0,'-13'0'200'0,"13"0"-156"0,-5 0-12 0,5 0 116 0,0 0-88 16,0 0-36-16,0 0-16 15,0 0 72-15,0 0-48 16,5 8 72-16,4-4-64 0,9 0 72 15,9 0-64-15,14 0-8 16,14 0-24-16,4-4-12 16,14 0 0-16,18-4 12 15,9 0-8-15,0 4 32 16,-9 4-24-16,-13 0-24 16,-19-8 4-16,-18 4 8 15,-9 0 0-15,-14-4 24 16,-9 0-16-16,-18 0-12 15,-5 4-300 1,1-8 160-16,-6 8-540 16</inkml:trace>
          <inkml:trace contextRef="#ctx0" brushRef="#br0" timeOffset="243416.3203">12712 14324 580 0,'0'0'216'0,"4"0"-168"0,1 4-12 0,4-4 100 0,0 0-80 15,9 8 16-15,5 0-48 16,4 4-12-16,10 1-8 15,4-1-4-15,4-4 0 0,1 16-12 16,-5-12 8-16,-5 4 84 16,-4 1-48-16,-9-5 72 15,-10 4-64-15,-8-4 52 16,-5 4-52-16,-9 0 60 16,-5 1-60-16,-8 3-16 15,-6-8-16-15,-4 4 24 16,-4 0-16-16,-1 9-84 15,-4-5 36-15,1-4-272 0,3-4 168 16,5-4-548 0,0 9 384-16,14-9 124 15</inkml:trace>
          <inkml:trace contextRef="#ctx0" brushRef="#br0" timeOffset="244512.0987">13290 15316 488 0,'0'20'180'0,"4"-20"-140"0,1 8-12 0,9-8 164 15,-1 0-112-15,6-8 88 16,8 0-96-16,9-4 0 16,5-5-48-16,9-3 32 0,14-4-32 15,0-4 4-15,4-17-16 0,-4-12 0 16,-5-24-4-16,-4-12 12 16,-1-8-12-1,6 12 4-15,-1-4-4 0,-5-4-8 16,-8-8 4-16,9-5-24 15,-19 21 12-15,5 17 20 16,-9 19-4-16,-9 4-4 16,-5 25 0-16,-14 8-32 15,5 16 16-15,-9 16 12 16,-4 21 4-16,-10 15-4 16,1 13 4-16,-10 8 40 15,0-13-24-15,-9 13-8 16,9-4-8-16,1-4 12 15,13 0-8-15,-1-9 16 16,6-7-16-16,8-13 40 0,10-16-24 16,13-11 12-16,5-18-20 15,14-11-96-15,-1-8 44 16,-4-13-52-16,5 1 52 16,-10-5-60-16,1-11 56 15,-5-9-44-15,-5-4 48 16,-4 0 56-16,-1 9-12 15,-13 11 56-15,5 13-36 16,-14 11 4-16,0 21-20 16,0 25 28-16,-9 19-24 15,4 13 32-15,-13-1-32 0,9 5 32 16,5-8-32-16,-1-1 32 16,5-3-32-16,0-5-4 15,5-8-8-15,-1-3-48 16,5-5 24-16,-9-8-276 15,0-8 164-15,0 5-544 16</inkml:trace>
        </inkml:traceGroup>
      </inkml:traceGroup>
    </inkml:traceGroup>
    <inkml:traceGroup>
      <inkml:annotationXML>
        <emma:emma xmlns:emma="http://www.w3.org/2003/04/emma" version="1.0">
          <emma:interpretation id="{F185625E-24AE-48CF-8DE9-254DAFDB67F3}" emma:medium="tactile" emma:mode="ink">
            <msink:context xmlns:msink="http://schemas.microsoft.com/ink/2010/main" type="paragraph" rotatedBoundingBox="4567,16530 6843,16605 6823,17208 4547,171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D81B0-DFB9-4A95-A322-C87877A77F01}" emma:medium="tactile" emma:mode="ink">
              <msink:context xmlns:msink="http://schemas.microsoft.com/ink/2010/main" type="line" rotatedBoundingBox="4567,16530 6843,16605 6823,17208 4547,17132">
                <msink:destinationLink direction="with" ref="{085D0207-0AD4-4DB5-93E2-2EB18EC5859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98418A-E1D2-4B80-A033-DCD2F44C7C4F}" emma:medium="tactile" emma:mode="ink">
                <msink:context xmlns:msink="http://schemas.microsoft.com/ink/2010/main" type="inkWord" rotatedBoundingBox="4567,16530 6843,16605 6823,17208 4547,17132"/>
              </emma:interpretation>
              <emma:one-of disjunction-type="recognition" id="oneOf23">
                <emma:interpretation id="interp35" emma:lang="" emma:confidence="1">
                  <emma:literal>we</emma:literal>
                </emma:interpretation>
                <emma:interpretation id="interp36" emma:lang="" emma:confidence="0">
                  <emma:literal>wt</emma:literal>
                </emma:interpretation>
                <emma:interpretation id="interp37" emma:lang="" emma:confidence="0">
                  <emma:literal>w f</emma:literal>
                </emma:interpretation>
                <emma:interpretation id="interp38" emma:lang="" emma:confidence="0">
                  <emma:literal>w t</emma:literal>
                </emma:interpretation>
                <emma:interpretation id="interp39" emma:lang="" emma:confidence="0">
                  <emma:literal>we,</emma:literal>
                </emma:interpretation>
              </emma:one-of>
            </emma:emma>
          </inkml:annotationXML>
          <inkml:trace contextRef="#ctx0" brushRef="#br0" timeOffset="265507.3475">2787 15862 320 0,'13'-12'120'0,"-13"12"-96"0,0-8-4 0,0 8 88 15,0 4-64-15,0-4 52 16,-9 0-56-16,5 4 40 0,-1 0-44 16,0 0 0-16,5 0-24 15,-13 4 36-15,-1 4-24 16,10 4 56-16,-15 9-44 0,6 7 28 16,-1 13-36-16,-9 3 44 15,5 9-40-15,4-1 4 16,14-7-24-16,0-5-8 15,0-7 0-15,14-9 40 16,0-3-24-16,13-21-64 16,0-8-64-1,1-13 56-15,-1-7-20 16,-9-8 44-16,0-5 4 16,-4 5 16-16,-5 4 8 15,-4 7 0-15,-5 9 44 16,0 12-24-16,-5 12 80 15,5 13-56-15,5 7-4 0,8 0-24 16,10-3 24-16,14-5-24 16,8-4 20-16,10-8-20 15,-5-16-8 1,4 0-4-16,-3-20 28 16,-6 4-16-16,-13-17 4 15,-5 1-12-15,-9-1 20 16,-13 5-16-16,-5-8-4 15,-14 15-4-15,-8 1-48 16,3 8 24-16,-3 4-168 16,8 12 104-16,14 4-328 15,14 4 232-15</inkml:trace>
          <inkml:trace contextRef="#ctx0" brushRef="#br0" timeOffset="265831.6772">3570 16149 696 0,'-28'-48'256'0,"19"40"-196"0,9-5-20 0,0 5 112 0,14 0-92 15,4-4 96-15,14 8-88 16,18 0-24-16,9 4-28 16,14 8 20-16,0 8-20 0,-9-4-200 15,-1 9 100-15,-8-9-180 16,-19 0 152-16,-4-4-420 15</inkml:trace>
          <inkml:trace contextRef="#ctx0" brushRef="#br0" timeOffset="265658.1626">4016 15870 748 0,'4'-20'276'0,"-8"4"-216"0,4 3-16 15,-5 5 84-15,-4-4-80 16,-9 8 16-16,-9 4-40 16,-5 4-4-16,-14 16-12 15,-8 1 20-15,-1 3-16 0,5 4 48 16,-5 9-32-16,19 11 28 15,9 5-28-15,13-1 0 0,0 1-16 16,14-8 20-16,14-9-20 16,4-12 4-16,14 13-8 15,-5-21-192-15,5 0 100 16,-5-4-324-16,1-4 224 16,-19 0-316-1</inkml:trace>
          <inkml:trace contextRef="#ctx0" brushRef="#br0" timeOffset="264709.3827">1853 15834 444 0,'-4'-25'164'0,"-5"13"-124"0,4 4-16 0,5 0 80 16,5-8-64-16,8 4 36 16,10-5-44-16,13 9 60 15,5 0-52-15,5 20 28 0,9 9-40 16,8 11-16-16,-8 8-8 15,0 9 4-15,-19 12-4 16,-13 12 24-16,-23 3-16 0,-14-3-12 16,-13-12-4-16,-5-12 116 15,-9-13-60-15,0-20 16 16,5-20-44-16,-1-16 40 16,5-21-36-16,19-3-60 31,3 3 20-31,20-7-80 15,12 11 52-15,19-3-36 16,5 12 44-16,18-1-60 16,-1 9 52-16,15 0-60 15,-10 12 56-15,-4 0-100 16,-10 0 80-16</inkml:trace>
        </inkml:traceGroup>
      </inkml:traceGroup>
    </inkml:traceGroup>
    <inkml:traceGroup>
      <inkml:annotationXML>
        <emma:emma xmlns:emma="http://www.w3.org/2003/04/emma" version="1.0">
          <emma:interpretation id="{93BF9751-AF86-4DE5-949C-085358F30F53}" emma:medium="tactile" emma:mode="ink">
            <msink:context xmlns:msink="http://schemas.microsoft.com/ink/2010/main" type="paragraph" rotatedBoundingBox="4859,17077 17582,16548 17649,18154 4926,186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CB9F23-75C0-4AC4-A990-97B2A7F28F57}" emma:medium="tactile" emma:mode="ink">
              <msink:context xmlns:msink="http://schemas.microsoft.com/ink/2010/main" type="line" rotatedBoundingBox="4859,17077 17582,16548 17649,18154 4926,18683"/>
            </emma:interpretation>
          </emma:emma>
        </inkml:annotationXML>
        <inkml:traceGroup>
          <inkml:annotationXML>
            <emma:emma xmlns:emma="http://www.w3.org/2003/04/emma" version="1.0">
              <emma:interpretation id="{ACDB21B3-D6E9-41B8-B7B3-3461B9D14C5F}" emma:medium="tactile" emma:mode="ink">
                <msink:context xmlns:msink="http://schemas.microsoft.com/ink/2010/main" type="inkWord" rotatedBoundingBox="4895,17945 6408,17882 6427,18345 4914,18408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8110.297">2172 17286 508 0,'0'-16'188'15,"9"4"-148"-15,0-8-8 0,-4 12 96 0,13-12-76 16,5 3 8 0,9-7-40-16,13 4 32 0,1 0-28 15,17 12 40-15,-8 8-36 0,4 20 20 16,-9 8-28-16,-9 9-8 16,-9 3-8-16,-14 4 28 15,-9 17-16-15,-9-12 20 16,-18 11-20-16,-9-11 0 15,-23-9-8-15,-5-19 92 16,-4-9-56-16,0-24 60 16,4-21-60-16,14-3-20 15,18-5-16-15,5 1-28 16,27 0 12-16,14 3-24 0,18 5 20 16,18 11-48-16,-4 13 32 15,9-4-116-15,-5 12 80 16,-5 8-220-16,1 0 160 15,-9-4-408 1</inkml:trace>
          <inkml:trace contextRef="#ctx0" brushRef="#br0" timeOffset="268379.5646">3328 17133 540 0,'-18'-25'200'0,"18"17"-156"0,-4 4-12 16,-6 4 96-16,-3 4-76 16,-5 4 32-16,-5 5-48 15,-4 7 20-15,-1 8-28 16,1 0 8-16,0-3-20 0,8 3 0 16,1 4-8-16,4-3 4 15,5-1-8-15,9-8 8 16,14 1-8-16,-5-5-12 15,14-12 4-15,0 4-104 16,-1-16 60-16,6 8-172 16,-1-4 120-16,-9-12-40 15,5 3 84 1,-9 5 100-16,-5 0-20 0,0 4 200 16,-5 4-128-16,6 8 76 15,12 4-104-15,1 1-8 16,18-1-40-16,-4-8 24 0,3-8-28 15,15-8 20-15,0 3-20 16,-10-7-36-16,-8 0 12 16,-19 0 20-16,-9 0-8 15,-18-5-8-15,-5-3 0 16,-18 4 12-16,10-4-4 16,-10-1-72-16,9 9 36 15,5 8-568 1,45 0 196-16</inkml:trace>
        </inkml:traceGroup>
        <inkml:traceGroup>
          <inkml:annotationXML>
            <emma:emma xmlns:emma="http://www.w3.org/2003/04/emma" version="1.0">
              <emma:interpretation id="{28A606A4-5A9A-4D94-AEB0-F9C706A2A507}" emma:medium="tactile" emma:mode="ink">
                <msink:context xmlns:msink="http://schemas.microsoft.com/ink/2010/main" type="inkWord" rotatedBoundingBox="8239,17222 9006,17190 9020,17514 8253,17546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9177.9745">5536 16732 832 0,'-13'-8'308'0,"13"12"-240"0,9-8-20 0,5 0 160 15,8-4-124-15,10 4 20 16,23-12-64-16,22 7-8 15,5-3-20-15,5 8-184 0,13 0 96 0,-14 0-468 16,5-4 304 0,19 8-176-16</inkml:trace>
          <inkml:trace contextRef="#ctx0" brushRef="#br0" timeOffset="269013.801">5659 16522 800 0,'-13'-13'296'0,"13"5"-232"0,0 4-16 16,0-4 140-16,0-4-112 15,13-4 40-15,10 0-68 16,14-1 0-16,13 1-32 16,13 4-8-16,6 4-4 0,-15 8-208 15,1 8 112-15,-19 4-264 16,-4 4 204-16</inkml:trace>
        </inkml:traceGroup>
        <inkml:traceGroup>
          <inkml:annotationXML>
            <emma:emma xmlns:emma="http://www.w3.org/2003/04/emma" version="1.0">
              <emma:interpretation id="{4A6D01D5-FBD6-4E85-A9B8-69E409C4B524}" emma:medium="tactile" emma:mode="ink">
                <msink:context xmlns:msink="http://schemas.microsoft.com/ink/2010/main" type="inkWord" rotatedBoundingBox="9631,17035 10384,17004 10411,17668 9658,17700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69604.431">7012 16598 832 0,'-64'-12'308'0,"64"12"-240"0,-23-8-20 0,14 4 256 16,9 4-176-16,9 0 20 0,14-4-92 15,18 0-28-15,27 4-16 16,28-4-28-16,4 4 8 0,5 8-464 16,-14 0 260-16</inkml:trace>
          <inkml:trace contextRef="#ctx0" brushRef="#br0" timeOffset="269446.6357">7658 16283 756 0,'-4'-61'280'0,"4"61"-216"0,-32-24-20 15,4 20 84 1,6 4-80-16,-42 8 88 16,5 12-80-16,-32 25-36 0,4-1-16 0,5 17 40 15,18 0-24-15,5-1-28 16,23 1 4-16,8 4-16 15,24-1 8-15,18-7 52 16,22-4-20-16,19-17-116 16,17-12 52-16,1-7-196 0,-4-17 136 15</inkml:trace>
        </inkml:traceGroup>
        <inkml:traceGroup>
          <inkml:annotationXML>
            <emma:emma xmlns:emma="http://www.w3.org/2003/04/emma" version="1.0">
              <emma:interpretation id="{F9393891-0EBF-45A4-B97A-D5EDC657504E}" emma:medium="tactile" emma:mode="ink">
                <msink:context xmlns:msink="http://schemas.microsoft.com/ink/2010/main" type="inkWord" rotatedBoundingBox="10964,16823 14410,16680 14477,18286 11030,18429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75392.397">10258 16008 600 0,'-9'-41'224'0,"13"33"-176"0,1-4-12 16,4 8 8-16,5-4-32 16,-1 4 12-16,5-4-12 15,5 8 36-15,0 0-24 16,4 0 40-16,5 20-36 0,-5 4-4 16,1 25-16-16,-1 19 20 15,-4 22-16-15,-10-1-20 16,-3-13 0-16,-15-11-12 0,-9-12 8 15,-8-9 44-15,-1-3-20 16,-9-21 44-16,-4-12-32 16,-1-8 48-16,5-12-40 15,0-12 20-15,19-9-32 16,8-3-44-16,10-9 12 16,22-3-8-16,5 7 12 15,0 9 8-15,0 4 0 16,0 11-56-16,4 5 32 15,0 20-156-15,1 1 100 0,-5-1-64 16,4 0 84-16,1 0-160 16,3-4 124-1,1 0-220-15</inkml:trace>
          <inkml:trace contextRef="#ctx0" brushRef="#br0" timeOffset="275789.4651">10759 16339 808 0,'4'-28'300'0,"19"20"-232"0,13 0-20 16,-4-4 132-16,14 0-108 15,8-5-20-15,6 13-32 16,-6 4-8-16,19 17-8 15,4-1-256-15,-8 4 136 0,-1 0-440 16</inkml:trace>
          <inkml:trace contextRef="#ctx0" brushRef="#br0" timeOffset="275617.9973">11155 16016 528 0,'-9'-21'196'0,"18"17"-152"0,0-4-12 16,-9 8 28-16,0-4-40 16,0 4 44-16,0 0-36 15,-9 0 4-15,0 0-20 0,-5 4 64 16,-9 4-44-16,-9 9 84 15,-4 7-64-15,-10 16 72 0,1 17-72 16,8 4 0-16,15-1-32 16,12-3-12-16,15-4-4 15,13-13-16-15,14-3 8 16,0-9 28-16,0-12-12 16,0 12-188-16,0-15 92 15,-10-5-388 1</inkml:trace>
          <inkml:trace contextRef="#ctx0" brushRef="#br0" timeOffset="270142.226">8273 16615 860 0,'-14'-8'320'0,"23"8"-248"0,-4-4-20 15,8-1 128-15,1-3-108 16,9 4 44-16,18-4-72 16,9 0-16-16,4 0-16 15,15 8-168-15,4 0 84 0,-10 4-304 16,-8-4 208-16,-14 4-388 15</inkml:trace>
          <inkml:trace contextRef="#ctx0" brushRef="#br0" timeOffset="270323.2081">8473 16263 676 0,'-9'-21'248'0,"9"21"-192"0,9 21-16 0,-9-1 172 15,0 8-124-15,-9 13 60 16,4 7-84-16,-8 1-40 16,8-1-12-16,-8 5-84 15,3 0 40-15</inkml:trace>
          <inkml:trace contextRef="#ctx0" brushRef="#br0" timeOffset="274475.7295">9488 16481 520 0,'-4'-8'192'0,"4"8"-152"0,9 4-8 0,-9-8 228 15,0 4-148-15,0 0 16 16,0 0-76-16,0 0-36 16,-14 8 24-16,-9 12-24 15,-4 1 20-15,-5-1-20 16,-9 12 8-16,0 1-12 0,9-1 28 15,5 0-24-15,4 9 12 16,10-9-16-16,8-4-16 16,14-3 0-16,9-9 20 15,19-8-8-15,13-12-64 16,5-4 28-16,4-8-84 16,-5-5 60-16,-8-3 0 15,-10 0 32-15,-8 4 32 16,-10-1-8-16,-9 5 28 15,-14 8-20-15,1 8 112 16,-5 4-72-16,0 4-12 16,9 21-24-16,4 3-24 15,10 8 4-15,13 1 12 16,5-1-4-16,0-11-4 16,4-5 4-16,10-12 4 15,-1-20-4-15,1 0 16 0,-14-20-12 16,-9-17 24-16,-14-3-20 15,-14 7 32-15,-9-7-28 16,-8 3 4-16,-1 1-12 16,0 7-16-16,10 9 4 15,-1 8-200-15,18 15-444 32,19 14 344-32,9 11-60 15</inkml:trace>
          <inkml:trace contextRef="#ctx0" brushRef="#br0" timeOffset="276319.7886">10080 16764 768 0,'5'-8'284'0,"8"0"-220"0,10 8-20 0,-5-8 32 15,10 8-52-15,-1 0 8 16,5 0-20-16,4 4 72 15,10 0-48-15,8 0 32 0,15-4-40 16,35 0 8-16,29 0-20 0,-1 0 28 16,13-8-28-1,10 0-24-15,4-4 4 16,-13 8-168-16,-32-4 96 0,-28 8-32 16,-31-8 64-16,-9-4 44 15,-37 12-56 1,-18-5 32-16,-14 1-160 15,-23 4 104-15,-8 9-408 16</inkml:trace>
          <inkml:trace contextRef="#ctx0" brushRef="#br0" timeOffset="277047.8835">10385 16979 684 0,'-45'-49'252'0,"45"45"-192"0,4-16-20 0,10 12 32 16,9 0-48-16,4 8 16 15,5 16-24-15,9 8 8 16,9 17-12-16,-9 11 20 0,0 1-20 15,-18 0-4-15,-10-1-4 16,-17-3 28-16,-19 7-16 16,-18-11 64-16,5-1-44 0,-19-19 88 15,-9-13-68 1,-13-16 16-16,9-12-40 0,13-5-20 16,18-11-8-16,19 4-16 15,41-1 8-15,9 9-48 16,32-12 24-16,-1 12-144 15,6 3 96-15,13 9-144 16,0 8 128-16,0 0-292 16,-5 8 216-1,-9 0-92-15,-13-3 156 16,-10-1 260-16,-4-4-80 16,-9 0 252-16,-9-4-184 15,-9-1 80-15,4 1-132 16,-14 0 20-16,-8 8-68 15,-5 9-16-15,-9 3-16 0,-1 4 8 0,1 4-12 16,0 5-4-16,4 3 0 16,5 8 4-16,9-11-4 15,9-9-12-15,14-4 4 16,0-16-16-16,9-8 12 16,-1-8-56-16,-3-4 32 15,-5-1-12-15,-5-3 28 16,-5 4 16-16,-13 4 4 15,-4 8 96-15,-1 4-56 16,-8 8 96-16,4 4-80 16,4 20 16-16,10 4-44 0,8 5-48 15,15-5 8-15,17 1 36 16,23-17-16-16,19-16-64 16,4-12 28-1,-9-25 24-15,-18-3 4 0,-14-1 36 16,-14 1-24-16,-13-17 76 15,-14-12-56-15,-14 5-12 32,1 7-16-32,-10 8-176 15,5 17 92-15,9 12-560 16,9 20 352-16,9 12-132 0</inkml:trace>
        </inkml:traceGroup>
        <inkml:traceGroup>
          <inkml:annotationXML>
            <emma:emma xmlns:emma="http://www.w3.org/2003/04/emma" version="1.0">
              <emma:interpretation id="{AC53E93A-E044-4F4E-ADD1-4DC555E4EDD8}" emma:medium="tactile" emma:mode="ink">
                <msink:context xmlns:msink="http://schemas.microsoft.com/ink/2010/main" type="inkWord" rotatedBoundingBox="15036,17526 15991,17486 15997,17625 15042,17665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77283.5445">12402 16764 944 0,'-45'-8'352'0,"26"-4"-276"0,-3 0-20 0,17 8 224 15,1 0-164-15,17-8-36 16,10 12-52-16,13 0-28 16,19 0 4-16,18 0 12 0,45 8-8 15,19-4-20-15,-10 4 4 16,-13 4-188-16,-18-4 104 0,-19 4-92 16,-22 1 108-16,-28-1-120 15,-18 0 112-15,-18-4-136 16,-14-4 128-16,-4-8-264 15,-9-4 200 1,-1 0-16-16</inkml:trace>
        </inkml:traceGroup>
        <inkml:traceGroup>
          <inkml:annotationXML>
            <emma:emma xmlns:emma="http://www.w3.org/2003/04/emma" version="1.0">
              <emma:interpretation id="{BAFF647B-4CA6-49B7-8A7F-93FE0972EFE2}" emma:medium="tactile" emma:mode="ink">
                <msink:context xmlns:msink="http://schemas.microsoft.com/ink/2010/main" type="inkWord" rotatedBoundingBox="16821,17311 17612,17278 17641,17969 16850,18002"/>
              </emma:interpretation>
              <emma:one-of disjunction-type="recognition" id="oneOf29">
                <emma:interpretation id="interp45" emma:lang="" emma:confidence="0">
                  <emma:literal>1 t</emma:literal>
                </emma:interpretation>
                <emma:interpretation id="interp46" emma:lang="" emma:confidence="0">
                  <emma:literal>of</emma:literal>
                </emma:interpretation>
                <emma:interpretation id="interp47" emma:lang="" emma:confidence="0">
                  <emma:literal>it</emma:literal>
                </emma:interpretation>
                <emma:interpretation id="interp48" emma:lang="" emma:confidence="0">
                  <emma:literal>if</emma:literal>
                </emma:interpretation>
                <emma:interpretation id="interp49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278007.7494">14214 16906 860 0,'-86'-49'320'0,"72"33"-248"0,5-8-20 0,13 16 128 15,10 0-108-15,13 8 112 16,24-4-104-16,17 4-16 0,23 4-40 16,-9 12 12-16,23 0-24 0,13 13-252 15,9-1 132-15,-17 4-776 16</inkml:trace>
          <inkml:trace contextRef="#ctx0" brushRef="#br0" timeOffset="277839.5648">14683 16530 840 0,'9'-21'312'0,"-9"21"-244"0,9-20-16 16,-9 12 112 0,0 4-100-16,-18 0 52 15,14 4-68-15,-37 8 20 16,9 4-40-16,-37 4 28 15,15 13-32-15,-24 23 20 0,24 25-24 16,13 8 8-16,27-4-16 16,28-8 0-16,18-8-4 15,13-9 12-15,5-7-12 0,0-13-188 0,-4-7 96 16,-10-13-336-16,-8-4 236 16</inkml:trace>
          <inkml:trace contextRef="#ctx0" brushRef="#br0" timeOffset="277804.4723">13017 16586 632 0,'18'-12'236'0,"-4"8"-184"0,13-4-16 15,-13 8 184-15,-1 4-128 16,10 0 132-16,9 4-132 15,-9 4 0-15,13 5-56 16,-4 7 52-16,-5 16-48 0,-13 21 20 0,4 4-40 16,-18 0 36-16,-18-5-32 15,-5-3-84-15,-13-5 32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22:44.9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74BE81-D2E2-4318-9D0A-7498218E328C}" emma:medium="tactile" emma:mode="ink">
          <msink:context xmlns:msink="http://schemas.microsoft.com/ink/2010/main" type="inkDrawing" rotatedBoundingBox="15362,5658 24285,5400 24304,6058 15381,6315" semanticType="callout" shapeName="Other">
            <msink:sourceLink direction="with" ref="{824138FD-7A6A-42D3-A1DE-56F1B51058D9}"/>
            <msink:sourceLink direction="with" ref="{34319FBE-4645-4E18-A840-658C3EE184D3}"/>
            <msink:sourceLink direction="with" ref="{639408E6-8887-4681-8228-D21AEE43484E}"/>
          </msink:context>
        </emma:interpretation>
      </emma:emma>
    </inkml:annotationXML>
    <inkml:trace contextRef="#ctx0" brushRef="#br0">88 376 208 0,'-18'-4'76'0,"18"4"-60"0,-5 0-4 16,1 0 48-1,8 0-36-15,-8 0 60 16,4 4-48-16,-9-4 28 16,4 5-36-16,-9-1 60 15,10 4-48-15,-10 0 20 0,10 8-40 0,-5-4 44 16,4 4-36-16,-4 0 28 16,9 5-28-16,0-5-16 15,4 12-8-15,1-8 4 16,9 5-4-16,4-5 8 15,0-4-8-15,14-8-4 16,4-8 4-16,19-8-4 16,0 8 0-16,13-16-64 15,0-4 36-15,5-1-24 16,-5 9 32-16,10-8-8 16,-5 8 16-16,22-12 0 15,-8 12 4-15,4-1 16 16,-5 5-4-16,-8 0 40 15,-1 8-20-15,0-4-24 16,1 8 0-16,13-4 24 16,5 4-12-16,-1 4-4 15,1 4-4-15,-19 5-48 16,-9 3 24-16,-13 4-4 16,-9 5 16-16,-5 3 24 15,-19 8-8-15,-8 1-4 16,-5-5 0-16,-18 1 20 15,9-9-12-15,-5 0-4 16,-4 1-4-16,-13-21-4 16,12 8 0-16,1-16 8 15,9 8-4-15,-4-24-12 0,8 8 4 16,5-21-76-16,1 1 44 0,12-16-76 16,10 7 68-16,5 1 36 15,-6 3 8-15,24-11-12 16,9 16 4-16,13-1 48 15,1 13-20-15,-1-4 8 16,0 4-16-16,15-1-8 16,-6 5 0-16,23 0-4 15,1 8 0-15,3 0-36 16,-12 8 20-16,12-12-20 16,-8 8 20-16,27-8-16 15,-9 8 16-15,23-4 28 16,-19 4-8-16,28-4-8 15,-14 4 0-15,18-8 12 16,-17 16-4-16,12-12-12 16,1 4 4-16,0 0 4 15,-9 8 0-15,13-8 16 16,-13 4-8-16,22-4 16 16,-4 4-16-16,23-8-12 15,-19 8 0-15,28-4 72 16,-28 4-36-16,28 0-12 15,-23 4-12-15,9-4-8 16,-36-4 0-16,32 0 8 16,-28 0-4-16,18-4 40 15,-13 4-20-15,14-8-4 16,-28 0-12-16,32-12 12 0,-28 4-12 16,-13-9-92-16,-22 9 48 0,-19-16 28 15,-37 7 8-15,-17-11 24 16,4 4-16-16,-32-13 32 15,-9 13-24-15,0-9-4 16,-5 9-8-16,1-5-68 16,4 9 36-16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23:57.5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5861D4-5798-4414-BD7F-A49A502E4197}" emma:medium="tactile" emma:mode="ink">
          <msink:context xmlns:msink="http://schemas.microsoft.com/ink/2010/main" type="inkDrawing" rotatedBoundingBox="18535,11957 20165,8975 21002,9432 19372,12414" semanticType="callout" shapeName="Other">
            <msink:sourceLink direction="to" ref="{E11A99E3-C82B-418A-94C9-B58828881BB3}"/>
            <msink:sourceLink direction="to" ref="{37DC1D99-AFAD-4E16-8D67-56105EEE6F51}"/>
            <msink:sourceLink direction="to" ref="{088DA8B9-816A-4728-ADF1-7E05A044F97F}"/>
          </msink:context>
        </emma:interpretation>
      </emma:emma>
    </inkml:annotationXML>
    <inkml:trace contextRef="#ctx0" brushRef="#br0">1548 80 476 0,'9'-53'176'0,"-9"53"-136"0,19-16-12 0,-15 8 4 16,1 8-24-16,-5-4 92 16,0 4-52-16,-5 8 20 15,1 4-36-15,-15 49 48 16,1 19-44-16,-23 66 36 16,-9 36-40-16,-4 61 8 15,-10 4-24-15,-14 24-132 16,-8-32 64-16,-23-41 8 0,-10-4 28 0,10-7 68 15,0-26-28-15,9-31 104 16,-14-21-72-16,0-28 12 16,14-20-44-16,13-17-144 15,14-7 64-15,14-17-352 16,18-12 228 0,9-16-192-16</inkml:trace>
    <inkml:trace contextRef="#ctx0" brushRef="#br0" timeOffset="269.9769">-54 2237 612 0,'-9'4'228'0,"4"20"-180"0,1 41-12 15,-1-17 116-15,-4 21-92 16,9 8 36-16,-5-4-56 0,5 0-16 16,0-1-12-16,5 1 24 0,4-8-20 15,0-12 92-15,5-17-60 16,9-16 56-16,13-24-60 15,14-12 16-15,23-12-40 16,4-5-16-16,1 5-8 16,-1 0 28-16,-4-1-12 15,0 1-20-15,-5 0 0 16,-4 8-12-16,-10 3 8 16,-13 9-96-16,-18 0 56 15,-14 8-284-15,-18 0 188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24:24.4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51FC39-452B-4669-88A7-FD479DE27957}" emma:medium="tactile" emma:mode="ink">
          <msink:context xmlns:msink="http://schemas.microsoft.com/ink/2010/main" type="inkDrawing" rotatedBoundingBox="4187,15020 7388,15024 7387,15122 4186,15118" semanticType="underline" shapeName="Other">
            <msink:sourceLink direction="with" ref="{FDA10C38-5AFF-4E67-9D0A-E2075960C06A}"/>
          </msink:context>
        </emma:interpretation>
      </emma:emma>
    </inkml:annotationXML>
    <inkml:trace contextRef="#ctx0" brushRef="#br0">11 86 332 0,'-14'-12'120'0,"19"8"-92"0,-1-5-8 0,-8 5 140 0,4-4-92 16,0 0 140-16,4 0-120 15,5 0 48-15,-4 0-80 16,4 0 44-16,9 4-56 16,-9 0 16-16,14 4-40 0,0 8 36 15,9 0-32-15,13 4-4 16,14 0-12-16,19-8 72 16,17 4-44-16,15-8 40 15,67-4-44-15,10 0 60 16,68-4-52-16,-5 8 0 15,14-8-24-15,5 4 8 16,-32 0-16-16,-28 4 16 16,-18-4-16-16,-13 0-12 15,-32 4 0-15,-33 0-4 0,-31 4 0 16,-27 0 8-16,-14 0 0 16,-27 8-144-16,-5-4 80 15,-18 0-220-15,-14-4 160 16,-9 9-392-1,-9 7 288-15,-4-8-148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23:08.77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16:22:46.113"/>
    </inkml:context>
  </inkml:definitions>
  <inkml:traceGroup>
    <inkml:annotationXML>
      <emma:emma xmlns:emma="http://www.w3.org/2003/04/emma" version="1.0">
        <emma:interpretation id="{6F163386-36BB-4453-8053-4022B8DE5F62}" emma:medium="tactile" emma:mode="ink">
          <msink:context xmlns:msink="http://schemas.microsoft.com/ink/2010/main" type="writingRegion" rotatedBoundingBox="24966,6143 24027,14551 21739,14296 22679,5887"/>
        </emma:interpretation>
      </emma:emma>
    </inkml:annotationXML>
    <inkml:traceGroup>
      <inkml:annotationXML>
        <emma:emma xmlns:emma="http://www.w3.org/2003/04/emma" version="1.0">
          <emma:interpretation id="{07A6A49C-C054-4F96-9CE3-62B3DCFDE76F}" emma:medium="tactile" emma:mode="ink">
            <msink:context xmlns:msink="http://schemas.microsoft.com/ink/2010/main" type="paragraph" rotatedBoundingBox="24795,7680 24027,14551 23390,14480 24157,7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C94318-08C7-4957-9101-8E736F30D05A}" emma:medium="tactile" emma:mode="ink">
              <msink:context xmlns:msink="http://schemas.microsoft.com/ink/2010/main" type="line" rotatedBoundingBox="24795,7680 24027,14551 23390,14480 24157,7609"/>
            </emma:interpretation>
          </emma:emma>
        </inkml:annotationXML>
        <inkml:traceGroup>
          <inkml:annotationXML>
            <emma:emma xmlns:emma="http://www.w3.org/2003/04/emma" version="1.0">
              <emma:interpretation id="{8CB00E51-C294-4FF6-B9B2-C64177B66DF6}" emma:medium="tactile" emma:mode="ink">
                <msink:context xmlns:msink="http://schemas.microsoft.com/ink/2010/main" type="inkWord" rotatedBoundingBox="24795,7680 24595,9465 24005,9399 24205,7614"/>
              </emma:interpretation>
            </emma:emma>
          </inkml:annotationXML>
          <inkml:trace contextRef="#ctx0" brushRef="#br0">21471 6934 676 0,'-9'-16'248'0,"9"16"-192"16,14-20-16-16,0 8 92 16,4 8-80-16,9-12-28 15,10 7-20-15,17 1-112 16,1 0 60-16,18 8-24 16,-10 8 44-16,1-8 16 15,0 4 8-15,-19 4 80 16,-4 1-40-16,-22-1 128 0,-6 0-92 0,-22 4 124 15,5 4-112-15,-24 12 32 16,10 9-72-16,-18 60 4 31,4 12-32-31,-9 61 0 0,9-4-8 0,5 16 4 16,4-20-8-16,9 8 16 16,5-28-12-16,5-9 84 15,-1-19-48-15,-9-21 76 16,1-25-68-16,-15-31-16 15,15-25-24-15,-24-32-344 16,5-9 180-16</inkml:trace>
        </inkml:traceGroup>
        <inkml:traceGroup>
          <inkml:annotationXML>
            <emma:emma xmlns:emma="http://www.w3.org/2003/04/emma" version="1.0">
              <emma:interpretation id="{1C275B47-33D4-41E2-B88E-A35BF4088788}" emma:medium="tactile" emma:mode="ink">
                <msink:context xmlns:msink="http://schemas.microsoft.com/ink/2010/main" type="inkWord" rotatedBoundingBox="24346,11621 24019,14550 23390,14480 23717,115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1" brushRef="#br0">21075 13713 0,'0'0'0,"0"0"16,0 0-1,-82-53 1,82 53 0,0 0-16,-63-24 31,63 28-15,36-16-1,-18 16 1,-4 0-1,4 8 1,-9-8 0,5-8-1,-10 12 1,-4 4 0,10-3-1,-10 15 1,4-20-1</inkml:trace>
          <inkml:trace contextRef="#ctx0" brushRef="#br0" timeOffset="47908.9859">21016 10856 612 0,'-18'-20'228'0,"18"7"-180"0,-5-3-12 0,5 8 104 16,-9-4-84-16,9 0 40 16,0 4-56-16,9 0-16 0,5 0-12 15,9 8-20-15,22-4 4 0,10 16 4 16,9 0 0-16,13 0 8 15,-9 4-4-15,-4 0 16 16,-18-4-12-16,-5 5-20 16,-10-1 4-16,-12-4 12 15,-10 0 0-15,0 4-4 16,-9 1 4-16,0 3-4 16,-9 4 0-16,0 4-12 15,-5 9 8-15,14 11 40 16,-9 29-24-16,0 41-44 15,-5 11 16-15,10-12 20 16,-6 5 0-16,6 20 0 16,-1 3 0-16,-4-15 12 15,9-21-8-15,-13-12-12 0,8-4 0 16,-9-8 20-16,1 0-8 16,-5-8 32-16,4-8-24 15,-4-4 12-15,-14-5-16 16,-9 1 0-16,4-12-4 15,-13-5 36-15,-4-7-20 16,8-5-12-16,1-4-8 16,13-8-172-16,0-7 92 15,0-5-648 1</inkml:trace>
        </inkml:traceGroup>
      </inkml:traceGroup>
    </inkml:traceGroup>
    <inkml:traceGroup>
      <inkml:annotationXML>
        <emma:emma xmlns:emma="http://www.w3.org/2003/04/emma" version="1.0">
          <emma:interpretation id="{AE1ECFE2-4649-4696-BAA1-4C13FF0807CD}" emma:medium="tactile" emma:mode="ink">
            <msink:context xmlns:msink="http://schemas.microsoft.com/ink/2010/main" type="paragraph" rotatedBoundingBox="23792,6084 22905,8431 22326,8212 23214,5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FBBBC-7C8A-431A-8770-87B53689A7FD}" emma:medium="tactile" emma:mode="ink">
              <msink:context xmlns:msink="http://schemas.microsoft.com/ink/2010/main" type="line" rotatedBoundingBox="23792,6084 22905,8431 22326,8212 23214,5866"/>
            </emma:interpretation>
          </emma:emma>
        </inkml:annotationXML>
        <inkml:traceGroup>
          <inkml:annotationXML>
            <emma:emma xmlns:emma="http://www.w3.org/2003/04/emma" version="1.0">
              <emma:interpretation id="{4986CA04-6296-4BA4-80AF-7B4C1AC18EDC}" emma:medium="tactile" emma:mode="ink">
                <msink:context xmlns:msink="http://schemas.microsoft.com/ink/2010/main" type="inkWord" rotatedBoundingBox="23792,6084 22905,8431 22326,8212 23214,58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1.5153">20634 5202 404 0,'36'-24'148'0,"-36"24"-112"0,46-12-12 0,-28 8 84 16,0 8-64-16,5-4 36 16,-5 4-48-16,-4 0 24 15,-1 8-28-15,-13 12 44 16,5 5-40-16,-19 23 80 16,10 9-60-16,-15 32 36 15,6 8-52-15,-28 49 16 16,4-4-32-16,-31 60-36 15,4-12 8-15,-4 13-36 16,-5-29 28-16,9-8 16 16,14-25 0-16,-4 5 20 15,22-41-12-15,-5-11-196 16,10-22 100-16</inkml:trace>
          <inkml:trace contextRef="#ctx0" brushRef="#br0" timeOffset="873.5156">19737 7064 800 0,'-9'-12'296'0,"9"12"-232"0,32 24-16 0,-19 0 116 16,1 9-100-16,-1 27-16 16,6 1-32-16,-6 4 20 15,6-5-20-15,-6-7 84 16,5-8-56-16,14-17 56 15,-4-4-56-15,-1-20 32 16,9-8-44-16,-4-24 16 16,0 0-28-16,14-25 16 15,-1 8-20-15,1-11 0 16,-5 15-8-16,0 1-192 16,0 12 100-16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5:38:59.1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FBFCB6-9FD0-4DDA-94EA-ABB1E40D5BA8}" emma:medium="tactile" emma:mode="ink">
          <msink:context xmlns:msink="http://schemas.microsoft.com/ink/2010/main" type="inkDrawing" rotatedBoundingBox="21459,11227 23679,9784 23742,9880 21522,11324" semanticType="callout" shapeName="Other">
            <msink:sourceLink direction="with" ref="{7189D540-5F86-41D6-83A8-B2B47649FE64}"/>
          </msink:context>
        </emma:interpretation>
      </emma:emma>
    </inkml:annotationXML>
    <inkml:trace contextRef="#ctx0" brushRef="#br0">0 1415 560 0,'14'-12'208'0,"-14"12"-164"0,9-8-8 16,-9 8 76-16,0 0-68 15,0 0 36-15,9-4-48 16,5 0 0-16,-1-4-20 16,5 0 36-16,5-12-24 0,14-9-48 15,35-19 12-15,38-29 12 16,22-45 0-16,18 9 44 16,50-12-20-16,-8-1 4 15,-6-15-16-15,28-1 12 16,-18 29-16-16,-32 24 4 15,-41 16-4-15,-14 20 12 0,-32 9-12 16,-8 15-28-16,-28 13 8 16,-5 8-152-16,-13 4 88 15,-9 16-540 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6:25:02.2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5D0207-0AD4-4DB5-93E2-2EB18EC58599}" emma:medium="tactile" emma:mode="ink">
          <msink:context xmlns:msink="http://schemas.microsoft.com/ink/2010/main" type="inkDrawing" rotatedBoundingBox="4122,17479 7597,17376 7600,17481 4125,17585" semanticType="underline" shapeName="Other">
            <msink:sourceLink direction="with" ref="{6C3D81B0-DFB9-4A95-A322-C87877A77F01}"/>
          </msink:context>
        </emma:interpretation>
      </emma:emma>
    </inkml:annotationXML>
    <inkml:trace contextRef="#ctx0" brushRef="#br0">-4 130 652 0,'0'-13'244'0,"9"13"-192"0,-4-8-12 0,4 8 76 0,5 0-72 16,4 0 44-16,14 0-52 16,27 8 0-16,37 5-24 15,18 7 44-15,27 0-28 0,59-8-4 16,32-12-16-16,73-16 4 15,23-12-8-15,18 7 16 16,-18-7-12-16,-19 8-160 16,-40 4 80-16,-46-1 28 15,-36 1 32-15,-42 4-244 16,-40 4 140-16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7.emf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Relationship Id="rId35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21.emf"/><Relationship Id="rId4" Type="http://schemas.openxmlformats.org/officeDocument/2006/relationships/customXml" Target="../ink/ink20.xml"/><Relationship Id="rId9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9.emf"/><Relationship Id="rId18" Type="http://schemas.openxmlformats.org/officeDocument/2006/relationships/customXml" Target="../ink/ink31.xml"/><Relationship Id="rId3" Type="http://schemas.openxmlformats.org/officeDocument/2006/relationships/image" Target="../media/image24.emf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customXml" Target="../ink/ink28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8.emf"/><Relationship Id="rId24" Type="http://schemas.openxmlformats.org/officeDocument/2006/relationships/customXml" Target="../ink/ink34.xml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customXml" Target="../ink/ink27.xml"/><Relationship Id="rId19" Type="http://schemas.openxmlformats.org/officeDocument/2006/relationships/image" Target="../media/image32.emf"/><Relationship Id="rId4" Type="http://schemas.openxmlformats.org/officeDocument/2006/relationships/customXml" Target="../ink/ink24.xml"/><Relationship Id="rId9" Type="http://schemas.openxmlformats.org/officeDocument/2006/relationships/image" Target="../media/image27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54.emf"/><Relationship Id="rId21" Type="http://schemas.openxmlformats.org/officeDocument/2006/relationships/image" Target="../media/image45.emf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58.emf"/><Relationship Id="rId50" Type="http://schemas.openxmlformats.org/officeDocument/2006/relationships/customXml" Target="../ink/ink59.xml"/><Relationship Id="rId55" Type="http://schemas.openxmlformats.org/officeDocument/2006/relationships/image" Target="../media/image62.emf"/><Relationship Id="rId7" Type="http://schemas.openxmlformats.org/officeDocument/2006/relationships/image" Target="../media/image38.emf"/><Relationship Id="rId12" Type="http://schemas.openxmlformats.org/officeDocument/2006/relationships/customXml" Target="../ink/ink40.xml"/><Relationship Id="rId17" Type="http://schemas.openxmlformats.org/officeDocument/2006/relationships/image" Target="../media/image43.emf"/><Relationship Id="rId25" Type="http://schemas.openxmlformats.org/officeDocument/2006/relationships/image" Target="../media/image47.emf"/><Relationship Id="rId33" Type="http://schemas.openxmlformats.org/officeDocument/2006/relationships/image" Target="../media/image51.emf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../media/image64.emf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49.emf"/><Relationship Id="rId41" Type="http://schemas.openxmlformats.org/officeDocument/2006/relationships/image" Target="../media/image55.emf"/><Relationship Id="rId54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image" Target="../media/image40.emf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53.emf"/><Relationship Id="rId40" Type="http://schemas.openxmlformats.org/officeDocument/2006/relationships/customXml" Target="../ink/ink54.xml"/><Relationship Id="rId45" Type="http://schemas.openxmlformats.org/officeDocument/2006/relationships/image" Target="../media/image57.emf"/><Relationship Id="rId53" Type="http://schemas.openxmlformats.org/officeDocument/2006/relationships/image" Target="../media/image61.emf"/><Relationship Id="rId58" Type="http://schemas.openxmlformats.org/officeDocument/2006/relationships/customXml" Target="../ink/ink63.xml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59.emf"/><Relationship Id="rId57" Type="http://schemas.openxmlformats.org/officeDocument/2006/relationships/image" Target="../media/image63.emf"/><Relationship Id="rId10" Type="http://schemas.openxmlformats.org/officeDocument/2006/relationships/customXml" Target="../ink/ink39.xml"/><Relationship Id="rId19" Type="http://schemas.openxmlformats.org/officeDocument/2006/relationships/image" Target="../media/image44.emf"/><Relationship Id="rId31" Type="http://schemas.openxmlformats.org/officeDocument/2006/relationships/image" Target="../media/image50.emf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4" Type="http://schemas.openxmlformats.org/officeDocument/2006/relationships/customXml" Target="../ink/ink36.xml"/><Relationship Id="rId9" Type="http://schemas.openxmlformats.org/officeDocument/2006/relationships/image" Target="../media/image39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48.emf"/><Relationship Id="rId30" Type="http://schemas.openxmlformats.org/officeDocument/2006/relationships/customXml" Target="../ink/ink49.xml"/><Relationship Id="rId35" Type="http://schemas.openxmlformats.org/officeDocument/2006/relationships/image" Target="../media/image52.emf"/><Relationship Id="rId43" Type="http://schemas.openxmlformats.org/officeDocument/2006/relationships/image" Target="../media/image56.emf"/><Relationship Id="rId48" Type="http://schemas.openxmlformats.org/officeDocument/2006/relationships/customXml" Target="../ink/ink58.xml"/><Relationship Id="rId56" Type="http://schemas.openxmlformats.org/officeDocument/2006/relationships/customXml" Target="../ink/ink62.xml"/><Relationship Id="rId8" Type="http://schemas.openxmlformats.org/officeDocument/2006/relationships/customXml" Target="../ink/ink38.xml"/><Relationship Id="rId51" Type="http://schemas.openxmlformats.org/officeDocument/2006/relationships/image" Target="../media/image60.emf"/><Relationship Id="rId3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70.emf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7" Type="http://schemas.openxmlformats.org/officeDocument/2006/relationships/image" Target="../media/image67.emf"/><Relationship Id="rId12" Type="http://schemas.openxmlformats.org/officeDocument/2006/relationships/customXml" Target="../ink/ink69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9.emf"/><Relationship Id="rId24" Type="http://schemas.openxmlformats.org/officeDocument/2006/relationships/customXml" Target="../ink/ink75.xml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10" Type="http://schemas.openxmlformats.org/officeDocument/2006/relationships/customXml" Target="../ink/ink68.xml"/><Relationship Id="rId19" Type="http://schemas.openxmlformats.org/officeDocument/2006/relationships/image" Target="../media/image73.emf"/><Relationship Id="rId4" Type="http://schemas.openxmlformats.org/officeDocument/2006/relationships/customXml" Target="../ink/ink65.xml"/><Relationship Id="rId9" Type="http://schemas.openxmlformats.org/officeDocument/2006/relationships/image" Target="../media/image68.emf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7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customXml" Target="../ink/ink82.xml"/><Relationship Id="rId17" Type="http://schemas.openxmlformats.org/officeDocument/2006/relationships/image" Target="../media/image85.emf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10" Type="http://schemas.openxmlformats.org/officeDocument/2006/relationships/customXml" Target="../ink/ink81.xml"/><Relationship Id="rId4" Type="http://schemas.openxmlformats.org/officeDocument/2006/relationships/customXml" Target="../ink/ink78.xml"/><Relationship Id="rId9" Type="http://schemas.openxmlformats.org/officeDocument/2006/relationships/image" Target="../media/image81.emf"/><Relationship Id="rId14" Type="http://schemas.openxmlformats.org/officeDocument/2006/relationships/customXml" Target="../ink/ink8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88.emf"/><Relationship Id="rId12" Type="http://schemas.openxmlformats.org/officeDocument/2006/relationships/customXml" Target="../ink/ink90.xml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11" Type="http://schemas.openxmlformats.org/officeDocument/2006/relationships/image" Target="../media/image90.emf"/><Relationship Id="rId5" Type="http://schemas.openxmlformats.org/officeDocument/2006/relationships/image" Target="../media/image87.emf"/><Relationship Id="rId10" Type="http://schemas.openxmlformats.org/officeDocument/2006/relationships/customXml" Target="../ink/ink89.xml"/><Relationship Id="rId4" Type="http://schemas.openxmlformats.org/officeDocument/2006/relationships/customXml" Target="../ink/ink86.xml"/><Relationship Id="rId9" Type="http://schemas.openxmlformats.org/officeDocument/2006/relationships/image" Target="../media/image8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48" y="3043727"/>
            <a:ext cx="5277900" cy="33999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6" name="Ink 95"/>
              <p14:cNvContentPartPr/>
              <p14:nvPr/>
            </p14:nvContentPartPr>
            <p14:xfrm>
              <a:off x="2513101" y="2651158"/>
              <a:ext cx="29160" cy="36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4381" y="2632438"/>
                <a:ext cx="666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7" name="Ink 96"/>
              <p14:cNvContentPartPr/>
              <p14:nvPr/>
            </p14:nvContentPartPr>
            <p14:xfrm>
              <a:off x="3640261" y="3174598"/>
              <a:ext cx="360" cy="3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1541" y="315587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4" name="Ink 153"/>
              <p14:cNvContentPartPr/>
              <p14:nvPr/>
            </p14:nvContentPartPr>
            <p14:xfrm>
              <a:off x="3090901" y="1995598"/>
              <a:ext cx="672120" cy="59688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4341" y="1979038"/>
                <a:ext cx="70704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2" name="Ink 161"/>
              <p14:cNvContentPartPr/>
              <p14:nvPr/>
            </p14:nvContentPartPr>
            <p14:xfrm>
              <a:off x="484861" y="1863838"/>
              <a:ext cx="1006200" cy="65844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4421" y="1850158"/>
                <a:ext cx="103356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" name="Ink 173"/>
              <p14:cNvContentPartPr/>
              <p14:nvPr/>
            </p14:nvContentPartPr>
            <p14:xfrm>
              <a:off x="678181" y="183358"/>
              <a:ext cx="8023320" cy="166644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701" y="167518"/>
                <a:ext cx="805968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8" name="Ink 177"/>
              <p14:cNvContentPartPr/>
              <p14:nvPr/>
            </p14:nvContentPartPr>
            <p14:xfrm>
              <a:off x="4131661" y="1919998"/>
              <a:ext cx="2115720" cy="6840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21221" y="1907758"/>
                <a:ext cx="214416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9" name="Ink 188"/>
              <p14:cNvContentPartPr/>
              <p14:nvPr/>
            </p14:nvContentPartPr>
            <p14:xfrm>
              <a:off x="6559141" y="2315278"/>
              <a:ext cx="1659240" cy="51012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49061" y="2304118"/>
                <a:ext cx="16869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3" name="Ink 192"/>
              <p14:cNvContentPartPr/>
              <p14:nvPr/>
            </p14:nvContentPartPr>
            <p14:xfrm>
              <a:off x="3049501" y="591238"/>
              <a:ext cx="5656320" cy="52380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37267" y="575758"/>
                <a:ext cx="5681507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8" name="Ink 197"/>
              <p14:cNvContentPartPr/>
              <p14:nvPr/>
            </p14:nvContentPartPr>
            <p14:xfrm>
              <a:off x="7739221" y="3553318"/>
              <a:ext cx="808560" cy="509760"/>
            </p14:xfrm>
          </p:contentPart>
        </mc:Choice>
        <mc:Fallback>
          <p:pic>
            <p:nvPicPr>
              <p:cNvPr id="198" name="Ink 19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0581" y="3540718"/>
                <a:ext cx="8254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9" name="Ink 198"/>
              <p14:cNvContentPartPr/>
              <p14:nvPr/>
            </p14:nvContentPartPr>
            <p14:xfrm>
              <a:off x="7748941" y="3792718"/>
              <a:ext cx="991080" cy="28368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9581" y="3780118"/>
                <a:ext cx="1010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0" name="Ink 199"/>
              <p14:cNvContentPartPr/>
              <p14:nvPr/>
            </p14:nvContentPartPr>
            <p14:xfrm>
              <a:off x="7728781" y="4086118"/>
              <a:ext cx="1019880" cy="9540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21581" y="4072438"/>
                <a:ext cx="1037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5" name="Ink 204"/>
              <p14:cNvContentPartPr/>
              <p14:nvPr/>
            </p14:nvContentPartPr>
            <p14:xfrm>
              <a:off x="7759021" y="4083598"/>
              <a:ext cx="324720" cy="134928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47501" y="4071718"/>
                <a:ext cx="342720" cy="13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" name="Ink 205"/>
              <p14:cNvContentPartPr/>
              <p14:nvPr/>
            </p14:nvContentPartPr>
            <p14:xfrm>
              <a:off x="7763341" y="4180438"/>
              <a:ext cx="839880" cy="82692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55061" y="4168198"/>
                <a:ext cx="85896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7" name="Ink 206"/>
              <p14:cNvContentPartPr/>
              <p14:nvPr/>
            </p14:nvContentPartPr>
            <p14:xfrm>
              <a:off x="7762621" y="4125718"/>
              <a:ext cx="1047240" cy="54648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50021" y="4115278"/>
                <a:ext cx="10674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8" name="Ink 207"/>
              <p14:cNvContentPartPr/>
              <p14:nvPr/>
            </p14:nvContentPartPr>
            <p14:xfrm>
              <a:off x="6867301" y="4076038"/>
              <a:ext cx="964080" cy="95328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6141" y="4068478"/>
                <a:ext cx="982800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9" name="Ink 208"/>
              <p14:cNvContentPartPr/>
              <p14:nvPr/>
            </p14:nvContentPartPr>
            <p14:xfrm>
              <a:off x="7298941" y="4195918"/>
              <a:ext cx="452160" cy="127908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5981" y="4182958"/>
                <a:ext cx="47340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2" name="Ink 211"/>
              <p14:cNvContentPartPr/>
              <p14:nvPr/>
            </p14:nvContentPartPr>
            <p14:xfrm>
              <a:off x="7216501" y="3404278"/>
              <a:ext cx="1257120" cy="129204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09301" y="3385558"/>
                <a:ext cx="128052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3" name="Ink 212"/>
              <p14:cNvContentPartPr/>
              <p14:nvPr/>
            </p14:nvContentPartPr>
            <p14:xfrm>
              <a:off x="7978981" y="3338038"/>
              <a:ext cx="122760" cy="17496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4221" y="3329038"/>
                <a:ext cx="14796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386581" y="407638"/>
              <a:ext cx="5310720" cy="169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101" y="392518"/>
                <a:ext cx="5332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443821" y="121078"/>
              <a:ext cx="8292240" cy="65145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701" y="109558"/>
                <a:ext cx="8326080" cy="65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6" name="Ink 195"/>
              <p14:cNvContentPartPr/>
              <p14:nvPr/>
            </p14:nvContentPartPr>
            <p14:xfrm>
              <a:off x="6626461" y="4581478"/>
              <a:ext cx="1596600" cy="48852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6021" y="4565998"/>
                <a:ext cx="16257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4" name="Ink 203"/>
              <p14:cNvContentPartPr/>
              <p14:nvPr/>
            </p14:nvContentPartPr>
            <p14:xfrm>
              <a:off x="5812141" y="3128878"/>
              <a:ext cx="2399400" cy="21204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0621" y="3116638"/>
                <a:ext cx="242316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876541" y="896878"/>
              <a:ext cx="1629720" cy="15912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981" y="883558"/>
                <a:ext cx="1657800" cy="16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" name="Ink 132"/>
              <p14:cNvContentPartPr/>
              <p14:nvPr/>
            </p14:nvContentPartPr>
            <p14:xfrm>
              <a:off x="917581" y="3139678"/>
              <a:ext cx="3143520" cy="4284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381" y="3126718"/>
                <a:ext cx="3164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9" name="Ink 158"/>
              <p14:cNvContentPartPr/>
              <p14:nvPr/>
            </p14:nvContentPartPr>
            <p14:xfrm>
              <a:off x="1433101" y="299638"/>
              <a:ext cx="1041480" cy="6253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8701" y="288118"/>
                <a:ext cx="10702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0" name="Ink 159"/>
              <p14:cNvContentPartPr/>
              <p14:nvPr/>
            </p14:nvContentPartPr>
            <p14:xfrm>
              <a:off x="1171021" y="540118"/>
              <a:ext cx="1160280" cy="5112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2381" y="525358"/>
                <a:ext cx="1184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1" name="Ink 160"/>
              <p14:cNvContentPartPr/>
              <p14:nvPr/>
            </p14:nvContentPartPr>
            <p14:xfrm>
              <a:off x="2983981" y="359398"/>
              <a:ext cx="2698560" cy="133344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2101" y="349318"/>
                <a:ext cx="2725560" cy="13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2" name="Ink 161"/>
              <p14:cNvContentPartPr/>
              <p14:nvPr/>
            </p14:nvContentPartPr>
            <p14:xfrm>
              <a:off x="353821" y="598798"/>
              <a:ext cx="8690400" cy="618840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1581" y="584758"/>
                <a:ext cx="8721360" cy="62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9" name="Ink 168"/>
              <p14:cNvContentPartPr/>
              <p14:nvPr/>
            </p14:nvContentPartPr>
            <p14:xfrm>
              <a:off x="2990821" y="3714598"/>
              <a:ext cx="0" cy="1656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0" name="Ink 429"/>
              <p14:cNvContentPartPr/>
              <p14:nvPr/>
            </p14:nvContentPartPr>
            <p14:xfrm>
              <a:off x="5519821" y="4806478"/>
              <a:ext cx="2978640" cy="76680"/>
            </p14:xfrm>
          </p:contentPart>
        </mc:Choice>
        <mc:Fallback>
          <p:pic>
            <p:nvPicPr>
              <p:cNvPr id="430" name="Ink 4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1901" y="4795678"/>
                <a:ext cx="3001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60" name="Ink 459"/>
              <p14:cNvContentPartPr/>
              <p14:nvPr/>
            </p14:nvContentPartPr>
            <p14:xfrm>
              <a:off x="2131501" y="4067038"/>
              <a:ext cx="191160" cy="222120"/>
            </p14:xfrm>
          </p:contentPart>
        </mc:Choice>
        <mc:Fallback>
          <p:pic>
            <p:nvPicPr>
              <p:cNvPr id="460" name="Ink 4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13501" y="4052998"/>
                <a:ext cx="2232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1" name="Ink 480"/>
              <p14:cNvContentPartPr/>
              <p14:nvPr/>
            </p14:nvContentPartPr>
            <p14:xfrm>
              <a:off x="5645461" y="4013398"/>
              <a:ext cx="3015360" cy="808920"/>
            </p14:xfrm>
          </p:contentPart>
        </mc:Choice>
        <mc:Fallback>
          <p:pic>
            <p:nvPicPr>
              <p:cNvPr id="481" name="Ink 4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1061" y="3999358"/>
                <a:ext cx="304740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6" name="Ink 485"/>
              <p14:cNvContentPartPr/>
              <p14:nvPr/>
            </p14:nvContentPartPr>
            <p14:xfrm>
              <a:off x="6781621" y="5274838"/>
              <a:ext cx="846000" cy="335520"/>
            </p14:xfrm>
          </p:contentPart>
        </mc:Choice>
        <mc:Fallback>
          <p:pic>
            <p:nvPicPr>
              <p:cNvPr id="486" name="Ink 4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0821" y="5265118"/>
                <a:ext cx="8658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99" name="Ink 498"/>
              <p14:cNvContentPartPr/>
              <p14:nvPr/>
            </p14:nvContentPartPr>
            <p14:xfrm>
              <a:off x="2526421" y="6448078"/>
              <a:ext cx="1009080" cy="383760"/>
            </p14:xfrm>
          </p:contentPart>
        </mc:Choice>
        <mc:Fallback>
          <p:pic>
            <p:nvPicPr>
              <p:cNvPr id="499" name="Ink 49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17781" y="6439438"/>
                <a:ext cx="102492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908941" y="91558"/>
              <a:ext cx="7405920" cy="14382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461" y="81838"/>
                <a:ext cx="7440480" cy="14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859261" y="1075078"/>
              <a:ext cx="456840" cy="4107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621" y="1055998"/>
                <a:ext cx="4896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1428061" y="1248238"/>
              <a:ext cx="122760" cy="17892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0421" y="1232038"/>
                <a:ext cx="154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1419061" y="1349038"/>
              <a:ext cx="120240" cy="468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3581" y="1332478"/>
                <a:ext cx="148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" name="Ink 69"/>
              <p14:cNvContentPartPr/>
              <p14:nvPr/>
            </p14:nvContentPartPr>
            <p14:xfrm>
              <a:off x="1455061" y="1102798"/>
              <a:ext cx="61200" cy="43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1021" y="1086958"/>
                <a:ext cx="87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1448581" y="1144918"/>
              <a:ext cx="79200" cy="648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4541" y="1129438"/>
                <a:ext cx="103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2" name="Ink 71"/>
              <p14:cNvContentPartPr/>
              <p14:nvPr/>
            </p14:nvContentPartPr>
            <p14:xfrm>
              <a:off x="1599421" y="1079038"/>
              <a:ext cx="74160" cy="6156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5381" y="1066438"/>
                <a:ext cx="102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3" name="Ink 72"/>
              <p14:cNvContentPartPr/>
              <p14:nvPr/>
            </p14:nvContentPartPr>
            <p14:xfrm>
              <a:off x="1681501" y="1045558"/>
              <a:ext cx="18360" cy="10512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72861" y="1035118"/>
                <a:ext cx="37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4" name="Ink 73"/>
              <p14:cNvContentPartPr/>
              <p14:nvPr/>
            </p14:nvContentPartPr>
            <p14:xfrm>
              <a:off x="1630021" y="1108558"/>
              <a:ext cx="82800" cy="1188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14901" y="1092718"/>
                <a:ext cx="111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1758181" y="1341118"/>
              <a:ext cx="42120" cy="1080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42701" y="1326358"/>
                <a:ext cx="72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7" name="Ink 76"/>
              <p14:cNvContentPartPr/>
              <p14:nvPr/>
            </p14:nvContentPartPr>
            <p14:xfrm>
              <a:off x="1960501" y="1341118"/>
              <a:ext cx="124560" cy="115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47901" y="1328518"/>
                <a:ext cx="146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8" name="Ink 77"/>
              <p14:cNvContentPartPr/>
              <p14:nvPr/>
            </p14:nvContentPartPr>
            <p14:xfrm>
              <a:off x="1960501" y="1100278"/>
              <a:ext cx="68400" cy="1224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45021" y="1083718"/>
                <a:ext cx="103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6" name="Ink 125"/>
              <p14:cNvContentPartPr/>
              <p14:nvPr/>
            </p14:nvContentPartPr>
            <p14:xfrm>
              <a:off x="1709221" y="1845118"/>
              <a:ext cx="313200" cy="135252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5541" y="1832158"/>
                <a:ext cx="33876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4" name="Ink 133"/>
              <p14:cNvContentPartPr/>
              <p14:nvPr/>
            </p14:nvContentPartPr>
            <p14:xfrm>
              <a:off x="3993061" y="1744678"/>
              <a:ext cx="299160" cy="165564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5141" y="1731718"/>
                <a:ext cx="320760" cy="16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3" name="Ink 152"/>
              <p14:cNvContentPartPr/>
              <p14:nvPr/>
            </p14:nvContentPartPr>
            <p14:xfrm>
              <a:off x="6176461" y="1903438"/>
              <a:ext cx="294480" cy="143136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1341" y="1889398"/>
                <a:ext cx="32256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8" name="Ink 157"/>
              <p14:cNvContentPartPr/>
              <p14:nvPr/>
            </p14:nvContentPartPr>
            <p14:xfrm>
              <a:off x="746581" y="2059318"/>
              <a:ext cx="592560" cy="49752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5781" y="2045638"/>
                <a:ext cx="61128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3" name="Ink 162"/>
              <p14:cNvContentPartPr/>
              <p14:nvPr/>
            </p14:nvContentPartPr>
            <p14:xfrm>
              <a:off x="6506941" y="1979758"/>
              <a:ext cx="1757520" cy="155052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92901" y="1970038"/>
                <a:ext cx="178704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6" name="Ink 165"/>
              <p14:cNvContentPartPr/>
              <p14:nvPr/>
            </p14:nvContentPartPr>
            <p14:xfrm>
              <a:off x="8537341" y="1790398"/>
              <a:ext cx="362520" cy="189144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25461" y="1777078"/>
                <a:ext cx="387720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2" name="Ink 171"/>
              <p14:cNvContentPartPr/>
              <p14:nvPr/>
            </p14:nvContentPartPr>
            <p14:xfrm>
              <a:off x="7721221" y="1954558"/>
              <a:ext cx="188640" cy="9576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261" y="1939798"/>
                <a:ext cx="216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3" name="Ink 172"/>
              <p14:cNvContentPartPr/>
              <p14:nvPr/>
            </p14:nvContentPartPr>
            <p14:xfrm>
              <a:off x="8306221" y="2022598"/>
              <a:ext cx="207360" cy="7596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93621" y="2012518"/>
                <a:ext cx="2347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86" name="Ink 185"/>
              <p14:cNvContentPartPr/>
              <p14:nvPr/>
            </p14:nvContentPartPr>
            <p14:xfrm>
              <a:off x="3413101" y="2057878"/>
              <a:ext cx="155880" cy="10908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99421" y="2047078"/>
                <a:ext cx="1836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7" name="Ink 186"/>
              <p14:cNvContentPartPr/>
              <p14:nvPr/>
            </p14:nvContentPartPr>
            <p14:xfrm>
              <a:off x="2843221" y="2040598"/>
              <a:ext cx="146160" cy="11268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30981" y="2031238"/>
                <a:ext cx="1713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9" name="Ink 188"/>
              <p14:cNvContentPartPr/>
              <p14:nvPr/>
            </p14:nvContentPartPr>
            <p14:xfrm>
              <a:off x="3449821" y="2589598"/>
              <a:ext cx="244800" cy="14292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35781" y="2578078"/>
                <a:ext cx="273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4" name="Ink 193"/>
              <p14:cNvContentPartPr/>
              <p14:nvPr/>
            </p14:nvContentPartPr>
            <p14:xfrm>
              <a:off x="1522021" y="3766078"/>
              <a:ext cx="426960" cy="157032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07261" y="3754918"/>
                <a:ext cx="45036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3" name="Ink 212"/>
              <p14:cNvContentPartPr/>
              <p14:nvPr/>
            </p14:nvContentPartPr>
            <p14:xfrm>
              <a:off x="1964101" y="1114318"/>
              <a:ext cx="1573200" cy="169020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48621" y="1100998"/>
                <a:ext cx="1602720" cy="17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1" name="Ink 220"/>
              <p14:cNvContentPartPr/>
              <p14:nvPr/>
            </p14:nvContentPartPr>
            <p14:xfrm>
              <a:off x="4130221" y="3809278"/>
              <a:ext cx="134640" cy="146016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21581" y="3798478"/>
                <a:ext cx="15912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0" name="Ink 239"/>
              <p14:cNvContentPartPr/>
              <p14:nvPr/>
            </p14:nvContentPartPr>
            <p14:xfrm>
              <a:off x="633901" y="3911158"/>
              <a:ext cx="657720" cy="51156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3821" y="3899278"/>
                <a:ext cx="67608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1" name="Ink 260"/>
              <p14:cNvContentPartPr/>
              <p14:nvPr/>
            </p14:nvContentPartPr>
            <p14:xfrm>
              <a:off x="1681141" y="1946278"/>
              <a:ext cx="4208040" cy="14367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67461" y="1934038"/>
                <a:ext cx="4235760" cy="14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4" name="Ink 263"/>
              <p14:cNvContentPartPr/>
              <p14:nvPr/>
            </p14:nvContentPartPr>
            <p14:xfrm>
              <a:off x="1188661" y="2597158"/>
              <a:ext cx="7355520" cy="385236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73541" y="2583478"/>
                <a:ext cx="7387200" cy="38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7596661" y="374158"/>
              <a:ext cx="85680" cy="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85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7084741" y="1795798"/>
              <a:ext cx="1054080" cy="2448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2141" y="1776718"/>
                <a:ext cx="1085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0" name="Ink 259"/>
              <p14:cNvContentPartPr/>
              <p14:nvPr/>
            </p14:nvContentPartPr>
            <p14:xfrm>
              <a:off x="3843301" y="3609838"/>
              <a:ext cx="1329480" cy="4356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5741" y="3595078"/>
                <a:ext cx="1345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2" name="Ink 261"/>
              <p14:cNvContentPartPr/>
              <p14:nvPr/>
            </p14:nvContentPartPr>
            <p14:xfrm>
              <a:off x="5682181" y="3645838"/>
              <a:ext cx="1099440" cy="4140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6421" y="3632518"/>
                <a:ext cx="1120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5" name="Ink 264"/>
              <p14:cNvContentPartPr/>
              <p14:nvPr/>
            </p14:nvContentPartPr>
            <p14:xfrm>
              <a:off x="1809661" y="2060398"/>
              <a:ext cx="1901160" cy="4356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8861" y="2047798"/>
                <a:ext cx="1925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2" name="Ink 301"/>
              <p14:cNvContentPartPr/>
              <p14:nvPr/>
            </p14:nvContentPartPr>
            <p14:xfrm>
              <a:off x="340861" y="72478"/>
              <a:ext cx="8380080" cy="652860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621" y="57358"/>
                <a:ext cx="8407800" cy="65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7" name="Ink 306"/>
              <p14:cNvContentPartPr/>
              <p14:nvPr/>
            </p14:nvContentPartPr>
            <p14:xfrm>
              <a:off x="5621701" y="1541638"/>
              <a:ext cx="3010680" cy="57384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06221" y="1523998"/>
                <a:ext cx="30420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0" name="Ink 319"/>
              <p14:cNvContentPartPr/>
              <p14:nvPr/>
            </p14:nvContentPartPr>
            <p14:xfrm>
              <a:off x="222781" y="1323838"/>
              <a:ext cx="2794680" cy="3600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6301" y="1309798"/>
                <a:ext cx="2816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6" name="Ink 345"/>
              <p14:cNvContentPartPr/>
              <p14:nvPr/>
            </p14:nvContentPartPr>
            <p14:xfrm>
              <a:off x="631741" y="4773358"/>
              <a:ext cx="3677400" cy="76680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9861" y="4761478"/>
                <a:ext cx="3696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5" name="Ink 404"/>
              <p14:cNvContentPartPr/>
              <p14:nvPr/>
            </p14:nvContentPartPr>
            <p14:xfrm>
              <a:off x="5788021" y="5070358"/>
              <a:ext cx="3056400" cy="838800"/>
            </p14:xfrm>
          </p:contentPart>
        </mc:Choice>
        <mc:Fallback>
          <p:pic>
            <p:nvPicPr>
              <p:cNvPr id="405" name="Ink 4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73621" y="5057038"/>
                <a:ext cx="308952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6" name="Ink 465"/>
              <p14:cNvContentPartPr/>
              <p14:nvPr/>
            </p14:nvContentPartPr>
            <p14:xfrm>
              <a:off x="912541" y="6017518"/>
              <a:ext cx="1758240" cy="47520"/>
            </p14:xfrm>
          </p:contentPart>
        </mc:Choice>
        <mc:Fallback>
          <p:pic>
            <p:nvPicPr>
              <p:cNvPr id="466" name="Ink 4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6781" y="6006358"/>
                <a:ext cx="1774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67" name="Ink 466"/>
              <p14:cNvContentPartPr/>
              <p14:nvPr/>
            </p14:nvContentPartPr>
            <p14:xfrm>
              <a:off x="3541621" y="6013558"/>
              <a:ext cx="2049120" cy="35280"/>
            </p14:xfrm>
          </p:contentPart>
        </mc:Choice>
        <mc:Fallback>
          <p:pic>
            <p:nvPicPr>
              <p:cNvPr id="467" name="Ink 4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3701" y="6002398"/>
                <a:ext cx="2068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78" name="Ink 477"/>
              <p14:cNvContentPartPr/>
              <p14:nvPr/>
            </p14:nvContentPartPr>
            <p14:xfrm>
              <a:off x="3666181" y="5503798"/>
              <a:ext cx="1786680" cy="812160"/>
            </p14:xfrm>
          </p:contentPart>
        </mc:Choice>
        <mc:Fallback>
          <p:pic>
            <p:nvPicPr>
              <p:cNvPr id="478" name="Ink 4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8981" y="5490118"/>
                <a:ext cx="180612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5" name="Ink 154"/>
              <p14:cNvContentPartPr/>
              <p14:nvPr/>
            </p14:nvContentPartPr>
            <p14:xfrm>
              <a:off x="3228781" y="2066878"/>
              <a:ext cx="3789720" cy="3528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9781" y="2052118"/>
                <a:ext cx="3809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1" name="Ink 210"/>
              <p14:cNvContentPartPr/>
              <p14:nvPr/>
            </p14:nvContentPartPr>
            <p14:xfrm>
              <a:off x="4101781" y="1365598"/>
              <a:ext cx="194040" cy="2700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9901" y="1355878"/>
                <a:ext cx="216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1" name="Ink 230"/>
              <p14:cNvContentPartPr/>
              <p14:nvPr/>
            </p14:nvContentPartPr>
            <p14:xfrm>
              <a:off x="678181" y="1342918"/>
              <a:ext cx="839520" cy="22032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901" y="1326358"/>
                <a:ext cx="8632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5" name="Ink 274"/>
              <p14:cNvContentPartPr/>
              <p14:nvPr/>
            </p14:nvContentPartPr>
            <p14:xfrm>
              <a:off x="6981061" y="3506158"/>
              <a:ext cx="1102680" cy="40320"/>
            </p14:xfrm>
          </p:contentPart>
        </mc:Choice>
        <mc:Fallback>
          <p:pic>
            <p:nvPicPr>
              <p:cNvPr id="275" name="Ink 2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2421" y="3488878"/>
                <a:ext cx="1128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6" name="Ink 285"/>
              <p14:cNvContentPartPr/>
              <p14:nvPr/>
            </p14:nvContentPartPr>
            <p14:xfrm>
              <a:off x="3280981" y="832798"/>
              <a:ext cx="5181480" cy="1221804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4781" y="820918"/>
                <a:ext cx="5213880" cy="1249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7" name="Ink 316"/>
              <p14:cNvContentPartPr/>
              <p14:nvPr/>
            </p14:nvContentPartPr>
            <p14:xfrm>
              <a:off x="425101" y="100918"/>
              <a:ext cx="8351640" cy="681912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981" y="90838"/>
                <a:ext cx="8382600" cy="68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2" name="Ink 331"/>
              <p14:cNvContentPartPr/>
              <p14:nvPr/>
            </p14:nvContentPartPr>
            <p14:xfrm>
              <a:off x="7195981" y="4206322"/>
              <a:ext cx="1119600" cy="3060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86621" y="4189042"/>
                <a:ext cx="1147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5" name="Ink 334"/>
              <p14:cNvContentPartPr/>
              <p14:nvPr/>
            </p14:nvContentPartPr>
            <p14:xfrm>
              <a:off x="331501" y="3155842"/>
              <a:ext cx="540720" cy="1468440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461" y="3147922"/>
                <a:ext cx="561600" cy="14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7261" y="129358"/>
              <a:ext cx="8072280" cy="6492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301" y="114958"/>
                <a:ext cx="8103960" cy="65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9" name="Ink 128"/>
              <p14:cNvContentPartPr/>
              <p14:nvPr/>
            </p14:nvContentPartPr>
            <p14:xfrm>
              <a:off x="5537461" y="1944478"/>
              <a:ext cx="3205800" cy="3092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5581" y="1934398"/>
                <a:ext cx="32284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9" name="Ink 198"/>
              <p14:cNvContentPartPr/>
              <p14:nvPr/>
            </p14:nvContentPartPr>
            <p14:xfrm>
              <a:off x="6772981" y="3295558"/>
              <a:ext cx="604080" cy="107640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9301" y="3284398"/>
                <a:ext cx="628920" cy="11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6" name="Ink 205"/>
              <p14:cNvContentPartPr/>
              <p14:nvPr/>
            </p14:nvContentPartPr>
            <p14:xfrm>
              <a:off x="1508701" y="5407318"/>
              <a:ext cx="1148760" cy="3708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9341" y="5392558"/>
                <a:ext cx="11754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1" name="Ink 230"/>
              <p14:cNvContentPartPr/>
              <p14:nvPr/>
            </p14:nvContentPartPr>
            <p14:xfrm>
              <a:off x="8090581" y="2152558"/>
              <a:ext cx="835920" cy="307764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7981" y="2142838"/>
                <a:ext cx="862200" cy="31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3" name="Ink 252"/>
              <p14:cNvContentPartPr/>
              <p14:nvPr/>
            </p14:nvContentPartPr>
            <p14:xfrm>
              <a:off x="1486021" y="6255478"/>
              <a:ext cx="1249560" cy="6480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5221" y="6245038"/>
                <a:ext cx="127080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2019-02-01T16:47:18Z</dcterms:modified>
</cp:coreProperties>
</file>